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9"/>
  </p:notesMasterIdLst>
  <p:sldIdLst>
    <p:sldId id="256" r:id="rId2"/>
    <p:sldId id="265" r:id="rId3"/>
    <p:sldId id="259" r:id="rId4"/>
    <p:sldId id="263" r:id="rId5"/>
    <p:sldId id="267" r:id="rId6"/>
    <p:sldId id="272" r:id="rId7"/>
    <p:sldId id="273" r:id="rId8"/>
    <p:sldId id="291" r:id="rId9"/>
    <p:sldId id="292" r:id="rId10"/>
    <p:sldId id="293" r:id="rId11"/>
    <p:sldId id="294" r:id="rId12"/>
    <p:sldId id="260" r:id="rId13"/>
    <p:sldId id="269" r:id="rId14"/>
    <p:sldId id="271" r:id="rId15"/>
    <p:sldId id="274" r:id="rId16"/>
    <p:sldId id="306" r:id="rId17"/>
    <p:sldId id="276" r:id="rId18"/>
    <p:sldId id="277" r:id="rId19"/>
    <p:sldId id="275" r:id="rId20"/>
    <p:sldId id="298" r:id="rId21"/>
    <p:sldId id="278" r:id="rId22"/>
    <p:sldId id="282" r:id="rId23"/>
    <p:sldId id="279" r:id="rId24"/>
    <p:sldId id="299" r:id="rId25"/>
    <p:sldId id="280" r:id="rId26"/>
    <p:sldId id="302" r:id="rId27"/>
    <p:sldId id="300" r:id="rId28"/>
    <p:sldId id="301" r:id="rId29"/>
    <p:sldId id="307" r:id="rId30"/>
    <p:sldId id="286" r:id="rId31"/>
    <p:sldId id="283" r:id="rId32"/>
    <p:sldId id="285" r:id="rId33"/>
    <p:sldId id="288" r:id="rId34"/>
    <p:sldId id="284" r:id="rId35"/>
    <p:sldId id="257" r:id="rId36"/>
    <p:sldId id="258" r:id="rId37"/>
    <p:sldId id="304" r:id="rId38"/>
  </p:sldIdLst>
  <p:sldSz cx="9144000" cy="6858000" type="screen4x3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CE6F2"/>
    <a:srgbClr val="000099"/>
    <a:srgbClr val="FF9900"/>
    <a:srgbClr val="0033CC"/>
    <a:srgbClr val="FFFFFF"/>
    <a:srgbClr val="00B0F0"/>
    <a:srgbClr val="4F81BD"/>
    <a:srgbClr val="339966"/>
    <a:srgbClr val="CCCC00"/>
    <a:srgbClr val="FFCC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>
        <p:scale>
          <a:sx n="96" d="100"/>
          <a:sy n="96" d="100"/>
        </p:scale>
        <p:origin x="-2064" y="-35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2F57C1B-04FF-4B18-AC86-4AA98D93EC0D}" type="datetimeFigureOut">
              <a:rPr lang="zh-CN" altLang="en-US" smtClean="0"/>
              <a:pPr/>
              <a:t>2020/4/28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D970220-DD66-4EA9-87F6-E63C5FA9C951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4442959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altLang="zh-CN" dirty="0" smtClean="0"/>
              <a:t>re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970220-DD66-4EA9-87F6-E63C5FA9C951}" type="slidenum">
              <a:rPr lang="zh-CN" altLang="en-US" smtClean="0"/>
              <a:pPr/>
              <a:t>20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altLang="zh-CN" dirty="0" smtClean="0"/>
              <a:t>u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970220-DD66-4EA9-87F6-E63C5FA9C951}" type="slidenum">
              <a:rPr lang="zh-CN" altLang="en-US" smtClean="0"/>
              <a:pPr/>
              <a:t>23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DFCBB9-3EE6-409A-8126-8867B4973CE5}" type="datetimeFigureOut">
              <a:rPr lang="zh-CN" altLang="en-US" smtClean="0"/>
              <a:pPr/>
              <a:t>2020/4/28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1A7357-95DA-46B2-90F7-B58B828C7187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DFCBB9-3EE6-409A-8126-8867B4973CE5}" type="datetimeFigureOut">
              <a:rPr lang="zh-CN" altLang="en-US" smtClean="0"/>
              <a:pPr/>
              <a:t>2020/4/28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1A7357-95DA-46B2-90F7-B58B828C7187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DFCBB9-3EE6-409A-8126-8867B4973CE5}" type="datetimeFigureOut">
              <a:rPr lang="zh-CN" altLang="en-US" smtClean="0"/>
              <a:pPr/>
              <a:t>2020/4/28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1A7357-95DA-46B2-90F7-B58B828C7187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DFCBB9-3EE6-409A-8126-8867B4973CE5}" type="datetimeFigureOut">
              <a:rPr lang="zh-CN" altLang="en-US" smtClean="0"/>
              <a:pPr/>
              <a:t>2020/4/28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1A7357-95DA-46B2-90F7-B58B828C7187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DFCBB9-3EE6-409A-8126-8867B4973CE5}" type="datetimeFigureOut">
              <a:rPr lang="zh-CN" altLang="en-US" smtClean="0"/>
              <a:pPr/>
              <a:t>2020/4/28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1A7357-95DA-46B2-90F7-B58B828C7187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DFCBB9-3EE6-409A-8126-8867B4973CE5}" type="datetimeFigureOut">
              <a:rPr lang="zh-CN" altLang="en-US" smtClean="0"/>
              <a:pPr/>
              <a:t>2020/4/28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1A7357-95DA-46B2-90F7-B58B828C7187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DFCBB9-3EE6-409A-8126-8867B4973CE5}" type="datetimeFigureOut">
              <a:rPr lang="zh-CN" altLang="en-US" smtClean="0"/>
              <a:pPr/>
              <a:t>2020/4/28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1A7357-95DA-46B2-90F7-B58B828C7187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DFCBB9-3EE6-409A-8126-8867B4973CE5}" type="datetimeFigureOut">
              <a:rPr lang="zh-CN" altLang="en-US" smtClean="0"/>
              <a:pPr/>
              <a:t>2020/4/28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1A7357-95DA-46B2-90F7-B58B828C7187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DFCBB9-3EE6-409A-8126-8867B4973CE5}" type="datetimeFigureOut">
              <a:rPr lang="zh-CN" altLang="en-US" smtClean="0"/>
              <a:pPr/>
              <a:t>2020/4/28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1A7357-95DA-46B2-90F7-B58B828C7187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DFCBB9-3EE6-409A-8126-8867B4973CE5}" type="datetimeFigureOut">
              <a:rPr lang="zh-CN" altLang="en-US" smtClean="0"/>
              <a:pPr/>
              <a:t>2020/4/28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1A7357-95DA-46B2-90F7-B58B828C7187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DFCBB9-3EE6-409A-8126-8867B4973CE5}" type="datetimeFigureOut">
              <a:rPr lang="zh-CN" altLang="en-US" smtClean="0"/>
              <a:pPr/>
              <a:t>2020/4/28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1A7357-95DA-46B2-90F7-B58B828C7187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7DFCBB9-3EE6-409A-8126-8867B4973CE5}" type="datetimeFigureOut">
              <a:rPr lang="zh-CN" altLang="en-US" smtClean="0"/>
              <a:pPr/>
              <a:t>2020/4/28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61A7357-95DA-46B2-90F7-B58B828C7187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jp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2.png"/><Relationship Id="rId4" Type="http://schemas.openxmlformats.org/officeDocument/2006/relationships/image" Target="../media/image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2.png"/><Relationship Id="rId4" Type="http://schemas.openxmlformats.org/officeDocument/2006/relationships/image" Target="../media/image3.jp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emf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.jpg"/><Relationship Id="rId5" Type="http://schemas.openxmlformats.org/officeDocument/2006/relationships/image" Target="../media/image2.png"/><Relationship Id="rId4" Type="http://schemas.openxmlformats.org/officeDocument/2006/relationships/image" Target="../media/image21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jpg"/><Relationship Id="rId4" Type="http://schemas.openxmlformats.org/officeDocument/2006/relationships/image" Target="../media/image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1.xml"/><Relationship Id="rId6" Type="http://schemas.openxmlformats.org/officeDocument/2006/relationships/image" Target="../media/image23.jpeg"/><Relationship Id="rId5" Type="http://schemas.openxmlformats.org/officeDocument/2006/relationships/image" Target="../media/image3.jpg"/><Relationship Id="rId4" Type="http://schemas.openxmlformats.org/officeDocument/2006/relationships/image" Target="../media/image2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jpg"/><Relationship Id="rId4" Type="http://schemas.openxmlformats.org/officeDocument/2006/relationships/image" Target="../media/image2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jpg"/><Relationship Id="rId4" Type="http://schemas.openxmlformats.org/officeDocument/2006/relationships/image" Target="../media/image2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jpg"/><Relationship Id="rId4" Type="http://schemas.openxmlformats.org/officeDocument/2006/relationships/image" Target="../media/image2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em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gif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.jpg"/><Relationship Id="rId5" Type="http://schemas.openxmlformats.org/officeDocument/2006/relationships/image" Target="../media/image2.png"/><Relationship Id="rId4" Type="http://schemas.openxmlformats.org/officeDocument/2006/relationships/image" Target="../media/image2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gif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.jpg"/><Relationship Id="rId5" Type="http://schemas.openxmlformats.org/officeDocument/2006/relationships/image" Target="../media/image2.png"/><Relationship Id="rId4" Type="http://schemas.openxmlformats.org/officeDocument/2006/relationships/image" Target="../media/image2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8.png"/><Relationship Id="rId5" Type="http://schemas.openxmlformats.org/officeDocument/2006/relationships/image" Target="../media/image27.gif"/><Relationship Id="rId4" Type="http://schemas.openxmlformats.org/officeDocument/2006/relationships/image" Target="../media/image3.jp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7.gif"/><Relationship Id="rId5" Type="http://schemas.openxmlformats.org/officeDocument/2006/relationships/image" Target="../media/image3.jpg"/><Relationship Id="rId4" Type="http://schemas.openxmlformats.org/officeDocument/2006/relationships/image" Target="../media/image2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gif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8.png"/><Relationship Id="rId5" Type="http://schemas.openxmlformats.org/officeDocument/2006/relationships/image" Target="../media/image3.jpg"/><Relationship Id="rId4" Type="http://schemas.openxmlformats.org/officeDocument/2006/relationships/image" Target="../media/image2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.jpg"/><Relationship Id="rId5" Type="http://schemas.openxmlformats.org/officeDocument/2006/relationships/image" Target="../media/image33.emf"/><Relationship Id="rId4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jpe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4"/>
          <p:cNvPicPr>
            <a:picLocks noChangeAspect="1" noChangeArrowheads="1"/>
          </p:cNvPicPr>
          <p:nvPr/>
        </p:nvPicPr>
        <p:blipFill>
          <a:blip r:embed="rId2" cstate="screen">
            <a:clrChange>
              <a:clrFrom>
                <a:srgbClr val="353729"/>
              </a:clrFrom>
              <a:clrTo>
                <a:srgbClr val="353729">
                  <a:alpha val="0"/>
                </a:srgbClr>
              </a:clrTo>
            </a:clrChange>
            <a:lum brigh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1142985"/>
            <a:ext cx="7772400" cy="2457466"/>
          </a:xfrm>
        </p:spPr>
        <p:txBody>
          <a:bodyPr>
            <a:noAutofit/>
          </a:bodyPr>
          <a:lstStyle/>
          <a:p>
            <a:r>
              <a:rPr lang="en-US" altLang="zh-CN" sz="40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How did the Middle Reach of the Yellow River Connect and </a:t>
            </a:r>
            <a:r>
              <a:rPr lang="en-US" altLang="zh-CN" sz="40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Form?</a:t>
            </a:r>
            <a:endParaRPr lang="zh-CN" altLang="en-US" sz="4000" b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/>
        <p:txBody>
          <a:bodyPr>
            <a:normAutofit/>
          </a:bodyPr>
          <a:lstStyle/>
          <a:p>
            <a:r>
              <a:rPr lang="en-US" altLang="zh-CN" sz="2400" b="1" dirty="0" err="1" smtClean="0">
                <a:solidFill>
                  <a:srgbClr val="FF99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Ke</a:t>
            </a:r>
            <a:r>
              <a:rPr lang="en-US" altLang="zh-CN" sz="2400" b="1" dirty="0" smtClean="0">
                <a:solidFill>
                  <a:srgbClr val="FF99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Zhang,   </a:t>
            </a:r>
            <a:r>
              <a:rPr lang="en-US" altLang="zh-CN" sz="2400" b="1" dirty="0" err="1" smtClean="0">
                <a:solidFill>
                  <a:srgbClr val="FF99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Hao</a:t>
            </a:r>
            <a:r>
              <a:rPr lang="en-US" altLang="zh-CN" sz="2400" b="1" dirty="0" smtClean="0">
                <a:solidFill>
                  <a:srgbClr val="FF99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Liang,   </a:t>
            </a:r>
            <a:r>
              <a:rPr lang="en-US" altLang="zh-CN" sz="2400" b="1" dirty="0" err="1" smtClean="0">
                <a:solidFill>
                  <a:srgbClr val="FF99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Zhongyun</a:t>
            </a:r>
            <a:r>
              <a:rPr lang="en-US" altLang="zh-CN" sz="2400" b="1" dirty="0" smtClean="0">
                <a:solidFill>
                  <a:srgbClr val="FF99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altLang="zh-CN" sz="2400" b="1" dirty="0" smtClean="0">
                <a:solidFill>
                  <a:srgbClr val="FF99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Li</a:t>
            </a:r>
          </a:p>
          <a:p>
            <a:r>
              <a:rPr lang="en-US" altLang="zh-CN" sz="2400" b="1" dirty="0" smtClean="0">
                <a:solidFill>
                  <a:schemeClr val="accent1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Sun </a:t>
            </a:r>
            <a:r>
              <a:rPr lang="en-US" altLang="zh-CN" sz="2400" b="1" dirty="0" err="1" smtClean="0">
                <a:solidFill>
                  <a:schemeClr val="accent1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Yat-sen</a:t>
            </a:r>
            <a:r>
              <a:rPr lang="en-US" altLang="zh-CN" sz="2400" b="1" dirty="0" smtClean="0">
                <a:solidFill>
                  <a:schemeClr val="accent1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University</a:t>
            </a:r>
          </a:p>
          <a:p>
            <a:r>
              <a:rPr lang="en-US" altLang="zh-CN" sz="2400" b="1" dirty="0" smtClean="0">
                <a:solidFill>
                  <a:schemeClr val="accent1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Guangzhou, China</a:t>
            </a:r>
            <a:endParaRPr lang="zh-CN" altLang="en-US" sz="2400" b="1" dirty="0">
              <a:solidFill>
                <a:schemeClr val="accent1">
                  <a:lumMod val="20000"/>
                  <a:lumOff val="8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" name="Picture 2" descr="C:\Users\Administrator\Desktop\logo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1438" y="71438"/>
            <a:ext cx="1857375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64288" y="0"/>
            <a:ext cx="1872208" cy="517334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0" y="6519446"/>
            <a:ext cx="2699792" cy="338554"/>
          </a:xfrm>
          <a:prstGeom prst="rect">
            <a:avLst/>
          </a:prstGeom>
          <a:solidFill>
            <a:srgbClr val="DCE6F2">
              <a:alpha val="41176"/>
            </a:srgbClr>
          </a:solidFill>
        </p:spPr>
        <p:txBody>
          <a:bodyPr wrap="square" rtlCol="0">
            <a:spAutoFit/>
          </a:bodyPr>
          <a:lstStyle/>
          <a:p>
            <a:r>
              <a:rPr lang="en-US" altLang="zh-CN" sz="1600" dirty="0"/>
              <a:t> </a:t>
            </a:r>
            <a:r>
              <a:rPr lang="en-US" altLang="zh-CN" sz="1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© Authors. All rights </a:t>
            </a:r>
            <a:r>
              <a:rPr lang="en-US" altLang="zh-CN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reserved</a:t>
            </a:r>
            <a:endParaRPr lang="zh-CN" altLang="en-US" sz="16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1"/>
          <p:cNvSpPr/>
          <p:nvPr/>
        </p:nvSpPr>
        <p:spPr>
          <a:xfrm>
            <a:off x="1714480" y="1428736"/>
            <a:ext cx="1428760" cy="928694"/>
          </a:xfrm>
          <a:prstGeom prst="ellipse">
            <a:avLst/>
          </a:prstGeom>
          <a:solidFill>
            <a:srgbClr val="CCCC00">
              <a:alpha val="69804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椭圆 2"/>
          <p:cNvSpPr/>
          <p:nvPr/>
        </p:nvSpPr>
        <p:spPr>
          <a:xfrm>
            <a:off x="2643174" y="3571876"/>
            <a:ext cx="1714512" cy="1214446"/>
          </a:xfrm>
          <a:prstGeom prst="ellipse">
            <a:avLst/>
          </a:prstGeom>
          <a:solidFill>
            <a:srgbClr val="CCCC00">
              <a:alpha val="69804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椭圆 3"/>
          <p:cNvSpPr/>
          <p:nvPr/>
        </p:nvSpPr>
        <p:spPr>
          <a:xfrm>
            <a:off x="5572132" y="2571744"/>
            <a:ext cx="2000264" cy="1571636"/>
          </a:xfrm>
          <a:prstGeom prst="ellipse">
            <a:avLst/>
          </a:prstGeom>
          <a:solidFill>
            <a:srgbClr val="CCCC00">
              <a:alpha val="69804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TextBox 4"/>
          <p:cNvSpPr txBox="1"/>
          <p:nvPr/>
        </p:nvSpPr>
        <p:spPr>
          <a:xfrm>
            <a:off x="3214678" y="4000504"/>
            <a:ext cx="5715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</a:t>
            </a:r>
            <a:r>
              <a:rPr lang="en-US" altLang="zh-CN" sz="2000" b="1" baseline="-25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  <a:endParaRPr lang="zh-CN" altLang="en-US" sz="2000" b="1" baseline="-250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214546" y="1714488"/>
            <a:ext cx="5715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</a:t>
            </a:r>
            <a:r>
              <a:rPr lang="en-US" altLang="zh-CN" sz="2000" b="1" baseline="-25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  <a:endParaRPr lang="zh-CN" altLang="en-US" sz="2000" b="1" baseline="-250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286512" y="3143248"/>
            <a:ext cx="5715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</a:t>
            </a:r>
            <a:r>
              <a:rPr lang="en-US" altLang="zh-CN" sz="2000" b="1" baseline="-25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</a:t>
            </a:r>
            <a:endParaRPr lang="zh-CN" altLang="en-US" sz="2000" b="1" baseline="-250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16" name="直接箭头连接符 15"/>
          <p:cNvCxnSpPr/>
          <p:nvPr/>
        </p:nvCxnSpPr>
        <p:spPr>
          <a:xfrm rot="16200000" flipV="1">
            <a:off x="2357422" y="2643182"/>
            <a:ext cx="1285884" cy="571504"/>
          </a:xfrm>
          <a:prstGeom prst="straightConnector1">
            <a:avLst/>
          </a:prstGeom>
          <a:ln w="28575">
            <a:solidFill>
              <a:srgbClr val="33996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箭头连接符 18"/>
          <p:cNvCxnSpPr/>
          <p:nvPr/>
        </p:nvCxnSpPr>
        <p:spPr>
          <a:xfrm rot="10800000" flipV="1">
            <a:off x="4286248" y="3571876"/>
            <a:ext cx="1357322" cy="571504"/>
          </a:xfrm>
          <a:prstGeom prst="straightConnector1">
            <a:avLst/>
          </a:prstGeom>
          <a:ln w="28575">
            <a:solidFill>
              <a:srgbClr val="33996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箭头连接符 9"/>
          <p:cNvCxnSpPr/>
          <p:nvPr/>
        </p:nvCxnSpPr>
        <p:spPr>
          <a:xfrm rot="10800000" flipV="1">
            <a:off x="7500958" y="2500306"/>
            <a:ext cx="1357322" cy="571504"/>
          </a:xfrm>
          <a:prstGeom prst="straightConnector1">
            <a:avLst/>
          </a:prstGeom>
          <a:ln w="28575">
            <a:solidFill>
              <a:srgbClr val="33996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Picture 2" descr="C:\Users\Administrator\Desktop\logo.p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1438" y="71438"/>
            <a:ext cx="1857375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TextBox 11"/>
          <p:cNvSpPr txBox="1"/>
          <p:nvPr/>
        </p:nvSpPr>
        <p:spPr>
          <a:xfrm>
            <a:off x="0" y="6000768"/>
            <a:ext cx="907259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Possibilities of the basin connection </a:t>
            </a:r>
            <a:endParaRPr lang="zh-CN" altLang="en-US" sz="2000" dirty="0">
              <a:solidFill>
                <a:srgbClr val="000099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4" name="图片 13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64288" y="0"/>
            <a:ext cx="1872208" cy="517334"/>
          </a:xfrm>
          <a:prstGeom prst="rect">
            <a:avLst/>
          </a:prstGeom>
        </p:spPr>
      </p:pic>
      <p:sp>
        <p:nvSpPr>
          <p:cNvPr id="17" name="TextBox 16"/>
          <p:cNvSpPr txBox="1"/>
          <p:nvPr/>
        </p:nvSpPr>
        <p:spPr>
          <a:xfrm>
            <a:off x="0" y="6519446"/>
            <a:ext cx="2699792" cy="338554"/>
          </a:xfrm>
          <a:prstGeom prst="rect">
            <a:avLst/>
          </a:prstGeom>
          <a:solidFill>
            <a:srgbClr val="DCE6F2">
              <a:alpha val="41176"/>
            </a:srgbClr>
          </a:solidFill>
        </p:spPr>
        <p:txBody>
          <a:bodyPr wrap="square" rtlCol="0">
            <a:spAutoFit/>
          </a:bodyPr>
          <a:lstStyle/>
          <a:p>
            <a:r>
              <a:rPr lang="en-US" altLang="zh-CN" sz="1600" dirty="0"/>
              <a:t> </a:t>
            </a:r>
            <a:r>
              <a:rPr lang="en-US" altLang="zh-CN" sz="1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© Authors. All rights </a:t>
            </a:r>
            <a:r>
              <a:rPr lang="en-US" altLang="zh-CN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reserved</a:t>
            </a:r>
            <a:endParaRPr lang="zh-CN" altLang="en-US" sz="16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1"/>
          <p:cNvSpPr/>
          <p:nvPr/>
        </p:nvSpPr>
        <p:spPr>
          <a:xfrm>
            <a:off x="1714480" y="1428736"/>
            <a:ext cx="1428760" cy="928694"/>
          </a:xfrm>
          <a:prstGeom prst="ellipse">
            <a:avLst/>
          </a:prstGeom>
          <a:solidFill>
            <a:srgbClr val="CCCC00">
              <a:alpha val="69804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椭圆 2"/>
          <p:cNvSpPr/>
          <p:nvPr/>
        </p:nvSpPr>
        <p:spPr>
          <a:xfrm>
            <a:off x="2643174" y="3571876"/>
            <a:ext cx="1714512" cy="1214446"/>
          </a:xfrm>
          <a:prstGeom prst="ellipse">
            <a:avLst/>
          </a:prstGeom>
          <a:solidFill>
            <a:srgbClr val="CCCC00">
              <a:alpha val="69804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椭圆 3"/>
          <p:cNvSpPr/>
          <p:nvPr/>
        </p:nvSpPr>
        <p:spPr>
          <a:xfrm>
            <a:off x="5572132" y="2571744"/>
            <a:ext cx="2000264" cy="1571636"/>
          </a:xfrm>
          <a:prstGeom prst="ellipse">
            <a:avLst/>
          </a:prstGeom>
          <a:solidFill>
            <a:srgbClr val="CCCC00">
              <a:alpha val="69804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TextBox 4"/>
          <p:cNvSpPr txBox="1"/>
          <p:nvPr/>
        </p:nvSpPr>
        <p:spPr>
          <a:xfrm>
            <a:off x="3214678" y="4000504"/>
            <a:ext cx="5715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</a:t>
            </a:r>
            <a:r>
              <a:rPr lang="en-US" altLang="zh-CN" sz="2000" b="1" baseline="-25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  <a:endParaRPr lang="zh-CN" altLang="en-US" sz="2000" b="1" baseline="-250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214546" y="1714488"/>
            <a:ext cx="5715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</a:t>
            </a:r>
            <a:r>
              <a:rPr lang="en-US" altLang="zh-CN" sz="2000" b="1" baseline="-25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  <a:endParaRPr lang="zh-CN" altLang="en-US" sz="2000" b="1" baseline="-250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286512" y="3143248"/>
            <a:ext cx="5715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</a:t>
            </a:r>
            <a:r>
              <a:rPr lang="en-US" altLang="zh-CN" sz="2000" b="1" baseline="-25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</a:t>
            </a:r>
            <a:endParaRPr lang="zh-CN" altLang="en-US" sz="2000" b="1" baseline="-250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16" name="直接箭头连接符 15"/>
          <p:cNvCxnSpPr/>
          <p:nvPr/>
        </p:nvCxnSpPr>
        <p:spPr>
          <a:xfrm rot="16200000" flipV="1">
            <a:off x="2357422" y="2643182"/>
            <a:ext cx="1285884" cy="571504"/>
          </a:xfrm>
          <a:prstGeom prst="straightConnector1">
            <a:avLst/>
          </a:prstGeom>
          <a:ln w="28575">
            <a:solidFill>
              <a:srgbClr val="33996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箭头连接符 16"/>
          <p:cNvCxnSpPr/>
          <p:nvPr/>
        </p:nvCxnSpPr>
        <p:spPr>
          <a:xfrm rot="16200000" flipH="1">
            <a:off x="2357422" y="2786058"/>
            <a:ext cx="1214446" cy="500066"/>
          </a:xfrm>
          <a:prstGeom prst="straightConnector1">
            <a:avLst/>
          </a:prstGeom>
          <a:ln w="28575">
            <a:solidFill>
              <a:srgbClr val="33996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箭头连接符 18"/>
          <p:cNvCxnSpPr/>
          <p:nvPr/>
        </p:nvCxnSpPr>
        <p:spPr>
          <a:xfrm flipV="1">
            <a:off x="4352846" y="3571878"/>
            <a:ext cx="1290724" cy="516472"/>
          </a:xfrm>
          <a:prstGeom prst="straightConnector1">
            <a:avLst/>
          </a:prstGeom>
          <a:ln w="28575">
            <a:solidFill>
              <a:srgbClr val="33996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箭头连接符 10"/>
          <p:cNvCxnSpPr/>
          <p:nvPr/>
        </p:nvCxnSpPr>
        <p:spPr>
          <a:xfrm flipV="1">
            <a:off x="7500958" y="2500306"/>
            <a:ext cx="1285884" cy="535785"/>
          </a:xfrm>
          <a:prstGeom prst="straightConnector1">
            <a:avLst/>
          </a:prstGeom>
          <a:ln w="28575">
            <a:solidFill>
              <a:srgbClr val="33996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2" descr="C:\Users\Administrator\Desktop\logo.p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1438" y="71438"/>
            <a:ext cx="1857375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TextBox 12"/>
          <p:cNvSpPr txBox="1"/>
          <p:nvPr/>
        </p:nvSpPr>
        <p:spPr>
          <a:xfrm>
            <a:off x="0" y="6000768"/>
            <a:ext cx="907259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Possibilities of the basin connection </a:t>
            </a:r>
            <a:endParaRPr lang="zh-CN" altLang="en-US" sz="2000" dirty="0">
              <a:solidFill>
                <a:srgbClr val="000099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8" name="图片 17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64288" y="0"/>
            <a:ext cx="1872208" cy="517334"/>
          </a:xfrm>
          <a:prstGeom prst="rect">
            <a:avLst/>
          </a:prstGeom>
        </p:spPr>
      </p:pic>
      <p:sp>
        <p:nvSpPr>
          <p:cNvPr id="21" name="TextBox 20"/>
          <p:cNvSpPr txBox="1"/>
          <p:nvPr/>
        </p:nvSpPr>
        <p:spPr>
          <a:xfrm>
            <a:off x="0" y="6519446"/>
            <a:ext cx="2699792" cy="338554"/>
          </a:xfrm>
          <a:prstGeom prst="rect">
            <a:avLst/>
          </a:prstGeom>
          <a:solidFill>
            <a:srgbClr val="DCE6F2">
              <a:alpha val="41176"/>
            </a:srgbClr>
          </a:solidFill>
        </p:spPr>
        <p:txBody>
          <a:bodyPr wrap="square" rtlCol="0">
            <a:spAutoFit/>
          </a:bodyPr>
          <a:lstStyle/>
          <a:p>
            <a:r>
              <a:rPr lang="en-US" altLang="zh-CN" sz="1600" dirty="0"/>
              <a:t> </a:t>
            </a:r>
            <a:r>
              <a:rPr lang="en-US" altLang="zh-CN" sz="1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© Authors. All rights </a:t>
            </a:r>
            <a:r>
              <a:rPr lang="en-US" altLang="zh-CN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reserved</a:t>
            </a:r>
            <a:endParaRPr lang="zh-CN" altLang="en-US" sz="16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Rectangle 6"/>
          <p:cNvSpPr>
            <a:spLocks noChangeArrowheads="1"/>
          </p:cNvSpPr>
          <p:nvPr/>
        </p:nvSpPr>
        <p:spPr bwMode="auto">
          <a:xfrm>
            <a:off x="0" y="6488113"/>
            <a:ext cx="91440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en-US">
                <a:solidFill>
                  <a:srgbClr val="660066"/>
                </a:solidFill>
                <a:latin typeface="Calibri" pitchFamily="34" charset="0"/>
              </a:rPr>
              <a:t>Burbank and Anderson, 2011, Tectonic Geomorphology, Chapter 2</a:t>
            </a:r>
          </a:p>
        </p:txBody>
      </p:sp>
      <p:pic>
        <p:nvPicPr>
          <p:cNvPr id="122883" name="Picture 1" descr="2.17 Merritts river profiles 2011color.p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57158" y="0"/>
            <a:ext cx="7426325" cy="6848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TextBox 3"/>
          <p:cNvSpPr txBox="1"/>
          <p:nvPr/>
        </p:nvSpPr>
        <p:spPr>
          <a:xfrm>
            <a:off x="7786710" y="5429264"/>
            <a:ext cx="128588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(Burbank and Anderson, 2013)</a:t>
            </a:r>
            <a:endParaRPr lang="zh-CN" altLang="en-US" dirty="0">
              <a:solidFill>
                <a:srgbClr val="000099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64288" y="0"/>
            <a:ext cx="1872208" cy="517334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2192338"/>
            <a:ext cx="9144000" cy="3817937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  <a:effectLst/>
        </p:spPr>
      </p:pic>
      <p:sp>
        <p:nvSpPr>
          <p:cNvPr id="3" name="TextBox 2"/>
          <p:cNvSpPr txBox="1"/>
          <p:nvPr/>
        </p:nvSpPr>
        <p:spPr>
          <a:xfrm>
            <a:off x="0" y="5857892"/>
            <a:ext cx="914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Long profile of </a:t>
            </a:r>
            <a:r>
              <a:rPr lang="en-US" altLang="zh-CN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Jinshan</a:t>
            </a:r>
            <a:r>
              <a:rPr lang="en-US" altLang="zh-CN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 of the Yellow River (Chen, et al. 2002)</a:t>
            </a:r>
          </a:p>
          <a:p>
            <a:pPr algn="ctr"/>
            <a:r>
              <a:rPr lang="en-US" altLang="zh-CN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Connection with dating, correlation with </a:t>
            </a:r>
            <a:r>
              <a:rPr lang="en-US" altLang="zh-CN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paleosol</a:t>
            </a:r>
            <a:r>
              <a:rPr lang="en-US" altLang="zh-CN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……</a:t>
            </a:r>
            <a:endParaRPr lang="zh-CN" alt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5786446" y="0"/>
            <a:ext cx="3357554" cy="2180363"/>
            <a:chOff x="0" y="857232"/>
            <a:chExt cx="9144000" cy="5109321"/>
          </a:xfrm>
        </p:grpSpPr>
        <p:pic>
          <p:nvPicPr>
            <p:cNvPr id="5" name="图片 4" descr="middle reach.jpg"/>
            <p:cNvPicPr>
              <a:picLocks noChangeAspect="1"/>
            </p:cNvPicPr>
            <p:nvPr/>
          </p:nvPicPr>
          <p:blipFill>
            <a:blip r:embed="rId3" cstate="screen">
              <a:lum bright="-20000" contrast="3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0" y="857232"/>
              <a:ext cx="9144000" cy="5109321"/>
            </a:xfrm>
            <a:prstGeom prst="rect">
              <a:avLst/>
            </a:prstGeom>
            <a:solidFill>
              <a:srgbClr val="00B0F0"/>
            </a:solidFill>
            <a:ln w="19050">
              <a:solidFill>
                <a:schemeClr val="tx1"/>
              </a:solidFill>
            </a:ln>
          </p:spPr>
        </p:pic>
        <p:sp>
          <p:nvSpPr>
            <p:cNvPr id="6" name="任意多边形 5"/>
            <p:cNvSpPr/>
            <p:nvPr/>
          </p:nvSpPr>
          <p:spPr>
            <a:xfrm>
              <a:off x="3930461" y="1704117"/>
              <a:ext cx="1133881" cy="3062327"/>
            </a:xfrm>
            <a:custGeom>
              <a:avLst/>
              <a:gdLst>
                <a:gd name="connsiteX0" fmla="*/ 115694 w 419565"/>
                <a:gd name="connsiteY0" fmla="*/ 2486722 h 2486722"/>
                <a:gd name="connsiteX1" fmla="*/ 82241 w 419565"/>
                <a:gd name="connsiteY1" fmla="*/ 2341756 h 2486722"/>
                <a:gd name="connsiteX2" fmla="*/ 68302 w 419565"/>
                <a:gd name="connsiteY2" fmla="*/ 2263698 h 2486722"/>
                <a:gd name="connsiteX3" fmla="*/ 26485 w 419565"/>
                <a:gd name="connsiteY3" fmla="*/ 2194003 h 2486722"/>
                <a:gd name="connsiteX4" fmla="*/ 40424 w 419565"/>
                <a:gd name="connsiteY4" fmla="*/ 2074127 h 2486722"/>
                <a:gd name="connsiteX5" fmla="*/ 45999 w 419565"/>
                <a:gd name="connsiteY5" fmla="*/ 1976554 h 2486722"/>
                <a:gd name="connsiteX6" fmla="*/ 54363 w 419565"/>
                <a:gd name="connsiteY6" fmla="*/ 1915222 h 2486722"/>
                <a:gd name="connsiteX7" fmla="*/ 54363 w 419565"/>
                <a:gd name="connsiteY7" fmla="*/ 1834376 h 2486722"/>
                <a:gd name="connsiteX8" fmla="*/ 4182 w 419565"/>
                <a:gd name="connsiteY8" fmla="*/ 1764681 h 2486722"/>
                <a:gd name="connsiteX9" fmla="*/ 29272 w 419565"/>
                <a:gd name="connsiteY9" fmla="*/ 1731227 h 2486722"/>
                <a:gd name="connsiteX10" fmla="*/ 6970 w 419565"/>
                <a:gd name="connsiteY10" fmla="*/ 1686622 h 2486722"/>
                <a:gd name="connsiteX11" fmla="*/ 18121 w 419565"/>
                <a:gd name="connsiteY11" fmla="*/ 1644805 h 2486722"/>
                <a:gd name="connsiteX12" fmla="*/ 9758 w 419565"/>
                <a:gd name="connsiteY12" fmla="*/ 1625290 h 2486722"/>
                <a:gd name="connsiteX13" fmla="*/ 18121 w 419565"/>
                <a:gd name="connsiteY13" fmla="*/ 1563959 h 2486722"/>
                <a:gd name="connsiteX14" fmla="*/ 4182 w 419565"/>
                <a:gd name="connsiteY14" fmla="*/ 1536081 h 2486722"/>
                <a:gd name="connsiteX15" fmla="*/ 32060 w 419565"/>
                <a:gd name="connsiteY15" fmla="*/ 1499839 h 2486722"/>
                <a:gd name="connsiteX16" fmla="*/ 112906 w 419565"/>
                <a:gd name="connsiteY16" fmla="*/ 1396690 h 2486722"/>
                <a:gd name="connsiteX17" fmla="*/ 163087 w 419565"/>
                <a:gd name="connsiteY17" fmla="*/ 1290754 h 2486722"/>
                <a:gd name="connsiteX18" fmla="*/ 213267 w 419565"/>
                <a:gd name="connsiteY18" fmla="*/ 1193181 h 2486722"/>
                <a:gd name="connsiteX19" fmla="*/ 229994 w 419565"/>
                <a:gd name="connsiteY19" fmla="*/ 1117910 h 2486722"/>
                <a:gd name="connsiteX20" fmla="*/ 185389 w 419565"/>
                <a:gd name="connsiteY20" fmla="*/ 1053790 h 2486722"/>
                <a:gd name="connsiteX21" fmla="*/ 235570 w 419565"/>
                <a:gd name="connsiteY21" fmla="*/ 1048215 h 2486722"/>
                <a:gd name="connsiteX22" fmla="*/ 160299 w 419565"/>
                <a:gd name="connsiteY22" fmla="*/ 1009186 h 2486722"/>
                <a:gd name="connsiteX23" fmla="*/ 221631 w 419565"/>
                <a:gd name="connsiteY23" fmla="*/ 981308 h 2486722"/>
                <a:gd name="connsiteX24" fmla="*/ 149148 w 419565"/>
                <a:gd name="connsiteY24" fmla="*/ 931127 h 2486722"/>
                <a:gd name="connsiteX25" fmla="*/ 112906 w 419565"/>
                <a:gd name="connsiteY25" fmla="*/ 861432 h 2486722"/>
                <a:gd name="connsiteX26" fmla="*/ 87816 w 419565"/>
                <a:gd name="connsiteY26" fmla="*/ 825190 h 2486722"/>
                <a:gd name="connsiteX27" fmla="*/ 54363 w 419565"/>
                <a:gd name="connsiteY27" fmla="*/ 761071 h 2486722"/>
                <a:gd name="connsiteX28" fmla="*/ 68302 w 419565"/>
                <a:gd name="connsiteY28" fmla="*/ 724829 h 2486722"/>
                <a:gd name="connsiteX29" fmla="*/ 71089 w 419565"/>
                <a:gd name="connsiteY29" fmla="*/ 663498 h 2486722"/>
                <a:gd name="connsiteX30" fmla="*/ 96180 w 419565"/>
                <a:gd name="connsiteY30" fmla="*/ 655134 h 2486722"/>
                <a:gd name="connsiteX31" fmla="*/ 115694 w 419565"/>
                <a:gd name="connsiteY31" fmla="*/ 585439 h 2486722"/>
                <a:gd name="connsiteX32" fmla="*/ 160299 w 419565"/>
                <a:gd name="connsiteY32" fmla="*/ 582651 h 2486722"/>
                <a:gd name="connsiteX33" fmla="*/ 199328 w 419565"/>
                <a:gd name="connsiteY33" fmla="*/ 543622 h 2486722"/>
                <a:gd name="connsiteX34" fmla="*/ 216055 w 419565"/>
                <a:gd name="connsiteY34" fmla="*/ 493442 h 2486722"/>
                <a:gd name="connsiteX35" fmla="*/ 238358 w 419565"/>
                <a:gd name="connsiteY35" fmla="*/ 465564 h 2486722"/>
                <a:gd name="connsiteX36" fmla="*/ 269024 w 419565"/>
                <a:gd name="connsiteY36" fmla="*/ 471139 h 2486722"/>
                <a:gd name="connsiteX37" fmla="*/ 280175 w 419565"/>
                <a:gd name="connsiteY37" fmla="*/ 446049 h 2486722"/>
                <a:gd name="connsiteX38" fmla="*/ 302477 w 419565"/>
                <a:gd name="connsiteY38" fmla="*/ 412595 h 2486722"/>
                <a:gd name="connsiteX39" fmla="*/ 285750 w 419565"/>
                <a:gd name="connsiteY39" fmla="*/ 354051 h 2486722"/>
                <a:gd name="connsiteX40" fmla="*/ 299689 w 419565"/>
                <a:gd name="connsiteY40" fmla="*/ 298295 h 2486722"/>
                <a:gd name="connsiteX41" fmla="*/ 324780 w 419565"/>
                <a:gd name="connsiteY41" fmla="*/ 236964 h 2486722"/>
                <a:gd name="connsiteX42" fmla="*/ 349870 w 419565"/>
                <a:gd name="connsiteY42" fmla="*/ 164481 h 2486722"/>
                <a:gd name="connsiteX43" fmla="*/ 355445 w 419565"/>
                <a:gd name="connsiteY43" fmla="*/ 105937 h 2486722"/>
                <a:gd name="connsiteX44" fmla="*/ 355445 w 419565"/>
                <a:gd name="connsiteY44" fmla="*/ 69695 h 2486722"/>
                <a:gd name="connsiteX45" fmla="*/ 419565 w 419565"/>
                <a:gd name="connsiteY45" fmla="*/ 0 h 2486722"/>
                <a:gd name="connsiteX46" fmla="*/ 419565 w 419565"/>
                <a:gd name="connsiteY46" fmla="*/ 0 h 2486722"/>
                <a:gd name="connsiteX0" fmla="*/ 115694 w 562409"/>
                <a:gd name="connsiteY0" fmla="*/ 3201126 h 3201126"/>
                <a:gd name="connsiteX1" fmla="*/ 82241 w 562409"/>
                <a:gd name="connsiteY1" fmla="*/ 3056160 h 3201126"/>
                <a:gd name="connsiteX2" fmla="*/ 68302 w 562409"/>
                <a:gd name="connsiteY2" fmla="*/ 2978102 h 3201126"/>
                <a:gd name="connsiteX3" fmla="*/ 26485 w 562409"/>
                <a:gd name="connsiteY3" fmla="*/ 2908407 h 3201126"/>
                <a:gd name="connsiteX4" fmla="*/ 40424 w 562409"/>
                <a:gd name="connsiteY4" fmla="*/ 2788531 h 3201126"/>
                <a:gd name="connsiteX5" fmla="*/ 45999 w 562409"/>
                <a:gd name="connsiteY5" fmla="*/ 2690958 h 3201126"/>
                <a:gd name="connsiteX6" fmla="*/ 54363 w 562409"/>
                <a:gd name="connsiteY6" fmla="*/ 2629626 h 3201126"/>
                <a:gd name="connsiteX7" fmla="*/ 54363 w 562409"/>
                <a:gd name="connsiteY7" fmla="*/ 2548780 h 3201126"/>
                <a:gd name="connsiteX8" fmla="*/ 4182 w 562409"/>
                <a:gd name="connsiteY8" fmla="*/ 2479085 h 3201126"/>
                <a:gd name="connsiteX9" fmla="*/ 29272 w 562409"/>
                <a:gd name="connsiteY9" fmla="*/ 2445631 h 3201126"/>
                <a:gd name="connsiteX10" fmla="*/ 6970 w 562409"/>
                <a:gd name="connsiteY10" fmla="*/ 2401026 h 3201126"/>
                <a:gd name="connsiteX11" fmla="*/ 18121 w 562409"/>
                <a:gd name="connsiteY11" fmla="*/ 2359209 h 3201126"/>
                <a:gd name="connsiteX12" fmla="*/ 9758 w 562409"/>
                <a:gd name="connsiteY12" fmla="*/ 2339694 h 3201126"/>
                <a:gd name="connsiteX13" fmla="*/ 18121 w 562409"/>
                <a:gd name="connsiteY13" fmla="*/ 2278363 h 3201126"/>
                <a:gd name="connsiteX14" fmla="*/ 4182 w 562409"/>
                <a:gd name="connsiteY14" fmla="*/ 2250485 h 3201126"/>
                <a:gd name="connsiteX15" fmla="*/ 32060 w 562409"/>
                <a:gd name="connsiteY15" fmla="*/ 2214243 h 3201126"/>
                <a:gd name="connsiteX16" fmla="*/ 112906 w 562409"/>
                <a:gd name="connsiteY16" fmla="*/ 2111094 h 3201126"/>
                <a:gd name="connsiteX17" fmla="*/ 163087 w 562409"/>
                <a:gd name="connsiteY17" fmla="*/ 2005158 h 3201126"/>
                <a:gd name="connsiteX18" fmla="*/ 213267 w 562409"/>
                <a:gd name="connsiteY18" fmla="*/ 1907585 h 3201126"/>
                <a:gd name="connsiteX19" fmla="*/ 229994 w 562409"/>
                <a:gd name="connsiteY19" fmla="*/ 1832314 h 3201126"/>
                <a:gd name="connsiteX20" fmla="*/ 185389 w 562409"/>
                <a:gd name="connsiteY20" fmla="*/ 1768194 h 3201126"/>
                <a:gd name="connsiteX21" fmla="*/ 235570 w 562409"/>
                <a:gd name="connsiteY21" fmla="*/ 1762619 h 3201126"/>
                <a:gd name="connsiteX22" fmla="*/ 160299 w 562409"/>
                <a:gd name="connsiteY22" fmla="*/ 1723590 h 3201126"/>
                <a:gd name="connsiteX23" fmla="*/ 221631 w 562409"/>
                <a:gd name="connsiteY23" fmla="*/ 1695712 h 3201126"/>
                <a:gd name="connsiteX24" fmla="*/ 149148 w 562409"/>
                <a:gd name="connsiteY24" fmla="*/ 1645531 h 3201126"/>
                <a:gd name="connsiteX25" fmla="*/ 112906 w 562409"/>
                <a:gd name="connsiteY25" fmla="*/ 1575836 h 3201126"/>
                <a:gd name="connsiteX26" fmla="*/ 87816 w 562409"/>
                <a:gd name="connsiteY26" fmla="*/ 1539594 h 3201126"/>
                <a:gd name="connsiteX27" fmla="*/ 54363 w 562409"/>
                <a:gd name="connsiteY27" fmla="*/ 1475475 h 3201126"/>
                <a:gd name="connsiteX28" fmla="*/ 68302 w 562409"/>
                <a:gd name="connsiteY28" fmla="*/ 1439233 h 3201126"/>
                <a:gd name="connsiteX29" fmla="*/ 71089 w 562409"/>
                <a:gd name="connsiteY29" fmla="*/ 1377902 h 3201126"/>
                <a:gd name="connsiteX30" fmla="*/ 96180 w 562409"/>
                <a:gd name="connsiteY30" fmla="*/ 1369538 h 3201126"/>
                <a:gd name="connsiteX31" fmla="*/ 115694 w 562409"/>
                <a:gd name="connsiteY31" fmla="*/ 1299843 h 3201126"/>
                <a:gd name="connsiteX32" fmla="*/ 160299 w 562409"/>
                <a:gd name="connsiteY32" fmla="*/ 1297055 h 3201126"/>
                <a:gd name="connsiteX33" fmla="*/ 199328 w 562409"/>
                <a:gd name="connsiteY33" fmla="*/ 1258026 h 3201126"/>
                <a:gd name="connsiteX34" fmla="*/ 216055 w 562409"/>
                <a:gd name="connsiteY34" fmla="*/ 1207846 h 3201126"/>
                <a:gd name="connsiteX35" fmla="*/ 238358 w 562409"/>
                <a:gd name="connsiteY35" fmla="*/ 1179968 h 3201126"/>
                <a:gd name="connsiteX36" fmla="*/ 269024 w 562409"/>
                <a:gd name="connsiteY36" fmla="*/ 1185543 h 3201126"/>
                <a:gd name="connsiteX37" fmla="*/ 280175 w 562409"/>
                <a:gd name="connsiteY37" fmla="*/ 1160453 h 3201126"/>
                <a:gd name="connsiteX38" fmla="*/ 302477 w 562409"/>
                <a:gd name="connsiteY38" fmla="*/ 1126999 h 3201126"/>
                <a:gd name="connsiteX39" fmla="*/ 285750 w 562409"/>
                <a:gd name="connsiteY39" fmla="*/ 1068455 h 3201126"/>
                <a:gd name="connsiteX40" fmla="*/ 299689 w 562409"/>
                <a:gd name="connsiteY40" fmla="*/ 1012699 h 3201126"/>
                <a:gd name="connsiteX41" fmla="*/ 324780 w 562409"/>
                <a:gd name="connsiteY41" fmla="*/ 951368 h 3201126"/>
                <a:gd name="connsiteX42" fmla="*/ 349870 w 562409"/>
                <a:gd name="connsiteY42" fmla="*/ 878885 h 3201126"/>
                <a:gd name="connsiteX43" fmla="*/ 355445 w 562409"/>
                <a:gd name="connsiteY43" fmla="*/ 820341 h 3201126"/>
                <a:gd name="connsiteX44" fmla="*/ 355445 w 562409"/>
                <a:gd name="connsiteY44" fmla="*/ 784099 h 3201126"/>
                <a:gd name="connsiteX45" fmla="*/ 419565 w 562409"/>
                <a:gd name="connsiteY45" fmla="*/ 714404 h 3201126"/>
                <a:gd name="connsiteX46" fmla="*/ 562409 w 562409"/>
                <a:gd name="connsiteY46" fmla="*/ 0 h 3201126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562409 w 562409"/>
                <a:gd name="connsiteY46" fmla="*/ 0 h 3272588"/>
                <a:gd name="connsiteX0" fmla="*/ 115694 w 567437"/>
                <a:gd name="connsiteY0" fmla="*/ 3289458 h 3289458"/>
                <a:gd name="connsiteX1" fmla="*/ 82241 w 567437"/>
                <a:gd name="connsiteY1" fmla="*/ 3144492 h 3289458"/>
                <a:gd name="connsiteX2" fmla="*/ 68302 w 567437"/>
                <a:gd name="connsiteY2" fmla="*/ 3066434 h 3289458"/>
                <a:gd name="connsiteX3" fmla="*/ 26485 w 567437"/>
                <a:gd name="connsiteY3" fmla="*/ 2996739 h 3289458"/>
                <a:gd name="connsiteX4" fmla="*/ 40424 w 567437"/>
                <a:gd name="connsiteY4" fmla="*/ 2876863 h 3289458"/>
                <a:gd name="connsiteX5" fmla="*/ 45999 w 567437"/>
                <a:gd name="connsiteY5" fmla="*/ 2779290 h 3289458"/>
                <a:gd name="connsiteX6" fmla="*/ 54363 w 567437"/>
                <a:gd name="connsiteY6" fmla="*/ 2717958 h 3289458"/>
                <a:gd name="connsiteX7" fmla="*/ 54363 w 567437"/>
                <a:gd name="connsiteY7" fmla="*/ 2637112 h 3289458"/>
                <a:gd name="connsiteX8" fmla="*/ 4182 w 567437"/>
                <a:gd name="connsiteY8" fmla="*/ 2567417 h 3289458"/>
                <a:gd name="connsiteX9" fmla="*/ 29272 w 567437"/>
                <a:gd name="connsiteY9" fmla="*/ 2533963 h 3289458"/>
                <a:gd name="connsiteX10" fmla="*/ 6970 w 567437"/>
                <a:gd name="connsiteY10" fmla="*/ 2489358 h 3289458"/>
                <a:gd name="connsiteX11" fmla="*/ 18121 w 567437"/>
                <a:gd name="connsiteY11" fmla="*/ 2447541 h 3289458"/>
                <a:gd name="connsiteX12" fmla="*/ 9758 w 567437"/>
                <a:gd name="connsiteY12" fmla="*/ 2428026 h 3289458"/>
                <a:gd name="connsiteX13" fmla="*/ 18121 w 567437"/>
                <a:gd name="connsiteY13" fmla="*/ 2366695 h 3289458"/>
                <a:gd name="connsiteX14" fmla="*/ 4182 w 567437"/>
                <a:gd name="connsiteY14" fmla="*/ 2338817 h 3289458"/>
                <a:gd name="connsiteX15" fmla="*/ 32060 w 567437"/>
                <a:gd name="connsiteY15" fmla="*/ 2302575 h 3289458"/>
                <a:gd name="connsiteX16" fmla="*/ 112906 w 567437"/>
                <a:gd name="connsiteY16" fmla="*/ 2199426 h 3289458"/>
                <a:gd name="connsiteX17" fmla="*/ 163087 w 567437"/>
                <a:gd name="connsiteY17" fmla="*/ 2093490 h 3289458"/>
                <a:gd name="connsiteX18" fmla="*/ 213267 w 567437"/>
                <a:gd name="connsiteY18" fmla="*/ 1995917 h 3289458"/>
                <a:gd name="connsiteX19" fmla="*/ 229994 w 567437"/>
                <a:gd name="connsiteY19" fmla="*/ 1920646 h 3289458"/>
                <a:gd name="connsiteX20" fmla="*/ 185389 w 567437"/>
                <a:gd name="connsiteY20" fmla="*/ 1856526 h 3289458"/>
                <a:gd name="connsiteX21" fmla="*/ 235570 w 567437"/>
                <a:gd name="connsiteY21" fmla="*/ 1850951 h 3289458"/>
                <a:gd name="connsiteX22" fmla="*/ 160299 w 567437"/>
                <a:gd name="connsiteY22" fmla="*/ 1811922 h 3289458"/>
                <a:gd name="connsiteX23" fmla="*/ 221631 w 567437"/>
                <a:gd name="connsiteY23" fmla="*/ 1784044 h 3289458"/>
                <a:gd name="connsiteX24" fmla="*/ 149148 w 567437"/>
                <a:gd name="connsiteY24" fmla="*/ 1733863 h 3289458"/>
                <a:gd name="connsiteX25" fmla="*/ 112906 w 567437"/>
                <a:gd name="connsiteY25" fmla="*/ 1664168 h 3289458"/>
                <a:gd name="connsiteX26" fmla="*/ 87816 w 567437"/>
                <a:gd name="connsiteY26" fmla="*/ 1627926 h 3289458"/>
                <a:gd name="connsiteX27" fmla="*/ 54363 w 567437"/>
                <a:gd name="connsiteY27" fmla="*/ 1563807 h 3289458"/>
                <a:gd name="connsiteX28" fmla="*/ 68302 w 567437"/>
                <a:gd name="connsiteY28" fmla="*/ 1527565 h 3289458"/>
                <a:gd name="connsiteX29" fmla="*/ 71089 w 567437"/>
                <a:gd name="connsiteY29" fmla="*/ 1466234 h 3289458"/>
                <a:gd name="connsiteX30" fmla="*/ 96180 w 567437"/>
                <a:gd name="connsiteY30" fmla="*/ 1457870 h 3289458"/>
                <a:gd name="connsiteX31" fmla="*/ 115694 w 567437"/>
                <a:gd name="connsiteY31" fmla="*/ 1388175 h 3289458"/>
                <a:gd name="connsiteX32" fmla="*/ 160299 w 567437"/>
                <a:gd name="connsiteY32" fmla="*/ 1385387 h 3289458"/>
                <a:gd name="connsiteX33" fmla="*/ 199328 w 567437"/>
                <a:gd name="connsiteY33" fmla="*/ 1346358 h 3289458"/>
                <a:gd name="connsiteX34" fmla="*/ 216055 w 567437"/>
                <a:gd name="connsiteY34" fmla="*/ 1296178 h 3289458"/>
                <a:gd name="connsiteX35" fmla="*/ 238358 w 567437"/>
                <a:gd name="connsiteY35" fmla="*/ 1268300 h 3289458"/>
                <a:gd name="connsiteX36" fmla="*/ 269024 w 567437"/>
                <a:gd name="connsiteY36" fmla="*/ 1273875 h 3289458"/>
                <a:gd name="connsiteX37" fmla="*/ 280175 w 567437"/>
                <a:gd name="connsiteY37" fmla="*/ 1248785 h 3289458"/>
                <a:gd name="connsiteX38" fmla="*/ 302477 w 567437"/>
                <a:gd name="connsiteY38" fmla="*/ 1215331 h 3289458"/>
                <a:gd name="connsiteX39" fmla="*/ 285750 w 567437"/>
                <a:gd name="connsiteY39" fmla="*/ 1156787 h 3289458"/>
                <a:gd name="connsiteX40" fmla="*/ 299689 w 567437"/>
                <a:gd name="connsiteY40" fmla="*/ 1101031 h 3289458"/>
                <a:gd name="connsiteX41" fmla="*/ 324780 w 567437"/>
                <a:gd name="connsiteY41" fmla="*/ 1039700 h 3289458"/>
                <a:gd name="connsiteX42" fmla="*/ 349870 w 567437"/>
                <a:gd name="connsiteY42" fmla="*/ 967217 h 3289458"/>
                <a:gd name="connsiteX43" fmla="*/ 355445 w 567437"/>
                <a:gd name="connsiteY43" fmla="*/ 908673 h 3289458"/>
                <a:gd name="connsiteX44" fmla="*/ 355445 w 567437"/>
                <a:gd name="connsiteY44" fmla="*/ 872431 h 3289458"/>
                <a:gd name="connsiteX45" fmla="*/ 419565 w 567437"/>
                <a:gd name="connsiteY45" fmla="*/ 802736 h 3289458"/>
                <a:gd name="connsiteX46" fmla="*/ 543630 w 567437"/>
                <a:gd name="connsiteY46" fmla="*/ 130978 h 3289458"/>
                <a:gd name="connsiteX47" fmla="*/ 562409 w 567437"/>
                <a:gd name="connsiteY47" fmla="*/ 16870 h 3289458"/>
                <a:gd name="connsiteX0" fmla="*/ 115694 w 564308"/>
                <a:gd name="connsiteY0" fmla="*/ 3272588 h 3272588"/>
                <a:gd name="connsiteX1" fmla="*/ 82241 w 564308"/>
                <a:gd name="connsiteY1" fmla="*/ 3127622 h 3272588"/>
                <a:gd name="connsiteX2" fmla="*/ 68302 w 564308"/>
                <a:gd name="connsiteY2" fmla="*/ 3049564 h 3272588"/>
                <a:gd name="connsiteX3" fmla="*/ 26485 w 564308"/>
                <a:gd name="connsiteY3" fmla="*/ 2979869 h 3272588"/>
                <a:gd name="connsiteX4" fmla="*/ 40424 w 564308"/>
                <a:gd name="connsiteY4" fmla="*/ 2859993 h 3272588"/>
                <a:gd name="connsiteX5" fmla="*/ 45999 w 564308"/>
                <a:gd name="connsiteY5" fmla="*/ 2762420 h 3272588"/>
                <a:gd name="connsiteX6" fmla="*/ 54363 w 564308"/>
                <a:gd name="connsiteY6" fmla="*/ 2701088 h 3272588"/>
                <a:gd name="connsiteX7" fmla="*/ 54363 w 564308"/>
                <a:gd name="connsiteY7" fmla="*/ 2620242 h 3272588"/>
                <a:gd name="connsiteX8" fmla="*/ 4182 w 564308"/>
                <a:gd name="connsiteY8" fmla="*/ 2550547 h 3272588"/>
                <a:gd name="connsiteX9" fmla="*/ 29272 w 564308"/>
                <a:gd name="connsiteY9" fmla="*/ 2517093 h 3272588"/>
                <a:gd name="connsiteX10" fmla="*/ 6970 w 564308"/>
                <a:gd name="connsiteY10" fmla="*/ 2472488 h 3272588"/>
                <a:gd name="connsiteX11" fmla="*/ 18121 w 564308"/>
                <a:gd name="connsiteY11" fmla="*/ 2430671 h 3272588"/>
                <a:gd name="connsiteX12" fmla="*/ 9758 w 564308"/>
                <a:gd name="connsiteY12" fmla="*/ 2411156 h 3272588"/>
                <a:gd name="connsiteX13" fmla="*/ 18121 w 564308"/>
                <a:gd name="connsiteY13" fmla="*/ 2349825 h 3272588"/>
                <a:gd name="connsiteX14" fmla="*/ 4182 w 564308"/>
                <a:gd name="connsiteY14" fmla="*/ 2321947 h 3272588"/>
                <a:gd name="connsiteX15" fmla="*/ 32060 w 564308"/>
                <a:gd name="connsiteY15" fmla="*/ 2285705 h 3272588"/>
                <a:gd name="connsiteX16" fmla="*/ 112906 w 564308"/>
                <a:gd name="connsiteY16" fmla="*/ 2182556 h 3272588"/>
                <a:gd name="connsiteX17" fmla="*/ 163087 w 564308"/>
                <a:gd name="connsiteY17" fmla="*/ 2076620 h 3272588"/>
                <a:gd name="connsiteX18" fmla="*/ 213267 w 564308"/>
                <a:gd name="connsiteY18" fmla="*/ 1979047 h 3272588"/>
                <a:gd name="connsiteX19" fmla="*/ 229994 w 564308"/>
                <a:gd name="connsiteY19" fmla="*/ 1903776 h 3272588"/>
                <a:gd name="connsiteX20" fmla="*/ 185389 w 564308"/>
                <a:gd name="connsiteY20" fmla="*/ 1839656 h 3272588"/>
                <a:gd name="connsiteX21" fmla="*/ 235570 w 564308"/>
                <a:gd name="connsiteY21" fmla="*/ 1834081 h 3272588"/>
                <a:gd name="connsiteX22" fmla="*/ 160299 w 564308"/>
                <a:gd name="connsiteY22" fmla="*/ 1795052 h 3272588"/>
                <a:gd name="connsiteX23" fmla="*/ 221631 w 564308"/>
                <a:gd name="connsiteY23" fmla="*/ 1767174 h 3272588"/>
                <a:gd name="connsiteX24" fmla="*/ 149148 w 564308"/>
                <a:gd name="connsiteY24" fmla="*/ 1716993 h 3272588"/>
                <a:gd name="connsiteX25" fmla="*/ 112906 w 564308"/>
                <a:gd name="connsiteY25" fmla="*/ 1647298 h 3272588"/>
                <a:gd name="connsiteX26" fmla="*/ 87816 w 564308"/>
                <a:gd name="connsiteY26" fmla="*/ 1611056 h 3272588"/>
                <a:gd name="connsiteX27" fmla="*/ 54363 w 564308"/>
                <a:gd name="connsiteY27" fmla="*/ 1546937 h 3272588"/>
                <a:gd name="connsiteX28" fmla="*/ 68302 w 564308"/>
                <a:gd name="connsiteY28" fmla="*/ 1510695 h 3272588"/>
                <a:gd name="connsiteX29" fmla="*/ 71089 w 564308"/>
                <a:gd name="connsiteY29" fmla="*/ 1449364 h 3272588"/>
                <a:gd name="connsiteX30" fmla="*/ 96180 w 564308"/>
                <a:gd name="connsiteY30" fmla="*/ 1441000 h 3272588"/>
                <a:gd name="connsiteX31" fmla="*/ 115694 w 564308"/>
                <a:gd name="connsiteY31" fmla="*/ 1371305 h 3272588"/>
                <a:gd name="connsiteX32" fmla="*/ 160299 w 564308"/>
                <a:gd name="connsiteY32" fmla="*/ 1368517 h 3272588"/>
                <a:gd name="connsiteX33" fmla="*/ 199328 w 564308"/>
                <a:gd name="connsiteY33" fmla="*/ 1329488 h 3272588"/>
                <a:gd name="connsiteX34" fmla="*/ 216055 w 564308"/>
                <a:gd name="connsiteY34" fmla="*/ 1279308 h 3272588"/>
                <a:gd name="connsiteX35" fmla="*/ 238358 w 564308"/>
                <a:gd name="connsiteY35" fmla="*/ 1251430 h 3272588"/>
                <a:gd name="connsiteX36" fmla="*/ 269024 w 564308"/>
                <a:gd name="connsiteY36" fmla="*/ 1257005 h 3272588"/>
                <a:gd name="connsiteX37" fmla="*/ 280175 w 564308"/>
                <a:gd name="connsiteY37" fmla="*/ 1231915 h 3272588"/>
                <a:gd name="connsiteX38" fmla="*/ 302477 w 564308"/>
                <a:gd name="connsiteY38" fmla="*/ 1198461 h 3272588"/>
                <a:gd name="connsiteX39" fmla="*/ 285750 w 564308"/>
                <a:gd name="connsiteY39" fmla="*/ 1139917 h 3272588"/>
                <a:gd name="connsiteX40" fmla="*/ 299689 w 564308"/>
                <a:gd name="connsiteY40" fmla="*/ 1084161 h 3272588"/>
                <a:gd name="connsiteX41" fmla="*/ 324780 w 564308"/>
                <a:gd name="connsiteY41" fmla="*/ 1022830 h 3272588"/>
                <a:gd name="connsiteX42" fmla="*/ 349870 w 564308"/>
                <a:gd name="connsiteY42" fmla="*/ 950347 h 3272588"/>
                <a:gd name="connsiteX43" fmla="*/ 355445 w 564308"/>
                <a:gd name="connsiteY43" fmla="*/ 891803 h 3272588"/>
                <a:gd name="connsiteX44" fmla="*/ 355445 w 564308"/>
                <a:gd name="connsiteY44" fmla="*/ 855561 h 3272588"/>
                <a:gd name="connsiteX45" fmla="*/ 419565 w 564308"/>
                <a:gd name="connsiteY45" fmla="*/ 785866 h 3272588"/>
                <a:gd name="connsiteX46" fmla="*/ 543630 w 564308"/>
                <a:gd name="connsiteY46" fmla="*/ 114108 h 3272588"/>
                <a:gd name="connsiteX47" fmla="*/ 543630 w 564308"/>
                <a:gd name="connsiteY47" fmla="*/ 112242 h 3272588"/>
                <a:gd name="connsiteX48" fmla="*/ 562409 w 564308"/>
                <a:gd name="connsiteY48" fmla="*/ 0 h 3272588"/>
                <a:gd name="connsiteX0" fmla="*/ 115694 w 563841"/>
                <a:gd name="connsiteY0" fmla="*/ 3272588 h 3272588"/>
                <a:gd name="connsiteX1" fmla="*/ 82241 w 563841"/>
                <a:gd name="connsiteY1" fmla="*/ 3127622 h 3272588"/>
                <a:gd name="connsiteX2" fmla="*/ 68302 w 563841"/>
                <a:gd name="connsiteY2" fmla="*/ 3049564 h 3272588"/>
                <a:gd name="connsiteX3" fmla="*/ 26485 w 563841"/>
                <a:gd name="connsiteY3" fmla="*/ 2979869 h 3272588"/>
                <a:gd name="connsiteX4" fmla="*/ 40424 w 563841"/>
                <a:gd name="connsiteY4" fmla="*/ 2859993 h 3272588"/>
                <a:gd name="connsiteX5" fmla="*/ 45999 w 563841"/>
                <a:gd name="connsiteY5" fmla="*/ 2762420 h 3272588"/>
                <a:gd name="connsiteX6" fmla="*/ 54363 w 563841"/>
                <a:gd name="connsiteY6" fmla="*/ 2701088 h 3272588"/>
                <a:gd name="connsiteX7" fmla="*/ 54363 w 563841"/>
                <a:gd name="connsiteY7" fmla="*/ 2620242 h 3272588"/>
                <a:gd name="connsiteX8" fmla="*/ 4182 w 563841"/>
                <a:gd name="connsiteY8" fmla="*/ 2550547 h 3272588"/>
                <a:gd name="connsiteX9" fmla="*/ 29272 w 563841"/>
                <a:gd name="connsiteY9" fmla="*/ 2517093 h 3272588"/>
                <a:gd name="connsiteX10" fmla="*/ 6970 w 563841"/>
                <a:gd name="connsiteY10" fmla="*/ 2472488 h 3272588"/>
                <a:gd name="connsiteX11" fmla="*/ 18121 w 563841"/>
                <a:gd name="connsiteY11" fmla="*/ 2430671 h 3272588"/>
                <a:gd name="connsiteX12" fmla="*/ 9758 w 563841"/>
                <a:gd name="connsiteY12" fmla="*/ 2411156 h 3272588"/>
                <a:gd name="connsiteX13" fmla="*/ 18121 w 563841"/>
                <a:gd name="connsiteY13" fmla="*/ 2349825 h 3272588"/>
                <a:gd name="connsiteX14" fmla="*/ 4182 w 563841"/>
                <a:gd name="connsiteY14" fmla="*/ 2321947 h 3272588"/>
                <a:gd name="connsiteX15" fmla="*/ 32060 w 563841"/>
                <a:gd name="connsiteY15" fmla="*/ 2285705 h 3272588"/>
                <a:gd name="connsiteX16" fmla="*/ 112906 w 563841"/>
                <a:gd name="connsiteY16" fmla="*/ 2182556 h 3272588"/>
                <a:gd name="connsiteX17" fmla="*/ 163087 w 563841"/>
                <a:gd name="connsiteY17" fmla="*/ 2076620 h 3272588"/>
                <a:gd name="connsiteX18" fmla="*/ 213267 w 563841"/>
                <a:gd name="connsiteY18" fmla="*/ 1979047 h 3272588"/>
                <a:gd name="connsiteX19" fmla="*/ 229994 w 563841"/>
                <a:gd name="connsiteY19" fmla="*/ 1903776 h 3272588"/>
                <a:gd name="connsiteX20" fmla="*/ 185389 w 563841"/>
                <a:gd name="connsiteY20" fmla="*/ 1839656 h 3272588"/>
                <a:gd name="connsiteX21" fmla="*/ 235570 w 563841"/>
                <a:gd name="connsiteY21" fmla="*/ 1834081 h 3272588"/>
                <a:gd name="connsiteX22" fmla="*/ 160299 w 563841"/>
                <a:gd name="connsiteY22" fmla="*/ 1795052 h 3272588"/>
                <a:gd name="connsiteX23" fmla="*/ 221631 w 563841"/>
                <a:gd name="connsiteY23" fmla="*/ 1767174 h 3272588"/>
                <a:gd name="connsiteX24" fmla="*/ 149148 w 563841"/>
                <a:gd name="connsiteY24" fmla="*/ 1716993 h 3272588"/>
                <a:gd name="connsiteX25" fmla="*/ 112906 w 563841"/>
                <a:gd name="connsiteY25" fmla="*/ 1647298 h 3272588"/>
                <a:gd name="connsiteX26" fmla="*/ 87816 w 563841"/>
                <a:gd name="connsiteY26" fmla="*/ 1611056 h 3272588"/>
                <a:gd name="connsiteX27" fmla="*/ 54363 w 563841"/>
                <a:gd name="connsiteY27" fmla="*/ 1546937 h 3272588"/>
                <a:gd name="connsiteX28" fmla="*/ 68302 w 563841"/>
                <a:gd name="connsiteY28" fmla="*/ 1510695 h 3272588"/>
                <a:gd name="connsiteX29" fmla="*/ 71089 w 563841"/>
                <a:gd name="connsiteY29" fmla="*/ 1449364 h 3272588"/>
                <a:gd name="connsiteX30" fmla="*/ 96180 w 563841"/>
                <a:gd name="connsiteY30" fmla="*/ 1441000 h 3272588"/>
                <a:gd name="connsiteX31" fmla="*/ 115694 w 563841"/>
                <a:gd name="connsiteY31" fmla="*/ 1371305 h 3272588"/>
                <a:gd name="connsiteX32" fmla="*/ 160299 w 563841"/>
                <a:gd name="connsiteY32" fmla="*/ 1368517 h 3272588"/>
                <a:gd name="connsiteX33" fmla="*/ 199328 w 563841"/>
                <a:gd name="connsiteY33" fmla="*/ 1329488 h 3272588"/>
                <a:gd name="connsiteX34" fmla="*/ 216055 w 563841"/>
                <a:gd name="connsiteY34" fmla="*/ 1279308 h 3272588"/>
                <a:gd name="connsiteX35" fmla="*/ 238358 w 563841"/>
                <a:gd name="connsiteY35" fmla="*/ 1251430 h 3272588"/>
                <a:gd name="connsiteX36" fmla="*/ 269024 w 563841"/>
                <a:gd name="connsiteY36" fmla="*/ 1257005 h 3272588"/>
                <a:gd name="connsiteX37" fmla="*/ 280175 w 563841"/>
                <a:gd name="connsiteY37" fmla="*/ 1231915 h 3272588"/>
                <a:gd name="connsiteX38" fmla="*/ 302477 w 563841"/>
                <a:gd name="connsiteY38" fmla="*/ 1198461 h 3272588"/>
                <a:gd name="connsiteX39" fmla="*/ 285750 w 563841"/>
                <a:gd name="connsiteY39" fmla="*/ 1139917 h 3272588"/>
                <a:gd name="connsiteX40" fmla="*/ 299689 w 563841"/>
                <a:gd name="connsiteY40" fmla="*/ 1084161 h 3272588"/>
                <a:gd name="connsiteX41" fmla="*/ 324780 w 563841"/>
                <a:gd name="connsiteY41" fmla="*/ 1022830 h 3272588"/>
                <a:gd name="connsiteX42" fmla="*/ 349870 w 563841"/>
                <a:gd name="connsiteY42" fmla="*/ 950347 h 3272588"/>
                <a:gd name="connsiteX43" fmla="*/ 355445 w 563841"/>
                <a:gd name="connsiteY43" fmla="*/ 891803 h 3272588"/>
                <a:gd name="connsiteX44" fmla="*/ 355445 w 563841"/>
                <a:gd name="connsiteY44" fmla="*/ 855561 h 3272588"/>
                <a:gd name="connsiteX45" fmla="*/ 419565 w 563841"/>
                <a:gd name="connsiteY45" fmla="*/ 785866 h 3272588"/>
                <a:gd name="connsiteX46" fmla="*/ 422364 w 563841"/>
                <a:gd name="connsiteY46" fmla="*/ 778447 h 3272588"/>
                <a:gd name="connsiteX47" fmla="*/ 543630 w 563841"/>
                <a:gd name="connsiteY47" fmla="*/ 114108 h 3272588"/>
                <a:gd name="connsiteX48" fmla="*/ 543630 w 563841"/>
                <a:gd name="connsiteY48" fmla="*/ 112242 h 3272588"/>
                <a:gd name="connsiteX49" fmla="*/ 562409 w 563841"/>
                <a:gd name="connsiteY49" fmla="*/ 0 h 3272588"/>
                <a:gd name="connsiteX0" fmla="*/ 115694 w 563841"/>
                <a:gd name="connsiteY0" fmla="*/ 3272588 h 3272588"/>
                <a:gd name="connsiteX1" fmla="*/ 82241 w 563841"/>
                <a:gd name="connsiteY1" fmla="*/ 3127622 h 3272588"/>
                <a:gd name="connsiteX2" fmla="*/ 68302 w 563841"/>
                <a:gd name="connsiteY2" fmla="*/ 3049564 h 3272588"/>
                <a:gd name="connsiteX3" fmla="*/ 26485 w 563841"/>
                <a:gd name="connsiteY3" fmla="*/ 2979869 h 3272588"/>
                <a:gd name="connsiteX4" fmla="*/ 40424 w 563841"/>
                <a:gd name="connsiteY4" fmla="*/ 2859993 h 3272588"/>
                <a:gd name="connsiteX5" fmla="*/ 45999 w 563841"/>
                <a:gd name="connsiteY5" fmla="*/ 2762420 h 3272588"/>
                <a:gd name="connsiteX6" fmla="*/ 54363 w 563841"/>
                <a:gd name="connsiteY6" fmla="*/ 2701088 h 3272588"/>
                <a:gd name="connsiteX7" fmla="*/ 54363 w 563841"/>
                <a:gd name="connsiteY7" fmla="*/ 2620242 h 3272588"/>
                <a:gd name="connsiteX8" fmla="*/ 4182 w 563841"/>
                <a:gd name="connsiteY8" fmla="*/ 2550547 h 3272588"/>
                <a:gd name="connsiteX9" fmla="*/ 29272 w 563841"/>
                <a:gd name="connsiteY9" fmla="*/ 2517093 h 3272588"/>
                <a:gd name="connsiteX10" fmla="*/ 6970 w 563841"/>
                <a:gd name="connsiteY10" fmla="*/ 2472488 h 3272588"/>
                <a:gd name="connsiteX11" fmla="*/ 18121 w 563841"/>
                <a:gd name="connsiteY11" fmla="*/ 2430671 h 3272588"/>
                <a:gd name="connsiteX12" fmla="*/ 9758 w 563841"/>
                <a:gd name="connsiteY12" fmla="*/ 2411156 h 3272588"/>
                <a:gd name="connsiteX13" fmla="*/ 18121 w 563841"/>
                <a:gd name="connsiteY13" fmla="*/ 2349825 h 3272588"/>
                <a:gd name="connsiteX14" fmla="*/ 4182 w 563841"/>
                <a:gd name="connsiteY14" fmla="*/ 2321947 h 3272588"/>
                <a:gd name="connsiteX15" fmla="*/ 32060 w 563841"/>
                <a:gd name="connsiteY15" fmla="*/ 2285705 h 3272588"/>
                <a:gd name="connsiteX16" fmla="*/ 112906 w 563841"/>
                <a:gd name="connsiteY16" fmla="*/ 2182556 h 3272588"/>
                <a:gd name="connsiteX17" fmla="*/ 163087 w 563841"/>
                <a:gd name="connsiteY17" fmla="*/ 2076620 h 3272588"/>
                <a:gd name="connsiteX18" fmla="*/ 213267 w 563841"/>
                <a:gd name="connsiteY18" fmla="*/ 1979047 h 3272588"/>
                <a:gd name="connsiteX19" fmla="*/ 229994 w 563841"/>
                <a:gd name="connsiteY19" fmla="*/ 1903776 h 3272588"/>
                <a:gd name="connsiteX20" fmla="*/ 185389 w 563841"/>
                <a:gd name="connsiteY20" fmla="*/ 1839656 h 3272588"/>
                <a:gd name="connsiteX21" fmla="*/ 235570 w 563841"/>
                <a:gd name="connsiteY21" fmla="*/ 1834081 h 3272588"/>
                <a:gd name="connsiteX22" fmla="*/ 160299 w 563841"/>
                <a:gd name="connsiteY22" fmla="*/ 1795052 h 3272588"/>
                <a:gd name="connsiteX23" fmla="*/ 221631 w 563841"/>
                <a:gd name="connsiteY23" fmla="*/ 1767174 h 3272588"/>
                <a:gd name="connsiteX24" fmla="*/ 149148 w 563841"/>
                <a:gd name="connsiteY24" fmla="*/ 1716993 h 3272588"/>
                <a:gd name="connsiteX25" fmla="*/ 112906 w 563841"/>
                <a:gd name="connsiteY25" fmla="*/ 1647298 h 3272588"/>
                <a:gd name="connsiteX26" fmla="*/ 87816 w 563841"/>
                <a:gd name="connsiteY26" fmla="*/ 1611056 h 3272588"/>
                <a:gd name="connsiteX27" fmla="*/ 54363 w 563841"/>
                <a:gd name="connsiteY27" fmla="*/ 1546937 h 3272588"/>
                <a:gd name="connsiteX28" fmla="*/ 68302 w 563841"/>
                <a:gd name="connsiteY28" fmla="*/ 1510695 h 3272588"/>
                <a:gd name="connsiteX29" fmla="*/ 71089 w 563841"/>
                <a:gd name="connsiteY29" fmla="*/ 1449364 h 3272588"/>
                <a:gd name="connsiteX30" fmla="*/ 96180 w 563841"/>
                <a:gd name="connsiteY30" fmla="*/ 1441000 h 3272588"/>
                <a:gd name="connsiteX31" fmla="*/ 115694 w 563841"/>
                <a:gd name="connsiteY31" fmla="*/ 1371305 h 3272588"/>
                <a:gd name="connsiteX32" fmla="*/ 160299 w 563841"/>
                <a:gd name="connsiteY32" fmla="*/ 1368517 h 3272588"/>
                <a:gd name="connsiteX33" fmla="*/ 199328 w 563841"/>
                <a:gd name="connsiteY33" fmla="*/ 1329488 h 3272588"/>
                <a:gd name="connsiteX34" fmla="*/ 216055 w 563841"/>
                <a:gd name="connsiteY34" fmla="*/ 1279308 h 3272588"/>
                <a:gd name="connsiteX35" fmla="*/ 238358 w 563841"/>
                <a:gd name="connsiteY35" fmla="*/ 1251430 h 3272588"/>
                <a:gd name="connsiteX36" fmla="*/ 269024 w 563841"/>
                <a:gd name="connsiteY36" fmla="*/ 1257005 h 3272588"/>
                <a:gd name="connsiteX37" fmla="*/ 280175 w 563841"/>
                <a:gd name="connsiteY37" fmla="*/ 1231915 h 3272588"/>
                <a:gd name="connsiteX38" fmla="*/ 302477 w 563841"/>
                <a:gd name="connsiteY38" fmla="*/ 1198461 h 3272588"/>
                <a:gd name="connsiteX39" fmla="*/ 285750 w 563841"/>
                <a:gd name="connsiteY39" fmla="*/ 1139917 h 3272588"/>
                <a:gd name="connsiteX40" fmla="*/ 299689 w 563841"/>
                <a:gd name="connsiteY40" fmla="*/ 1084161 h 3272588"/>
                <a:gd name="connsiteX41" fmla="*/ 324780 w 563841"/>
                <a:gd name="connsiteY41" fmla="*/ 1022830 h 3272588"/>
                <a:gd name="connsiteX42" fmla="*/ 349870 w 563841"/>
                <a:gd name="connsiteY42" fmla="*/ 950347 h 3272588"/>
                <a:gd name="connsiteX43" fmla="*/ 355445 w 563841"/>
                <a:gd name="connsiteY43" fmla="*/ 891803 h 3272588"/>
                <a:gd name="connsiteX44" fmla="*/ 355445 w 563841"/>
                <a:gd name="connsiteY44" fmla="*/ 855561 h 3272588"/>
                <a:gd name="connsiteX45" fmla="*/ 419565 w 563841"/>
                <a:gd name="connsiteY45" fmla="*/ 785866 h 3272588"/>
                <a:gd name="connsiteX46" fmla="*/ 422364 w 563841"/>
                <a:gd name="connsiteY46" fmla="*/ 778423 h 3272588"/>
                <a:gd name="connsiteX47" fmla="*/ 543630 w 563841"/>
                <a:gd name="connsiteY47" fmla="*/ 114108 h 3272588"/>
                <a:gd name="connsiteX48" fmla="*/ 543630 w 563841"/>
                <a:gd name="connsiteY48" fmla="*/ 112242 h 3272588"/>
                <a:gd name="connsiteX49" fmla="*/ 562409 w 563841"/>
                <a:gd name="connsiteY49" fmla="*/ 0 h 3272588"/>
                <a:gd name="connsiteX0" fmla="*/ 115694 w 564308"/>
                <a:gd name="connsiteY0" fmla="*/ 3272588 h 3272588"/>
                <a:gd name="connsiteX1" fmla="*/ 82241 w 564308"/>
                <a:gd name="connsiteY1" fmla="*/ 3127622 h 3272588"/>
                <a:gd name="connsiteX2" fmla="*/ 68302 w 564308"/>
                <a:gd name="connsiteY2" fmla="*/ 3049564 h 3272588"/>
                <a:gd name="connsiteX3" fmla="*/ 26485 w 564308"/>
                <a:gd name="connsiteY3" fmla="*/ 2979869 h 3272588"/>
                <a:gd name="connsiteX4" fmla="*/ 40424 w 564308"/>
                <a:gd name="connsiteY4" fmla="*/ 2859993 h 3272588"/>
                <a:gd name="connsiteX5" fmla="*/ 45999 w 564308"/>
                <a:gd name="connsiteY5" fmla="*/ 2762420 h 3272588"/>
                <a:gd name="connsiteX6" fmla="*/ 54363 w 564308"/>
                <a:gd name="connsiteY6" fmla="*/ 2701088 h 3272588"/>
                <a:gd name="connsiteX7" fmla="*/ 54363 w 564308"/>
                <a:gd name="connsiteY7" fmla="*/ 2620242 h 3272588"/>
                <a:gd name="connsiteX8" fmla="*/ 4182 w 564308"/>
                <a:gd name="connsiteY8" fmla="*/ 2550547 h 3272588"/>
                <a:gd name="connsiteX9" fmla="*/ 29272 w 564308"/>
                <a:gd name="connsiteY9" fmla="*/ 2517093 h 3272588"/>
                <a:gd name="connsiteX10" fmla="*/ 6970 w 564308"/>
                <a:gd name="connsiteY10" fmla="*/ 2472488 h 3272588"/>
                <a:gd name="connsiteX11" fmla="*/ 18121 w 564308"/>
                <a:gd name="connsiteY11" fmla="*/ 2430671 h 3272588"/>
                <a:gd name="connsiteX12" fmla="*/ 9758 w 564308"/>
                <a:gd name="connsiteY12" fmla="*/ 2411156 h 3272588"/>
                <a:gd name="connsiteX13" fmla="*/ 18121 w 564308"/>
                <a:gd name="connsiteY13" fmla="*/ 2349825 h 3272588"/>
                <a:gd name="connsiteX14" fmla="*/ 4182 w 564308"/>
                <a:gd name="connsiteY14" fmla="*/ 2321947 h 3272588"/>
                <a:gd name="connsiteX15" fmla="*/ 32060 w 564308"/>
                <a:gd name="connsiteY15" fmla="*/ 2285705 h 3272588"/>
                <a:gd name="connsiteX16" fmla="*/ 112906 w 564308"/>
                <a:gd name="connsiteY16" fmla="*/ 2182556 h 3272588"/>
                <a:gd name="connsiteX17" fmla="*/ 163087 w 564308"/>
                <a:gd name="connsiteY17" fmla="*/ 2076620 h 3272588"/>
                <a:gd name="connsiteX18" fmla="*/ 213267 w 564308"/>
                <a:gd name="connsiteY18" fmla="*/ 1979047 h 3272588"/>
                <a:gd name="connsiteX19" fmla="*/ 229994 w 564308"/>
                <a:gd name="connsiteY19" fmla="*/ 1903776 h 3272588"/>
                <a:gd name="connsiteX20" fmla="*/ 185389 w 564308"/>
                <a:gd name="connsiteY20" fmla="*/ 1839656 h 3272588"/>
                <a:gd name="connsiteX21" fmla="*/ 235570 w 564308"/>
                <a:gd name="connsiteY21" fmla="*/ 1834081 h 3272588"/>
                <a:gd name="connsiteX22" fmla="*/ 160299 w 564308"/>
                <a:gd name="connsiteY22" fmla="*/ 1795052 h 3272588"/>
                <a:gd name="connsiteX23" fmla="*/ 221631 w 564308"/>
                <a:gd name="connsiteY23" fmla="*/ 1767174 h 3272588"/>
                <a:gd name="connsiteX24" fmla="*/ 149148 w 564308"/>
                <a:gd name="connsiteY24" fmla="*/ 1716993 h 3272588"/>
                <a:gd name="connsiteX25" fmla="*/ 112906 w 564308"/>
                <a:gd name="connsiteY25" fmla="*/ 1647298 h 3272588"/>
                <a:gd name="connsiteX26" fmla="*/ 87816 w 564308"/>
                <a:gd name="connsiteY26" fmla="*/ 1611056 h 3272588"/>
                <a:gd name="connsiteX27" fmla="*/ 54363 w 564308"/>
                <a:gd name="connsiteY27" fmla="*/ 1546937 h 3272588"/>
                <a:gd name="connsiteX28" fmla="*/ 68302 w 564308"/>
                <a:gd name="connsiteY28" fmla="*/ 1510695 h 3272588"/>
                <a:gd name="connsiteX29" fmla="*/ 71089 w 564308"/>
                <a:gd name="connsiteY29" fmla="*/ 1449364 h 3272588"/>
                <a:gd name="connsiteX30" fmla="*/ 96180 w 564308"/>
                <a:gd name="connsiteY30" fmla="*/ 1441000 h 3272588"/>
                <a:gd name="connsiteX31" fmla="*/ 115694 w 564308"/>
                <a:gd name="connsiteY31" fmla="*/ 1371305 h 3272588"/>
                <a:gd name="connsiteX32" fmla="*/ 160299 w 564308"/>
                <a:gd name="connsiteY32" fmla="*/ 1368517 h 3272588"/>
                <a:gd name="connsiteX33" fmla="*/ 199328 w 564308"/>
                <a:gd name="connsiteY33" fmla="*/ 1329488 h 3272588"/>
                <a:gd name="connsiteX34" fmla="*/ 216055 w 564308"/>
                <a:gd name="connsiteY34" fmla="*/ 1279308 h 3272588"/>
                <a:gd name="connsiteX35" fmla="*/ 238358 w 564308"/>
                <a:gd name="connsiteY35" fmla="*/ 1251430 h 3272588"/>
                <a:gd name="connsiteX36" fmla="*/ 269024 w 564308"/>
                <a:gd name="connsiteY36" fmla="*/ 1257005 h 3272588"/>
                <a:gd name="connsiteX37" fmla="*/ 280175 w 564308"/>
                <a:gd name="connsiteY37" fmla="*/ 1231915 h 3272588"/>
                <a:gd name="connsiteX38" fmla="*/ 302477 w 564308"/>
                <a:gd name="connsiteY38" fmla="*/ 1198461 h 3272588"/>
                <a:gd name="connsiteX39" fmla="*/ 285750 w 564308"/>
                <a:gd name="connsiteY39" fmla="*/ 1139917 h 3272588"/>
                <a:gd name="connsiteX40" fmla="*/ 299689 w 564308"/>
                <a:gd name="connsiteY40" fmla="*/ 1084161 h 3272588"/>
                <a:gd name="connsiteX41" fmla="*/ 324780 w 564308"/>
                <a:gd name="connsiteY41" fmla="*/ 1022830 h 3272588"/>
                <a:gd name="connsiteX42" fmla="*/ 349870 w 564308"/>
                <a:gd name="connsiteY42" fmla="*/ 950347 h 3272588"/>
                <a:gd name="connsiteX43" fmla="*/ 355445 w 564308"/>
                <a:gd name="connsiteY43" fmla="*/ 891803 h 3272588"/>
                <a:gd name="connsiteX44" fmla="*/ 355445 w 564308"/>
                <a:gd name="connsiteY44" fmla="*/ 855561 h 3272588"/>
                <a:gd name="connsiteX45" fmla="*/ 419565 w 564308"/>
                <a:gd name="connsiteY45" fmla="*/ 785866 h 3272588"/>
                <a:gd name="connsiteX46" fmla="*/ 543630 w 564308"/>
                <a:gd name="connsiteY46" fmla="*/ 114108 h 3272588"/>
                <a:gd name="connsiteX47" fmla="*/ 543630 w 564308"/>
                <a:gd name="connsiteY47" fmla="*/ 112242 h 3272588"/>
                <a:gd name="connsiteX48" fmla="*/ 562409 w 564308"/>
                <a:gd name="connsiteY48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90 w 562409"/>
                <a:gd name="connsiteY46" fmla="*/ 670188 h 3272588"/>
                <a:gd name="connsiteX47" fmla="*/ 543630 w 562409"/>
                <a:gd name="connsiteY47" fmla="*/ 114108 h 3272588"/>
                <a:gd name="connsiteX48" fmla="*/ 543630 w 562409"/>
                <a:gd name="connsiteY48" fmla="*/ 112242 h 3272588"/>
                <a:gd name="connsiteX49" fmla="*/ 562409 w 562409"/>
                <a:gd name="connsiteY49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90 w 562409"/>
                <a:gd name="connsiteY46" fmla="*/ 670164 h 3272588"/>
                <a:gd name="connsiteX47" fmla="*/ 543630 w 562409"/>
                <a:gd name="connsiteY47" fmla="*/ 114108 h 3272588"/>
                <a:gd name="connsiteX48" fmla="*/ 543630 w 562409"/>
                <a:gd name="connsiteY48" fmla="*/ 112242 h 3272588"/>
                <a:gd name="connsiteX49" fmla="*/ 562409 w 562409"/>
                <a:gd name="connsiteY49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58 w 562409"/>
                <a:gd name="connsiteY46" fmla="*/ 670140 h 3272588"/>
                <a:gd name="connsiteX47" fmla="*/ 543630 w 562409"/>
                <a:gd name="connsiteY47" fmla="*/ 114108 h 3272588"/>
                <a:gd name="connsiteX48" fmla="*/ 543630 w 562409"/>
                <a:gd name="connsiteY48" fmla="*/ 112242 h 3272588"/>
                <a:gd name="connsiteX49" fmla="*/ 562409 w 562409"/>
                <a:gd name="connsiteY49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58 w 562409"/>
                <a:gd name="connsiteY46" fmla="*/ 670140 h 3272588"/>
                <a:gd name="connsiteX47" fmla="*/ 461522 w 562409"/>
                <a:gd name="connsiteY47" fmla="*/ 601142 h 3272588"/>
                <a:gd name="connsiteX48" fmla="*/ 543630 w 562409"/>
                <a:gd name="connsiteY48" fmla="*/ 114108 h 3272588"/>
                <a:gd name="connsiteX49" fmla="*/ 543630 w 562409"/>
                <a:gd name="connsiteY49" fmla="*/ 112242 h 3272588"/>
                <a:gd name="connsiteX50" fmla="*/ 562409 w 562409"/>
                <a:gd name="connsiteY50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58 w 562409"/>
                <a:gd name="connsiteY46" fmla="*/ 670140 h 3272588"/>
                <a:gd name="connsiteX47" fmla="*/ 461522 w 562409"/>
                <a:gd name="connsiteY47" fmla="*/ 601142 h 3272588"/>
                <a:gd name="connsiteX48" fmla="*/ 459656 w 562409"/>
                <a:gd name="connsiteY48" fmla="*/ 595543 h 3272588"/>
                <a:gd name="connsiteX49" fmla="*/ 543630 w 562409"/>
                <a:gd name="connsiteY49" fmla="*/ 114108 h 3272588"/>
                <a:gd name="connsiteX50" fmla="*/ 543630 w 562409"/>
                <a:gd name="connsiteY50" fmla="*/ 112242 h 3272588"/>
                <a:gd name="connsiteX51" fmla="*/ 562409 w 562409"/>
                <a:gd name="connsiteY51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58 w 562409"/>
                <a:gd name="connsiteY46" fmla="*/ 670140 h 3272588"/>
                <a:gd name="connsiteX47" fmla="*/ 461522 w 562409"/>
                <a:gd name="connsiteY47" fmla="*/ 601142 h 3272588"/>
                <a:gd name="connsiteX48" fmla="*/ 459656 w 562409"/>
                <a:gd name="connsiteY48" fmla="*/ 595543 h 3272588"/>
                <a:gd name="connsiteX49" fmla="*/ 459688 w 562409"/>
                <a:gd name="connsiteY49" fmla="*/ 595567 h 3272588"/>
                <a:gd name="connsiteX50" fmla="*/ 543630 w 562409"/>
                <a:gd name="connsiteY50" fmla="*/ 114108 h 3272588"/>
                <a:gd name="connsiteX51" fmla="*/ 543630 w 562409"/>
                <a:gd name="connsiteY51" fmla="*/ 112242 h 3272588"/>
                <a:gd name="connsiteX52" fmla="*/ 562409 w 562409"/>
                <a:gd name="connsiteY52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58 w 562409"/>
                <a:gd name="connsiteY46" fmla="*/ 670140 h 3272588"/>
                <a:gd name="connsiteX47" fmla="*/ 461522 w 562409"/>
                <a:gd name="connsiteY47" fmla="*/ 601142 h 3272588"/>
                <a:gd name="connsiteX48" fmla="*/ 459656 w 562409"/>
                <a:gd name="connsiteY48" fmla="*/ 595543 h 3272588"/>
                <a:gd name="connsiteX49" fmla="*/ 459688 w 562409"/>
                <a:gd name="connsiteY49" fmla="*/ 595567 h 3272588"/>
                <a:gd name="connsiteX50" fmla="*/ 474585 w 562409"/>
                <a:gd name="connsiteY50" fmla="*/ 504127 h 3272588"/>
                <a:gd name="connsiteX51" fmla="*/ 543630 w 562409"/>
                <a:gd name="connsiteY51" fmla="*/ 114108 h 3272588"/>
                <a:gd name="connsiteX52" fmla="*/ 543630 w 562409"/>
                <a:gd name="connsiteY52" fmla="*/ 112242 h 3272588"/>
                <a:gd name="connsiteX53" fmla="*/ 562409 w 562409"/>
                <a:gd name="connsiteY53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58 w 562409"/>
                <a:gd name="connsiteY46" fmla="*/ 670140 h 3272588"/>
                <a:gd name="connsiteX47" fmla="*/ 461522 w 562409"/>
                <a:gd name="connsiteY47" fmla="*/ 601142 h 3272588"/>
                <a:gd name="connsiteX48" fmla="*/ 459656 w 562409"/>
                <a:gd name="connsiteY48" fmla="*/ 595543 h 3272588"/>
                <a:gd name="connsiteX49" fmla="*/ 459688 w 562409"/>
                <a:gd name="connsiteY49" fmla="*/ 595567 h 3272588"/>
                <a:gd name="connsiteX50" fmla="*/ 467120 w 562409"/>
                <a:gd name="connsiteY50" fmla="*/ 522764 h 3272588"/>
                <a:gd name="connsiteX51" fmla="*/ 474585 w 562409"/>
                <a:gd name="connsiteY51" fmla="*/ 504127 h 3272588"/>
                <a:gd name="connsiteX52" fmla="*/ 543630 w 562409"/>
                <a:gd name="connsiteY52" fmla="*/ 114108 h 3272588"/>
                <a:gd name="connsiteX53" fmla="*/ 543630 w 562409"/>
                <a:gd name="connsiteY53" fmla="*/ 112242 h 3272588"/>
                <a:gd name="connsiteX54" fmla="*/ 562409 w 562409"/>
                <a:gd name="connsiteY54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58 w 562409"/>
                <a:gd name="connsiteY46" fmla="*/ 670140 h 3272588"/>
                <a:gd name="connsiteX47" fmla="*/ 461522 w 562409"/>
                <a:gd name="connsiteY47" fmla="*/ 601142 h 3272588"/>
                <a:gd name="connsiteX48" fmla="*/ 459656 w 562409"/>
                <a:gd name="connsiteY48" fmla="*/ 595543 h 3272588"/>
                <a:gd name="connsiteX49" fmla="*/ 459688 w 562409"/>
                <a:gd name="connsiteY49" fmla="*/ 595567 h 3272588"/>
                <a:gd name="connsiteX50" fmla="*/ 467120 w 562409"/>
                <a:gd name="connsiteY50" fmla="*/ 522764 h 3272588"/>
                <a:gd name="connsiteX51" fmla="*/ 474585 w 562409"/>
                <a:gd name="connsiteY51" fmla="*/ 504127 h 3272588"/>
                <a:gd name="connsiteX52" fmla="*/ 515671 w 562409"/>
                <a:gd name="connsiteY52" fmla="*/ 280193 h 3272588"/>
                <a:gd name="connsiteX53" fmla="*/ 543630 w 562409"/>
                <a:gd name="connsiteY53" fmla="*/ 114108 h 3272588"/>
                <a:gd name="connsiteX54" fmla="*/ 543630 w 562409"/>
                <a:gd name="connsiteY54" fmla="*/ 112242 h 3272588"/>
                <a:gd name="connsiteX55" fmla="*/ 562409 w 562409"/>
                <a:gd name="connsiteY55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58 w 562409"/>
                <a:gd name="connsiteY46" fmla="*/ 670140 h 3272588"/>
                <a:gd name="connsiteX47" fmla="*/ 461522 w 562409"/>
                <a:gd name="connsiteY47" fmla="*/ 601142 h 3272588"/>
                <a:gd name="connsiteX48" fmla="*/ 459656 w 562409"/>
                <a:gd name="connsiteY48" fmla="*/ 595543 h 3272588"/>
                <a:gd name="connsiteX49" fmla="*/ 459688 w 562409"/>
                <a:gd name="connsiteY49" fmla="*/ 595567 h 3272588"/>
                <a:gd name="connsiteX50" fmla="*/ 467120 w 562409"/>
                <a:gd name="connsiteY50" fmla="*/ 522764 h 3272588"/>
                <a:gd name="connsiteX51" fmla="*/ 474585 w 562409"/>
                <a:gd name="connsiteY51" fmla="*/ 504127 h 3272588"/>
                <a:gd name="connsiteX52" fmla="*/ 491412 w 562409"/>
                <a:gd name="connsiteY52" fmla="*/ 431348 h 3272588"/>
                <a:gd name="connsiteX53" fmla="*/ 515671 w 562409"/>
                <a:gd name="connsiteY53" fmla="*/ 280193 h 3272588"/>
                <a:gd name="connsiteX54" fmla="*/ 543630 w 562409"/>
                <a:gd name="connsiteY54" fmla="*/ 114108 h 3272588"/>
                <a:gd name="connsiteX55" fmla="*/ 543630 w 562409"/>
                <a:gd name="connsiteY55" fmla="*/ 112242 h 3272588"/>
                <a:gd name="connsiteX56" fmla="*/ 562409 w 562409"/>
                <a:gd name="connsiteY56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58 w 562409"/>
                <a:gd name="connsiteY46" fmla="*/ 670140 h 3272588"/>
                <a:gd name="connsiteX47" fmla="*/ 461522 w 562409"/>
                <a:gd name="connsiteY47" fmla="*/ 601142 h 3272588"/>
                <a:gd name="connsiteX48" fmla="*/ 459656 w 562409"/>
                <a:gd name="connsiteY48" fmla="*/ 595543 h 3272588"/>
                <a:gd name="connsiteX49" fmla="*/ 459688 w 562409"/>
                <a:gd name="connsiteY49" fmla="*/ 595567 h 3272588"/>
                <a:gd name="connsiteX50" fmla="*/ 467120 w 562409"/>
                <a:gd name="connsiteY50" fmla="*/ 522764 h 3272588"/>
                <a:gd name="connsiteX51" fmla="*/ 474585 w 562409"/>
                <a:gd name="connsiteY51" fmla="*/ 504127 h 3272588"/>
                <a:gd name="connsiteX52" fmla="*/ 491412 w 562409"/>
                <a:gd name="connsiteY52" fmla="*/ 431348 h 3272588"/>
                <a:gd name="connsiteX53" fmla="*/ 515671 w 562409"/>
                <a:gd name="connsiteY53" fmla="*/ 280193 h 3272588"/>
                <a:gd name="connsiteX54" fmla="*/ 543630 w 562409"/>
                <a:gd name="connsiteY54" fmla="*/ 114108 h 3272588"/>
                <a:gd name="connsiteX55" fmla="*/ 543598 w 562409"/>
                <a:gd name="connsiteY55" fmla="*/ 112242 h 3272588"/>
                <a:gd name="connsiteX56" fmla="*/ 562409 w 562409"/>
                <a:gd name="connsiteY56" fmla="*/ 0 h 3272588"/>
                <a:gd name="connsiteX0" fmla="*/ 115694 w 619039"/>
                <a:gd name="connsiteY0" fmla="*/ 3272588 h 3272588"/>
                <a:gd name="connsiteX1" fmla="*/ 82241 w 619039"/>
                <a:gd name="connsiteY1" fmla="*/ 3127622 h 3272588"/>
                <a:gd name="connsiteX2" fmla="*/ 68302 w 619039"/>
                <a:gd name="connsiteY2" fmla="*/ 3049564 h 3272588"/>
                <a:gd name="connsiteX3" fmla="*/ 26485 w 619039"/>
                <a:gd name="connsiteY3" fmla="*/ 2979869 h 3272588"/>
                <a:gd name="connsiteX4" fmla="*/ 40424 w 619039"/>
                <a:gd name="connsiteY4" fmla="*/ 2859993 h 3272588"/>
                <a:gd name="connsiteX5" fmla="*/ 45999 w 619039"/>
                <a:gd name="connsiteY5" fmla="*/ 2762420 h 3272588"/>
                <a:gd name="connsiteX6" fmla="*/ 54363 w 619039"/>
                <a:gd name="connsiteY6" fmla="*/ 2701088 h 3272588"/>
                <a:gd name="connsiteX7" fmla="*/ 54363 w 619039"/>
                <a:gd name="connsiteY7" fmla="*/ 2620242 h 3272588"/>
                <a:gd name="connsiteX8" fmla="*/ 4182 w 619039"/>
                <a:gd name="connsiteY8" fmla="*/ 2550547 h 3272588"/>
                <a:gd name="connsiteX9" fmla="*/ 29272 w 619039"/>
                <a:gd name="connsiteY9" fmla="*/ 2517093 h 3272588"/>
                <a:gd name="connsiteX10" fmla="*/ 6970 w 619039"/>
                <a:gd name="connsiteY10" fmla="*/ 2472488 h 3272588"/>
                <a:gd name="connsiteX11" fmla="*/ 18121 w 619039"/>
                <a:gd name="connsiteY11" fmla="*/ 2430671 h 3272588"/>
                <a:gd name="connsiteX12" fmla="*/ 9758 w 619039"/>
                <a:gd name="connsiteY12" fmla="*/ 2411156 h 3272588"/>
                <a:gd name="connsiteX13" fmla="*/ 18121 w 619039"/>
                <a:gd name="connsiteY13" fmla="*/ 2349825 h 3272588"/>
                <a:gd name="connsiteX14" fmla="*/ 4182 w 619039"/>
                <a:gd name="connsiteY14" fmla="*/ 2321947 h 3272588"/>
                <a:gd name="connsiteX15" fmla="*/ 32060 w 619039"/>
                <a:gd name="connsiteY15" fmla="*/ 2285705 h 3272588"/>
                <a:gd name="connsiteX16" fmla="*/ 112906 w 619039"/>
                <a:gd name="connsiteY16" fmla="*/ 2182556 h 3272588"/>
                <a:gd name="connsiteX17" fmla="*/ 163087 w 619039"/>
                <a:gd name="connsiteY17" fmla="*/ 2076620 h 3272588"/>
                <a:gd name="connsiteX18" fmla="*/ 213267 w 619039"/>
                <a:gd name="connsiteY18" fmla="*/ 1979047 h 3272588"/>
                <a:gd name="connsiteX19" fmla="*/ 229994 w 619039"/>
                <a:gd name="connsiteY19" fmla="*/ 1903776 h 3272588"/>
                <a:gd name="connsiteX20" fmla="*/ 185389 w 619039"/>
                <a:gd name="connsiteY20" fmla="*/ 1839656 h 3272588"/>
                <a:gd name="connsiteX21" fmla="*/ 235570 w 619039"/>
                <a:gd name="connsiteY21" fmla="*/ 1834081 h 3272588"/>
                <a:gd name="connsiteX22" fmla="*/ 160299 w 619039"/>
                <a:gd name="connsiteY22" fmla="*/ 1795052 h 3272588"/>
                <a:gd name="connsiteX23" fmla="*/ 221631 w 619039"/>
                <a:gd name="connsiteY23" fmla="*/ 1767174 h 3272588"/>
                <a:gd name="connsiteX24" fmla="*/ 149148 w 619039"/>
                <a:gd name="connsiteY24" fmla="*/ 1716993 h 3272588"/>
                <a:gd name="connsiteX25" fmla="*/ 112906 w 619039"/>
                <a:gd name="connsiteY25" fmla="*/ 1647298 h 3272588"/>
                <a:gd name="connsiteX26" fmla="*/ 87816 w 619039"/>
                <a:gd name="connsiteY26" fmla="*/ 1611056 h 3272588"/>
                <a:gd name="connsiteX27" fmla="*/ 54363 w 619039"/>
                <a:gd name="connsiteY27" fmla="*/ 1546937 h 3272588"/>
                <a:gd name="connsiteX28" fmla="*/ 68302 w 619039"/>
                <a:gd name="connsiteY28" fmla="*/ 1510695 h 3272588"/>
                <a:gd name="connsiteX29" fmla="*/ 71089 w 619039"/>
                <a:gd name="connsiteY29" fmla="*/ 1449364 h 3272588"/>
                <a:gd name="connsiteX30" fmla="*/ 96180 w 619039"/>
                <a:gd name="connsiteY30" fmla="*/ 1441000 h 3272588"/>
                <a:gd name="connsiteX31" fmla="*/ 115694 w 619039"/>
                <a:gd name="connsiteY31" fmla="*/ 1371305 h 3272588"/>
                <a:gd name="connsiteX32" fmla="*/ 160299 w 619039"/>
                <a:gd name="connsiteY32" fmla="*/ 1368517 h 3272588"/>
                <a:gd name="connsiteX33" fmla="*/ 199328 w 619039"/>
                <a:gd name="connsiteY33" fmla="*/ 1329488 h 3272588"/>
                <a:gd name="connsiteX34" fmla="*/ 216055 w 619039"/>
                <a:gd name="connsiteY34" fmla="*/ 1279308 h 3272588"/>
                <a:gd name="connsiteX35" fmla="*/ 238358 w 619039"/>
                <a:gd name="connsiteY35" fmla="*/ 1251430 h 3272588"/>
                <a:gd name="connsiteX36" fmla="*/ 269024 w 619039"/>
                <a:gd name="connsiteY36" fmla="*/ 1257005 h 3272588"/>
                <a:gd name="connsiteX37" fmla="*/ 280175 w 619039"/>
                <a:gd name="connsiteY37" fmla="*/ 1231915 h 3272588"/>
                <a:gd name="connsiteX38" fmla="*/ 302477 w 619039"/>
                <a:gd name="connsiteY38" fmla="*/ 1198461 h 3272588"/>
                <a:gd name="connsiteX39" fmla="*/ 285750 w 619039"/>
                <a:gd name="connsiteY39" fmla="*/ 1139917 h 3272588"/>
                <a:gd name="connsiteX40" fmla="*/ 299689 w 619039"/>
                <a:gd name="connsiteY40" fmla="*/ 1084161 h 3272588"/>
                <a:gd name="connsiteX41" fmla="*/ 324780 w 619039"/>
                <a:gd name="connsiteY41" fmla="*/ 1022830 h 3272588"/>
                <a:gd name="connsiteX42" fmla="*/ 349870 w 619039"/>
                <a:gd name="connsiteY42" fmla="*/ 950347 h 3272588"/>
                <a:gd name="connsiteX43" fmla="*/ 355445 w 619039"/>
                <a:gd name="connsiteY43" fmla="*/ 891803 h 3272588"/>
                <a:gd name="connsiteX44" fmla="*/ 355445 w 619039"/>
                <a:gd name="connsiteY44" fmla="*/ 855561 h 3272588"/>
                <a:gd name="connsiteX45" fmla="*/ 419565 w 619039"/>
                <a:gd name="connsiteY45" fmla="*/ 785866 h 3272588"/>
                <a:gd name="connsiteX46" fmla="*/ 448458 w 619039"/>
                <a:gd name="connsiteY46" fmla="*/ 670140 h 3272588"/>
                <a:gd name="connsiteX47" fmla="*/ 461522 w 619039"/>
                <a:gd name="connsiteY47" fmla="*/ 601142 h 3272588"/>
                <a:gd name="connsiteX48" fmla="*/ 459656 w 619039"/>
                <a:gd name="connsiteY48" fmla="*/ 595543 h 3272588"/>
                <a:gd name="connsiteX49" fmla="*/ 459688 w 619039"/>
                <a:gd name="connsiteY49" fmla="*/ 595567 h 3272588"/>
                <a:gd name="connsiteX50" fmla="*/ 467120 w 619039"/>
                <a:gd name="connsiteY50" fmla="*/ 522764 h 3272588"/>
                <a:gd name="connsiteX51" fmla="*/ 474585 w 619039"/>
                <a:gd name="connsiteY51" fmla="*/ 504127 h 3272588"/>
                <a:gd name="connsiteX52" fmla="*/ 491412 w 619039"/>
                <a:gd name="connsiteY52" fmla="*/ 431348 h 3272588"/>
                <a:gd name="connsiteX53" fmla="*/ 515671 w 619039"/>
                <a:gd name="connsiteY53" fmla="*/ 280193 h 3272588"/>
                <a:gd name="connsiteX54" fmla="*/ 543630 w 619039"/>
                <a:gd name="connsiteY54" fmla="*/ 114108 h 3272588"/>
                <a:gd name="connsiteX55" fmla="*/ 543598 w 619039"/>
                <a:gd name="connsiteY55" fmla="*/ 112242 h 3272588"/>
                <a:gd name="connsiteX56" fmla="*/ 562409 w 619039"/>
                <a:gd name="connsiteY56" fmla="*/ 0 h 3272588"/>
                <a:gd name="connsiteX0" fmla="*/ 115694 w 639241"/>
                <a:gd name="connsiteY0" fmla="*/ 3272588 h 3272588"/>
                <a:gd name="connsiteX1" fmla="*/ 82241 w 639241"/>
                <a:gd name="connsiteY1" fmla="*/ 3127622 h 3272588"/>
                <a:gd name="connsiteX2" fmla="*/ 68302 w 639241"/>
                <a:gd name="connsiteY2" fmla="*/ 3049564 h 3272588"/>
                <a:gd name="connsiteX3" fmla="*/ 26485 w 639241"/>
                <a:gd name="connsiteY3" fmla="*/ 2979869 h 3272588"/>
                <a:gd name="connsiteX4" fmla="*/ 40424 w 639241"/>
                <a:gd name="connsiteY4" fmla="*/ 2859993 h 3272588"/>
                <a:gd name="connsiteX5" fmla="*/ 45999 w 639241"/>
                <a:gd name="connsiteY5" fmla="*/ 2762420 h 3272588"/>
                <a:gd name="connsiteX6" fmla="*/ 54363 w 639241"/>
                <a:gd name="connsiteY6" fmla="*/ 2701088 h 3272588"/>
                <a:gd name="connsiteX7" fmla="*/ 54363 w 639241"/>
                <a:gd name="connsiteY7" fmla="*/ 2620242 h 3272588"/>
                <a:gd name="connsiteX8" fmla="*/ 4182 w 639241"/>
                <a:gd name="connsiteY8" fmla="*/ 2550547 h 3272588"/>
                <a:gd name="connsiteX9" fmla="*/ 29272 w 639241"/>
                <a:gd name="connsiteY9" fmla="*/ 2517093 h 3272588"/>
                <a:gd name="connsiteX10" fmla="*/ 6970 w 639241"/>
                <a:gd name="connsiteY10" fmla="*/ 2472488 h 3272588"/>
                <a:gd name="connsiteX11" fmla="*/ 18121 w 639241"/>
                <a:gd name="connsiteY11" fmla="*/ 2430671 h 3272588"/>
                <a:gd name="connsiteX12" fmla="*/ 9758 w 639241"/>
                <a:gd name="connsiteY12" fmla="*/ 2411156 h 3272588"/>
                <a:gd name="connsiteX13" fmla="*/ 18121 w 639241"/>
                <a:gd name="connsiteY13" fmla="*/ 2349825 h 3272588"/>
                <a:gd name="connsiteX14" fmla="*/ 4182 w 639241"/>
                <a:gd name="connsiteY14" fmla="*/ 2321947 h 3272588"/>
                <a:gd name="connsiteX15" fmla="*/ 32060 w 639241"/>
                <a:gd name="connsiteY15" fmla="*/ 2285705 h 3272588"/>
                <a:gd name="connsiteX16" fmla="*/ 112906 w 639241"/>
                <a:gd name="connsiteY16" fmla="*/ 2182556 h 3272588"/>
                <a:gd name="connsiteX17" fmla="*/ 163087 w 639241"/>
                <a:gd name="connsiteY17" fmla="*/ 2076620 h 3272588"/>
                <a:gd name="connsiteX18" fmla="*/ 213267 w 639241"/>
                <a:gd name="connsiteY18" fmla="*/ 1979047 h 3272588"/>
                <a:gd name="connsiteX19" fmla="*/ 229994 w 639241"/>
                <a:gd name="connsiteY19" fmla="*/ 1903776 h 3272588"/>
                <a:gd name="connsiteX20" fmla="*/ 185389 w 639241"/>
                <a:gd name="connsiteY20" fmla="*/ 1839656 h 3272588"/>
                <a:gd name="connsiteX21" fmla="*/ 235570 w 639241"/>
                <a:gd name="connsiteY21" fmla="*/ 1834081 h 3272588"/>
                <a:gd name="connsiteX22" fmla="*/ 160299 w 639241"/>
                <a:gd name="connsiteY22" fmla="*/ 1795052 h 3272588"/>
                <a:gd name="connsiteX23" fmla="*/ 221631 w 639241"/>
                <a:gd name="connsiteY23" fmla="*/ 1767174 h 3272588"/>
                <a:gd name="connsiteX24" fmla="*/ 149148 w 639241"/>
                <a:gd name="connsiteY24" fmla="*/ 1716993 h 3272588"/>
                <a:gd name="connsiteX25" fmla="*/ 112906 w 639241"/>
                <a:gd name="connsiteY25" fmla="*/ 1647298 h 3272588"/>
                <a:gd name="connsiteX26" fmla="*/ 87816 w 639241"/>
                <a:gd name="connsiteY26" fmla="*/ 1611056 h 3272588"/>
                <a:gd name="connsiteX27" fmla="*/ 54363 w 639241"/>
                <a:gd name="connsiteY27" fmla="*/ 1546937 h 3272588"/>
                <a:gd name="connsiteX28" fmla="*/ 68302 w 639241"/>
                <a:gd name="connsiteY28" fmla="*/ 1510695 h 3272588"/>
                <a:gd name="connsiteX29" fmla="*/ 71089 w 639241"/>
                <a:gd name="connsiteY29" fmla="*/ 1449364 h 3272588"/>
                <a:gd name="connsiteX30" fmla="*/ 96180 w 639241"/>
                <a:gd name="connsiteY30" fmla="*/ 1441000 h 3272588"/>
                <a:gd name="connsiteX31" fmla="*/ 115694 w 639241"/>
                <a:gd name="connsiteY31" fmla="*/ 1371305 h 3272588"/>
                <a:gd name="connsiteX32" fmla="*/ 160299 w 639241"/>
                <a:gd name="connsiteY32" fmla="*/ 1368517 h 3272588"/>
                <a:gd name="connsiteX33" fmla="*/ 199328 w 639241"/>
                <a:gd name="connsiteY33" fmla="*/ 1329488 h 3272588"/>
                <a:gd name="connsiteX34" fmla="*/ 216055 w 639241"/>
                <a:gd name="connsiteY34" fmla="*/ 1279308 h 3272588"/>
                <a:gd name="connsiteX35" fmla="*/ 238358 w 639241"/>
                <a:gd name="connsiteY35" fmla="*/ 1251430 h 3272588"/>
                <a:gd name="connsiteX36" fmla="*/ 269024 w 639241"/>
                <a:gd name="connsiteY36" fmla="*/ 1257005 h 3272588"/>
                <a:gd name="connsiteX37" fmla="*/ 280175 w 639241"/>
                <a:gd name="connsiteY37" fmla="*/ 1231915 h 3272588"/>
                <a:gd name="connsiteX38" fmla="*/ 302477 w 639241"/>
                <a:gd name="connsiteY38" fmla="*/ 1198461 h 3272588"/>
                <a:gd name="connsiteX39" fmla="*/ 285750 w 639241"/>
                <a:gd name="connsiteY39" fmla="*/ 1139917 h 3272588"/>
                <a:gd name="connsiteX40" fmla="*/ 299689 w 639241"/>
                <a:gd name="connsiteY40" fmla="*/ 1084161 h 3272588"/>
                <a:gd name="connsiteX41" fmla="*/ 324780 w 639241"/>
                <a:gd name="connsiteY41" fmla="*/ 1022830 h 3272588"/>
                <a:gd name="connsiteX42" fmla="*/ 349870 w 639241"/>
                <a:gd name="connsiteY42" fmla="*/ 950347 h 3272588"/>
                <a:gd name="connsiteX43" fmla="*/ 355445 w 639241"/>
                <a:gd name="connsiteY43" fmla="*/ 891803 h 3272588"/>
                <a:gd name="connsiteX44" fmla="*/ 355445 w 639241"/>
                <a:gd name="connsiteY44" fmla="*/ 855561 h 3272588"/>
                <a:gd name="connsiteX45" fmla="*/ 419565 w 639241"/>
                <a:gd name="connsiteY45" fmla="*/ 785866 h 3272588"/>
                <a:gd name="connsiteX46" fmla="*/ 448458 w 639241"/>
                <a:gd name="connsiteY46" fmla="*/ 670140 h 3272588"/>
                <a:gd name="connsiteX47" fmla="*/ 461522 w 639241"/>
                <a:gd name="connsiteY47" fmla="*/ 601142 h 3272588"/>
                <a:gd name="connsiteX48" fmla="*/ 459656 w 639241"/>
                <a:gd name="connsiteY48" fmla="*/ 595543 h 3272588"/>
                <a:gd name="connsiteX49" fmla="*/ 459688 w 639241"/>
                <a:gd name="connsiteY49" fmla="*/ 595567 h 3272588"/>
                <a:gd name="connsiteX50" fmla="*/ 467120 w 639241"/>
                <a:gd name="connsiteY50" fmla="*/ 522764 h 3272588"/>
                <a:gd name="connsiteX51" fmla="*/ 474585 w 639241"/>
                <a:gd name="connsiteY51" fmla="*/ 504127 h 3272588"/>
                <a:gd name="connsiteX52" fmla="*/ 491412 w 639241"/>
                <a:gd name="connsiteY52" fmla="*/ 431348 h 3272588"/>
                <a:gd name="connsiteX53" fmla="*/ 515671 w 639241"/>
                <a:gd name="connsiteY53" fmla="*/ 280193 h 3272588"/>
                <a:gd name="connsiteX54" fmla="*/ 543630 w 639241"/>
                <a:gd name="connsiteY54" fmla="*/ 114108 h 3272588"/>
                <a:gd name="connsiteX55" fmla="*/ 543598 w 639241"/>
                <a:gd name="connsiteY55" fmla="*/ 112242 h 3272588"/>
                <a:gd name="connsiteX56" fmla="*/ 562409 w 639241"/>
                <a:gd name="connsiteY56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58 w 562409"/>
                <a:gd name="connsiteY46" fmla="*/ 670140 h 3272588"/>
                <a:gd name="connsiteX47" fmla="*/ 461522 w 562409"/>
                <a:gd name="connsiteY47" fmla="*/ 601142 h 3272588"/>
                <a:gd name="connsiteX48" fmla="*/ 459656 w 562409"/>
                <a:gd name="connsiteY48" fmla="*/ 595543 h 3272588"/>
                <a:gd name="connsiteX49" fmla="*/ 459688 w 562409"/>
                <a:gd name="connsiteY49" fmla="*/ 595567 h 3272588"/>
                <a:gd name="connsiteX50" fmla="*/ 467120 w 562409"/>
                <a:gd name="connsiteY50" fmla="*/ 522764 h 3272588"/>
                <a:gd name="connsiteX51" fmla="*/ 474585 w 562409"/>
                <a:gd name="connsiteY51" fmla="*/ 504127 h 3272588"/>
                <a:gd name="connsiteX52" fmla="*/ 491412 w 562409"/>
                <a:gd name="connsiteY52" fmla="*/ 431348 h 3272588"/>
                <a:gd name="connsiteX53" fmla="*/ 515671 w 562409"/>
                <a:gd name="connsiteY53" fmla="*/ 280193 h 3272588"/>
                <a:gd name="connsiteX54" fmla="*/ 543630 w 562409"/>
                <a:gd name="connsiteY54" fmla="*/ 114108 h 3272588"/>
                <a:gd name="connsiteX55" fmla="*/ 562409 w 562409"/>
                <a:gd name="connsiteY55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74585 w 622826"/>
                <a:gd name="connsiteY51" fmla="*/ 504127 h 3272588"/>
                <a:gd name="connsiteX52" fmla="*/ 491412 w 622826"/>
                <a:gd name="connsiteY52" fmla="*/ 431348 h 3272588"/>
                <a:gd name="connsiteX53" fmla="*/ 515671 w 622826"/>
                <a:gd name="connsiteY53" fmla="*/ 280193 h 3272588"/>
                <a:gd name="connsiteX54" fmla="*/ 615036 w 622826"/>
                <a:gd name="connsiteY54" fmla="*/ 114108 h 3272588"/>
                <a:gd name="connsiteX55" fmla="*/ 562409 w 622826"/>
                <a:gd name="connsiteY55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74585 w 622826"/>
                <a:gd name="connsiteY51" fmla="*/ 504127 h 3272588"/>
                <a:gd name="connsiteX52" fmla="*/ 491412 w 622826"/>
                <a:gd name="connsiteY52" fmla="*/ 431348 h 3272588"/>
                <a:gd name="connsiteX53" fmla="*/ 515671 w 622826"/>
                <a:gd name="connsiteY53" fmla="*/ 280193 h 3272588"/>
                <a:gd name="connsiteX54" fmla="*/ 587262 w 622826"/>
                <a:gd name="connsiteY54" fmla="*/ 276352 h 3272588"/>
                <a:gd name="connsiteX55" fmla="*/ 615036 w 622826"/>
                <a:gd name="connsiteY55" fmla="*/ 114108 h 3272588"/>
                <a:gd name="connsiteX56" fmla="*/ 562409 w 622826"/>
                <a:gd name="connsiteY56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74585 w 622826"/>
                <a:gd name="connsiteY51" fmla="*/ 504127 h 3272588"/>
                <a:gd name="connsiteX52" fmla="*/ 491412 w 622826"/>
                <a:gd name="connsiteY52" fmla="*/ 431348 h 3272588"/>
                <a:gd name="connsiteX53" fmla="*/ 587077 w 622826"/>
                <a:gd name="connsiteY53" fmla="*/ 351607 h 3272588"/>
                <a:gd name="connsiteX54" fmla="*/ 587262 w 622826"/>
                <a:gd name="connsiteY54" fmla="*/ 276352 h 3272588"/>
                <a:gd name="connsiteX55" fmla="*/ 615036 w 622826"/>
                <a:gd name="connsiteY55" fmla="*/ 114108 h 3272588"/>
                <a:gd name="connsiteX56" fmla="*/ 562409 w 622826"/>
                <a:gd name="connsiteY56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74585 w 622826"/>
                <a:gd name="connsiteY51" fmla="*/ 504127 h 3272588"/>
                <a:gd name="connsiteX52" fmla="*/ 491412 w 622826"/>
                <a:gd name="connsiteY52" fmla="*/ 431348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74585 w 622826"/>
                <a:gd name="connsiteY51" fmla="*/ 504127 h 3272588"/>
                <a:gd name="connsiteX52" fmla="*/ 491412 w 622826"/>
                <a:gd name="connsiteY52" fmla="*/ 574200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74585 w 622826"/>
                <a:gd name="connsiteY51" fmla="*/ 504127 h 3272588"/>
                <a:gd name="connsiteX52" fmla="*/ 491412 w 622826"/>
                <a:gd name="connsiteY52" fmla="*/ 574200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2933 w 622826"/>
                <a:gd name="connsiteY50" fmla="*/ 585073 h 3272588"/>
                <a:gd name="connsiteX51" fmla="*/ 467120 w 622826"/>
                <a:gd name="connsiteY51" fmla="*/ 522764 h 3272588"/>
                <a:gd name="connsiteX52" fmla="*/ 474585 w 622826"/>
                <a:gd name="connsiteY52" fmla="*/ 504127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2933 w 622826"/>
                <a:gd name="connsiteY50" fmla="*/ 585073 h 3272588"/>
                <a:gd name="connsiteX51" fmla="*/ 467120 w 622826"/>
                <a:gd name="connsiteY51" fmla="*/ 522764 h 3272588"/>
                <a:gd name="connsiteX52" fmla="*/ 474585 w 622826"/>
                <a:gd name="connsiteY52" fmla="*/ 504127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2933 w 622826"/>
                <a:gd name="connsiteY50" fmla="*/ 585073 h 3272588"/>
                <a:gd name="connsiteX51" fmla="*/ 467120 w 622826"/>
                <a:gd name="connsiteY51" fmla="*/ 522764 h 3272588"/>
                <a:gd name="connsiteX52" fmla="*/ 474585 w 622826"/>
                <a:gd name="connsiteY52" fmla="*/ 504127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2933 w 622826"/>
                <a:gd name="connsiteY50" fmla="*/ 585073 h 3272588"/>
                <a:gd name="connsiteX51" fmla="*/ 467120 w 622826"/>
                <a:gd name="connsiteY51" fmla="*/ 522764 h 3272588"/>
                <a:gd name="connsiteX52" fmla="*/ 474585 w 622826"/>
                <a:gd name="connsiteY52" fmla="*/ 504127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2933 w 622826"/>
                <a:gd name="connsiteY50" fmla="*/ 585073 h 3272588"/>
                <a:gd name="connsiteX51" fmla="*/ 467120 w 622826"/>
                <a:gd name="connsiteY51" fmla="*/ 522764 h 3272588"/>
                <a:gd name="connsiteX52" fmla="*/ 474585 w 622826"/>
                <a:gd name="connsiteY52" fmla="*/ 504127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2933 w 622826"/>
                <a:gd name="connsiteY50" fmla="*/ 585073 h 3272588"/>
                <a:gd name="connsiteX51" fmla="*/ 467120 w 622826"/>
                <a:gd name="connsiteY51" fmla="*/ 522764 h 3272588"/>
                <a:gd name="connsiteX52" fmla="*/ 403115 w 622826"/>
                <a:gd name="connsiteY52" fmla="*/ 575541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2933 w 622826"/>
                <a:gd name="connsiteY50" fmla="*/ 585073 h 3272588"/>
                <a:gd name="connsiteX51" fmla="*/ 467120 w 622826"/>
                <a:gd name="connsiteY51" fmla="*/ 522764 h 3272588"/>
                <a:gd name="connsiteX52" fmla="*/ 403115 w 622826"/>
                <a:gd name="connsiteY52" fmla="*/ 575541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2933 w 622826"/>
                <a:gd name="connsiteY50" fmla="*/ 585073 h 3272588"/>
                <a:gd name="connsiteX51" fmla="*/ 467120 w 622826"/>
                <a:gd name="connsiteY51" fmla="*/ 522764 h 3272588"/>
                <a:gd name="connsiteX52" fmla="*/ 403115 w 622826"/>
                <a:gd name="connsiteY52" fmla="*/ 575541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2933 w 622826"/>
                <a:gd name="connsiteY50" fmla="*/ 585073 h 3272588"/>
                <a:gd name="connsiteX51" fmla="*/ 467120 w 622826"/>
                <a:gd name="connsiteY51" fmla="*/ 522764 h 3272588"/>
                <a:gd name="connsiteX52" fmla="*/ 403115 w 622826"/>
                <a:gd name="connsiteY52" fmla="*/ 575541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03115 w 622826"/>
                <a:gd name="connsiteY51" fmla="*/ 575541 h 3272588"/>
                <a:gd name="connsiteX52" fmla="*/ 491412 w 622826"/>
                <a:gd name="connsiteY52" fmla="*/ 574200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03115 w 622826"/>
                <a:gd name="connsiteY51" fmla="*/ 575541 h 3272588"/>
                <a:gd name="connsiteX52" fmla="*/ 486857 w 622826"/>
                <a:gd name="connsiteY52" fmla="*/ 506974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03115 w 622826"/>
                <a:gd name="connsiteY51" fmla="*/ 575541 h 3272588"/>
                <a:gd name="connsiteX52" fmla="*/ 486857 w 622826"/>
                <a:gd name="connsiteY52" fmla="*/ 506974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03115 w 622826"/>
                <a:gd name="connsiteY51" fmla="*/ 575541 h 3272588"/>
                <a:gd name="connsiteX52" fmla="*/ 486857 w 622826"/>
                <a:gd name="connsiteY52" fmla="*/ 506974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03115 w 622826"/>
                <a:gd name="connsiteY51" fmla="*/ 575541 h 3272588"/>
                <a:gd name="connsiteX52" fmla="*/ 486857 w 622826"/>
                <a:gd name="connsiteY52" fmla="*/ 506974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06974 h 3272588"/>
                <a:gd name="connsiteX52" fmla="*/ 491412 w 622826"/>
                <a:gd name="connsiteY52" fmla="*/ 574200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78388 h 3272588"/>
                <a:gd name="connsiteX52" fmla="*/ 491412 w 622826"/>
                <a:gd name="connsiteY52" fmla="*/ 574200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78388 h 3272588"/>
                <a:gd name="connsiteX52" fmla="*/ 491412 w 622826"/>
                <a:gd name="connsiteY52" fmla="*/ 574200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78388 h 3272588"/>
                <a:gd name="connsiteX52" fmla="*/ 491412 w 622826"/>
                <a:gd name="connsiteY52" fmla="*/ 574176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78388 h 3272588"/>
                <a:gd name="connsiteX52" fmla="*/ 491412 w 622826"/>
                <a:gd name="connsiteY52" fmla="*/ 574176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78388 h 3272588"/>
                <a:gd name="connsiteX52" fmla="*/ 491412 w 622826"/>
                <a:gd name="connsiteY52" fmla="*/ 574176 h 3272588"/>
                <a:gd name="connsiteX53" fmla="*/ 497724 w 622826"/>
                <a:gd name="connsiteY53" fmla="*/ 502273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78388 h 3272588"/>
                <a:gd name="connsiteX52" fmla="*/ 491412 w 622826"/>
                <a:gd name="connsiteY52" fmla="*/ 574176 h 3272588"/>
                <a:gd name="connsiteX53" fmla="*/ 562078 w 622826"/>
                <a:gd name="connsiteY53" fmla="*/ 573711 h 3272588"/>
                <a:gd name="connsiteX54" fmla="*/ 497724 w 622826"/>
                <a:gd name="connsiteY54" fmla="*/ 502273 h 3272588"/>
                <a:gd name="connsiteX55" fmla="*/ 569621 w 622826"/>
                <a:gd name="connsiteY55" fmla="*/ 497716 h 3272588"/>
                <a:gd name="connsiteX56" fmla="*/ 587077 w 622826"/>
                <a:gd name="connsiteY56" fmla="*/ 351607 h 3272588"/>
                <a:gd name="connsiteX57" fmla="*/ 587262 w 622826"/>
                <a:gd name="connsiteY57" fmla="*/ 276352 h 3272588"/>
                <a:gd name="connsiteX58" fmla="*/ 615036 w 622826"/>
                <a:gd name="connsiteY58" fmla="*/ 114108 h 3272588"/>
                <a:gd name="connsiteX59" fmla="*/ 562409 w 622826"/>
                <a:gd name="connsiteY59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78388 h 3272588"/>
                <a:gd name="connsiteX52" fmla="*/ 562078 w 622826"/>
                <a:gd name="connsiteY52" fmla="*/ 573711 h 3272588"/>
                <a:gd name="connsiteX53" fmla="*/ 497724 w 622826"/>
                <a:gd name="connsiteY53" fmla="*/ 502273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78388 h 3272588"/>
                <a:gd name="connsiteX52" fmla="*/ 497724 w 622826"/>
                <a:gd name="connsiteY52" fmla="*/ 502273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78388 h 3272588"/>
                <a:gd name="connsiteX52" fmla="*/ 497724 w 622826"/>
                <a:gd name="connsiteY52" fmla="*/ 573687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78388 h 3272588"/>
                <a:gd name="connsiteX52" fmla="*/ 497724 w 622826"/>
                <a:gd name="connsiteY52" fmla="*/ 573687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25 w 622826"/>
                <a:gd name="connsiteY51" fmla="*/ 506926 h 3272588"/>
                <a:gd name="connsiteX52" fmla="*/ 497724 w 622826"/>
                <a:gd name="connsiteY52" fmla="*/ 573687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25 w 622826"/>
                <a:gd name="connsiteY51" fmla="*/ 506926 h 3272588"/>
                <a:gd name="connsiteX52" fmla="*/ 497724 w 622826"/>
                <a:gd name="connsiteY52" fmla="*/ 573687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25 w 622826"/>
                <a:gd name="connsiteY51" fmla="*/ 506926 h 3272588"/>
                <a:gd name="connsiteX52" fmla="*/ 497724 w 622826"/>
                <a:gd name="connsiteY52" fmla="*/ 573687 h 3272588"/>
                <a:gd name="connsiteX53" fmla="*/ 516015 w 622826"/>
                <a:gd name="connsiteY53" fmla="*/ 533012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25 w 622826"/>
                <a:gd name="connsiteY51" fmla="*/ 506926 h 3272588"/>
                <a:gd name="connsiteX52" fmla="*/ 469516 w 622826"/>
                <a:gd name="connsiteY52" fmla="*/ 536077 h 3272588"/>
                <a:gd name="connsiteX53" fmla="*/ 516015 w 622826"/>
                <a:gd name="connsiteY53" fmla="*/ 533012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25 w 622826"/>
                <a:gd name="connsiteY51" fmla="*/ 506926 h 3272588"/>
                <a:gd name="connsiteX52" fmla="*/ 471867 w 622826"/>
                <a:gd name="connsiteY52" fmla="*/ 503216 h 3272588"/>
                <a:gd name="connsiteX53" fmla="*/ 469516 w 622826"/>
                <a:gd name="connsiteY53" fmla="*/ 536077 h 3272588"/>
                <a:gd name="connsiteX54" fmla="*/ 516015 w 622826"/>
                <a:gd name="connsiteY54" fmla="*/ 533012 h 3272588"/>
                <a:gd name="connsiteX55" fmla="*/ 569621 w 622826"/>
                <a:gd name="connsiteY55" fmla="*/ 497716 h 3272588"/>
                <a:gd name="connsiteX56" fmla="*/ 587077 w 622826"/>
                <a:gd name="connsiteY56" fmla="*/ 351607 h 3272588"/>
                <a:gd name="connsiteX57" fmla="*/ 587262 w 622826"/>
                <a:gd name="connsiteY57" fmla="*/ 276352 h 3272588"/>
                <a:gd name="connsiteX58" fmla="*/ 615036 w 622826"/>
                <a:gd name="connsiteY58" fmla="*/ 114108 h 3272588"/>
                <a:gd name="connsiteX59" fmla="*/ 562409 w 622826"/>
                <a:gd name="connsiteY59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25 w 622826"/>
                <a:gd name="connsiteY51" fmla="*/ 506926 h 3272588"/>
                <a:gd name="connsiteX52" fmla="*/ 471867 w 622826"/>
                <a:gd name="connsiteY52" fmla="*/ 503216 h 3272588"/>
                <a:gd name="connsiteX53" fmla="*/ 469516 w 622826"/>
                <a:gd name="connsiteY53" fmla="*/ 536077 h 3272588"/>
                <a:gd name="connsiteX54" fmla="*/ 516015 w 622826"/>
                <a:gd name="connsiteY54" fmla="*/ 533012 h 3272588"/>
                <a:gd name="connsiteX55" fmla="*/ 569621 w 622826"/>
                <a:gd name="connsiteY55" fmla="*/ 497716 h 3272588"/>
                <a:gd name="connsiteX56" fmla="*/ 587077 w 622826"/>
                <a:gd name="connsiteY56" fmla="*/ 351607 h 3272588"/>
                <a:gd name="connsiteX57" fmla="*/ 587262 w 622826"/>
                <a:gd name="connsiteY57" fmla="*/ 276352 h 3272588"/>
                <a:gd name="connsiteX58" fmla="*/ 615036 w 622826"/>
                <a:gd name="connsiteY58" fmla="*/ 114108 h 3272588"/>
                <a:gd name="connsiteX59" fmla="*/ 562409 w 622826"/>
                <a:gd name="connsiteY59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71867 w 622826"/>
                <a:gd name="connsiteY51" fmla="*/ 503216 h 3272588"/>
                <a:gd name="connsiteX52" fmla="*/ 469516 w 622826"/>
                <a:gd name="connsiteY52" fmla="*/ 536077 h 3272588"/>
                <a:gd name="connsiteX53" fmla="*/ 516015 w 622826"/>
                <a:gd name="connsiteY53" fmla="*/ 533012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71867 w 622826"/>
                <a:gd name="connsiteY51" fmla="*/ 503216 h 3272588"/>
                <a:gd name="connsiteX52" fmla="*/ 469516 w 622826"/>
                <a:gd name="connsiteY52" fmla="*/ 536077 h 3272588"/>
                <a:gd name="connsiteX53" fmla="*/ 516015 w 622826"/>
                <a:gd name="connsiteY53" fmla="*/ 533012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71867 w 622826"/>
                <a:gd name="connsiteY51" fmla="*/ 503216 h 3272588"/>
                <a:gd name="connsiteX52" fmla="*/ 469516 w 622826"/>
                <a:gd name="connsiteY52" fmla="*/ 536077 h 3272588"/>
                <a:gd name="connsiteX53" fmla="*/ 516015 w 622826"/>
                <a:gd name="connsiteY53" fmla="*/ 533012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531094 w 622826"/>
                <a:gd name="connsiteY49" fmla="*/ 595567 h 3272588"/>
                <a:gd name="connsiteX50" fmla="*/ 403115 w 622826"/>
                <a:gd name="connsiteY50" fmla="*/ 575541 h 3272588"/>
                <a:gd name="connsiteX51" fmla="*/ 471867 w 622826"/>
                <a:gd name="connsiteY51" fmla="*/ 503216 h 3272588"/>
                <a:gd name="connsiteX52" fmla="*/ 469516 w 622826"/>
                <a:gd name="connsiteY52" fmla="*/ 536077 h 3272588"/>
                <a:gd name="connsiteX53" fmla="*/ 516015 w 622826"/>
                <a:gd name="connsiteY53" fmla="*/ 533012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16015 w 622826"/>
                <a:gd name="connsiteY52" fmla="*/ 533012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3062 w 622826"/>
                <a:gd name="connsiteY49" fmla="*/ 594867 h 3272588"/>
                <a:gd name="connsiteX50" fmla="*/ 403115 w 622826"/>
                <a:gd name="connsiteY50" fmla="*/ 575541 h 3272588"/>
                <a:gd name="connsiteX51" fmla="*/ 471867 w 622826"/>
                <a:gd name="connsiteY51" fmla="*/ 503216 h 3272588"/>
                <a:gd name="connsiteX52" fmla="*/ 469516 w 622826"/>
                <a:gd name="connsiteY52" fmla="*/ 536077 h 3272588"/>
                <a:gd name="connsiteX53" fmla="*/ 516015 w 622826"/>
                <a:gd name="connsiteY53" fmla="*/ 533012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16015 w 622826"/>
                <a:gd name="connsiteY52" fmla="*/ 533012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24 w 622826"/>
                <a:gd name="connsiteY48" fmla="*/ 595519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16015 w 622826"/>
                <a:gd name="connsiteY52" fmla="*/ 533012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03115 w 622826"/>
                <a:gd name="connsiteY48" fmla="*/ 575541 h 3272588"/>
                <a:gd name="connsiteX49" fmla="*/ 471867 w 622826"/>
                <a:gd name="connsiteY49" fmla="*/ 503216 h 3272588"/>
                <a:gd name="connsiteX50" fmla="*/ 469516 w 622826"/>
                <a:gd name="connsiteY50" fmla="*/ 536077 h 3272588"/>
                <a:gd name="connsiteX51" fmla="*/ 516015 w 622826"/>
                <a:gd name="connsiteY51" fmla="*/ 533012 h 3272588"/>
                <a:gd name="connsiteX52" fmla="*/ 569621 w 622826"/>
                <a:gd name="connsiteY52" fmla="*/ 497716 h 3272588"/>
                <a:gd name="connsiteX53" fmla="*/ 587077 w 622826"/>
                <a:gd name="connsiteY53" fmla="*/ 351607 h 3272588"/>
                <a:gd name="connsiteX54" fmla="*/ 587262 w 622826"/>
                <a:gd name="connsiteY54" fmla="*/ 276352 h 3272588"/>
                <a:gd name="connsiteX55" fmla="*/ 615036 w 622826"/>
                <a:gd name="connsiteY55" fmla="*/ 114108 h 3272588"/>
                <a:gd name="connsiteX56" fmla="*/ 562409 w 622826"/>
                <a:gd name="connsiteY56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532928 w 622826"/>
                <a:gd name="connsiteY47" fmla="*/ 601142 h 3272588"/>
                <a:gd name="connsiteX48" fmla="*/ 403115 w 622826"/>
                <a:gd name="connsiteY48" fmla="*/ 575541 h 3272588"/>
                <a:gd name="connsiteX49" fmla="*/ 471867 w 622826"/>
                <a:gd name="connsiteY49" fmla="*/ 503216 h 3272588"/>
                <a:gd name="connsiteX50" fmla="*/ 469516 w 622826"/>
                <a:gd name="connsiteY50" fmla="*/ 536077 h 3272588"/>
                <a:gd name="connsiteX51" fmla="*/ 516015 w 622826"/>
                <a:gd name="connsiteY51" fmla="*/ 533012 h 3272588"/>
                <a:gd name="connsiteX52" fmla="*/ 569621 w 622826"/>
                <a:gd name="connsiteY52" fmla="*/ 497716 h 3272588"/>
                <a:gd name="connsiteX53" fmla="*/ 587077 w 622826"/>
                <a:gd name="connsiteY53" fmla="*/ 351607 h 3272588"/>
                <a:gd name="connsiteX54" fmla="*/ 587262 w 622826"/>
                <a:gd name="connsiteY54" fmla="*/ 276352 h 3272588"/>
                <a:gd name="connsiteX55" fmla="*/ 615036 w 622826"/>
                <a:gd name="connsiteY55" fmla="*/ 114108 h 3272588"/>
                <a:gd name="connsiteX56" fmla="*/ 562409 w 622826"/>
                <a:gd name="connsiteY56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532928 w 622826"/>
                <a:gd name="connsiteY47" fmla="*/ 601142 h 3272588"/>
                <a:gd name="connsiteX48" fmla="*/ 403115 w 622826"/>
                <a:gd name="connsiteY48" fmla="*/ 575541 h 3272588"/>
                <a:gd name="connsiteX49" fmla="*/ 471867 w 622826"/>
                <a:gd name="connsiteY49" fmla="*/ 503216 h 3272588"/>
                <a:gd name="connsiteX50" fmla="*/ 469516 w 622826"/>
                <a:gd name="connsiteY50" fmla="*/ 536077 h 3272588"/>
                <a:gd name="connsiteX51" fmla="*/ 516015 w 622826"/>
                <a:gd name="connsiteY51" fmla="*/ 533012 h 3272588"/>
                <a:gd name="connsiteX52" fmla="*/ 569621 w 622826"/>
                <a:gd name="connsiteY52" fmla="*/ 497716 h 3272588"/>
                <a:gd name="connsiteX53" fmla="*/ 587077 w 622826"/>
                <a:gd name="connsiteY53" fmla="*/ 351607 h 3272588"/>
                <a:gd name="connsiteX54" fmla="*/ 587262 w 622826"/>
                <a:gd name="connsiteY54" fmla="*/ 276352 h 3272588"/>
                <a:gd name="connsiteX55" fmla="*/ 615036 w 622826"/>
                <a:gd name="connsiteY55" fmla="*/ 114108 h 3272588"/>
                <a:gd name="connsiteX56" fmla="*/ 562409 w 622826"/>
                <a:gd name="connsiteY56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532928 w 622826"/>
                <a:gd name="connsiteY47" fmla="*/ 601142 h 3272588"/>
                <a:gd name="connsiteX48" fmla="*/ 403115 w 622826"/>
                <a:gd name="connsiteY48" fmla="*/ 575541 h 3272588"/>
                <a:gd name="connsiteX49" fmla="*/ 471867 w 622826"/>
                <a:gd name="connsiteY49" fmla="*/ 503216 h 3272588"/>
                <a:gd name="connsiteX50" fmla="*/ 469516 w 622826"/>
                <a:gd name="connsiteY50" fmla="*/ 536077 h 3272588"/>
                <a:gd name="connsiteX51" fmla="*/ 516015 w 622826"/>
                <a:gd name="connsiteY51" fmla="*/ 533012 h 3272588"/>
                <a:gd name="connsiteX52" fmla="*/ 569621 w 622826"/>
                <a:gd name="connsiteY52" fmla="*/ 497716 h 3272588"/>
                <a:gd name="connsiteX53" fmla="*/ 587077 w 622826"/>
                <a:gd name="connsiteY53" fmla="*/ 351607 h 3272588"/>
                <a:gd name="connsiteX54" fmla="*/ 587262 w 622826"/>
                <a:gd name="connsiteY54" fmla="*/ 276352 h 3272588"/>
                <a:gd name="connsiteX55" fmla="*/ 615036 w 622826"/>
                <a:gd name="connsiteY55" fmla="*/ 114108 h 3272588"/>
                <a:gd name="connsiteX56" fmla="*/ 562409 w 622826"/>
                <a:gd name="connsiteY56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532928 w 622826"/>
                <a:gd name="connsiteY47" fmla="*/ 601142 h 3272588"/>
                <a:gd name="connsiteX48" fmla="*/ 403115 w 622826"/>
                <a:gd name="connsiteY48" fmla="*/ 575541 h 3272588"/>
                <a:gd name="connsiteX49" fmla="*/ 471867 w 622826"/>
                <a:gd name="connsiteY49" fmla="*/ 503216 h 3272588"/>
                <a:gd name="connsiteX50" fmla="*/ 469516 w 622826"/>
                <a:gd name="connsiteY50" fmla="*/ 536077 h 3272588"/>
                <a:gd name="connsiteX51" fmla="*/ 516015 w 622826"/>
                <a:gd name="connsiteY51" fmla="*/ 533012 h 3272588"/>
                <a:gd name="connsiteX52" fmla="*/ 569621 w 622826"/>
                <a:gd name="connsiteY52" fmla="*/ 497716 h 3272588"/>
                <a:gd name="connsiteX53" fmla="*/ 587077 w 622826"/>
                <a:gd name="connsiteY53" fmla="*/ 351607 h 3272588"/>
                <a:gd name="connsiteX54" fmla="*/ 587262 w 622826"/>
                <a:gd name="connsiteY54" fmla="*/ 276352 h 3272588"/>
                <a:gd name="connsiteX55" fmla="*/ 615036 w 622826"/>
                <a:gd name="connsiteY55" fmla="*/ 114108 h 3272588"/>
                <a:gd name="connsiteX56" fmla="*/ 562409 w 622826"/>
                <a:gd name="connsiteY56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532928 w 622826"/>
                <a:gd name="connsiteY47" fmla="*/ 601142 h 3272588"/>
                <a:gd name="connsiteX48" fmla="*/ 530601 w 622826"/>
                <a:gd name="connsiteY48" fmla="*/ 601943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16015 w 622826"/>
                <a:gd name="connsiteY52" fmla="*/ 533012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532928 w 622826"/>
                <a:gd name="connsiteY47" fmla="*/ 601142 h 3272588"/>
                <a:gd name="connsiteX48" fmla="*/ 530601 w 622826"/>
                <a:gd name="connsiteY48" fmla="*/ 601943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16015 w 622826"/>
                <a:gd name="connsiteY52" fmla="*/ 533012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532928 w 622826"/>
                <a:gd name="connsiteY47" fmla="*/ 601142 h 3272588"/>
                <a:gd name="connsiteX48" fmla="*/ 403115 w 622826"/>
                <a:gd name="connsiteY48" fmla="*/ 575541 h 3272588"/>
                <a:gd name="connsiteX49" fmla="*/ 471867 w 622826"/>
                <a:gd name="connsiteY49" fmla="*/ 503216 h 3272588"/>
                <a:gd name="connsiteX50" fmla="*/ 469516 w 622826"/>
                <a:gd name="connsiteY50" fmla="*/ 536077 h 3272588"/>
                <a:gd name="connsiteX51" fmla="*/ 516015 w 622826"/>
                <a:gd name="connsiteY51" fmla="*/ 533012 h 3272588"/>
                <a:gd name="connsiteX52" fmla="*/ 569621 w 622826"/>
                <a:gd name="connsiteY52" fmla="*/ 497716 h 3272588"/>
                <a:gd name="connsiteX53" fmla="*/ 587077 w 622826"/>
                <a:gd name="connsiteY53" fmla="*/ 351607 h 3272588"/>
                <a:gd name="connsiteX54" fmla="*/ 587262 w 622826"/>
                <a:gd name="connsiteY54" fmla="*/ 276352 h 3272588"/>
                <a:gd name="connsiteX55" fmla="*/ 615036 w 622826"/>
                <a:gd name="connsiteY55" fmla="*/ 114108 h 3272588"/>
                <a:gd name="connsiteX56" fmla="*/ 562409 w 622826"/>
                <a:gd name="connsiteY56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532928 w 622826"/>
                <a:gd name="connsiteY47" fmla="*/ 601142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16015 w 622826"/>
                <a:gd name="connsiteY52" fmla="*/ 533012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532928 w 622826"/>
                <a:gd name="connsiteY47" fmla="*/ 601142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16015 w 622826"/>
                <a:gd name="connsiteY52" fmla="*/ 533012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532928 w 622826"/>
                <a:gd name="connsiteY47" fmla="*/ 601142 h 3272588"/>
                <a:gd name="connsiteX48" fmla="*/ 527570 w 622826"/>
                <a:gd name="connsiteY48" fmla="*/ 603759 h 3272588"/>
                <a:gd name="connsiteX49" fmla="*/ 502385 w 622826"/>
                <a:gd name="connsiteY49" fmla="*/ 584386 h 3272588"/>
                <a:gd name="connsiteX50" fmla="*/ 403115 w 622826"/>
                <a:gd name="connsiteY50" fmla="*/ 575541 h 3272588"/>
                <a:gd name="connsiteX51" fmla="*/ 471867 w 622826"/>
                <a:gd name="connsiteY51" fmla="*/ 503216 h 3272588"/>
                <a:gd name="connsiteX52" fmla="*/ 469516 w 622826"/>
                <a:gd name="connsiteY52" fmla="*/ 536077 h 3272588"/>
                <a:gd name="connsiteX53" fmla="*/ 516015 w 622826"/>
                <a:gd name="connsiteY53" fmla="*/ 533012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532928 w 622826"/>
                <a:gd name="connsiteY47" fmla="*/ 601142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16015 w 622826"/>
                <a:gd name="connsiteY52" fmla="*/ 533012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520821 w 622826"/>
                <a:gd name="connsiteY47" fmla="*/ 612290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16015 w 622826"/>
                <a:gd name="connsiteY52" fmla="*/ 533012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497573 w 622826"/>
                <a:gd name="connsiteY47" fmla="*/ 641349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16015 w 622826"/>
                <a:gd name="connsiteY52" fmla="*/ 533012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497573 w 622826"/>
                <a:gd name="connsiteY47" fmla="*/ 641349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35387 w 622826"/>
                <a:gd name="connsiteY52" fmla="*/ 534949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497573 w 622826"/>
                <a:gd name="connsiteY47" fmla="*/ 641349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934 w 622826"/>
                <a:gd name="connsiteY51" fmla="*/ 505432 h 3272588"/>
                <a:gd name="connsiteX52" fmla="*/ 469516 w 622826"/>
                <a:gd name="connsiteY52" fmla="*/ 536077 h 3272588"/>
                <a:gd name="connsiteX53" fmla="*/ 535387 w 622826"/>
                <a:gd name="connsiteY53" fmla="*/ 534949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497573 w 622826"/>
                <a:gd name="connsiteY47" fmla="*/ 641349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934 w 622826"/>
                <a:gd name="connsiteY51" fmla="*/ 505432 h 3272588"/>
                <a:gd name="connsiteX52" fmla="*/ 469516 w 622826"/>
                <a:gd name="connsiteY52" fmla="*/ 536077 h 3272588"/>
                <a:gd name="connsiteX53" fmla="*/ 535387 w 622826"/>
                <a:gd name="connsiteY53" fmla="*/ 534949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497573 w 622826"/>
                <a:gd name="connsiteY47" fmla="*/ 641349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934 w 622826"/>
                <a:gd name="connsiteY51" fmla="*/ 505432 h 3272588"/>
                <a:gd name="connsiteX52" fmla="*/ 469516 w 622826"/>
                <a:gd name="connsiteY52" fmla="*/ 536077 h 3272588"/>
                <a:gd name="connsiteX53" fmla="*/ 535387 w 622826"/>
                <a:gd name="connsiteY53" fmla="*/ 534949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497573 w 622826"/>
                <a:gd name="connsiteY47" fmla="*/ 641349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35387 w 622826"/>
                <a:gd name="connsiteY52" fmla="*/ 534949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497573 w 622826"/>
                <a:gd name="connsiteY47" fmla="*/ 641349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69516 w 622826"/>
                <a:gd name="connsiteY50" fmla="*/ 536077 h 3272588"/>
                <a:gd name="connsiteX51" fmla="*/ 535387 w 622826"/>
                <a:gd name="connsiteY51" fmla="*/ 534949 h 3272588"/>
                <a:gd name="connsiteX52" fmla="*/ 569621 w 622826"/>
                <a:gd name="connsiteY52" fmla="*/ 497716 h 3272588"/>
                <a:gd name="connsiteX53" fmla="*/ 587077 w 622826"/>
                <a:gd name="connsiteY53" fmla="*/ 351607 h 3272588"/>
                <a:gd name="connsiteX54" fmla="*/ 587262 w 622826"/>
                <a:gd name="connsiteY54" fmla="*/ 276352 h 3272588"/>
                <a:gd name="connsiteX55" fmla="*/ 615036 w 622826"/>
                <a:gd name="connsiteY55" fmla="*/ 114108 h 3272588"/>
                <a:gd name="connsiteX56" fmla="*/ 562409 w 622826"/>
                <a:gd name="connsiteY56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497573 w 622826"/>
                <a:gd name="connsiteY47" fmla="*/ 641349 h 3272588"/>
                <a:gd name="connsiteX48" fmla="*/ 502385 w 622826"/>
                <a:gd name="connsiteY48" fmla="*/ 584386 h 3272588"/>
                <a:gd name="connsiteX49" fmla="*/ 426362 w 622826"/>
                <a:gd name="connsiteY49" fmla="*/ 575541 h 3272588"/>
                <a:gd name="connsiteX50" fmla="*/ 469516 w 622826"/>
                <a:gd name="connsiteY50" fmla="*/ 536077 h 3272588"/>
                <a:gd name="connsiteX51" fmla="*/ 535387 w 622826"/>
                <a:gd name="connsiteY51" fmla="*/ 534949 h 3272588"/>
                <a:gd name="connsiteX52" fmla="*/ 569621 w 622826"/>
                <a:gd name="connsiteY52" fmla="*/ 497716 h 3272588"/>
                <a:gd name="connsiteX53" fmla="*/ 587077 w 622826"/>
                <a:gd name="connsiteY53" fmla="*/ 351607 h 3272588"/>
                <a:gd name="connsiteX54" fmla="*/ 587262 w 622826"/>
                <a:gd name="connsiteY54" fmla="*/ 276352 h 3272588"/>
                <a:gd name="connsiteX55" fmla="*/ 615036 w 622826"/>
                <a:gd name="connsiteY55" fmla="*/ 114108 h 3272588"/>
                <a:gd name="connsiteX56" fmla="*/ 562409 w 622826"/>
                <a:gd name="connsiteY56" fmla="*/ 0 h 3272588"/>
                <a:gd name="connsiteX0" fmla="*/ 115694 w 1133881"/>
                <a:gd name="connsiteY0" fmla="*/ 3205179 h 3205179"/>
                <a:gd name="connsiteX1" fmla="*/ 82241 w 1133881"/>
                <a:gd name="connsiteY1" fmla="*/ 3060213 h 3205179"/>
                <a:gd name="connsiteX2" fmla="*/ 68302 w 1133881"/>
                <a:gd name="connsiteY2" fmla="*/ 2982155 h 3205179"/>
                <a:gd name="connsiteX3" fmla="*/ 26485 w 1133881"/>
                <a:gd name="connsiteY3" fmla="*/ 2912460 h 3205179"/>
                <a:gd name="connsiteX4" fmla="*/ 40424 w 1133881"/>
                <a:gd name="connsiteY4" fmla="*/ 2792584 h 3205179"/>
                <a:gd name="connsiteX5" fmla="*/ 45999 w 1133881"/>
                <a:gd name="connsiteY5" fmla="*/ 2695011 h 3205179"/>
                <a:gd name="connsiteX6" fmla="*/ 54363 w 1133881"/>
                <a:gd name="connsiteY6" fmla="*/ 2633679 h 3205179"/>
                <a:gd name="connsiteX7" fmla="*/ 54363 w 1133881"/>
                <a:gd name="connsiteY7" fmla="*/ 2552833 h 3205179"/>
                <a:gd name="connsiteX8" fmla="*/ 4182 w 1133881"/>
                <a:gd name="connsiteY8" fmla="*/ 2483138 h 3205179"/>
                <a:gd name="connsiteX9" fmla="*/ 29272 w 1133881"/>
                <a:gd name="connsiteY9" fmla="*/ 2449684 h 3205179"/>
                <a:gd name="connsiteX10" fmla="*/ 6970 w 1133881"/>
                <a:gd name="connsiteY10" fmla="*/ 2405079 h 3205179"/>
                <a:gd name="connsiteX11" fmla="*/ 18121 w 1133881"/>
                <a:gd name="connsiteY11" fmla="*/ 2363262 h 3205179"/>
                <a:gd name="connsiteX12" fmla="*/ 9758 w 1133881"/>
                <a:gd name="connsiteY12" fmla="*/ 2343747 h 3205179"/>
                <a:gd name="connsiteX13" fmla="*/ 18121 w 1133881"/>
                <a:gd name="connsiteY13" fmla="*/ 2282416 h 3205179"/>
                <a:gd name="connsiteX14" fmla="*/ 4182 w 1133881"/>
                <a:gd name="connsiteY14" fmla="*/ 2254538 h 3205179"/>
                <a:gd name="connsiteX15" fmla="*/ 32060 w 1133881"/>
                <a:gd name="connsiteY15" fmla="*/ 2218296 h 3205179"/>
                <a:gd name="connsiteX16" fmla="*/ 112906 w 1133881"/>
                <a:gd name="connsiteY16" fmla="*/ 2115147 h 3205179"/>
                <a:gd name="connsiteX17" fmla="*/ 163087 w 1133881"/>
                <a:gd name="connsiteY17" fmla="*/ 2009211 h 3205179"/>
                <a:gd name="connsiteX18" fmla="*/ 213267 w 1133881"/>
                <a:gd name="connsiteY18" fmla="*/ 1911638 h 3205179"/>
                <a:gd name="connsiteX19" fmla="*/ 229994 w 1133881"/>
                <a:gd name="connsiteY19" fmla="*/ 1836367 h 3205179"/>
                <a:gd name="connsiteX20" fmla="*/ 185389 w 1133881"/>
                <a:gd name="connsiteY20" fmla="*/ 1772247 h 3205179"/>
                <a:gd name="connsiteX21" fmla="*/ 235570 w 1133881"/>
                <a:gd name="connsiteY21" fmla="*/ 1766672 h 3205179"/>
                <a:gd name="connsiteX22" fmla="*/ 160299 w 1133881"/>
                <a:gd name="connsiteY22" fmla="*/ 1727643 h 3205179"/>
                <a:gd name="connsiteX23" fmla="*/ 221631 w 1133881"/>
                <a:gd name="connsiteY23" fmla="*/ 1699765 h 3205179"/>
                <a:gd name="connsiteX24" fmla="*/ 149148 w 1133881"/>
                <a:gd name="connsiteY24" fmla="*/ 1649584 h 3205179"/>
                <a:gd name="connsiteX25" fmla="*/ 112906 w 1133881"/>
                <a:gd name="connsiteY25" fmla="*/ 1579889 h 3205179"/>
                <a:gd name="connsiteX26" fmla="*/ 87816 w 1133881"/>
                <a:gd name="connsiteY26" fmla="*/ 1543647 h 3205179"/>
                <a:gd name="connsiteX27" fmla="*/ 54363 w 1133881"/>
                <a:gd name="connsiteY27" fmla="*/ 1479528 h 3205179"/>
                <a:gd name="connsiteX28" fmla="*/ 68302 w 1133881"/>
                <a:gd name="connsiteY28" fmla="*/ 1443286 h 3205179"/>
                <a:gd name="connsiteX29" fmla="*/ 71089 w 1133881"/>
                <a:gd name="connsiteY29" fmla="*/ 1381955 h 3205179"/>
                <a:gd name="connsiteX30" fmla="*/ 96180 w 1133881"/>
                <a:gd name="connsiteY30" fmla="*/ 1373591 h 3205179"/>
                <a:gd name="connsiteX31" fmla="*/ 115694 w 1133881"/>
                <a:gd name="connsiteY31" fmla="*/ 1303896 h 3205179"/>
                <a:gd name="connsiteX32" fmla="*/ 160299 w 1133881"/>
                <a:gd name="connsiteY32" fmla="*/ 1301108 h 3205179"/>
                <a:gd name="connsiteX33" fmla="*/ 199328 w 1133881"/>
                <a:gd name="connsiteY33" fmla="*/ 1262079 h 3205179"/>
                <a:gd name="connsiteX34" fmla="*/ 216055 w 1133881"/>
                <a:gd name="connsiteY34" fmla="*/ 1211899 h 3205179"/>
                <a:gd name="connsiteX35" fmla="*/ 238358 w 1133881"/>
                <a:gd name="connsiteY35" fmla="*/ 1184021 h 3205179"/>
                <a:gd name="connsiteX36" fmla="*/ 269024 w 1133881"/>
                <a:gd name="connsiteY36" fmla="*/ 1189596 h 3205179"/>
                <a:gd name="connsiteX37" fmla="*/ 280175 w 1133881"/>
                <a:gd name="connsiteY37" fmla="*/ 1164506 h 3205179"/>
                <a:gd name="connsiteX38" fmla="*/ 302477 w 1133881"/>
                <a:gd name="connsiteY38" fmla="*/ 1131052 h 3205179"/>
                <a:gd name="connsiteX39" fmla="*/ 285750 w 1133881"/>
                <a:gd name="connsiteY39" fmla="*/ 1072508 h 3205179"/>
                <a:gd name="connsiteX40" fmla="*/ 299689 w 1133881"/>
                <a:gd name="connsiteY40" fmla="*/ 1016752 h 3205179"/>
                <a:gd name="connsiteX41" fmla="*/ 324780 w 1133881"/>
                <a:gd name="connsiteY41" fmla="*/ 955421 h 3205179"/>
                <a:gd name="connsiteX42" fmla="*/ 349870 w 1133881"/>
                <a:gd name="connsiteY42" fmla="*/ 882938 h 3205179"/>
                <a:gd name="connsiteX43" fmla="*/ 355445 w 1133881"/>
                <a:gd name="connsiteY43" fmla="*/ 824394 h 3205179"/>
                <a:gd name="connsiteX44" fmla="*/ 355445 w 1133881"/>
                <a:gd name="connsiteY44" fmla="*/ 788152 h 3205179"/>
                <a:gd name="connsiteX45" fmla="*/ 419565 w 1133881"/>
                <a:gd name="connsiteY45" fmla="*/ 718457 h 3205179"/>
                <a:gd name="connsiteX46" fmla="*/ 448426 w 1133881"/>
                <a:gd name="connsiteY46" fmla="*/ 674145 h 3205179"/>
                <a:gd name="connsiteX47" fmla="*/ 497573 w 1133881"/>
                <a:gd name="connsiteY47" fmla="*/ 573940 h 3205179"/>
                <a:gd name="connsiteX48" fmla="*/ 502385 w 1133881"/>
                <a:gd name="connsiteY48" fmla="*/ 516977 h 3205179"/>
                <a:gd name="connsiteX49" fmla="*/ 426362 w 1133881"/>
                <a:gd name="connsiteY49" fmla="*/ 508132 h 3205179"/>
                <a:gd name="connsiteX50" fmla="*/ 469516 w 1133881"/>
                <a:gd name="connsiteY50" fmla="*/ 468668 h 3205179"/>
                <a:gd name="connsiteX51" fmla="*/ 535387 w 1133881"/>
                <a:gd name="connsiteY51" fmla="*/ 467540 h 3205179"/>
                <a:gd name="connsiteX52" fmla="*/ 569621 w 1133881"/>
                <a:gd name="connsiteY52" fmla="*/ 430307 h 3205179"/>
                <a:gd name="connsiteX53" fmla="*/ 587077 w 1133881"/>
                <a:gd name="connsiteY53" fmla="*/ 284198 h 3205179"/>
                <a:gd name="connsiteX54" fmla="*/ 587262 w 1133881"/>
                <a:gd name="connsiteY54" fmla="*/ 208943 h 3205179"/>
                <a:gd name="connsiteX55" fmla="*/ 615036 w 1133881"/>
                <a:gd name="connsiteY55" fmla="*/ 46699 h 3205179"/>
                <a:gd name="connsiteX56" fmla="*/ 1133881 w 1133881"/>
                <a:gd name="connsiteY56" fmla="*/ 146881 h 3205179"/>
                <a:gd name="connsiteX0" fmla="*/ 115694 w 1133881"/>
                <a:gd name="connsiteY0" fmla="*/ 3062327 h 3062327"/>
                <a:gd name="connsiteX1" fmla="*/ 82241 w 1133881"/>
                <a:gd name="connsiteY1" fmla="*/ 2917361 h 3062327"/>
                <a:gd name="connsiteX2" fmla="*/ 68302 w 1133881"/>
                <a:gd name="connsiteY2" fmla="*/ 2839303 h 3062327"/>
                <a:gd name="connsiteX3" fmla="*/ 26485 w 1133881"/>
                <a:gd name="connsiteY3" fmla="*/ 2769608 h 3062327"/>
                <a:gd name="connsiteX4" fmla="*/ 40424 w 1133881"/>
                <a:gd name="connsiteY4" fmla="*/ 2649732 h 3062327"/>
                <a:gd name="connsiteX5" fmla="*/ 45999 w 1133881"/>
                <a:gd name="connsiteY5" fmla="*/ 2552159 h 3062327"/>
                <a:gd name="connsiteX6" fmla="*/ 54363 w 1133881"/>
                <a:gd name="connsiteY6" fmla="*/ 2490827 h 3062327"/>
                <a:gd name="connsiteX7" fmla="*/ 54363 w 1133881"/>
                <a:gd name="connsiteY7" fmla="*/ 2409981 h 3062327"/>
                <a:gd name="connsiteX8" fmla="*/ 4182 w 1133881"/>
                <a:gd name="connsiteY8" fmla="*/ 2340286 h 3062327"/>
                <a:gd name="connsiteX9" fmla="*/ 29272 w 1133881"/>
                <a:gd name="connsiteY9" fmla="*/ 2306832 h 3062327"/>
                <a:gd name="connsiteX10" fmla="*/ 6970 w 1133881"/>
                <a:gd name="connsiteY10" fmla="*/ 2262227 h 3062327"/>
                <a:gd name="connsiteX11" fmla="*/ 18121 w 1133881"/>
                <a:gd name="connsiteY11" fmla="*/ 2220410 h 3062327"/>
                <a:gd name="connsiteX12" fmla="*/ 9758 w 1133881"/>
                <a:gd name="connsiteY12" fmla="*/ 2200895 h 3062327"/>
                <a:gd name="connsiteX13" fmla="*/ 18121 w 1133881"/>
                <a:gd name="connsiteY13" fmla="*/ 2139564 h 3062327"/>
                <a:gd name="connsiteX14" fmla="*/ 4182 w 1133881"/>
                <a:gd name="connsiteY14" fmla="*/ 2111686 h 3062327"/>
                <a:gd name="connsiteX15" fmla="*/ 32060 w 1133881"/>
                <a:gd name="connsiteY15" fmla="*/ 2075444 h 3062327"/>
                <a:gd name="connsiteX16" fmla="*/ 112906 w 1133881"/>
                <a:gd name="connsiteY16" fmla="*/ 1972295 h 3062327"/>
                <a:gd name="connsiteX17" fmla="*/ 163087 w 1133881"/>
                <a:gd name="connsiteY17" fmla="*/ 1866359 h 3062327"/>
                <a:gd name="connsiteX18" fmla="*/ 213267 w 1133881"/>
                <a:gd name="connsiteY18" fmla="*/ 1768786 h 3062327"/>
                <a:gd name="connsiteX19" fmla="*/ 229994 w 1133881"/>
                <a:gd name="connsiteY19" fmla="*/ 1693515 h 3062327"/>
                <a:gd name="connsiteX20" fmla="*/ 185389 w 1133881"/>
                <a:gd name="connsiteY20" fmla="*/ 1629395 h 3062327"/>
                <a:gd name="connsiteX21" fmla="*/ 235570 w 1133881"/>
                <a:gd name="connsiteY21" fmla="*/ 1623820 h 3062327"/>
                <a:gd name="connsiteX22" fmla="*/ 160299 w 1133881"/>
                <a:gd name="connsiteY22" fmla="*/ 1584791 h 3062327"/>
                <a:gd name="connsiteX23" fmla="*/ 221631 w 1133881"/>
                <a:gd name="connsiteY23" fmla="*/ 1556913 h 3062327"/>
                <a:gd name="connsiteX24" fmla="*/ 149148 w 1133881"/>
                <a:gd name="connsiteY24" fmla="*/ 1506732 h 3062327"/>
                <a:gd name="connsiteX25" fmla="*/ 112906 w 1133881"/>
                <a:gd name="connsiteY25" fmla="*/ 1437037 h 3062327"/>
                <a:gd name="connsiteX26" fmla="*/ 87816 w 1133881"/>
                <a:gd name="connsiteY26" fmla="*/ 1400795 h 3062327"/>
                <a:gd name="connsiteX27" fmla="*/ 54363 w 1133881"/>
                <a:gd name="connsiteY27" fmla="*/ 1336676 h 3062327"/>
                <a:gd name="connsiteX28" fmla="*/ 68302 w 1133881"/>
                <a:gd name="connsiteY28" fmla="*/ 1300434 h 3062327"/>
                <a:gd name="connsiteX29" fmla="*/ 71089 w 1133881"/>
                <a:gd name="connsiteY29" fmla="*/ 1239103 h 3062327"/>
                <a:gd name="connsiteX30" fmla="*/ 96180 w 1133881"/>
                <a:gd name="connsiteY30" fmla="*/ 1230739 h 3062327"/>
                <a:gd name="connsiteX31" fmla="*/ 115694 w 1133881"/>
                <a:gd name="connsiteY31" fmla="*/ 1161044 h 3062327"/>
                <a:gd name="connsiteX32" fmla="*/ 160299 w 1133881"/>
                <a:gd name="connsiteY32" fmla="*/ 1158256 h 3062327"/>
                <a:gd name="connsiteX33" fmla="*/ 199328 w 1133881"/>
                <a:gd name="connsiteY33" fmla="*/ 1119227 h 3062327"/>
                <a:gd name="connsiteX34" fmla="*/ 216055 w 1133881"/>
                <a:gd name="connsiteY34" fmla="*/ 1069047 h 3062327"/>
                <a:gd name="connsiteX35" fmla="*/ 238358 w 1133881"/>
                <a:gd name="connsiteY35" fmla="*/ 1041169 h 3062327"/>
                <a:gd name="connsiteX36" fmla="*/ 269024 w 1133881"/>
                <a:gd name="connsiteY36" fmla="*/ 1046744 h 3062327"/>
                <a:gd name="connsiteX37" fmla="*/ 280175 w 1133881"/>
                <a:gd name="connsiteY37" fmla="*/ 1021654 h 3062327"/>
                <a:gd name="connsiteX38" fmla="*/ 302477 w 1133881"/>
                <a:gd name="connsiteY38" fmla="*/ 988200 h 3062327"/>
                <a:gd name="connsiteX39" fmla="*/ 285750 w 1133881"/>
                <a:gd name="connsiteY39" fmla="*/ 929656 h 3062327"/>
                <a:gd name="connsiteX40" fmla="*/ 299689 w 1133881"/>
                <a:gd name="connsiteY40" fmla="*/ 873900 h 3062327"/>
                <a:gd name="connsiteX41" fmla="*/ 324780 w 1133881"/>
                <a:gd name="connsiteY41" fmla="*/ 812569 h 3062327"/>
                <a:gd name="connsiteX42" fmla="*/ 349870 w 1133881"/>
                <a:gd name="connsiteY42" fmla="*/ 740086 h 3062327"/>
                <a:gd name="connsiteX43" fmla="*/ 355445 w 1133881"/>
                <a:gd name="connsiteY43" fmla="*/ 681542 h 3062327"/>
                <a:gd name="connsiteX44" fmla="*/ 355445 w 1133881"/>
                <a:gd name="connsiteY44" fmla="*/ 645300 h 3062327"/>
                <a:gd name="connsiteX45" fmla="*/ 419565 w 1133881"/>
                <a:gd name="connsiteY45" fmla="*/ 575605 h 3062327"/>
                <a:gd name="connsiteX46" fmla="*/ 448426 w 1133881"/>
                <a:gd name="connsiteY46" fmla="*/ 531293 h 3062327"/>
                <a:gd name="connsiteX47" fmla="*/ 497573 w 1133881"/>
                <a:gd name="connsiteY47" fmla="*/ 431088 h 3062327"/>
                <a:gd name="connsiteX48" fmla="*/ 502385 w 1133881"/>
                <a:gd name="connsiteY48" fmla="*/ 374125 h 3062327"/>
                <a:gd name="connsiteX49" fmla="*/ 426362 w 1133881"/>
                <a:gd name="connsiteY49" fmla="*/ 365280 h 3062327"/>
                <a:gd name="connsiteX50" fmla="*/ 469516 w 1133881"/>
                <a:gd name="connsiteY50" fmla="*/ 325816 h 3062327"/>
                <a:gd name="connsiteX51" fmla="*/ 535387 w 1133881"/>
                <a:gd name="connsiteY51" fmla="*/ 324688 h 3062327"/>
                <a:gd name="connsiteX52" fmla="*/ 569621 w 1133881"/>
                <a:gd name="connsiteY52" fmla="*/ 287455 h 3062327"/>
                <a:gd name="connsiteX53" fmla="*/ 587077 w 1133881"/>
                <a:gd name="connsiteY53" fmla="*/ 141346 h 3062327"/>
                <a:gd name="connsiteX54" fmla="*/ 587262 w 1133881"/>
                <a:gd name="connsiteY54" fmla="*/ 66091 h 3062327"/>
                <a:gd name="connsiteX55" fmla="*/ 757880 w 1133881"/>
                <a:gd name="connsiteY55" fmla="*/ 46699 h 3062327"/>
                <a:gd name="connsiteX56" fmla="*/ 1133881 w 1133881"/>
                <a:gd name="connsiteY56" fmla="*/ 4029 h 3062327"/>
                <a:gd name="connsiteX0" fmla="*/ 115694 w 1133881"/>
                <a:gd name="connsiteY0" fmla="*/ 3062327 h 3062327"/>
                <a:gd name="connsiteX1" fmla="*/ 82241 w 1133881"/>
                <a:gd name="connsiteY1" fmla="*/ 2917361 h 3062327"/>
                <a:gd name="connsiteX2" fmla="*/ 68302 w 1133881"/>
                <a:gd name="connsiteY2" fmla="*/ 2839303 h 3062327"/>
                <a:gd name="connsiteX3" fmla="*/ 26485 w 1133881"/>
                <a:gd name="connsiteY3" fmla="*/ 2769608 h 3062327"/>
                <a:gd name="connsiteX4" fmla="*/ 40424 w 1133881"/>
                <a:gd name="connsiteY4" fmla="*/ 2649732 h 3062327"/>
                <a:gd name="connsiteX5" fmla="*/ 45999 w 1133881"/>
                <a:gd name="connsiteY5" fmla="*/ 2552159 h 3062327"/>
                <a:gd name="connsiteX6" fmla="*/ 54363 w 1133881"/>
                <a:gd name="connsiteY6" fmla="*/ 2490827 h 3062327"/>
                <a:gd name="connsiteX7" fmla="*/ 54363 w 1133881"/>
                <a:gd name="connsiteY7" fmla="*/ 2409981 h 3062327"/>
                <a:gd name="connsiteX8" fmla="*/ 4182 w 1133881"/>
                <a:gd name="connsiteY8" fmla="*/ 2340286 h 3062327"/>
                <a:gd name="connsiteX9" fmla="*/ 29272 w 1133881"/>
                <a:gd name="connsiteY9" fmla="*/ 2306832 h 3062327"/>
                <a:gd name="connsiteX10" fmla="*/ 6970 w 1133881"/>
                <a:gd name="connsiteY10" fmla="*/ 2262227 h 3062327"/>
                <a:gd name="connsiteX11" fmla="*/ 18121 w 1133881"/>
                <a:gd name="connsiteY11" fmla="*/ 2220410 h 3062327"/>
                <a:gd name="connsiteX12" fmla="*/ 9758 w 1133881"/>
                <a:gd name="connsiteY12" fmla="*/ 2200895 h 3062327"/>
                <a:gd name="connsiteX13" fmla="*/ 18121 w 1133881"/>
                <a:gd name="connsiteY13" fmla="*/ 2139564 h 3062327"/>
                <a:gd name="connsiteX14" fmla="*/ 4182 w 1133881"/>
                <a:gd name="connsiteY14" fmla="*/ 2111686 h 3062327"/>
                <a:gd name="connsiteX15" fmla="*/ 32060 w 1133881"/>
                <a:gd name="connsiteY15" fmla="*/ 2075444 h 3062327"/>
                <a:gd name="connsiteX16" fmla="*/ 112906 w 1133881"/>
                <a:gd name="connsiteY16" fmla="*/ 1972295 h 3062327"/>
                <a:gd name="connsiteX17" fmla="*/ 163087 w 1133881"/>
                <a:gd name="connsiteY17" fmla="*/ 1866359 h 3062327"/>
                <a:gd name="connsiteX18" fmla="*/ 213267 w 1133881"/>
                <a:gd name="connsiteY18" fmla="*/ 1768786 h 3062327"/>
                <a:gd name="connsiteX19" fmla="*/ 229994 w 1133881"/>
                <a:gd name="connsiteY19" fmla="*/ 1693515 h 3062327"/>
                <a:gd name="connsiteX20" fmla="*/ 185389 w 1133881"/>
                <a:gd name="connsiteY20" fmla="*/ 1629395 h 3062327"/>
                <a:gd name="connsiteX21" fmla="*/ 235570 w 1133881"/>
                <a:gd name="connsiteY21" fmla="*/ 1623820 h 3062327"/>
                <a:gd name="connsiteX22" fmla="*/ 160299 w 1133881"/>
                <a:gd name="connsiteY22" fmla="*/ 1584791 h 3062327"/>
                <a:gd name="connsiteX23" fmla="*/ 221631 w 1133881"/>
                <a:gd name="connsiteY23" fmla="*/ 1556913 h 3062327"/>
                <a:gd name="connsiteX24" fmla="*/ 149148 w 1133881"/>
                <a:gd name="connsiteY24" fmla="*/ 1506732 h 3062327"/>
                <a:gd name="connsiteX25" fmla="*/ 112906 w 1133881"/>
                <a:gd name="connsiteY25" fmla="*/ 1437037 h 3062327"/>
                <a:gd name="connsiteX26" fmla="*/ 87816 w 1133881"/>
                <a:gd name="connsiteY26" fmla="*/ 1400795 h 3062327"/>
                <a:gd name="connsiteX27" fmla="*/ 54363 w 1133881"/>
                <a:gd name="connsiteY27" fmla="*/ 1336676 h 3062327"/>
                <a:gd name="connsiteX28" fmla="*/ 68302 w 1133881"/>
                <a:gd name="connsiteY28" fmla="*/ 1300434 h 3062327"/>
                <a:gd name="connsiteX29" fmla="*/ 71089 w 1133881"/>
                <a:gd name="connsiteY29" fmla="*/ 1239103 h 3062327"/>
                <a:gd name="connsiteX30" fmla="*/ 96180 w 1133881"/>
                <a:gd name="connsiteY30" fmla="*/ 1230739 h 3062327"/>
                <a:gd name="connsiteX31" fmla="*/ 115694 w 1133881"/>
                <a:gd name="connsiteY31" fmla="*/ 1161044 h 3062327"/>
                <a:gd name="connsiteX32" fmla="*/ 160299 w 1133881"/>
                <a:gd name="connsiteY32" fmla="*/ 1158256 h 3062327"/>
                <a:gd name="connsiteX33" fmla="*/ 199328 w 1133881"/>
                <a:gd name="connsiteY33" fmla="*/ 1119227 h 3062327"/>
                <a:gd name="connsiteX34" fmla="*/ 216055 w 1133881"/>
                <a:gd name="connsiteY34" fmla="*/ 1069047 h 3062327"/>
                <a:gd name="connsiteX35" fmla="*/ 238358 w 1133881"/>
                <a:gd name="connsiteY35" fmla="*/ 1041169 h 3062327"/>
                <a:gd name="connsiteX36" fmla="*/ 269024 w 1133881"/>
                <a:gd name="connsiteY36" fmla="*/ 1046744 h 3062327"/>
                <a:gd name="connsiteX37" fmla="*/ 280175 w 1133881"/>
                <a:gd name="connsiteY37" fmla="*/ 1021654 h 3062327"/>
                <a:gd name="connsiteX38" fmla="*/ 302477 w 1133881"/>
                <a:gd name="connsiteY38" fmla="*/ 988200 h 3062327"/>
                <a:gd name="connsiteX39" fmla="*/ 285750 w 1133881"/>
                <a:gd name="connsiteY39" fmla="*/ 929656 h 3062327"/>
                <a:gd name="connsiteX40" fmla="*/ 299689 w 1133881"/>
                <a:gd name="connsiteY40" fmla="*/ 873900 h 3062327"/>
                <a:gd name="connsiteX41" fmla="*/ 324780 w 1133881"/>
                <a:gd name="connsiteY41" fmla="*/ 812569 h 3062327"/>
                <a:gd name="connsiteX42" fmla="*/ 349870 w 1133881"/>
                <a:gd name="connsiteY42" fmla="*/ 740086 h 3062327"/>
                <a:gd name="connsiteX43" fmla="*/ 355445 w 1133881"/>
                <a:gd name="connsiteY43" fmla="*/ 681542 h 3062327"/>
                <a:gd name="connsiteX44" fmla="*/ 355445 w 1133881"/>
                <a:gd name="connsiteY44" fmla="*/ 645300 h 3062327"/>
                <a:gd name="connsiteX45" fmla="*/ 419565 w 1133881"/>
                <a:gd name="connsiteY45" fmla="*/ 575605 h 3062327"/>
                <a:gd name="connsiteX46" fmla="*/ 448426 w 1133881"/>
                <a:gd name="connsiteY46" fmla="*/ 531293 h 3062327"/>
                <a:gd name="connsiteX47" fmla="*/ 497573 w 1133881"/>
                <a:gd name="connsiteY47" fmla="*/ 431088 h 3062327"/>
                <a:gd name="connsiteX48" fmla="*/ 502385 w 1133881"/>
                <a:gd name="connsiteY48" fmla="*/ 374125 h 3062327"/>
                <a:gd name="connsiteX49" fmla="*/ 426362 w 1133881"/>
                <a:gd name="connsiteY49" fmla="*/ 365280 h 3062327"/>
                <a:gd name="connsiteX50" fmla="*/ 469516 w 1133881"/>
                <a:gd name="connsiteY50" fmla="*/ 325816 h 3062327"/>
                <a:gd name="connsiteX51" fmla="*/ 535387 w 1133881"/>
                <a:gd name="connsiteY51" fmla="*/ 324688 h 3062327"/>
                <a:gd name="connsiteX52" fmla="*/ 569621 w 1133881"/>
                <a:gd name="connsiteY52" fmla="*/ 287455 h 3062327"/>
                <a:gd name="connsiteX53" fmla="*/ 587077 w 1133881"/>
                <a:gd name="connsiteY53" fmla="*/ 141346 h 3062327"/>
                <a:gd name="connsiteX54" fmla="*/ 658668 w 1133881"/>
                <a:gd name="connsiteY54" fmla="*/ 137505 h 3062327"/>
                <a:gd name="connsiteX55" fmla="*/ 757880 w 1133881"/>
                <a:gd name="connsiteY55" fmla="*/ 46699 h 3062327"/>
                <a:gd name="connsiteX56" fmla="*/ 1133881 w 1133881"/>
                <a:gd name="connsiteY56" fmla="*/ 4029 h 3062327"/>
                <a:gd name="connsiteX0" fmla="*/ 115694 w 1133881"/>
                <a:gd name="connsiteY0" fmla="*/ 3062327 h 3062327"/>
                <a:gd name="connsiteX1" fmla="*/ 82241 w 1133881"/>
                <a:gd name="connsiteY1" fmla="*/ 2917361 h 3062327"/>
                <a:gd name="connsiteX2" fmla="*/ 68302 w 1133881"/>
                <a:gd name="connsiteY2" fmla="*/ 2839303 h 3062327"/>
                <a:gd name="connsiteX3" fmla="*/ 26485 w 1133881"/>
                <a:gd name="connsiteY3" fmla="*/ 2769608 h 3062327"/>
                <a:gd name="connsiteX4" fmla="*/ 40424 w 1133881"/>
                <a:gd name="connsiteY4" fmla="*/ 2649732 h 3062327"/>
                <a:gd name="connsiteX5" fmla="*/ 45999 w 1133881"/>
                <a:gd name="connsiteY5" fmla="*/ 2552159 h 3062327"/>
                <a:gd name="connsiteX6" fmla="*/ 54363 w 1133881"/>
                <a:gd name="connsiteY6" fmla="*/ 2490827 h 3062327"/>
                <a:gd name="connsiteX7" fmla="*/ 54363 w 1133881"/>
                <a:gd name="connsiteY7" fmla="*/ 2409981 h 3062327"/>
                <a:gd name="connsiteX8" fmla="*/ 4182 w 1133881"/>
                <a:gd name="connsiteY8" fmla="*/ 2340286 h 3062327"/>
                <a:gd name="connsiteX9" fmla="*/ 29272 w 1133881"/>
                <a:gd name="connsiteY9" fmla="*/ 2306832 h 3062327"/>
                <a:gd name="connsiteX10" fmla="*/ 6970 w 1133881"/>
                <a:gd name="connsiteY10" fmla="*/ 2262227 h 3062327"/>
                <a:gd name="connsiteX11" fmla="*/ 18121 w 1133881"/>
                <a:gd name="connsiteY11" fmla="*/ 2220410 h 3062327"/>
                <a:gd name="connsiteX12" fmla="*/ 9758 w 1133881"/>
                <a:gd name="connsiteY12" fmla="*/ 2200895 h 3062327"/>
                <a:gd name="connsiteX13" fmla="*/ 18121 w 1133881"/>
                <a:gd name="connsiteY13" fmla="*/ 2139564 h 3062327"/>
                <a:gd name="connsiteX14" fmla="*/ 4182 w 1133881"/>
                <a:gd name="connsiteY14" fmla="*/ 2111686 h 3062327"/>
                <a:gd name="connsiteX15" fmla="*/ 32060 w 1133881"/>
                <a:gd name="connsiteY15" fmla="*/ 2075444 h 3062327"/>
                <a:gd name="connsiteX16" fmla="*/ 112906 w 1133881"/>
                <a:gd name="connsiteY16" fmla="*/ 1972295 h 3062327"/>
                <a:gd name="connsiteX17" fmla="*/ 163087 w 1133881"/>
                <a:gd name="connsiteY17" fmla="*/ 1866359 h 3062327"/>
                <a:gd name="connsiteX18" fmla="*/ 213267 w 1133881"/>
                <a:gd name="connsiteY18" fmla="*/ 1768786 h 3062327"/>
                <a:gd name="connsiteX19" fmla="*/ 229994 w 1133881"/>
                <a:gd name="connsiteY19" fmla="*/ 1693515 h 3062327"/>
                <a:gd name="connsiteX20" fmla="*/ 185389 w 1133881"/>
                <a:gd name="connsiteY20" fmla="*/ 1629395 h 3062327"/>
                <a:gd name="connsiteX21" fmla="*/ 235570 w 1133881"/>
                <a:gd name="connsiteY21" fmla="*/ 1623820 h 3062327"/>
                <a:gd name="connsiteX22" fmla="*/ 160299 w 1133881"/>
                <a:gd name="connsiteY22" fmla="*/ 1584791 h 3062327"/>
                <a:gd name="connsiteX23" fmla="*/ 221631 w 1133881"/>
                <a:gd name="connsiteY23" fmla="*/ 1556913 h 3062327"/>
                <a:gd name="connsiteX24" fmla="*/ 149148 w 1133881"/>
                <a:gd name="connsiteY24" fmla="*/ 1506732 h 3062327"/>
                <a:gd name="connsiteX25" fmla="*/ 112906 w 1133881"/>
                <a:gd name="connsiteY25" fmla="*/ 1437037 h 3062327"/>
                <a:gd name="connsiteX26" fmla="*/ 87816 w 1133881"/>
                <a:gd name="connsiteY26" fmla="*/ 1400795 h 3062327"/>
                <a:gd name="connsiteX27" fmla="*/ 54363 w 1133881"/>
                <a:gd name="connsiteY27" fmla="*/ 1336676 h 3062327"/>
                <a:gd name="connsiteX28" fmla="*/ 68302 w 1133881"/>
                <a:gd name="connsiteY28" fmla="*/ 1300434 h 3062327"/>
                <a:gd name="connsiteX29" fmla="*/ 71089 w 1133881"/>
                <a:gd name="connsiteY29" fmla="*/ 1239103 h 3062327"/>
                <a:gd name="connsiteX30" fmla="*/ 96180 w 1133881"/>
                <a:gd name="connsiteY30" fmla="*/ 1230739 h 3062327"/>
                <a:gd name="connsiteX31" fmla="*/ 115694 w 1133881"/>
                <a:gd name="connsiteY31" fmla="*/ 1161044 h 3062327"/>
                <a:gd name="connsiteX32" fmla="*/ 160299 w 1133881"/>
                <a:gd name="connsiteY32" fmla="*/ 1158256 h 3062327"/>
                <a:gd name="connsiteX33" fmla="*/ 199328 w 1133881"/>
                <a:gd name="connsiteY33" fmla="*/ 1119227 h 3062327"/>
                <a:gd name="connsiteX34" fmla="*/ 216055 w 1133881"/>
                <a:gd name="connsiteY34" fmla="*/ 1069047 h 3062327"/>
                <a:gd name="connsiteX35" fmla="*/ 238358 w 1133881"/>
                <a:gd name="connsiteY35" fmla="*/ 1041169 h 3062327"/>
                <a:gd name="connsiteX36" fmla="*/ 269024 w 1133881"/>
                <a:gd name="connsiteY36" fmla="*/ 1046744 h 3062327"/>
                <a:gd name="connsiteX37" fmla="*/ 280175 w 1133881"/>
                <a:gd name="connsiteY37" fmla="*/ 1021654 h 3062327"/>
                <a:gd name="connsiteX38" fmla="*/ 302477 w 1133881"/>
                <a:gd name="connsiteY38" fmla="*/ 988200 h 3062327"/>
                <a:gd name="connsiteX39" fmla="*/ 285750 w 1133881"/>
                <a:gd name="connsiteY39" fmla="*/ 929656 h 3062327"/>
                <a:gd name="connsiteX40" fmla="*/ 299689 w 1133881"/>
                <a:gd name="connsiteY40" fmla="*/ 873900 h 3062327"/>
                <a:gd name="connsiteX41" fmla="*/ 324780 w 1133881"/>
                <a:gd name="connsiteY41" fmla="*/ 812569 h 3062327"/>
                <a:gd name="connsiteX42" fmla="*/ 349870 w 1133881"/>
                <a:gd name="connsiteY42" fmla="*/ 740086 h 3062327"/>
                <a:gd name="connsiteX43" fmla="*/ 355445 w 1133881"/>
                <a:gd name="connsiteY43" fmla="*/ 681542 h 3062327"/>
                <a:gd name="connsiteX44" fmla="*/ 355445 w 1133881"/>
                <a:gd name="connsiteY44" fmla="*/ 645300 h 3062327"/>
                <a:gd name="connsiteX45" fmla="*/ 419565 w 1133881"/>
                <a:gd name="connsiteY45" fmla="*/ 575605 h 3062327"/>
                <a:gd name="connsiteX46" fmla="*/ 448426 w 1133881"/>
                <a:gd name="connsiteY46" fmla="*/ 531293 h 3062327"/>
                <a:gd name="connsiteX47" fmla="*/ 497573 w 1133881"/>
                <a:gd name="connsiteY47" fmla="*/ 431088 h 3062327"/>
                <a:gd name="connsiteX48" fmla="*/ 502385 w 1133881"/>
                <a:gd name="connsiteY48" fmla="*/ 374125 h 3062327"/>
                <a:gd name="connsiteX49" fmla="*/ 426362 w 1133881"/>
                <a:gd name="connsiteY49" fmla="*/ 365280 h 3062327"/>
                <a:gd name="connsiteX50" fmla="*/ 469516 w 1133881"/>
                <a:gd name="connsiteY50" fmla="*/ 325816 h 3062327"/>
                <a:gd name="connsiteX51" fmla="*/ 535387 w 1133881"/>
                <a:gd name="connsiteY51" fmla="*/ 324688 h 3062327"/>
                <a:gd name="connsiteX52" fmla="*/ 569621 w 1133881"/>
                <a:gd name="connsiteY52" fmla="*/ 287455 h 3062327"/>
                <a:gd name="connsiteX53" fmla="*/ 658668 w 1133881"/>
                <a:gd name="connsiteY53" fmla="*/ 137505 h 3062327"/>
                <a:gd name="connsiteX54" fmla="*/ 757880 w 1133881"/>
                <a:gd name="connsiteY54" fmla="*/ 46699 h 3062327"/>
                <a:gd name="connsiteX55" fmla="*/ 1133881 w 1133881"/>
                <a:gd name="connsiteY55" fmla="*/ 4029 h 30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33881" h="3062327">
                  <a:moveTo>
                    <a:pt x="115694" y="3062327"/>
                  </a:moveTo>
                  <a:cubicBezTo>
                    <a:pt x="102917" y="3008429"/>
                    <a:pt x="90140" y="2954532"/>
                    <a:pt x="82241" y="2917361"/>
                  </a:cubicBezTo>
                  <a:cubicBezTo>
                    <a:pt x="74342" y="2880190"/>
                    <a:pt x="77595" y="2863929"/>
                    <a:pt x="68302" y="2839303"/>
                  </a:cubicBezTo>
                  <a:cubicBezTo>
                    <a:pt x="59009" y="2814678"/>
                    <a:pt x="31131" y="2801203"/>
                    <a:pt x="26485" y="2769608"/>
                  </a:cubicBezTo>
                  <a:cubicBezTo>
                    <a:pt x="21839" y="2738013"/>
                    <a:pt x="37172" y="2685973"/>
                    <a:pt x="40424" y="2649732"/>
                  </a:cubicBezTo>
                  <a:cubicBezTo>
                    <a:pt x="43676" y="2613491"/>
                    <a:pt x="43676" y="2578643"/>
                    <a:pt x="45999" y="2552159"/>
                  </a:cubicBezTo>
                  <a:cubicBezTo>
                    <a:pt x="48322" y="2525675"/>
                    <a:pt x="52969" y="2514523"/>
                    <a:pt x="54363" y="2490827"/>
                  </a:cubicBezTo>
                  <a:cubicBezTo>
                    <a:pt x="55757" y="2467131"/>
                    <a:pt x="62726" y="2435071"/>
                    <a:pt x="54363" y="2409981"/>
                  </a:cubicBezTo>
                  <a:cubicBezTo>
                    <a:pt x="46000" y="2384891"/>
                    <a:pt x="8364" y="2357477"/>
                    <a:pt x="4182" y="2340286"/>
                  </a:cubicBezTo>
                  <a:cubicBezTo>
                    <a:pt x="0" y="2323095"/>
                    <a:pt x="28807" y="2319842"/>
                    <a:pt x="29272" y="2306832"/>
                  </a:cubicBezTo>
                  <a:cubicBezTo>
                    <a:pt x="29737" y="2293822"/>
                    <a:pt x="8828" y="2276631"/>
                    <a:pt x="6970" y="2262227"/>
                  </a:cubicBezTo>
                  <a:cubicBezTo>
                    <a:pt x="5112" y="2247823"/>
                    <a:pt x="17656" y="2230632"/>
                    <a:pt x="18121" y="2220410"/>
                  </a:cubicBezTo>
                  <a:cubicBezTo>
                    <a:pt x="18586" y="2210188"/>
                    <a:pt x="9758" y="2214369"/>
                    <a:pt x="9758" y="2200895"/>
                  </a:cubicBezTo>
                  <a:cubicBezTo>
                    <a:pt x="9758" y="2187421"/>
                    <a:pt x="19050" y="2154432"/>
                    <a:pt x="18121" y="2139564"/>
                  </a:cubicBezTo>
                  <a:cubicBezTo>
                    <a:pt x="17192" y="2124696"/>
                    <a:pt x="1859" y="2122373"/>
                    <a:pt x="4182" y="2111686"/>
                  </a:cubicBezTo>
                  <a:cubicBezTo>
                    <a:pt x="6505" y="2100999"/>
                    <a:pt x="32060" y="2075444"/>
                    <a:pt x="32060" y="2075444"/>
                  </a:cubicBezTo>
                  <a:cubicBezTo>
                    <a:pt x="50181" y="2052212"/>
                    <a:pt x="91068" y="2007142"/>
                    <a:pt x="112906" y="1972295"/>
                  </a:cubicBezTo>
                  <a:cubicBezTo>
                    <a:pt x="134744" y="1937448"/>
                    <a:pt x="146360" y="1900277"/>
                    <a:pt x="163087" y="1866359"/>
                  </a:cubicBezTo>
                  <a:cubicBezTo>
                    <a:pt x="179814" y="1832441"/>
                    <a:pt x="202116" y="1797593"/>
                    <a:pt x="213267" y="1768786"/>
                  </a:cubicBezTo>
                  <a:cubicBezTo>
                    <a:pt x="224418" y="1739979"/>
                    <a:pt x="234640" y="1716747"/>
                    <a:pt x="229994" y="1693515"/>
                  </a:cubicBezTo>
                  <a:cubicBezTo>
                    <a:pt x="225348" y="1670283"/>
                    <a:pt x="184460" y="1641011"/>
                    <a:pt x="185389" y="1629395"/>
                  </a:cubicBezTo>
                  <a:cubicBezTo>
                    <a:pt x="186318" y="1617779"/>
                    <a:pt x="239752" y="1631254"/>
                    <a:pt x="235570" y="1623820"/>
                  </a:cubicBezTo>
                  <a:cubicBezTo>
                    <a:pt x="231388" y="1616386"/>
                    <a:pt x="162622" y="1595942"/>
                    <a:pt x="160299" y="1584791"/>
                  </a:cubicBezTo>
                  <a:cubicBezTo>
                    <a:pt x="157976" y="1573640"/>
                    <a:pt x="223490" y="1569923"/>
                    <a:pt x="221631" y="1556913"/>
                  </a:cubicBezTo>
                  <a:cubicBezTo>
                    <a:pt x="219773" y="1543903"/>
                    <a:pt x="167269" y="1526711"/>
                    <a:pt x="149148" y="1506732"/>
                  </a:cubicBezTo>
                  <a:cubicBezTo>
                    <a:pt x="131027" y="1486753"/>
                    <a:pt x="123128" y="1454693"/>
                    <a:pt x="112906" y="1437037"/>
                  </a:cubicBezTo>
                  <a:cubicBezTo>
                    <a:pt x="102684" y="1419381"/>
                    <a:pt x="97573" y="1417522"/>
                    <a:pt x="87816" y="1400795"/>
                  </a:cubicBezTo>
                  <a:cubicBezTo>
                    <a:pt x="78059" y="1384068"/>
                    <a:pt x="57615" y="1353403"/>
                    <a:pt x="54363" y="1336676"/>
                  </a:cubicBezTo>
                  <a:cubicBezTo>
                    <a:pt x="51111" y="1319949"/>
                    <a:pt x="65514" y="1316696"/>
                    <a:pt x="68302" y="1300434"/>
                  </a:cubicBezTo>
                  <a:cubicBezTo>
                    <a:pt x="71090" y="1284172"/>
                    <a:pt x="66443" y="1250719"/>
                    <a:pt x="71089" y="1239103"/>
                  </a:cubicBezTo>
                  <a:cubicBezTo>
                    <a:pt x="75735" y="1227487"/>
                    <a:pt x="88746" y="1243749"/>
                    <a:pt x="96180" y="1230739"/>
                  </a:cubicBezTo>
                  <a:cubicBezTo>
                    <a:pt x="103614" y="1217729"/>
                    <a:pt x="105008" y="1173124"/>
                    <a:pt x="115694" y="1161044"/>
                  </a:cubicBezTo>
                  <a:cubicBezTo>
                    <a:pt x="126380" y="1148964"/>
                    <a:pt x="146360" y="1165226"/>
                    <a:pt x="160299" y="1158256"/>
                  </a:cubicBezTo>
                  <a:cubicBezTo>
                    <a:pt x="174238" y="1151287"/>
                    <a:pt x="190035" y="1134095"/>
                    <a:pt x="199328" y="1119227"/>
                  </a:cubicBezTo>
                  <a:cubicBezTo>
                    <a:pt x="208621" y="1104359"/>
                    <a:pt x="209550" y="1082057"/>
                    <a:pt x="216055" y="1069047"/>
                  </a:cubicBezTo>
                  <a:cubicBezTo>
                    <a:pt x="222560" y="1056037"/>
                    <a:pt x="229530" y="1044886"/>
                    <a:pt x="238358" y="1041169"/>
                  </a:cubicBezTo>
                  <a:cubicBezTo>
                    <a:pt x="247186" y="1037452"/>
                    <a:pt x="262055" y="1049996"/>
                    <a:pt x="269024" y="1046744"/>
                  </a:cubicBezTo>
                  <a:cubicBezTo>
                    <a:pt x="275993" y="1043492"/>
                    <a:pt x="274600" y="1031411"/>
                    <a:pt x="280175" y="1021654"/>
                  </a:cubicBezTo>
                  <a:cubicBezTo>
                    <a:pt x="285750" y="1011897"/>
                    <a:pt x="301548" y="1003533"/>
                    <a:pt x="302477" y="988200"/>
                  </a:cubicBezTo>
                  <a:cubicBezTo>
                    <a:pt x="303406" y="972867"/>
                    <a:pt x="286215" y="948706"/>
                    <a:pt x="285750" y="929656"/>
                  </a:cubicBezTo>
                  <a:cubicBezTo>
                    <a:pt x="285285" y="910606"/>
                    <a:pt x="293184" y="893414"/>
                    <a:pt x="299689" y="873900"/>
                  </a:cubicBezTo>
                  <a:cubicBezTo>
                    <a:pt x="306194" y="854386"/>
                    <a:pt x="316417" y="834871"/>
                    <a:pt x="324780" y="812569"/>
                  </a:cubicBezTo>
                  <a:cubicBezTo>
                    <a:pt x="333143" y="790267"/>
                    <a:pt x="344759" y="761924"/>
                    <a:pt x="349870" y="740086"/>
                  </a:cubicBezTo>
                  <a:cubicBezTo>
                    <a:pt x="354981" y="718248"/>
                    <a:pt x="354516" y="697340"/>
                    <a:pt x="355445" y="681542"/>
                  </a:cubicBezTo>
                  <a:cubicBezTo>
                    <a:pt x="356374" y="665744"/>
                    <a:pt x="344758" y="662956"/>
                    <a:pt x="355445" y="645300"/>
                  </a:cubicBezTo>
                  <a:cubicBezTo>
                    <a:pt x="366132" y="627644"/>
                    <a:pt x="404068" y="594606"/>
                    <a:pt x="419565" y="575605"/>
                  </a:cubicBezTo>
                  <a:cubicBezTo>
                    <a:pt x="435062" y="556604"/>
                    <a:pt x="435425" y="555379"/>
                    <a:pt x="448426" y="531293"/>
                  </a:cubicBezTo>
                  <a:cubicBezTo>
                    <a:pt x="461427" y="507207"/>
                    <a:pt x="488580" y="457283"/>
                    <a:pt x="497573" y="431088"/>
                  </a:cubicBezTo>
                  <a:cubicBezTo>
                    <a:pt x="506566" y="404893"/>
                    <a:pt x="514253" y="385093"/>
                    <a:pt x="502385" y="374125"/>
                  </a:cubicBezTo>
                  <a:cubicBezTo>
                    <a:pt x="490517" y="363157"/>
                    <a:pt x="436695" y="381148"/>
                    <a:pt x="426362" y="365280"/>
                  </a:cubicBezTo>
                  <a:cubicBezTo>
                    <a:pt x="420884" y="357229"/>
                    <a:pt x="447471" y="332581"/>
                    <a:pt x="469516" y="325816"/>
                  </a:cubicBezTo>
                  <a:lnTo>
                    <a:pt x="535387" y="324688"/>
                  </a:lnTo>
                  <a:lnTo>
                    <a:pt x="569621" y="287455"/>
                  </a:lnTo>
                  <a:lnTo>
                    <a:pt x="658668" y="137505"/>
                  </a:lnTo>
                  <a:lnTo>
                    <a:pt x="757880" y="46699"/>
                  </a:lnTo>
                  <a:cubicBezTo>
                    <a:pt x="765670" y="0"/>
                    <a:pt x="1129969" y="27801"/>
                    <a:pt x="1133881" y="4029"/>
                  </a:cubicBez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任意多边形 6"/>
            <p:cNvSpPr/>
            <p:nvPr/>
          </p:nvSpPr>
          <p:spPr>
            <a:xfrm>
              <a:off x="3873826" y="1555262"/>
              <a:ext cx="273972" cy="1329690"/>
            </a:xfrm>
            <a:custGeom>
              <a:avLst/>
              <a:gdLst>
                <a:gd name="connsiteX0" fmla="*/ 234461 w 273972"/>
                <a:gd name="connsiteY0" fmla="*/ 1258276 h 1258276"/>
                <a:gd name="connsiteX1" fmla="*/ 252697 w 273972"/>
                <a:gd name="connsiteY1" fmla="*/ 1091548 h 1258276"/>
                <a:gd name="connsiteX2" fmla="*/ 106810 w 273972"/>
                <a:gd name="connsiteY2" fmla="*/ 927425 h 1258276"/>
                <a:gd name="connsiteX3" fmla="*/ 80759 w 273972"/>
                <a:gd name="connsiteY3" fmla="*/ 705989 h 1258276"/>
                <a:gd name="connsiteX4" fmla="*/ 36471 w 273972"/>
                <a:gd name="connsiteY4" fmla="*/ 539261 h 1258276"/>
                <a:gd name="connsiteX5" fmla="*/ 119836 w 273972"/>
                <a:gd name="connsiteY5" fmla="*/ 367323 h 1258276"/>
                <a:gd name="connsiteX6" fmla="*/ 117230 w 273972"/>
                <a:gd name="connsiteY6" fmla="*/ 179753 h 1258276"/>
                <a:gd name="connsiteX7" fmla="*/ 0 w 273972"/>
                <a:gd name="connsiteY7" fmla="*/ 0 h 1258276"/>
                <a:gd name="connsiteX0" fmla="*/ 234461 w 273972"/>
                <a:gd name="connsiteY0" fmla="*/ 1329690 h 1329690"/>
                <a:gd name="connsiteX1" fmla="*/ 252697 w 273972"/>
                <a:gd name="connsiteY1" fmla="*/ 1091548 h 1329690"/>
                <a:gd name="connsiteX2" fmla="*/ 106810 w 273972"/>
                <a:gd name="connsiteY2" fmla="*/ 927425 h 1329690"/>
                <a:gd name="connsiteX3" fmla="*/ 80759 w 273972"/>
                <a:gd name="connsiteY3" fmla="*/ 705989 h 1329690"/>
                <a:gd name="connsiteX4" fmla="*/ 36471 w 273972"/>
                <a:gd name="connsiteY4" fmla="*/ 539261 h 1329690"/>
                <a:gd name="connsiteX5" fmla="*/ 119836 w 273972"/>
                <a:gd name="connsiteY5" fmla="*/ 367323 h 1329690"/>
                <a:gd name="connsiteX6" fmla="*/ 117230 w 273972"/>
                <a:gd name="connsiteY6" fmla="*/ 179753 h 1329690"/>
                <a:gd name="connsiteX7" fmla="*/ 0 w 273972"/>
                <a:gd name="connsiteY7" fmla="*/ 0 h 1329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3972" h="1329690">
                  <a:moveTo>
                    <a:pt x="234461" y="1329690"/>
                  </a:moveTo>
                  <a:cubicBezTo>
                    <a:pt x="254216" y="1273897"/>
                    <a:pt x="273972" y="1158592"/>
                    <a:pt x="252697" y="1091548"/>
                  </a:cubicBezTo>
                  <a:cubicBezTo>
                    <a:pt x="231422" y="1024504"/>
                    <a:pt x="135466" y="991685"/>
                    <a:pt x="106810" y="927425"/>
                  </a:cubicBezTo>
                  <a:cubicBezTo>
                    <a:pt x="78154" y="863165"/>
                    <a:pt x="92482" y="770683"/>
                    <a:pt x="80759" y="705989"/>
                  </a:cubicBezTo>
                  <a:cubicBezTo>
                    <a:pt x="69036" y="641295"/>
                    <a:pt x="29958" y="595705"/>
                    <a:pt x="36471" y="539261"/>
                  </a:cubicBezTo>
                  <a:cubicBezTo>
                    <a:pt x="42984" y="482817"/>
                    <a:pt x="106376" y="427241"/>
                    <a:pt x="119836" y="367323"/>
                  </a:cubicBezTo>
                  <a:cubicBezTo>
                    <a:pt x="133296" y="307405"/>
                    <a:pt x="137203" y="240973"/>
                    <a:pt x="117230" y="179753"/>
                  </a:cubicBezTo>
                  <a:cubicBezTo>
                    <a:pt x="97257" y="118533"/>
                    <a:pt x="48628" y="59266"/>
                    <a:pt x="0" y="0"/>
                  </a:cubicBez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任意多边形 7"/>
            <p:cNvSpPr/>
            <p:nvPr/>
          </p:nvSpPr>
          <p:spPr>
            <a:xfrm>
              <a:off x="4268129" y="5282890"/>
              <a:ext cx="1360449" cy="150542"/>
            </a:xfrm>
            <a:custGeom>
              <a:avLst/>
              <a:gdLst>
                <a:gd name="connsiteX0" fmla="*/ 1360449 w 1360449"/>
                <a:gd name="connsiteY0" fmla="*/ 0 h 150542"/>
                <a:gd name="connsiteX1" fmla="*/ 1296330 w 1360449"/>
                <a:gd name="connsiteY1" fmla="*/ 27878 h 150542"/>
                <a:gd name="connsiteX2" fmla="*/ 1285178 w 1360449"/>
                <a:gd name="connsiteY2" fmla="*/ 86422 h 150542"/>
                <a:gd name="connsiteX3" fmla="*/ 1154151 w 1360449"/>
                <a:gd name="connsiteY3" fmla="*/ 86422 h 150542"/>
                <a:gd name="connsiteX4" fmla="*/ 1067730 w 1360449"/>
                <a:gd name="connsiteY4" fmla="*/ 94786 h 150542"/>
                <a:gd name="connsiteX5" fmla="*/ 984095 w 1360449"/>
                <a:gd name="connsiteY5" fmla="*/ 83634 h 150542"/>
                <a:gd name="connsiteX6" fmla="*/ 889310 w 1360449"/>
                <a:gd name="connsiteY6" fmla="*/ 58544 h 150542"/>
                <a:gd name="connsiteX7" fmla="*/ 788949 w 1360449"/>
                <a:gd name="connsiteY7" fmla="*/ 16727 h 150542"/>
                <a:gd name="connsiteX8" fmla="*/ 747132 w 1360449"/>
                <a:gd name="connsiteY8" fmla="*/ 11151 h 150542"/>
                <a:gd name="connsiteX9" fmla="*/ 680225 w 1360449"/>
                <a:gd name="connsiteY9" fmla="*/ 72483 h 150542"/>
                <a:gd name="connsiteX10" fmla="*/ 616105 w 1360449"/>
                <a:gd name="connsiteY10" fmla="*/ 131027 h 150542"/>
                <a:gd name="connsiteX11" fmla="*/ 512956 w 1360449"/>
                <a:gd name="connsiteY11" fmla="*/ 86422 h 150542"/>
                <a:gd name="connsiteX12" fmla="*/ 395869 w 1360449"/>
                <a:gd name="connsiteY12" fmla="*/ 55756 h 150542"/>
                <a:gd name="connsiteX13" fmla="*/ 317810 w 1360449"/>
                <a:gd name="connsiteY13" fmla="*/ 97573 h 150542"/>
                <a:gd name="connsiteX14" fmla="*/ 231388 w 1360449"/>
                <a:gd name="connsiteY14" fmla="*/ 136603 h 150542"/>
                <a:gd name="connsiteX15" fmla="*/ 170056 w 1360449"/>
                <a:gd name="connsiteY15" fmla="*/ 136603 h 150542"/>
                <a:gd name="connsiteX16" fmla="*/ 83634 w 1360449"/>
                <a:gd name="connsiteY16" fmla="*/ 122664 h 150542"/>
                <a:gd name="connsiteX17" fmla="*/ 0 w 1360449"/>
                <a:gd name="connsiteY17" fmla="*/ 150542 h 15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0449" h="150542">
                  <a:moveTo>
                    <a:pt x="1360449" y="0"/>
                  </a:moveTo>
                  <a:cubicBezTo>
                    <a:pt x="1334662" y="6737"/>
                    <a:pt x="1308875" y="13474"/>
                    <a:pt x="1296330" y="27878"/>
                  </a:cubicBezTo>
                  <a:cubicBezTo>
                    <a:pt x="1283785" y="42282"/>
                    <a:pt x="1308874" y="76665"/>
                    <a:pt x="1285178" y="86422"/>
                  </a:cubicBezTo>
                  <a:cubicBezTo>
                    <a:pt x="1261482" y="96179"/>
                    <a:pt x="1190392" y="85028"/>
                    <a:pt x="1154151" y="86422"/>
                  </a:cubicBezTo>
                  <a:cubicBezTo>
                    <a:pt x="1117910" y="87816"/>
                    <a:pt x="1096073" y="95251"/>
                    <a:pt x="1067730" y="94786"/>
                  </a:cubicBezTo>
                  <a:cubicBezTo>
                    <a:pt x="1039387" y="94321"/>
                    <a:pt x="1013831" y="89674"/>
                    <a:pt x="984095" y="83634"/>
                  </a:cubicBezTo>
                  <a:cubicBezTo>
                    <a:pt x="954359" y="77594"/>
                    <a:pt x="921834" y="69695"/>
                    <a:pt x="889310" y="58544"/>
                  </a:cubicBezTo>
                  <a:cubicBezTo>
                    <a:pt x="856786" y="47393"/>
                    <a:pt x="812645" y="24626"/>
                    <a:pt x="788949" y="16727"/>
                  </a:cubicBezTo>
                  <a:cubicBezTo>
                    <a:pt x="765253" y="8828"/>
                    <a:pt x="765253" y="1858"/>
                    <a:pt x="747132" y="11151"/>
                  </a:cubicBezTo>
                  <a:cubicBezTo>
                    <a:pt x="729011" y="20444"/>
                    <a:pt x="680225" y="72483"/>
                    <a:pt x="680225" y="72483"/>
                  </a:cubicBezTo>
                  <a:cubicBezTo>
                    <a:pt x="658387" y="92462"/>
                    <a:pt x="643983" y="128704"/>
                    <a:pt x="616105" y="131027"/>
                  </a:cubicBezTo>
                  <a:cubicBezTo>
                    <a:pt x="588227" y="133350"/>
                    <a:pt x="549662" y="98967"/>
                    <a:pt x="512956" y="86422"/>
                  </a:cubicBezTo>
                  <a:cubicBezTo>
                    <a:pt x="476250" y="73877"/>
                    <a:pt x="428393" y="53898"/>
                    <a:pt x="395869" y="55756"/>
                  </a:cubicBezTo>
                  <a:cubicBezTo>
                    <a:pt x="363345" y="57615"/>
                    <a:pt x="345224" y="84099"/>
                    <a:pt x="317810" y="97573"/>
                  </a:cubicBezTo>
                  <a:cubicBezTo>
                    <a:pt x="290397" y="111048"/>
                    <a:pt x="256014" y="130098"/>
                    <a:pt x="231388" y="136603"/>
                  </a:cubicBezTo>
                  <a:cubicBezTo>
                    <a:pt x="206762" y="143108"/>
                    <a:pt x="194682" y="138926"/>
                    <a:pt x="170056" y="136603"/>
                  </a:cubicBezTo>
                  <a:cubicBezTo>
                    <a:pt x="145430" y="134280"/>
                    <a:pt x="111977" y="120341"/>
                    <a:pt x="83634" y="122664"/>
                  </a:cubicBezTo>
                  <a:cubicBezTo>
                    <a:pt x="55291" y="124987"/>
                    <a:pt x="27645" y="137764"/>
                    <a:pt x="0" y="150542"/>
                  </a:cubicBezTo>
                </a:path>
              </a:pathLst>
            </a:cu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3930461" y="1493856"/>
              <a:ext cx="622826" cy="3272588"/>
            </a:xfrm>
            <a:custGeom>
              <a:avLst/>
              <a:gdLst>
                <a:gd name="connsiteX0" fmla="*/ 115694 w 419565"/>
                <a:gd name="connsiteY0" fmla="*/ 2486722 h 2486722"/>
                <a:gd name="connsiteX1" fmla="*/ 82241 w 419565"/>
                <a:gd name="connsiteY1" fmla="*/ 2341756 h 2486722"/>
                <a:gd name="connsiteX2" fmla="*/ 68302 w 419565"/>
                <a:gd name="connsiteY2" fmla="*/ 2263698 h 2486722"/>
                <a:gd name="connsiteX3" fmla="*/ 26485 w 419565"/>
                <a:gd name="connsiteY3" fmla="*/ 2194003 h 2486722"/>
                <a:gd name="connsiteX4" fmla="*/ 40424 w 419565"/>
                <a:gd name="connsiteY4" fmla="*/ 2074127 h 2486722"/>
                <a:gd name="connsiteX5" fmla="*/ 45999 w 419565"/>
                <a:gd name="connsiteY5" fmla="*/ 1976554 h 2486722"/>
                <a:gd name="connsiteX6" fmla="*/ 54363 w 419565"/>
                <a:gd name="connsiteY6" fmla="*/ 1915222 h 2486722"/>
                <a:gd name="connsiteX7" fmla="*/ 54363 w 419565"/>
                <a:gd name="connsiteY7" fmla="*/ 1834376 h 2486722"/>
                <a:gd name="connsiteX8" fmla="*/ 4182 w 419565"/>
                <a:gd name="connsiteY8" fmla="*/ 1764681 h 2486722"/>
                <a:gd name="connsiteX9" fmla="*/ 29272 w 419565"/>
                <a:gd name="connsiteY9" fmla="*/ 1731227 h 2486722"/>
                <a:gd name="connsiteX10" fmla="*/ 6970 w 419565"/>
                <a:gd name="connsiteY10" fmla="*/ 1686622 h 2486722"/>
                <a:gd name="connsiteX11" fmla="*/ 18121 w 419565"/>
                <a:gd name="connsiteY11" fmla="*/ 1644805 h 2486722"/>
                <a:gd name="connsiteX12" fmla="*/ 9758 w 419565"/>
                <a:gd name="connsiteY12" fmla="*/ 1625290 h 2486722"/>
                <a:gd name="connsiteX13" fmla="*/ 18121 w 419565"/>
                <a:gd name="connsiteY13" fmla="*/ 1563959 h 2486722"/>
                <a:gd name="connsiteX14" fmla="*/ 4182 w 419565"/>
                <a:gd name="connsiteY14" fmla="*/ 1536081 h 2486722"/>
                <a:gd name="connsiteX15" fmla="*/ 32060 w 419565"/>
                <a:gd name="connsiteY15" fmla="*/ 1499839 h 2486722"/>
                <a:gd name="connsiteX16" fmla="*/ 112906 w 419565"/>
                <a:gd name="connsiteY16" fmla="*/ 1396690 h 2486722"/>
                <a:gd name="connsiteX17" fmla="*/ 163087 w 419565"/>
                <a:gd name="connsiteY17" fmla="*/ 1290754 h 2486722"/>
                <a:gd name="connsiteX18" fmla="*/ 213267 w 419565"/>
                <a:gd name="connsiteY18" fmla="*/ 1193181 h 2486722"/>
                <a:gd name="connsiteX19" fmla="*/ 229994 w 419565"/>
                <a:gd name="connsiteY19" fmla="*/ 1117910 h 2486722"/>
                <a:gd name="connsiteX20" fmla="*/ 185389 w 419565"/>
                <a:gd name="connsiteY20" fmla="*/ 1053790 h 2486722"/>
                <a:gd name="connsiteX21" fmla="*/ 235570 w 419565"/>
                <a:gd name="connsiteY21" fmla="*/ 1048215 h 2486722"/>
                <a:gd name="connsiteX22" fmla="*/ 160299 w 419565"/>
                <a:gd name="connsiteY22" fmla="*/ 1009186 h 2486722"/>
                <a:gd name="connsiteX23" fmla="*/ 221631 w 419565"/>
                <a:gd name="connsiteY23" fmla="*/ 981308 h 2486722"/>
                <a:gd name="connsiteX24" fmla="*/ 149148 w 419565"/>
                <a:gd name="connsiteY24" fmla="*/ 931127 h 2486722"/>
                <a:gd name="connsiteX25" fmla="*/ 112906 w 419565"/>
                <a:gd name="connsiteY25" fmla="*/ 861432 h 2486722"/>
                <a:gd name="connsiteX26" fmla="*/ 87816 w 419565"/>
                <a:gd name="connsiteY26" fmla="*/ 825190 h 2486722"/>
                <a:gd name="connsiteX27" fmla="*/ 54363 w 419565"/>
                <a:gd name="connsiteY27" fmla="*/ 761071 h 2486722"/>
                <a:gd name="connsiteX28" fmla="*/ 68302 w 419565"/>
                <a:gd name="connsiteY28" fmla="*/ 724829 h 2486722"/>
                <a:gd name="connsiteX29" fmla="*/ 71089 w 419565"/>
                <a:gd name="connsiteY29" fmla="*/ 663498 h 2486722"/>
                <a:gd name="connsiteX30" fmla="*/ 96180 w 419565"/>
                <a:gd name="connsiteY30" fmla="*/ 655134 h 2486722"/>
                <a:gd name="connsiteX31" fmla="*/ 115694 w 419565"/>
                <a:gd name="connsiteY31" fmla="*/ 585439 h 2486722"/>
                <a:gd name="connsiteX32" fmla="*/ 160299 w 419565"/>
                <a:gd name="connsiteY32" fmla="*/ 582651 h 2486722"/>
                <a:gd name="connsiteX33" fmla="*/ 199328 w 419565"/>
                <a:gd name="connsiteY33" fmla="*/ 543622 h 2486722"/>
                <a:gd name="connsiteX34" fmla="*/ 216055 w 419565"/>
                <a:gd name="connsiteY34" fmla="*/ 493442 h 2486722"/>
                <a:gd name="connsiteX35" fmla="*/ 238358 w 419565"/>
                <a:gd name="connsiteY35" fmla="*/ 465564 h 2486722"/>
                <a:gd name="connsiteX36" fmla="*/ 269024 w 419565"/>
                <a:gd name="connsiteY36" fmla="*/ 471139 h 2486722"/>
                <a:gd name="connsiteX37" fmla="*/ 280175 w 419565"/>
                <a:gd name="connsiteY37" fmla="*/ 446049 h 2486722"/>
                <a:gd name="connsiteX38" fmla="*/ 302477 w 419565"/>
                <a:gd name="connsiteY38" fmla="*/ 412595 h 2486722"/>
                <a:gd name="connsiteX39" fmla="*/ 285750 w 419565"/>
                <a:gd name="connsiteY39" fmla="*/ 354051 h 2486722"/>
                <a:gd name="connsiteX40" fmla="*/ 299689 w 419565"/>
                <a:gd name="connsiteY40" fmla="*/ 298295 h 2486722"/>
                <a:gd name="connsiteX41" fmla="*/ 324780 w 419565"/>
                <a:gd name="connsiteY41" fmla="*/ 236964 h 2486722"/>
                <a:gd name="connsiteX42" fmla="*/ 349870 w 419565"/>
                <a:gd name="connsiteY42" fmla="*/ 164481 h 2486722"/>
                <a:gd name="connsiteX43" fmla="*/ 355445 w 419565"/>
                <a:gd name="connsiteY43" fmla="*/ 105937 h 2486722"/>
                <a:gd name="connsiteX44" fmla="*/ 355445 w 419565"/>
                <a:gd name="connsiteY44" fmla="*/ 69695 h 2486722"/>
                <a:gd name="connsiteX45" fmla="*/ 419565 w 419565"/>
                <a:gd name="connsiteY45" fmla="*/ 0 h 2486722"/>
                <a:gd name="connsiteX46" fmla="*/ 419565 w 419565"/>
                <a:gd name="connsiteY46" fmla="*/ 0 h 2486722"/>
                <a:gd name="connsiteX0" fmla="*/ 115694 w 562409"/>
                <a:gd name="connsiteY0" fmla="*/ 3201126 h 3201126"/>
                <a:gd name="connsiteX1" fmla="*/ 82241 w 562409"/>
                <a:gd name="connsiteY1" fmla="*/ 3056160 h 3201126"/>
                <a:gd name="connsiteX2" fmla="*/ 68302 w 562409"/>
                <a:gd name="connsiteY2" fmla="*/ 2978102 h 3201126"/>
                <a:gd name="connsiteX3" fmla="*/ 26485 w 562409"/>
                <a:gd name="connsiteY3" fmla="*/ 2908407 h 3201126"/>
                <a:gd name="connsiteX4" fmla="*/ 40424 w 562409"/>
                <a:gd name="connsiteY4" fmla="*/ 2788531 h 3201126"/>
                <a:gd name="connsiteX5" fmla="*/ 45999 w 562409"/>
                <a:gd name="connsiteY5" fmla="*/ 2690958 h 3201126"/>
                <a:gd name="connsiteX6" fmla="*/ 54363 w 562409"/>
                <a:gd name="connsiteY6" fmla="*/ 2629626 h 3201126"/>
                <a:gd name="connsiteX7" fmla="*/ 54363 w 562409"/>
                <a:gd name="connsiteY7" fmla="*/ 2548780 h 3201126"/>
                <a:gd name="connsiteX8" fmla="*/ 4182 w 562409"/>
                <a:gd name="connsiteY8" fmla="*/ 2479085 h 3201126"/>
                <a:gd name="connsiteX9" fmla="*/ 29272 w 562409"/>
                <a:gd name="connsiteY9" fmla="*/ 2445631 h 3201126"/>
                <a:gd name="connsiteX10" fmla="*/ 6970 w 562409"/>
                <a:gd name="connsiteY10" fmla="*/ 2401026 h 3201126"/>
                <a:gd name="connsiteX11" fmla="*/ 18121 w 562409"/>
                <a:gd name="connsiteY11" fmla="*/ 2359209 h 3201126"/>
                <a:gd name="connsiteX12" fmla="*/ 9758 w 562409"/>
                <a:gd name="connsiteY12" fmla="*/ 2339694 h 3201126"/>
                <a:gd name="connsiteX13" fmla="*/ 18121 w 562409"/>
                <a:gd name="connsiteY13" fmla="*/ 2278363 h 3201126"/>
                <a:gd name="connsiteX14" fmla="*/ 4182 w 562409"/>
                <a:gd name="connsiteY14" fmla="*/ 2250485 h 3201126"/>
                <a:gd name="connsiteX15" fmla="*/ 32060 w 562409"/>
                <a:gd name="connsiteY15" fmla="*/ 2214243 h 3201126"/>
                <a:gd name="connsiteX16" fmla="*/ 112906 w 562409"/>
                <a:gd name="connsiteY16" fmla="*/ 2111094 h 3201126"/>
                <a:gd name="connsiteX17" fmla="*/ 163087 w 562409"/>
                <a:gd name="connsiteY17" fmla="*/ 2005158 h 3201126"/>
                <a:gd name="connsiteX18" fmla="*/ 213267 w 562409"/>
                <a:gd name="connsiteY18" fmla="*/ 1907585 h 3201126"/>
                <a:gd name="connsiteX19" fmla="*/ 229994 w 562409"/>
                <a:gd name="connsiteY19" fmla="*/ 1832314 h 3201126"/>
                <a:gd name="connsiteX20" fmla="*/ 185389 w 562409"/>
                <a:gd name="connsiteY20" fmla="*/ 1768194 h 3201126"/>
                <a:gd name="connsiteX21" fmla="*/ 235570 w 562409"/>
                <a:gd name="connsiteY21" fmla="*/ 1762619 h 3201126"/>
                <a:gd name="connsiteX22" fmla="*/ 160299 w 562409"/>
                <a:gd name="connsiteY22" fmla="*/ 1723590 h 3201126"/>
                <a:gd name="connsiteX23" fmla="*/ 221631 w 562409"/>
                <a:gd name="connsiteY23" fmla="*/ 1695712 h 3201126"/>
                <a:gd name="connsiteX24" fmla="*/ 149148 w 562409"/>
                <a:gd name="connsiteY24" fmla="*/ 1645531 h 3201126"/>
                <a:gd name="connsiteX25" fmla="*/ 112906 w 562409"/>
                <a:gd name="connsiteY25" fmla="*/ 1575836 h 3201126"/>
                <a:gd name="connsiteX26" fmla="*/ 87816 w 562409"/>
                <a:gd name="connsiteY26" fmla="*/ 1539594 h 3201126"/>
                <a:gd name="connsiteX27" fmla="*/ 54363 w 562409"/>
                <a:gd name="connsiteY27" fmla="*/ 1475475 h 3201126"/>
                <a:gd name="connsiteX28" fmla="*/ 68302 w 562409"/>
                <a:gd name="connsiteY28" fmla="*/ 1439233 h 3201126"/>
                <a:gd name="connsiteX29" fmla="*/ 71089 w 562409"/>
                <a:gd name="connsiteY29" fmla="*/ 1377902 h 3201126"/>
                <a:gd name="connsiteX30" fmla="*/ 96180 w 562409"/>
                <a:gd name="connsiteY30" fmla="*/ 1369538 h 3201126"/>
                <a:gd name="connsiteX31" fmla="*/ 115694 w 562409"/>
                <a:gd name="connsiteY31" fmla="*/ 1299843 h 3201126"/>
                <a:gd name="connsiteX32" fmla="*/ 160299 w 562409"/>
                <a:gd name="connsiteY32" fmla="*/ 1297055 h 3201126"/>
                <a:gd name="connsiteX33" fmla="*/ 199328 w 562409"/>
                <a:gd name="connsiteY33" fmla="*/ 1258026 h 3201126"/>
                <a:gd name="connsiteX34" fmla="*/ 216055 w 562409"/>
                <a:gd name="connsiteY34" fmla="*/ 1207846 h 3201126"/>
                <a:gd name="connsiteX35" fmla="*/ 238358 w 562409"/>
                <a:gd name="connsiteY35" fmla="*/ 1179968 h 3201126"/>
                <a:gd name="connsiteX36" fmla="*/ 269024 w 562409"/>
                <a:gd name="connsiteY36" fmla="*/ 1185543 h 3201126"/>
                <a:gd name="connsiteX37" fmla="*/ 280175 w 562409"/>
                <a:gd name="connsiteY37" fmla="*/ 1160453 h 3201126"/>
                <a:gd name="connsiteX38" fmla="*/ 302477 w 562409"/>
                <a:gd name="connsiteY38" fmla="*/ 1126999 h 3201126"/>
                <a:gd name="connsiteX39" fmla="*/ 285750 w 562409"/>
                <a:gd name="connsiteY39" fmla="*/ 1068455 h 3201126"/>
                <a:gd name="connsiteX40" fmla="*/ 299689 w 562409"/>
                <a:gd name="connsiteY40" fmla="*/ 1012699 h 3201126"/>
                <a:gd name="connsiteX41" fmla="*/ 324780 w 562409"/>
                <a:gd name="connsiteY41" fmla="*/ 951368 h 3201126"/>
                <a:gd name="connsiteX42" fmla="*/ 349870 w 562409"/>
                <a:gd name="connsiteY42" fmla="*/ 878885 h 3201126"/>
                <a:gd name="connsiteX43" fmla="*/ 355445 w 562409"/>
                <a:gd name="connsiteY43" fmla="*/ 820341 h 3201126"/>
                <a:gd name="connsiteX44" fmla="*/ 355445 w 562409"/>
                <a:gd name="connsiteY44" fmla="*/ 784099 h 3201126"/>
                <a:gd name="connsiteX45" fmla="*/ 419565 w 562409"/>
                <a:gd name="connsiteY45" fmla="*/ 714404 h 3201126"/>
                <a:gd name="connsiteX46" fmla="*/ 562409 w 562409"/>
                <a:gd name="connsiteY46" fmla="*/ 0 h 3201126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562409 w 562409"/>
                <a:gd name="connsiteY46" fmla="*/ 0 h 3272588"/>
                <a:gd name="connsiteX0" fmla="*/ 115694 w 567437"/>
                <a:gd name="connsiteY0" fmla="*/ 3289458 h 3289458"/>
                <a:gd name="connsiteX1" fmla="*/ 82241 w 567437"/>
                <a:gd name="connsiteY1" fmla="*/ 3144492 h 3289458"/>
                <a:gd name="connsiteX2" fmla="*/ 68302 w 567437"/>
                <a:gd name="connsiteY2" fmla="*/ 3066434 h 3289458"/>
                <a:gd name="connsiteX3" fmla="*/ 26485 w 567437"/>
                <a:gd name="connsiteY3" fmla="*/ 2996739 h 3289458"/>
                <a:gd name="connsiteX4" fmla="*/ 40424 w 567437"/>
                <a:gd name="connsiteY4" fmla="*/ 2876863 h 3289458"/>
                <a:gd name="connsiteX5" fmla="*/ 45999 w 567437"/>
                <a:gd name="connsiteY5" fmla="*/ 2779290 h 3289458"/>
                <a:gd name="connsiteX6" fmla="*/ 54363 w 567437"/>
                <a:gd name="connsiteY6" fmla="*/ 2717958 h 3289458"/>
                <a:gd name="connsiteX7" fmla="*/ 54363 w 567437"/>
                <a:gd name="connsiteY7" fmla="*/ 2637112 h 3289458"/>
                <a:gd name="connsiteX8" fmla="*/ 4182 w 567437"/>
                <a:gd name="connsiteY8" fmla="*/ 2567417 h 3289458"/>
                <a:gd name="connsiteX9" fmla="*/ 29272 w 567437"/>
                <a:gd name="connsiteY9" fmla="*/ 2533963 h 3289458"/>
                <a:gd name="connsiteX10" fmla="*/ 6970 w 567437"/>
                <a:gd name="connsiteY10" fmla="*/ 2489358 h 3289458"/>
                <a:gd name="connsiteX11" fmla="*/ 18121 w 567437"/>
                <a:gd name="connsiteY11" fmla="*/ 2447541 h 3289458"/>
                <a:gd name="connsiteX12" fmla="*/ 9758 w 567437"/>
                <a:gd name="connsiteY12" fmla="*/ 2428026 h 3289458"/>
                <a:gd name="connsiteX13" fmla="*/ 18121 w 567437"/>
                <a:gd name="connsiteY13" fmla="*/ 2366695 h 3289458"/>
                <a:gd name="connsiteX14" fmla="*/ 4182 w 567437"/>
                <a:gd name="connsiteY14" fmla="*/ 2338817 h 3289458"/>
                <a:gd name="connsiteX15" fmla="*/ 32060 w 567437"/>
                <a:gd name="connsiteY15" fmla="*/ 2302575 h 3289458"/>
                <a:gd name="connsiteX16" fmla="*/ 112906 w 567437"/>
                <a:gd name="connsiteY16" fmla="*/ 2199426 h 3289458"/>
                <a:gd name="connsiteX17" fmla="*/ 163087 w 567437"/>
                <a:gd name="connsiteY17" fmla="*/ 2093490 h 3289458"/>
                <a:gd name="connsiteX18" fmla="*/ 213267 w 567437"/>
                <a:gd name="connsiteY18" fmla="*/ 1995917 h 3289458"/>
                <a:gd name="connsiteX19" fmla="*/ 229994 w 567437"/>
                <a:gd name="connsiteY19" fmla="*/ 1920646 h 3289458"/>
                <a:gd name="connsiteX20" fmla="*/ 185389 w 567437"/>
                <a:gd name="connsiteY20" fmla="*/ 1856526 h 3289458"/>
                <a:gd name="connsiteX21" fmla="*/ 235570 w 567437"/>
                <a:gd name="connsiteY21" fmla="*/ 1850951 h 3289458"/>
                <a:gd name="connsiteX22" fmla="*/ 160299 w 567437"/>
                <a:gd name="connsiteY22" fmla="*/ 1811922 h 3289458"/>
                <a:gd name="connsiteX23" fmla="*/ 221631 w 567437"/>
                <a:gd name="connsiteY23" fmla="*/ 1784044 h 3289458"/>
                <a:gd name="connsiteX24" fmla="*/ 149148 w 567437"/>
                <a:gd name="connsiteY24" fmla="*/ 1733863 h 3289458"/>
                <a:gd name="connsiteX25" fmla="*/ 112906 w 567437"/>
                <a:gd name="connsiteY25" fmla="*/ 1664168 h 3289458"/>
                <a:gd name="connsiteX26" fmla="*/ 87816 w 567437"/>
                <a:gd name="connsiteY26" fmla="*/ 1627926 h 3289458"/>
                <a:gd name="connsiteX27" fmla="*/ 54363 w 567437"/>
                <a:gd name="connsiteY27" fmla="*/ 1563807 h 3289458"/>
                <a:gd name="connsiteX28" fmla="*/ 68302 w 567437"/>
                <a:gd name="connsiteY28" fmla="*/ 1527565 h 3289458"/>
                <a:gd name="connsiteX29" fmla="*/ 71089 w 567437"/>
                <a:gd name="connsiteY29" fmla="*/ 1466234 h 3289458"/>
                <a:gd name="connsiteX30" fmla="*/ 96180 w 567437"/>
                <a:gd name="connsiteY30" fmla="*/ 1457870 h 3289458"/>
                <a:gd name="connsiteX31" fmla="*/ 115694 w 567437"/>
                <a:gd name="connsiteY31" fmla="*/ 1388175 h 3289458"/>
                <a:gd name="connsiteX32" fmla="*/ 160299 w 567437"/>
                <a:gd name="connsiteY32" fmla="*/ 1385387 h 3289458"/>
                <a:gd name="connsiteX33" fmla="*/ 199328 w 567437"/>
                <a:gd name="connsiteY33" fmla="*/ 1346358 h 3289458"/>
                <a:gd name="connsiteX34" fmla="*/ 216055 w 567437"/>
                <a:gd name="connsiteY34" fmla="*/ 1296178 h 3289458"/>
                <a:gd name="connsiteX35" fmla="*/ 238358 w 567437"/>
                <a:gd name="connsiteY35" fmla="*/ 1268300 h 3289458"/>
                <a:gd name="connsiteX36" fmla="*/ 269024 w 567437"/>
                <a:gd name="connsiteY36" fmla="*/ 1273875 h 3289458"/>
                <a:gd name="connsiteX37" fmla="*/ 280175 w 567437"/>
                <a:gd name="connsiteY37" fmla="*/ 1248785 h 3289458"/>
                <a:gd name="connsiteX38" fmla="*/ 302477 w 567437"/>
                <a:gd name="connsiteY38" fmla="*/ 1215331 h 3289458"/>
                <a:gd name="connsiteX39" fmla="*/ 285750 w 567437"/>
                <a:gd name="connsiteY39" fmla="*/ 1156787 h 3289458"/>
                <a:gd name="connsiteX40" fmla="*/ 299689 w 567437"/>
                <a:gd name="connsiteY40" fmla="*/ 1101031 h 3289458"/>
                <a:gd name="connsiteX41" fmla="*/ 324780 w 567437"/>
                <a:gd name="connsiteY41" fmla="*/ 1039700 h 3289458"/>
                <a:gd name="connsiteX42" fmla="*/ 349870 w 567437"/>
                <a:gd name="connsiteY42" fmla="*/ 967217 h 3289458"/>
                <a:gd name="connsiteX43" fmla="*/ 355445 w 567437"/>
                <a:gd name="connsiteY43" fmla="*/ 908673 h 3289458"/>
                <a:gd name="connsiteX44" fmla="*/ 355445 w 567437"/>
                <a:gd name="connsiteY44" fmla="*/ 872431 h 3289458"/>
                <a:gd name="connsiteX45" fmla="*/ 419565 w 567437"/>
                <a:gd name="connsiteY45" fmla="*/ 802736 h 3289458"/>
                <a:gd name="connsiteX46" fmla="*/ 543630 w 567437"/>
                <a:gd name="connsiteY46" fmla="*/ 130978 h 3289458"/>
                <a:gd name="connsiteX47" fmla="*/ 562409 w 567437"/>
                <a:gd name="connsiteY47" fmla="*/ 16870 h 3289458"/>
                <a:gd name="connsiteX0" fmla="*/ 115694 w 564308"/>
                <a:gd name="connsiteY0" fmla="*/ 3272588 h 3272588"/>
                <a:gd name="connsiteX1" fmla="*/ 82241 w 564308"/>
                <a:gd name="connsiteY1" fmla="*/ 3127622 h 3272588"/>
                <a:gd name="connsiteX2" fmla="*/ 68302 w 564308"/>
                <a:gd name="connsiteY2" fmla="*/ 3049564 h 3272588"/>
                <a:gd name="connsiteX3" fmla="*/ 26485 w 564308"/>
                <a:gd name="connsiteY3" fmla="*/ 2979869 h 3272588"/>
                <a:gd name="connsiteX4" fmla="*/ 40424 w 564308"/>
                <a:gd name="connsiteY4" fmla="*/ 2859993 h 3272588"/>
                <a:gd name="connsiteX5" fmla="*/ 45999 w 564308"/>
                <a:gd name="connsiteY5" fmla="*/ 2762420 h 3272588"/>
                <a:gd name="connsiteX6" fmla="*/ 54363 w 564308"/>
                <a:gd name="connsiteY6" fmla="*/ 2701088 h 3272588"/>
                <a:gd name="connsiteX7" fmla="*/ 54363 w 564308"/>
                <a:gd name="connsiteY7" fmla="*/ 2620242 h 3272588"/>
                <a:gd name="connsiteX8" fmla="*/ 4182 w 564308"/>
                <a:gd name="connsiteY8" fmla="*/ 2550547 h 3272588"/>
                <a:gd name="connsiteX9" fmla="*/ 29272 w 564308"/>
                <a:gd name="connsiteY9" fmla="*/ 2517093 h 3272588"/>
                <a:gd name="connsiteX10" fmla="*/ 6970 w 564308"/>
                <a:gd name="connsiteY10" fmla="*/ 2472488 h 3272588"/>
                <a:gd name="connsiteX11" fmla="*/ 18121 w 564308"/>
                <a:gd name="connsiteY11" fmla="*/ 2430671 h 3272588"/>
                <a:gd name="connsiteX12" fmla="*/ 9758 w 564308"/>
                <a:gd name="connsiteY12" fmla="*/ 2411156 h 3272588"/>
                <a:gd name="connsiteX13" fmla="*/ 18121 w 564308"/>
                <a:gd name="connsiteY13" fmla="*/ 2349825 h 3272588"/>
                <a:gd name="connsiteX14" fmla="*/ 4182 w 564308"/>
                <a:gd name="connsiteY14" fmla="*/ 2321947 h 3272588"/>
                <a:gd name="connsiteX15" fmla="*/ 32060 w 564308"/>
                <a:gd name="connsiteY15" fmla="*/ 2285705 h 3272588"/>
                <a:gd name="connsiteX16" fmla="*/ 112906 w 564308"/>
                <a:gd name="connsiteY16" fmla="*/ 2182556 h 3272588"/>
                <a:gd name="connsiteX17" fmla="*/ 163087 w 564308"/>
                <a:gd name="connsiteY17" fmla="*/ 2076620 h 3272588"/>
                <a:gd name="connsiteX18" fmla="*/ 213267 w 564308"/>
                <a:gd name="connsiteY18" fmla="*/ 1979047 h 3272588"/>
                <a:gd name="connsiteX19" fmla="*/ 229994 w 564308"/>
                <a:gd name="connsiteY19" fmla="*/ 1903776 h 3272588"/>
                <a:gd name="connsiteX20" fmla="*/ 185389 w 564308"/>
                <a:gd name="connsiteY20" fmla="*/ 1839656 h 3272588"/>
                <a:gd name="connsiteX21" fmla="*/ 235570 w 564308"/>
                <a:gd name="connsiteY21" fmla="*/ 1834081 h 3272588"/>
                <a:gd name="connsiteX22" fmla="*/ 160299 w 564308"/>
                <a:gd name="connsiteY22" fmla="*/ 1795052 h 3272588"/>
                <a:gd name="connsiteX23" fmla="*/ 221631 w 564308"/>
                <a:gd name="connsiteY23" fmla="*/ 1767174 h 3272588"/>
                <a:gd name="connsiteX24" fmla="*/ 149148 w 564308"/>
                <a:gd name="connsiteY24" fmla="*/ 1716993 h 3272588"/>
                <a:gd name="connsiteX25" fmla="*/ 112906 w 564308"/>
                <a:gd name="connsiteY25" fmla="*/ 1647298 h 3272588"/>
                <a:gd name="connsiteX26" fmla="*/ 87816 w 564308"/>
                <a:gd name="connsiteY26" fmla="*/ 1611056 h 3272588"/>
                <a:gd name="connsiteX27" fmla="*/ 54363 w 564308"/>
                <a:gd name="connsiteY27" fmla="*/ 1546937 h 3272588"/>
                <a:gd name="connsiteX28" fmla="*/ 68302 w 564308"/>
                <a:gd name="connsiteY28" fmla="*/ 1510695 h 3272588"/>
                <a:gd name="connsiteX29" fmla="*/ 71089 w 564308"/>
                <a:gd name="connsiteY29" fmla="*/ 1449364 h 3272588"/>
                <a:gd name="connsiteX30" fmla="*/ 96180 w 564308"/>
                <a:gd name="connsiteY30" fmla="*/ 1441000 h 3272588"/>
                <a:gd name="connsiteX31" fmla="*/ 115694 w 564308"/>
                <a:gd name="connsiteY31" fmla="*/ 1371305 h 3272588"/>
                <a:gd name="connsiteX32" fmla="*/ 160299 w 564308"/>
                <a:gd name="connsiteY32" fmla="*/ 1368517 h 3272588"/>
                <a:gd name="connsiteX33" fmla="*/ 199328 w 564308"/>
                <a:gd name="connsiteY33" fmla="*/ 1329488 h 3272588"/>
                <a:gd name="connsiteX34" fmla="*/ 216055 w 564308"/>
                <a:gd name="connsiteY34" fmla="*/ 1279308 h 3272588"/>
                <a:gd name="connsiteX35" fmla="*/ 238358 w 564308"/>
                <a:gd name="connsiteY35" fmla="*/ 1251430 h 3272588"/>
                <a:gd name="connsiteX36" fmla="*/ 269024 w 564308"/>
                <a:gd name="connsiteY36" fmla="*/ 1257005 h 3272588"/>
                <a:gd name="connsiteX37" fmla="*/ 280175 w 564308"/>
                <a:gd name="connsiteY37" fmla="*/ 1231915 h 3272588"/>
                <a:gd name="connsiteX38" fmla="*/ 302477 w 564308"/>
                <a:gd name="connsiteY38" fmla="*/ 1198461 h 3272588"/>
                <a:gd name="connsiteX39" fmla="*/ 285750 w 564308"/>
                <a:gd name="connsiteY39" fmla="*/ 1139917 h 3272588"/>
                <a:gd name="connsiteX40" fmla="*/ 299689 w 564308"/>
                <a:gd name="connsiteY40" fmla="*/ 1084161 h 3272588"/>
                <a:gd name="connsiteX41" fmla="*/ 324780 w 564308"/>
                <a:gd name="connsiteY41" fmla="*/ 1022830 h 3272588"/>
                <a:gd name="connsiteX42" fmla="*/ 349870 w 564308"/>
                <a:gd name="connsiteY42" fmla="*/ 950347 h 3272588"/>
                <a:gd name="connsiteX43" fmla="*/ 355445 w 564308"/>
                <a:gd name="connsiteY43" fmla="*/ 891803 h 3272588"/>
                <a:gd name="connsiteX44" fmla="*/ 355445 w 564308"/>
                <a:gd name="connsiteY44" fmla="*/ 855561 h 3272588"/>
                <a:gd name="connsiteX45" fmla="*/ 419565 w 564308"/>
                <a:gd name="connsiteY45" fmla="*/ 785866 h 3272588"/>
                <a:gd name="connsiteX46" fmla="*/ 543630 w 564308"/>
                <a:gd name="connsiteY46" fmla="*/ 114108 h 3272588"/>
                <a:gd name="connsiteX47" fmla="*/ 543630 w 564308"/>
                <a:gd name="connsiteY47" fmla="*/ 112242 h 3272588"/>
                <a:gd name="connsiteX48" fmla="*/ 562409 w 564308"/>
                <a:gd name="connsiteY48" fmla="*/ 0 h 3272588"/>
                <a:gd name="connsiteX0" fmla="*/ 115694 w 563841"/>
                <a:gd name="connsiteY0" fmla="*/ 3272588 h 3272588"/>
                <a:gd name="connsiteX1" fmla="*/ 82241 w 563841"/>
                <a:gd name="connsiteY1" fmla="*/ 3127622 h 3272588"/>
                <a:gd name="connsiteX2" fmla="*/ 68302 w 563841"/>
                <a:gd name="connsiteY2" fmla="*/ 3049564 h 3272588"/>
                <a:gd name="connsiteX3" fmla="*/ 26485 w 563841"/>
                <a:gd name="connsiteY3" fmla="*/ 2979869 h 3272588"/>
                <a:gd name="connsiteX4" fmla="*/ 40424 w 563841"/>
                <a:gd name="connsiteY4" fmla="*/ 2859993 h 3272588"/>
                <a:gd name="connsiteX5" fmla="*/ 45999 w 563841"/>
                <a:gd name="connsiteY5" fmla="*/ 2762420 h 3272588"/>
                <a:gd name="connsiteX6" fmla="*/ 54363 w 563841"/>
                <a:gd name="connsiteY6" fmla="*/ 2701088 h 3272588"/>
                <a:gd name="connsiteX7" fmla="*/ 54363 w 563841"/>
                <a:gd name="connsiteY7" fmla="*/ 2620242 h 3272588"/>
                <a:gd name="connsiteX8" fmla="*/ 4182 w 563841"/>
                <a:gd name="connsiteY8" fmla="*/ 2550547 h 3272588"/>
                <a:gd name="connsiteX9" fmla="*/ 29272 w 563841"/>
                <a:gd name="connsiteY9" fmla="*/ 2517093 h 3272588"/>
                <a:gd name="connsiteX10" fmla="*/ 6970 w 563841"/>
                <a:gd name="connsiteY10" fmla="*/ 2472488 h 3272588"/>
                <a:gd name="connsiteX11" fmla="*/ 18121 w 563841"/>
                <a:gd name="connsiteY11" fmla="*/ 2430671 h 3272588"/>
                <a:gd name="connsiteX12" fmla="*/ 9758 w 563841"/>
                <a:gd name="connsiteY12" fmla="*/ 2411156 h 3272588"/>
                <a:gd name="connsiteX13" fmla="*/ 18121 w 563841"/>
                <a:gd name="connsiteY13" fmla="*/ 2349825 h 3272588"/>
                <a:gd name="connsiteX14" fmla="*/ 4182 w 563841"/>
                <a:gd name="connsiteY14" fmla="*/ 2321947 h 3272588"/>
                <a:gd name="connsiteX15" fmla="*/ 32060 w 563841"/>
                <a:gd name="connsiteY15" fmla="*/ 2285705 h 3272588"/>
                <a:gd name="connsiteX16" fmla="*/ 112906 w 563841"/>
                <a:gd name="connsiteY16" fmla="*/ 2182556 h 3272588"/>
                <a:gd name="connsiteX17" fmla="*/ 163087 w 563841"/>
                <a:gd name="connsiteY17" fmla="*/ 2076620 h 3272588"/>
                <a:gd name="connsiteX18" fmla="*/ 213267 w 563841"/>
                <a:gd name="connsiteY18" fmla="*/ 1979047 h 3272588"/>
                <a:gd name="connsiteX19" fmla="*/ 229994 w 563841"/>
                <a:gd name="connsiteY19" fmla="*/ 1903776 h 3272588"/>
                <a:gd name="connsiteX20" fmla="*/ 185389 w 563841"/>
                <a:gd name="connsiteY20" fmla="*/ 1839656 h 3272588"/>
                <a:gd name="connsiteX21" fmla="*/ 235570 w 563841"/>
                <a:gd name="connsiteY21" fmla="*/ 1834081 h 3272588"/>
                <a:gd name="connsiteX22" fmla="*/ 160299 w 563841"/>
                <a:gd name="connsiteY22" fmla="*/ 1795052 h 3272588"/>
                <a:gd name="connsiteX23" fmla="*/ 221631 w 563841"/>
                <a:gd name="connsiteY23" fmla="*/ 1767174 h 3272588"/>
                <a:gd name="connsiteX24" fmla="*/ 149148 w 563841"/>
                <a:gd name="connsiteY24" fmla="*/ 1716993 h 3272588"/>
                <a:gd name="connsiteX25" fmla="*/ 112906 w 563841"/>
                <a:gd name="connsiteY25" fmla="*/ 1647298 h 3272588"/>
                <a:gd name="connsiteX26" fmla="*/ 87816 w 563841"/>
                <a:gd name="connsiteY26" fmla="*/ 1611056 h 3272588"/>
                <a:gd name="connsiteX27" fmla="*/ 54363 w 563841"/>
                <a:gd name="connsiteY27" fmla="*/ 1546937 h 3272588"/>
                <a:gd name="connsiteX28" fmla="*/ 68302 w 563841"/>
                <a:gd name="connsiteY28" fmla="*/ 1510695 h 3272588"/>
                <a:gd name="connsiteX29" fmla="*/ 71089 w 563841"/>
                <a:gd name="connsiteY29" fmla="*/ 1449364 h 3272588"/>
                <a:gd name="connsiteX30" fmla="*/ 96180 w 563841"/>
                <a:gd name="connsiteY30" fmla="*/ 1441000 h 3272588"/>
                <a:gd name="connsiteX31" fmla="*/ 115694 w 563841"/>
                <a:gd name="connsiteY31" fmla="*/ 1371305 h 3272588"/>
                <a:gd name="connsiteX32" fmla="*/ 160299 w 563841"/>
                <a:gd name="connsiteY32" fmla="*/ 1368517 h 3272588"/>
                <a:gd name="connsiteX33" fmla="*/ 199328 w 563841"/>
                <a:gd name="connsiteY33" fmla="*/ 1329488 h 3272588"/>
                <a:gd name="connsiteX34" fmla="*/ 216055 w 563841"/>
                <a:gd name="connsiteY34" fmla="*/ 1279308 h 3272588"/>
                <a:gd name="connsiteX35" fmla="*/ 238358 w 563841"/>
                <a:gd name="connsiteY35" fmla="*/ 1251430 h 3272588"/>
                <a:gd name="connsiteX36" fmla="*/ 269024 w 563841"/>
                <a:gd name="connsiteY36" fmla="*/ 1257005 h 3272588"/>
                <a:gd name="connsiteX37" fmla="*/ 280175 w 563841"/>
                <a:gd name="connsiteY37" fmla="*/ 1231915 h 3272588"/>
                <a:gd name="connsiteX38" fmla="*/ 302477 w 563841"/>
                <a:gd name="connsiteY38" fmla="*/ 1198461 h 3272588"/>
                <a:gd name="connsiteX39" fmla="*/ 285750 w 563841"/>
                <a:gd name="connsiteY39" fmla="*/ 1139917 h 3272588"/>
                <a:gd name="connsiteX40" fmla="*/ 299689 w 563841"/>
                <a:gd name="connsiteY40" fmla="*/ 1084161 h 3272588"/>
                <a:gd name="connsiteX41" fmla="*/ 324780 w 563841"/>
                <a:gd name="connsiteY41" fmla="*/ 1022830 h 3272588"/>
                <a:gd name="connsiteX42" fmla="*/ 349870 w 563841"/>
                <a:gd name="connsiteY42" fmla="*/ 950347 h 3272588"/>
                <a:gd name="connsiteX43" fmla="*/ 355445 w 563841"/>
                <a:gd name="connsiteY43" fmla="*/ 891803 h 3272588"/>
                <a:gd name="connsiteX44" fmla="*/ 355445 w 563841"/>
                <a:gd name="connsiteY44" fmla="*/ 855561 h 3272588"/>
                <a:gd name="connsiteX45" fmla="*/ 419565 w 563841"/>
                <a:gd name="connsiteY45" fmla="*/ 785866 h 3272588"/>
                <a:gd name="connsiteX46" fmla="*/ 422364 w 563841"/>
                <a:gd name="connsiteY46" fmla="*/ 778447 h 3272588"/>
                <a:gd name="connsiteX47" fmla="*/ 543630 w 563841"/>
                <a:gd name="connsiteY47" fmla="*/ 114108 h 3272588"/>
                <a:gd name="connsiteX48" fmla="*/ 543630 w 563841"/>
                <a:gd name="connsiteY48" fmla="*/ 112242 h 3272588"/>
                <a:gd name="connsiteX49" fmla="*/ 562409 w 563841"/>
                <a:gd name="connsiteY49" fmla="*/ 0 h 3272588"/>
                <a:gd name="connsiteX0" fmla="*/ 115694 w 563841"/>
                <a:gd name="connsiteY0" fmla="*/ 3272588 h 3272588"/>
                <a:gd name="connsiteX1" fmla="*/ 82241 w 563841"/>
                <a:gd name="connsiteY1" fmla="*/ 3127622 h 3272588"/>
                <a:gd name="connsiteX2" fmla="*/ 68302 w 563841"/>
                <a:gd name="connsiteY2" fmla="*/ 3049564 h 3272588"/>
                <a:gd name="connsiteX3" fmla="*/ 26485 w 563841"/>
                <a:gd name="connsiteY3" fmla="*/ 2979869 h 3272588"/>
                <a:gd name="connsiteX4" fmla="*/ 40424 w 563841"/>
                <a:gd name="connsiteY4" fmla="*/ 2859993 h 3272588"/>
                <a:gd name="connsiteX5" fmla="*/ 45999 w 563841"/>
                <a:gd name="connsiteY5" fmla="*/ 2762420 h 3272588"/>
                <a:gd name="connsiteX6" fmla="*/ 54363 w 563841"/>
                <a:gd name="connsiteY6" fmla="*/ 2701088 h 3272588"/>
                <a:gd name="connsiteX7" fmla="*/ 54363 w 563841"/>
                <a:gd name="connsiteY7" fmla="*/ 2620242 h 3272588"/>
                <a:gd name="connsiteX8" fmla="*/ 4182 w 563841"/>
                <a:gd name="connsiteY8" fmla="*/ 2550547 h 3272588"/>
                <a:gd name="connsiteX9" fmla="*/ 29272 w 563841"/>
                <a:gd name="connsiteY9" fmla="*/ 2517093 h 3272588"/>
                <a:gd name="connsiteX10" fmla="*/ 6970 w 563841"/>
                <a:gd name="connsiteY10" fmla="*/ 2472488 h 3272588"/>
                <a:gd name="connsiteX11" fmla="*/ 18121 w 563841"/>
                <a:gd name="connsiteY11" fmla="*/ 2430671 h 3272588"/>
                <a:gd name="connsiteX12" fmla="*/ 9758 w 563841"/>
                <a:gd name="connsiteY12" fmla="*/ 2411156 h 3272588"/>
                <a:gd name="connsiteX13" fmla="*/ 18121 w 563841"/>
                <a:gd name="connsiteY13" fmla="*/ 2349825 h 3272588"/>
                <a:gd name="connsiteX14" fmla="*/ 4182 w 563841"/>
                <a:gd name="connsiteY14" fmla="*/ 2321947 h 3272588"/>
                <a:gd name="connsiteX15" fmla="*/ 32060 w 563841"/>
                <a:gd name="connsiteY15" fmla="*/ 2285705 h 3272588"/>
                <a:gd name="connsiteX16" fmla="*/ 112906 w 563841"/>
                <a:gd name="connsiteY16" fmla="*/ 2182556 h 3272588"/>
                <a:gd name="connsiteX17" fmla="*/ 163087 w 563841"/>
                <a:gd name="connsiteY17" fmla="*/ 2076620 h 3272588"/>
                <a:gd name="connsiteX18" fmla="*/ 213267 w 563841"/>
                <a:gd name="connsiteY18" fmla="*/ 1979047 h 3272588"/>
                <a:gd name="connsiteX19" fmla="*/ 229994 w 563841"/>
                <a:gd name="connsiteY19" fmla="*/ 1903776 h 3272588"/>
                <a:gd name="connsiteX20" fmla="*/ 185389 w 563841"/>
                <a:gd name="connsiteY20" fmla="*/ 1839656 h 3272588"/>
                <a:gd name="connsiteX21" fmla="*/ 235570 w 563841"/>
                <a:gd name="connsiteY21" fmla="*/ 1834081 h 3272588"/>
                <a:gd name="connsiteX22" fmla="*/ 160299 w 563841"/>
                <a:gd name="connsiteY22" fmla="*/ 1795052 h 3272588"/>
                <a:gd name="connsiteX23" fmla="*/ 221631 w 563841"/>
                <a:gd name="connsiteY23" fmla="*/ 1767174 h 3272588"/>
                <a:gd name="connsiteX24" fmla="*/ 149148 w 563841"/>
                <a:gd name="connsiteY24" fmla="*/ 1716993 h 3272588"/>
                <a:gd name="connsiteX25" fmla="*/ 112906 w 563841"/>
                <a:gd name="connsiteY25" fmla="*/ 1647298 h 3272588"/>
                <a:gd name="connsiteX26" fmla="*/ 87816 w 563841"/>
                <a:gd name="connsiteY26" fmla="*/ 1611056 h 3272588"/>
                <a:gd name="connsiteX27" fmla="*/ 54363 w 563841"/>
                <a:gd name="connsiteY27" fmla="*/ 1546937 h 3272588"/>
                <a:gd name="connsiteX28" fmla="*/ 68302 w 563841"/>
                <a:gd name="connsiteY28" fmla="*/ 1510695 h 3272588"/>
                <a:gd name="connsiteX29" fmla="*/ 71089 w 563841"/>
                <a:gd name="connsiteY29" fmla="*/ 1449364 h 3272588"/>
                <a:gd name="connsiteX30" fmla="*/ 96180 w 563841"/>
                <a:gd name="connsiteY30" fmla="*/ 1441000 h 3272588"/>
                <a:gd name="connsiteX31" fmla="*/ 115694 w 563841"/>
                <a:gd name="connsiteY31" fmla="*/ 1371305 h 3272588"/>
                <a:gd name="connsiteX32" fmla="*/ 160299 w 563841"/>
                <a:gd name="connsiteY32" fmla="*/ 1368517 h 3272588"/>
                <a:gd name="connsiteX33" fmla="*/ 199328 w 563841"/>
                <a:gd name="connsiteY33" fmla="*/ 1329488 h 3272588"/>
                <a:gd name="connsiteX34" fmla="*/ 216055 w 563841"/>
                <a:gd name="connsiteY34" fmla="*/ 1279308 h 3272588"/>
                <a:gd name="connsiteX35" fmla="*/ 238358 w 563841"/>
                <a:gd name="connsiteY35" fmla="*/ 1251430 h 3272588"/>
                <a:gd name="connsiteX36" fmla="*/ 269024 w 563841"/>
                <a:gd name="connsiteY36" fmla="*/ 1257005 h 3272588"/>
                <a:gd name="connsiteX37" fmla="*/ 280175 w 563841"/>
                <a:gd name="connsiteY37" fmla="*/ 1231915 h 3272588"/>
                <a:gd name="connsiteX38" fmla="*/ 302477 w 563841"/>
                <a:gd name="connsiteY38" fmla="*/ 1198461 h 3272588"/>
                <a:gd name="connsiteX39" fmla="*/ 285750 w 563841"/>
                <a:gd name="connsiteY39" fmla="*/ 1139917 h 3272588"/>
                <a:gd name="connsiteX40" fmla="*/ 299689 w 563841"/>
                <a:gd name="connsiteY40" fmla="*/ 1084161 h 3272588"/>
                <a:gd name="connsiteX41" fmla="*/ 324780 w 563841"/>
                <a:gd name="connsiteY41" fmla="*/ 1022830 h 3272588"/>
                <a:gd name="connsiteX42" fmla="*/ 349870 w 563841"/>
                <a:gd name="connsiteY42" fmla="*/ 950347 h 3272588"/>
                <a:gd name="connsiteX43" fmla="*/ 355445 w 563841"/>
                <a:gd name="connsiteY43" fmla="*/ 891803 h 3272588"/>
                <a:gd name="connsiteX44" fmla="*/ 355445 w 563841"/>
                <a:gd name="connsiteY44" fmla="*/ 855561 h 3272588"/>
                <a:gd name="connsiteX45" fmla="*/ 419565 w 563841"/>
                <a:gd name="connsiteY45" fmla="*/ 785866 h 3272588"/>
                <a:gd name="connsiteX46" fmla="*/ 422364 w 563841"/>
                <a:gd name="connsiteY46" fmla="*/ 778423 h 3272588"/>
                <a:gd name="connsiteX47" fmla="*/ 543630 w 563841"/>
                <a:gd name="connsiteY47" fmla="*/ 114108 h 3272588"/>
                <a:gd name="connsiteX48" fmla="*/ 543630 w 563841"/>
                <a:gd name="connsiteY48" fmla="*/ 112242 h 3272588"/>
                <a:gd name="connsiteX49" fmla="*/ 562409 w 563841"/>
                <a:gd name="connsiteY49" fmla="*/ 0 h 3272588"/>
                <a:gd name="connsiteX0" fmla="*/ 115694 w 564308"/>
                <a:gd name="connsiteY0" fmla="*/ 3272588 h 3272588"/>
                <a:gd name="connsiteX1" fmla="*/ 82241 w 564308"/>
                <a:gd name="connsiteY1" fmla="*/ 3127622 h 3272588"/>
                <a:gd name="connsiteX2" fmla="*/ 68302 w 564308"/>
                <a:gd name="connsiteY2" fmla="*/ 3049564 h 3272588"/>
                <a:gd name="connsiteX3" fmla="*/ 26485 w 564308"/>
                <a:gd name="connsiteY3" fmla="*/ 2979869 h 3272588"/>
                <a:gd name="connsiteX4" fmla="*/ 40424 w 564308"/>
                <a:gd name="connsiteY4" fmla="*/ 2859993 h 3272588"/>
                <a:gd name="connsiteX5" fmla="*/ 45999 w 564308"/>
                <a:gd name="connsiteY5" fmla="*/ 2762420 h 3272588"/>
                <a:gd name="connsiteX6" fmla="*/ 54363 w 564308"/>
                <a:gd name="connsiteY6" fmla="*/ 2701088 h 3272588"/>
                <a:gd name="connsiteX7" fmla="*/ 54363 w 564308"/>
                <a:gd name="connsiteY7" fmla="*/ 2620242 h 3272588"/>
                <a:gd name="connsiteX8" fmla="*/ 4182 w 564308"/>
                <a:gd name="connsiteY8" fmla="*/ 2550547 h 3272588"/>
                <a:gd name="connsiteX9" fmla="*/ 29272 w 564308"/>
                <a:gd name="connsiteY9" fmla="*/ 2517093 h 3272588"/>
                <a:gd name="connsiteX10" fmla="*/ 6970 w 564308"/>
                <a:gd name="connsiteY10" fmla="*/ 2472488 h 3272588"/>
                <a:gd name="connsiteX11" fmla="*/ 18121 w 564308"/>
                <a:gd name="connsiteY11" fmla="*/ 2430671 h 3272588"/>
                <a:gd name="connsiteX12" fmla="*/ 9758 w 564308"/>
                <a:gd name="connsiteY12" fmla="*/ 2411156 h 3272588"/>
                <a:gd name="connsiteX13" fmla="*/ 18121 w 564308"/>
                <a:gd name="connsiteY13" fmla="*/ 2349825 h 3272588"/>
                <a:gd name="connsiteX14" fmla="*/ 4182 w 564308"/>
                <a:gd name="connsiteY14" fmla="*/ 2321947 h 3272588"/>
                <a:gd name="connsiteX15" fmla="*/ 32060 w 564308"/>
                <a:gd name="connsiteY15" fmla="*/ 2285705 h 3272588"/>
                <a:gd name="connsiteX16" fmla="*/ 112906 w 564308"/>
                <a:gd name="connsiteY16" fmla="*/ 2182556 h 3272588"/>
                <a:gd name="connsiteX17" fmla="*/ 163087 w 564308"/>
                <a:gd name="connsiteY17" fmla="*/ 2076620 h 3272588"/>
                <a:gd name="connsiteX18" fmla="*/ 213267 w 564308"/>
                <a:gd name="connsiteY18" fmla="*/ 1979047 h 3272588"/>
                <a:gd name="connsiteX19" fmla="*/ 229994 w 564308"/>
                <a:gd name="connsiteY19" fmla="*/ 1903776 h 3272588"/>
                <a:gd name="connsiteX20" fmla="*/ 185389 w 564308"/>
                <a:gd name="connsiteY20" fmla="*/ 1839656 h 3272588"/>
                <a:gd name="connsiteX21" fmla="*/ 235570 w 564308"/>
                <a:gd name="connsiteY21" fmla="*/ 1834081 h 3272588"/>
                <a:gd name="connsiteX22" fmla="*/ 160299 w 564308"/>
                <a:gd name="connsiteY22" fmla="*/ 1795052 h 3272588"/>
                <a:gd name="connsiteX23" fmla="*/ 221631 w 564308"/>
                <a:gd name="connsiteY23" fmla="*/ 1767174 h 3272588"/>
                <a:gd name="connsiteX24" fmla="*/ 149148 w 564308"/>
                <a:gd name="connsiteY24" fmla="*/ 1716993 h 3272588"/>
                <a:gd name="connsiteX25" fmla="*/ 112906 w 564308"/>
                <a:gd name="connsiteY25" fmla="*/ 1647298 h 3272588"/>
                <a:gd name="connsiteX26" fmla="*/ 87816 w 564308"/>
                <a:gd name="connsiteY26" fmla="*/ 1611056 h 3272588"/>
                <a:gd name="connsiteX27" fmla="*/ 54363 w 564308"/>
                <a:gd name="connsiteY27" fmla="*/ 1546937 h 3272588"/>
                <a:gd name="connsiteX28" fmla="*/ 68302 w 564308"/>
                <a:gd name="connsiteY28" fmla="*/ 1510695 h 3272588"/>
                <a:gd name="connsiteX29" fmla="*/ 71089 w 564308"/>
                <a:gd name="connsiteY29" fmla="*/ 1449364 h 3272588"/>
                <a:gd name="connsiteX30" fmla="*/ 96180 w 564308"/>
                <a:gd name="connsiteY30" fmla="*/ 1441000 h 3272588"/>
                <a:gd name="connsiteX31" fmla="*/ 115694 w 564308"/>
                <a:gd name="connsiteY31" fmla="*/ 1371305 h 3272588"/>
                <a:gd name="connsiteX32" fmla="*/ 160299 w 564308"/>
                <a:gd name="connsiteY32" fmla="*/ 1368517 h 3272588"/>
                <a:gd name="connsiteX33" fmla="*/ 199328 w 564308"/>
                <a:gd name="connsiteY33" fmla="*/ 1329488 h 3272588"/>
                <a:gd name="connsiteX34" fmla="*/ 216055 w 564308"/>
                <a:gd name="connsiteY34" fmla="*/ 1279308 h 3272588"/>
                <a:gd name="connsiteX35" fmla="*/ 238358 w 564308"/>
                <a:gd name="connsiteY35" fmla="*/ 1251430 h 3272588"/>
                <a:gd name="connsiteX36" fmla="*/ 269024 w 564308"/>
                <a:gd name="connsiteY36" fmla="*/ 1257005 h 3272588"/>
                <a:gd name="connsiteX37" fmla="*/ 280175 w 564308"/>
                <a:gd name="connsiteY37" fmla="*/ 1231915 h 3272588"/>
                <a:gd name="connsiteX38" fmla="*/ 302477 w 564308"/>
                <a:gd name="connsiteY38" fmla="*/ 1198461 h 3272588"/>
                <a:gd name="connsiteX39" fmla="*/ 285750 w 564308"/>
                <a:gd name="connsiteY39" fmla="*/ 1139917 h 3272588"/>
                <a:gd name="connsiteX40" fmla="*/ 299689 w 564308"/>
                <a:gd name="connsiteY40" fmla="*/ 1084161 h 3272588"/>
                <a:gd name="connsiteX41" fmla="*/ 324780 w 564308"/>
                <a:gd name="connsiteY41" fmla="*/ 1022830 h 3272588"/>
                <a:gd name="connsiteX42" fmla="*/ 349870 w 564308"/>
                <a:gd name="connsiteY42" fmla="*/ 950347 h 3272588"/>
                <a:gd name="connsiteX43" fmla="*/ 355445 w 564308"/>
                <a:gd name="connsiteY43" fmla="*/ 891803 h 3272588"/>
                <a:gd name="connsiteX44" fmla="*/ 355445 w 564308"/>
                <a:gd name="connsiteY44" fmla="*/ 855561 h 3272588"/>
                <a:gd name="connsiteX45" fmla="*/ 419565 w 564308"/>
                <a:gd name="connsiteY45" fmla="*/ 785866 h 3272588"/>
                <a:gd name="connsiteX46" fmla="*/ 543630 w 564308"/>
                <a:gd name="connsiteY46" fmla="*/ 114108 h 3272588"/>
                <a:gd name="connsiteX47" fmla="*/ 543630 w 564308"/>
                <a:gd name="connsiteY47" fmla="*/ 112242 h 3272588"/>
                <a:gd name="connsiteX48" fmla="*/ 562409 w 564308"/>
                <a:gd name="connsiteY48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90 w 562409"/>
                <a:gd name="connsiteY46" fmla="*/ 670188 h 3272588"/>
                <a:gd name="connsiteX47" fmla="*/ 543630 w 562409"/>
                <a:gd name="connsiteY47" fmla="*/ 114108 h 3272588"/>
                <a:gd name="connsiteX48" fmla="*/ 543630 w 562409"/>
                <a:gd name="connsiteY48" fmla="*/ 112242 h 3272588"/>
                <a:gd name="connsiteX49" fmla="*/ 562409 w 562409"/>
                <a:gd name="connsiteY49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90 w 562409"/>
                <a:gd name="connsiteY46" fmla="*/ 670164 h 3272588"/>
                <a:gd name="connsiteX47" fmla="*/ 543630 w 562409"/>
                <a:gd name="connsiteY47" fmla="*/ 114108 h 3272588"/>
                <a:gd name="connsiteX48" fmla="*/ 543630 w 562409"/>
                <a:gd name="connsiteY48" fmla="*/ 112242 h 3272588"/>
                <a:gd name="connsiteX49" fmla="*/ 562409 w 562409"/>
                <a:gd name="connsiteY49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58 w 562409"/>
                <a:gd name="connsiteY46" fmla="*/ 670140 h 3272588"/>
                <a:gd name="connsiteX47" fmla="*/ 543630 w 562409"/>
                <a:gd name="connsiteY47" fmla="*/ 114108 h 3272588"/>
                <a:gd name="connsiteX48" fmla="*/ 543630 w 562409"/>
                <a:gd name="connsiteY48" fmla="*/ 112242 h 3272588"/>
                <a:gd name="connsiteX49" fmla="*/ 562409 w 562409"/>
                <a:gd name="connsiteY49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58 w 562409"/>
                <a:gd name="connsiteY46" fmla="*/ 670140 h 3272588"/>
                <a:gd name="connsiteX47" fmla="*/ 461522 w 562409"/>
                <a:gd name="connsiteY47" fmla="*/ 601142 h 3272588"/>
                <a:gd name="connsiteX48" fmla="*/ 543630 w 562409"/>
                <a:gd name="connsiteY48" fmla="*/ 114108 h 3272588"/>
                <a:gd name="connsiteX49" fmla="*/ 543630 w 562409"/>
                <a:gd name="connsiteY49" fmla="*/ 112242 h 3272588"/>
                <a:gd name="connsiteX50" fmla="*/ 562409 w 562409"/>
                <a:gd name="connsiteY50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58 w 562409"/>
                <a:gd name="connsiteY46" fmla="*/ 670140 h 3272588"/>
                <a:gd name="connsiteX47" fmla="*/ 461522 w 562409"/>
                <a:gd name="connsiteY47" fmla="*/ 601142 h 3272588"/>
                <a:gd name="connsiteX48" fmla="*/ 459656 w 562409"/>
                <a:gd name="connsiteY48" fmla="*/ 595543 h 3272588"/>
                <a:gd name="connsiteX49" fmla="*/ 543630 w 562409"/>
                <a:gd name="connsiteY49" fmla="*/ 114108 h 3272588"/>
                <a:gd name="connsiteX50" fmla="*/ 543630 w 562409"/>
                <a:gd name="connsiteY50" fmla="*/ 112242 h 3272588"/>
                <a:gd name="connsiteX51" fmla="*/ 562409 w 562409"/>
                <a:gd name="connsiteY51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58 w 562409"/>
                <a:gd name="connsiteY46" fmla="*/ 670140 h 3272588"/>
                <a:gd name="connsiteX47" fmla="*/ 461522 w 562409"/>
                <a:gd name="connsiteY47" fmla="*/ 601142 h 3272588"/>
                <a:gd name="connsiteX48" fmla="*/ 459656 w 562409"/>
                <a:gd name="connsiteY48" fmla="*/ 595543 h 3272588"/>
                <a:gd name="connsiteX49" fmla="*/ 459688 w 562409"/>
                <a:gd name="connsiteY49" fmla="*/ 595567 h 3272588"/>
                <a:gd name="connsiteX50" fmla="*/ 543630 w 562409"/>
                <a:gd name="connsiteY50" fmla="*/ 114108 h 3272588"/>
                <a:gd name="connsiteX51" fmla="*/ 543630 w 562409"/>
                <a:gd name="connsiteY51" fmla="*/ 112242 h 3272588"/>
                <a:gd name="connsiteX52" fmla="*/ 562409 w 562409"/>
                <a:gd name="connsiteY52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58 w 562409"/>
                <a:gd name="connsiteY46" fmla="*/ 670140 h 3272588"/>
                <a:gd name="connsiteX47" fmla="*/ 461522 w 562409"/>
                <a:gd name="connsiteY47" fmla="*/ 601142 h 3272588"/>
                <a:gd name="connsiteX48" fmla="*/ 459656 w 562409"/>
                <a:gd name="connsiteY48" fmla="*/ 595543 h 3272588"/>
                <a:gd name="connsiteX49" fmla="*/ 459688 w 562409"/>
                <a:gd name="connsiteY49" fmla="*/ 595567 h 3272588"/>
                <a:gd name="connsiteX50" fmla="*/ 474585 w 562409"/>
                <a:gd name="connsiteY50" fmla="*/ 504127 h 3272588"/>
                <a:gd name="connsiteX51" fmla="*/ 543630 w 562409"/>
                <a:gd name="connsiteY51" fmla="*/ 114108 h 3272588"/>
                <a:gd name="connsiteX52" fmla="*/ 543630 w 562409"/>
                <a:gd name="connsiteY52" fmla="*/ 112242 h 3272588"/>
                <a:gd name="connsiteX53" fmla="*/ 562409 w 562409"/>
                <a:gd name="connsiteY53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58 w 562409"/>
                <a:gd name="connsiteY46" fmla="*/ 670140 h 3272588"/>
                <a:gd name="connsiteX47" fmla="*/ 461522 w 562409"/>
                <a:gd name="connsiteY47" fmla="*/ 601142 h 3272588"/>
                <a:gd name="connsiteX48" fmla="*/ 459656 w 562409"/>
                <a:gd name="connsiteY48" fmla="*/ 595543 h 3272588"/>
                <a:gd name="connsiteX49" fmla="*/ 459688 w 562409"/>
                <a:gd name="connsiteY49" fmla="*/ 595567 h 3272588"/>
                <a:gd name="connsiteX50" fmla="*/ 467120 w 562409"/>
                <a:gd name="connsiteY50" fmla="*/ 522764 h 3272588"/>
                <a:gd name="connsiteX51" fmla="*/ 474585 w 562409"/>
                <a:gd name="connsiteY51" fmla="*/ 504127 h 3272588"/>
                <a:gd name="connsiteX52" fmla="*/ 543630 w 562409"/>
                <a:gd name="connsiteY52" fmla="*/ 114108 h 3272588"/>
                <a:gd name="connsiteX53" fmla="*/ 543630 w 562409"/>
                <a:gd name="connsiteY53" fmla="*/ 112242 h 3272588"/>
                <a:gd name="connsiteX54" fmla="*/ 562409 w 562409"/>
                <a:gd name="connsiteY54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58 w 562409"/>
                <a:gd name="connsiteY46" fmla="*/ 670140 h 3272588"/>
                <a:gd name="connsiteX47" fmla="*/ 461522 w 562409"/>
                <a:gd name="connsiteY47" fmla="*/ 601142 h 3272588"/>
                <a:gd name="connsiteX48" fmla="*/ 459656 w 562409"/>
                <a:gd name="connsiteY48" fmla="*/ 595543 h 3272588"/>
                <a:gd name="connsiteX49" fmla="*/ 459688 w 562409"/>
                <a:gd name="connsiteY49" fmla="*/ 595567 h 3272588"/>
                <a:gd name="connsiteX50" fmla="*/ 467120 w 562409"/>
                <a:gd name="connsiteY50" fmla="*/ 522764 h 3272588"/>
                <a:gd name="connsiteX51" fmla="*/ 474585 w 562409"/>
                <a:gd name="connsiteY51" fmla="*/ 504127 h 3272588"/>
                <a:gd name="connsiteX52" fmla="*/ 515671 w 562409"/>
                <a:gd name="connsiteY52" fmla="*/ 280193 h 3272588"/>
                <a:gd name="connsiteX53" fmla="*/ 543630 w 562409"/>
                <a:gd name="connsiteY53" fmla="*/ 114108 h 3272588"/>
                <a:gd name="connsiteX54" fmla="*/ 543630 w 562409"/>
                <a:gd name="connsiteY54" fmla="*/ 112242 h 3272588"/>
                <a:gd name="connsiteX55" fmla="*/ 562409 w 562409"/>
                <a:gd name="connsiteY55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58 w 562409"/>
                <a:gd name="connsiteY46" fmla="*/ 670140 h 3272588"/>
                <a:gd name="connsiteX47" fmla="*/ 461522 w 562409"/>
                <a:gd name="connsiteY47" fmla="*/ 601142 h 3272588"/>
                <a:gd name="connsiteX48" fmla="*/ 459656 w 562409"/>
                <a:gd name="connsiteY48" fmla="*/ 595543 h 3272588"/>
                <a:gd name="connsiteX49" fmla="*/ 459688 w 562409"/>
                <a:gd name="connsiteY49" fmla="*/ 595567 h 3272588"/>
                <a:gd name="connsiteX50" fmla="*/ 467120 w 562409"/>
                <a:gd name="connsiteY50" fmla="*/ 522764 h 3272588"/>
                <a:gd name="connsiteX51" fmla="*/ 474585 w 562409"/>
                <a:gd name="connsiteY51" fmla="*/ 504127 h 3272588"/>
                <a:gd name="connsiteX52" fmla="*/ 491412 w 562409"/>
                <a:gd name="connsiteY52" fmla="*/ 431348 h 3272588"/>
                <a:gd name="connsiteX53" fmla="*/ 515671 w 562409"/>
                <a:gd name="connsiteY53" fmla="*/ 280193 h 3272588"/>
                <a:gd name="connsiteX54" fmla="*/ 543630 w 562409"/>
                <a:gd name="connsiteY54" fmla="*/ 114108 h 3272588"/>
                <a:gd name="connsiteX55" fmla="*/ 543630 w 562409"/>
                <a:gd name="connsiteY55" fmla="*/ 112242 h 3272588"/>
                <a:gd name="connsiteX56" fmla="*/ 562409 w 562409"/>
                <a:gd name="connsiteY56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58 w 562409"/>
                <a:gd name="connsiteY46" fmla="*/ 670140 h 3272588"/>
                <a:gd name="connsiteX47" fmla="*/ 461522 w 562409"/>
                <a:gd name="connsiteY47" fmla="*/ 601142 h 3272588"/>
                <a:gd name="connsiteX48" fmla="*/ 459656 w 562409"/>
                <a:gd name="connsiteY48" fmla="*/ 595543 h 3272588"/>
                <a:gd name="connsiteX49" fmla="*/ 459688 w 562409"/>
                <a:gd name="connsiteY49" fmla="*/ 595567 h 3272588"/>
                <a:gd name="connsiteX50" fmla="*/ 467120 w 562409"/>
                <a:gd name="connsiteY50" fmla="*/ 522764 h 3272588"/>
                <a:gd name="connsiteX51" fmla="*/ 474585 w 562409"/>
                <a:gd name="connsiteY51" fmla="*/ 504127 h 3272588"/>
                <a:gd name="connsiteX52" fmla="*/ 491412 w 562409"/>
                <a:gd name="connsiteY52" fmla="*/ 431348 h 3272588"/>
                <a:gd name="connsiteX53" fmla="*/ 515671 w 562409"/>
                <a:gd name="connsiteY53" fmla="*/ 280193 h 3272588"/>
                <a:gd name="connsiteX54" fmla="*/ 543630 w 562409"/>
                <a:gd name="connsiteY54" fmla="*/ 114108 h 3272588"/>
                <a:gd name="connsiteX55" fmla="*/ 543598 w 562409"/>
                <a:gd name="connsiteY55" fmla="*/ 112242 h 3272588"/>
                <a:gd name="connsiteX56" fmla="*/ 562409 w 562409"/>
                <a:gd name="connsiteY56" fmla="*/ 0 h 3272588"/>
                <a:gd name="connsiteX0" fmla="*/ 115694 w 619039"/>
                <a:gd name="connsiteY0" fmla="*/ 3272588 h 3272588"/>
                <a:gd name="connsiteX1" fmla="*/ 82241 w 619039"/>
                <a:gd name="connsiteY1" fmla="*/ 3127622 h 3272588"/>
                <a:gd name="connsiteX2" fmla="*/ 68302 w 619039"/>
                <a:gd name="connsiteY2" fmla="*/ 3049564 h 3272588"/>
                <a:gd name="connsiteX3" fmla="*/ 26485 w 619039"/>
                <a:gd name="connsiteY3" fmla="*/ 2979869 h 3272588"/>
                <a:gd name="connsiteX4" fmla="*/ 40424 w 619039"/>
                <a:gd name="connsiteY4" fmla="*/ 2859993 h 3272588"/>
                <a:gd name="connsiteX5" fmla="*/ 45999 w 619039"/>
                <a:gd name="connsiteY5" fmla="*/ 2762420 h 3272588"/>
                <a:gd name="connsiteX6" fmla="*/ 54363 w 619039"/>
                <a:gd name="connsiteY6" fmla="*/ 2701088 h 3272588"/>
                <a:gd name="connsiteX7" fmla="*/ 54363 w 619039"/>
                <a:gd name="connsiteY7" fmla="*/ 2620242 h 3272588"/>
                <a:gd name="connsiteX8" fmla="*/ 4182 w 619039"/>
                <a:gd name="connsiteY8" fmla="*/ 2550547 h 3272588"/>
                <a:gd name="connsiteX9" fmla="*/ 29272 w 619039"/>
                <a:gd name="connsiteY9" fmla="*/ 2517093 h 3272588"/>
                <a:gd name="connsiteX10" fmla="*/ 6970 w 619039"/>
                <a:gd name="connsiteY10" fmla="*/ 2472488 h 3272588"/>
                <a:gd name="connsiteX11" fmla="*/ 18121 w 619039"/>
                <a:gd name="connsiteY11" fmla="*/ 2430671 h 3272588"/>
                <a:gd name="connsiteX12" fmla="*/ 9758 w 619039"/>
                <a:gd name="connsiteY12" fmla="*/ 2411156 h 3272588"/>
                <a:gd name="connsiteX13" fmla="*/ 18121 w 619039"/>
                <a:gd name="connsiteY13" fmla="*/ 2349825 h 3272588"/>
                <a:gd name="connsiteX14" fmla="*/ 4182 w 619039"/>
                <a:gd name="connsiteY14" fmla="*/ 2321947 h 3272588"/>
                <a:gd name="connsiteX15" fmla="*/ 32060 w 619039"/>
                <a:gd name="connsiteY15" fmla="*/ 2285705 h 3272588"/>
                <a:gd name="connsiteX16" fmla="*/ 112906 w 619039"/>
                <a:gd name="connsiteY16" fmla="*/ 2182556 h 3272588"/>
                <a:gd name="connsiteX17" fmla="*/ 163087 w 619039"/>
                <a:gd name="connsiteY17" fmla="*/ 2076620 h 3272588"/>
                <a:gd name="connsiteX18" fmla="*/ 213267 w 619039"/>
                <a:gd name="connsiteY18" fmla="*/ 1979047 h 3272588"/>
                <a:gd name="connsiteX19" fmla="*/ 229994 w 619039"/>
                <a:gd name="connsiteY19" fmla="*/ 1903776 h 3272588"/>
                <a:gd name="connsiteX20" fmla="*/ 185389 w 619039"/>
                <a:gd name="connsiteY20" fmla="*/ 1839656 h 3272588"/>
                <a:gd name="connsiteX21" fmla="*/ 235570 w 619039"/>
                <a:gd name="connsiteY21" fmla="*/ 1834081 h 3272588"/>
                <a:gd name="connsiteX22" fmla="*/ 160299 w 619039"/>
                <a:gd name="connsiteY22" fmla="*/ 1795052 h 3272588"/>
                <a:gd name="connsiteX23" fmla="*/ 221631 w 619039"/>
                <a:gd name="connsiteY23" fmla="*/ 1767174 h 3272588"/>
                <a:gd name="connsiteX24" fmla="*/ 149148 w 619039"/>
                <a:gd name="connsiteY24" fmla="*/ 1716993 h 3272588"/>
                <a:gd name="connsiteX25" fmla="*/ 112906 w 619039"/>
                <a:gd name="connsiteY25" fmla="*/ 1647298 h 3272588"/>
                <a:gd name="connsiteX26" fmla="*/ 87816 w 619039"/>
                <a:gd name="connsiteY26" fmla="*/ 1611056 h 3272588"/>
                <a:gd name="connsiteX27" fmla="*/ 54363 w 619039"/>
                <a:gd name="connsiteY27" fmla="*/ 1546937 h 3272588"/>
                <a:gd name="connsiteX28" fmla="*/ 68302 w 619039"/>
                <a:gd name="connsiteY28" fmla="*/ 1510695 h 3272588"/>
                <a:gd name="connsiteX29" fmla="*/ 71089 w 619039"/>
                <a:gd name="connsiteY29" fmla="*/ 1449364 h 3272588"/>
                <a:gd name="connsiteX30" fmla="*/ 96180 w 619039"/>
                <a:gd name="connsiteY30" fmla="*/ 1441000 h 3272588"/>
                <a:gd name="connsiteX31" fmla="*/ 115694 w 619039"/>
                <a:gd name="connsiteY31" fmla="*/ 1371305 h 3272588"/>
                <a:gd name="connsiteX32" fmla="*/ 160299 w 619039"/>
                <a:gd name="connsiteY32" fmla="*/ 1368517 h 3272588"/>
                <a:gd name="connsiteX33" fmla="*/ 199328 w 619039"/>
                <a:gd name="connsiteY33" fmla="*/ 1329488 h 3272588"/>
                <a:gd name="connsiteX34" fmla="*/ 216055 w 619039"/>
                <a:gd name="connsiteY34" fmla="*/ 1279308 h 3272588"/>
                <a:gd name="connsiteX35" fmla="*/ 238358 w 619039"/>
                <a:gd name="connsiteY35" fmla="*/ 1251430 h 3272588"/>
                <a:gd name="connsiteX36" fmla="*/ 269024 w 619039"/>
                <a:gd name="connsiteY36" fmla="*/ 1257005 h 3272588"/>
                <a:gd name="connsiteX37" fmla="*/ 280175 w 619039"/>
                <a:gd name="connsiteY37" fmla="*/ 1231915 h 3272588"/>
                <a:gd name="connsiteX38" fmla="*/ 302477 w 619039"/>
                <a:gd name="connsiteY38" fmla="*/ 1198461 h 3272588"/>
                <a:gd name="connsiteX39" fmla="*/ 285750 w 619039"/>
                <a:gd name="connsiteY39" fmla="*/ 1139917 h 3272588"/>
                <a:gd name="connsiteX40" fmla="*/ 299689 w 619039"/>
                <a:gd name="connsiteY40" fmla="*/ 1084161 h 3272588"/>
                <a:gd name="connsiteX41" fmla="*/ 324780 w 619039"/>
                <a:gd name="connsiteY41" fmla="*/ 1022830 h 3272588"/>
                <a:gd name="connsiteX42" fmla="*/ 349870 w 619039"/>
                <a:gd name="connsiteY42" fmla="*/ 950347 h 3272588"/>
                <a:gd name="connsiteX43" fmla="*/ 355445 w 619039"/>
                <a:gd name="connsiteY43" fmla="*/ 891803 h 3272588"/>
                <a:gd name="connsiteX44" fmla="*/ 355445 w 619039"/>
                <a:gd name="connsiteY44" fmla="*/ 855561 h 3272588"/>
                <a:gd name="connsiteX45" fmla="*/ 419565 w 619039"/>
                <a:gd name="connsiteY45" fmla="*/ 785866 h 3272588"/>
                <a:gd name="connsiteX46" fmla="*/ 448458 w 619039"/>
                <a:gd name="connsiteY46" fmla="*/ 670140 h 3272588"/>
                <a:gd name="connsiteX47" fmla="*/ 461522 w 619039"/>
                <a:gd name="connsiteY47" fmla="*/ 601142 h 3272588"/>
                <a:gd name="connsiteX48" fmla="*/ 459656 w 619039"/>
                <a:gd name="connsiteY48" fmla="*/ 595543 h 3272588"/>
                <a:gd name="connsiteX49" fmla="*/ 459688 w 619039"/>
                <a:gd name="connsiteY49" fmla="*/ 595567 h 3272588"/>
                <a:gd name="connsiteX50" fmla="*/ 467120 w 619039"/>
                <a:gd name="connsiteY50" fmla="*/ 522764 h 3272588"/>
                <a:gd name="connsiteX51" fmla="*/ 474585 w 619039"/>
                <a:gd name="connsiteY51" fmla="*/ 504127 h 3272588"/>
                <a:gd name="connsiteX52" fmla="*/ 491412 w 619039"/>
                <a:gd name="connsiteY52" fmla="*/ 431348 h 3272588"/>
                <a:gd name="connsiteX53" fmla="*/ 515671 w 619039"/>
                <a:gd name="connsiteY53" fmla="*/ 280193 h 3272588"/>
                <a:gd name="connsiteX54" fmla="*/ 543630 w 619039"/>
                <a:gd name="connsiteY54" fmla="*/ 114108 h 3272588"/>
                <a:gd name="connsiteX55" fmla="*/ 543598 w 619039"/>
                <a:gd name="connsiteY55" fmla="*/ 112242 h 3272588"/>
                <a:gd name="connsiteX56" fmla="*/ 562409 w 619039"/>
                <a:gd name="connsiteY56" fmla="*/ 0 h 3272588"/>
                <a:gd name="connsiteX0" fmla="*/ 115694 w 639241"/>
                <a:gd name="connsiteY0" fmla="*/ 3272588 h 3272588"/>
                <a:gd name="connsiteX1" fmla="*/ 82241 w 639241"/>
                <a:gd name="connsiteY1" fmla="*/ 3127622 h 3272588"/>
                <a:gd name="connsiteX2" fmla="*/ 68302 w 639241"/>
                <a:gd name="connsiteY2" fmla="*/ 3049564 h 3272588"/>
                <a:gd name="connsiteX3" fmla="*/ 26485 w 639241"/>
                <a:gd name="connsiteY3" fmla="*/ 2979869 h 3272588"/>
                <a:gd name="connsiteX4" fmla="*/ 40424 w 639241"/>
                <a:gd name="connsiteY4" fmla="*/ 2859993 h 3272588"/>
                <a:gd name="connsiteX5" fmla="*/ 45999 w 639241"/>
                <a:gd name="connsiteY5" fmla="*/ 2762420 h 3272588"/>
                <a:gd name="connsiteX6" fmla="*/ 54363 w 639241"/>
                <a:gd name="connsiteY6" fmla="*/ 2701088 h 3272588"/>
                <a:gd name="connsiteX7" fmla="*/ 54363 w 639241"/>
                <a:gd name="connsiteY7" fmla="*/ 2620242 h 3272588"/>
                <a:gd name="connsiteX8" fmla="*/ 4182 w 639241"/>
                <a:gd name="connsiteY8" fmla="*/ 2550547 h 3272588"/>
                <a:gd name="connsiteX9" fmla="*/ 29272 w 639241"/>
                <a:gd name="connsiteY9" fmla="*/ 2517093 h 3272588"/>
                <a:gd name="connsiteX10" fmla="*/ 6970 w 639241"/>
                <a:gd name="connsiteY10" fmla="*/ 2472488 h 3272588"/>
                <a:gd name="connsiteX11" fmla="*/ 18121 w 639241"/>
                <a:gd name="connsiteY11" fmla="*/ 2430671 h 3272588"/>
                <a:gd name="connsiteX12" fmla="*/ 9758 w 639241"/>
                <a:gd name="connsiteY12" fmla="*/ 2411156 h 3272588"/>
                <a:gd name="connsiteX13" fmla="*/ 18121 w 639241"/>
                <a:gd name="connsiteY13" fmla="*/ 2349825 h 3272588"/>
                <a:gd name="connsiteX14" fmla="*/ 4182 w 639241"/>
                <a:gd name="connsiteY14" fmla="*/ 2321947 h 3272588"/>
                <a:gd name="connsiteX15" fmla="*/ 32060 w 639241"/>
                <a:gd name="connsiteY15" fmla="*/ 2285705 h 3272588"/>
                <a:gd name="connsiteX16" fmla="*/ 112906 w 639241"/>
                <a:gd name="connsiteY16" fmla="*/ 2182556 h 3272588"/>
                <a:gd name="connsiteX17" fmla="*/ 163087 w 639241"/>
                <a:gd name="connsiteY17" fmla="*/ 2076620 h 3272588"/>
                <a:gd name="connsiteX18" fmla="*/ 213267 w 639241"/>
                <a:gd name="connsiteY18" fmla="*/ 1979047 h 3272588"/>
                <a:gd name="connsiteX19" fmla="*/ 229994 w 639241"/>
                <a:gd name="connsiteY19" fmla="*/ 1903776 h 3272588"/>
                <a:gd name="connsiteX20" fmla="*/ 185389 w 639241"/>
                <a:gd name="connsiteY20" fmla="*/ 1839656 h 3272588"/>
                <a:gd name="connsiteX21" fmla="*/ 235570 w 639241"/>
                <a:gd name="connsiteY21" fmla="*/ 1834081 h 3272588"/>
                <a:gd name="connsiteX22" fmla="*/ 160299 w 639241"/>
                <a:gd name="connsiteY22" fmla="*/ 1795052 h 3272588"/>
                <a:gd name="connsiteX23" fmla="*/ 221631 w 639241"/>
                <a:gd name="connsiteY23" fmla="*/ 1767174 h 3272588"/>
                <a:gd name="connsiteX24" fmla="*/ 149148 w 639241"/>
                <a:gd name="connsiteY24" fmla="*/ 1716993 h 3272588"/>
                <a:gd name="connsiteX25" fmla="*/ 112906 w 639241"/>
                <a:gd name="connsiteY25" fmla="*/ 1647298 h 3272588"/>
                <a:gd name="connsiteX26" fmla="*/ 87816 w 639241"/>
                <a:gd name="connsiteY26" fmla="*/ 1611056 h 3272588"/>
                <a:gd name="connsiteX27" fmla="*/ 54363 w 639241"/>
                <a:gd name="connsiteY27" fmla="*/ 1546937 h 3272588"/>
                <a:gd name="connsiteX28" fmla="*/ 68302 w 639241"/>
                <a:gd name="connsiteY28" fmla="*/ 1510695 h 3272588"/>
                <a:gd name="connsiteX29" fmla="*/ 71089 w 639241"/>
                <a:gd name="connsiteY29" fmla="*/ 1449364 h 3272588"/>
                <a:gd name="connsiteX30" fmla="*/ 96180 w 639241"/>
                <a:gd name="connsiteY30" fmla="*/ 1441000 h 3272588"/>
                <a:gd name="connsiteX31" fmla="*/ 115694 w 639241"/>
                <a:gd name="connsiteY31" fmla="*/ 1371305 h 3272588"/>
                <a:gd name="connsiteX32" fmla="*/ 160299 w 639241"/>
                <a:gd name="connsiteY32" fmla="*/ 1368517 h 3272588"/>
                <a:gd name="connsiteX33" fmla="*/ 199328 w 639241"/>
                <a:gd name="connsiteY33" fmla="*/ 1329488 h 3272588"/>
                <a:gd name="connsiteX34" fmla="*/ 216055 w 639241"/>
                <a:gd name="connsiteY34" fmla="*/ 1279308 h 3272588"/>
                <a:gd name="connsiteX35" fmla="*/ 238358 w 639241"/>
                <a:gd name="connsiteY35" fmla="*/ 1251430 h 3272588"/>
                <a:gd name="connsiteX36" fmla="*/ 269024 w 639241"/>
                <a:gd name="connsiteY36" fmla="*/ 1257005 h 3272588"/>
                <a:gd name="connsiteX37" fmla="*/ 280175 w 639241"/>
                <a:gd name="connsiteY37" fmla="*/ 1231915 h 3272588"/>
                <a:gd name="connsiteX38" fmla="*/ 302477 w 639241"/>
                <a:gd name="connsiteY38" fmla="*/ 1198461 h 3272588"/>
                <a:gd name="connsiteX39" fmla="*/ 285750 w 639241"/>
                <a:gd name="connsiteY39" fmla="*/ 1139917 h 3272588"/>
                <a:gd name="connsiteX40" fmla="*/ 299689 w 639241"/>
                <a:gd name="connsiteY40" fmla="*/ 1084161 h 3272588"/>
                <a:gd name="connsiteX41" fmla="*/ 324780 w 639241"/>
                <a:gd name="connsiteY41" fmla="*/ 1022830 h 3272588"/>
                <a:gd name="connsiteX42" fmla="*/ 349870 w 639241"/>
                <a:gd name="connsiteY42" fmla="*/ 950347 h 3272588"/>
                <a:gd name="connsiteX43" fmla="*/ 355445 w 639241"/>
                <a:gd name="connsiteY43" fmla="*/ 891803 h 3272588"/>
                <a:gd name="connsiteX44" fmla="*/ 355445 w 639241"/>
                <a:gd name="connsiteY44" fmla="*/ 855561 h 3272588"/>
                <a:gd name="connsiteX45" fmla="*/ 419565 w 639241"/>
                <a:gd name="connsiteY45" fmla="*/ 785866 h 3272588"/>
                <a:gd name="connsiteX46" fmla="*/ 448458 w 639241"/>
                <a:gd name="connsiteY46" fmla="*/ 670140 h 3272588"/>
                <a:gd name="connsiteX47" fmla="*/ 461522 w 639241"/>
                <a:gd name="connsiteY47" fmla="*/ 601142 h 3272588"/>
                <a:gd name="connsiteX48" fmla="*/ 459656 w 639241"/>
                <a:gd name="connsiteY48" fmla="*/ 595543 h 3272588"/>
                <a:gd name="connsiteX49" fmla="*/ 459688 w 639241"/>
                <a:gd name="connsiteY49" fmla="*/ 595567 h 3272588"/>
                <a:gd name="connsiteX50" fmla="*/ 467120 w 639241"/>
                <a:gd name="connsiteY50" fmla="*/ 522764 h 3272588"/>
                <a:gd name="connsiteX51" fmla="*/ 474585 w 639241"/>
                <a:gd name="connsiteY51" fmla="*/ 504127 h 3272588"/>
                <a:gd name="connsiteX52" fmla="*/ 491412 w 639241"/>
                <a:gd name="connsiteY52" fmla="*/ 431348 h 3272588"/>
                <a:gd name="connsiteX53" fmla="*/ 515671 w 639241"/>
                <a:gd name="connsiteY53" fmla="*/ 280193 h 3272588"/>
                <a:gd name="connsiteX54" fmla="*/ 543630 w 639241"/>
                <a:gd name="connsiteY54" fmla="*/ 114108 h 3272588"/>
                <a:gd name="connsiteX55" fmla="*/ 543598 w 639241"/>
                <a:gd name="connsiteY55" fmla="*/ 112242 h 3272588"/>
                <a:gd name="connsiteX56" fmla="*/ 562409 w 639241"/>
                <a:gd name="connsiteY56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58 w 562409"/>
                <a:gd name="connsiteY46" fmla="*/ 670140 h 3272588"/>
                <a:gd name="connsiteX47" fmla="*/ 461522 w 562409"/>
                <a:gd name="connsiteY47" fmla="*/ 601142 h 3272588"/>
                <a:gd name="connsiteX48" fmla="*/ 459656 w 562409"/>
                <a:gd name="connsiteY48" fmla="*/ 595543 h 3272588"/>
                <a:gd name="connsiteX49" fmla="*/ 459688 w 562409"/>
                <a:gd name="connsiteY49" fmla="*/ 595567 h 3272588"/>
                <a:gd name="connsiteX50" fmla="*/ 467120 w 562409"/>
                <a:gd name="connsiteY50" fmla="*/ 522764 h 3272588"/>
                <a:gd name="connsiteX51" fmla="*/ 474585 w 562409"/>
                <a:gd name="connsiteY51" fmla="*/ 504127 h 3272588"/>
                <a:gd name="connsiteX52" fmla="*/ 491412 w 562409"/>
                <a:gd name="connsiteY52" fmla="*/ 431348 h 3272588"/>
                <a:gd name="connsiteX53" fmla="*/ 515671 w 562409"/>
                <a:gd name="connsiteY53" fmla="*/ 280193 h 3272588"/>
                <a:gd name="connsiteX54" fmla="*/ 543630 w 562409"/>
                <a:gd name="connsiteY54" fmla="*/ 114108 h 3272588"/>
                <a:gd name="connsiteX55" fmla="*/ 562409 w 562409"/>
                <a:gd name="connsiteY55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74585 w 622826"/>
                <a:gd name="connsiteY51" fmla="*/ 504127 h 3272588"/>
                <a:gd name="connsiteX52" fmla="*/ 491412 w 622826"/>
                <a:gd name="connsiteY52" fmla="*/ 431348 h 3272588"/>
                <a:gd name="connsiteX53" fmla="*/ 515671 w 622826"/>
                <a:gd name="connsiteY53" fmla="*/ 280193 h 3272588"/>
                <a:gd name="connsiteX54" fmla="*/ 615036 w 622826"/>
                <a:gd name="connsiteY54" fmla="*/ 114108 h 3272588"/>
                <a:gd name="connsiteX55" fmla="*/ 562409 w 622826"/>
                <a:gd name="connsiteY55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74585 w 622826"/>
                <a:gd name="connsiteY51" fmla="*/ 504127 h 3272588"/>
                <a:gd name="connsiteX52" fmla="*/ 491412 w 622826"/>
                <a:gd name="connsiteY52" fmla="*/ 431348 h 3272588"/>
                <a:gd name="connsiteX53" fmla="*/ 515671 w 622826"/>
                <a:gd name="connsiteY53" fmla="*/ 280193 h 3272588"/>
                <a:gd name="connsiteX54" fmla="*/ 587262 w 622826"/>
                <a:gd name="connsiteY54" fmla="*/ 276352 h 3272588"/>
                <a:gd name="connsiteX55" fmla="*/ 615036 w 622826"/>
                <a:gd name="connsiteY55" fmla="*/ 114108 h 3272588"/>
                <a:gd name="connsiteX56" fmla="*/ 562409 w 622826"/>
                <a:gd name="connsiteY56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74585 w 622826"/>
                <a:gd name="connsiteY51" fmla="*/ 504127 h 3272588"/>
                <a:gd name="connsiteX52" fmla="*/ 491412 w 622826"/>
                <a:gd name="connsiteY52" fmla="*/ 431348 h 3272588"/>
                <a:gd name="connsiteX53" fmla="*/ 587077 w 622826"/>
                <a:gd name="connsiteY53" fmla="*/ 351607 h 3272588"/>
                <a:gd name="connsiteX54" fmla="*/ 587262 w 622826"/>
                <a:gd name="connsiteY54" fmla="*/ 276352 h 3272588"/>
                <a:gd name="connsiteX55" fmla="*/ 615036 w 622826"/>
                <a:gd name="connsiteY55" fmla="*/ 114108 h 3272588"/>
                <a:gd name="connsiteX56" fmla="*/ 562409 w 622826"/>
                <a:gd name="connsiteY56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74585 w 622826"/>
                <a:gd name="connsiteY51" fmla="*/ 504127 h 3272588"/>
                <a:gd name="connsiteX52" fmla="*/ 491412 w 622826"/>
                <a:gd name="connsiteY52" fmla="*/ 431348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74585 w 622826"/>
                <a:gd name="connsiteY51" fmla="*/ 504127 h 3272588"/>
                <a:gd name="connsiteX52" fmla="*/ 491412 w 622826"/>
                <a:gd name="connsiteY52" fmla="*/ 574200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74585 w 622826"/>
                <a:gd name="connsiteY51" fmla="*/ 504127 h 3272588"/>
                <a:gd name="connsiteX52" fmla="*/ 491412 w 622826"/>
                <a:gd name="connsiteY52" fmla="*/ 574200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2933 w 622826"/>
                <a:gd name="connsiteY50" fmla="*/ 585073 h 3272588"/>
                <a:gd name="connsiteX51" fmla="*/ 467120 w 622826"/>
                <a:gd name="connsiteY51" fmla="*/ 522764 h 3272588"/>
                <a:gd name="connsiteX52" fmla="*/ 474585 w 622826"/>
                <a:gd name="connsiteY52" fmla="*/ 504127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2933 w 622826"/>
                <a:gd name="connsiteY50" fmla="*/ 585073 h 3272588"/>
                <a:gd name="connsiteX51" fmla="*/ 467120 w 622826"/>
                <a:gd name="connsiteY51" fmla="*/ 522764 h 3272588"/>
                <a:gd name="connsiteX52" fmla="*/ 474585 w 622826"/>
                <a:gd name="connsiteY52" fmla="*/ 504127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2933 w 622826"/>
                <a:gd name="connsiteY50" fmla="*/ 585073 h 3272588"/>
                <a:gd name="connsiteX51" fmla="*/ 467120 w 622826"/>
                <a:gd name="connsiteY51" fmla="*/ 522764 h 3272588"/>
                <a:gd name="connsiteX52" fmla="*/ 474585 w 622826"/>
                <a:gd name="connsiteY52" fmla="*/ 504127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2933 w 622826"/>
                <a:gd name="connsiteY50" fmla="*/ 585073 h 3272588"/>
                <a:gd name="connsiteX51" fmla="*/ 467120 w 622826"/>
                <a:gd name="connsiteY51" fmla="*/ 522764 h 3272588"/>
                <a:gd name="connsiteX52" fmla="*/ 474585 w 622826"/>
                <a:gd name="connsiteY52" fmla="*/ 504127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2933 w 622826"/>
                <a:gd name="connsiteY50" fmla="*/ 585073 h 3272588"/>
                <a:gd name="connsiteX51" fmla="*/ 467120 w 622826"/>
                <a:gd name="connsiteY51" fmla="*/ 522764 h 3272588"/>
                <a:gd name="connsiteX52" fmla="*/ 474585 w 622826"/>
                <a:gd name="connsiteY52" fmla="*/ 504127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2933 w 622826"/>
                <a:gd name="connsiteY50" fmla="*/ 585073 h 3272588"/>
                <a:gd name="connsiteX51" fmla="*/ 467120 w 622826"/>
                <a:gd name="connsiteY51" fmla="*/ 522764 h 3272588"/>
                <a:gd name="connsiteX52" fmla="*/ 403115 w 622826"/>
                <a:gd name="connsiteY52" fmla="*/ 575541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2933 w 622826"/>
                <a:gd name="connsiteY50" fmla="*/ 585073 h 3272588"/>
                <a:gd name="connsiteX51" fmla="*/ 467120 w 622826"/>
                <a:gd name="connsiteY51" fmla="*/ 522764 h 3272588"/>
                <a:gd name="connsiteX52" fmla="*/ 403115 w 622826"/>
                <a:gd name="connsiteY52" fmla="*/ 575541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2933 w 622826"/>
                <a:gd name="connsiteY50" fmla="*/ 585073 h 3272588"/>
                <a:gd name="connsiteX51" fmla="*/ 467120 w 622826"/>
                <a:gd name="connsiteY51" fmla="*/ 522764 h 3272588"/>
                <a:gd name="connsiteX52" fmla="*/ 403115 w 622826"/>
                <a:gd name="connsiteY52" fmla="*/ 575541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2933 w 622826"/>
                <a:gd name="connsiteY50" fmla="*/ 585073 h 3272588"/>
                <a:gd name="connsiteX51" fmla="*/ 467120 w 622826"/>
                <a:gd name="connsiteY51" fmla="*/ 522764 h 3272588"/>
                <a:gd name="connsiteX52" fmla="*/ 403115 w 622826"/>
                <a:gd name="connsiteY52" fmla="*/ 575541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03115 w 622826"/>
                <a:gd name="connsiteY51" fmla="*/ 575541 h 3272588"/>
                <a:gd name="connsiteX52" fmla="*/ 491412 w 622826"/>
                <a:gd name="connsiteY52" fmla="*/ 574200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03115 w 622826"/>
                <a:gd name="connsiteY51" fmla="*/ 575541 h 3272588"/>
                <a:gd name="connsiteX52" fmla="*/ 486857 w 622826"/>
                <a:gd name="connsiteY52" fmla="*/ 506974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03115 w 622826"/>
                <a:gd name="connsiteY51" fmla="*/ 575541 h 3272588"/>
                <a:gd name="connsiteX52" fmla="*/ 486857 w 622826"/>
                <a:gd name="connsiteY52" fmla="*/ 506974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03115 w 622826"/>
                <a:gd name="connsiteY51" fmla="*/ 575541 h 3272588"/>
                <a:gd name="connsiteX52" fmla="*/ 486857 w 622826"/>
                <a:gd name="connsiteY52" fmla="*/ 506974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03115 w 622826"/>
                <a:gd name="connsiteY51" fmla="*/ 575541 h 3272588"/>
                <a:gd name="connsiteX52" fmla="*/ 486857 w 622826"/>
                <a:gd name="connsiteY52" fmla="*/ 506974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06974 h 3272588"/>
                <a:gd name="connsiteX52" fmla="*/ 491412 w 622826"/>
                <a:gd name="connsiteY52" fmla="*/ 574200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78388 h 3272588"/>
                <a:gd name="connsiteX52" fmla="*/ 491412 w 622826"/>
                <a:gd name="connsiteY52" fmla="*/ 574200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78388 h 3272588"/>
                <a:gd name="connsiteX52" fmla="*/ 491412 w 622826"/>
                <a:gd name="connsiteY52" fmla="*/ 574200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78388 h 3272588"/>
                <a:gd name="connsiteX52" fmla="*/ 491412 w 622826"/>
                <a:gd name="connsiteY52" fmla="*/ 574176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78388 h 3272588"/>
                <a:gd name="connsiteX52" fmla="*/ 491412 w 622826"/>
                <a:gd name="connsiteY52" fmla="*/ 574176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78388 h 3272588"/>
                <a:gd name="connsiteX52" fmla="*/ 491412 w 622826"/>
                <a:gd name="connsiteY52" fmla="*/ 574176 h 3272588"/>
                <a:gd name="connsiteX53" fmla="*/ 497724 w 622826"/>
                <a:gd name="connsiteY53" fmla="*/ 502273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78388 h 3272588"/>
                <a:gd name="connsiteX52" fmla="*/ 491412 w 622826"/>
                <a:gd name="connsiteY52" fmla="*/ 574176 h 3272588"/>
                <a:gd name="connsiteX53" fmla="*/ 562078 w 622826"/>
                <a:gd name="connsiteY53" fmla="*/ 573711 h 3272588"/>
                <a:gd name="connsiteX54" fmla="*/ 497724 w 622826"/>
                <a:gd name="connsiteY54" fmla="*/ 502273 h 3272588"/>
                <a:gd name="connsiteX55" fmla="*/ 569621 w 622826"/>
                <a:gd name="connsiteY55" fmla="*/ 497716 h 3272588"/>
                <a:gd name="connsiteX56" fmla="*/ 587077 w 622826"/>
                <a:gd name="connsiteY56" fmla="*/ 351607 h 3272588"/>
                <a:gd name="connsiteX57" fmla="*/ 587262 w 622826"/>
                <a:gd name="connsiteY57" fmla="*/ 276352 h 3272588"/>
                <a:gd name="connsiteX58" fmla="*/ 615036 w 622826"/>
                <a:gd name="connsiteY58" fmla="*/ 114108 h 3272588"/>
                <a:gd name="connsiteX59" fmla="*/ 562409 w 622826"/>
                <a:gd name="connsiteY59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78388 h 3272588"/>
                <a:gd name="connsiteX52" fmla="*/ 562078 w 622826"/>
                <a:gd name="connsiteY52" fmla="*/ 573711 h 3272588"/>
                <a:gd name="connsiteX53" fmla="*/ 497724 w 622826"/>
                <a:gd name="connsiteY53" fmla="*/ 502273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78388 h 3272588"/>
                <a:gd name="connsiteX52" fmla="*/ 497724 w 622826"/>
                <a:gd name="connsiteY52" fmla="*/ 502273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78388 h 3272588"/>
                <a:gd name="connsiteX52" fmla="*/ 497724 w 622826"/>
                <a:gd name="connsiteY52" fmla="*/ 573687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78388 h 3272588"/>
                <a:gd name="connsiteX52" fmla="*/ 497724 w 622826"/>
                <a:gd name="connsiteY52" fmla="*/ 573687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25 w 622826"/>
                <a:gd name="connsiteY51" fmla="*/ 506926 h 3272588"/>
                <a:gd name="connsiteX52" fmla="*/ 497724 w 622826"/>
                <a:gd name="connsiteY52" fmla="*/ 573687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25 w 622826"/>
                <a:gd name="connsiteY51" fmla="*/ 506926 h 3272588"/>
                <a:gd name="connsiteX52" fmla="*/ 497724 w 622826"/>
                <a:gd name="connsiteY52" fmla="*/ 573687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25 w 622826"/>
                <a:gd name="connsiteY51" fmla="*/ 506926 h 3272588"/>
                <a:gd name="connsiteX52" fmla="*/ 497724 w 622826"/>
                <a:gd name="connsiteY52" fmla="*/ 573687 h 3272588"/>
                <a:gd name="connsiteX53" fmla="*/ 516015 w 622826"/>
                <a:gd name="connsiteY53" fmla="*/ 533012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25 w 622826"/>
                <a:gd name="connsiteY51" fmla="*/ 506926 h 3272588"/>
                <a:gd name="connsiteX52" fmla="*/ 469516 w 622826"/>
                <a:gd name="connsiteY52" fmla="*/ 536077 h 3272588"/>
                <a:gd name="connsiteX53" fmla="*/ 516015 w 622826"/>
                <a:gd name="connsiteY53" fmla="*/ 533012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25 w 622826"/>
                <a:gd name="connsiteY51" fmla="*/ 506926 h 3272588"/>
                <a:gd name="connsiteX52" fmla="*/ 471867 w 622826"/>
                <a:gd name="connsiteY52" fmla="*/ 503216 h 3272588"/>
                <a:gd name="connsiteX53" fmla="*/ 469516 w 622826"/>
                <a:gd name="connsiteY53" fmla="*/ 536077 h 3272588"/>
                <a:gd name="connsiteX54" fmla="*/ 516015 w 622826"/>
                <a:gd name="connsiteY54" fmla="*/ 533012 h 3272588"/>
                <a:gd name="connsiteX55" fmla="*/ 569621 w 622826"/>
                <a:gd name="connsiteY55" fmla="*/ 497716 h 3272588"/>
                <a:gd name="connsiteX56" fmla="*/ 587077 w 622826"/>
                <a:gd name="connsiteY56" fmla="*/ 351607 h 3272588"/>
                <a:gd name="connsiteX57" fmla="*/ 587262 w 622826"/>
                <a:gd name="connsiteY57" fmla="*/ 276352 h 3272588"/>
                <a:gd name="connsiteX58" fmla="*/ 615036 w 622826"/>
                <a:gd name="connsiteY58" fmla="*/ 114108 h 3272588"/>
                <a:gd name="connsiteX59" fmla="*/ 562409 w 622826"/>
                <a:gd name="connsiteY59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25 w 622826"/>
                <a:gd name="connsiteY51" fmla="*/ 506926 h 3272588"/>
                <a:gd name="connsiteX52" fmla="*/ 471867 w 622826"/>
                <a:gd name="connsiteY52" fmla="*/ 503216 h 3272588"/>
                <a:gd name="connsiteX53" fmla="*/ 469516 w 622826"/>
                <a:gd name="connsiteY53" fmla="*/ 536077 h 3272588"/>
                <a:gd name="connsiteX54" fmla="*/ 516015 w 622826"/>
                <a:gd name="connsiteY54" fmla="*/ 533012 h 3272588"/>
                <a:gd name="connsiteX55" fmla="*/ 569621 w 622826"/>
                <a:gd name="connsiteY55" fmla="*/ 497716 h 3272588"/>
                <a:gd name="connsiteX56" fmla="*/ 587077 w 622826"/>
                <a:gd name="connsiteY56" fmla="*/ 351607 h 3272588"/>
                <a:gd name="connsiteX57" fmla="*/ 587262 w 622826"/>
                <a:gd name="connsiteY57" fmla="*/ 276352 h 3272588"/>
                <a:gd name="connsiteX58" fmla="*/ 615036 w 622826"/>
                <a:gd name="connsiteY58" fmla="*/ 114108 h 3272588"/>
                <a:gd name="connsiteX59" fmla="*/ 562409 w 622826"/>
                <a:gd name="connsiteY59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71867 w 622826"/>
                <a:gd name="connsiteY51" fmla="*/ 503216 h 3272588"/>
                <a:gd name="connsiteX52" fmla="*/ 469516 w 622826"/>
                <a:gd name="connsiteY52" fmla="*/ 536077 h 3272588"/>
                <a:gd name="connsiteX53" fmla="*/ 516015 w 622826"/>
                <a:gd name="connsiteY53" fmla="*/ 533012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71867 w 622826"/>
                <a:gd name="connsiteY51" fmla="*/ 503216 h 3272588"/>
                <a:gd name="connsiteX52" fmla="*/ 469516 w 622826"/>
                <a:gd name="connsiteY52" fmla="*/ 536077 h 3272588"/>
                <a:gd name="connsiteX53" fmla="*/ 516015 w 622826"/>
                <a:gd name="connsiteY53" fmla="*/ 533012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71867 w 622826"/>
                <a:gd name="connsiteY51" fmla="*/ 503216 h 3272588"/>
                <a:gd name="connsiteX52" fmla="*/ 469516 w 622826"/>
                <a:gd name="connsiteY52" fmla="*/ 536077 h 3272588"/>
                <a:gd name="connsiteX53" fmla="*/ 516015 w 622826"/>
                <a:gd name="connsiteY53" fmla="*/ 533012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531094 w 622826"/>
                <a:gd name="connsiteY49" fmla="*/ 595567 h 3272588"/>
                <a:gd name="connsiteX50" fmla="*/ 403115 w 622826"/>
                <a:gd name="connsiteY50" fmla="*/ 575541 h 3272588"/>
                <a:gd name="connsiteX51" fmla="*/ 471867 w 622826"/>
                <a:gd name="connsiteY51" fmla="*/ 503216 h 3272588"/>
                <a:gd name="connsiteX52" fmla="*/ 469516 w 622826"/>
                <a:gd name="connsiteY52" fmla="*/ 536077 h 3272588"/>
                <a:gd name="connsiteX53" fmla="*/ 516015 w 622826"/>
                <a:gd name="connsiteY53" fmla="*/ 533012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16015 w 622826"/>
                <a:gd name="connsiteY52" fmla="*/ 533012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3062 w 622826"/>
                <a:gd name="connsiteY49" fmla="*/ 594867 h 3272588"/>
                <a:gd name="connsiteX50" fmla="*/ 403115 w 622826"/>
                <a:gd name="connsiteY50" fmla="*/ 575541 h 3272588"/>
                <a:gd name="connsiteX51" fmla="*/ 471867 w 622826"/>
                <a:gd name="connsiteY51" fmla="*/ 503216 h 3272588"/>
                <a:gd name="connsiteX52" fmla="*/ 469516 w 622826"/>
                <a:gd name="connsiteY52" fmla="*/ 536077 h 3272588"/>
                <a:gd name="connsiteX53" fmla="*/ 516015 w 622826"/>
                <a:gd name="connsiteY53" fmla="*/ 533012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16015 w 622826"/>
                <a:gd name="connsiteY52" fmla="*/ 533012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24 w 622826"/>
                <a:gd name="connsiteY48" fmla="*/ 595519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16015 w 622826"/>
                <a:gd name="connsiteY52" fmla="*/ 533012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03115 w 622826"/>
                <a:gd name="connsiteY48" fmla="*/ 575541 h 3272588"/>
                <a:gd name="connsiteX49" fmla="*/ 471867 w 622826"/>
                <a:gd name="connsiteY49" fmla="*/ 503216 h 3272588"/>
                <a:gd name="connsiteX50" fmla="*/ 469516 w 622826"/>
                <a:gd name="connsiteY50" fmla="*/ 536077 h 3272588"/>
                <a:gd name="connsiteX51" fmla="*/ 516015 w 622826"/>
                <a:gd name="connsiteY51" fmla="*/ 533012 h 3272588"/>
                <a:gd name="connsiteX52" fmla="*/ 569621 w 622826"/>
                <a:gd name="connsiteY52" fmla="*/ 497716 h 3272588"/>
                <a:gd name="connsiteX53" fmla="*/ 587077 w 622826"/>
                <a:gd name="connsiteY53" fmla="*/ 351607 h 3272588"/>
                <a:gd name="connsiteX54" fmla="*/ 587262 w 622826"/>
                <a:gd name="connsiteY54" fmla="*/ 276352 h 3272588"/>
                <a:gd name="connsiteX55" fmla="*/ 615036 w 622826"/>
                <a:gd name="connsiteY55" fmla="*/ 114108 h 3272588"/>
                <a:gd name="connsiteX56" fmla="*/ 562409 w 622826"/>
                <a:gd name="connsiteY56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532928 w 622826"/>
                <a:gd name="connsiteY47" fmla="*/ 601142 h 3272588"/>
                <a:gd name="connsiteX48" fmla="*/ 403115 w 622826"/>
                <a:gd name="connsiteY48" fmla="*/ 575541 h 3272588"/>
                <a:gd name="connsiteX49" fmla="*/ 471867 w 622826"/>
                <a:gd name="connsiteY49" fmla="*/ 503216 h 3272588"/>
                <a:gd name="connsiteX50" fmla="*/ 469516 w 622826"/>
                <a:gd name="connsiteY50" fmla="*/ 536077 h 3272588"/>
                <a:gd name="connsiteX51" fmla="*/ 516015 w 622826"/>
                <a:gd name="connsiteY51" fmla="*/ 533012 h 3272588"/>
                <a:gd name="connsiteX52" fmla="*/ 569621 w 622826"/>
                <a:gd name="connsiteY52" fmla="*/ 497716 h 3272588"/>
                <a:gd name="connsiteX53" fmla="*/ 587077 w 622826"/>
                <a:gd name="connsiteY53" fmla="*/ 351607 h 3272588"/>
                <a:gd name="connsiteX54" fmla="*/ 587262 w 622826"/>
                <a:gd name="connsiteY54" fmla="*/ 276352 h 3272588"/>
                <a:gd name="connsiteX55" fmla="*/ 615036 w 622826"/>
                <a:gd name="connsiteY55" fmla="*/ 114108 h 3272588"/>
                <a:gd name="connsiteX56" fmla="*/ 562409 w 622826"/>
                <a:gd name="connsiteY56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532928 w 622826"/>
                <a:gd name="connsiteY47" fmla="*/ 601142 h 3272588"/>
                <a:gd name="connsiteX48" fmla="*/ 403115 w 622826"/>
                <a:gd name="connsiteY48" fmla="*/ 575541 h 3272588"/>
                <a:gd name="connsiteX49" fmla="*/ 471867 w 622826"/>
                <a:gd name="connsiteY49" fmla="*/ 503216 h 3272588"/>
                <a:gd name="connsiteX50" fmla="*/ 469516 w 622826"/>
                <a:gd name="connsiteY50" fmla="*/ 536077 h 3272588"/>
                <a:gd name="connsiteX51" fmla="*/ 516015 w 622826"/>
                <a:gd name="connsiteY51" fmla="*/ 533012 h 3272588"/>
                <a:gd name="connsiteX52" fmla="*/ 569621 w 622826"/>
                <a:gd name="connsiteY52" fmla="*/ 497716 h 3272588"/>
                <a:gd name="connsiteX53" fmla="*/ 587077 w 622826"/>
                <a:gd name="connsiteY53" fmla="*/ 351607 h 3272588"/>
                <a:gd name="connsiteX54" fmla="*/ 587262 w 622826"/>
                <a:gd name="connsiteY54" fmla="*/ 276352 h 3272588"/>
                <a:gd name="connsiteX55" fmla="*/ 615036 w 622826"/>
                <a:gd name="connsiteY55" fmla="*/ 114108 h 3272588"/>
                <a:gd name="connsiteX56" fmla="*/ 562409 w 622826"/>
                <a:gd name="connsiteY56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532928 w 622826"/>
                <a:gd name="connsiteY47" fmla="*/ 601142 h 3272588"/>
                <a:gd name="connsiteX48" fmla="*/ 403115 w 622826"/>
                <a:gd name="connsiteY48" fmla="*/ 575541 h 3272588"/>
                <a:gd name="connsiteX49" fmla="*/ 471867 w 622826"/>
                <a:gd name="connsiteY49" fmla="*/ 503216 h 3272588"/>
                <a:gd name="connsiteX50" fmla="*/ 469516 w 622826"/>
                <a:gd name="connsiteY50" fmla="*/ 536077 h 3272588"/>
                <a:gd name="connsiteX51" fmla="*/ 516015 w 622826"/>
                <a:gd name="connsiteY51" fmla="*/ 533012 h 3272588"/>
                <a:gd name="connsiteX52" fmla="*/ 569621 w 622826"/>
                <a:gd name="connsiteY52" fmla="*/ 497716 h 3272588"/>
                <a:gd name="connsiteX53" fmla="*/ 587077 w 622826"/>
                <a:gd name="connsiteY53" fmla="*/ 351607 h 3272588"/>
                <a:gd name="connsiteX54" fmla="*/ 587262 w 622826"/>
                <a:gd name="connsiteY54" fmla="*/ 276352 h 3272588"/>
                <a:gd name="connsiteX55" fmla="*/ 615036 w 622826"/>
                <a:gd name="connsiteY55" fmla="*/ 114108 h 3272588"/>
                <a:gd name="connsiteX56" fmla="*/ 562409 w 622826"/>
                <a:gd name="connsiteY56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532928 w 622826"/>
                <a:gd name="connsiteY47" fmla="*/ 601142 h 3272588"/>
                <a:gd name="connsiteX48" fmla="*/ 403115 w 622826"/>
                <a:gd name="connsiteY48" fmla="*/ 575541 h 3272588"/>
                <a:gd name="connsiteX49" fmla="*/ 471867 w 622826"/>
                <a:gd name="connsiteY49" fmla="*/ 503216 h 3272588"/>
                <a:gd name="connsiteX50" fmla="*/ 469516 w 622826"/>
                <a:gd name="connsiteY50" fmla="*/ 536077 h 3272588"/>
                <a:gd name="connsiteX51" fmla="*/ 516015 w 622826"/>
                <a:gd name="connsiteY51" fmla="*/ 533012 h 3272588"/>
                <a:gd name="connsiteX52" fmla="*/ 569621 w 622826"/>
                <a:gd name="connsiteY52" fmla="*/ 497716 h 3272588"/>
                <a:gd name="connsiteX53" fmla="*/ 587077 w 622826"/>
                <a:gd name="connsiteY53" fmla="*/ 351607 h 3272588"/>
                <a:gd name="connsiteX54" fmla="*/ 587262 w 622826"/>
                <a:gd name="connsiteY54" fmla="*/ 276352 h 3272588"/>
                <a:gd name="connsiteX55" fmla="*/ 615036 w 622826"/>
                <a:gd name="connsiteY55" fmla="*/ 114108 h 3272588"/>
                <a:gd name="connsiteX56" fmla="*/ 562409 w 622826"/>
                <a:gd name="connsiteY56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532928 w 622826"/>
                <a:gd name="connsiteY47" fmla="*/ 601142 h 3272588"/>
                <a:gd name="connsiteX48" fmla="*/ 530601 w 622826"/>
                <a:gd name="connsiteY48" fmla="*/ 601943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16015 w 622826"/>
                <a:gd name="connsiteY52" fmla="*/ 533012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532928 w 622826"/>
                <a:gd name="connsiteY47" fmla="*/ 601142 h 3272588"/>
                <a:gd name="connsiteX48" fmla="*/ 530601 w 622826"/>
                <a:gd name="connsiteY48" fmla="*/ 601943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16015 w 622826"/>
                <a:gd name="connsiteY52" fmla="*/ 533012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532928 w 622826"/>
                <a:gd name="connsiteY47" fmla="*/ 601142 h 3272588"/>
                <a:gd name="connsiteX48" fmla="*/ 403115 w 622826"/>
                <a:gd name="connsiteY48" fmla="*/ 575541 h 3272588"/>
                <a:gd name="connsiteX49" fmla="*/ 471867 w 622826"/>
                <a:gd name="connsiteY49" fmla="*/ 503216 h 3272588"/>
                <a:gd name="connsiteX50" fmla="*/ 469516 w 622826"/>
                <a:gd name="connsiteY50" fmla="*/ 536077 h 3272588"/>
                <a:gd name="connsiteX51" fmla="*/ 516015 w 622826"/>
                <a:gd name="connsiteY51" fmla="*/ 533012 h 3272588"/>
                <a:gd name="connsiteX52" fmla="*/ 569621 w 622826"/>
                <a:gd name="connsiteY52" fmla="*/ 497716 h 3272588"/>
                <a:gd name="connsiteX53" fmla="*/ 587077 w 622826"/>
                <a:gd name="connsiteY53" fmla="*/ 351607 h 3272588"/>
                <a:gd name="connsiteX54" fmla="*/ 587262 w 622826"/>
                <a:gd name="connsiteY54" fmla="*/ 276352 h 3272588"/>
                <a:gd name="connsiteX55" fmla="*/ 615036 w 622826"/>
                <a:gd name="connsiteY55" fmla="*/ 114108 h 3272588"/>
                <a:gd name="connsiteX56" fmla="*/ 562409 w 622826"/>
                <a:gd name="connsiteY56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532928 w 622826"/>
                <a:gd name="connsiteY47" fmla="*/ 601142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16015 w 622826"/>
                <a:gd name="connsiteY52" fmla="*/ 533012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532928 w 622826"/>
                <a:gd name="connsiteY47" fmla="*/ 601142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16015 w 622826"/>
                <a:gd name="connsiteY52" fmla="*/ 533012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532928 w 622826"/>
                <a:gd name="connsiteY47" fmla="*/ 601142 h 3272588"/>
                <a:gd name="connsiteX48" fmla="*/ 527570 w 622826"/>
                <a:gd name="connsiteY48" fmla="*/ 603759 h 3272588"/>
                <a:gd name="connsiteX49" fmla="*/ 502385 w 622826"/>
                <a:gd name="connsiteY49" fmla="*/ 584386 h 3272588"/>
                <a:gd name="connsiteX50" fmla="*/ 403115 w 622826"/>
                <a:gd name="connsiteY50" fmla="*/ 575541 h 3272588"/>
                <a:gd name="connsiteX51" fmla="*/ 471867 w 622826"/>
                <a:gd name="connsiteY51" fmla="*/ 503216 h 3272588"/>
                <a:gd name="connsiteX52" fmla="*/ 469516 w 622826"/>
                <a:gd name="connsiteY52" fmla="*/ 536077 h 3272588"/>
                <a:gd name="connsiteX53" fmla="*/ 516015 w 622826"/>
                <a:gd name="connsiteY53" fmla="*/ 533012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532928 w 622826"/>
                <a:gd name="connsiteY47" fmla="*/ 601142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16015 w 622826"/>
                <a:gd name="connsiteY52" fmla="*/ 533012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520821 w 622826"/>
                <a:gd name="connsiteY47" fmla="*/ 612290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16015 w 622826"/>
                <a:gd name="connsiteY52" fmla="*/ 533012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497573 w 622826"/>
                <a:gd name="connsiteY47" fmla="*/ 641349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16015 w 622826"/>
                <a:gd name="connsiteY52" fmla="*/ 533012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497573 w 622826"/>
                <a:gd name="connsiteY47" fmla="*/ 641349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35387 w 622826"/>
                <a:gd name="connsiteY52" fmla="*/ 534949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497573 w 622826"/>
                <a:gd name="connsiteY47" fmla="*/ 641349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934 w 622826"/>
                <a:gd name="connsiteY51" fmla="*/ 505432 h 3272588"/>
                <a:gd name="connsiteX52" fmla="*/ 469516 w 622826"/>
                <a:gd name="connsiteY52" fmla="*/ 536077 h 3272588"/>
                <a:gd name="connsiteX53" fmla="*/ 535387 w 622826"/>
                <a:gd name="connsiteY53" fmla="*/ 534949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497573 w 622826"/>
                <a:gd name="connsiteY47" fmla="*/ 641349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934 w 622826"/>
                <a:gd name="connsiteY51" fmla="*/ 505432 h 3272588"/>
                <a:gd name="connsiteX52" fmla="*/ 469516 w 622826"/>
                <a:gd name="connsiteY52" fmla="*/ 536077 h 3272588"/>
                <a:gd name="connsiteX53" fmla="*/ 535387 w 622826"/>
                <a:gd name="connsiteY53" fmla="*/ 534949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497573 w 622826"/>
                <a:gd name="connsiteY47" fmla="*/ 641349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934 w 622826"/>
                <a:gd name="connsiteY51" fmla="*/ 505432 h 3272588"/>
                <a:gd name="connsiteX52" fmla="*/ 469516 w 622826"/>
                <a:gd name="connsiteY52" fmla="*/ 536077 h 3272588"/>
                <a:gd name="connsiteX53" fmla="*/ 535387 w 622826"/>
                <a:gd name="connsiteY53" fmla="*/ 534949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497573 w 622826"/>
                <a:gd name="connsiteY47" fmla="*/ 641349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35387 w 622826"/>
                <a:gd name="connsiteY52" fmla="*/ 534949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497573 w 622826"/>
                <a:gd name="connsiteY47" fmla="*/ 641349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69516 w 622826"/>
                <a:gd name="connsiteY50" fmla="*/ 536077 h 3272588"/>
                <a:gd name="connsiteX51" fmla="*/ 535387 w 622826"/>
                <a:gd name="connsiteY51" fmla="*/ 534949 h 3272588"/>
                <a:gd name="connsiteX52" fmla="*/ 569621 w 622826"/>
                <a:gd name="connsiteY52" fmla="*/ 497716 h 3272588"/>
                <a:gd name="connsiteX53" fmla="*/ 587077 w 622826"/>
                <a:gd name="connsiteY53" fmla="*/ 351607 h 3272588"/>
                <a:gd name="connsiteX54" fmla="*/ 587262 w 622826"/>
                <a:gd name="connsiteY54" fmla="*/ 276352 h 3272588"/>
                <a:gd name="connsiteX55" fmla="*/ 615036 w 622826"/>
                <a:gd name="connsiteY55" fmla="*/ 114108 h 3272588"/>
                <a:gd name="connsiteX56" fmla="*/ 562409 w 622826"/>
                <a:gd name="connsiteY56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497573 w 622826"/>
                <a:gd name="connsiteY47" fmla="*/ 641349 h 3272588"/>
                <a:gd name="connsiteX48" fmla="*/ 502385 w 622826"/>
                <a:gd name="connsiteY48" fmla="*/ 584386 h 3272588"/>
                <a:gd name="connsiteX49" fmla="*/ 426362 w 622826"/>
                <a:gd name="connsiteY49" fmla="*/ 575541 h 3272588"/>
                <a:gd name="connsiteX50" fmla="*/ 469516 w 622826"/>
                <a:gd name="connsiteY50" fmla="*/ 536077 h 3272588"/>
                <a:gd name="connsiteX51" fmla="*/ 535387 w 622826"/>
                <a:gd name="connsiteY51" fmla="*/ 534949 h 3272588"/>
                <a:gd name="connsiteX52" fmla="*/ 569621 w 622826"/>
                <a:gd name="connsiteY52" fmla="*/ 497716 h 3272588"/>
                <a:gd name="connsiteX53" fmla="*/ 587077 w 622826"/>
                <a:gd name="connsiteY53" fmla="*/ 351607 h 3272588"/>
                <a:gd name="connsiteX54" fmla="*/ 587262 w 622826"/>
                <a:gd name="connsiteY54" fmla="*/ 276352 h 3272588"/>
                <a:gd name="connsiteX55" fmla="*/ 615036 w 622826"/>
                <a:gd name="connsiteY55" fmla="*/ 114108 h 3272588"/>
                <a:gd name="connsiteX56" fmla="*/ 562409 w 622826"/>
                <a:gd name="connsiteY56" fmla="*/ 0 h 327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622826" h="3272588">
                  <a:moveTo>
                    <a:pt x="115694" y="3272588"/>
                  </a:moveTo>
                  <a:cubicBezTo>
                    <a:pt x="102917" y="3218690"/>
                    <a:pt x="90140" y="3164793"/>
                    <a:pt x="82241" y="3127622"/>
                  </a:cubicBezTo>
                  <a:cubicBezTo>
                    <a:pt x="74342" y="3090451"/>
                    <a:pt x="77595" y="3074190"/>
                    <a:pt x="68302" y="3049564"/>
                  </a:cubicBezTo>
                  <a:cubicBezTo>
                    <a:pt x="59009" y="3024939"/>
                    <a:pt x="31131" y="3011464"/>
                    <a:pt x="26485" y="2979869"/>
                  </a:cubicBezTo>
                  <a:cubicBezTo>
                    <a:pt x="21839" y="2948274"/>
                    <a:pt x="37172" y="2896234"/>
                    <a:pt x="40424" y="2859993"/>
                  </a:cubicBezTo>
                  <a:cubicBezTo>
                    <a:pt x="43676" y="2823752"/>
                    <a:pt x="43676" y="2788904"/>
                    <a:pt x="45999" y="2762420"/>
                  </a:cubicBezTo>
                  <a:cubicBezTo>
                    <a:pt x="48322" y="2735936"/>
                    <a:pt x="52969" y="2724784"/>
                    <a:pt x="54363" y="2701088"/>
                  </a:cubicBezTo>
                  <a:cubicBezTo>
                    <a:pt x="55757" y="2677392"/>
                    <a:pt x="62726" y="2645332"/>
                    <a:pt x="54363" y="2620242"/>
                  </a:cubicBezTo>
                  <a:cubicBezTo>
                    <a:pt x="46000" y="2595152"/>
                    <a:pt x="8364" y="2567738"/>
                    <a:pt x="4182" y="2550547"/>
                  </a:cubicBezTo>
                  <a:cubicBezTo>
                    <a:pt x="0" y="2533356"/>
                    <a:pt x="28807" y="2530103"/>
                    <a:pt x="29272" y="2517093"/>
                  </a:cubicBezTo>
                  <a:cubicBezTo>
                    <a:pt x="29737" y="2504083"/>
                    <a:pt x="8828" y="2486892"/>
                    <a:pt x="6970" y="2472488"/>
                  </a:cubicBezTo>
                  <a:cubicBezTo>
                    <a:pt x="5112" y="2458084"/>
                    <a:pt x="17656" y="2440893"/>
                    <a:pt x="18121" y="2430671"/>
                  </a:cubicBezTo>
                  <a:cubicBezTo>
                    <a:pt x="18586" y="2420449"/>
                    <a:pt x="9758" y="2424630"/>
                    <a:pt x="9758" y="2411156"/>
                  </a:cubicBezTo>
                  <a:cubicBezTo>
                    <a:pt x="9758" y="2397682"/>
                    <a:pt x="19050" y="2364693"/>
                    <a:pt x="18121" y="2349825"/>
                  </a:cubicBezTo>
                  <a:cubicBezTo>
                    <a:pt x="17192" y="2334957"/>
                    <a:pt x="1859" y="2332634"/>
                    <a:pt x="4182" y="2321947"/>
                  </a:cubicBezTo>
                  <a:cubicBezTo>
                    <a:pt x="6505" y="2311260"/>
                    <a:pt x="32060" y="2285705"/>
                    <a:pt x="32060" y="2285705"/>
                  </a:cubicBezTo>
                  <a:cubicBezTo>
                    <a:pt x="50181" y="2262473"/>
                    <a:pt x="91068" y="2217403"/>
                    <a:pt x="112906" y="2182556"/>
                  </a:cubicBezTo>
                  <a:cubicBezTo>
                    <a:pt x="134744" y="2147709"/>
                    <a:pt x="146360" y="2110538"/>
                    <a:pt x="163087" y="2076620"/>
                  </a:cubicBezTo>
                  <a:cubicBezTo>
                    <a:pt x="179814" y="2042702"/>
                    <a:pt x="202116" y="2007854"/>
                    <a:pt x="213267" y="1979047"/>
                  </a:cubicBezTo>
                  <a:cubicBezTo>
                    <a:pt x="224418" y="1950240"/>
                    <a:pt x="234640" y="1927008"/>
                    <a:pt x="229994" y="1903776"/>
                  </a:cubicBezTo>
                  <a:cubicBezTo>
                    <a:pt x="225348" y="1880544"/>
                    <a:pt x="184460" y="1851272"/>
                    <a:pt x="185389" y="1839656"/>
                  </a:cubicBezTo>
                  <a:cubicBezTo>
                    <a:pt x="186318" y="1828040"/>
                    <a:pt x="239752" y="1841515"/>
                    <a:pt x="235570" y="1834081"/>
                  </a:cubicBezTo>
                  <a:cubicBezTo>
                    <a:pt x="231388" y="1826647"/>
                    <a:pt x="162622" y="1806203"/>
                    <a:pt x="160299" y="1795052"/>
                  </a:cubicBezTo>
                  <a:cubicBezTo>
                    <a:pt x="157976" y="1783901"/>
                    <a:pt x="223490" y="1780184"/>
                    <a:pt x="221631" y="1767174"/>
                  </a:cubicBezTo>
                  <a:cubicBezTo>
                    <a:pt x="219773" y="1754164"/>
                    <a:pt x="167269" y="1736972"/>
                    <a:pt x="149148" y="1716993"/>
                  </a:cubicBezTo>
                  <a:cubicBezTo>
                    <a:pt x="131027" y="1697014"/>
                    <a:pt x="123128" y="1664954"/>
                    <a:pt x="112906" y="1647298"/>
                  </a:cubicBezTo>
                  <a:cubicBezTo>
                    <a:pt x="102684" y="1629642"/>
                    <a:pt x="97573" y="1627783"/>
                    <a:pt x="87816" y="1611056"/>
                  </a:cubicBezTo>
                  <a:cubicBezTo>
                    <a:pt x="78059" y="1594329"/>
                    <a:pt x="57615" y="1563664"/>
                    <a:pt x="54363" y="1546937"/>
                  </a:cubicBezTo>
                  <a:cubicBezTo>
                    <a:pt x="51111" y="1530210"/>
                    <a:pt x="65514" y="1526957"/>
                    <a:pt x="68302" y="1510695"/>
                  </a:cubicBezTo>
                  <a:cubicBezTo>
                    <a:pt x="71090" y="1494433"/>
                    <a:pt x="66443" y="1460980"/>
                    <a:pt x="71089" y="1449364"/>
                  </a:cubicBezTo>
                  <a:cubicBezTo>
                    <a:pt x="75735" y="1437748"/>
                    <a:pt x="88746" y="1454010"/>
                    <a:pt x="96180" y="1441000"/>
                  </a:cubicBezTo>
                  <a:cubicBezTo>
                    <a:pt x="103614" y="1427990"/>
                    <a:pt x="105008" y="1383385"/>
                    <a:pt x="115694" y="1371305"/>
                  </a:cubicBezTo>
                  <a:cubicBezTo>
                    <a:pt x="126380" y="1359225"/>
                    <a:pt x="146360" y="1375487"/>
                    <a:pt x="160299" y="1368517"/>
                  </a:cubicBezTo>
                  <a:cubicBezTo>
                    <a:pt x="174238" y="1361548"/>
                    <a:pt x="190035" y="1344356"/>
                    <a:pt x="199328" y="1329488"/>
                  </a:cubicBezTo>
                  <a:cubicBezTo>
                    <a:pt x="208621" y="1314620"/>
                    <a:pt x="209550" y="1292318"/>
                    <a:pt x="216055" y="1279308"/>
                  </a:cubicBezTo>
                  <a:cubicBezTo>
                    <a:pt x="222560" y="1266298"/>
                    <a:pt x="229530" y="1255147"/>
                    <a:pt x="238358" y="1251430"/>
                  </a:cubicBezTo>
                  <a:cubicBezTo>
                    <a:pt x="247186" y="1247713"/>
                    <a:pt x="262055" y="1260257"/>
                    <a:pt x="269024" y="1257005"/>
                  </a:cubicBezTo>
                  <a:cubicBezTo>
                    <a:pt x="275993" y="1253753"/>
                    <a:pt x="274600" y="1241672"/>
                    <a:pt x="280175" y="1231915"/>
                  </a:cubicBezTo>
                  <a:cubicBezTo>
                    <a:pt x="285750" y="1222158"/>
                    <a:pt x="301548" y="1213794"/>
                    <a:pt x="302477" y="1198461"/>
                  </a:cubicBezTo>
                  <a:cubicBezTo>
                    <a:pt x="303406" y="1183128"/>
                    <a:pt x="286215" y="1158967"/>
                    <a:pt x="285750" y="1139917"/>
                  </a:cubicBezTo>
                  <a:cubicBezTo>
                    <a:pt x="285285" y="1120867"/>
                    <a:pt x="293184" y="1103675"/>
                    <a:pt x="299689" y="1084161"/>
                  </a:cubicBezTo>
                  <a:cubicBezTo>
                    <a:pt x="306194" y="1064647"/>
                    <a:pt x="316417" y="1045132"/>
                    <a:pt x="324780" y="1022830"/>
                  </a:cubicBezTo>
                  <a:cubicBezTo>
                    <a:pt x="333143" y="1000528"/>
                    <a:pt x="344759" y="972185"/>
                    <a:pt x="349870" y="950347"/>
                  </a:cubicBezTo>
                  <a:cubicBezTo>
                    <a:pt x="354981" y="928509"/>
                    <a:pt x="354516" y="907601"/>
                    <a:pt x="355445" y="891803"/>
                  </a:cubicBezTo>
                  <a:cubicBezTo>
                    <a:pt x="356374" y="876005"/>
                    <a:pt x="344758" y="873217"/>
                    <a:pt x="355445" y="855561"/>
                  </a:cubicBezTo>
                  <a:cubicBezTo>
                    <a:pt x="366132" y="837905"/>
                    <a:pt x="404068" y="804867"/>
                    <a:pt x="419565" y="785866"/>
                  </a:cubicBezTo>
                  <a:cubicBezTo>
                    <a:pt x="435062" y="766865"/>
                    <a:pt x="435425" y="765640"/>
                    <a:pt x="448426" y="741554"/>
                  </a:cubicBezTo>
                  <a:cubicBezTo>
                    <a:pt x="461427" y="717468"/>
                    <a:pt x="488580" y="667544"/>
                    <a:pt x="497573" y="641349"/>
                  </a:cubicBezTo>
                  <a:cubicBezTo>
                    <a:pt x="506566" y="615154"/>
                    <a:pt x="514253" y="595354"/>
                    <a:pt x="502385" y="584386"/>
                  </a:cubicBezTo>
                  <a:cubicBezTo>
                    <a:pt x="490517" y="573418"/>
                    <a:pt x="436695" y="591409"/>
                    <a:pt x="426362" y="575541"/>
                  </a:cubicBezTo>
                  <a:cubicBezTo>
                    <a:pt x="420884" y="567490"/>
                    <a:pt x="447471" y="542842"/>
                    <a:pt x="469516" y="536077"/>
                  </a:cubicBezTo>
                  <a:lnTo>
                    <a:pt x="535387" y="534949"/>
                  </a:lnTo>
                  <a:lnTo>
                    <a:pt x="569621" y="497716"/>
                  </a:lnTo>
                  <a:lnTo>
                    <a:pt x="587077" y="351607"/>
                  </a:lnTo>
                  <a:cubicBezTo>
                    <a:pt x="587139" y="350327"/>
                    <a:pt x="587200" y="277632"/>
                    <a:pt x="587262" y="276352"/>
                  </a:cubicBezTo>
                  <a:lnTo>
                    <a:pt x="615036" y="114108"/>
                  </a:lnTo>
                  <a:cubicBezTo>
                    <a:pt x="622826" y="67409"/>
                    <a:pt x="558497" y="23772"/>
                    <a:pt x="562409" y="0"/>
                  </a:cubicBezTo>
                </a:path>
              </a:pathLst>
            </a:cu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1257299" y="945995"/>
              <a:ext cx="3223554" cy="2488581"/>
            </a:xfrm>
            <a:custGeom>
              <a:avLst/>
              <a:gdLst>
                <a:gd name="connsiteX0" fmla="*/ 3088888 w 3270095"/>
                <a:gd name="connsiteY0" fmla="*/ 1340005 h 2488581"/>
                <a:gd name="connsiteX1" fmla="*/ 3127917 w 3270095"/>
                <a:gd name="connsiteY1" fmla="*/ 1256371 h 2488581"/>
                <a:gd name="connsiteX2" fmla="*/ 3141856 w 3270095"/>
                <a:gd name="connsiteY2" fmla="*/ 1200615 h 2488581"/>
                <a:gd name="connsiteX3" fmla="*/ 3119554 w 3270095"/>
                <a:gd name="connsiteY3" fmla="*/ 1147646 h 2488581"/>
                <a:gd name="connsiteX4" fmla="*/ 3100039 w 3270095"/>
                <a:gd name="connsiteY4" fmla="*/ 1119768 h 2488581"/>
                <a:gd name="connsiteX5" fmla="*/ 3144644 w 3270095"/>
                <a:gd name="connsiteY5" fmla="*/ 1086315 h 2488581"/>
                <a:gd name="connsiteX6" fmla="*/ 3197612 w 3270095"/>
                <a:gd name="connsiteY6" fmla="*/ 1091890 h 2488581"/>
                <a:gd name="connsiteX7" fmla="*/ 3211551 w 3270095"/>
                <a:gd name="connsiteY7" fmla="*/ 1080739 h 2488581"/>
                <a:gd name="connsiteX8" fmla="*/ 3236641 w 3270095"/>
                <a:gd name="connsiteY8" fmla="*/ 1044498 h 2488581"/>
                <a:gd name="connsiteX9" fmla="*/ 3256156 w 3270095"/>
                <a:gd name="connsiteY9" fmla="*/ 1013832 h 2488581"/>
                <a:gd name="connsiteX10" fmla="*/ 3264520 w 3270095"/>
                <a:gd name="connsiteY10" fmla="*/ 952500 h 2488581"/>
                <a:gd name="connsiteX11" fmla="*/ 3242217 w 3270095"/>
                <a:gd name="connsiteY11" fmla="*/ 896744 h 2488581"/>
                <a:gd name="connsiteX12" fmla="*/ 3228278 w 3270095"/>
                <a:gd name="connsiteY12" fmla="*/ 854927 h 2488581"/>
                <a:gd name="connsiteX13" fmla="*/ 3242217 w 3270095"/>
                <a:gd name="connsiteY13" fmla="*/ 793595 h 2488581"/>
                <a:gd name="connsiteX14" fmla="*/ 3267307 w 3270095"/>
                <a:gd name="connsiteY14" fmla="*/ 748990 h 2488581"/>
                <a:gd name="connsiteX15" fmla="*/ 3258944 w 3270095"/>
                <a:gd name="connsiteY15" fmla="*/ 687659 h 2488581"/>
                <a:gd name="connsiteX16" fmla="*/ 3239429 w 3270095"/>
                <a:gd name="connsiteY16" fmla="*/ 623539 h 2488581"/>
                <a:gd name="connsiteX17" fmla="*/ 3222702 w 3270095"/>
                <a:gd name="connsiteY17" fmla="*/ 573359 h 2488581"/>
                <a:gd name="connsiteX18" fmla="*/ 3189249 w 3270095"/>
                <a:gd name="connsiteY18" fmla="*/ 534329 h 2488581"/>
                <a:gd name="connsiteX19" fmla="*/ 3133493 w 3270095"/>
                <a:gd name="connsiteY19" fmla="*/ 500876 h 2488581"/>
                <a:gd name="connsiteX20" fmla="*/ 3077737 w 3270095"/>
                <a:gd name="connsiteY20" fmla="*/ 464634 h 2488581"/>
                <a:gd name="connsiteX21" fmla="*/ 3055434 w 3270095"/>
                <a:gd name="connsiteY21" fmla="*/ 442332 h 2488581"/>
                <a:gd name="connsiteX22" fmla="*/ 3002466 w 3270095"/>
                <a:gd name="connsiteY22" fmla="*/ 464634 h 2488581"/>
                <a:gd name="connsiteX23" fmla="*/ 2974588 w 3270095"/>
                <a:gd name="connsiteY23" fmla="*/ 478573 h 2488581"/>
                <a:gd name="connsiteX24" fmla="*/ 2938346 w 3270095"/>
                <a:gd name="connsiteY24" fmla="*/ 447907 h 2488581"/>
                <a:gd name="connsiteX25" fmla="*/ 2882590 w 3270095"/>
                <a:gd name="connsiteY25" fmla="*/ 442332 h 2488581"/>
                <a:gd name="connsiteX26" fmla="*/ 2832410 w 3270095"/>
                <a:gd name="connsiteY26" fmla="*/ 439544 h 2488581"/>
                <a:gd name="connsiteX27" fmla="*/ 2801744 w 3270095"/>
                <a:gd name="connsiteY27" fmla="*/ 414454 h 2488581"/>
                <a:gd name="connsiteX28" fmla="*/ 2737624 w 3270095"/>
                <a:gd name="connsiteY28" fmla="*/ 372637 h 2488581"/>
                <a:gd name="connsiteX29" fmla="*/ 2687444 w 3270095"/>
                <a:gd name="connsiteY29" fmla="*/ 341971 h 2488581"/>
                <a:gd name="connsiteX30" fmla="*/ 2631688 w 3270095"/>
                <a:gd name="connsiteY30" fmla="*/ 316881 h 2488581"/>
                <a:gd name="connsiteX31" fmla="*/ 2556417 w 3270095"/>
                <a:gd name="connsiteY31" fmla="*/ 277851 h 2488581"/>
                <a:gd name="connsiteX32" fmla="*/ 2520176 w 3270095"/>
                <a:gd name="connsiteY32" fmla="*/ 266700 h 2488581"/>
                <a:gd name="connsiteX33" fmla="*/ 2436541 w 3270095"/>
                <a:gd name="connsiteY33" fmla="*/ 255549 h 2488581"/>
                <a:gd name="connsiteX34" fmla="*/ 2369634 w 3270095"/>
                <a:gd name="connsiteY34" fmla="*/ 286215 h 2488581"/>
                <a:gd name="connsiteX35" fmla="*/ 2316666 w 3270095"/>
                <a:gd name="connsiteY35" fmla="*/ 280639 h 2488581"/>
                <a:gd name="connsiteX36" fmla="*/ 2280424 w 3270095"/>
                <a:gd name="connsiteY36" fmla="*/ 258337 h 2488581"/>
                <a:gd name="connsiteX37" fmla="*/ 2210729 w 3270095"/>
                <a:gd name="connsiteY37" fmla="*/ 258337 h 2488581"/>
                <a:gd name="connsiteX38" fmla="*/ 2138246 w 3270095"/>
                <a:gd name="connsiteY38" fmla="*/ 280639 h 2488581"/>
                <a:gd name="connsiteX39" fmla="*/ 2102005 w 3270095"/>
                <a:gd name="connsiteY39" fmla="*/ 289003 h 2488581"/>
                <a:gd name="connsiteX40" fmla="*/ 2040673 w 3270095"/>
                <a:gd name="connsiteY40" fmla="*/ 283427 h 2488581"/>
                <a:gd name="connsiteX41" fmla="*/ 1979341 w 3270095"/>
                <a:gd name="connsiteY41" fmla="*/ 261125 h 2488581"/>
                <a:gd name="connsiteX42" fmla="*/ 1870617 w 3270095"/>
                <a:gd name="connsiteY42" fmla="*/ 261125 h 2488581"/>
                <a:gd name="connsiteX43" fmla="*/ 1814861 w 3270095"/>
                <a:gd name="connsiteY43" fmla="*/ 230459 h 2488581"/>
                <a:gd name="connsiteX44" fmla="*/ 1778620 w 3270095"/>
                <a:gd name="connsiteY44" fmla="*/ 227671 h 2488581"/>
                <a:gd name="connsiteX45" fmla="*/ 1717288 w 3270095"/>
                <a:gd name="connsiteY45" fmla="*/ 194217 h 2488581"/>
                <a:gd name="connsiteX46" fmla="*/ 1681046 w 3270095"/>
                <a:gd name="connsiteY46" fmla="*/ 160764 h 2488581"/>
                <a:gd name="connsiteX47" fmla="*/ 1625290 w 3270095"/>
                <a:gd name="connsiteY47" fmla="*/ 121734 h 2488581"/>
                <a:gd name="connsiteX48" fmla="*/ 1580685 w 3270095"/>
                <a:gd name="connsiteY48" fmla="*/ 77129 h 2488581"/>
                <a:gd name="connsiteX49" fmla="*/ 1533293 w 3270095"/>
                <a:gd name="connsiteY49" fmla="*/ 35312 h 2488581"/>
                <a:gd name="connsiteX50" fmla="*/ 1405054 w 3270095"/>
                <a:gd name="connsiteY50" fmla="*/ 43676 h 2488581"/>
                <a:gd name="connsiteX51" fmla="*/ 1352085 w 3270095"/>
                <a:gd name="connsiteY51" fmla="*/ 32525 h 2488581"/>
                <a:gd name="connsiteX52" fmla="*/ 1313056 w 3270095"/>
                <a:gd name="connsiteY52" fmla="*/ 7434 h 2488581"/>
                <a:gd name="connsiteX53" fmla="*/ 1257300 w 3270095"/>
                <a:gd name="connsiteY53" fmla="*/ 1859 h 2488581"/>
                <a:gd name="connsiteX54" fmla="*/ 1201544 w 3270095"/>
                <a:gd name="connsiteY54" fmla="*/ 18585 h 2488581"/>
                <a:gd name="connsiteX55" fmla="*/ 1137424 w 3270095"/>
                <a:gd name="connsiteY55" fmla="*/ 46464 h 2488581"/>
                <a:gd name="connsiteX56" fmla="*/ 1078880 w 3270095"/>
                <a:gd name="connsiteY56" fmla="*/ 68766 h 2488581"/>
                <a:gd name="connsiteX57" fmla="*/ 1039851 w 3270095"/>
                <a:gd name="connsiteY57" fmla="*/ 105007 h 2488581"/>
                <a:gd name="connsiteX58" fmla="*/ 1006398 w 3270095"/>
                <a:gd name="connsiteY58" fmla="*/ 135673 h 2488581"/>
                <a:gd name="connsiteX59" fmla="*/ 970156 w 3270095"/>
                <a:gd name="connsiteY59" fmla="*/ 152400 h 2488581"/>
                <a:gd name="connsiteX60" fmla="*/ 933915 w 3270095"/>
                <a:gd name="connsiteY60" fmla="*/ 166339 h 2488581"/>
                <a:gd name="connsiteX61" fmla="*/ 880946 w 3270095"/>
                <a:gd name="connsiteY61" fmla="*/ 205368 h 2488581"/>
                <a:gd name="connsiteX62" fmla="*/ 853068 w 3270095"/>
                <a:gd name="connsiteY62" fmla="*/ 222095 h 2488581"/>
                <a:gd name="connsiteX63" fmla="*/ 833554 w 3270095"/>
                <a:gd name="connsiteY63" fmla="*/ 263912 h 2488581"/>
                <a:gd name="connsiteX64" fmla="*/ 811251 w 3270095"/>
                <a:gd name="connsiteY64" fmla="*/ 302942 h 2488581"/>
                <a:gd name="connsiteX65" fmla="*/ 814039 w 3270095"/>
                <a:gd name="connsiteY65" fmla="*/ 339183 h 2488581"/>
                <a:gd name="connsiteX66" fmla="*/ 822402 w 3270095"/>
                <a:gd name="connsiteY66" fmla="*/ 375425 h 2488581"/>
                <a:gd name="connsiteX67" fmla="*/ 777798 w 3270095"/>
                <a:gd name="connsiteY67" fmla="*/ 392151 h 2488581"/>
                <a:gd name="connsiteX68" fmla="*/ 738768 w 3270095"/>
                <a:gd name="connsiteY68" fmla="*/ 431181 h 2488581"/>
                <a:gd name="connsiteX69" fmla="*/ 710890 w 3270095"/>
                <a:gd name="connsiteY69" fmla="*/ 470210 h 2488581"/>
                <a:gd name="connsiteX70" fmla="*/ 663498 w 3270095"/>
                <a:gd name="connsiteY70" fmla="*/ 520390 h 2488581"/>
                <a:gd name="connsiteX71" fmla="*/ 621680 w 3270095"/>
                <a:gd name="connsiteY71" fmla="*/ 564995 h 2488581"/>
                <a:gd name="connsiteX72" fmla="*/ 599378 w 3270095"/>
                <a:gd name="connsiteY72" fmla="*/ 587298 h 2488581"/>
                <a:gd name="connsiteX73" fmla="*/ 565924 w 3270095"/>
                <a:gd name="connsiteY73" fmla="*/ 643054 h 2488581"/>
                <a:gd name="connsiteX74" fmla="*/ 554773 w 3270095"/>
                <a:gd name="connsiteY74" fmla="*/ 662568 h 2488581"/>
                <a:gd name="connsiteX75" fmla="*/ 554773 w 3270095"/>
                <a:gd name="connsiteY75" fmla="*/ 693234 h 2488581"/>
                <a:gd name="connsiteX76" fmla="*/ 585439 w 3270095"/>
                <a:gd name="connsiteY76" fmla="*/ 813110 h 2488581"/>
                <a:gd name="connsiteX77" fmla="*/ 577076 w 3270095"/>
                <a:gd name="connsiteY77" fmla="*/ 866078 h 2488581"/>
                <a:gd name="connsiteX78" fmla="*/ 602166 w 3270095"/>
                <a:gd name="connsiteY78" fmla="*/ 907895 h 2488581"/>
                <a:gd name="connsiteX79" fmla="*/ 624468 w 3270095"/>
                <a:gd name="connsiteY79" fmla="*/ 999893 h 2488581"/>
                <a:gd name="connsiteX80" fmla="*/ 624468 w 3270095"/>
                <a:gd name="connsiteY80" fmla="*/ 1072376 h 2488581"/>
                <a:gd name="connsiteX81" fmla="*/ 607741 w 3270095"/>
                <a:gd name="connsiteY81" fmla="*/ 1133707 h 2488581"/>
                <a:gd name="connsiteX82" fmla="*/ 602166 w 3270095"/>
                <a:gd name="connsiteY82" fmla="*/ 1189464 h 2488581"/>
                <a:gd name="connsiteX83" fmla="*/ 607741 w 3270095"/>
                <a:gd name="connsiteY83" fmla="*/ 1225705 h 2488581"/>
                <a:gd name="connsiteX84" fmla="*/ 618893 w 3270095"/>
                <a:gd name="connsiteY84" fmla="*/ 1320490 h 2488581"/>
                <a:gd name="connsiteX85" fmla="*/ 616105 w 3270095"/>
                <a:gd name="connsiteY85" fmla="*/ 1387398 h 2488581"/>
                <a:gd name="connsiteX86" fmla="*/ 588227 w 3270095"/>
                <a:gd name="connsiteY86" fmla="*/ 1454305 h 2488581"/>
                <a:gd name="connsiteX87" fmla="*/ 549198 w 3270095"/>
                <a:gd name="connsiteY87" fmla="*/ 1501698 h 2488581"/>
                <a:gd name="connsiteX88" fmla="*/ 515744 w 3270095"/>
                <a:gd name="connsiteY88" fmla="*/ 1535151 h 2488581"/>
                <a:gd name="connsiteX89" fmla="*/ 487866 w 3270095"/>
                <a:gd name="connsiteY89" fmla="*/ 1568605 h 2488581"/>
                <a:gd name="connsiteX90" fmla="*/ 496229 w 3270095"/>
                <a:gd name="connsiteY90" fmla="*/ 1607634 h 2488581"/>
                <a:gd name="connsiteX91" fmla="*/ 457200 w 3270095"/>
                <a:gd name="connsiteY91" fmla="*/ 1674542 h 2488581"/>
                <a:gd name="connsiteX92" fmla="*/ 457200 w 3270095"/>
                <a:gd name="connsiteY92" fmla="*/ 1707995 h 2488581"/>
                <a:gd name="connsiteX93" fmla="*/ 454412 w 3270095"/>
                <a:gd name="connsiteY93" fmla="*/ 1760964 h 2488581"/>
                <a:gd name="connsiteX94" fmla="*/ 432110 w 3270095"/>
                <a:gd name="connsiteY94" fmla="*/ 1827871 h 2488581"/>
                <a:gd name="connsiteX95" fmla="*/ 404232 w 3270095"/>
                <a:gd name="connsiteY95" fmla="*/ 1869688 h 2488581"/>
                <a:gd name="connsiteX96" fmla="*/ 370778 w 3270095"/>
                <a:gd name="connsiteY96" fmla="*/ 1900354 h 2488581"/>
                <a:gd name="connsiteX97" fmla="*/ 317810 w 3270095"/>
                <a:gd name="connsiteY97" fmla="*/ 1942171 h 2488581"/>
                <a:gd name="connsiteX98" fmla="*/ 287144 w 3270095"/>
                <a:gd name="connsiteY98" fmla="*/ 1961685 h 2488581"/>
                <a:gd name="connsiteX99" fmla="*/ 264841 w 3270095"/>
                <a:gd name="connsiteY99" fmla="*/ 2023017 h 2488581"/>
                <a:gd name="connsiteX100" fmla="*/ 239751 w 3270095"/>
                <a:gd name="connsiteY100" fmla="*/ 2070410 h 2488581"/>
                <a:gd name="connsiteX101" fmla="*/ 217449 w 3270095"/>
                <a:gd name="connsiteY101" fmla="*/ 2128954 h 2488581"/>
                <a:gd name="connsiteX102" fmla="*/ 197934 w 3270095"/>
                <a:gd name="connsiteY102" fmla="*/ 2151256 h 2488581"/>
                <a:gd name="connsiteX103" fmla="*/ 153329 w 3270095"/>
                <a:gd name="connsiteY103" fmla="*/ 2195861 h 2488581"/>
                <a:gd name="connsiteX104" fmla="*/ 122663 w 3270095"/>
                <a:gd name="connsiteY104" fmla="*/ 2220951 h 2488581"/>
                <a:gd name="connsiteX105" fmla="*/ 114300 w 3270095"/>
                <a:gd name="connsiteY105" fmla="*/ 2254405 h 2488581"/>
                <a:gd name="connsiteX106" fmla="*/ 111512 w 3270095"/>
                <a:gd name="connsiteY106" fmla="*/ 2312949 h 2488581"/>
                <a:gd name="connsiteX107" fmla="*/ 94785 w 3270095"/>
                <a:gd name="connsiteY107" fmla="*/ 2377068 h 2488581"/>
                <a:gd name="connsiteX108" fmla="*/ 44605 w 3270095"/>
                <a:gd name="connsiteY108" fmla="*/ 2463490 h 2488581"/>
                <a:gd name="connsiteX109" fmla="*/ 0 w 3270095"/>
                <a:gd name="connsiteY109" fmla="*/ 2488581 h 2488581"/>
                <a:gd name="connsiteX0" fmla="*/ 3088888 w 3270095"/>
                <a:gd name="connsiteY0" fmla="*/ 1340005 h 2488581"/>
                <a:gd name="connsiteX1" fmla="*/ 3127917 w 3270095"/>
                <a:gd name="connsiteY1" fmla="*/ 1256371 h 2488581"/>
                <a:gd name="connsiteX2" fmla="*/ 3141856 w 3270095"/>
                <a:gd name="connsiteY2" fmla="*/ 1200615 h 2488581"/>
                <a:gd name="connsiteX3" fmla="*/ 3119554 w 3270095"/>
                <a:gd name="connsiteY3" fmla="*/ 1147646 h 2488581"/>
                <a:gd name="connsiteX4" fmla="*/ 3100039 w 3270095"/>
                <a:gd name="connsiteY4" fmla="*/ 1119768 h 2488581"/>
                <a:gd name="connsiteX5" fmla="*/ 3144644 w 3270095"/>
                <a:gd name="connsiteY5" fmla="*/ 1086315 h 2488581"/>
                <a:gd name="connsiteX6" fmla="*/ 3197612 w 3270095"/>
                <a:gd name="connsiteY6" fmla="*/ 1091890 h 2488581"/>
                <a:gd name="connsiteX7" fmla="*/ 3211551 w 3270095"/>
                <a:gd name="connsiteY7" fmla="*/ 1080739 h 2488581"/>
                <a:gd name="connsiteX8" fmla="*/ 3236641 w 3270095"/>
                <a:gd name="connsiteY8" fmla="*/ 1044498 h 2488581"/>
                <a:gd name="connsiteX9" fmla="*/ 3256156 w 3270095"/>
                <a:gd name="connsiteY9" fmla="*/ 1013832 h 2488581"/>
                <a:gd name="connsiteX10" fmla="*/ 3264520 w 3270095"/>
                <a:gd name="connsiteY10" fmla="*/ 952500 h 2488581"/>
                <a:gd name="connsiteX11" fmla="*/ 3242217 w 3270095"/>
                <a:gd name="connsiteY11" fmla="*/ 896744 h 2488581"/>
                <a:gd name="connsiteX12" fmla="*/ 3228278 w 3270095"/>
                <a:gd name="connsiteY12" fmla="*/ 854927 h 2488581"/>
                <a:gd name="connsiteX13" fmla="*/ 3242217 w 3270095"/>
                <a:gd name="connsiteY13" fmla="*/ 793595 h 2488581"/>
                <a:gd name="connsiteX14" fmla="*/ 3267307 w 3270095"/>
                <a:gd name="connsiteY14" fmla="*/ 748990 h 2488581"/>
                <a:gd name="connsiteX15" fmla="*/ 3258944 w 3270095"/>
                <a:gd name="connsiteY15" fmla="*/ 687659 h 2488581"/>
                <a:gd name="connsiteX16" fmla="*/ 3239429 w 3270095"/>
                <a:gd name="connsiteY16" fmla="*/ 623539 h 2488581"/>
                <a:gd name="connsiteX17" fmla="*/ 3222702 w 3270095"/>
                <a:gd name="connsiteY17" fmla="*/ 573359 h 2488581"/>
                <a:gd name="connsiteX18" fmla="*/ 3189249 w 3270095"/>
                <a:gd name="connsiteY18" fmla="*/ 534329 h 2488581"/>
                <a:gd name="connsiteX19" fmla="*/ 3133493 w 3270095"/>
                <a:gd name="connsiteY19" fmla="*/ 500876 h 2488581"/>
                <a:gd name="connsiteX20" fmla="*/ 3077737 w 3270095"/>
                <a:gd name="connsiteY20" fmla="*/ 464634 h 2488581"/>
                <a:gd name="connsiteX21" fmla="*/ 3055434 w 3270095"/>
                <a:gd name="connsiteY21" fmla="*/ 442332 h 2488581"/>
                <a:gd name="connsiteX22" fmla="*/ 3002466 w 3270095"/>
                <a:gd name="connsiteY22" fmla="*/ 464634 h 2488581"/>
                <a:gd name="connsiteX23" fmla="*/ 2974588 w 3270095"/>
                <a:gd name="connsiteY23" fmla="*/ 478573 h 2488581"/>
                <a:gd name="connsiteX24" fmla="*/ 2938346 w 3270095"/>
                <a:gd name="connsiteY24" fmla="*/ 447907 h 2488581"/>
                <a:gd name="connsiteX25" fmla="*/ 2882590 w 3270095"/>
                <a:gd name="connsiteY25" fmla="*/ 442332 h 2488581"/>
                <a:gd name="connsiteX26" fmla="*/ 2832410 w 3270095"/>
                <a:gd name="connsiteY26" fmla="*/ 439544 h 2488581"/>
                <a:gd name="connsiteX27" fmla="*/ 2801744 w 3270095"/>
                <a:gd name="connsiteY27" fmla="*/ 414454 h 2488581"/>
                <a:gd name="connsiteX28" fmla="*/ 2737624 w 3270095"/>
                <a:gd name="connsiteY28" fmla="*/ 372637 h 2488581"/>
                <a:gd name="connsiteX29" fmla="*/ 2687444 w 3270095"/>
                <a:gd name="connsiteY29" fmla="*/ 341971 h 2488581"/>
                <a:gd name="connsiteX30" fmla="*/ 2631688 w 3270095"/>
                <a:gd name="connsiteY30" fmla="*/ 316881 h 2488581"/>
                <a:gd name="connsiteX31" fmla="*/ 2556417 w 3270095"/>
                <a:gd name="connsiteY31" fmla="*/ 277851 h 2488581"/>
                <a:gd name="connsiteX32" fmla="*/ 2520176 w 3270095"/>
                <a:gd name="connsiteY32" fmla="*/ 266700 h 2488581"/>
                <a:gd name="connsiteX33" fmla="*/ 2436541 w 3270095"/>
                <a:gd name="connsiteY33" fmla="*/ 255549 h 2488581"/>
                <a:gd name="connsiteX34" fmla="*/ 2369634 w 3270095"/>
                <a:gd name="connsiteY34" fmla="*/ 286215 h 2488581"/>
                <a:gd name="connsiteX35" fmla="*/ 2316666 w 3270095"/>
                <a:gd name="connsiteY35" fmla="*/ 280639 h 2488581"/>
                <a:gd name="connsiteX36" fmla="*/ 2280424 w 3270095"/>
                <a:gd name="connsiteY36" fmla="*/ 258337 h 2488581"/>
                <a:gd name="connsiteX37" fmla="*/ 2210729 w 3270095"/>
                <a:gd name="connsiteY37" fmla="*/ 258337 h 2488581"/>
                <a:gd name="connsiteX38" fmla="*/ 2138246 w 3270095"/>
                <a:gd name="connsiteY38" fmla="*/ 280639 h 2488581"/>
                <a:gd name="connsiteX39" fmla="*/ 2102005 w 3270095"/>
                <a:gd name="connsiteY39" fmla="*/ 289003 h 2488581"/>
                <a:gd name="connsiteX40" fmla="*/ 2040673 w 3270095"/>
                <a:gd name="connsiteY40" fmla="*/ 283427 h 2488581"/>
                <a:gd name="connsiteX41" fmla="*/ 1979341 w 3270095"/>
                <a:gd name="connsiteY41" fmla="*/ 261125 h 2488581"/>
                <a:gd name="connsiteX42" fmla="*/ 1870617 w 3270095"/>
                <a:gd name="connsiteY42" fmla="*/ 261125 h 2488581"/>
                <a:gd name="connsiteX43" fmla="*/ 1814861 w 3270095"/>
                <a:gd name="connsiteY43" fmla="*/ 230459 h 2488581"/>
                <a:gd name="connsiteX44" fmla="*/ 1778620 w 3270095"/>
                <a:gd name="connsiteY44" fmla="*/ 227671 h 2488581"/>
                <a:gd name="connsiteX45" fmla="*/ 1717288 w 3270095"/>
                <a:gd name="connsiteY45" fmla="*/ 194217 h 2488581"/>
                <a:gd name="connsiteX46" fmla="*/ 1681046 w 3270095"/>
                <a:gd name="connsiteY46" fmla="*/ 160764 h 2488581"/>
                <a:gd name="connsiteX47" fmla="*/ 1625290 w 3270095"/>
                <a:gd name="connsiteY47" fmla="*/ 121734 h 2488581"/>
                <a:gd name="connsiteX48" fmla="*/ 1580685 w 3270095"/>
                <a:gd name="connsiteY48" fmla="*/ 77129 h 2488581"/>
                <a:gd name="connsiteX49" fmla="*/ 1533293 w 3270095"/>
                <a:gd name="connsiteY49" fmla="*/ 35312 h 2488581"/>
                <a:gd name="connsiteX50" fmla="*/ 1405054 w 3270095"/>
                <a:gd name="connsiteY50" fmla="*/ 43676 h 2488581"/>
                <a:gd name="connsiteX51" fmla="*/ 1352085 w 3270095"/>
                <a:gd name="connsiteY51" fmla="*/ 32525 h 2488581"/>
                <a:gd name="connsiteX52" fmla="*/ 1313056 w 3270095"/>
                <a:gd name="connsiteY52" fmla="*/ 7434 h 2488581"/>
                <a:gd name="connsiteX53" fmla="*/ 1257300 w 3270095"/>
                <a:gd name="connsiteY53" fmla="*/ 1859 h 2488581"/>
                <a:gd name="connsiteX54" fmla="*/ 1201544 w 3270095"/>
                <a:gd name="connsiteY54" fmla="*/ 18585 h 2488581"/>
                <a:gd name="connsiteX55" fmla="*/ 1137424 w 3270095"/>
                <a:gd name="connsiteY55" fmla="*/ 46464 h 2488581"/>
                <a:gd name="connsiteX56" fmla="*/ 1078880 w 3270095"/>
                <a:gd name="connsiteY56" fmla="*/ 68766 h 2488581"/>
                <a:gd name="connsiteX57" fmla="*/ 1039851 w 3270095"/>
                <a:gd name="connsiteY57" fmla="*/ 105007 h 2488581"/>
                <a:gd name="connsiteX58" fmla="*/ 1006398 w 3270095"/>
                <a:gd name="connsiteY58" fmla="*/ 135673 h 2488581"/>
                <a:gd name="connsiteX59" fmla="*/ 970156 w 3270095"/>
                <a:gd name="connsiteY59" fmla="*/ 152400 h 2488581"/>
                <a:gd name="connsiteX60" fmla="*/ 933915 w 3270095"/>
                <a:gd name="connsiteY60" fmla="*/ 166339 h 2488581"/>
                <a:gd name="connsiteX61" fmla="*/ 880946 w 3270095"/>
                <a:gd name="connsiteY61" fmla="*/ 205368 h 2488581"/>
                <a:gd name="connsiteX62" fmla="*/ 853068 w 3270095"/>
                <a:gd name="connsiteY62" fmla="*/ 222095 h 2488581"/>
                <a:gd name="connsiteX63" fmla="*/ 833554 w 3270095"/>
                <a:gd name="connsiteY63" fmla="*/ 263912 h 2488581"/>
                <a:gd name="connsiteX64" fmla="*/ 811251 w 3270095"/>
                <a:gd name="connsiteY64" fmla="*/ 302942 h 2488581"/>
                <a:gd name="connsiteX65" fmla="*/ 814039 w 3270095"/>
                <a:gd name="connsiteY65" fmla="*/ 339183 h 2488581"/>
                <a:gd name="connsiteX66" fmla="*/ 822402 w 3270095"/>
                <a:gd name="connsiteY66" fmla="*/ 375425 h 2488581"/>
                <a:gd name="connsiteX67" fmla="*/ 777798 w 3270095"/>
                <a:gd name="connsiteY67" fmla="*/ 392151 h 2488581"/>
                <a:gd name="connsiteX68" fmla="*/ 738768 w 3270095"/>
                <a:gd name="connsiteY68" fmla="*/ 431181 h 2488581"/>
                <a:gd name="connsiteX69" fmla="*/ 710890 w 3270095"/>
                <a:gd name="connsiteY69" fmla="*/ 470210 h 2488581"/>
                <a:gd name="connsiteX70" fmla="*/ 663498 w 3270095"/>
                <a:gd name="connsiteY70" fmla="*/ 520390 h 2488581"/>
                <a:gd name="connsiteX71" fmla="*/ 621680 w 3270095"/>
                <a:gd name="connsiteY71" fmla="*/ 564995 h 2488581"/>
                <a:gd name="connsiteX72" fmla="*/ 599378 w 3270095"/>
                <a:gd name="connsiteY72" fmla="*/ 587298 h 2488581"/>
                <a:gd name="connsiteX73" fmla="*/ 565924 w 3270095"/>
                <a:gd name="connsiteY73" fmla="*/ 643054 h 2488581"/>
                <a:gd name="connsiteX74" fmla="*/ 554773 w 3270095"/>
                <a:gd name="connsiteY74" fmla="*/ 662568 h 2488581"/>
                <a:gd name="connsiteX75" fmla="*/ 554773 w 3270095"/>
                <a:gd name="connsiteY75" fmla="*/ 693234 h 2488581"/>
                <a:gd name="connsiteX76" fmla="*/ 585439 w 3270095"/>
                <a:gd name="connsiteY76" fmla="*/ 813110 h 2488581"/>
                <a:gd name="connsiteX77" fmla="*/ 577076 w 3270095"/>
                <a:gd name="connsiteY77" fmla="*/ 866078 h 2488581"/>
                <a:gd name="connsiteX78" fmla="*/ 602166 w 3270095"/>
                <a:gd name="connsiteY78" fmla="*/ 907895 h 2488581"/>
                <a:gd name="connsiteX79" fmla="*/ 624468 w 3270095"/>
                <a:gd name="connsiteY79" fmla="*/ 999893 h 2488581"/>
                <a:gd name="connsiteX80" fmla="*/ 624468 w 3270095"/>
                <a:gd name="connsiteY80" fmla="*/ 1072376 h 2488581"/>
                <a:gd name="connsiteX81" fmla="*/ 607741 w 3270095"/>
                <a:gd name="connsiteY81" fmla="*/ 1133707 h 2488581"/>
                <a:gd name="connsiteX82" fmla="*/ 602166 w 3270095"/>
                <a:gd name="connsiteY82" fmla="*/ 1189464 h 2488581"/>
                <a:gd name="connsiteX83" fmla="*/ 607741 w 3270095"/>
                <a:gd name="connsiteY83" fmla="*/ 1225705 h 2488581"/>
                <a:gd name="connsiteX84" fmla="*/ 618893 w 3270095"/>
                <a:gd name="connsiteY84" fmla="*/ 1320490 h 2488581"/>
                <a:gd name="connsiteX85" fmla="*/ 616105 w 3270095"/>
                <a:gd name="connsiteY85" fmla="*/ 1387398 h 2488581"/>
                <a:gd name="connsiteX86" fmla="*/ 588227 w 3270095"/>
                <a:gd name="connsiteY86" fmla="*/ 1454305 h 2488581"/>
                <a:gd name="connsiteX87" fmla="*/ 549198 w 3270095"/>
                <a:gd name="connsiteY87" fmla="*/ 1501698 h 2488581"/>
                <a:gd name="connsiteX88" fmla="*/ 515744 w 3270095"/>
                <a:gd name="connsiteY88" fmla="*/ 1535151 h 2488581"/>
                <a:gd name="connsiteX89" fmla="*/ 487866 w 3270095"/>
                <a:gd name="connsiteY89" fmla="*/ 1568605 h 2488581"/>
                <a:gd name="connsiteX90" fmla="*/ 496229 w 3270095"/>
                <a:gd name="connsiteY90" fmla="*/ 1607634 h 2488581"/>
                <a:gd name="connsiteX91" fmla="*/ 457200 w 3270095"/>
                <a:gd name="connsiteY91" fmla="*/ 1674542 h 2488581"/>
                <a:gd name="connsiteX92" fmla="*/ 457200 w 3270095"/>
                <a:gd name="connsiteY92" fmla="*/ 1707995 h 2488581"/>
                <a:gd name="connsiteX93" fmla="*/ 454412 w 3270095"/>
                <a:gd name="connsiteY93" fmla="*/ 1760964 h 2488581"/>
                <a:gd name="connsiteX94" fmla="*/ 432110 w 3270095"/>
                <a:gd name="connsiteY94" fmla="*/ 1827871 h 2488581"/>
                <a:gd name="connsiteX95" fmla="*/ 404232 w 3270095"/>
                <a:gd name="connsiteY95" fmla="*/ 1869688 h 2488581"/>
                <a:gd name="connsiteX96" fmla="*/ 370778 w 3270095"/>
                <a:gd name="connsiteY96" fmla="*/ 1900354 h 2488581"/>
                <a:gd name="connsiteX97" fmla="*/ 317810 w 3270095"/>
                <a:gd name="connsiteY97" fmla="*/ 1942171 h 2488581"/>
                <a:gd name="connsiteX98" fmla="*/ 287144 w 3270095"/>
                <a:gd name="connsiteY98" fmla="*/ 1961685 h 2488581"/>
                <a:gd name="connsiteX99" fmla="*/ 264841 w 3270095"/>
                <a:gd name="connsiteY99" fmla="*/ 2023017 h 2488581"/>
                <a:gd name="connsiteX100" fmla="*/ 239751 w 3270095"/>
                <a:gd name="connsiteY100" fmla="*/ 2070410 h 2488581"/>
                <a:gd name="connsiteX101" fmla="*/ 217449 w 3270095"/>
                <a:gd name="connsiteY101" fmla="*/ 2128954 h 2488581"/>
                <a:gd name="connsiteX102" fmla="*/ 197934 w 3270095"/>
                <a:gd name="connsiteY102" fmla="*/ 2151256 h 2488581"/>
                <a:gd name="connsiteX103" fmla="*/ 153329 w 3270095"/>
                <a:gd name="connsiteY103" fmla="*/ 2195861 h 2488581"/>
                <a:gd name="connsiteX104" fmla="*/ 122663 w 3270095"/>
                <a:gd name="connsiteY104" fmla="*/ 2220951 h 2488581"/>
                <a:gd name="connsiteX105" fmla="*/ 114300 w 3270095"/>
                <a:gd name="connsiteY105" fmla="*/ 2254405 h 2488581"/>
                <a:gd name="connsiteX106" fmla="*/ 111512 w 3270095"/>
                <a:gd name="connsiteY106" fmla="*/ 2312949 h 2488581"/>
                <a:gd name="connsiteX107" fmla="*/ 94785 w 3270095"/>
                <a:gd name="connsiteY107" fmla="*/ 2377068 h 2488581"/>
                <a:gd name="connsiteX108" fmla="*/ 44605 w 3270095"/>
                <a:gd name="connsiteY108" fmla="*/ 2463490 h 2488581"/>
                <a:gd name="connsiteX109" fmla="*/ 0 w 3270095"/>
                <a:gd name="connsiteY109" fmla="*/ 2488581 h 2488581"/>
                <a:gd name="connsiteX0" fmla="*/ 3088888 w 3270095"/>
                <a:gd name="connsiteY0" fmla="*/ 1340005 h 2488581"/>
                <a:gd name="connsiteX1" fmla="*/ 3127917 w 3270095"/>
                <a:gd name="connsiteY1" fmla="*/ 1256371 h 2488581"/>
                <a:gd name="connsiteX2" fmla="*/ 3141856 w 3270095"/>
                <a:gd name="connsiteY2" fmla="*/ 1200615 h 2488581"/>
                <a:gd name="connsiteX3" fmla="*/ 3119554 w 3270095"/>
                <a:gd name="connsiteY3" fmla="*/ 1147646 h 2488581"/>
                <a:gd name="connsiteX4" fmla="*/ 3100039 w 3270095"/>
                <a:gd name="connsiteY4" fmla="*/ 1119768 h 2488581"/>
                <a:gd name="connsiteX5" fmla="*/ 3144644 w 3270095"/>
                <a:gd name="connsiteY5" fmla="*/ 1086315 h 2488581"/>
                <a:gd name="connsiteX6" fmla="*/ 3197612 w 3270095"/>
                <a:gd name="connsiteY6" fmla="*/ 1091890 h 2488581"/>
                <a:gd name="connsiteX7" fmla="*/ 3211551 w 3270095"/>
                <a:gd name="connsiteY7" fmla="*/ 1080739 h 2488581"/>
                <a:gd name="connsiteX8" fmla="*/ 3236641 w 3270095"/>
                <a:gd name="connsiteY8" fmla="*/ 1044498 h 2488581"/>
                <a:gd name="connsiteX9" fmla="*/ 3256156 w 3270095"/>
                <a:gd name="connsiteY9" fmla="*/ 1013832 h 2488581"/>
                <a:gd name="connsiteX10" fmla="*/ 3264520 w 3270095"/>
                <a:gd name="connsiteY10" fmla="*/ 952500 h 2488581"/>
                <a:gd name="connsiteX11" fmla="*/ 3242217 w 3270095"/>
                <a:gd name="connsiteY11" fmla="*/ 896744 h 2488581"/>
                <a:gd name="connsiteX12" fmla="*/ 3228278 w 3270095"/>
                <a:gd name="connsiteY12" fmla="*/ 854927 h 2488581"/>
                <a:gd name="connsiteX13" fmla="*/ 3242217 w 3270095"/>
                <a:gd name="connsiteY13" fmla="*/ 793595 h 2488581"/>
                <a:gd name="connsiteX14" fmla="*/ 3267307 w 3270095"/>
                <a:gd name="connsiteY14" fmla="*/ 748990 h 2488581"/>
                <a:gd name="connsiteX15" fmla="*/ 3258944 w 3270095"/>
                <a:gd name="connsiteY15" fmla="*/ 687659 h 2488581"/>
                <a:gd name="connsiteX16" fmla="*/ 3239429 w 3270095"/>
                <a:gd name="connsiteY16" fmla="*/ 623539 h 2488581"/>
                <a:gd name="connsiteX17" fmla="*/ 3189249 w 3270095"/>
                <a:gd name="connsiteY17" fmla="*/ 534329 h 2488581"/>
                <a:gd name="connsiteX18" fmla="*/ 3133493 w 3270095"/>
                <a:gd name="connsiteY18" fmla="*/ 500876 h 2488581"/>
                <a:gd name="connsiteX19" fmla="*/ 3077737 w 3270095"/>
                <a:gd name="connsiteY19" fmla="*/ 464634 h 2488581"/>
                <a:gd name="connsiteX20" fmla="*/ 3055434 w 3270095"/>
                <a:gd name="connsiteY20" fmla="*/ 442332 h 2488581"/>
                <a:gd name="connsiteX21" fmla="*/ 3002466 w 3270095"/>
                <a:gd name="connsiteY21" fmla="*/ 464634 h 2488581"/>
                <a:gd name="connsiteX22" fmla="*/ 2974588 w 3270095"/>
                <a:gd name="connsiteY22" fmla="*/ 478573 h 2488581"/>
                <a:gd name="connsiteX23" fmla="*/ 2938346 w 3270095"/>
                <a:gd name="connsiteY23" fmla="*/ 447907 h 2488581"/>
                <a:gd name="connsiteX24" fmla="*/ 2882590 w 3270095"/>
                <a:gd name="connsiteY24" fmla="*/ 442332 h 2488581"/>
                <a:gd name="connsiteX25" fmla="*/ 2832410 w 3270095"/>
                <a:gd name="connsiteY25" fmla="*/ 439544 h 2488581"/>
                <a:gd name="connsiteX26" fmla="*/ 2801744 w 3270095"/>
                <a:gd name="connsiteY26" fmla="*/ 414454 h 2488581"/>
                <a:gd name="connsiteX27" fmla="*/ 2737624 w 3270095"/>
                <a:gd name="connsiteY27" fmla="*/ 372637 h 2488581"/>
                <a:gd name="connsiteX28" fmla="*/ 2687444 w 3270095"/>
                <a:gd name="connsiteY28" fmla="*/ 341971 h 2488581"/>
                <a:gd name="connsiteX29" fmla="*/ 2631688 w 3270095"/>
                <a:gd name="connsiteY29" fmla="*/ 316881 h 2488581"/>
                <a:gd name="connsiteX30" fmla="*/ 2556417 w 3270095"/>
                <a:gd name="connsiteY30" fmla="*/ 277851 h 2488581"/>
                <a:gd name="connsiteX31" fmla="*/ 2520176 w 3270095"/>
                <a:gd name="connsiteY31" fmla="*/ 266700 h 2488581"/>
                <a:gd name="connsiteX32" fmla="*/ 2436541 w 3270095"/>
                <a:gd name="connsiteY32" fmla="*/ 255549 h 2488581"/>
                <a:gd name="connsiteX33" fmla="*/ 2369634 w 3270095"/>
                <a:gd name="connsiteY33" fmla="*/ 286215 h 2488581"/>
                <a:gd name="connsiteX34" fmla="*/ 2316666 w 3270095"/>
                <a:gd name="connsiteY34" fmla="*/ 280639 h 2488581"/>
                <a:gd name="connsiteX35" fmla="*/ 2280424 w 3270095"/>
                <a:gd name="connsiteY35" fmla="*/ 258337 h 2488581"/>
                <a:gd name="connsiteX36" fmla="*/ 2210729 w 3270095"/>
                <a:gd name="connsiteY36" fmla="*/ 258337 h 2488581"/>
                <a:gd name="connsiteX37" fmla="*/ 2138246 w 3270095"/>
                <a:gd name="connsiteY37" fmla="*/ 280639 h 2488581"/>
                <a:gd name="connsiteX38" fmla="*/ 2102005 w 3270095"/>
                <a:gd name="connsiteY38" fmla="*/ 289003 h 2488581"/>
                <a:gd name="connsiteX39" fmla="*/ 2040673 w 3270095"/>
                <a:gd name="connsiteY39" fmla="*/ 283427 h 2488581"/>
                <a:gd name="connsiteX40" fmla="*/ 1979341 w 3270095"/>
                <a:gd name="connsiteY40" fmla="*/ 261125 h 2488581"/>
                <a:gd name="connsiteX41" fmla="*/ 1870617 w 3270095"/>
                <a:gd name="connsiteY41" fmla="*/ 261125 h 2488581"/>
                <a:gd name="connsiteX42" fmla="*/ 1814861 w 3270095"/>
                <a:gd name="connsiteY42" fmla="*/ 230459 h 2488581"/>
                <a:gd name="connsiteX43" fmla="*/ 1778620 w 3270095"/>
                <a:gd name="connsiteY43" fmla="*/ 227671 h 2488581"/>
                <a:gd name="connsiteX44" fmla="*/ 1717288 w 3270095"/>
                <a:gd name="connsiteY44" fmla="*/ 194217 h 2488581"/>
                <a:gd name="connsiteX45" fmla="*/ 1681046 w 3270095"/>
                <a:gd name="connsiteY45" fmla="*/ 160764 h 2488581"/>
                <a:gd name="connsiteX46" fmla="*/ 1625290 w 3270095"/>
                <a:gd name="connsiteY46" fmla="*/ 121734 h 2488581"/>
                <a:gd name="connsiteX47" fmla="*/ 1580685 w 3270095"/>
                <a:gd name="connsiteY47" fmla="*/ 77129 h 2488581"/>
                <a:gd name="connsiteX48" fmla="*/ 1533293 w 3270095"/>
                <a:gd name="connsiteY48" fmla="*/ 35312 h 2488581"/>
                <a:gd name="connsiteX49" fmla="*/ 1405054 w 3270095"/>
                <a:gd name="connsiteY49" fmla="*/ 43676 h 2488581"/>
                <a:gd name="connsiteX50" fmla="*/ 1352085 w 3270095"/>
                <a:gd name="connsiteY50" fmla="*/ 32525 h 2488581"/>
                <a:gd name="connsiteX51" fmla="*/ 1313056 w 3270095"/>
                <a:gd name="connsiteY51" fmla="*/ 7434 h 2488581"/>
                <a:gd name="connsiteX52" fmla="*/ 1257300 w 3270095"/>
                <a:gd name="connsiteY52" fmla="*/ 1859 h 2488581"/>
                <a:gd name="connsiteX53" fmla="*/ 1201544 w 3270095"/>
                <a:gd name="connsiteY53" fmla="*/ 18585 h 2488581"/>
                <a:gd name="connsiteX54" fmla="*/ 1137424 w 3270095"/>
                <a:gd name="connsiteY54" fmla="*/ 46464 h 2488581"/>
                <a:gd name="connsiteX55" fmla="*/ 1078880 w 3270095"/>
                <a:gd name="connsiteY55" fmla="*/ 68766 h 2488581"/>
                <a:gd name="connsiteX56" fmla="*/ 1039851 w 3270095"/>
                <a:gd name="connsiteY56" fmla="*/ 105007 h 2488581"/>
                <a:gd name="connsiteX57" fmla="*/ 1006398 w 3270095"/>
                <a:gd name="connsiteY57" fmla="*/ 135673 h 2488581"/>
                <a:gd name="connsiteX58" fmla="*/ 970156 w 3270095"/>
                <a:gd name="connsiteY58" fmla="*/ 152400 h 2488581"/>
                <a:gd name="connsiteX59" fmla="*/ 933915 w 3270095"/>
                <a:gd name="connsiteY59" fmla="*/ 166339 h 2488581"/>
                <a:gd name="connsiteX60" fmla="*/ 880946 w 3270095"/>
                <a:gd name="connsiteY60" fmla="*/ 205368 h 2488581"/>
                <a:gd name="connsiteX61" fmla="*/ 853068 w 3270095"/>
                <a:gd name="connsiteY61" fmla="*/ 222095 h 2488581"/>
                <a:gd name="connsiteX62" fmla="*/ 833554 w 3270095"/>
                <a:gd name="connsiteY62" fmla="*/ 263912 h 2488581"/>
                <a:gd name="connsiteX63" fmla="*/ 811251 w 3270095"/>
                <a:gd name="connsiteY63" fmla="*/ 302942 h 2488581"/>
                <a:gd name="connsiteX64" fmla="*/ 814039 w 3270095"/>
                <a:gd name="connsiteY64" fmla="*/ 339183 h 2488581"/>
                <a:gd name="connsiteX65" fmla="*/ 822402 w 3270095"/>
                <a:gd name="connsiteY65" fmla="*/ 375425 h 2488581"/>
                <a:gd name="connsiteX66" fmla="*/ 777798 w 3270095"/>
                <a:gd name="connsiteY66" fmla="*/ 392151 h 2488581"/>
                <a:gd name="connsiteX67" fmla="*/ 738768 w 3270095"/>
                <a:gd name="connsiteY67" fmla="*/ 431181 h 2488581"/>
                <a:gd name="connsiteX68" fmla="*/ 710890 w 3270095"/>
                <a:gd name="connsiteY68" fmla="*/ 470210 h 2488581"/>
                <a:gd name="connsiteX69" fmla="*/ 663498 w 3270095"/>
                <a:gd name="connsiteY69" fmla="*/ 520390 h 2488581"/>
                <a:gd name="connsiteX70" fmla="*/ 621680 w 3270095"/>
                <a:gd name="connsiteY70" fmla="*/ 564995 h 2488581"/>
                <a:gd name="connsiteX71" fmla="*/ 599378 w 3270095"/>
                <a:gd name="connsiteY71" fmla="*/ 587298 h 2488581"/>
                <a:gd name="connsiteX72" fmla="*/ 565924 w 3270095"/>
                <a:gd name="connsiteY72" fmla="*/ 643054 h 2488581"/>
                <a:gd name="connsiteX73" fmla="*/ 554773 w 3270095"/>
                <a:gd name="connsiteY73" fmla="*/ 662568 h 2488581"/>
                <a:gd name="connsiteX74" fmla="*/ 554773 w 3270095"/>
                <a:gd name="connsiteY74" fmla="*/ 693234 h 2488581"/>
                <a:gd name="connsiteX75" fmla="*/ 585439 w 3270095"/>
                <a:gd name="connsiteY75" fmla="*/ 813110 h 2488581"/>
                <a:gd name="connsiteX76" fmla="*/ 577076 w 3270095"/>
                <a:gd name="connsiteY76" fmla="*/ 866078 h 2488581"/>
                <a:gd name="connsiteX77" fmla="*/ 602166 w 3270095"/>
                <a:gd name="connsiteY77" fmla="*/ 907895 h 2488581"/>
                <a:gd name="connsiteX78" fmla="*/ 624468 w 3270095"/>
                <a:gd name="connsiteY78" fmla="*/ 999893 h 2488581"/>
                <a:gd name="connsiteX79" fmla="*/ 624468 w 3270095"/>
                <a:gd name="connsiteY79" fmla="*/ 1072376 h 2488581"/>
                <a:gd name="connsiteX80" fmla="*/ 607741 w 3270095"/>
                <a:gd name="connsiteY80" fmla="*/ 1133707 h 2488581"/>
                <a:gd name="connsiteX81" fmla="*/ 602166 w 3270095"/>
                <a:gd name="connsiteY81" fmla="*/ 1189464 h 2488581"/>
                <a:gd name="connsiteX82" fmla="*/ 607741 w 3270095"/>
                <a:gd name="connsiteY82" fmla="*/ 1225705 h 2488581"/>
                <a:gd name="connsiteX83" fmla="*/ 618893 w 3270095"/>
                <a:gd name="connsiteY83" fmla="*/ 1320490 h 2488581"/>
                <a:gd name="connsiteX84" fmla="*/ 616105 w 3270095"/>
                <a:gd name="connsiteY84" fmla="*/ 1387398 h 2488581"/>
                <a:gd name="connsiteX85" fmla="*/ 588227 w 3270095"/>
                <a:gd name="connsiteY85" fmla="*/ 1454305 h 2488581"/>
                <a:gd name="connsiteX86" fmla="*/ 549198 w 3270095"/>
                <a:gd name="connsiteY86" fmla="*/ 1501698 h 2488581"/>
                <a:gd name="connsiteX87" fmla="*/ 515744 w 3270095"/>
                <a:gd name="connsiteY87" fmla="*/ 1535151 h 2488581"/>
                <a:gd name="connsiteX88" fmla="*/ 487866 w 3270095"/>
                <a:gd name="connsiteY88" fmla="*/ 1568605 h 2488581"/>
                <a:gd name="connsiteX89" fmla="*/ 496229 w 3270095"/>
                <a:gd name="connsiteY89" fmla="*/ 1607634 h 2488581"/>
                <a:gd name="connsiteX90" fmla="*/ 457200 w 3270095"/>
                <a:gd name="connsiteY90" fmla="*/ 1674542 h 2488581"/>
                <a:gd name="connsiteX91" fmla="*/ 457200 w 3270095"/>
                <a:gd name="connsiteY91" fmla="*/ 1707995 h 2488581"/>
                <a:gd name="connsiteX92" fmla="*/ 454412 w 3270095"/>
                <a:gd name="connsiteY92" fmla="*/ 1760964 h 2488581"/>
                <a:gd name="connsiteX93" fmla="*/ 432110 w 3270095"/>
                <a:gd name="connsiteY93" fmla="*/ 1827871 h 2488581"/>
                <a:gd name="connsiteX94" fmla="*/ 404232 w 3270095"/>
                <a:gd name="connsiteY94" fmla="*/ 1869688 h 2488581"/>
                <a:gd name="connsiteX95" fmla="*/ 370778 w 3270095"/>
                <a:gd name="connsiteY95" fmla="*/ 1900354 h 2488581"/>
                <a:gd name="connsiteX96" fmla="*/ 317810 w 3270095"/>
                <a:gd name="connsiteY96" fmla="*/ 1942171 h 2488581"/>
                <a:gd name="connsiteX97" fmla="*/ 287144 w 3270095"/>
                <a:gd name="connsiteY97" fmla="*/ 1961685 h 2488581"/>
                <a:gd name="connsiteX98" fmla="*/ 264841 w 3270095"/>
                <a:gd name="connsiteY98" fmla="*/ 2023017 h 2488581"/>
                <a:gd name="connsiteX99" fmla="*/ 239751 w 3270095"/>
                <a:gd name="connsiteY99" fmla="*/ 2070410 h 2488581"/>
                <a:gd name="connsiteX100" fmla="*/ 217449 w 3270095"/>
                <a:gd name="connsiteY100" fmla="*/ 2128954 h 2488581"/>
                <a:gd name="connsiteX101" fmla="*/ 197934 w 3270095"/>
                <a:gd name="connsiteY101" fmla="*/ 2151256 h 2488581"/>
                <a:gd name="connsiteX102" fmla="*/ 153329 w 3270095"/>
                <a:gd name="connsiteY102" fmla="*/ 2195861 h 2488581"/>
                <a:gd name="connsiteX103" fmla="*/ 122663 w 3270095"/>
                <a:gd name="connsiteY103" fmla="*/ 2220951 h 2488581"/>
                <a:gd name="connsiteX104" fmla="*/ 114300 w 3270095"/>
                <a:gd name="connsiteY104" fmla="*/ 2254405 h 2488581"/>
                <a:gd name="connsiteX105" fmla="*/ 111512 w 3270095"/>
                <a:gd name="connsiteY105" fmla="*/ 2312949 h 2488581"/>
                <a:gd name="connsiteX106" fmla="*/ 94785 w 3270095"/>
                <a:gd name="connsiteY106" fmla="*/ 2377068 h 2488581"/>
                <a:gd name="connsiteX107" fmla="*/ 44605 w 3270095"/>
                <a:gd name="connsiteY107" fmla="*/ 2463490 h 2488581"/>
                <a:gd name="connsiteX108" fmla="*/ 0 w 3270095"/>
                <a:gd name="connsiteY108" fmla="*/ 2488581 h 2488581"/>
                <a:gd name="connsiteX0" fmla="*/ 3088888 w 3270095"/>
                <a:gd name="connsiteY0" fmla="*/ 1340005 h 2488581"/>
                <a:gd name="connsiteX1" fmla="*/ 3127917 w 3270095"/>
                <a:gd name="connsiteY1" fmla="*/ 1256371 h 2488581"/>
                <a:gd name="connsiteX2" fmla="*/ 3141856 w 3270095"/>
                <a:gd name="connsiteY2" fmla="*/ 1200615 h 2488581"/>
                <a:gd name="connsiteX3" fmla="*/ 3119554 w 3270095"/>
                <a:gd name="connsiteY3" fmla="*/ 1147646 h 2488581"/>
                <a:gd name="connsiteX4" fmla="*/ 3100039 w 3270095"/>
                <a:gd name="connsiteY4" fmla="*/ 1119768 h 2488581"/>
                <a:gd name="connsiteX5" fmla="*/ 3144644 w 3270095"/>
                <a:gd name="connsiteY5" fmla="*/ 1086315 h 2488581"/>
                <a:gd name="connsiteX6" fmla="*/ 3197612 w 3270095"/>
                <a:gd name="connsiteY6" fmla="*/ 1091890 h 2488581"/>
                <a:gd name="connsiteX7" fmla="*/ 3211551 w 3270095"/>
                <a:gd name="connsiteY7" fmla="*/ 1080739 h 2488581"/>
                <a:gd name="connsiteX8" fmla="*/ 3236641 w 3270095"/>
                <a:gd name="connsiteY8" fmla="*/ 1044498 h 2488581"/>
                <a:gd name="connsiteX9" fmla="*/ 3256156 w 3270095"/>
                <a:gd name="connsiteY9" fmla="*/ 1013832 h 2488581"/>
                <a:gd name="connsiteX10" fmla="*/ 3264520 w 3270095"/>
                <a:gd name="connsiteY10" fmla="*/ 952500 h 2488581"/>
                <a:gd name="connsiteX11" fmla="*/ 3242217 w 3270095"/>
                <a:gd name="connsiteY11" fmla="*/ 896744 h 2488581"/>
                <a:gd name="connsiteX12" fmla="*/ 3228278 w 3270095"/>
                <a:gd name="connsiteY12" fmla="*/ 854927 h 2488581"/>
                <a:gd name="connsiteX13" fmla="*/ 3242217 w 3270095"/>
                <a:gd name="connsiteY13" fmla="*/ 793595 h 2488581"/>
                <a:gd name="connsiteX14" fmla="*/ 3267307 w 3270095"/>
                <a:gd name="connsiteY14" fmla="*/ 748990 h 2488581"/>
                <a:gd name="connsiteX15" fmla="*/ 3258944 w 3270095"/>
                <a:gd name="connsiteY15" fmla="*/ 687659 h 2488581"/>
                <a:gd name="connsiteX16" fmla="*/ 3239429 w 3270095"/>
                <a:gd name="connsiteY16" fmla="*/ 623539 h 2488581"/>
                <a:gd name="connsiteX17" fmla="*/ 3223554 w 3270095"/>
                <a:gd name="connsiteY17" fmla="*/ 574085 h 2488581"/>
                <a:gd name="connsiteX18" fmla="*/ 3189249 w 3270095"/>
                <a:gd name="connsiteY18" fmla="*/ 534329 h 2488581"/>
                <a:gd name="connsiteX19" fmla="*/ 3133493 w 3270095"/>
                <a:gd name="connsiteY19" fmla="*/ 500876 h 2488581"/>
                <a:gd name="connsiteX20" fmla="*/ 3077737 w 3270095"/>
                <a:gd name="connsiteY20" fmla="*/ 464634 h 2488581"/>
                <a:gd name="connsiteX21" fmla="*/ 3055434 w 3270095"/>
                <a:gd name="connsiteY21" fmla="*/ 442332 h 2488581"/>
                <a:gd name="connsiteX22" fmla="*/ 3002466 w 3270095"/>
                <a:gd name="connsiteY22" fmla="*/ 464634 h 2488581"/>
                <a:gd name="connsiteX23" fmla="*/ 2974588 w 3270095"/>
                <a:gd name="connsiteY23" fmla="*/ 478573 h 2488581"/>
                <a:gd name="connsiteX24" fmla="*/ 2938346 w 3270095"/>
                <a:gd name="connsiteY24" fmla="*/ 447907 h 2488581"/>
                <a:gd name="connsiteX25" fmla="*/ 2882590 w 3270095"/>
                <a:gd name="connsiteY25" fmla="*/ 442332 h 2488581"/>
                <a:gd name="connsiteX26" fmla="*/ 2832410 w 3270095"/>
                <a:gd name="connsiteY26" fmla="*/ 439544 h 2488581"/>
                <a:gd name="connsiteX27" fmla="*/ 2801744 w 3270095"/>
                <a:gd name="connsiteY27" fmla="*/ 414454 h 2488581"/>
                <a:gd name="connsiteX28" fmla="*/ 2737624 w 3270095"/>
                <a:gd name="connsiteY28" fmla="*/ 372637 h 2488581"/>
                <a:gd name="connsiteX29" fmla="*/ 2687444 w 3270095"/>
                <a:gd name="connsiteY29" fmla="*/ 341971 h 2488581"/>
                <a:gd name="connsiteX30" fmla="*/ 2631688 w 3270095"/>
                <a:gd name="connsiteY30" fmla="*/ 316881 h 2488581"/>
                <a:gd name="connsiteX31" fmla="*/ 2556417 w 3270095"/>
                <a:gd name="connsiteY31" fmla="*/ 277851 h 2488581"/>
                <a:gd name="connsiteX32" fmla="*/ 2520176 w 3270095"/>
                <a:gd name="connsiteY32" fmla="*/ 266700 h 2488581"/>
                <a:gd name="connsiteX33" fmla="*/ 2436541 w 3270095"/>
                <a:gd name="connsiteY33" fmla="*/ 255549 h 2488581"/>
                <a:gd name="connsiteX34" fmla="*/ 2369634 w 3270095"/>
                <a:gd name="connsiteY34" fmla="*/ 286215 h 2488581"/>
                <a:gd name="connsiteX35" fmla="*/ 2316666 w 3270095"/>
                <a:gd name="connsiteY35" fmla="*/ 280639 h 2488581"/>
                <a:gd name="connsiteX36" fmla="*/ 2280424 w 3270095"/>
                <a:gd name="connsiteY36" fmla="*/ 258337 h 2488581"/>
                <a:gd name="connsiteX37" fmla="*/ 2210729 w 3270095"/>
                <a:gd name="connsiteY37" fmla="*/ 258337 h 2488581"/>
                <a:gd name="connsiteX38" fmla="*/ 2138246 w 3270095"/>
                <a:gd name="connsiteY38" fmla="*/ 280639 h 2488581"/>
                <a:gd name="connsiteX39" fmla="*/ 2102005 w 3270095"/>
                <a:gd name="connsiteY39" fmla="*/ 289003 h 2488581"/>
                <a:gd name="connsiteX40" fmla="*/ 2040673 w 3270095"/>
                <a:gd name="connsiteY40" fmla="*/ 283427 h 2488581"/>
                <a:gd name="connsiteX41" fmla="*/ 1979341 w 3270095"/>
                <a:gd name="connsiteY41" fmla="*/ 261125 h 2488581"/>
                <a:gd name="connsiteX42" fmla="*/ 1870617 w 3270095"/>
                <a:gd name="connsiteY42" fmla="*/ 261125 h 2488581"/>
                <a:gd name="connsiteX43" fmla="*/ 1814861 w 3270095"/>
                <a:gd name="connsiteY43" fmla="*/ 230459 h 2488581"/>
                <a:gd name="connsiteX44" fmla="*/ 1778620 w 3270095"/>
                <a:gd name="connsiteY44" fmla="*/ 227671 h 2488581"/>
                <a:gd name="connsiteX45" fmla="*/ 1717288 w 3270095"/>
                <a:gd name="connsiteY45" fmla="*/ 194217 h 2488581"/>
                <a:gd name="connsiteX46" fmla="*/ 1681046 w 3270095"/>
                <a:gd name="connsiteY46" fmla="*/ 160764 h 2488581"/>
                <a:gd name="connsiteX47" fmla="*/ 1625290 w 3270095"/>
                <a:gd name="connsiteY47" fmla="*/ 121734 h 2488581"/>
                <a:gd name="connsiteX48" fmla="*/ 1580685 w 3270095"/>
                <a:gd name="connsiteY48" fmla="*/ 77129 h 2488581"/>
                <a:gd name="connsiteX49" fmla="*/ 1533293 w 3270095"/>
                <a:gd name="connsiteY49" fmla="*/ 35312 h 2488581"/>
                <a:gd name="connsiteX50" fmla="*/ 1405054 w 3270095"/>
                <a:gd name="connsiteY50" fmla="*/ 43676 h 2488581"/>
                <a:gd name="connsiteX51" fmla="*/ 1352085 w 3270095"/>
                <a:gd name="connsiteY51" fmla="*/ 32525 h 2488581"/>
                <a:gd name="connsiteX52" fmla="*/ 1313056 w 3270095"/>
                <a:gd name="connsiteY52" fmla="*/ 7434 h 2488581"/>
                <a:gd name="connsiteX53" fmla="*/ 1257300 w 3270095"/>
                <a:gd name="connsiteY53" fmla="*/ 1859 h 2488581"/>
                <a:gd name="connsiteX54" fmla="*/ 1201544 w 3270095"/>
                <a:gd name="connsiteY54" fmla="*/ 18585 h 2488581"/>
                <a:gd name="connsiteX55" fmla="*/ 1137424 w 3270095"/>
                <a:gd name="connsiteY55" fmla="*/ 46464 h 2488581"/>
                <a:gd name="connsiteX56" fmla="*/ 1078880 w 3270095"/>
                <a:gd name="connsiteY56" fmla="*/ 68766 h 2488581"/>
                <a:gd name="connsiteX57" fmla="*/ 1039851 w 3270095"/>
                <a:gd name="connsiteY57" fmla="*/ 105007 h 2488581"/>
                <a:gd name="connsiteX58" fmla="*/ 1006398 w 3270095"/>
                <a:gd name="connsiteY58" fmla="*/ 135673 h 2488581"/>
                <a:gd name="connsiteX59" fmla="*/ 970156 w 3270095"/>
                <a:gd name="connsiteY59" fmla="*/ 152400 h 2488581"/>
                <a:gd name="connsiteX60" fmla="*/ 933915 w 3270095"/>
                <a:gd name="connsiteY60" fmla="*/ 166339 h 2488581"/>
                <a:gd name="connsiteX61" fmla="*/ 880946 w 3270095"/>
                <a:gd name="connsiteY61" fmla="*/ 205368 h 2488581"/>
                <a:gd name="connsiteX62" fmla="*/ 853068 w 3270095"/>
                <a:gd name="connsiteY62" fmla="*/ 222095 h 2488581"/>
                <a:gd name="connsiteX63" fmla="*/ 833554 w 3270095"/>
                <a:gd name="connsiteY63" fmla="*/ 263912 h 2488581"/>
                <a:gd name="connsiteX64" fmla="*/ 811251 w 3270095"/>
                <a:gd name="connsiteY64" fmla="*/ 302942 h 2488581"/>
                <a:gd name="connsiteX65" fmla="*/ 814039 w 3270095"/>
                <a:gd name="connsiteY65" fmla="*/ 339183 h 2488581"/>
                <a:gd name="connsiteX66" fmla="*/ 822402 w 3270095"/>
                <a:gd name="connsiteY66" fmla="*/ 375425 h 2488581"/>
                <a:gd name="connsiteX67" fmla="*/ 777798 w 3270095"/>
                <a:gd name="connsiteY67" fmla="*/ 392151 h 2488581"/>
                <a:gd name="connsiteX68" fmla="*/ 738768 w 3270095"/>
                <a:gd name="connsiteY68" fmla="*/ 431181 h 2488581"/>
                <a:gd name="connsiteX69" fmla="*/ 710890 w 3270095"/>
                <a:gd name="connsiteY69" fmla="*/ 470210 h 2488581"/>
                <a:gd name="connsiteX70" fmla="*/ 663498 w 3270095"/>
                <a:gd name="connsiteY70" fmla="*/ 520390 h 2488581"/>
                <a:gd name="connsiteX71" fmla="*/ 621680 w 3270095"/>
                <a:gd name="connsiteY71" fmla="*/ 564995 h 2488581"/>
                <a:gd name="connsiteX72" fmla="*/ 599378 w 3270095"/>
                <a:gd name="connsiteY72" fmla="*/ 587298 h 2488581"/>
                <a:gd name="connsiteX73" fmla="*/ 565924 w 3270095"/>
                <a:gd name="connsiteY73" fmla="*/ 643054 h 2488581"/>
                <a:gd name="connsiteX74" fmla="*/ 554773 w 3270095"/>
                <a:gd name="connsiteY74" fmla="*/ 662568 h 2488581"/>
                <a:gd name="connsiteX75" fmla="*/ 554773 w 3270095"/>
                <a:gd name="connsiteY75" fmla="*/ 693234 h 2488581"/>
                <a:gd name="connsiteX76" fmla="*/ 585439 w 3270095"/>
                <a:gd name="connsiteY76" fmla="*/ 813110 h 2488581"/>
                <a:gd name="connsiteX77" fmla="*/ 577076 w 3270095"/>
                <a:gd name="connsiteY77" fmla="*/ 866078 h 2488581"/>
                <a:gd name="connsiteX78" fmla="*/ 602166 w 3270095"/>
                <a:gd name="connsiteY78" fmla="*/ 907895 h 2488581"/>
                <a:gd name="connsiteX79" fmla="*/ 624468 w 3270095"/>
                <a:gd name="connsiteY79" fmla="*/ 999893 h 2488581"/>
                <a:gd name="connsiteX80" fmla="*/ 624468 w 3270095"/>
                <a:gd name="connsiteY80" fmla="*/ 1072376 h 2488581"/>
                <a:gd name="connsiteX81" fmla="*/ 607741 w 3270095"/>
                <a:gd name="connsiteY81" fmla="*/ 1133707 h 2488581"/>
                <a:gd name="connsiteX82" fmla="*/ 602166 w 3270095"/>
                <a:gd name="connsiteY82" fmla="*/ 1189464 h 2488581"/>
                <a:gd name="connsiteX83" fmla="*/ 607741 w 3270095"/>
                <a:gd name="connsiteY83" fmla="*/ 1225705 h 2488581"/>
                <a:gd name="connsiteX84" fmla="*/ 618893 w 3270095"/>
                <a:gd name="connsiteY84" fmla="*/ 1320490 h 2488581"/>
                <a:gd name="connsiteX85" fmla="*/ 616105 w 3270095"/>
                <a:gd name="connsiteY85" fmla="*/ 1387398 h 2488581"/>
                <a:gd name="connsiteX86" fmla="*/ 588227 w 3270095"/>
                <a:gd name="connsiteY86" fmla="*/ 1454305 h 2488581"/>
                <a:gd name="connsiteX87" fmla="*/ 549198 w 3270095"/>
                <a:gd name="connsiteY87" fmla="*/ 1501698 h 2488581"/>
                <a:gd name="connsiteX88" fmla="*/ 515744 w 3270095"/>
                <a:gd name="connsiteY88" fmla="*/ 1535151 h 2488581"/>
                <a:gd name="connsiteX89" fmla="*/ 487866 w 3270095"/>
                <a:gd name="connsiteY89" fmla="*/ 1568605 h 2488581"/>
                <a:gd name="connsiteX90" fmla="*/ 496229 w 3270095"/>
                <a:gd name="connsiteY90" fmla="*/ 1607634 h 2488581"/>
                <a:gd name="connsiteX91" fmla="*/ 457200 w 3270095"/>
                <a:gd name="connsiteY91" fmla="*/ 1674542 h 2488581"/>
                <a:gd name="connsiteX92" fmla="*/ 457200 w 3270095"/>
                <a:gd name="connsiteY92" fmla="*/ 1707995 h 2488581"/>
                <a:gd name="connsiteX93" fmla="*/ 454412 w 3270095"/>
                <a:gd name="connsiteY93" fmla="*/ 1760964 h 2488581"/>
                <a:gd name="connsiteX94" fmla="*/ 432110 w 3270095"/>
                <a:gd name="connsiteY94" fmla="*/ 1827871 h 2488581"/>
                <a:gd name="connsiteX95" fmla="*/ 404232 w 3270095"/>
                <a:gd name="connsiteY95" fmla="*/ 1869688 h 2488581"/>
                <a:gd name="connsiteX96" fmla="*/ 370778 w 3270095"/>
                <a:gd name="connsiteY96" fmla="*/ 1900354 h 2488581"/>
                <a:gd name="connsiteX97" fmla="*/ 317810 w 3270095"/>
                <a:gd name="connsiteY97" fmla="*/ 1942171 h 2488581"/>
                <a:gd name="connsiteX98" fmla="*/ 287144 w 3270095"/>
                <a:gd name="connsiteY98" fmla="*/ 1961685 h 2488581"/>
                <a:gd name="connsiteX99" fmla="*/ 264841 w 3270095"/>
                <a:gd name="connsiteY99" fmla="*/ 2023017 h 2488581"/>
                <a:gd name="connsiteX100" fmla="*/ 239751 w 3270095"/>
                <a:gd name="connsiteY100" fmla="*/ 2070410 h 2488581"/>
                <a:gd name="connsiteX101" fmla="*/ 217449 w 3270095"/>
                <a:gd name="connsiteY101" fmla="*/ 2128954 h 2488581"/>
                <a:gd name="connsiteX102" fmla="*/ 197934 w 3270095"/>
                <a:gd name="connsiteY102" fmla="*/ 2151256 h 2488581"/>
                <a:gd name="connsiteX103" fmla="*/ 153329 w 3270095"/>
                <a:gd name="connsiteY103" fmla="*/ 2195861 h 2488581"/>
                <a:gd name="connsiteX104" fmla="*/ 122663 w 3270095"/>
                <a:gd name="connsiteY104" fmla="*/ 2220951 h 2488581"/>
                <a:gd name="connsiteX105" fmla="*/ 114300 w 3270095"/>
                <a:gd name="connsiteY105" fmla="*/ 2254405 h 2488581"/>
                <a:gd name="connsiteX106" fmla="*/ 111512 w 3270095"/>
                <a:gd name="connsiteY106" fmla="*/ 2312949 h 2488581"/>
                <a:gd name="connsiteX107" fmla="*/ 94785 w 3270095"/>
                <a:gd name="connsiteY107" fmla="*/ 2377068 h 2488581"/>
                <a:gd name="connsiteX108" fmla="*/ 44605 w 3270095"/>
                <a:gd name="connsiteY108" fmla="*/ 2463490 h 2488581"/>
                <a:gd name="connsiteX109" fmla="*/ 0 w 3270095"/>
                <a:gd name="connsiteY109" fmla="*/ 2488581 h 2488581"/>
                <a:gd name="connsiteX0" fmla="*/ 3088888 w 3270095"/>
                <a:gd name="connsiteY0" fmla="*/ 1340005 h 2488581"/>
                <a:gd name="connsiteX1" fmla="*/ 3127917 w 3270095"/>
                <a:gd name="connsiteY1" fmla="*/ 1256371 h 2488581"/>
                <a:gd name="connsiteX2" fmla="*/ 3141856 w 3270095"/>
                <a:gd name="connsiteY2" fmla="*/ 1200615 h 2488581"/>
                <a:gd name="connsiteX3" fmla="*/ 3119554 w 3270095"/>
                <a:gd name="connsiteY3" fmla="*/ 1147646 h 2488581"/>
                <a:gd name="connsiteX4" fmla="*/ 3100039 w 3270095"/>
                <a:gd name="connsiteY4" fmla="*/ 1119768 h 2488581"/>
                <a:gd name="connsiteX5" fmla="*/ 3144644 w 3270095"/>
                <a:gd name="connsiteY5" fmla="*/ 1086315 h 2488581"/>
                <a:gd name="connsiteX6" fmla="*/ 3197612 w 3270095"/>
                <a:gd name="connsiteY6" fmla="*/ 1091890 h 2488581"/>
                <a:gd name="connsiteX7" fmla="*/ 3211551 w 3270095"/>
                <a:gd name="connsiteY7" fmla="*/ 1080739 h 2488581"/>
                <a:gd name="connsiteX8" fmla="*/ 3236641 w 3270095"/>
                <a:gd name="connsiteY8" fmla="*/ 1044498 h 2488581"/>
                <a:gd name="connsiteX9" fmla="*/ 3256156 w 3270095"/>
                <a:gd name="connsiteY9" fmla="*/ 1013832 h 2488581"/>
                <a:gd name="connsiteX10" fmla="*/ 3264520 w 3270095"/>
                <a:gd name="connsiteY10" fmla="*/ 952500 h 2488581"/>
                <a:gd name="connsiteX11" fmla="*/ 3242217 w 3270095"/>
                <a:gd name="connsiteY11" fmla="*/ 896744 h 2488581"/>
                <a:gd name="connsiteX12" fmla="*/ 3228278 w 3270095"/>
                <a:gd name="connsiteY12" fmla="*/ 854927 h 2488581"/>
                <a:gd name="connsiteX13" fmla="*/ 3242217 w 3270095"/>
                <a:gd name="connsiteY13" fmla="*/ 793595 h 2488581"/>
                <a:gd name="connsiteX14" fmla="*/ 3267307 w 3270095"/>
                <a:gd name="connsiteY14" fmla="*/ 748990 h 2488581"/>
                <a:gd name="connsiteX15" fmla="*/ 3258944 w 3270095"/>
                <a:gd name="connsiteY15" fmla="*/ 687659 h 2488581"/>
                <a:gd name="connsiteX16" fmla="*/ 3239429 w 3270095"/>
                <a:gd name="connsiteY16" fmla="*/ 623539 h 2488581"/>
                <a:gd name="connsiteX17" fmla="*/ 3223554 w 3270095"/>
                <a:gd name="connsiteY17" fmla="*/ 574085 h 2488581"/>
                <a:gd name="connsiteX18" fmla="*/ 3189249 w 3270095"/>
                <a:gd name="connsiteY18" fmla="*/ 534329 h 2488581"/>
                <a:gd name="connsiteX19" fmla="*/ 3133493 w 3270095"/>
                <a:gd name="connsiteY19" fmla="*/ 500876 h 2488581"/>
                <a:gd name="connsiteX20" fmla="*/ 3077737 w 3270095"/>
                <a:gd name="connsiteY20" fmla="*/ 464634 h 2488581"/>
                <a:gd name="connsiteX21" fmla="*/ 3055434 w 3270095"/>
                <a:gd name="connsiteY21" fmla="*/ 442332 h 2488581"/>
                <a:gd name="connsiteX22" fmla="*/ 3002466 w 3270095"/>
                <a:gd name="connsiteY22" fmla="*/ 464634 h 2488581"/>
                <a:gd name="connsiteX23" fmla="*/ 2974588 w 3270095"/>
                <a:gd name="connsiteY23" fmla="*/ 478573 h 2488581"/>
                <a:gd name="connsiteX24" fmla="*/ 2938346 w 3270095"/>
                <a:gd name="connsiteY24" fmla="*/ 447907 h 2488581"/>
                <a:gd name="connsiteX25" fmla="*/ 2882590 w 3270095"/>
                <a:gd name="connsiteY25" fmla="*/ 442332 h 2488581"/>
                <a:gd name="connsiteX26" fmla="*/ 2832410 w 3270095"/>
                <a:gd name="connsiteY26" fmla="*/ 439544 h 2488581"/>
                <a:gd name="connsiteX27" fmla="*/ 2801744 w 3270095"/>
                <a:gd name="connsiteY27" fmla="*/ 414454 h 2488581"/>
                <a:gd name="connsiteX28" fmla="*/ 2737624 w 3270095"/>
                <a:gd name="connsiteY28" fmla="*/ 372637 h 2488581"/>
                <a:gd name="connsiteX29" fmla="*/ 2687444 w 3270095"/>
                <a:gd name="connsiteY29" fmla="*/ 341971 h 2488581"/>
                <a:gd name="connsiteX30" fmla="*/ 2631688 w 3270095"/>
                <a:gd name="connsiteY30" fmla="*/ 316881 h 2488581"/>
                <a:gd name="connsiteX31" fmla="*/ 2556417 w 3270095"/>
                <a:gd name="connsiteY31" fmla="*/ 277851 h 2488581"/>
                <a:gd name="connsiteX32" fmla="*/ 2520176 w 3270095"/>
                <a:gd name="connsiteY32" fmla="*/ 266700 h 2488581"/>
                <a:gd name="connsiteX33" fmla="*/ 2436541 w 3270095"/>
                <a:gd name="connsiteY33" fmla="*/ 255549 h 2488581"/>
                <a:gd name="connsiteX34" fmla="*/ 2369634 w 3270095"/>
                <a:gd name="connsiteY34" fmla="*/ 286215 h 2488581"/>
                <a:gd name="connsiteX35" fmla="*/ 2316666 w 3270095"/>
                <a:gd name="connsiteY35" fmla="*/ 280639 h 2488581"/>
                <a:gd name="connsiteX36" fmla="*/ 2280424 w 3270095"/>
                <a:gd name="connsiteY36" fmla="*/ 258337 h 2488581"/>
                <a:gd name="connsiteX37" fmla="*/ 2210729 w 3270095"/>
                <a:gd name="connsiteY37" fmla="*/ 258337 h 2488581"/>
                <a:gd name="connsiteX38" fmla="*/ 2138246 w 3270095"/>
                <a:gd name="connsiteY38" fmla="*/ 280639 h 2488581"/>
                <a:gd name="connsiteX39" fmla="*/ 2102005 w 3270095"/>
                <a:gd name="connsiteY39" fmla="*/ 289003 h 2488581"/>
                <a:gd name="connsiteX40" fmla="*/ 2040673 w 3270095"/>
                <a:gd name="connsiteY40" fmla="*/ 283427 h 2488581"/>
                <a:gd name="connsiteX41" fmla="*/ 1979341 w 3270095"/>
                <a:gd name="connsiteY41" fmla="*/ 261125 h 2488581"/>
                <a:gd name="connsiteX42" fmla="*/ 1870617 w 3270095"/>
                <a:gd name="connsiteY42" fmla="*/ 261125 h 2488581"/>
                <a:gd name="connsiteX43" fmla="*/ 1814861 w 3270095"/>
                <a:gd name="connsiteY43" fmla="*/ 230459 h 2488581"/>
                <a:gd name="connsiteX44" fmla="*/ 1778620 w 3270095"/>
                <a:gd name="connsiteY44" fmla="*/ 227671 h 2488581"/>
                <a:gd name="connsiteX45" fmla="*/ 1717288 w 3270095"/>
                <a:gd name="connsiteY45" fmla="*/ 194217 h 2488581"/>
                <a:gd name="connsiteX46" fmla="*/ 1681046 w 3270095"/>
                <a:gd name="connsiteY46" fmla="*/ 160764 h 2488581"/>
                <a:gd name="connsiteX47" fmla="*/ 1625290 w 3270095"/>
                <a:gd name="connsiteY47" fmla="*/ 121734 h 2488581"/>
                <a:gd name="connsiteX48" fmla="*/ 1580685 w 3270095"/>
                <a:gd name="connsiteY48" fmla="*/ 77129 h 2488581"/>
                <a:gd name="connsiteX49" fmla="*/ 1533293 w 3270095"/>
                <a:gd name="connsiteY49" fmla="*/ 35312 h 2488581"/>
                <a:gd name="connsiteX50" fmla="*/ 1405054 w 3270095"/>
                <a:gd name="connsiteY50" fmla="*/ 43676 h 2488581"/>
                <a:gd name="connsiteX51" fmla="*/ 1352085 w 3270095"/>
                <a:gd name="connsiteY51" fmla="*/ 32525 h 2488581"/>
                <a:gd name="connsiteX52" fmla="*/ 1313056 w 3270095"/>
                <a:gd name="connsiteY52" fmla="*/ 7434 h 2488581"/>
                <a:gd name="connsiteX53" fmla="*/ 1257300 w 3270095"/>
                <a:gd name="connsiteY53" fmla="*/ 1859 h 2488581"/>
                <a:gd name="connsiteX54" fmla="*/ 1201544 w 3270095"/>
                <a:gd name="connsiteY54" fmla="*/ 18585 h 2488581"/>
                <a:gd name="connsiteX55" fmla="*/ 1137424 w 3270095"/>
                <a:gd name="connsiteY55" fmla="*/ 46464 h 2488581"/>
                <a:gd name="connsiteX56" fmla="*/ 1078880 w 3270095"/>
                <a:gd name="connsiteY56" fmla="*/ 68766 h 2488581"/>
                <a:gd name="connsiteX57" fmla="*/ 1039851 w 3270095"/>
                <a:gd name="connsiteY57" fmla="*/ 105007 h 2488581"/>
                <a:gd name="connsiteX58" fmla="*/ 1006398 w 3270095"/>
                <a:gd name="connsiteY58" fmla="*/ 135673 h 2488581"/>
                <a:gd name="connsiteX59" fmla="*/ 970156 w 3270095"/>
                <a:gd name="connsiteY59" fmla="*/ 152400 h 2488581"/>
                <a:gd name="connsiteX60" fmla="*/ 933915 w 3270095"/>
                <a:gd name="connsiteY60" fmla="*/ 166339 h 2488581"/>
                <a:gd name="connsiteX61" fmla="*/ 880946 w 3270095"/>
                <a:gd name="connsiteY61" fmla="*/ 205368 h 2488581"/>
                <a:gd name="connsiteX62" fmla="*/ 853068 w 3270095"/>
                <a:gd name="connsiteY62" fmla="*/ 222095 h 2488581"/>
                <a:gd name="connsiteX63" fmla="*/ 833554 w 3270095"/>
                <a:gd name="connsiteY63" fmla="*/ 263912 h 2488581"/>
                <a:gd name="connsiteX64" fmla="*/ 811251 w 3270095"/>
                <a:gd name="connsiteY64" fmla="*/ 302942 h 2488581"/>
                <a:gd name="connsiteX65" fmla="*/ 814039 w 3270095"/>
                <a:gd name="connsiteY65" fmla="*/ 339183 h 2488581"/>
                <a:gd name="connsiteX66" fmla="*/ 822402 w 3270095"/>
                <a:gd name="connsiteY66" fmla="*/ 375425 h 2488581"/>
                <a:gd name="connsiteX67" fmla="*/ 777798 w 3270095"/>
                <a:gd name="connsiteY67" fmla="*/ 392151 h 2488581"/>
                <a:gd name="connsiteX68" fmla="*/ 738768 w 3270095"/>
                <a:gd name="connsiteY68" fmla="*/ 431181 h 2488581"/>
                <a:gd name="connsiteX69" fmla="*/ 710890 w 3270095"/>
                <a:gd name="connsiteY69" fmla="*/ 470210 h 2488581"/>
                <a:gd name="connsiteX70" fmla="*/ 663498 w 3270095"/>
                <a:gd name="connsiteY70" fmla="*/ 520390 h 2488581"/>
                <a:gd name="connsiteX71" fmla="*/ 621680 w 3270095"/>
                <a:gd name="connsiteY71" fmla="*/ 564995 h 2488581"/>
                <a:gd name="connsiteX72" fmla="*/ 599378 w 3270095"/>
                <a:gd name="connsiteY72" fmla="*/ 587298 h 2488581"/>
                <a:gd name="connsiteX73" fmla="*/ 565924 w 3270095"/>
                <a:gd name="connsiteY73" fmla="*/ 643054 h 2488581"/>
                <a:gd name="connsiteX74" fmla="*/ 554773 w 3270095"/>
                <a:gd name="connsiteY74" fmla="*/ 662568 h 2488581"/>
                <a:gd name="connsiteX75" fmla="*/ 554773 w 3270095"/>
                <a:gd name="connsiteY75" fmla="*/ 693234 h 2488581"/>
                <a:gd name="connsiteX76" fmla="*/ 585439 w 3270095"/>
                <a:gd name="connsiteY76" fmla="*/ 813110 h 2488581"/>
                <a:gd name="connsiteX77" fmla="*/ 577076 w 3270095"/>
                <a:gd name="connsiteY77" fmla="*/ 866078 h 2488581"/>
                <a:gd name="connsiteX78" fmla="*/ 602166 w 3270095"/>
                <a:gd name="connsiteY78" fmla="*/ 907895 h 2488581"/>
                <a:gd name="connsiteX79" fmla="*/ 624468 w 3270095"/>
                <a:gd name="connsiteY79" fmla="*/ 999893 h 2488581"/>
                <a:gd name="connsiteX80" fmla="*/ 624468 w 3270095"/>
                <a:gd name="connsiteY80" fmla="*/ 1072376 h 2488581"/>
                <a:gd name="connsiteX81" fmla="*/ 607741 w 3270095"/>
                <a:gd name="connsiteY81" fmla="*/ 1133707 h 2488581"/>
                <a:gd name="connsiteX82" fmla="*/ 602166 w 3270095"/>
                <a:gd name="connsiteY82" fmla="*/ 1189464 h 2488581"/>
                <a:gd name="connsiteX83" fmla="*/ 607741 w 3270095"/>
                <a:gd name="connsiteY83" fmla="*/ 1225705 h 2488581"/>
                <a:gd name="connsiteX84" fmla="*/ 618893 w 3270095"/>
                <a:gd name="connsiteY84" fmla="*/ 1320490 h 2488581"/>
                <a:gd name="connsiteX85" fmla="*/ 616105 w 3270095"/>
                <a:gd name="connsiteY85" fmla="*/ 1387398 h 2488581"/>
                <a:gd name="connsiteX86" fmla="*/ 588227 w 3270095"/>
                <a:gd name="connsiteY86" fmla="*/ 1454305 h 2488581"/>
                <a:gd name="connsiteX87" fmla="*/ 549198 w 3270095"/>
                <a:gd name="connsiteY87" fmla="*/ 1501698 h 2488581"/>
                <a:gd name="connsiteX88" fmla="*/ 515744 w 3270095"/>
                <a:gd name="connsiteY88" fmla="*/ 1535151 h 2488581"/>
                <a:gd name="connsiteX89" fmla="*/ 487866 w 3270095"/>
                <a:gd name="connsiteY89" fmla="*/ 1568605 h 2488581"/>
                <a:gd name="connsiteX90" fmla="*/ 496229 w 3270095"/>
                <a:gd name="connsiteY90" fmla="*/ 1607634 h 2488581"/>
                <a:gd name="connsiteX91" fmla="*/ 457200 w 3270095"/>
                <a:gd name="connsiteY91" fmla="*/ 1674542 h 2488581"/>
                <a:gd name="connsiteX92" fmla="*/ 457200 w 3270095"/>
                <a:gd name="connsiteY92" fmla="*/ 1707995 h 2488581"/>
                <a:gd name="connsiteX93" fmla="*/ 454412 w 3270095"/>
                <a:gd name="connsiteY93" fmla="*/ 1760964 h 2488581"/>
                <a:gd name="connsiteX94" fmla="*/ 432110 w 3270095"/>
                <a:gd name="connsiteY94" fmla="*/ 1827871 h 2488581"/>
                <a:gd name="connsiteX95" fmla="*/ 404232 w 3270095"/>
                <a:gd name="connsiteY95" fmla="*/ 1869688 h 2488581"/>
                <a:gd name="connsiteX96" fmla="*/ 370778 w 3270095"/>
                <a:gd name="connsiteY96" fmla="*/ 1900354 h 2488581"/>
                <a:gd name="connsiteX97" fmla="*/ 317810 w 3270095"/>
                <a:gd name="connsiteY97" fmla="*/ 1942171 h 2488581"/>
                <a:gd name="connsiteX98" fmla="*/ 287144 w 3270095"/>
                <a:gd name="connsiteY98" fmla="*/ 1961685 h 2488581"/>
                <a:gd name="connsiteX99" fmla="*/ 264841 w 3270095"/>
                <a:gd name="connsiteY99" fmla="*/ 2023017 h 2488581"/>
                <a:gd name="connsiteX100" fmla="*/ 239751 w 3270095"/>
                <a:gd name="connsiteY100" fmla="*/ 2070410 h 2488581"/>
                <a:gd name="connsiteX101" fmla="*/ 217449 w 3270095"/>
                <a:gd name="connsiteY101" fmla="*/ 2128954 h 2488581"/>
                <a:gd name="connsiteX102" fmla="*/ 197934 w 3270095"/>
                <a:gd name="connsiteY102" fmla="*/ 2151256 h 2488581"/>
                <a:gd name="connsiteX103" fmla="*/ 153329 w 3270095"/>
                <a:gd name="connsiteY103" fmla="*/ 2195861 h 2488581"/>
                <a:gd name="connsiteX104" fmla="*/ 122663 w 3270095"/>
                <a:gd name="connsiteY104" fmla="*/ 2220951 h 2488581"/>
                <a:gd name="connsiteX105" fmla="*/ 114300 w 3270095"/>
                <a:gd name="connsiteY105" fmla="*/ 2254405 h 2488581"/>
                <a:gd name="connsiteX106" fmla="*/ 111512 w 3270095"/>
                <a:gd name="connsiteY106" fmla="*/ 2312949 h 2488581"/>
                <a:gd name="connsiteX107" fmla="*/ 94785 w 3270095"/>
                <a:gd name="connsiteY107" fmla="*/ 2377068 h 2488581"/>
                <a:gd name="connsiteX108" fmla="*/ 44605 w 3270095"/>
                <a:gd name="connsiteY108" fmla="*/ 2463490 h 2488581"/>
                <a:gd name="connsiteX109" fmla="*/ 0 w 3270095"/>
                <a:gd name="connsiteY109" fmla="*/ 2488581 h 2488581"/>
                <a:gd name="connsiteX0" fmla="*/ 3088888 w 3270095"/>
                <a:gd name="connsiteY0" fmla="*/ 1340005 h 2488581"/>
                <a:gd name="connsiteX1" fmla="*/ 3127917 w 3270095"/>
                <a:gd name="connsiteY1" fmla="*/ 1256371 h 2488581"/>
                <a:gd name="connsiteX2" fmla="*/ 3141856 w 3270095"/>
                <a:gd name="connsiteY2" fmla="*/ 1200615 h 2488581"/>
                <a:gd name="connsiteX3" fmla="*/ 3119554 w 3270095"/>
                <a:gd name="connsiteY3" fmla="*/ 1147646 h 2488581"/>
                <a:gd name="connsiteX4" fmla="*/ 3100039 w 3270095"/>
                <a:gd name="connsiteY4" fmla="*/ 1119768 h 2488581"/>
                <a:gd name="connsiteX5" fmla="*/ 3144644 w 3270095"/>
                <a:gd name="connsiteY5" fmla="*/ 1086315 h 2488581"/>
                <a:gd name="connsiteX6" fmla="*/ 3197612 w 3270095"/>
                <a:gd name="connsiteY6" fmla="*/ 1091890 h 2488581"/>
                <a:gd name="connsiteX7" fmla="*/ 3211551 w 3270095"/>
                <a:gd name="connsiteY7" fmla="*/ 1080739 h 2488581"/>
                <a:gd name="connsiteX8" fmla="*/ 3236641 w 3270095"/>
                <a:gd name="connsiteY8" fmla="*/ 1044498 h 2488581"/>
                <a:gd name="connsiteX9" fmla="*/ 3256156 w 3270095"/>
                <a:gd name="connsiteY9" fmla="*/ 1013832 h 2488581"/>
                <a:gd name="connsiteX10" fmla="*/ 3264520 w 3270095"/>
                <a:gd name="connsiteY10" fmla="*/ 952500 h 2488581"/>
                <a:gd name="connsiteX11" fmla="*/ 3242217 w 3270095"/>
                <a:gd name="connsiteY11" fmla="*/ 896744 h 2488581"/>
                <a:gd name="connsiteX12" fmla="*/ 3228278 w 3270095"/>
                <a:gd name="connsiteY12" fmla="*/ 854927 h 2488581"/>
                <a:gd name="connsiteX13" fmla="*/ 3242217 w 3270095"/>
                <a:gd name="connsiteY13" fmla="*/ 793595 h 2488581"/>
                <a:gd name="connsiteX14" fmla="*/ 3267307 w 3270095"/>
                <a:gd name="connsiteY14" fmla="*/ 748990 h 2488581"/>
                <a:gd name="connsiteX15" fmla="*/ 3258944 w 3270095"/>
                <a:gd name="connsiteY15" fmla="*/ 687659 h 2488581"/>
                <a:gd name="connsiteX16" fmla="*/ 3239429 w 3270095"/>
                <a:gd name="connsiteY16" fmla="*/ 623539 h 2488581"/>
                <a:gd name="connsiteX17" fmla="*/ 3223554 w 3270095"/>
                <a:gd name="connsiteY17" fmla="*/ 574085 h 2488581"/>
                <a:gd name="connsiteX18" fmla="*/ 3189249 w 3270095"/>
                <a:gd name="connsiteY18" fmla="*/ 534329 h 2488581"/>
                <a:gd name="connsiteX19" fmla="*/ 3133493 w 3270095"/>
                <a:gd name="connsiteY19" fmla="*/ 500876 h 2488581"/>
                <a:gd name="connsiteX20" fmla="*/ 3077737 w 3270095"/>
                <a:gd name="connsiteY20" fmla="*/ 464634 h 2488581"/>
                <a:gd name="connsiteX21" fmla="*/ 3055434 w 3270095"/>
                <a:gd name="connsiteY21" fmla="*/ 442332 h 2488581"/>
                <a:gd name="connsiteX22" fmla="*/ 3002466 w 3270095"/>
                <a:gd name="connsiteY22" fmla="*/ 464634 h 2488581"/>
                <a:gd name="connsiteX23" fmla="*/ 2974588 w 3270095"/>
                <a:gd name="connsiteY23" fmla="*/ 478573 h 2488581"/>
                <a:gd name="connsiteX24" fmla="*/ 2938346 w 3270095"/>
                <a:gd name="connsiteY24" fmla="*/ 447907 h 2488581"/>
                <a:gd name="connsiteX25" fmla="*/ 2882590 w 3270095"/>
                <a:gd name="connsiteY25" fmla="*/ 442332 h 2488581"/>
                <a:gd name="connsiteX26" fmla="*/ 2832410 w 3270095"/>
                <a:gd name="connsiteY26" fmla="*/ 439544 h 2488581"/>
                <a:gd name="connsiteX27" fmla="*/ 2801744 w 3270095"/>
                <a:gd name="connsiteY27" fmla="*/ 414454 h 2488581"/>
                <a:gd name="connsiteX28" fmla="*/ 2737624 w 3270095"/>
                <a:gd name="connsiteY28" fmla="*/ 372637 h 2488581"/>
                <a:gd name="connsiteX29" fmla="*/ 2687444 w 3270095"/>
                <a:gd name="connsiteY29" fmla="*/ 341971 h 2488581"/>
                <a:gd name="connsiteX30" fmla="*/ 2631688 w 3270095"/>
                <a:gd name="connsiteY30" fmla="*/ 316881 h 2488581"/>
                <a:gd name="connsiteX31" fmla="*/ 2556417 w 3270095"/>
                <a:gd name="connsiteY31" fmla="*/ 277851 h 2488581"/>
                <a:gd name="connsiteX32" fmla="*/ 2520176 w 3270095"/>
                <a:gd name="connsiteY32" fmla="*/ 266700 h 2488581"/>
                <a:gd name="connsiteX33" fmla="*/ 2436541 w 3270095"/>
                <a:gd name="connsiteY33" fmla="*/ 255549 h 2488581"/>
                <a:gd name="connsiteX34" fmla="*/ 2369634 w 3270095"/>
                <a:gd name="connsiteY34" fmla="*/ 286215 h 2488581"/>
                <a:gd name="connsiteX35" fmla="*/ 2316666 w 3270095"/>
                <a:gd name="connsiteY35" fmla="*/ 280639 h 2488581"/>
                <a:gd name="connsiteX36" fmla="*/ 2280424 w 3270095"/>
                <a:gd name="connsiteY36" fmla="*/ 258337 h 2488581"/>
                <a:gd name="connsiteX37" fmla="*/ 2210729 w 3270095"/>
                <a:gd name="connsiteY37" fmla="*/ 258337 h 2488581"/>
                <a:gd name="connsiteX38" fmla="*/ 2138246 w 3270095"/>
                <a:gd name="connsiteY38" fmla="*/ 280639 h 2488581"/>
                <a:gd name="connsiteX39" fmla="*/ 2102005 w 3270095"/>
                <a:gd name="connsiteY39" fmla="*/ 289003 h 2488581"/>
                <a:gd name="connsiteX40" fmla="*/ 2040673 w 3270095"/>
                <a:gd name="connsiteY40" fmla="*/ 283427 h 2488581"/>
                <a:gd name="connsiteX41" fmla="*/ 1979341 w 3270095"/>
                <a:gd name="connsiteY41" fmla="*/ 261125 h 2488581"/>
                <a:gd name="connsiteX42" fmla="*/ 1870617 w 3270095"/>
                <a:gd name="connsiteY42" fmla="*/ 261125 h 2488581"/>
                <a:gd name="connsiteX43" fmla="*/ 1814861 w 3270095"/>
                <a:gd name="connsiteY43" fmla="*/ 230459 h 2488581"/>
                <a:gd name="connsiteX44" fmla="*/ 1778620 w 3270095"/>
                <a:gd name="connsiteY44" fmla="*/ 227671 h 2488581"/>
                <a:gd name="connsiteX45" fmla="*/ 1717288 w 3270095"/>
                <a:gd name="connsiteY45" fmla="*/ 194217 h 2488581"/>
                <a:gd name="connsiteX46" fmla="*/ 1681046 w 3270095"/>
                <a:gd name="connsiteY46" fmla="*/ 160764 h 2488581"/>
                <a:gd name="connsiteX47" fmla="*/ 1625290 w 3270095"/>
                <a:gd name="connsiteY47" fmla="*/ 121734 h 2488581"/>
                <a:gd name="connsiteX48" fmla="*/ 1580685 w 3270095"/>
                <a:gd name="connsiteY48" fmla="*/ 77129 h 2488581"/>
                <a:gd name="connsiteX49" fmla="*/ 1533293 w 3270095"/>
                <a:gd name="connsiteY49" fmla="*/ 35312 h 2488581"/>
                <a:gd name="connsiteX50" fmla="*/ 1405054 w 3270095"/>
                <a:gd name="connsiteY50" fmla="*/ 43676 h 2488581"/>
                <a:gd name="connsiteX51" fmla="*/ 1352085 w 3270095"/>
                <a:gd name="connsiteY51" fmla="*/ 32525 h 2488581"/>
                <a:gd name="connsiteX52" fmla="*/ 1313056 w 3270095"/>
                <a:gd name="connsiteY52" fmla="*/ 7434 h 2488581"/>
                <a:gd name="connsiteX53" fmla="*/ 1257300 w 3270095"/>
                <a:gd name="connsiteY53" fmla="*/ 1859 h 2488581"/>
                <a:gd name="connsiteX54" fmla="*/ 1201544 w 3270095"/>
                <a:gd name="connsiteY54" fmla="*/ 18585 h 2488581"/>
                <a:gd name="connsiteX55" fmla="*/ 1137424 w 3270095"/>
                <a:gd name="connsiteY55" fmla="*/ 46464 h 2488581"/>
                <a:gd name="connsiteX56" fmla="*/ 1078880 w 3270095"/>
                <a:gd name="connsiteY56" fmla="*/ 68766 h 2488581"/>
                <a:gd name="connsiteX57" fmla="*/ 1039851 w 3270095"/>
                <a:gd name="connsiteY57" fmla="*/ 105007 h 2488581"/>
                <a:gd name="connsiteX58" fmla="*/ 1006398 w 3270095"/>
                <a:gd name="connsiteY58" fmla="*/ 135673 h 2488581"/>
                <a:gd name="connsiteX59" fmla="*/ 970156 w 3270095"/>
                <a:gd name="connsiteY59" fmla="*/ 152400 h 2488581"/>
                <a:gd name="connsiteX60" fmla="*/ 933915 w 3270095"/>
                <a:gd name="connsiteY60" fmla="*/ 166339 h 2488581"/>
                <a:gd name="connsiteX61" fmla="*/ 880946 w 3270095"/>
                <a:gd name="connsiteY61" fmla="*/ 205368 h 2488581"/>
                <a:gd name="connsiteX62" fmla="*/ 853068 w 3270095"/>
                <a:gd name="connsiteY62" fmla="*/ 222095 h 2488581"/>
                <a:gd name="connsiteX63" fmla="*/ 833554 w 3270095"/>
                <a:gd name="connsiteY63" fmla="*/ 263912 h 2488581"/>
                <a:gd name="connsiteX64" fmla="*/ 811251 w 3270095"/>
                <a:gd name="connsiteY64" fmla="*/ 302942 h 2488581"/>
                <a:gd name="connsiteX65" fmla="*/ 814039 w 3270095"/>
                <a:gd name="connsiteY65" fmla="*/ 339183 h 2488581"/>
                <a:gd name="connsiteX66" fmla="*/ 822402 w 3270095"/>
                <a:gd name="connsiteY66" fmla="*/ 375425 h 2488581"/>
                <a:gd name="connsiteX67" fmla="*/ 777798 w 3270095"/>
                <a:gd name="connsiteY67" fmla="*/ 392151 h 2488581"/>
                <a:gd name="connsiteX68" fmla="*/ 738768 w 3270095"/>
                <a:gd name="connsiteY68" fmla="*/ 431181 h 2488581"/>
                <a:gd name="connsiteX69" fmla="*/ 710890 w 3270095"/>
                <a:gd name="connsiteY69" fmla="*/ 470210 h 2488581"/>
                <a:gd name="connsiteX70" fmla="*/ 663498 w 3270095"/>
                <a:gd name="connsiteY70" fmla="*/ 520390 h 2488581"/>
                <a:gd name="connsiteX71" fmla="*/ 621680 w 3270095"/>
                <a:gd name="connsiteY71" fmla="*/ 564995 h 2488581"/>
                <a:gd name="connsiteX72" fmla="*/ 599378 w 3270095"/>
                <a:gd name="connsiteY72" fmla="*/ 587298 h 2488581"/>
                <a:gd name="connsiteX73" fmla="*/ 565924 w 3270095"/>
                <a:gd name="connsiteY73" fmla="*/ 643054 h 2488581"/>
                <a:gd name="connsiteX74" fmla="*/ 554773 w 3270095"/>
                <a:gd name="connsiteY74" fmla="*/ 662568 h 2488581"/>
                <a:gd name="connsiteX75" fmla="*/ 554773 w 3270095"/>
                <a:gd name="connsiteY75" fmla="*/ 693234 h 2488581"/>
                <a:gd name="connsiteX76" fmla="*/ 585439 w 3270095"/>
                <a:gd name="connsiteY76" fmla="*/ 813110 h 2488581"/>
                <a:gd name="connsiteX77" fmla="*/ 577076 w 3270095"/>
                <a:gd name="connsiteY77" fmla="*/ 866078 h 2488581"/>
                <a:gd name="connsiteX78" fmla="*/ 602166 w 3270095"/>
                <a:gd name="connsiteY78" fmla="*/ 907895 h 2488581"/>
                <a:gd name="connsiteX79" fmla="*/ 624468 w 3270095"/>
                <a:gd name="connsiteY79" fmla="*/ 999893 h 2488581"/>
                <a:gd name="connsiteX80" fmla="*/ 624468 w 3270095"/>
                <a:gd name="connsiteY80" fmla="*/ 1072376 h 2488581"/>
                <a:gd name="connsiteX81" fmla="*/ 607741 w 3270095"/>
                <a:gd name="connsiteY81" fmla="*/ 1133707 h 2488581"/>
                <a:gd name="connsiteX82" fmla="*/ 602166 w 3270095"/>
                <a:gd name="connsiteY82" fmla="*/ 1189464 h 2488581"/>
                <a:gd name="connsiteX83" fmla="*/ 607741 w 3270095"/>
                <a:gd name="connsiteY83" fmla="*/ 1225705 h 2488581"/>
                <a:gd name="connsiteX84" fmla="*/ 618893 w 3270095"/>
                <a:gd name="connsiteY84" fmla="*/ 1320490 h 2488581"/>
                <a:gd name="connsiteX85" fmla="*/ 616105 w 3270095"/>
                <a:gd name="connsiteY85" fmla="*/ 1387398 h 2488581"/>
                <a:gd name="connsiteX86" fmla="*/ 588227 w 3270095"/>
                <a:gd name="connsiteY86" fmla="*/ 1454305 h 2488581"/>
                <a:gd name="connsiteX87" fmla="*/ 549198 w 3270095"/>
                <a:gd name="connsiteY87" fmla="*/ 1501698 h 2488581"/>
                <a:gd name="connsiteX88" fmla="*/ 515744 w 3270095"/>
                <a:gd name="connsiteY88" fmla="*/ 1535151 h 2488581"/>
                <a:gd name="connsiteX89" fmla="*/ 487866 w 3270095"/>
                <a:gd name="connsiteY89" fmla="*/ 1568605 h 2488581"/>
                <a:gd name="connsiteX90" fmla="*/ 496229 w 3270095"/>
                <a:gd name="connsiteY90" fmla="*/ 1607634 h 2488581"/>
                <a:gd name="connsiteX91" fmla="*/ 457200 w 3270095"/>
                <a:gd name="connsiteY91" fmla="*/ 1674542 h 2488581"/>
                <a:gd name="connsiteX92" fmla="*/ 457200 w 3270095"/>
                <a:gd name="connsiteY92" fmla="*/ 1707995 h 2488581"/>
                <a:gd name="connsiteX93" fmla="*/ 454412 w 3270095"/>
                <a:gd name="connsiteY93" fmla="*/ 1760964 h 2488581"/>
                <a:gd name="connsiteX94" fmla="*/ 432110 w 3270095"/>
                <a:gd name="connsiteY94" fmla="*/ 1827871 h 2488581"/>
                <a:gd name="connsiteX95" fmla="*/ 404232 w 3270095"/>
                <a:gd name="connsiteY95" fmla="*/ 1869688 h 2488581"/>
                <a:gd name="connsiteX96" fmla="*/ 370778 w 3270095"/>
                <a:gd name="connsiteY96" fmla="*/ 1900354 h 2488581"/>
                <a:gd name="connsiteX97" fmla="*/ 317810 w 3270095"/>
                <a:gd name="connsiteY97" fmla="*/ 1942171 h 2488581"/>
                <a:gd name="connsiteX98" fmla="*/ 287144 w 3270095"/>
                <a:gd name="connsiteY98" fmla="*/ 1961685 h 2488581"/>
                <a:gd name="connsiteX99" fmla="*/ 264841 w 3270095"/>
                <a:gd name="connsiteY99" fmla="*/ 2023017 h 2488581"/>
                <a:gd name="connsiteX100" fmla="*/ 239751 w 3270095"/>
                <a:gd name="connsiteY100" fmla="*/ 2070410 h 2488581"/>
                <a:gd name="connsiteX101" fmla="*/ 217449 w 3270095"/>
                <a:gd name="connsiteY101" fmla="*/ 2128954 h 2488581"/>
                <a:gd name="connsiteX102" fmla="*/ 197934 w 3270095"/>
                <a:gd name="connsiteY102" fmla="*/ 2151256 h 2488581"/>
                <a:gd name="connsiteX103" fmla="*/ 153329 w 3270095"/>
                <a:gd name="connsiteY103" fmla="*/ 2195861 h 2488581"/>
                <a:gd name="connsiteX104" fmla="*/ 122663 w 3270095"/>
                <a:gd name="connsiteY104" fmla="*/ 2220951 h 2488581"/>
                <a:gd name="connsiteX105" fmla="*/ 114300 w 3270095"/>
                <a:gd name="connsiteY105" fmla="*/ 2254405 h 2488581"/>
                <a:gd name="connsiteX106" fmla="*/ 111512 w 3270095"/>
                <a:gd name="connsiteY106" fmla="*/ 2312949 h 2488581"/>
                <a:gd name="connsiteX107" fmla="*/ 94785 w 3270095"/>
                <a:gd name="connsiteY107" fmla="*/ 2377068 h 2488581"/>
                <a:gd name="connsiteX108" fmla="*/ 44605 w 3270095"/>
                <a:gd name="connsiteY108" fmla="*/ 2463490 h 2488581"/>
                <a:gd name="connsiteX109" fmla="*/ 0 w 3270095"/>
                <a:gd name="connsiteY109" fmla="*/ 2488581 h 2488581"/>
                <a:gd name="connsiteX0" fmla="*/ 3088888 w 3270095"/>
                <a:gd name="connsiteY0" fmla="*/ 1340005 h 2488581"/>
                <a:gd name="connsiteX1" fmla="*/ 3127917 w 3270095"/>
                <a:gd name="connsiteY1" fmla="*/ 1256371 h 2488581"/>
                <a:gd name="connsiteX2" fmla="*/ 3141856 w 3270095"/>
                <a:gd name="connsiteY2" fmla="*/ 1200615 h 2488581"/>
                <a:gd name="connsiteX3" fmla="*/ 3119554 w 3270095"/>
                <a:gd name="connsiteY3" fmla="*/ 1147646 h 2488581"/>
                <a:gd name="connsiteX4" fmla="*/ 3100039 w 3270095"/>
                <a:gd name="connsiteY4" fmla="*/ 1119768 h 2488581"/>
                <a:gd name="connsiteX5" fmla="*/ 3144644 w 3270095"/>
                <a:gd name="connsiteY5" fmla="*/ 1086315 h 2488581"/>
                <a:gd name="connsiteX6" fmla="*/ 3197612 w 3270095"/>
                <a:gd name="connsiteY6" fmla="*/ 1091890 h 2488581"/>
                <a:gd name="connsiteX7" fmla="*/ 3211551 w 3270095"/>
                <a:gd name="connsiteY7" fmla="*/ 1080739 h 2488581"/>
                <a:gd name="connsiteX8" fmla="*/ 3236641 w 3270095"/>
                <a:gd name="connsiteY8" fmla="*/ 1044498 h 2488581"/>
                <a:gd name="connsiteX9" fmla="*/ 3256156 w 3270095"/>
                <a:gd name="connsiteY9" fmla="*/ 1013832 h 2488581"/>
                <a:gd name="connsiteX10" fmla="*/ 3264520 w 3270095"/>
                <a:gd name="connsiteY10" fmla="*/ 952500 h 2488581"/>
                <a:gd name="connsiteX11" fmla="*/ 3242217 w 3270095"/>
                <a:gd name="connsiteY11" fmla="*/ 896744 h 2488581"/>
                <a:gd name="connsiteX12" fmla="*/ 3228278 w 3270095"/>
                <a:gd name="connsiteY12" fmla="*/ 854927 h 2488581"/>
                <a:gd name="connsiteX13" fmla="*/ 3242217 w 3270095"/>
                <a:gd name="connsiteY13" fmla="*/ 793595 h 2488581"/>
                <a:gd name="connsiteX14" fmla="*/ 3267307 w 3270095"/>
                <a:gd name="connsiteY14" fmla="*/ 748990 h 2488581"/>
                <a:gd name="connsiteX15" fmla="*/ 3258944 w 3270095"/>
                <a:gd name="connsiteY15" fmla="*/ 687659 h 2488581"/>
                <a:gd name="connsiteX16" fmla="*/ 3239429 w 3270095"/>
                <a:gd name="connsiteY16" fmla="*/ 623539 h 2488581"/>
                <a:gd name="connsiteX17" fmla="*/ 3223554 w 3270095"/>
                <a:gd name="connsiteY17" fmla="*/ 574085 h 2488581"/>
                <a:gd name="connsiteX18" fmla="*/ 3223554 w 3270095"/>
                <a:gd name="connsiteY18" fmla="*/ 571145 h 2488581"/>
                <a:gd name="connsiteX19" fmla="*/ 3189249 w 3270095"/>
                <a:gd name="connsiteY19" fmla="*/ 534329 h 2488581"/>
                <a:gd name="connsiteX20" fmla="*/ 3133493 w 3270095"/>
                <a:gd name="connsiteY20" fmla="*/ 500876 h 2488581"/>
                <a:gd name="connsiteX21" fmla="*/ 3077737 w 3270095"/>
                <a:gd name="connsiteY21" fmla="*/ 464634 h 2488581"/>
                <a:gd name="connsiteX22" fmla="*/ 3055434 w 3270095"/>
                <a:gd name="connsiteY22" fmla="*/ 442332 h 2488581"/>
                <a:gd name="connsiteX23" fmla="*/ 3002466 w 3270095"/>
                <a:gd name="connsiteY23" fmla="*/ 464634 h 2488581"/>
                <a:gd name="connsiteX24" fmla="*/ 2974588 w 3270095"/>
                <a:gd name="connsiteY24" fmla="*/ 478573 h 2488581"/>
                <a:gd name="connsiteX25" fmla="*/ 2938346 w 3270095"/>
                <a:gd name="connsiteY25" fmla="*/ 447907 h 2488581"/>
                <a:gd name="connsiteX26" fmla="*/ 2882590 w 3270095"/>
                <a:gd name="connsiteY26" fmla="*/ 442332 h 2488581"/>
                <a:gd name="connsiteX27" fmla="*/ 2832410 w 3270095"/>
                <a:gd name="connsiteY27" fmla="*/ 439544 h 2488581"/>
                <a:gd name="connsiteX28" fmla="*/ 2801744 w 3270095"/>
                <a:gd name="connsiteY28" fmla="*/ 414454 h 2488581"/>
                <a:gd name="connsiteX29" fmla="*/ 2737624 w 3270095"/>
                <a:gd name="connsiteY29" fmla="*/ 372637 h 2488581"/>
                <a:gd name="connsiteX30" fmla="*/ 2687444 w 3270095"/>
                <a:gd name="connsiteY30" fmla="*/ 341971 h 2488581"/>
                <a:gd name="connsiteX31" fmla="*/ 2631688 w 3270095"/>
                <a:gd name="connsiteY31" fmla="*/ 316881 h 2488581"/>
                <a:gd name="connsiteX32" fmla="*/ 2556417 w 3270095"/>
                <a:gd name="connsiteY32" fmla="*/ 277851 h 2488581"/>
                <a:gd name="connsiteX33" fmla="*/ 2520176 w 3270095"/>
                <a:gd name="connsiteY33" fmla="*/ 266700 h 2488581"/>
                <a:gd name="connsiteX34" fmla="*/ 2436541 w 3270095"/>
                <a:gd name="connsiteY34" fmla="*/ 255549 h 2488581"/>
                <a:gd name="connsiteX35" fmla="*/ 2369634 w 3270095"/>
                <a:gd name="connsiteY35" fmla="*/ 286215 h 2488581"/>
                <a:gd name="connsiteX36" fmla="*/ 2316666 w 3270095"/>
                <a:gd name="connsiteY36" fmla="*/ 280639 h 2488581"/>
                <a:gd name="connsiteX37" fmla="*/ 2280424 w 3270095"/>
                <a:gd name="connsiteY37" fmla="*/ 258337 h 2488581"/>
                <a:gd name="connsiteX38" fmla="*/ 2210729 w 3270095"/>
                <a:gd name="connsiteY38" fmla="*/ 258337 h 2488581"/>
                <a:gd name="connsiteX39" fmla="*/ 2138246 w 3270095"/>
                <a:gd name="connsiteY39" fmla="*/ 280639 h 2488581"/>
                <a:gd name="connsiteX40" fmla="*/ 2102005 w 3270095"/>
                <a:gd name="connsiteY40" fmla="*/ 289003 h 2488581"/>
                <a:gd name="connsiteX41" fmla="*/ 2040673 w 3270095"/>
                <a:gd name="connsiteY41" fmla="*/ 283427 h 2488581"/>
                <a:gd name="connsiteX42" fmla="*/ 1979341 w 3270095"/>
                <a:gd name="connsiteY42" fmla="*/ 261125 h 2488581"/>
                <a:gd name="connsiteX43" fmla="*/ 1870617 w 3270095"/>
                <a:gd name="connsiteY43" fmla="*/ 261125 h 2488581"/>
                <a:gd name="connsiteX44" fmla="*/ 1814861 w 3270095"/>
                <a:gd name="connsiteY44" fmla="*/ 230459 h 2488581"/>
                <a:gd name="connsiteX45" fmla="*/ 1778620 w 3270095"/>
                <a:gd name="connsiteY45" fmla="*/ 227671 h 2488581"/>
                <a:gd name="connsiteX46" fmla="*/ 1717288 w 3270095"/>
                <a:gd name="connsiteY46" fmla="*/ 194217 h 2488581"/>
                <a:gd name="connsiteX47" fmla="*/ 1681046 w 3270095"/>
                <a:gd name="connsiteY47" fmla="*/ 160764 h 2488581"/>
                <a:gd name="connsiteX48" fmla="*/ 1625290 w 3270095"/>
                <a:gd name="connsiteY48" fmla="*/ 121734 h 2488581"/>
                <a:gd name="connsiteX49" fmla="*/ 1580685 w 3270095"/>
                <a:gd name="connsiteY49" fmla="*/ 77129 h 2488581"/>
                <a:gd name="connsiteX50" fmla="*/ 1533293 w 3270095"/>
                <a:gd name="connsiteY50" fmla="*/ 35312 h 2488581"/>
                <a:gd name="connsiteX51" fmla="*/ 1405054 w 3270095"/>
                <a:gd name="connsiteY51" fmla="*/ 43676 h 2488581"/>
                <a:gd name="connsiteX52" fmla="*/ 1352085 w 3270095"/>
                <a:gd name="connsiteY52" fmla="*/ 32525 h 2488581"/>
                <a:gd name="connsiteX53" fmla="*/ 1313056 w 3270095"/>
                <a:gd name="connsiteY53" fmla="*/ 7434 h 2488581"/>
                <a:gd name="connsiteX54" fmla="*/ 1257300 w 3270095"/>
                <a:gd name="connsiteY54" fmla="*/ 1859 h 2488581"/>
                <a:gd name="connsiteX55" fmla="*/ 1201544 w 3270095"/>
                <a:gd name="connsiteY55" fmla="*/ 18585 h 2488581"/>
                <a:gd name="connsiteX56" fmla="*/ 1137424 w 3270095"/>
                <a:gd name="connsiteY56" fmla="*/ 46464 h 2488581"/>
                <a:gd name="connsiteX57" fmla="*/ 1078880 w 3270095"/>
                <a:gd name="connsiteY57" fmla="*/ 68766 h 2488581"/>
                <a:gd name="connsiteX58" fmla="*/ 1039851 w 3270095"/>
                <a:gd name="connsiteY58" fmla="*/ 105007 h 2488581"/>
                <a:gd name="connsiteX59" fmla="*/ 1006398 w 3270095"/>
                <a:gd name="connsiteY59" fmla="*/ 135673 h 2488581"/>
                <a:gd name="connsiteX60" fmla="*/ 970156 w 3270095"/>
                <a:gd name="connsiteY60" fmla="*/ 152400 h 2488581"/>
                <a:gd name="connsiteX61" fmla="*/ 933915 w 3270095"/>
                <a:gd name="connsiteY61" fmla="*/ 166339 h 2488581"/>
                <a:gd name="connsiteX62" fmla="*/ 880946 w 3270095"/>
                <a:gd name="connsiteY62" fmla="*/ 205368 h 2488581"/>
                <a:gd name="connsiteX63" fmla="*/ 853068 w 3270095"/>
                <a:gd name="connsiteY63" fmla="*/ 222095 h 2488581"/>
                <a:gd name="connsiteX64" fmla="*/ 833554 w 3270095"/>
                <a:gd name="connsiteY64" fmla="*/ 263912 h 2488581"/>
                <a:gd name="connsiteX65" fmla="*/ 811251 w 3270095"/>
                <a:gd name="connsiteY65" fmla="*/ 302942 h 2488581"/>
                <a:gd name="connsiteX66" fmla="*/ 814039 w 3270095"/>
                <a:gd name="connsiteY66" fmla="*/ 339183 h 2488581"/>
                <a:gd name="connsiteX67" fmla="*/ 822402 w 3270095"/>
                <a:gd name="connsiteY67" fmla="*/ 375425 h 2488581"/>
                <a:gd name="connsiteX68" fmla="*/ 777798 w 3270095"/>
                <a:gd name="connsiteY68" fmla="*/ 392151 h 2488581"/>
                <a:gd name="connsiteX69" fmla="*/ 738768 w 3270095"/>
                <a:gd name="connsiteY69" fmla="*/ 431181 h 2488581"/>
                <a:gd name="connsiteX70" fmla="*/ 710890 w 3270095"/>
                <a:gd name="connsiteY70" fmla="*/ 470210 h 2488581"/>
                <a:gd name="connsiteX71" fmla="*/ 663498 w 3270095"/>
                <a:gd name="connsiteY71" fmla="*/ 520390 h 2488581"/>
                <a:gd name="connsiteX72" fmla="*/ 621680 w 3270095"/>
                <a:gd name="connsiteY72" fmla="*/ 564995 h 2488581"/>
                <a:gd name="connsiteX73" fmla="*/ 599378 w 3270095"/>
                <a:gd name="connsiteY73" fmla="*/ 587298 h 2488581"/>
                <a:gd name="connsiteX74" fmla="*/ 565924 w 3270095"/>
                <a:gd name="connsiteY74" fmla="*/ 643054 h 2488581"/>
                <a:gd name="connsiteX75" fmla="*/ 554773 w 3270095"/>
                <a:gd name="connsiteY75" fmla="*/ 662568 h 2488581"/>
                <a:gd name="connsiteX76" fmla="*/ 554773 w 3270095"/>
                <a:gd name="connsiteY76" fmla="*/ 693234 h 2488581"/>
                <a:gd name="connsiteX77" fmla="*/ 585439 w 3270095"/>
                <a:gd name="connsiteY77" fmla="*/ 813110 h 2488581"/>
                <a:gd name="connsiteX78" fmla="*/ 577076 w 3270095"/>
                <a:gd name="connsiteY78" fmla="*/ 866078 h 2488581"/>
                <a:gd name="connsiteX79" fmla="*/ 602166 w 3270095"/>
                <a:gd name="connsiteY79" fmla="*/ 907895 h 2488581"/>
                <a:gd name="connsiteX80" fmla="*/ 624468 w 3270095"/>
                <a:gd name="connsiteY80" fmla="*/ 999893 h 2488581"/>
                <a:gd name="connsiteX81" fmla="*/ 624468 w 3270095"/>
                <a:gd name="connsiteY81" fmla="*/ 1072376 h 2488581"/>
                <a:gd name="connsiteX82" fmla="*/ 607741 w 3270095"/>
                <a:gd name="connsiteY82" fmla="*/ 1133707 h 2488581"/>
                <a:gd name="connsiteX83" fmla="*/ 602166 w 3270095"/>
                <a:gd name="connsiteY83" fmla="*/ 1189464 h 2488581"/>
                <a:gd name="connsiteX84" fmla="*/ 607741 w 3270095"/>
                <a:gd name="connsiteY84" fmla="*/ 1225705 h 2488581"/>
                <a:gd name="connsiteX85" fmla="*/ 618893 w 3270095"/>
                <a:gd name="connsiteY85" fmla="*/ 1320490 h 2488581"/>
                <a:gd name="connsiteX86" fmla="*/ 616105 w 3270095"/>
                <a:gd name="connsiteY86" fmla="*/ 1387398 h 2488581"/>
                <a:gd name="connsiteX87" fmla="*/ 588227 w 3270095"/>
                <a:gd name="connsiteY87" fmla="*/ 1454305 h 2488581"/>
                <a:gd name="connsiteX88" fmla="*/ 549198 w 3270095"/>
                <a:gd name="connsiteY88" fmla="*/ 1501698 h 2488581"/>
                <a:gd name="connsiteX89" fmla="*/ 515744 w 3270095"/>
                <a:gd name="connsiteY89" fmla="*/ 1535151 h 2488581"/>
                <a:gd name="connsiteX90" fmla="*/ 487866 w 3270095"/>
                <a:gd name="connsiteY90" fmla="*/ 1568605 h 2488581"/>
                <a:gd name="connsiteX91" fmla="*/ 496229 w 3270095"/>
                <a:gd name="connsiteY91" fmla="*/ 1607634 h 2488581"/>
                <a:gd name="connsiteX92" fmla="*/ 457200 w 3270095"/>
                <a:gd name="connsiteY92" fmla="*/ 1674542 h 2488581"/>
                <a:gd name="connsiteX93" fmla="*/ 457200 w 3270095"/>
                <a:gd name="connsiteY93" fmla="*/ 1707995 h 2488581"/>
                <a:gd name="connsiteX94" fmla="*/ 454412 w 3270095"/>
                <a:gd name="connsiteY94" fmla="*/ 1760964 h 2488581"/>
                <a:gd name="connsiteX95" fmla="*/ 432110 w 3270095"/>
                <a:gd name="connsiteY95" fmla="*/ 1827871 h 2488581"/>
                <a:gd name="connsiteX96" fmla="*/ 404232 w 3270095"/>
                <a:gd name="connsiteY96" fmla="*/ 1869688 h 2488581"/>
                <a:gd name="connsiteX97" fmla="*/ 370778 w 3270095"/>
                <a:gd name="connsiteY97" fmla="*/ 1900354 h 2488581"/>
                <a:gd name="connsiteX98" fmla="*/ 317810 w 3270095"/>
                <a:gd name="connsiteY98" fmla="*/ 1942171 h 2488581"/>
                <a:gd name="connsiteX99" fmla="*/ 287144 w 3270095"/>
                <a:gd name="connsiteY99" fmla="*/ 1961685 h 2488581"/>
                <a:gd name="connsiteX100" fmla="*/ 264841 w 3270095"/>
                <a:gd name="connsiteY100" fmla="*/ 2023017 h 2488581"/>
                <a:gd name="connsiteX101" fmla="*/ 239751 w 3270095"/>
                <a:gd name="connsiteY101" fmla="*/ 2070410 h 2488581"/>
                <a:gd name="connsiteX102" fmla="*/ 217449 w 3270095"/>
                <a:gd name="connsiteY102" fmla="*/ 2128954 h 2488581"/>
                <a:gd name="connsiteX103" fmla="*/ 197934 w 3270095"/>
                <a:gd name="connsiteY103" fmla="*/ 2151256 h 2488581"/>
                <a:gd name="connsiteX104" fmla="*/ 153329 w 3270095"/>
                <a:gd name="connsiteY104" fmla="*/ 2195861 h 2488581"/>
                <a:gd name="connsiteX105" fmla="*/ 122663 w 3270095"/>
                <a:gd name="connsiteY105" fmla="*/ 2220951 h 2488581"/>
                <a:gd name="connsiteX106" fmla="*/ 114300 w 3270095"/>
                <a:gd name="connsiteY106" fmla="*/ 2254405 h 2488581"/>
                <a:gd name="connsiteX107" fmla="*/ 111512 w 3270095"/>
                <a:gd name="connsiteY107" fmla="*/ 2312949 h 2488581"/>
                <a:gd name="connsiteX108" fmla="*/ 94785 w 3270095"/>
                <a:gd name="connsiteY108" fmla="*/ 2377068 h 2488581"/>
                <a:gd name="connsiteX109" fmla="*/ 44605 w 3270095"/>
                <a:gd name="connsiteY109" fmla="*/ 2463490 h 2488581"/>
                <a:gd name="connsiteX110" fmla="*/ 0 w 3270095"/>
                <a:gd name="connsiteY110" fmla="*/ 2488581 h 2488581"/>
                <a:gd name="connsiteX0" fmla="*/ 3088888 w 3270095"/>
                <a:gd name="connsiteY0" fmla="*/ 1340005 h 2488581"/>
                <a:gd name="connsiteX1" fmla="*/ 3127917 w 3270095"/>
                <a:gd name="connsiteY1" fmla="*/ 1256371 h 2488581"/>
                <a:gd name="connsiteX2" fmla="*/ 3141856 w 3270095"/>
                <a:gd name="connsiteY2" fmla="*/ 1200615 h 2488581"/>
                <a:gd name="connsiteX3" fmla="*/ 3119554 w 3270095"/>
                <a:gd name="connsiteY3" fmla="*/ 1147646 h 2488581"/>
                <a:gd name="connsiteX4" fmla="*/ 3100039 w 3270095"/>
                <a:gd name="connsiteY4" fmla="*/ 1119768 h 2488581"/>
                <a:gd name="connsiteX5" fmla="*/ 3144644 w 3270095"/>
                <a:gd name="connsiteY5" fmla="*/ 1086315 h 2488581"/>
                <a:gd name="connsiteX6" fmla="*/ 3197612 w 3270095"/>
                <a:gd name="connsiteY6" fmla="*/ 1091890 h 2488581"/>
                <a:gd name="connsiteX7" fmla="*/ 3211551 w 3270095"/>
                <a:gd name="connsiteY7" fmla="*/ 1080739 h 2488581"/>
                <a:gd name="connsiteX8" fmla="*/ 3236641 w 3270095"/>
                <a:gd name="connsiteY8" fmla="*/ 1044498 h 2488581"/>
                <a:gd name="connsiteX9" fmla="*/ 3256156 w 3270095"/>
                <a:gd name="connsiteY9" fmla="*/ 1013832 h 2488581"/>
                <a:gd name="connsiteX10" fmla="*/ 3264520 w 3270095"/>
                <a:gd name="connsiteY10" fmla="*/ 952500 h 2488581"/>
                <a:gd name="connsiteX11" fmla="*/ 3242217 w 3270095"/>
                <a:gd name="connsiteY11" fmla="*/ 896744 h 2488581"/>
                <a:gd name="connsiteX12" fmla="*/ 3228278 w 3270095"/>
                <a:gd name="connsiteY12" fmla="*/ 854927 h 2488581"/>
                <a:gd name="connsiteX13" fmla="*/ 3242217 w 3270095"/>
                <a:gd name="connsiteY13" fmla="*/ 793595 h 2488581"/>
                <a:gd name="connsiteX14" fmla="*/ 3267307 w 3270095"/>
                <a:gd name="connsiteY14" fmla="*/ 748990 h 2488581"/>
                <a:gd name="connsiteX15" fmla="*/ 3258944 w 3270095"/>
                <a:gd name="connsiteY15" fmla="*/ 687659 h 2488581"/>
                <a:gd name="connsiteX16" fmla="*/ 3239429 w 3270095"/>
                <a:gd name="connsiteY16" fmla="*/ 623539 h 2488581"/>
                <a:gd name="connsiteX17" fmla="*/ 3223554 w 3270095"/>
                <a:gd name="connsiteY17" fmla="*/ 574085 h 2488581"/>
                <a:gd name="connsiteX18" fmla="*/ 3223554 w 3270095"/>
                <a:gd name="connsiteY18" fmla="*/ 571145 h 2488581"/>
                <a:gd name="connsiteX19" fmla="*/ 3217630 w 3270095"/>
                <a:gd name="connsiteY19" fmla="*/ 569296 h 2488581"/>
                <a:gd name="connsiteX20" fmla="*/ 3189249 w 3270095"/>
                <a:gd name="connsiteY20" fmla="*/ 534329 h 2488581"/>
                <a:gd name="connsiteX21" fmla="*/ 3133493 w 3270095"/>
                <a:gd name="connsiteY21" fmla="*/ 500876 h 2488581"/>
                <a:gd name="connsiteX22" fmla="*/ 3077737 w 3270095"/>
                <a:gd name="connsiteY22" fmla="*/ 464634 h 2488581"/>
                <a:gd name="connsiteX23" fmla="*/ 3055434 w 3270095"/>
                <a:gd name="connsiteY23" fmla="*/ 442332 h 2488581"/>
                <a:gd name="connsiteX24" fmla="*/ 3002466 w 3270095"/>
                <a:gd name="connsiteY24" fmla="*/ 464634 h 2488581"/>
                <a:gd name="connsiteX25" fmla="*/ 2974588 w 3270095"/>
                <a:gd name="connsiteY25" fmla="*/ 478573 h 2488581"/>
                <a:gd name="connsiteX26" fmla="*/ 2938346 w 3270095"/>
                <a:gd name="connsiteY26" fmla="*/ 447907 h 2488581"/>
                <a:gd name="connsiteX27" fmla="*/ 2882590 w 3270095"/>
                <a:gd name="connsiteY27" fmla="*/ 442332 h 2488581"/>
                <a:gd name="connsiteX28" fmla="*/ 2832410 w 3270095"/>
                <a:gd name="connsiteY28" fmla="*/ 439544 h 2488581"/>
                <a:gd name="connsiteX29" fmla="*/ 2801744 w 3270095"/>
                <a:gd name="connsiteY29" fmla="*/ 414454 h 2488581"/>
                <a:gd name="connsiteX30" fmla="*/ 2737624 w 3270095"/>
                <a:gd name="connsiteY30" fmla="*/ 372637 h 2488581"/>
                <a:gd name="connsiteX31" fmla="*/ 2687444 w 3270095"/>
                <a:gd name="connsiteY31" fmla="*/ 341971 h 2488581"/>
                <a:gd name="connsiteX32" fmla="*/ 2631688 w 3270095"/>
                <a:gd name="connsiteY32" fmla="*/ 316881 h 2488581"/>
                <a:gd name="connsiteX33" fmla="*/ 2556417 w 3270095"/>
                <a:gd name="connsiteY33" fmla="*/ 277851 h 2488581"/>
                <a:gd name="connsiteX34" fmla="*/ 2520176 w 3270095"/>
                <a:gd name="connsiteY34" fmla="*/ 266700 h 2488581"/>
                <a:gd name="connsiteX35" fmla="*/ 2436541 w 3270095"/>
                <a:gd name="connsiteY35" fmla="*/ 255549 h 2488581"/>
                <a:gd name="connsiteX36" fmla="*/ 2369634 w 3270095"/>
                <a:gd name="connsiteY36" fmla="*/ 286215 h 2488581"/>
                <a:gd name="connsiteX37" fmla="*/ 2316666 w 3270095"/>
                <a:gd name="connsiteY37" fmla="*/ 280639 h 2488581"/>
                <a:gd name="connsiteX38" fmla="*/ 2280424 w 3270095"/>
                <a:gd name="connsiteY38" fmla="*/ 258337 h 2488581"/>
                <a:gd name="connsiteX39" fmla="*/ 2210729 w 3270095"/>
                <a:gd name="connsiteY39" fmla="*/ 258337 h 2488581"/>
                <a:gd name="connsiteX40" fmla="*/ 2138246 w 3270095"/>
                <a:gd name="connsiteY40" fmla="*/ 280639 h 2488581"/>
                <a:gd name="connsiteX41" fmla="*/ 2102005 w 3270095"/>
                <a:gd name="connsiteY41" fmla="*/ 289003 h 2488581"/>
                <a:gd name="connsiteX42" fmla="*/ 2040673 w 3270095"/>
                <a:gd name="connsiteY42" fmla="*/ 283427 h 2488581"/>
                <a:gd name="connsiteX43" fmla="*/ 1979341 w 3270095"/>
                <a:gd name="connsiteY43" fmla="*/ 261125 h 2488581"/>
                <a:gd name="connsiteX44" fmla="*/ 1870617 w 3270095"/>
                <a:gd name="connsiteY44" fmla="*/ 261125 h 2488581"/>
                <a:gd name="connsiteX45" fmla="*/ 1814861 w 3270095"/>
                <a:gd name="connsiteY45" fmla="*/ 230459 h 2488581"/>
                <a:gd name="connsiteX46" fmla="*/ 1778620 w 3270095"/>
                <a:gd name="connsiteY46" fmla="*/ 227671 h 2488581"/>
                <a:gd name="connsiteX47" fmla="*/ 1717288 w 3270095"/>
                <a:gd name="connsiteY47" fmla="*/ 194217 h 2488581"/>
                <a:gd name="connsiteX48" fmla="*/ 1681046 w 3270095"/>
                <a:gd name="connsiteY48" fmla="*/ 160764 h 2488581"/>
                <a:gd name="connsiteX49" fmla="*/ 1625290 w 3270095"/>
                <a:gd name="connsiteY49" fmla="*/ 121734 h 2488581"/>
                <a:gd name="connsiteX50" fmla="*/ 1580685 w 3270095"/>
                <a:gd name="connsiteY50" fmla="*/ 77129 h 2488581"/>
                <a:gd name="connsiteX51" fmla="*/ 1533293 w 3270095"/>
                <a:gd name="connsiteY51" fmla="*/ 35312 h 2488581"/>
                <a:gd name="connsiteX52" fmla="*/ 1405054 w 3270095"/>
                <a:gd name="connsiteY52" fmla="*/ 43676 h 2488581"/>
                <a:gd name="connsiteX53" fmla="*/ 1352085 w 3270095"/>
                <a:gd name="connsiteY53" fmla="*/ 32525 h 2488581"/>
                <a:gd name="connsiteX54" fmla="*/ 1313056 w 3270095"/>
                <a:gd name="connsiteY54" fmla="*/ 7434 h 2488581"/>
                <a:gd name="connsiteX55" fmla="*/ 1257300 w 3270095"/>
                <a:gd name="connsiteY55" fmla="*/ 1859 h 2488581"/>
                <a:gd name="connsiteX56" fmla="*/ 1201544 w 3270095"/>
                <a:gd name="connsiteY56" fmla="*/ 18585 h 2488581"/>
                <a:gd name="connsiteX57" fmla="*/ 1137424 w 3270095"/>
                <a:gd name="connsiteY57" fmla="*/ 46464 h 2488581"/>
                <a:gd name="connsiteX58" fmla="*/ 1078880 w 3270095"/>
                <a:gd name="connsiteY58" fmla="*/ 68766 h 2488581"/>
                <a:gd name="connsiteX59" fmla="*/ 1039851 w 3270095"/>
                <a:gd name="connsiteY59" fmla="*/ 105007 h 2488581"/>
                <a:gd name="connsiteX60" fmla="*/ 1006398 w 3270095"/>
                <a:gd name="connsiteY60" fmla="*/ 135673 h 2488581"/>
                <a:gd name="connsiteX61" fmla="*/ 970156 w 3270095"/>
                <a:gd name="connsiteY61" fmla="*/ 152400 h 2488581"/>
                <a:gd name="connsiteX62" fmla="*/ 933915 w 3270095"/>
                <a:gd name="connsiteY62" fmla="*/ 166339 h 2488581"/>
                <a:gd name="connsiteX63" fmla="*/ 880946 w 3270095"/>
                <a:gd name="connsiteY63" fmla="*/ 205368 h 2488581"/>
                <a:gd name="connsiteX64" fmla="*/ 853068 w 3270095"/>
                <a:gd name="connsiteY64" fmla="*/ 222095 h 2488581"/>
                <a:gd name="connsiteX65" fmla="*/ 833554 w 3270095"/>
                <a:gd name="connsiteY65" fmla="*/ 263912 h 2488581"/>
                <a:gd name="connsiteX66" fmla="*/ 811251 w 3270095"/>
                <a:gd name="connsiteY66" fmla="*/ 302942 h 2488581"/>
                <a:gd name="connsiteX67" fmla="*/ 814039 w 3270095"/>
                <a:gd name="connsiteY67" fmla="*/ 339183 h 2488581"/>
                <a:gd name="connsiteX68" fmla="*/ 822402 w 3270095"/>
                <a:gd name="connsiteY68" fmla="*/ 375425 h 2488581"/>
                <a:gd name="connsiteX69" fmla="*/ 777798 w 3270095"/>
                <a:gd name="connsiteY69" fmla="*/ 392151 h 2488581"/>
                <a:gd name="connsiteX70" fmla="*/ 738768 w 3270095"/>
                <a:gd name="connsiteY70" fmla="*/ 431181 h 2488581"/>
                <a:gd name="connsiteX71" fmla="*/ 710890 w 3270095"/>
                <a:gd name="connsiteY71" fmla="*/ 470210 h 2488581"/>
                <a:gd name="connsiteX72" fmla="*/ 663498 w 3270095"/>
                <a:gd name="connsiteY72" fmla="*/ 520390 h 2488581"/>
                <a:gd name="connsiteX73" fmla="*/ 621680 w 3270095"/>
                <a:gd name="connsiteY73" fmla="*/ 564995 h 2488581"/>
                <a:gd name="connsiteX74" fmla="*/ 599378 w 3270095"/>
                <a:gd name="connsiteY74" fmla="*/ 587298 h 2488581"/>
                <a:gd name="connsiteX75" fmla="*/ 565924 w 3270095"/>
                <a:gd name="connsiteY75" fmla="*/ 643054 h 2488581"/>
                <a:gd name="connsiteX76" fmla="*/ 554773 w 3270095"/>
                <a:gd name="connsiteY76" fmla="*/ 662568 h 2488581"/>
                <a:gd name="connsiteX77" fmla="*/ 554773 w 3270095"/>
                <a:gd name="connsiteY77" fmla="*/ 693234 h 2488581"/>
                <a:gd name="connsiteX78" fmla="*/ 585439 w 3270095"/>
                <a:gd name="connsiteY78" fmla="*/ 813110 h 2488581"/>
                <a:gd name="connsiteX79" fmla="*/ 577076 w 3270095"/>
                <a:gd name="connsiteY79" fmla="*/ 866078 h 2488581"/>
                <a:gd name="connsiteX80" fmla="*/ 602166 w 3270095"/>
                <a:gd name="connsiteY80" fmla="*/ 907895 h 2488581"/>
                <a:gd name="connsiteX81" fmla="*/ 624468 w 3270095"/>
                <a:gd name="connsiteY81" fmla="*/ 999893 h 2488581"/>
                <a:gd name="connsiteX82" fmla="*/ 624468 w 3270095"/>
                <a:gd name="connsiteY82" fmla="*/ 1072376 h 2488581"/>
                <a:gd name="connsiteX83" fmla="*/ 607741 w 3270095"/>
                <a:gd name="connsiteY83" fmla="*/ 1133707 h 2488581"/>
                <a:gd name="connsiteX84" fmla="*/ 602166 w 3270095"/>
                <a:gd name="connsiteY84" fmla="*/ 1189464 h 2488581"/>
                <a:gd name="connsiteX85" fmla="*/ 607741 w 3270095"/>
                <a:gd name="connsiteY85" fmla="*/ 1225705 h 2488581"/>
                <a:gd name="connsiteX86" fmla="*/ 618893 w 3270095"/>
                <a:gd name="connsiteY86" fmla="*/ 1320490 h 2488581"/>
                <a:gd name="connsiteX87" fmla="*/ 616105 w 3270095"/>
                <a:gd name="connsiteY87" fmla="*/ 1387398 h 2488581"/>
                <a:gd name="connsiteX88" fmla="*/ 588227 w 3270095"/>
                <a:gd name="connsiteY88" fmla="*/ 1454305 h 2488581"/>
                <a:gd name="connsiteX89" fmla="*/ 549198 w 3270095"/>
                <a:gd name="connsiteY89" fmla="*/ 1501698 h 2488581"/>
                <a:gd name="connsiteX90" fmla="*/ 515744 w 3270095"/>
                <a:gd name="connsiteY90" fmla="*/ 1535151 h 2488581"/>
                <a:gd name="connsiteX91" fmla="*/ 487866 w 3270095"/>
                <a:gd name="connsiteY91" fmla="*/ 1568605 h 2488581"/>
                <a:gd name="connsiteX92" fmla="*/ 496229 w 3270095"/>
                <a:gd name="connsiteY92" fmla="*/ 1607634 h 2488581"/>
                <a:gd name="connsiteX93" fmla="*/ 457200 w 3270095"/>
                <a:gd name="connsiteY93" fmla="*/ 1674542 h 2488581"/>
                <a:gd name="connsiteX94" fmla="*/ 457200 w 3270095"/>
                <a:gd name="connsiteY94" fmla="*/ 1707995 h 2488581"/>
                <a:gd name="connsiteX95" fmla="*/ 454412 w 3270095"/>
                <a:gd name="connsiteY95" fmla="*/ 1760964 h 2488581"/>
                <a:gd name="connsiteX96" fmla="*/ 432110 w 3270095"/>
                <a:gd name="connsiteY96" fmla="*/ 1827871 h 2488581"/>
                <a:gd name="connsiteX97" fmla="*/ 404232 w 3270095"/>
                <a:gd name="connsiteY97" fmla="*/ 1869688 h 2488581"/>
                <a:gd name="connsiteX98" fmla="*/ 370778 w 3270095"/>
                <a:gd name="connsiteY98" fmla="*/ 1900354 h 2488581"/>
                <a:gd name="connsiteX99" fmla="*/ 317810 w 3270095"/>
                <a:gd name="connsiteY99" fmla="*/ 1942171 h 2488581"/>
                <a:gd name="connsiteX100" fmla="*/ 287144 w 3270095"/>
                <a:gd name="connsiteY100" fmla="*/ 1961685 h 2488581"/>
                <a:gd name="connsiteX101" fmla="*/ 264841 w 3270095"/>
                <a:gd name="connsiteY101" fmla="*/ 2023017 h 2488581"/>
                <a:gd name="connsiteX102" fmla="*/ 239751 w 3270095"/>
                <a:gd name="connsiteY102" fmla="*/ 2070410 h 2488581"/>
                <a:gd name="connsiteX103" fmla="*/ 217449 w 3270095"/>
                <a:gd name="connsiteY103" fmla="*/ 2128954 h 2488581"/>
                <a:gd name="connsiteX104" fmla="*/ 197934 w 3270095"/>
                <a:gd name="connsiteY104" fmla="*/ 2151256 h 2488581"/>
                <a:gd name="connsiteX105" fmla="*/ 153329 w 3270095"/>
                <a:gd name="connsiteY105" fmla="*/ 2195861 h 2488581"/>
                <a:gd name="connsiteX106" fmla="*/ 122663 w 3270095"/>
                <a:gd name="connsiteY106" fmla="*/ 2220951 h 2488581"/>
                <a:gd name="connsiteX107" fmla="*/ 114300 w 3270095"/>
                <a:gd name="connsiteY107" fmla="*/ 2254405 h 2488581"/>
                <a:gd name="connsiteX108" fmla="*/ 111512 w 3270095"/>
                <a:gd name="connsiteY108" fmla="*/ 2312949 h 2488581"/>
                <a:gd name="connsiteX109" fmla="*/ 94785 w 3270095"/>
                <a:gd name="connsiteY109" fmla="*/ 2377068 h 2488581"/>
                <a:gd name="connsiteX110" fmla="*/ 44605 w 3270095"/>
                <a:gd name="connsiteY110" fmla="*/ 2463490 h 2488581"/>
                <a:gd name="connsiteX111" fmla="*/ 0 w 3270095"/>
                <a:gd name="connsiteY111" fmla="*/ 2488581 h 2488581"/>
                <a:gd name="connsiteX0" fmla="*/ 3088888 w 3270095"/>
                <a:gd name="connsiteY0" fmla="*/ 1340005 h 2488581"/>
                <a:gd name="connsiteX1" fmla="*/ 3127917 w 3270095"/>
                <a:gd name="connsiteY1" fmla="*/ 1256371 h 2488581"/>
                <a:gd name="connsiteX2" fmla="*/ 3141856 w 3270095"/>
                <a:gd name="connsiteY2" fmla="*/ 1200615 h 2488581"/>
                <a:gd name="connsiteX3" fmla="*/ 3119554 w 3270095"/>
                <a:gd name="connsiteY3" fmla="*/ 1147646 h 2488581"/>
                <a:gd name="connsiteX4" fmla="*/ 3100039 w 3270095"/>
                <a:gd name="connsiteY4" fmla="*/ 1119768 h 2488581"/>
                <a:gd name="connsiteX5" fmla="*/ 3144644 w 3270095"/>
                <a:gd name="connsiteY5" fmla="*/ 1086315 h 2488581"/>
                <a:gd name="connsiteX6" fmla="*/ 3197612 w 3270095"/>
                <a:gd name="connsiteY6" fmla="*/ 1091890 h 2488581"/>
                <a:gd name="connsiteX7" fmla="*/ 3211551 w 3270095"/>
                <a:gd name="connsiteY7" fmla="*/ 1080739 h 2488581"/>
                <a:gd name="connsiteX8" fmla="*/ 3236641 w 3270095"/>
                <a:gd name="connsiteY8" fmla="*/ 1044498 h 2488581"/>
                <a:gd name="connsiteX9" fmla="*/ 3256156 w 3270095"/>
                <a:gd name="connsiteY9" fmla="*/ 1013832 h 2488581"/>
                <a:gd name="connsiteX10" fmla="*/ 3264520 w 3270095"/>
                <a:gd name="connsiteY10" fmla="*/ 952500 h 2488581"/>
                <a:gd name="connsiteX11" fmla="*/ 3242217 w 3270095"/>
                <a:gd name="connsiteY11" fmla="*/ 896744 h 2488581"/>
                <a:gd name="connsiteX12" fmla="*/ 3228278 w 3270095"/>
                <a:gd name="connsiteY12" fmla="*/ 854927 h 2488581"/>
                <a:gd name="connsiteX13" fmla="*/ 3242217 w 3270095"/>
                <a:gd name="connsiteY13" fmla="*/ 793595 h 2488581"/>
                <a:gd name="connsiteX14" fmla="*/ 3267307 w 3270095"/>
                <a:gd name="connsiteY14" fmla="*/ 748990 h 2488581"/>
                <a:gd name="connsiteX15" fmla="*/ 3258944 w 3270095"/>
                <a:gd name="connsiteY15" fmla="*/ 687659 h 2488581"/>
                <a:gd name="connsiteX16" fmla="*/ 3239429 w 3270095"/>
                <a:gd name="connsiteY16" fmla="*/ 623539 h 2488581"/>
                <a:gd name="connsiteX17" fmla="*/ 3223554 w 3270095"/>
                <a:gd name="connsiteY17" fmla="*/ 574085 h 2488581"/>
                <a:gd name="connsiteX18" fmla="*/ 3223554 w 3270095"/>
                <a:gd name="connsiteY18" fmla="*/ 571145 h 2488581"/>
                <a:gd name="connsiteX19" fmla="*/ 3217630 w 3270095"/>
                <a:gd name="connsiteY19" fmla="*/ 569296 h 2488581"/>
                <a:gd name="connsiteX20" fmla="*/ 3189249 w 3270095"/>
                <a:gd name="connsiteY20" fmla="*/ 534329 h 2488581"/>
                <a:gd name="connsiteX21" fmla="*/ 3133493 w 3270095"/>
                <a:gd name="connsiteY21" fmla="*/ 500876 h 2488581"/>
                <a:gd name="connsiteX22" fmla="*/ 3077737 w 3270095"/>
                <a:gd name="connsiteY22" fmla="*/ 464634 h 2488581"/>
                <a:gd name="connsiteX23" fmla="*/ 3055434 w 3270095"/>
                <a:gd name="connsiteY23" fmla="*/ 442332 h 2488581"/>
                <a:gd name="connsiteX24" fmla="*/ 3002466 w 3270095"/>
                <a:gd name="connsiteY24" fmla="*/ 464634 h 2488581"/>
                <a:gd name="connsiteX25" fmla="*/ 2974588 w 3270095"/>
                <a:gd name="connsiteY25" fmla="*/ 478573 h 2488581"/>
                <a:gd name="connsiteX26" fmla="*/ 2938346 w 3270095"/>
                <a:gd name="connsiteY26" fmla="*/ 447907 h 2488581"/>
                <a:gd name="connsiteX27" fmla="*/ 2882590 w 3270095"/>
                <a:gd name="connsiteY27" fmla="*/ 442332 h 2488581"/>
                <a:gd name="connsiteX28" fmla="*/ 2832410 w 3270095"/>
                <a:gd name="connsiteY28" fmla="*/ 439544 h 2488581"/>
                <a:gd name="connsiteX29" fmla="*/ 2801744 w 3270095"/>
                <a:gd name="connsiteY29" fmla="*/ 414454 h 2488581"/>
                <a:gd name="connsiteX30" fmla="*/ 2737624 w 3270095"/>
                <a:gd name="connsiteY30" fmla="*/ 372637 h 2488581"/>
                <a:gd name="connsiteX31" fmla="*/ 2687444 w 3270095"/>
                <a:gd name="connsiteY31" fmla="*/ 341971 h 2488581"/>
                <a:gd name="connsiteX32" fmla="*/ 2631688 w 3270095"/>
                <a:gd name="connsiteY32" fmla="*/ 316881 h 2488581"/>
                <a:gd name="connsiteX33" fmla="*/ 2556417 w 3270095"/>
                <a:gd name="connsiteY33" fmla="*/ 277851 h 2488581"/>
                <a:gd name="connsiteX34" fmla="*/ 2520176 w 3270095"/>
                <a:gd name="connsiteY34" fmla="*/ 266700 h 2488581"/>
                <a:gd name="connsiteX35" fmla="*/ 2436541 w 3270095"/>
                <a:gd name="connsiteY35" fmla="*/ 255549 h 2488581"/>
                <a:gd name="connsiteX36" fmla="*/ 2369634 w 3270095"/>
                <a:gd name="connsiteY36" fmla="*/ 286215 h 2488581"/>
                <a:gd name="connsiteX37" fmla="*/ 2316666 w 3270095"/>
                <a:gd name="connsiteY37" fmla="*/ 280639 h 2488581"/>
                <a:gd name="connsiteX38" fmla="*/ 2280424 w 3270095"/>
                <a:gd name="connsiteY38" fmla="*/ 258337 h 2488581"/>
                <a:gd name="connsiteX39" fmla="*/ 2210729 w 3270095"/>
                <a:gd name="connsiteY39" fmla="*/ 258337 h 2488581"/>
                <a:gd name="connsiteX40" fmla="*/ 2138246 w 3270095"/>
                <a:gd name="connsiteY40" fmla="*/ 280639 h 2488581"/>
                <a:gd name="connsiteX41" fmla="*/ 2102005 w 3270095"/>
                <a:gd name="connsiteY41" fmla="*/ 289003 h 2488581"/>
                <a:gd name="connsiteX42" fmla="*/ 2040673 w 3270095"/>
                <a:gd name="connsiteY42" fmla="*/ 283427 h 2488581"/>
                <a:gd name="connsiteX43" fmla="*/ 1979341 w 3270095"/>
                <a:gd name="connsiteY43" fmla="*/ 261125 h 2488581"/>
                <a:gd name="connsiteX44" fmla="*/ 1870617 w 3270095"/>
                <a:gd name="connsiteY44" fmla="*/ 261125 h 2488581"/>
                <a:gd name="connsiteX45" fmla="*/ 1814861 w 3270095"/>
                <a:gd name="connsiteY45" fmla="*/ 230459 h 2488581"/>
                <a:gd name="connsiteX46" fmla="*/ 1778620 w 3270095"/>
                <a:gd name="connsiteY46" fmla="*/ 227671 h 2488581"/>
                <a:gd name="connsiteX47" fmla="*/ 1717288 w 3270095"/>
                <a:gd name="connsiteY47" fmla="*/ 194217 h 2488581"/>
                <a:gd name="connsiteX48" fmla="*/ 1681046 w 3270095"/>
                <a:gd name="connsiteY48" fmla="*/ 160764 h 2488581"/>
                <a:gd name="connsiteX49" fmla="*/ 1625290 w 3270095"/>
                <a:gd name="connsiteY49" fmla="*/ 121734 h 2488581"/>
                <a:gd name="connsiteX50" fmla="*/ 1580685 w 3270095"/>
                <a:gd name="connsiteY50" fmla="*/ 77129 h 2488581"/>
                <a:gd name="connsiteX51" fmla="*/ 1533293 w 3270095"/>
                <a:gd name="connsiteY51" fmla="*/ 35312 h 2488581"/>
                <a:gd name="connsiteX52" fmla="*/ 1405054 w 3270095"/>
                <a:gd name="connsiteY52" fmla="*/ 43676 h 2488581"/>
                <a:gd name="connsiteX53" fmla="*/ 1352085 w 3270095"/>
                <a:gd name="connsiteY53" fmla="*/ 32525 h 2488581"/>
                <a:gd name="connsiteX54" fmla="*/ 1313056 w 3270095"/>
                <a:gd name="connsiteY54" fmla="*/ 7434 h 2488581"/>
                <a:gd name="connsiteX55" fmla="*/ 1257300 w 3270095"/>
                <a:gd name="connsiteY55" fmla="*/ 1859 h 2488581"/>
                <a:gd name="connsiteX56" fmla="*/ 1201544 w 3270095"/>
                <a:gd name="connsiteY56" fmla="*/ 18585 h 2488581"/>
                <a:gd name="connsiteX57" fmla="*/ 1137424 w 3270095"/>
                <a:gd name="connsiteY57" fmla="*/ 46464 h 2488581"/>
                <a:gd name="connsiteX58" fmla="*/ 1078880 w 3270095"/>
                <a:gd name="connsiteY58" fmla="*/ 68766 h 2488581"/>
                <a:gd name="connsiteX59" fmla="*/ 1039851 w 3270095"/>
                <a:gd name="connsiteY59" fmla="*/ 105007 h 2488581"/>
                <a:gd name="connsiteX60" fmla="*/ 1006398 w 3270095"/>
                <a:gd name="connsiteY60" fmla="*/ 135673 h 2488581"/>
                <a:gd name="connsiteX61" fmla="*/ 970156 w 3270095"/>
                <a:gd name="connsiteY61" fmla="*/ 152400 h 2488581"/>
                <a:gd name="connsiteX62" fmla="*/ 933915 w 3270095"/>
                <a:gd name="connsiteY62" fmla="*/ 166339 h 2488581"/>
                <a:gd name="connsiteX63" fmla="*/ 880946 w 3270095"/>
                <a:gd name="connsiteY63" fmla="*/ 205368 h 2488581"/>
                <a:gd name="connsiteX64" fmla="*/ 853068 w 3270095"/>
                <a:gd name="connsiteY64" fmla="*/ 222095 h 2488581"/>
                <a:gd name="connsiteX65" fmla="*/ 833554 w 3270095"/>
                <a:gd name="connsiteY65" fmla="*/ 263912 h 2488581"/>
                <a:gd name="connsiteX66" fmla="*/ 811251 w 3270095"/>
                <a:gd name="connsiteY66" fmla="*/ 302942 h 2488581"/>
                <a:gd name="connsiteX67" fmla="*/ 814039 w 3270095"/>
                <a:gd name="connsiteY67" fmla="*/ 339183 h 2488581"/>
                <a:gd name="connsiteX68" fmla="*/ 822402 w 3270095"/>
                <a:gd name="connsiteY68" fmla="*/ 375425 h 2488581"/>
                <a:gd name="connsiteX69" fmla="*/ 777798 w 3270095"/>
                <a:gd name="connsiteY69" fmla="*/ 392151 h 2488581"/>
                <a:gd name="connsiteX70" fmla="*/ 738768 w 3270095"/>
                <a:gd name="connsiteY70" fmla="*/ 431181 h 2488581"/>
                <a:gd name="connsiteX71" fmla="*/ 710890 w 3270095"/>
                <a:gd name="connsiteY71" fmla="*/ 470210 h 2488581"/>
                <a:gd name="connsiteX72" fmla="*/ 663498 w 3270095"/>
                <a:gd name="connsiteY72" fmla="*/ 520390 h 2488581"/>
                <a:gd name="connsiteX73" fmla="*/ 621680 w 3270095"/>
                <a:gd name="connsiteY73" fmla="*/ 564995 h 2488581"/>
                <a:gd name="connsiteX74" fmla="*/ 599378 w 3270095"/>
                <a:gd name="connsiteY74" fmla="*/ 587298 h 2488581"/>
                <a:gd name="connsiteX75" fmla="*/ 565924 w 3270095"/>
                <a:gd name="connsiteY75" fmla="*/ 643054 h 2488581"/>
                <a:gd name="connsiteX76" fmla="*/ 554773 w 3270095"/>
                <a:gd name="connsiteY76" fmla="*/ 662568 h 2488581"/>
                <a:gd name="connsiteX77" fmla="*/ 554773 w 3270095"/>
                <a:gd name="connsiteY77" fmla="*/ 693234 h 2488581"/>
                <a:gd name="connsiteX78" fmla="*/ 585439 w 3270095"/>
                <a:gd name="connsiteY78" fmla="*/ 813110 h 2488581"/>
                <a:gd name="connsiteX79" fmla="*/ 577076 w 3270095"/>
                <a:gd name="connsiteY79" fmla="*/ 866078 h 2488581"/>
                <a:gd name="connsiteX80" fmla="*/ 602166 w 3270095"/>
                <a:gd name="connsiteY80" fmla="*/ 907895 h 2488581"/>
                <a:gd name="connsiteX81" fmla="*/ 624468 w 3270095"/>
                <a:gd name="connsiteY81" fmla="*/ 999893 h 2488581"/>
                <a:gd name="connsiteX82" fmla="*/ 624468 w 3270095"/>
                <a:gd name="connsiteY82" fmla="*/ 1072376 h 2488581"/>
                <a:gd name="connsiteX83" fmla="*/ 607741 w 3270095"/>
                <a:gd name="connsiteY83" fmla="*/ 1133707 h 2488581"/>
                <a:gd name="connsiteX84" fmla="*/ 602166 w 3270095"/>
                <a:gd name="connsiteY84" fmla="*/ 1189464 h 2488581"/>
                <a:gd name="connsiteX85" fmla="*/ 607741 w 3270095"/>
                <a:gd name="connsiteY85" fmla="*/ 1225705 h 2488581"/>
                <a:gd name="connsiteX86" fmla="*/ 618893 w 3270095"/>
                <a:gd name="connsiteY86" fmla="*/ 1320490 h 2488581"/>
                <a:gd name="connsiteX87" fmla="*/ 616105 w 3270095"/>
                <a:gd name="connsiteY87" fmla="*/ 1387398 h 2488581"/>
                <a:gd name="connsiteX88" fmla="*/ 588227 w 3270095"/>
                <a:gd name="connsiteY88" fmla="*/ 1454305 h 2488581"/>
                <a:gd name="connsiteX89" fmla="*/ 549198 w 3270095"/>
                <a:gd name="connsiteY89" fmla="*/ 1501698 h 2488581"/>
                <a:gd name="connsiteX90" fmla="*/ 515744 w 3270095"/>
                <a:gd name="connsiteY90" fmla="*/ 1535151 h 2488581"/>
                <a:gd name="connsiteX91" fmla="*/ 487866 w 3270095"/>
                <a:gd name="connsiteY91" fmla="*/ 1568605 h 2488581"/>
                <a:gd name="connsiteX92" fmla="*/ 496229 w 3270095"/>
                <a:gd name="connsiteY92" fmla="*/ 1607634 h 2488581"/>
                <a:gd name="connsiteX93" fmla="*/ 457200 w 3270095"/>
                <a:gd name="connsiteY93" fmla="*/ 1674542 h 2488581"/>
                <a:gd name="connsiteX94" fmla="*/ 457200 w 3270095"/>
                <a:gd name="connsiteY94" fmla="*/ 1707995 h 2488581"/>
                <a:gd name="connsiteX95" fmla="*/ 454412 w 3270095"/>
                <a:gd name="connsiteY95" fmla="*/ 1760964 h 2488581"/>
                <a:gd name="connsiteX96" fmla="*/ 432110 w 3270095"/>
                <a:gd name="connsiteY96" fmla="*/ 1827871 h 2488581"/>
                <a:gd name="connsiteX97" fmla="*/ 404232 w 3270095"/>
                <a:gd name="connsiteY97" fmla="*/ 1869688 h 2488581"/>
                <a:gd name="connsiteX98" fmla="*/ 370778 w 3270095"/>
                <a:gd name="connsiteY98" fmla="*/ 1900354 h 2488581"/>
                <a:gd name="connsiteX99" fmla="*/ 317810 w 3270095"/>
                <a:gd name="connsiteY99" fmla="*/ 1942171 h 2488581"/>
                <a:gd name="connsiteX100" fmla="*/ 287144 w 3270095"/>
                <a:gd name="connsiteY100" fmla="*/ 1961685 h 2488581"/>
                <a:gd name="connsiteX101" fmla="*/ 264841 w 3270095"/>
                <a:gd name="connsiteY101" fmla="*/ 2023017 h 2488581"/>
                <a:gd name="connsiteX102" fmla="*/ 239751 w 3270095"/>
                <a:gd name="connsiteY102" fmla="*/ 2070410 h 2488581"/>
                <a:gd name="connsiteX103" fmla="*/ 217449 w 3270095"/>
                <a:gd name="connsiteY103" fmla="*/ 2128954 h 2488581"/>
                <a:gd name="connsiteX104" fmla="*/ 197934 w 3270095"/>
                <a:gd name="connsiteY104" fmla="*/ 2151256 h 2488581"/>
                <a:gd name="connsiteX105" fmla="*/ 153329 w 3270095"/>
                <a:gd name="connsiteY105" fmla="*/ 2195861 h 2488581"/>
                <a:gd name="connsiteX106" fmla="*/ 122663 w 3270095"/>
                <a:gd name="connsiteY106" fmla="*/ 2220951 h 2488581"/>
                <a:gd name="connsiteX107" fmla="*/ 114300 w 3270095"/>
                <a:gd name="connsiteY107" fmla="*/ 2254405 h 2488581"/>
                <a:gd name="connsiteX108" fmla="*/ 111512 w 3270095"/>
                <a:gd name="connsiteY108" fmla="*/ 2312949 h 2488581"/>
                <a:gd name="connsiteX109" fmla="*/ 94785 w 3270095"/>
                <a:gd name="connsiteY109" fmla="*/ 2377068 h 2488581"/>
                <a:gd name="connsiteX110" fmla="*/ 44605 w 3270095"/>
                <a:gd name="connsiteY110" fmla="*/ 2463490 h 2488581"/>
                <a:gd name="connsiteX111" fmla="*/ 0 w 3270095"/>
                <a:gd name="connsiteY111" fmla="*/ 2488581 h 2488581"/>
                <a:gd name="connsiteX0" fmla="*/ 3088888 w 3270095"/>
                <a:gd name="connsiteY0" fmla="*/ 1340005 h 2488581"/>
                <a:gd name="connsiteX1" fmla="*/ 3127917 w 3270095"/>
                <a:gd name="connsiteY1" fmla="*/ 1256371 h 2488581"/>
                <a:gd name="connsiteX2" fmla="*/ 3141856 w 3270095"/>
                <a:gd name="connsiteY2" fmla="*/ 1200615 h 2488581"/>
                <a:gd name="connsiteX3" fmla="*/ 3119554 w 3270095"/>
                <a:gd name="connsiteY3" fmla="*/ 1147646 h 2488581"/>
                <a:gd name="connsiteX4" fmla="*/ 3100039 w 3270095"/>
                <a:gd name="connsiteY4" fmla="*/ 1119768 h 2488581"/>
                <a:gd name="connsiteX5" fmla="*/ 3144644 w 3270095"/>
                <a:gd name="connsiteY5" fmla="*/ 1086315 h 2488581"/>
                <a:gd name="connsiteX6" fmla="*/ 3197612 w 3270095"/>
                <a:gd name="connsiteY6" fmla="*/ 1091890 h 2488581"/>
                <a:gd name="connsiteX7" fmla="*/ 3211551 w 3270095"/>
                <a:gd name="connsiteY7" fmla="*/ 1080739 h 2488581"/>
                <a:gd name="connsiteX8" fmla="*/ 3236641 w 3270095"/>
                <a:gd name="connsiteY8" fmla="*/ 1044498 h 2488581"/>
                <a:gd name="connsiteX9" fmla="*/ 3256156 w 3270095"/>
                <a:gd name="connsiteY9" fmla="*/ 1013832 h 2488581"/>
                <a:gd name="connsiteX10" fmla="*/ 3264520 w 3270095"/>
                <a:gd name="connsiteY10" fmla="*/ 952500 h 2488581"/>
                <a:gd name="connsiteX11" fmla="*/ 3242217 w 3270095"/>
                <a:gd name="connsiteY11" fmla="*/ 896744 h 2488581"/>
                <a:gd name="connsiteX12" fmla="*/ 3228278 w 3270095"/>
                <a:gd name="connsiteY12" fmla="*/ 854927 h 2488581"/>
                <a:gd name="connsiteX13" fmla="*/ 3242217 w 3270095"/>
                <a:gd name="connsiteY13" fmla="*/ 793595 h 2488581"/>
                <a:gd name="connsiteX14" fmla="*/ 3267307 w 3270095"/>
                <a:gd name="connsiteY14" fmla="*/ 748990 h 2488581"/>
                <a:gd name="connsiteX15" fmla="*/ 3258944 w 3270095"/>
                <a:gd name="connsiteY15" fmla="*/ 687659 h 2488581"/>
                <a:gd name="connsiteX16" fmla="*/ 3239429 w 3270095"/>
                <a:gd name="connsiteY16" fmla="*/ 623539 h 2488581"/>
                <a:gd name="connsiteX17" fmla="*/ 3223554 w 3270095"/>
                <a:gd name="connsiteY17" fmla="*/ 574085 h 2488581"/>
                <a:gd name="connsiteX18" fmla="*/ 3223554 w 3270095"/>
                <a:gd name="connsiteY18" fmla="*/ 571145 h 2488581"/>
                <a:gd name="connsiteX19" fmla="*/ 3189249 w 3270095"/>
                <a:gd name="connsiteY19" fmla="*/ 534329 h 2488581"/>
                <a:gd name="connsiteX20" fmla="*/ 3133493 w 3270095"/>
                <a:gd name="connsiteY20" fmla="*/ 500876 h 2488581"/>
                <a:gd name="connsiteX21" fmla="*/ 3077737 w 3270095"/>
                <a:gd name="connsiteY21" fmla="*/ 464634 h 2488581"/>
                <a:gd name="connsiteX22" fmla="*/ 3055434 w 3270095"/>
                <a:gd name="connsiteY22" fmla="*/ 442332 h 2488581"/>
                <a:gd name="connsiteX23" fmla="*/ 3002466 w 3270095"/>
                <a:gd name="connsiteY23" fmla="*/ 464634 h 2488581"/>
                <a:gd name="connsiteX24" fmla="*/ 2974588 w 3270095"/>
                <a:gd name="connsiteY24" fmla="*/ 478573 h 2488581"/>
                <a:gd name="connsiteX25" fmla="*/ 2938346 w 3270095"/>
                <a:gd name="connsiteY25" fmla="*/ 447907 h 2488581"/>
                <a:gd name="connsiteX26" fmla="*/ 2882590 w 3270095"/>
                <a:gd name="connsiteY26" fmla="*/ 442332 h 2488581"/>
                <a:gd name="connsiteX27" fmla="*/ 2832410 w 3270095"/>
                <a:gd name="connsiteY27" fmla="*/ 439544 h 2488581"/>
                <a:gd name="connsiteX28" fmla="*/ 2801744 w 3270095"/>
                <a:gd name="connsiteY28" fmla="*/ 414454 h 2488581"/>
                <a:gd name="connsiteX29" fmla="*/ 2737624 w 3270095"/>
                <a:gd name="connsiteY29" fmla="*/ 372637 h 2488581"/>
                <a:gd name="connsiteX30" fmla="*/ 2687444 w 3270095"/>
                <a:gd name="connsiteY30" fmla="*/ 341971 h 2488581"/>
                <a:gd name="connsiteX31" fmla="*/ 2631688 w 3270095"/>
                <a:gd name="connsiteY31" fmla="*/ 316881 h 2488581"/>
                <a:gd name="connsiteX32" fmla="*/ 2556417 w 3270095"/>
                <a:gd name="connsiteY32" fmla="*/ 277851 h 2488581"/>
                <a:gd name="connsiteX33" fmla="*/ 2520176 w 3270095"/>
                <a:gd name="connsiteY33" fmla="*/ 266700 h 2488581"/>
                <a:gd name="connsiteX34" fmla="*/ 2436541 w 3270095"/>
                <a:gd name="connsiteY34" fmla="*/ 255549 h 2488581"/>
                <a:gd name="connsiteX35" fmla="*/ 2369634 w 3270095"/>
                <a:gd name="connsiteY35" fmla="*/ 286215 h 2488581"/>
                <a:gd name="connsiteX36" fmla="*/ 2316666 w 3270095"/>
                <a:gd name="connsiteY36" fmla="*/ 280639 h 2488581"/>
                <a:gd name="connsiteX37" fmla="*/ 2280424 w 3270095"/>
                <a:gd name="connsiteY37" fmla="*/ 258337 h 2488581"/>
                <a:gd name="connsiteX38" fmla="*/ 2210729 w 3270095"/>
                <a:gd name="connsiteY38" fmla="*/ 258337 h 2488581"/>
                <a:gd name="connsiteX39" fmla="*/ 2138246 w 3270095"/>
                <a:gd name="connsiteY39" fmla="*/ 280639 h 2488581"/>
                <a:gd name="connsiteX40" fmla="*/ 2102005 w 3270095"/>
                <a:gd name="connsiteY40" fmla="*/ 289003 h 2488581"/>
                <a:gd name="connsiteX41" fmla="*/ 2040673 w 3270095"/>
                <a:gd name="connsiteY41" fmla="*/ 283427 h 2488581"/>
                <a:gd name="connsiteX42" fmla="*/ 1979341 w 3270095"/>
                <a:gd name="connsiteY42" fmla="*/ 261125 h 2488581"/>
                <a:gd name="connsiteX43" fmla="*/ 1870617 w 3270095"/>
                <a:gd name="connsiteY43" fmla="*/ 261125 h 2488581"/>
                <a:gd name="connsiteX44" fmla="*/ 1814861 w 3270095"/>
                <a:gd name="connsiteY44" fmla="*/ 230459 h 2488581"/>
                <a:gd name="connsiteX45" fmla="*/ 1778620 w 3270095"/>
                <a:gd name="connsiteY45" fmla="*/ 227671 h 2488581"/>
                <a:gd name="connsiteX46" fmla="*/ 1717288 w 3270095"/>
                <a:gd name="connsiteY46" fmla="*/ 194217 h 2488581"/>
                <a:gd name="connsiteX47" fmla="*/ 1681046 w 3270095"/>
                <a:gd name="connsiteY47" fmla="*/ 160764 h 2488581"/>
                <a:gd name="connsiteX48" fmla="*/ 1625290 w 3270095"/>
                <a:gd name="connsiteY48" fmla="*/ 121734 h 2488581"/>
                <a:gd name="connsiteX49" fmla="*/ 1580685 w 3270095"/>
                <a:gd name="connsiteY49" fmla="*/ 77129 h 2488581"/>
                <a:gd name="connsiteX50" fmla="*/ 1533293 w 3270095"/>
                <a:gd name="connsiteY50" fmla="*/ 35312 h 2488581"/>
                <a:gd name="connsiteX51" fmla="*/ 1405054 w 3270095"/>
                <a:gd name="connsiteY51" fmla="*/ 43676 h 2488581"/>
                <a:gd name="connsiteX52" fmla="*/ 1352085 w 3270095"/>
                <a:gd name="connsiteY52" fmla="*/ 32525 h 2488581"/>
                <a:gd name="connsiteX53" fmla="*/ 1313056 w 3270095"/>
                <a:gd name="connsiteY53" fmla="*/ 7434 h 2488581"/>
                <a:gd name="connsiteX54" fmla="*/ 1257300 w 3270095"/>
                <a:gd name="connsiteY54" fmla="*/ 1859 h 2488581"/>
                <a:gd name="connsiteX55" fmla="*/ 1201544 w 3270095"/>
                <a:gd name="connsiteY55" fmla="*/ 18585 h 2488581"/>
                <a:gd name="connsiteX56" fmla="*/ 1137424 w 3270095"/>
                <a:gd name="connsiteY56" fmla="*/ 46464 h 2488581"/>
                <a:gd name="connsiteX57" fmla="*/ 1078880 w 3270095"/>
                <a:gd name="connsiteY57" fmla="*/ 68766 h 2488581"/>
                <a:gd name="connsiteX58" fmla="*/ 1039851 w 3270095"/>
                <a:gd name="connsiteY58" fmla="*/ 105007 h 2488581"/>
                <a:gd name="connsiteX59" fmla="*/ 1006398 w 3270095"/>
                <a:gd name="connsiteY59" fmla="*/ 135673 h 2488581"/>
                <a:gd name="connsiteX60" fmla="*/ 970156 w 3270095"/>
                <a:gd name="connsiteY60" fmla="*/ 152400 h 2488581"/>
                <a:gd name="connsiteX61" fmla="*/ 933915 w 3270095"/>
                <a:gd name="connsiteY61" fmla="*/ 166339 h 2488581"/>
                <a:gd name="connsiteX62" fmla="*/ 880946 w 3270095"/>
                <a:gd name="connsiteY62" fmla="*/ 205368 h 2488581"/>
                <a:gd name="connsiteX63" fmla="*/ 853068 w 3270095"/>
                <a:gd name="connsiteY63" fmla="*/ 222095 h 2488581"/>
                <a:gd name="connsiteX64" fmla="*/ 833554 w 3270095"/>
                <a:gd name="connsiteY64" fmla="*/ 263912 h 2488581"/>
                <a:gd name="connsiteX65" fmla="*/ 811251 w 3270095"/>
                <a:gd name="connsiteY65" fmla="*/ 302942 h 2488581"/>
                <a:gd name="connsiteX66" fmla="*/ 814039 w 3270095"/>
                <a:gd name="connsiteY66" fmla="*/ 339183 h 2488581"/>
                <a:gd name="connsiteX67" fmla="*/ 822402 w 3270095"/>
                <a:gd name="connsiteY67" fmla="*/ 375425 h 2488581"/>
                <a:gd name="connsiteX68" fmla="*/ 777798 w 3270095"/>
                <a:gd name="connsiteY68" fmla="*/ 392151 h 2488581"/>
                <a:gd name="connsiteX69" fmla="*/ 738768 w 3270095"/>
                <a:gd name="connsiteY69" fmla="*/ 431181 h 2488581"/>
                <a:gd name="connsiteX70" fmla="*/ 710890 w 3270095"/>
                <a:gd name="connsiteY70" fmla="*/ 470210 h 2488581"/>
                <a:gd name="connsiteX71" fmla="*/ 663498 w 3270095"/>
                <a:gd name="connsiteY71" fmla="*/ 520390 h 2488581"/>
                <a:gd name="connsiteX72" fmla="*/ 621680 w 3270095"/>
                <a:gd name="connsiteY72" fmla="*/ 564995 h 2488581"/>
                <a:gd name="connsiteX73" fmla="*/ 599378 w 3270095"/>
                <a:gd name="connsiteY73" fmla="*/ 587298 h 2488581"/>
                <a:gd name="connsiteX74" fmla="*/ 565924 w 3270095"/>
                <a:gd name="connsiteY74" fmla="*/ 643054 h 2488581"/>
                <a:gd name="connsiteX75" fmla="*/ 554773 w 3270095"/>
                <a:gd name="connsiteY75" fmla="*/ 662568 h 2488581"/>
                <a:gd name="connsiteX76" fmla="*/ 554773 w 3270095"/>
                <a:gd name="connsiteY76" fmla="*/ 693234 h 2488581"/>
                <a:gd name="connsiteX77" fmla="*/ 585439 w 3270095"/>
                <a:gd name="connsiteY77" fmla="*/ 813110 h 2488581"/>
                <a:gd name="connsiteX78" fmla="*/ 577076 w 3270095"/>
                <a:gd name="connsiteY78" fmla="*/ 866078 h 2488581"/>
                <a:gd name="connsiteX79" fmla="*/ 602166 w 3270095"/>
                <a:gd name="connsiteY79" fmla="*/ 907895 h 2488581"/>
                <a:gd name="connsiteX80" fmla="*/ 624468 w 3270095"/>
                <a:gd name="connsiteY80" fmla="*/ 999893 h 2488581"/>
                <a:gd name="connsiteX81" fmla="*/ 624468 w 3270095"/>
                <a:gd name="connsiteY81" fmla="*/ 1072376 h 2488581"/>
                <a:gd name="connsiteX82" fmla="*/ 607741 w 3270095"/>
                <a:gd name="connsiteY82" fmla="*/ 1133707 h 2488581"/>
                <a:gd name="connsiteX83" fmla="*/ 602166 w 3270095"/>
                <a:gd name="connsiteY83" fmla="*/ 1189464 h 2488581"/>
                <a:gd name="connsiteX84" fmla="*/ 607741 w 3270095"/>
                <a:gd name="connsiteY84" fmla="*/ 1225705 h 2488581"/>
                <a:gd name="connsiteX85" fmla="*/ 618893 w 3270095"/>
                <a:gd name="connsiteY85" fmla="*/ 1320490 h 2488581"/>
                <a:gd name="connsiteX86" fmla="*/ 616105 w 3270095"/>
                <a:gd name="connsiteY86" fmla="*/ 1387398 h 2488581"/>
                <a:gd name="connsiteX87" fmla="*/ 588227 w 3270095"/>
                <a:gd name="connsiteY87" fmla="*/ 1454305 h 2488581"/>
                <a:gd name="connsiteX88" fmla="*/ 549198 w 3270095"/>
                <a:gd name="connsiteY88" fmla="*/ 1501698 h 2488581"/>
                <a:gd name="connsiteX89" fmla="*/ 515744 w 3270095"/>
                <a:gd name="connsiteY89" fmla="*/ 1535151 h 2488581"/>
                <a:gd name="connsiteX90" fmla="*/ 487866 w 3270095"/>
                <a:gd name="connsiteY90" fmla="*/ 1568605 h 2488581"/>
                <a:gd name="connsiteX91" fmla="*/ 496229 w 3270095"/>
                <a:gd name="connsiteY91" fmla="*/ 1607634 h 2488581"/>
                <a:gd name="connsiteX92" fmla="*/ 457200 w 3270095"/>
                <a:gd name="connsiteY92" fmla="*/ 1674542 h 2488581"/>
                <a:gd name="connsiteX93" fmla="*/ 457200 w 3270095"/>
                <a:gd name="connsiteY93" fmla="*/ 1707995 h 2488581"/>
                <a:gd name="connsiteX94" fmla="*/ 454412 w 3270095"/>
                <a:gd name="connsiteY94" fmla="*/ 1760964 h 2488581"/>
                <a:gd name="connsiteX95" fmla="*/ 432110 w 3270095"/>
                <a:gd name="connsiteY95" fmla="*/ 1827871 h 2488581"/>
                <a:gd name="connsiteX96" fmla="*/ 404232 w 3270095"/>
                <a:gd name="connsiteY96" fmla="*/ 1869688 h 2488581"/>
                <a:gd name="connsiteX97" fmla="*/ 370778 w 3270095"/>
                <a:gd name="connsiteY97" fmla="*/ 1900354 h 2488581"/>
                <a:gd name="connsiteX98" fmla="*/ 317810 w 3270095"/>
                <a:gd name="connsiteY98" fmla="*/ 1942171 h 2488581"/>
                <a:gd name="connsiteX99" fmla="*/ 287144 w 3270095"/>
                <a:gd name="connsiteY99" fmla="*/ 1961685 h 2488581"/>
                <a:gd name="connsiteX100" fmla="*/ 264841 w 3270095"/>
                <a:gd name="connsiteY100" fmla="*/ 2023017 h 2488581"/>
                <a:gd name="connsiteX101" fmla="*/ 239751 w 3270095"/>
                <a:gd name="connsiteY101" fmla="*/ 2070410 h 2488581"/>
                <a:gd name="connsiteX102" fmla="*/ 217449 w 3270095"/>
                <a:gd name="connsiteY102" fmla="*/ 2128954 h 2488581"/>
                <a:gd name="connsiteX103" fmla="*/ 197934 w 3270095"/>
                <a:gd name="connsiteY103" fmla="*/ 2151256 h 2488581"/>
                <a:gd name="connsiteX104" fmla="*/ 153329 w 3270095"/>
                <a:gd name="connsiteY104" fmla="*/ 2195861 h 2488581"/>
                <a:gd name="connsiteX105" fmla="*/ 122663 w 3270095"/>
                <a:gd name="connsiteY105" fmla="*/ 2220951 h 2488581"/>
                <a:gd name="connsiteX106" fmla="*/ 114300 w 3270095"/>
                <a:gd name="connsiteY106" fmla="*/ 2254405 h 2488581"/>
                <a:gd name="connsiteX107" fmla="*/ 111512 w 3270095"/>
                <a:gd name="connsiteY107" fmla="*/ 2312949 h 2488581"/>
                <a:gd name="connsiteX108" fmla="*/ 94785 w 3270095"/>
                <a:gd name="connsiteY108" fmla="*/ 2377068 h 2488581"/>
                <a:gd name="connsiteX109" fmla="*/ 44605 w 3270095"/>
                <a:gd name="connsiteY109" fmla="*/ 2463490 h 2488581"/>
                <a:gd name="connsiteX110" fmla="*/ 0 w 3270095"/>
                <a:gd name="connsiteY110" fmla="*/ 2488581 h 2488581"/>
                <a:gd name="connsiteX0" fmla="*/ 3127917 w 3270095"/>
                <a:gd name="connsiteY0" fmla="*/ 1256371 h 2488581"/>
                <a:gd name="connsiteX1" fmla="*/ 3141856 w 3270095"/>
                <a:gd name="connsiteY1" fmla="*/ 1200615 h 2488581"/>
                <a:gd name="connsiteX2" fmla="*/ 3119554 w 3270095"/>
                <a:gd name="connsiteY2" fmla="*/ 1147646 h 2488581"/>
                <a:gd name="connsiteX3" fmla="*/ 3100039 w 3270095"/>
                <a:gd name="connsiteY3" fmla="*/ 1119768 h 2488581"/>
                <a:gd name="connsiteX4" fmla="*/ 3144644 w 3270095"/>
                <a:gd name="connsiteY4" fmla="*/ 1086315 h 2488581"/>
                <a:gd name="connsiteX5" fmla="*/ 3197612 w 3270095"/>
                <a:gd name="connsiteY5" fmla="*/ 1091890 h 2488581"/>
                <a:gd name="connsiteX6" fmla="*/ 3211551 w 3270095"/>
                <a:gd name="connsiteY6" fmla="*/ 1080739 h 2488581"/>
                <a:gd name="connsiteX7" fmla="*/ 3236641 w 3270095"/>
                <a:gd name="connsiteY7" fmla="*/ 1044498 h 2488581"/>
                <a:gd name="connsiteX8" fmla="*/ 3256156 w 3270095"/>
                <a:gd name="connsiteY8" fmla="*/ 1013832 h 2488581"/>
                <a:gd name="connsiteX9" fmla="*/ 3264520 w 3270095"/>
                <a:gd name="connsiteY9" fmla="*/ 952500 h 2488581"/>
                <a:gd name="connsiteX10" fmla="*/ 3242217 w 3270095"/>
                <a:gd name="connsiteY10" fmla="*/ 896744 h 2488581"/>
                <a:gd name="connsiteX11" fmla="*/ 3228278 w 3270095"/>
                <a:gd name="connsiteY11" fmla="*/ 854927 h 2488581"/>
                <a:gd name="connsiteX12" fmla="*/ 3242217 w 3270095"/>
                <a:gd name="connsiteY12" fmla="*/ 793595 h 2488581"/>
                <a:gd name="connsiteX13" fmla="*/ 3267307 w 3270095"/>
                <a:gd name="connsiteY13" fmla="*/ 748990 h 2488581"/>
                <a:gd name="connsiteX14" fmla="*/ 3258944 w 3270095"/>
                <a:gd name="connsiteY14" fmla="*/ 687659 h 2488581"/>
                <a:gd name="connsiteX15" fmla="*/ 3239429 w 3270095"/>
                <a:gd name="connsiteY15" fmla="*/ 623539 h 2488581"/>
                <a:gd name="connsiteX16" fmla="*/ 3223554 w 3270095"/>
                <a:gd name="connsiteY16" fmla="*/ 574085 h 2488581"/>
                <a:gd name="connsiteX17" fmla="*/ 3223554 w 3270095"/>
                <a:gd name="connsiteY17" fmla="*/ 571145 h 2488581"/>
                <a:gd name="connsiteX18" fmla="*/ 3189249 w 3270095"/>
                <a:gd name="connsiteY18" fmla="*/ 534329 h 2488581"/>
                <a:gd name="connsiteX19" fmla="*/ 3133493 w 3270095"/>
                <a:gd name="connsiteY19" fmla="*/ 500876 h 2488581"/>
                <a:gd name="connsiteX20" fmla="*/ 3077737 w 3270095"/>
                <a:gd name="connsiteY20" fmla="*/ 464634 h 2488581"/>
                <a:gd name="connsiteX21" fmla="*/ 3055434 w 3270095"/>
                <a:gd name="connsiteY21" fmla="*/ 442332 h 2488581"/>
                <a:gd name="connsiteX22" fmla="*/ 3002466 w 3270095"/>
                <a:gd name="connsiteY22" fmla="*/ 464634 h 2488581"/>
                <a:gd name="connsiteX23" fmla="*/ 2974588 w 3270095"/>
                <a:gd name="connsiteY23" fmla="*/ 478573 h 2488581"/>
                <a:gd name="connsiteX24" fmla="*/ 2938346 w 3270095"/>
                <a:gd name="connsiteY24" fmla="*/ 447907 h 2488581"/>
                <a:gd name="connsiteX25" fmla="*/ 2882590 w 3270095"/>
                <a:gd name="connsiteY25" fmla="*/ 442332 h 2488581"/>
                <a:gd name="connsiteX26" fmla="*/ 2832410 w 3270095"/>
                <a:gd name="connsiteY26" fmla="*/ 439544 h 2488581"/>
                <a:gd name="connsiteX27" fmla="*/ 2801744 w 3270095"/>
                <a:gd name="connsiteY27" fmla="*/ 414454 h 2488581"/>
                <a:gd name="connsiteX28" fmla="*/ 2737624 w 3270095"/>
                <a:gd name="connsiteY28" fmla="*/ 372637 h 2488581"/>
                <a:gd name="connsiteX29" fmla="*/ 2687444 w 3270095"/>
                <a:gd name="connsiteY29" fmla="*/ 341971 h 2488581"/>
                <a:gd name="connsiteX30" fmla="*/ 2631688 w 3270095"/>
                <a:gd name="connsiteY30" fmla="*/ 316881 h 2488581"/>
                <a:gd name="connsiteX31" fmla="*/ 2556417 w 3270095"/>
                <a:gd name="connsiteY31" fmla="*/ 277851 h 2488581"/>
                <a:gd name="connsiteX32" fmla="*/ 2520176 w 3270095"/>
                <a:gd name="connsiteY32" fmla="*/ 266700 h 2488581"/>
                <a:gd name="connsiteX33" fmla="*/ 2436541 w 3270095"/>
                <a:gd name="connsiteY33" fmla="*/ 255549 h 2488581"/>
                <a:gd name="connsiteX34" fmla="*/ 2369634 w 3270095"/>
                <a:gd name="connsiteY34" fmla="*/ 286215 h 2488581"/>
                <a:gd name="connsiteX35" fmla="*/ 2316666 w 3270095"/>
                <a:gd name="connsiteY35" fmla="*/ 280639 h 2488581"/>
                <a:gd name="connsiteX36" fmla="*/ 2280424 w 3270095"/>
                <a:gd name="connsiteY36" fmla="*/ 258337 h 2488581"/>
                <a:gd name="connsiteX37" fmla="*/ 2210729 w 3270095"/>
                <a:gd name="connsiteY37" fmla="*/ 258337 h 2488581"/>
                <a:gd name="connsiteX38" fmla="*/ 2138246 w 3270095"/>
                <a:gd name="connsiteY38" fmla="*/ 280639 h 2488581"/>
                <a:gd name="connsiteX39" fmla="*/ 2102005 w 3270095"/>
                <a:gd name="connsiteY39" fmla="*/ 289003 h 2488581"/>
                <a:gd name="connsiteX40" fmla="*/ 2040673 w 3270095"/>
                <a:gd name="connsiteY40" fmla="*/ 283427 h 2488581"/>
                <a:gd name="connsiteX41" fmla="*/ 1979341 w 3270095"/>
                <a:gd name="connsiteY41" fmla="*/ 261125 h 2488581"/>
                <a:gd name="connsiteX42" fmla="*/ 1870617 w 3270095"/>
                <a:gd name="connsiteY42" fmla="*/ 261125 h 2488581"/>
                <a:gd name="connsiteX43" fmla="*/ 1814861 w 3270095"/>
                <a:gd name="connsiteY43" fmla="*/ 230459 h 2488581"/>
                <a:gd name="connsiteX44" fmla="*/ 1778620 w 3270095"/>
                <a:gd name="connsiteY44" fmla="*/ 227671 h 2488581"/>
                <a:gd name="connsiteX45" fmla="*/ 1717288 w 3270095"/>
                <a:gd name="connsiteY45" fmla="*/ 194217 h 2488581"/>
                <a:gd name="connsiteX46" fmla="*/ 1681046 w 3270095"/>
                <a:gd name="connsiteY46" fmla="*/ 160764 h 2488581"/>
                <a:gd name="connsiteX47" fmla="*/ 1625290 w 3270095"/>
                <a:gd name="connsiteY47" fmla="*/ 121734 h 2488581"/>
                <a:gd name="connsiteX48" fmla="*/ 1580685 w 3270095"/>
                <a:gd name="connsiteY48" fmla="*/ 77129 h 2488581"/>
                <a:gd name="connsiteX49" fmla="*/ 1533293 w 3270095"/>
                <a:gd name="connsiteY49" fmla="*/ 35312 h 2488581"/>
                <a:gd name="connsiteX50" fmla="*/ 1405054 w 3270095"/>
                <a:gd name="connsiteY50" fmla="*/ 43676 h 2488581"/>
                <a:gd name="connsiteX51" fmla="*/ 1352085 w 3270095"/>
                <a:gd name="connsiteY51" fmla="*/ 32525 h 2488581"/>
                <a:gd name="connsiteX52" fmla="*/ 1313056 w 3270095"/>
                <a:gd name="connsiteY52" fmla="*/ 7434 h 2488581"/>
                <a:gd name="connsiteX53" fmla="*/ 1257300 w 3270095"/>
                <a:gd name="connsiteY53" fmla="*/ 1859 h 2488581"/>
                <a:gd name="connsiteX54" fmla="*/ 1201544 w 3270095"/>
                <a:gd name="connsiteY54" fmla="*/ 18585 h 2488581"/>
                <a:gd name="connsiteX55" fmla="*/ 1137424 w 3270095"/>
                <a:gd name="connsiteY55" fmla="*/ 46464 h 2488581"/>
                <a:gd name="connsiteX56" fmla="*/ 1078880 w 3270095"/>
                <a:gd name="connsiteY56" fmla="*/ 68766 h 2488581"/>
                <a:gd name="connsiteX57" fmla="*/ 1039851 w 3270095"/>
                <a:gd name="connsiteY57" fmla="*/ 105007 h 2488581"/>
                <a:gd name="connsiteX58" fmla="*/ 1006398 w 3270095"/>
                <a:gd name="connsiteY58" fmla="*/ 135673 h 2488581"/>
                <a:gd name="connsiteX59" fmla="*/ 970156 w 3270095"/>
                <a:gd name="connsiteY59" fmla="*/ 152400 h 2488581"/>
                <a:gd name="connsiteX60" fmla="*/ 933915 w 3270095"/>
                <a:gd name="connsiteY60" fmla="*/ 166339 h 2488581"/>
                <a:gd name="connsiteX61" fmla="*/ 880946 w 3270095"/>
                <a:gd name="connsiteY61" fmla="*/ 205368 h 2488581"/>
                <a:gd name="connsiteX62" fmla="*/ 853068 w 3270095"/>
                <a:gd name="connsiteY62" fmla="*/ 222095 h 2488581"/>
                <a:gd name="connsiteX63" fmla="*/ 833554 w 3270095"/>
                <a:gd name="connsiteY63" fmla="*/ 263912 h 2488581"/>
                <a:gd name="connsiteX64" fmla="*/ 811251 w 3270095"/>
                <a:gd name="connsiteY64" fmla="*/ 302942 h 2488581"/>
                <a:gd name="connsiteX65" fmla="*/ 814039 w 3270095"/>
                <a:gd name="connsiteY65" fmla="*/ 339183 h 2488581"/>
                <a:gd name="connsiteX66" fmla="*/ 822402 w 3270095"/>
                <a:gd name="connsiteY66" fmla="*/ 375425 h 2488581"/>
                <a:gd name="connsiteX67" fmla="*/ 777798 w 3270095"/>
                <a:gd name="connsiteY67" fmla="*/ 392151 h 2488581"/>
                <a:gd name="connsiteX68" fmla="*/ 738768 w 3270095"/>
                <a:gd name="connsiteY68" fmla="*/ 431181 h 2488581"/>
                <a:gd name="connsiteX69" fmla="*/ 710890 w 3270095"/>
                <a:gd name="connsiteY69" fmla="*/ 470210 h 2488581"/>
                <a:gd name="connsiteX70" fmla="*/ 663498 w 3270095"/>
                <a:gd name="connsiteY70" fmla="*/ 520390 h 2488581"/>
                <a:gd name="connsiteX71" fmla="*/ 621680 w 3270095"/>
                <a:gd name="connsiteY71" fmla="*/ 564995 h 2488581"/>
                <a:gd name="connsiteX72" fmla="*/ 599378 w 3270095"/>
                <a:gd name="connsiteY72" fmla="*/ 587298 h 2488581"/>
                <a:gd name="connsiteX73" fmla="*/ 565924 w 3270095"/>
                <a:gd name="connsiteY73" fmla="*/ 643054 h 2488581"/>
                <a:gd name="connsiteX74" fmla="*/ 554773 w 3270095"/>
                <a:gd name="connsiteY74" fmla="*/ 662568 h 2488581"/>
                <a:gd name="connsiteX75" fmla="*/ 554773 w 3270095"/>
                <a:gd name="connsiteY75" fmla="*/ 693234 h 2488581"/>
                <a:gd name="connsiteX76" fmla="*/ 585439 w 3270095"/>
                <a:gd name="connsiteY76" fmla="*/ 813110 h 2488581"/>
                <a:gd name="connsiteX77" fmla="*/ 577076 w 3270095"/>
                <a:gd name="connsiteY77" fmla="*/ 866078 h 2488581"/>
                <a:gd name="connsiteX78" fmla="*/ 602166 w 3270095"/>
                <a:gd name="connsiteY78" fmla="*/ 907895 h 2488581"/>
                <a:gd name="connsiteX79" fmla="*/ 624468 w 3270095"/>
                <a:gd name="connsiteY79" fmla="*/ 999893 h 2488581"/>
                <a:gd name="connsiteX80" fmla="*/ 624468 w 3270095"/>
                <a:gd name="connsiteY80" fmla="*/ 1072376 h 2488581"/>
                <a:gd name="connsiteX81" fmla="*/ 607741 w 3270095"/>
                <a:gd name="connsiteY81" fmla="*/ 1133707 h 2488581"/>
                <a:gd name="connsiteX82" fmla="*/ 602166 w 3270095"/>
                <a:gd name="connsiteY82" fmla="*/ 1189464 h 2488581"/>
                <a:gd name="connsiteX83" fmla="*/ 607741 w 3270095"/>
                <a:gd name="connsiteY83" fmla="*/ 1225705 h 2488581"/>
                <a:gd name="connsiteX84" fmla="*/ 618893 w 3270095"/>
                <a:gd name="connsiteY84" fmla="*/ 1320490 h 2488581"/>
                <a:gd name="connsiteX85" fmla="*/ 616105 w 3270095"/>
                <a:gd name="connsiteY85" fmla="*/ 1387398 h 2488581"/>
                <a:gd name="connsiteX86" fmla="*/ 588227 w 3270095"/>
                <a:gd name="connsiteY86" fmla="*/ 1454305 h 2488581"/>
                <a:gd name="connsiteX87" fmla="*/ 549198 w 3270095"/>
                <a:gd name="connsiteY87" fmla="*/ 1501698 h 2488581"/>
                <a:gd name="connsiteX88" fmla="*/ 515744 w 3270095"/>
                <a:gd name="connsiteY88" fmla="*/ 1535151 h 2488581"/>
                <a:gd name="connsiteX89" fmla="*/ 487866 w 3270095"/>
                <a:gd name="connsiteY89" fmla="*/ 1568605 h 2488581"/>
                <a:gd name="connsiteX90" fmla="*/ 496229 w 3270095"/>
                <a:gd name="connsiteY90" fmla="*/ 1607634 h 2488581"/>
                <a:gd name="connsiteX91" fmla="*/ 457200 w 3270095"/>
                <a:gd name="connsiteY91" fmla="*/ 1674542 h 2488581"/>
                <a:gd name="connsiteX92" fmla="*/ 457200 w 3270095"/>
                <a:gd name="connsiteY92" fmla="*/ 1707995 h 2488581"/>
                <a:gd name="connsiteX93" fmla="*/ 454412 w 3270095"/>
                <a:gd name="connsiteY93" fmla="*/ 1760964 h 2488581"/>
                <a:gd name="connsiteX94" fmla="*/ 432110 w 3270095"/>
                <a:gd name="connsiteY94" fmla="*/ 1827871 h 2488581"/>
                <a:gd name="connsiteX95" fmla="*/ 404232 w 3270095"/>
                <a:gd name="connsiteY95" fmla="*/ 1869688 h 2488581"/>
                <a:gd name="connsiteX96" fmla="*/ 370778 w 3270095"/>
                <a:gd name="connsiteY96" fmla="*/ 1900354 h 2488581"/>
                <a:gd name="connsiteX97" fmla="*/ 317810 w 3270095"/>
                <a:gd name="connsiteY97" fmla="*/ 1942171 h 2488581"/>
                <a:gd name="connsiteX98" fmla="*/ 287144 w 3270095"/>
                <a:gd name="connsiteY98" fmla="*/ 1961685 h 2488581"/>
                <a:gd name="connsiteX99" fmla="*/ 264841 w 3270095"/>
                <a:gd name="connsiteY99" fmla="*/ 2023017 h 2488581"/>
                <a:gd name="connsiteX100" fmla="*/ 239751 w 3270095"/>
                <a:gd name="connsiteY100" fmla="*/ 2070410 h 2488581"/>
                <a:gd name="connsiteX101" fmla="*/ 217449 w 3270095"/>
                <a:gd name="connsiteY101" fmla="*/ 2128954 h 2488581"/>
                <a:gd name="connsiteX102" fmla="*/ 197934 w 3270095"/>
                <a:gd name="connsiteY102" fmla="*/ 2151256 h 2488581"/>
                <a:gd name="connsiteX103" fmla="*/ 153329 w 3270095"/>
                <a:gd name="connsiteY103" fmla="*/ 2195861 h 2488581"/>
                <a:gd name="connsiteX104" fmla="*/ 122663 w 3270095"/>
                <a:gd name="connsiteY104" fmla="*/ 2220951 h 2488581"/>
                <a:gd name="connsiteX105" fmla="*/ 114300 w 3270095"/>
                <a:gd name="connsiteY105" fmla="*/ 2254405 h 2488581"/>
                <a:gd name="connsiteX106" fmla="*/ 111512 w 3270095"/>
                <a:gd name="connsiteY106" fmla="*/ 2312949 h 2488581"/>
                <a:gd name="connsiteX107" fmla="*/ 94785 w 3270095"/>
                <a:gd name="connsiteY107" fmla="*/ 2377068 h 2488581"/>
                <a:gd name="connsiteX108" fmla="*/ 44605 w 3270095"/>
                <a:gd name="connsiteY108" fmla="*/ 2463490 h 2488581"/>
                <a:gd name="connsiteX109" fmla="*/ 0 w 3270095"/>
                <a:gd name="connsiteY109" fmla="*/ 2488581 h 2488581"/>
                <a:gd name="connsiteX0" fmla="*/ 3141856 w 3270095"/>
                <a:gd name="connsiteY0" fmla="*/ 1200615 h 2488581"/>
                <a:gd name="connsiteX1" fmla="*/ 3119554 w 3270095"/>
                <a:gd name="connsiteY1" fmla="*/ 1147646 h 2488581"/>
                <a:gd name="connsiteX2" fmla="*/ 3100039 w 3270095"/>
                <a:gd name="connsiteY2" fmla="*/ 1119768 h 2488581"/>
                <a:gd name="connsiteX3" fmla="*/ 3144644 w 3270095"/>
                <a:gd name="connsiteY3" fmla="*/ 1086315 h 2488581"/>
                <a:gd name="connsiteX4" fmla="*/ 3197612 w 3270095"/>
                <a:gd name="connsiteY4" fmla="*/ 1091890 h 2488581"/>
                <a:gd name="connsiteX5" fmla="*/ 3211551 w 3270095"/>
                <a:gd name="connsiteY5" fmla="*/ 1080739 h 2488581"/>
                <a:gd name="connsiteX6" fmla="*/ 3236641 w 3270095"/>
                <a:gd name="connsiteY6" fmla="*/ 1044498 h 2488581"/>
                <a:gd name="connsiteX7" fmla="*/ 3256156 w 3270095"/>
                <a:gd name="connsiteY7" fmla="*/ 1013832 h 2488581"/>
                <a:gd name="connsiteX8" fmla="*/ 3264520 w 3270095"/>
                <a:gd name="connsiteY8" fmla="*/ 952500 h 2488581"/>
                <a:gd name="connsiteX9" fmla="*/ 3242217 w 3270095"/>
                <a:gd name="connsiteY9" fmla="*/ 896744 h 2488581"/>
                <a:gd name="connsiteX10" fmla="*/ 3228278 w 3270095"/>
                <a:gd name="connsiteY10" fmla="*/ 854927 h 2488581"/>
                <a:gd name="connsiteX11" fmla="*/ 3242217 w 3270095"/>
                <a:gd name="connsiteY11" fmla="*/ 793595 h 2488581"/>
                <a:gd name="connsiteX12" fmla="*/ 3267307 w 3270095"/>
                <a:gd name="connsiteY12" fmla="*/ 748990 h 2488581"/>
                <a:gd name="connsiteX13" fmla="*/ 3258944 w 3270095"/>
                <a:gd name="connsiteY13" fmla="*/ 687659 h 2488581"/>
                <a:gd name="connsiteX14" fmla="*/ 3239429 w 3270095"/>
                <a:gd name="connsiteY14" fmla="*/ 623539 h 2488581"/>
                <a:gd name="connsiteX15" fmla="*/ 3223554 w 3270095"/>
                <a:gd name="connsiteY15" fmla="*/ 574085 h 2488581"/>
                <a:gd name="connsiteX16" fmla="*/ 3223554 w 3270095"/>
                <a:gd name="connsiteY16" fmla="*/ 571145 h 2488581"/>
                <a:gd name="connsiteX17" fmla="*/ 3189249 w 3270095"/>
                <a:gd name="connsiteY17" fmla="*/ 534329 h 2488581"/>
                <a:gd name="connsiteX18" fmla="*/ 3133493 w 3270095"/>
                <a:gd name="connsiteY18" fmla="*/ 500876 h 2488581"/>
                <a:gd name="connsiteX19" fmla="*/ 3077737 w 3270095"/>
                <a:gd name="connsiteY19" fmla="*/ 464634 h 2488581"/>
                <a:gd name="connsiteX20" fmla="*/ 3055434 w 3270095"/>
                <a:gd name="connsiteY20" fmla="*/ 442332 h 2488581"/>
                <a:gd name="connsiteX21" fmla="*/ 3002466 w 3270095"/>
                <a:gd name="connsiteY21" fmla="*/ 464634 h 2488581"/>
                <a:gd name="connsiteX22" fmla="*/ 2974588 w 3270095"/>
                <a:gd name="connsiteY22" fmla="*/ 478573 h 2488581"/>
                <a:gd name="connsiteX23" fmla="*/ 2938346 w 3270095"/>
                <a:gd name="connsiteY23" fmla="*/ 447907 h 2488581"/>
                <a:gd name="connsiteX24" fmla="*/ 2882590 w 3270095"/>
                <a:gd name="connsiteY24" fmla="*/ 442332 h 2488581"/>
                <a:gd name="connsiteX25" fmla="*/ 2832410 w 3270095"/>
                <a:gd name="connsiteY25" fmla="*/ 439544 h 2488581"/>
                <a:gd name="connsiteX26" fmla="*/ 2801744 w 3270095"/>
                <a:gd name="connsiteY26" fmla="*/ 414454 h 2488581"/>
                <a:gd name="connsiteX27" fmla="*/ 2737624 w 3270095"/>
                <a:gd name="connsiteY27" fmla="*/ 372637 h 2488581"/>
                <a:gd name="connsiteX28" fmla="*/ 2687444 w 3270095"/>
                <a:gd name="connsiteY28" fmla="*/ 341971 h 2488581"/>
                <a:gd name="connsiteX29" fmla="*/ 2631688 w 3270095"/>
                <a:gd name="connsiteY29" fmla="*/ 316881 h 2488581"/>
                <a:gd name="connsiteX30" fmla="*/ 2556417 w 3270095"/>
                <a:gd name="connsiteY30" fmla="*/ 277851 h 2488581"/>
                <a:gd name="connsiteX31" fmla="*/ 2520176 w 3270095"/>
                <a:gd name="connsiteY31" fmla="*/ 266700 h 2488581"/>
                <a:gd name="connsiteX32" fmla="*/ 2436541 w 3270095"/>
                <a:gd name="connsiteY32" fmla="*/ 255549 h 2488581"/>
                <a:gd name="connsiteX33" fmla="*/ 2369634 w 3270095"/>
                <a:gd name="connsiteY33" fmla="*/ 286215 h 2488581"/>
                <a:gd name="connsiteX34" fmla="*/ 2316666 w 3270095"/>
                <a:gd name="connsiteY34" fmla="*/ 280639 h 2488581"/>
                <a:gd name="connsiteX35" fmla="*/ 2280424 w 3270095"/>
                <a:gd name="connsiteY35" fmla="*/ 258337 h 2488581"/>
                <a:gd name="connsiteX36" fmla="*/ 2210729 w 3270095"/>
                <a:gd name="connsiteY36" fmla="*/ 258337 h 2488581"/>
                <a:gd name="connsiteX37" fmla="*/ 2138246 w 3270095"/>
                <a:gd name="connsiteY37" fmla="*/ 280639 h 2488581"/>
                <a:gd name="connsiteX38" fmla="*/ 2102005 w 3270095"/>
                <a:gd name="connsiteY38" fmla="*/ 289003 h 2488581"/>
                <a:gd name="connsiteX39" fmla="*/ 2040673 w 3270095"/>
                <a:gd name="connsiteY39" fmla="*/ 283427 h 2488581"/>
                <a:gd name="connsiteX40" fmla="*/ 1979341 w 3270095"/>
                <a:gd name="connsiteY40" fmla="*/ 261125 h 2488581"/>
                <a:gd name="connsiteX41" fmla="*/ 1870617 w 3270095"/>
                <a:gd name="connsiteY41" fmla="*/ 261125 h 2488581"/>
                <a:gd name="connsiteX42" fmla="*/ 1814861 w 3270095"/>
                <a:gd name="connsiteY42" fmla="*/ 230459 h 2488581"/>
                <a:gd name="connsiteX43" fmla="*/ 1778620 w 3270095"/>
                <a:gd name="connsiteY43" fmla="*/ 227671 h 2488581"/>
                <a:gd name="connsiteX44" fmla="*/ 1717288 w 3270095"/>
                <a:gd name="connsiteY44" fmla="*/ 194217 h 2488581"/>
                <a:gd name="connsiteX45" fmla="*/ 1681046 w 3270095"/>
                <a:gd name="connsiteY45" fmla="*/ 160764 h 2488581"/>
                <a:gd name="connsiteX46" fmla="*/ 1625290 w 3270095"/>
                <a:gd name="connsiteY46" fmla="*/ 121734 h 2488581"/>
                <a:gd name="connsiteX47" fmla="*/ 1580685 w 3270095"/>
                <a:gd name="connsiteY47" fmla="*/ 77129 h 2488581"/>
                <a:gd name="connsiteX48" fmla="*/ 1533293 w 3270095"/>
                <a:gd name="connsiteY48" fmla="*/ 35312 h 2488581"/>
                <a:gd name="connsiteX49" fmla="*/ 1405054 w 3270095"/>
                <a:gd name="connsiteY49" fmla="*/ 43676 h 2488581"/>
                <a:gd name="connsiteX50" fmla="*/ 1352085 w 3270095"/>
                <a:gd name="connsiteY50" fmla="*/ 32525 h 2488581"/>
                <a:gd name="connsiteX51" fmla="*/ 1313056 w 3270095"/>
                <a:gd name="connsiteY51" fmla="*/ 7434 h 2488581"/>
                <a:gd name="connsiteX52" fmla="*/ 1257300 w 3270095"/>
                <a:gd name="connsiteY52" fmla="*/ 1859 h 2488581"/>
                <a:gd name="connsiteX53" fmla="*/ 1201544 w 3270095"/>
                <a:gd name="connsiteY53" fmla="*/ 18585 h 2488581"/>
                <a:gd name="connsiteX54" fmla="*/ 1137424 w 3270095"/>
                <a:gd name="connsiteY54" fmla="*/ 46464 h 2488581"/>
                <a:gd name="connsiteX55" fmla="*/ 1078880 w 3270095"/>
                <a:gd name="connsiteY55" fmla="*/ 68766 h 2488581"/>
                <a:gd name="connsiteX56" fmla="*/ 1039851 w 3270095"/>
                <a:gd name="connsiteY56" fmla="*/ 105007 h 2488581"/>
                <a:gd name="connsiteX57" fmla="*/ 1006398 w 3270095"/>
                <a:gd name="connsiteY57" fmla="*/ 135673 h 2488581"/>
                <a:gd name="connsiteX58" fmla="*/ 970156 w 3270095"/>
                <a:gd name="connsiteY58" fmla="*/ 152400 h 2488581"/>
                <a:gd name="connsiteX59" fmla="*/ 933915 w 3270095"/>
                <a:gd name="connsiteY59" fmla="*/ 166339 h 2488581"/>
                <a:gd name="connsiteX60" fmla="*/ 880946 w 3270095"/>
                <a:gd name="connsiteY60" fmla="*/ 205368 h 2488581"/>
                <a:gd name="connsiteX61" fmla="*/ 853068 w 3270095"/>
                <a:gd name="connsiteY61" fmla="*/ 222095 h 2488581"/>
                <a:gd name="connsiteX62" fmla="*/ 833554 w 3270095"/>
                <a:gd name="connsiteY62" fmla="*/ 263912 h 2488581"/>
                <a:gd name="connsiteX63" fmla="*/ 811251 w 3270095"/>
                <a:gd name="connsiteY63" fmla="*/ 302942 h 2488581"/>
                <a:gd name="connsiteX64" fmla="*/ 814039 w 3270095"/>
                <a:gd name="connsiteY64" fmla="*/ 339183 h 2488581"/>
                <a:gd name="connsiteX65" fmla="*/ 822402 w 3270095"/>
                <a:gd name="connsiteY65" fmla="*/ 375425 h 2488581"/>
                <a:gd name="connsiteX66" fmla="*/ 777798 w 3270095"/>
                <a:gd name="connsiteY66" fmla="*/ 392151 h 2488581"/>
                <a:gd name="connsiteX67" fmla="*/ 738768 w 3270095"/>
                <a:gd name="connsiteY67" fmla="*/ 431181 h 2488581"/>
                <a:gd name="connsiteX68" fmla="*/ 710890 w 3270095"/>
                <a:gd name="connsiteY68" fmla="*/ 470210 h 2488581"/>
                <a:gd name="connsiteX69" fmla="*/ 663498 w 3270095"/>
                <a:gd name="connsiteY69" fmla="*/ 520390 h 2488581"/>
                <a:gd name="connsiteX70" fmla="*/ 621680 w 3270095"/>
                <a:gd name="connsiteY70" fmla="*/ 564995 h 2488581"/>
                <a:gd name="connsiteX71" fmla="*/ 599378 w 3270095"/>
                <a:gd name="connsiteY71" fmla="*/ 587298 h 2488581"/>
                <a:gd name="connsiteX72" fmla="*/ 565924 w 3270095"/>
                <a:gd name="connsiteY72" fmla="*/ 643054 h 2488581"/>
                <a:gd name="connsiteX73" fmla="*/ 554773 w 3270095"/>
                <a:gd name="connsiteY73" fmla="*/ 662568 h 2488581"/>
                <a:gd name="connsiteX74" fmla="*/ 554773 w 3270095"/>
                <a:gd name="connsiteY74" fmla="*/ 693234 h 2488581"/>
                <a:gd name="connsiteX75" fmla="*/ 585439 w 3270095"/>
                <a:gd name="connsiteY75" fmla="*/ 813110 h 2488581"/>
                <a:gd name="connsiteX76" fmla="*/ 577076 w 3270095"/>
                <a:gd name="connsiteY76" fmla="*/ 866078 h 2488581"/>
                <a:gd name="connsiteX77" fmla="*/ 602166 w 3270095"/>
                <a:gd name="connsiteY77" fmla="*/ 907895 h 2488581"/>
                <a:gd name="connsiteX78" fmla="*/ 624468 w 3270095"/>
                <a:gd name="connsiteY78" fmla="*/ 999893 h 2488581"/>
                <a:gd name="connsiteX79" fmla="*/ 624468 w 3270095"/>
                <a:gd name="connsiteY79" fmla="*/ 1072376 h 2488581"/>
                <a:gd name="connsiteX80" fmla="*/ 607741 w 3270095"/>
                <a:gd name="connsiteY80" fmla="*/ 1133707 h 2488581"/>
                <a:gd name="connsiteX81" fmla="*/ 602166 w 3270095"/>
                <a:gd name="connsiteY81" fmla="*/ 1189464 h 2488581"/>
                <a:gd name="connsiteX82" fmla="*/ 607741 w 3270095"/>
                <a:gd name="connsiteY82" fmla="*/ 1225705 h 2488581"/>
                <a:gd name="connsiteX83" fmla="*/ 618893 w 3270095"/>
                <a:gd name="connsiteY83" fmla="*/ 1320490 h 2488581"/>
                <a:gd name="connsiteX84" fmla="*/ 616105 w 3270095"/>
                <a:gd name="connsiteY84" fmla="*/ 1387398 h 2488581"/>
                <a:gd name="connsiteX85" fmla="*/ 588227 w 3270095"/>
                <a:gd name="connsiteY85" fmla="*/ 1454305 h 2488581"/>
                <a:gd name="connsiteX86" fmla="*/ 549198 w 3270095"/>
                <a:gd name="connsiteY86" fmla="*/ 1501698 h 2488581"/>
                <a:gd name="connsiteX87" fmla="*/ 515744 w 3270095"/>
                <a:gd name="connsiteY87" fmla="*/ 1535151 h 2488581"/>
                <a:gd name="connsiteX88" fmla="*/ 487866 w 3270095"/>
                <a:gd name="connsiteY88" fmla="*/ 1568605 h 2488581"/>
                <a:gd name="connsiteX89" fmla="*/ 496229 w 3270095"/>
                <a:gd name="connsiteY89" fmla="*/ 1607634 h 2488581"/>
                <a:gd name="connsiteX90" fmla="*/ 457200 w 3270095"/>
                <a:gd name="connsiteY90" fmla="*/ 1674542 h 2488581"/>
                <a:gd name="connsiteX91" fmla="*/ 457200 w 3270095"/>
                <a:gd name="connsiteY91" fmla="*/ 1707995 h 2488581"/>
                <a:gd name="connsiteX92" fmla="*/ 454412 w 3270095"/>
                <a:gd name="connsiteY92" fmla="*/ 1760964 h 2488581"/>
                <a:gd name="connsiteX93" fmla="*/ 432110 w 3270095"/>
                <a:gd name="connsiteY93" fmla="*/ 1827871 h 2488581"/>
                <a:gd name="connsiteX94" fmla="*/ 404232 w 3270095"/>
                <a:gd name="connsiteY94" fmla="*/ 1869688 h 2488581"/>
                <a:gd name="connsiteX95" fmla="*/ 370778 w 3270095"/>
                <a:gd name="connsiteY95" fmla="*/ 1900354 h 2488581"/>
                <a:gd name="connsiteX96" fmla="*/ 317810 w 3270095"/>
                <a:gd name="connsiteY96" fmla="*/ 1942171 h 2488581"/>
                <a:gd name="connsiteX97" fmla="*/ 287144 w 3270095"/>
                <a:gd name="connsiteY97" fmla="*/ 1961685 h 2488581"/>
                <a:gd name="connsiteX98" fmla="*/ 264841 w 3270095"/>
                <a:gd name="connsiteY98" fmla="*/ 2023017 h 2488581"/>
                <a:gd name="connsiteX99" fmla="*/ 239751 w 3270095"/>
                <a:gd name="connsiteY99" fmla="*/ 2070410 h 2488581"/>
                <a:gd name="connsiteX100" fmla="*/ 217449 w 3270095"/>
                <a:gd name="connsiteY100" fmla="*/ 2128954 h 2488581"/>
                <a:gd name="connsiteX101" fmla="*/ 197934 w 3270095"/>
                <a:gd name="connsiteY101" fmla="*/ 2151256 h 2488581"/>
                <a:gd name="connsiteX102" fmla="*/ 153329 w 3270095"/>
                <a:gd name="connsiteY102" fmla="*/ 2195861 h 2488581"/>
                <a:gd name="connsiteX103" fmla="*/ 122663 w 3270095"/>
                <a:gd name="connsiteY103" fmla="*/ 2220951 h 2488581"/>
                <a:gd name="connsiteX104" fmla="*/ 114300 w 3270095"/>
                <a:gd name="connsiteY104" fmla="*/ 2254405 h 2488581"/>
                <a:gd name="connsiteX105" fmla="*/ 111512 w 3270095"/>
                <a:gd name="connsiteY105" fmla="*/ 2312949 h 2488581"/>
                <a:gd name="connsiteX106" fmla="*/ 94785 w 3270095"/>
                <a:gd name="connsiteY106" fmla="*/ 2377068 h 2488581"/>
                <a:gd name="connsiteX107" fmla="*/ 44605 w 3270095"/>
                <a:gd name="connsiteY107" fmla="*/ 2463490 h 2488581"/>
                <a:gd name="connsiteX108" fmla="*/ 0 w 3270095"/>
                <a:gd name="connsiteY108" fmla="*/ 2488581 h 2488581"/>
                <a:gd name="connsiteX0" fmla="*/ 3119554 w 3270095"/>
                <a:gd name="connsiteY0" fmla="*/ 1147646 h 2488581"/>
                <a:gd name="connsiteX1" fmla="*/ 3100039 w 3270095"/>
                <a:gd name="connsiteY1" fmla="*/ 1119768 h 2488581"/>
                <a:gd name="connsiteX2" fmla="*/ 3144644 w 3270095"/>
                <a:gd name="connsiteY2" fmla="*/ 1086315 h 2488581"/>
                <a:gd name="connsiteX3" fmla="*/ 3197612 w 3270095"/>
                <a:gd name="connsiteY3" fmla="*/ 1091890 h 2488581"/>
                <a:gd name="connsiteX4" fmla="*/ 3211551 w 3270095"/>
                <a:gd name="connsiteY4" fmla="*/ 1080739 h 2488581"/>
                <a:gd name="connsiteX5" fmla="*/ 3236641 w 3270095"/>
                <a:gd name="connsiteY5" fmla="*/ 1044498 h 2488581"/>
                <a:gd name="connsiteX6" fmla="*/ 3256156 w 3270095"/>
                <a:gd name="connsiteY6" fmla="*/ 1013832 h 2488581"/>
                <a:gd name="connsiteX7" fmla="*/ 3264520 w 3270095"/>
                <a:gd name="connsiteY7" fmla="*/ 952500 h 2488581"/>
                <a:gd name="connsiteX8" fmla="*/ 3242217 w 3270095"/>
                <a:gd name="connsiteY8" fmla="*/ 896744 h 2488581"/>
                <a:gd name="connsiteX9" fmla="*/ 3228278 w 3270095"/>
                <a:gd name="connsiteY9" fmla="*/ 854927 h 2488581"/>
                <a:gd name="connsiteX10" fmla="*/ 3242217 w 3270095"/>
                <a:gd name="connsiteY10" fmla="*/ 793595 h 2488581"/>
                <a:gd name="connsiteX11" fmla="*/ 3267307 w 3270095"/>
                <a:gd name="connsiteY11" fmla="*/ 748990 h 2488581"/>
                <a:gd name="connsiteX12" fmla="*/ 3258944 w 3270095"/>
                <a:gd name="connsiteY12" fmla="*/ 687659 h 2488581"/>
                <a:gd name="connsiteX13" fmla="*/ 3239429 w 3270095"/>
                <a:gd name="connsiteY13" fmla="*/ 623539 h 2488581"/>
                <a:gd name="connsiteX14" fmla="*/ 3223554 w 3270095"/>
                <a:gd name="connsiteY14" fmla="*/ 574085 h 2488581"/>
                <a:gd name="connsiteX15" fmla="*/ 3223554 w 3270095"/>
                <a:gd name="connsiteY15" fmla="*/ 571145 h 2488581"/>
                <a:gd name="connsiteX16" fmla="*/ 3189249 w 3270095"/>
                <a:gd name="connsiteY16" fmla="*/ 534329 h 2488581"/>
                <a:gd name="connsiteX17" fmla="*/ 3133493 w 3270095"/>
                <a:gd name="connsiteY17" fmla="*/ 500876 h 2488581"/>
                <a:gd name="connsiteX18" fmla="*/ 3077737 w 3270095"/>
                <a:gd name="connsiteY18" fmla="*/ 464634 h 2488581"/>
                <a:gd name="connsiteX19" fmla="*/ 3055434 w 3270095"/>
                <a:gd name="connsiteY19" fmla="*/ 442332 h 2488581"/>
                <a:gd name="connsiteX20" fmla="*/ 3002466 w 3270095"/>
                <a:gd name="connsiteY20" fmla="*/ 464634 h 2488581"/>
                <a:gd name="connsiteX21" fmla="*/ 2974588 w 3270095"/>
                <a:gd name="connsiteY21" fmla="*/ 478573 h 2488581"/>
                <a:gd name="connsiteX22" fmla="*/ 2938346 w 3270095"/>
                <a:gd name="connsiteY22" fmla="*/ 447907 h 2488581"/>
                <a:gd name="connsiteX23" fmla="*/ 2882590 w 3270095"/>
                <a:gd name="connsiteY23" fmla="*/ 442332 h 2488581"/>
                <a:gd name="connsiteX24" fmla="*/ 2832410 w 3270095"/>
                <a:gd name="connsiteY24" fmla="*/ 439544 h 2488581"/>
                <a:gd name="connsiteX25" fmla="*/ 2801744 w 3270095"/>
                <a:gd name="connsiteY25" fmla="*/ 414454 h 2488581"/>
                <a:gd name="connsiteX26" fmla="*/ 2737624 w 3270095"/>
                <a:gd name="connsiteY26" fmla="*/ 372637 h 2488581"/>
                <a:gd name="connsiteX27" fmla="*/ 2687444 w 3270095"/>
                <a:gd name="connsiteY27" fmla="*/ 341971 h 2488581"/>
                <a:gd name="connsiteX28" fmla="*/ 2631688 w 3270095"/>
                <a:gd name="connsiteY28" fmla="*/ 316881 h 2488581"/>
                <a:gd name="connsiteX29" fmla="*/ 2556417 w 3270095"/>
                <a:gd name="connsiteY29" fmla="*/ 277851 h 2488581"/>
                <a:gd name="connsiteX30" fmla="*/ 2520176 w 3270095"/>
                <a:gd name="connsiteY30" fmla="*/ 266700 h 2488581"/>
                <a:gd name="connsiteX31" fmla="*/ 2436541 w 3270095"/>
                <a:gd name="connsiteY31" fmla="*/ 255549 h 2488581"/>
                <a:gd name="connsiteX32" fmla="*/ 2369634 w 3270095"/>
                <a:gd name="connsiteY32" fmla="*/ 286215 h 2488581"/>
                <a:gd name="connsiteX33" fmla="*/ 2316666 w 3270095"/>
                <a:gd name="connsiteY33" fmla="*/ 280639 h 2488581"/>
                <a:gd name="connsiteX34" fmla="*/ 2280424 w 3270095"/>
                <a:gd name="connsiteY34" fmla="*/ 258337 h 2488581"/>
                <a:gd name="connsiteX35" fmla="*/ 2210729 w 3270095"/>
                <a:gd name="connsiteY35" fmla="*/ 258337 h 2488581"/>
                <a:gd name="connsiteX36" fmla="*/ 2138246 w 3270095"/>
                <a:gd name="connsiteY36" fmla="*/ 280639 h 2488581"/>
                <a:gd name="connsiteX37" fmla="*/ 2102005 w 3270095"/>
                <a:gd name="connsiteY37" fmla="*/ 289003 h 2488581"/>
                <a:gd name="connsiteX38" fmla="*/ 2040673 w 3270095"/>
                <a:gd name="connsiteY38" fmla="*/ 283427 h 2488581"/>
                <a:gd name="connsiteX39" fmla="*/ 1979341 w 3270095"/>
                <a:gd name="connsiteY39" fmla="*/ 261125 h 2488581"/>
                <a:gd name="connsiteX40" fmla="*/ 1870617 w 3270095"/>
                <a:gd name="connsiteY40" fmla="*/ 261125 h 2488581"/>
                <a:gd name="connsiteX41" fmla="*/ 1814861 w 3270095"/>
                <a:gd name="connsiteY41" fmla="*/ 230459 h 2488581"/>
                <a:gd name="connsiteX42" fmla="*/ 1778620 w 3270095"/>
                <a:gd name="connsiteY42" fmla="*/ 227671 h 2488581"/>
                <a:gd name="connsiteX43" fmla="*/ 1717288 w 3270095"/>
                <a:gd name="connsiteY43" fmla="*/ 194217 h 2488581"/>
                <a:gd name="connsiteX44" fmla="*/ 1681046 w 3270095"/>
                <a:gd name="connsiteY44" fmla="*/ 160764 h 2488581"/>
                <a:gd name="connsiteX45" fmla="*/ 1625290 w 3270095"/>
                <a:gd name="connsiteY45" fmla="*/ 121734 h 2488581"/>
                <a:gd name="connsiteX46" fmla="*/ 1580685 w 3270095"/>
                <a:gd name="connsiteY46" fmla="*/ 77129 h 2488581"/>
                <a:gd name="connsiteX47" fmla="*/ 1533293 w 3270095"/>
                <a:gd name="connsiteY47" fmla="*/ 35312 h 2488581"/>
                <a:gd name="connsiteX48" fmla="*/ 1405054 w 3270095"/>
                <a:gd name="connsiteY48" fmla="*/ 43676 h 2488581"/>
                <a:gd name="connsiteX49" fmla="*/ 1352085 w 3270095"/>
                <a:gd name="connsiteY49" fmla="*/ 32525 h 2488581"/>
                <a:gd name="connsiteX50" fmla="*/ 1313056 w 3270095"/>
                <a:gd name="connsiteY50" fmla="*/ 7434 h 2488581"/>
                <a:gd name="connsiteX51" fmla="*/ 1257300 w 3270095"/>
                <a:gd name="connsiteY51" fmla="*/ 1859 h 2488581"/>
                <a:gd name="connsiteX52" fmla="*/ 1201544 w 3270095"/>
                <a:gd name="connsiteY52" fmla="*/ 18585 h 2488581"/>
                <a:gd name="connsiteX53" fmla="*/ 1137424 w 3270095"/>
                <a:gd name="connsiteY53" fmla="*/ 46464 h 2488581"/>
                <a:gd name="connsiteX54" fmla="*/ 1078880 w 3270095"/>
                <a:gd name="connsiteY54" fmla="*/ 68766 h 2488581"/>
                <a:gd name="connsiteX55" fmla="*/ 1039851 w 3270095"/>
                <a:gd name="connsiteY55" fmla="*/ 105007 h 2488581"/>
                <a:gd name="connsiteX56" fmla="*/ 1006398 w 3270095"/>
                <a:gd name="connsiteY56" fmla="*/ 135673 h 2488581"/>
                <a:gd name="connsiteX57" fmla="*/ 970156 w 3270095"/>
                <a:gd name="connsiteY57" fmla="*/ 152400 h 2488581"/>
                <a:gd name="connsiteX58" fmla="*/ 933915 w 3270095"/>
                <a:gd name="connsiteY58" fmla="*/ 166339 h 2488581"/>
                <a:gd name="connsiteX59" fmla="*/ 880946 w 3270095"/>
                <a:gd name="connsiteY59" fmla="*/ 205368 h 2488581"/>
                <a:gd name="connsiteX60" fmla="*/ 853068 w 3270095"/>
                <a:gd name="connsiteY60" fmla="*/ 222095 h 2488581"/>
                <a:gd name="connsiteX61" fmla="*/ 833554 w 3270095"/>
                <a:gd name="connsiteY61" fmla="*/ 263912 h 2488581"/>
                <a:gd name="connsiteX62" fmla="*/ 811251 w 3270095"/>
                <a:gd name="connsiteY62" fmla="*/ 302942 h 2488581"/>
                <a:gd name="connsiteX63" fmla="*/ 814039 w 3270095"/>
                <a:gd name="connsiteY63" fmla="*/ 339183 h 2488581"/>
                <a:gd name="connsiteX64" fmla="*/ 822402 w 3270095"/>
                <a:gd name="connsiteY64" fmla="*/ 375425 h 2488581"/>
                <a:gd name="connsiteX65" fmla="*/ 777798 w 3270095"/>
                <a:gd name="connsiteY65" fmla="*/ 392151 h 2488581"/>
                <a:gd name="connsiteX66" fmla="*/ 738768 w 3270095"/>
                <a:gd name="connsiteY66" fmla="*/ 431181 h 2488581"/>
                <a:gd name="connsiteX67" fmla="*/ 710890 w 3270095"/>
                <a:gd name="connsiteY67" fmla="*/ 470210 h 2488581"/>
                <a:gd name="connsiteX68" fmla="*/ 663498 w 3270095"/>
                <a:gd name="connsiteY68" fmla="*/ 520390 h 2488581"/>
                <a:gd name="connsiteX69" fmla="*/ 621680 w 3270095"/>
                <a:gd name="connsiteY69" fmla="*/ 564995 h 2488581"/>
                <a:gd name="connsiteX70" fmla="*/ 599378 w 3270095"/>
                <a:gd name="connsiteY70" fmla="*/ 587298 h 2488581"/>
                <a:gd name="connsiteX71" fmla="*/ 565924 w 3270095"/>
                <a:gd name="connsiteY71" fmla="*/ 643054 h 2488581"/>
                <a:gd name="connsiteX72" fmla="*/ 554773 w 3270095"/>
                <a:gd name="connsiteY72" fmla="*/ 662568 h 2488581"/>
                <a:gd name="connsiteX73" fmla="*/ 554773 w 3270095"/>
                <a:gd name="connsiteY73" fmla="*/ 693234 h 2488581"/>
                <a:gd name="connsiteX74" fmla="*/ 585439 w 3270095"/>
                <a:gd name="connsiteY74" fmla="*/ 813110 h 2488581"/>
                <a:gd name="connsiteX75" fmla="*/ 577076 w 3270095"/>
                <a:gd name="connsiteY75" fmla="*/ 866078 h 2488581"/>
                <a:gd name="connsiteX76" fmla="*/ 602166 w 3270095"/>
                <a:gd name="connsiteY76" fmla="*/ 907895 h 2488581"/>
                <a:gd name="connsiteX77" fmla="*/ 624468 w 3270095"/>
                <a:gd name="connsiteY77" fmla="*/ 999893 h 2488581"/>
                <a:gd name="connsiteX78" fmla="*/ 624468 w 3270095"/>
                <a:gd name="connsiteY78" fmla="*/ 1072376 h 2488581"/>
                <a:gd name="connsiteX79" fmla="*/ 607741 w 3270095"/>
                <a:gd name="connsiteY79" fmla="*/ 1133707 h 2488581"/>
                <a:gd name="connsiteX80" fmla="*/ 602166 w 3270095"/>
                <a:gd name="connsiteY80" fmla="*/ 1189464 h 2488581"/>
                <a:gd name="connsiteX81" fmla="*/ 607741 w 3270095"/>
                <a:gd name="connsiteY81" fmla="*/ 1225705 h 2488581"/>
                <a:gd name="connsiteX82" fmla="*/ 618893 w 3270095"/>
                <a:gd name="connsiteY82" fmla="*/ 1320490 h 2488581"/>
                <a:gd name="connsiteX83" fmla="*/ 616105 w 3270095"/>
                <a:gd name="connsiteY83" fmla="*/ 1387398 h 2488581"/>
                <a:gd name="connsiteX84" fmla="*/ 588227 w 3270095"/>
                <a:gd name="connsiteY84" fmla="*/ 1454305 h 2488581"/>
                <a:gd name="connsiteX85" fmla="*/ 549198 w 3270095"/>
                <a:gd name="connsiteY85" fmla="*/ 1501698 h 2488581"/>
                <a:gd name="connsiteX86" fmla="*/ 515744 w 3270095"/>
                <a:gd name="connsiteY86" fmla="*/ 1535151 h 2488581"/>
                <a:gd name="connsiteX87" fmla="*/ 487866 w 3270095"/>
                <a:gd name="connsiteY87" fmla="*/ 1568605 h 2488581"/>
                <a:gd name="connsiteX88" fmla="*/ 496229 w 3270095"/>
                <a:gd name="connsiteY88" fmla="*/ 1607634 h 2488581"/>
                <a:gd name="connsiteX89" fmla="*/ 457200 w 3270095"/>
                <a:gd name="connsiteY89" fmla="*/ 1674542 h 2488581"/>
                <a:gd name="connsiteX90" fmla="*/ 457200 w 3270095"/>
                <a:gd name="connsiteY90" fmla="*/ 1707995 h 2488581"/>
                <a:gd name="connsiteX91" fmla="*/ 454412 w 3270095"/>
                <a:gd name="connsiteY91" fmla="*/ 1760964 h 2488581"/>
                <a:gd name="connsiteX92" fmla="*/ 432110 w 3270095"/>
                <a:gd name="connsiteY92" fmla="*/ 1827871 h 2488581"/>
                <a:gd name="connsiteX93" fmla="*/ 404232 w 3270095"/>
                <a:gd name="connsiteY93" fmla="*/ 1869688 h 2488581"/>
                <a:gd name="connsiteX94" fmla="*/ 370778 w 3270095"/>
                <a:gd name="connsiteY94" fmla="*/ 1900354 h 2488581"/>
                <a:gd name="connsiteX95" fmla="*/ 317810 w 3270095"/>
                <a:gd name="connsiteY95" fmla="*/ 1942171 h 2488581"/>
                <a:gd name="connsiteX96" fmla="*/ 287144 w 3270095"/>
                <a:gd name="connsiteY96" fmla="*/ 1961685 h 2488581"/>
                <a:gd name="connsiteX97" fmla="*/ 264841 w 3270095"/>
                <a:gd name="connsiteY97" fmla="*/ 2023017 h 2488581"/>
                <a:gd name="connsiteX98" fmla="*/ 239751 w 3270095"/>
                <a:gd name="connsiteY98" fmla="*/ 2070410 h 2488581"/>
                <a:gd name="connsiteX99" fmla="*/ 217449 w 3270095"/>
                <a:gd name="connsiteY99" fmla="*/ 2128954 h 2488581"/>
                <a:gd name="connsiteX100" fmla="*/ 197934 w 3270095"/>
                <a:gd name="connsiteY100" fmla="*/ 2151256 h 2488581"/>
                <a:gd name="connsiteX101" fmla="*/ 153329 w 3270095"/>
                <a:gd name="connsiteY101" fmla="*/ 2195861 h 2488581"/>
                <a:gd name="connsiteX102" fmla="*/ 122663 w 3270095"/>
                <a:gd name="connsiteY102" fmla="*/ 2220951 h 2488581"/>
                <a:gd name="connsiteX103" fmla="*/ 114300 w 3270095"/>
                <a:gd name="connsiteY103" fmla="*/ 2254405 h 2488581"/>
                <a:gd name="connsiteX104" fmla="*/ 111512 w 3270095"/>
                <a:gd name="connsiteY104" fmla="*/ 2312949 h 2488581"/>
                <a:gd name="connsiteX105" fmla="*/ 94785 w 3270095"/>
                <a:gd name="connsiteY105" fmla="*/ 2377068 h 2488581"/>
                <a:gd name="connsiteX106" fmla="*/ 44605 w 3270095"/>
                <a:gd name="connsiteY106" fmla="*/ 2463490 h 2488581"/>
                <a:gd name="connsiteX107" fmla="*/ 0 w 3270095"/>
                <a:gd name="connsiteY107" fmla="*/ 2488581 h 2488581"/>
                <a:gd name="connsiteX0" fmla="*/ 3100039 w 3270095"/>
                <a:gd name="connsiteY0" fmla="*/ 1119768 h 2488581"/>
                <a:gd name="connsiteX1" fmla="*/ 3144644 w 3270095"/>
                <a:gd name="connsiteY1" fmla="*/ 1086315 h 2488581"/>
                <a:gd name="connsiteX2" fmla="*/ 3197612 w 3270095"/>
                <a:gd name="connsiteY2" fmla="*/ 1091890 h 2488581"/>
                <a:gd name="connsiteX3" fmla="*/ 3211551 w 3270095"/>
                <a:gd name="connsiteY3" fmla="*/ 1080739 h 2488581"/>
                <a:gd name="connsiteX4" fmla="*/ 3236641 w 3270095"/>
                <a:gd name="connsiteY4" fmla="*/ 1044498 h 2488581"/>
                <a:gd name="connsiteX5" fmla="*/ 3256156 w 3270095"/>
                <a:gd name="connsiteY5" fmla="*/ 1013832 h 2488581"/>
                <a:gd name="connsiteX6" fmla="*/ 3264520 w 3270095"/>
                <a:gd name="connsiteY6" fmla="*/ 952500 h 2488581"/>
                <a:gd name="connsiteX7" fmla="*/ 3242217 w 3270095"/>
                <a:gd name="connsiteY7" fmla="*/ 896744 h 2488581"/>
                <a:gd name="connsiteX8" fmla="*/ 3228278 w 3270095"/>
                <a:gd name="connsiteY8" fmla="*/ 854927 h 2488581"/>
                <a:gd name="connsiteX9" fmla="*/ 3242217 w 3270095"/>
                <a:gd name="connsiteY9" fmla="*/ 793595 h 2488581"/>
                <a:gd name="connsiteX10" fmla="*/ 3267307 w 3270095"/>
                <a:gd name="connsiteY10" fmla="*/ 748990 h 2488581"/>
                <a:gd name="connsiteX11" fmla="*/ 3258944 w 3270095"/>
                <a:gd name="connsiteY11" fmla="*/ 687659 h 2488581"/>
                <a:gd name="connsiteX12" fmla="*/ 3239429 w 3270095"/>
                <a:gd name="connsiteY12" fmla="*/ 623539 h 2488581"/>
                <a:gd name="connsiteX13" fmla="*/ 3223554 w 3270095"/>
                <a:gd name="connsiteY13" fmla="*/ 574085 h 2488581"/>
                <a:gd name="connsiteX14" fmla="*/ 3223554 w 3270095"/>
                <a:gd name="connsiteY14" fmla="*/ 571145 h 2488581"/>
                <a:gd name="connsiteX15" fmla="*/ 3189249 w 3270095"/>
                <a:gd name="connsiteY15" fmla="*/ 534329 h 2488581"/>
                <a:gd name="connsiteX16" fmla="*/ 3133493 w 3270095"/>
                <a:gd name="connsiteY16" fmla="*/ 500876 h 2488581"/>
                <a:gd name="connsiteX17" fmla="*/ 3077737 w 3270095"/>
                <a:gd name="connsiteY17" fmla="*/ 464634 h 2488581"/>
                <a:gd name="connsiteX18" fmla="*/ 3055434 w 3270095"/>
                <a:gd name="connsiteY18" fmla="*/ 442332 h 2488581"/>
                <a:gd name="connsiteX19" fmla="*/ 3002466 w 3270095"/>
                <a:gd name="connsiteY19" fmla="*/ 464634 h 2488581"/>
                <a:gd name="connsiteX20" fmla="*/ 2974588 w 3270095"/>
                <a:gd name="connsiteY20" fmla="*/ 478573 h 2488581"/>
                <a:gd name="connsiteX21" fmla="*/ 2938346 w 3270095"/>
                <a:gd name="connsiteY21" fmla="*/ 447907 h 2488581"/>
                <a:gd name="connsiteX22" fmla="*/ 2882590 w 3270095"/>
                <a:gd name="connsiteY22" fmla="*/ 442332 h 2488581"/>
                <a:gd name="connsiteX23" fmla="*/ 2832410 w 3270095"/>
                <a:gd name="connsiteY23" fmla="*/ 439544 h 2488581"/>
                <a:gd name="connsiteX24" fmla="*/ 2801744 w 3270095"/>
                <a:gd name="connsiteY24" fmla="*/ 414454 h 2488581"/>
                <a:gd name="connsiteX25" fmla="*/ 2737624 w 3270095"/>
                <a:gd name="connsiteY25" fmla="*/ 372637 h 2488581"/>
                <a:gd name="connsiteX26" fmla="*/ 2687444 w 3270095"/>
                <a:gd name="connsiteY26" fmla="*/ 341971 h 2488581"/>
                <a:gd name="connsiteX27" fmla="*/ 2631688 w 3270095"/>
                <a:gd name="connsiteY27" fmla="*/ 316881 h 2488581"/>
                <a:gd name="connsiteX28" fmla="*/ 2556417 w 3270095"/>
                <a:gd name="connsiteY28" fmla="*/ 277851 h 2488581"/>
                <a:gd name="connsiteX29" fmla="*/ 2520176 w 3270095"/>
                <a:gd name="connsiteY29" fmla="*/ 266700 h 2488581"/>
                <a:gd name="connsiteX30" fmla="*/ 2436541 w 3270095"/>
                <a:gd name="connsiteY30" fmla="*/ 255549 h 2488581"/>
                <a:gd name="connsiteX31" fmla="*/ 2369634 w 3270095"/>
                <a:gd name="connsiteY31" fmla="*/ 286215 h 2488581"/>
                <a:gd name="connsiteX32" fmla="*/ 2316666 w 3270095"/>
                <a:gd name="connsiteY32" fmla="*/ 280639 h 2488581"/>
                <a:gd name="connsiteX33" fmla="*/ 2280424 w 3270095"/>
                <a:gd name="connsiteY33" fmla="*/ 258337 h 2488581"/>
                <a:gd name="connsiteX34" fmla="*/ 2210729 w 3270095"/>
                <a:gd name="connsiteY34" fmla="*/ 258337 h 2488581"/>
                <a:gd name="connsiteX35" fmla="*/ 2138246 w 3270095"/>
                <a:gd name="connsiteY35" fmla="*/ 280639 h 2488581"/>
                <a:gd name="connsiteX36" fmla="*/ 2102005 w 3270095"/>
                <a:gd name="connsiteY36" fmla="*/ 289003 h 2488581"/>
                <a:gd name="connsiteX37" fmla="*/ 2040673 w 3270095"/>
                <a:gd name="connsiteY37" fmla="*/ 283427 h 2488581"/>
                <a:gd name="connsiteX38" fmla="*/ 1979341 w 3270095"/>
                <a:gd name="connsiteY38" fmla="*/ 261125 h 2488581"/>
                <a:gd name="connsiteX39" fmla="*/ 1870617 w 3270095"/>
                <a:gd name="connsiteY39" fmla="*/ 261125 h 2488581"/>
                <a:gd name="connsiteX40" fmla="*/ 1814861 w 3270095"/>
                <a:gd name="connsiteY40" fmla="*/ 230459 h 2488581"/>
                <a:gd name="connsiteX41" fmla="*/ 1778620 w 3270095"/>
                <a:gd name="connsiteY41" fmla="*/ 227671 h 2488581"/>
                <a:gd name="connsiteX42" fmla="*/ 1717288 w 3270095"/>
                <a:gd name="connsiteY42" fmla="*/ 194217 h 2488581"/>
                <a:gd name="connsiteX43" fmla="*/ 1681046 w 3270095"/>
                <a:gd name="connsiteY43" fmla="*/ 160764 h 2488581"/>
                <a:gd name="connsiteX44" fmla="*/ 1625290 w 3270095"/>
                <a:gd name="connsiteY44" fmla="*/ 121734 h 2488581"/>
                <a:gd name="connsiteX45" fmla="*/ 1580685 w 3270095"/>
                <a:gd name="connsiteY45" fmla="*/ 77129 h 2488581"/>
                <a:gd name="connsiteX46" fmla="*/ 1533293 w 3270095"/>
                <a:gd name="connsiteY46" fmla="*/ 35312 h 2488581"/>
                <a:gd name="connsiteX47" fmla="*/ 1405054 w 3270095"/>
                <a:gd name="connsiteY47" fmla="*/ 43676 h 2488581"/>
                <a:gd name="connsiteX48" fmla="*/ 1352085 w 3270095"/>
                <a:gd name="connsiteY48" fmla="*/ 32525 h 2488581"/>
                <a:gd name="connsiteX49" fmla="*/ 1313056 w 3270095"/>
                <a:gd name="connsiteY49" fmla="*/ 7434 h 2488581"/>
                <a:gd name="connsiteX50" fmla="*/ 1257300 w 3270095"/>
                <a:gd name="connsiteY50" fmla="*/ 1859 h 2488581"/>
                <a:gd name="connsiteX51" fmla="*/ 1201544 w 3270095"/>
                <a:gd name="connsiteY51" fmla="*/ 18585 h 2488581"/>
                <a:gd name="connsiteX52" fmla="*/ 1137424 w 3270095"/>
                <a:gd name="connsiteY52" fmla="*/ 46464 h 2488581"/>
                <a:gd name="connsiteX53" fmla="*/ 1078880 w 3270095"/>
                <a:gd name="connsiteY53" fmla="*/ 68766 h 2488581"/>
                <a:gd name="connsiteX54" fmla="*/ 1039851 w 3270095"/>
                <a:gd name="connsiteY54" fmla="*/ 105007 h 2488581"/>
                <a:gd name="connsiteX55" fmla="*/ 1006398 w 3270095"/>
                <a:gd name="connsiteY55" fmla="*/ 135673 h 2488581"/>
                <a:gd name="connsiteX56" fmla="*/ 970156 w 3270095"/>
                <a:gd name="connsiteY56" fmla="*/ 152400 h 2488581"/>
                <a:gd name="connsiteX57" fmla="*/ 933915 w 3270095"/>
                <a:gd name="connsiteY57" fmla="*/ 166339 h 2488581"/>
                <a:gd name="connsiteX58" fmla="*/ 880946 w 3270095"/>
                <a:gd name="connsiteY58" fmla="*/ 205368 h 2488581"/>
                <a:gd name="connsiteX59" fmla="*/ 853068 w 3270095"/>
                <a:gd name="connsiteY59" fmla="*/ 222095 h 2488581"/>
                <a:gd name="connsiteX60" fmla="*/ 833554 w 3270095"/>
                <a:gd name="connsiteY60" fmla="*/ 263912 h 2488581"/>
                <a:gd name="connsiteX61" fmla="*/ 811251 w 3270095"/>
                <a:gd name="connsiteY61" fmla="*/ 302942 h 2488581"/>
                <a:gd name="connsiteX62" fmla="*/ 814039 w 3270095"/>
                <a:gd name="connsiteY62" fmla="*/ 339183 h 2488581"/>
                <a:gd name="connsiteX63" fmla="*/ 822402 w 3270095"/>
                <a:gd name="connsiteY63" fmla="*/ 375425 h 2488581"/>
                <a:gd name="connsiteX64" fmla="*/ 777798 w 3270095"/>
                <a:gd name="connsiteY64" fmla="*/ 392151 h 2488581"/>
                <a:gd name="connsiteX65" fmla="*/ 738768 w 3270095"/>
                <a:gd name="connsiteY65" fmla="*/ 431181 h 2488581"/>
                <a:gd name="connsiteX66" fmla="*/ 710890 w 3270095"/>
                <a:gd name="connsiteY66" fmla="*/ 470210 h 2488581"/>
                <a:gd name="connsiteX67" fmla="*/ 663498 w 3270095"/>
                <a:gd name="connsiteY67" fmla="*/ 520390 h 2488581"/>
                <a:gd name="connsiteX68" fmla="*/ 621680 w 3270095"/>
                <a:gd name="connsiteY68" fmla="*/ 564995 h 2488581"/>
                <a:gd name="connsiteX69" fmla="*/ 599378 w 3270095"/>
                <a:gd name="connsiteY69" fmla="*/ 587298 h 2488581"/>
                <a:gd name="connsiteX70" fmla="*/ 565924 w 3270095"/>
                <a:gd name="connsiteY70" fmla="*/ 643054 h 2488581"/>
                <a:gd name="connsiteX71" fmla="*/ 554773 w 3270095"/>
                <a:gd name="connsiteY71" fmla="*/ 662568 h 2488581"/>
                <a:gd name="connsiteX72" fmla="*/ 554773 w 3270095"/>
                <a:gd name="connsiteY72" fmla="*/ 693234 h 2488581"/>
                <a:gd name="connsiteX73" fmla="*/ 585439 w 3270095"/>
                <a:gd name="connsiteY73" fmla="*/ 813110 h 2488581"/>
                <a:gd name="connsiteX74" fmla="*/ 577076 w 3270095"/>
                <a:gd name="connsiteY74" fmla="*/ 866078 h 2488581"/>
                <a:gd name="connsiteX75" fmla="*/ 602166 w 3270095"/>
                <a:gd name="connsiteY75" fmla="*/ 907895 h 2488581"/>
                <a:gd name="connsiteX76" fmla="*/ 624468 w 3270095"/>
                <a:gd name="connsiteY76" fmla="*/ 999893 h 2488581"/>
                <a:gd name="connsiteX77" fmla="*/ 624468 w 3270095"/>
                <a:gd name="connsiteY77" fmla="*/ 1072376 h 2488581"/>
                <a:gd name="connsiteX78" fmla="*/ 607741 w 3270095"/>
                <a:gd name="connsiteY78" fmla="*/ 1133707 h 2488581"/>
                <a:gd name="connsiteX79" fmla="*/ 602166 w 3270095"/>
                <a:gd name="connsiteY79" fmla="*/ 1189464 h 2488581"/>
                <a:gd name="connsiteX80" fmla="*/ 607741 w 3270095"/>
                <a:gd name="connsiteY80" fmla="*/ 1225705 h 2488581"/>
                <a:gd name="connsiteX81" fmla="*/ 618893 w 3270095"/>
                <a:gd name="connsiteY81" fmla="*/ 1320490 h 2488581"/>
                <a:gd name="connsiteX82" fmla="*/ 616105 w 3270095"/>
                <a:gd name="connsiteY82" fmla="*/ 1387398 h 2488581"/>
                <a:gd name="connsiteX83" fmla="*/ 588227 w 3270095"/>
                <a:gd name="connsiteY83" fmla="*/ 1454305 h 2488581"/>
                <a:gd name="connsiteX84" fmla="*/ 549198 w 3270095"/>
                <a:gd name="connsiteY84" fmla="*/ 1501698 h 2488581"/>
                <a:gd name="connsiteX85" fmla="*/ 515744 w 3270095"/>
                <a:gd name="connsiteY85" fmla="*/ 1535151 h 2488581"/>
                <a:gd name="connsiteX86" fmla="*/ 487866 w 3270095"/>
                <a:gd name="connsiteY86" fmla="*/ 1568605 h 2488581"/>
                <a:gd name="connsiteX87" fmla="*/ 496229 w 3270095"/>
                <a:gd name="connsiteY87" fmla="*/ 1607634 h 2488581"/>
                <a:gd name="connsiteX88" fmla="*/ 457200 w 3270095"/>
                <a:gd name="connsiteY88" fmla="*/ 1674542 h 2488581"/>
                <a:gd name="connsiteX89" fmla="*/ 457200 w 3270095"/>
                <a:gd name="connsiteY89" fmla="*/ 1707995 h 2488581"/>
                <a:gd name="connsiteX90" fmla="*/ 454412 w 3270095"/>
                <a:gd name="connsiteY90" fmla="*/ 1760964 h 2488581"/>
                <a:gd name="connsiteX91" fmla="*/ 432110 w 3270095"/>
                <a:gd name="connsiteY91" fmla="*/ 1827871 h 2488581"/>
                <a:gd name="connsiteX92" fmla="*/ 404232 w 3270095"/>
                <a:gd name="connsiteY92" fmla="*/ 1869688 h 2488581"/>
                <a:gd name="connsiteX93" fmla="*/ 370778 w 3270095"/>
                <a:gd name="connsiteY93" fmla="*/ 1900354 h 2488581"/>
                <a:gd name="connsiteX94" fmla="*/ 317810 w 3270095"/>
                <a:gd name="connsiteY94" fmla="*/ 1942171 h 2488581"/>
                <a:gd name="connsiteX95" fmla="*/ 287144 w 3270095"/>
                <a:gd name="connsiteY95" fmla="*/ 1961685 h 2488581"/>
                <a:gd name="connsiteX96" fmla="*/ 264841 w 3270095"/>
                <a:gd name="connsiteY96" fmla="*/ 2023017 h 2488581"/>
                <a:gd name="connsiteX97" fmla="*/ 239751 w 3270095"/>
                <a:gd name="connsiteY97" fmla="*/ 2070410 h 2488581"/>
                <a:gd name="connsiteX98" fmla="*/ 217449 w 3270095"/>
                <a:gd name="connsiteY98" fmla="*/ 2128954 h 2488581"/>
                <a:gd name="connsiteX99" fmla="*/ 197934 w 3270095"/>
                <a:gd name="connsiteY99" fmla="*/ 2151256 h 2488581"/>
                <a:gd name="connsiteX100" fmla="*/ 153329 w 3270095"/>
                <a:gd name="connsiteY100" fmla="*/ 2195861 h 2488581"/>
                <a:gd name="connsiteX101" fmla="*/ 122663 w 3270095"/>
                <a:gd name="connsiteY101" fmla="*/ 2220951 h 2488581"/>
                <a:gd name="connsiteX102" fmla="*/ 114300 w 3270095"/>
                <a:gd name="connsiteY102" fmla="*/ 2254405 h 2488581"/>
                <a:gd name="connsiteX103" fmla="*/ 111512 w 3270095"/>
                <a:gd name="connsiteY103" fmla="*/ 2312949 h 2488581"/>
                <a:gd name="connsiteX104" fmla="*/ 94785 w 3270095"/>
                <a:gd name="connsiteY104" fmla="*/ 2377068 h 2488581"/>
                <a:gd name="connsiteX105" fmla="*/ 44605 w 3270095"/>
                <a:gd name="connsiteY105" fmla="*/ 2463490 h 2488581"/>
                <a:gd name="connsiteX106" fmla="*/ 0 w 3270095"/>
                <a:gd name="connsiteY106" fmla="*/ 2488581 h 2488581"/>
                <a:gd name="connsiteX0" fmla="*/ 3144644 w 3270095"/>
                <a:gd name="connsiteY0" fmla="*/ 1086315 h 2488581"/>
                <a:gd name="connsiteX1" fmla="*/ 3197612 w 3270095"/>
                <a:gd name="connsiteY1" fmla="*/ 1091890 h 2488581"/>
                <a:gd name="connsiteX2" fmla="*/ 3211551 w 3270095"/>
                <a:gd name="connsiteY2" fmla="*/ 1080739 h 2488581"/>
                <a:gd name="connsiteX3" fmla="*/ 3236641 w 3270095"/>
                <a:gd name="connsiteY3" fmla="*/ 1044498 h 2488581"/>
                <a:gd name="connsiteX4" fmla="*/ 3256156 w 3270095"/>
                <a:gd name="connsiteY4" fmla="*/ 1013832 h 2488581"/>
                <a:gd name="connsiteX5" fmla="*/ 3264520 w 3270095"/>
                <a:gd name="connsiteY5" fmla="*/ 952500 h 2488581"/>
                <a:gd name="connsiteX6" fmla="*/ 3242217 w 3270095"/>
                <a:gd name="connsiteY6" fmla="*/ 896744 h 2488581"/>
                <a:gd name="connsiteX7" fmla="*/ 3228278 w 3270095"/>
                <a:gd name="connsiteY7" fmla="*/ 854927 h 2488581"/>
                <a:gd name="connsiteX8" fmla="*/ 3242217 w 3270095"/>
                <a:gd name="connsiteY8" fmla="*/ 793595 h 2488581"/>
                <a:gd name="connsiteX9" fmla="*/ 3267307 w 3270095"/>
                <a:gd name="connsiteY9" fmla="*/ 748990 h 2488581"/>
                <a:gd name="connsiteX10" fmla="*/ 3258944 w 3270095"/>
                <a:gd name="connsiteY10" fmla="*/ 687659 h 2488581"/>
                <a:gd name="connsiteX11" fmla="*/ 3239429 w 3270095"/>
                <a:gd name="connsiteY11" fmla="*/ 623539 h 2488581"/>
                <a:gd name="connsiteX12" fmla="*/ 3223554 w 3270095"/>
                <a:gd name="connsiteY12" fmla="*/ 574085 h 2488581"/>
                <a:gd name="connsiteX13" fmla="*/ 3223554 w 3270095"/>
                <a:gd name="connsiteY13" fmla="*/ 571145 h 2488581"/>
                <a:gd name="connsiteX14" fmla="*/ 3189249 w 3270095"/>
                <a:gd name="connsiteY14" fmla="*/ 534329 h 2488581"/>
                <a:gd name="connsiteX15" fmla="*/ 3133493 w 3270095"/>
                <a:gd name="connsiteY15" fmla="*/ 500876 h 2488581"/>
                <a:gd name="connsiteX16" fmla="*/ 3077737 w 3270095"/>
                <a:gd name="connsiteY16" fmla="*/ 464634 h 2488581"/>
                <a:gd name="connsiteX17" fmla="*/ 3055434 w 3270095"/>
                <a:gd name="connsiteY17" fmla="*/ 442332 h 2488581"/>
                <a:gd name="connsiteX18" fmla="*/ 3002466 w 3270095"/>
                <a:gd name="connsiteY18" fmla="*/ 464634 h 2488581"/>
                <a:gd name="connsiteX19" fmla="*/ 2974588 w 3270095"/>
                <a:gd name="connsiteY19" fmla="*/ 478573 h 2488581"/>
                <a:gd name="connsiteX20" fmla="*/ 2938346 w 3270095"/>
                <a:gd name="connsiteY20" fmla="*/ 447907 h 2488581"/>
                <a:gd name="connsiteX21" fmla="*/ 2882590 w 3270095"/>
                <a:gd name="connsiteY21" fmla="*/ 442332 h 2488581"/>
                <a:gd name="connsiteX22" fmla="*/ 2832410 w 3270095"/>
                <a:gd name="connsiteY22" fmla="*/ 439544 h 2488581"/>
                <a:gd name="connsiteX23" fmla="*/ 2801744 w 3270095"/>
                <a:gd name="connsiteY23" fmla="*/ 414454 h 2488581"/>
                <a:gd name="connsiteX24" fmla="*/ 2737624 w 3270095"/>
                <a:gd name="connsiteY24" fmla="*/ 372637 h 2488581"/>
                <a:gd name="connsiteX25" fmla="*/ 2687444 w 3270095"/>
                <a:gd name="connsiteY25" fmla="*/ 341971 h 2488581"/>
                <a:gd name="connsiteX26" fmla="*/ 2631688 w 3270095"/>
                <a:gd name="connsiteY26" fmla="*/ 316881 h 2488581"/>
                <a:gd name="connsiteX27" fmla="*/ 2556417 w 3270095"/>
                <a:gd name="connsiteY27" fmla="*/ 277851 h 2488581"/>
                <a:gd name="connsiteX28" fmla="*/ 2520176 w 3270095"/>
                <a:gd name="connsiteY28" fmla="*/ 266700 h 2488581"/>
                <a:gd name="connsiteX29" fmla="*/ 2436541 w 3270095"/>
                <a:gd name="connsiteY29" fmla="*/ 255549 h 2488581"/>
                <a:gd name="connsiteX30" fmla="*/ 2369634 w 3270095"/>
                <a:gd name="connsiteY30" fmla="*/ 286215 h 2488581"/>
                <a:gd name="connsiteX31" fmla="*/ 2316666 w 3270095"/>
                <a:gd name="connsiteY31" fmla="*/ 280639 h 2488581"/>
                <a:gd name="connsiteX32" fmla="*/ 2280424 w 3270095"/>
                <a:gd name="connsiteY32" fmla="*/ 258337 h 2488581"/>
                <a:gd name="connsiteX33" fmla="*/ 2210729 w 3270095"/>
                <a:gd name="connsiteY33" fmla="*/ 258337 h 2488581"/>
                <a:gd name="connsiteX34" fmla="*/ 2138246 w 3270095"/>
                <a:gd name="connsiteY34" fmla="*/ 280639 h 2488581"/>
                <a:gd name="connsiteX35" fmla="*/ 2102005 w 3270095"/>
                <a:gd name="connsiteY35" fmla="*/ 289003 h 2488581"/>
                <a:gd name="connsiteX36" fmla="*/ 2040673 w 3270095"/>
                <a:gd name="connsiteY36" fmla="*/ 283427 h 2488581"/>
                <a:gd name="connsiteX37" fmla="*/ 1979341 w 3270095"/>
                <a:gd name="connsiteY37" fmla="*/ 261125 h 2488581"/>
                <a:gd name="connsiteX38" fmla="*/ 1870617 w 3270095"/>
                <a:gd name="connsiteY38" fmla="*/ 261125 h 2488581"/>
                <a:gd name="connsiteX39" fmla="*/ 1814861 w 3270095"/>
                <a:gd name="connsiteY39" fmla="*/ 230459 h 2488581"/>
                <a:gd name="connsiteX40" fmla="*/ 1778620 w 3270095"/>
                <a:gd name="connsiteY40" fmla="*/ 227671 h 2488581"/>
                <a:gd name="connsiteX41" fmla="*/ 1717288 w 3270095"/>
                <a:gd name="connsiteY41" fmla="*/ 194217 h 2488581"/>
                <a:gd name="connsiteX42" fmla="*/ 1681046 w 3270095"/>
                <a:gd name="connsiteY42" fmla="*/ 160764 h 2488581"/>
                <a:gd name="connsiteX43" fmla="*/ 1625290 w 3270095"/>
                <a:gd name="connsiteY43" fmla="*/ 121734 h 2488581"/>
                <a:gd name="connsiteX44" fmla="*/ 1580685 w 3270095"/>
                <a:gd name="connsiteY44" fmla="*/ 77129 h 2488581"/>
                <a:gd name="connsiteX45" fmla="*/ 1533293 w 3270095"/>
                <a:gd name="connsiteY45" fmla="*/ 35312 h 2488581"/>
                <a:gd name="connsiteX46" fmla="*/ 1405054 w 3270095"/>
                <a:gd name="connsiteY46" fmla="*/ 43676 h 2488581"/>
                <a:gd name="connsiteX47" fmla="*/ 1352085 w 3270095"/>
                <a:gd name="connsiteY47" fmla="*/ 32525 h 2488581"/>
                <a:gd name="connsiteX48" fmla="*/ 1313056 w 3270095"/>
                <a:gd name="connsiteY48" fmla="*/ 7434 h 2488581"/>
                <a:gd name="connsiteX49" fmla="*/ 1257300 w 3270095"/>
                <a:gd name="connsiteY49" fmla="*/ 1859 h 2488581"/>
                <a:gd name="connsiteX50" fmla="*/ 1201544 w 3270095"/>
                <a:gd name="connsiteY50" fmla="*/ 18585 h 2488581"/>
                <a:gd name="connsiteX51" fmla="*/ 1137424 w 3270095"/>
                <a:gd name="connsiteY51" fmla="*/ 46464 h 2488581"/>
                <a:gd name="connsiteX52" fmla="*/ 1078880 w 3270095"/>
                <a:gd name="connsiteY52" fmla="*/ 68766 h 2488581"/>
                <a:gd name="connsiteX53" fmla="*/ 1039851 w 3270095"/>
                <a:gd name="connsiteY53" fmla="*/ 105007 h 2488581"/>
                <a:gd name="connsiteX54" fmla="*/ 1006398 w 3270095"/>
                <a:gd name="connsiteY54" fmla="*/ 135673 h 2488581"/>
                <a:gd name="connsiteX55" fmla="*/ 970156 w 3270095"/>
                <a:gd name="connsiteY55" fmla="*/ 152400 h 2488581"/>
                <a:gd name="connsiteX56" fmla="*/ 933915 w 3270095"/>
                <a:gd name="connsiteY56" fmla="*/ 166339 h 2488581"/>
                <a:gd name="connsiteX57" fmla="*/ 880946 w 3270095"/>
                <a:gd name="connsiteY57" fmla="*/ 205368 h 2488581"/>
                <a:gd name="connsiteX58" fmla="*/ 853068 w 3270095"/>
                <a:gd name="connsiteY58" fmla="*/ 222095 h 2488581"/>
                <a:gd name="connsiteX59" fmla="*/ 833554 w 3270095"/>
                <a:gd name="connsiteY59" fmla="*/ 263912 h 2488581"/>
                <a:gd name="connsiteX60" fmla="*/ 811251 w 3270095"/>
                <a:gd name="connsiteY60" fmla="*/ 302942 h 2488581"/>
                <a:gd name="connsiteX61" fmla="*/ 814039 w 3270095"/>
                <a:gd name="connsiteY61" fmla="*/ 339183 h 2488581"/>
                <a:gd name="connsiteX62" fmla="*/ 822402 w 3270095"/>
                <a:gd name="connsiteY62" fmla="*/ 375425 h 2488581"/>
                <a:gd name="connsiteX63" fmla="*/ 777798 w 3270095"/>
                <a:gd name="connsiteY63" fmla="*/ 392151 h 2488581"/>
                <a:gd name="connsiteX64" fmla="*/ 738768 w 3270095"/>
                <a:gd name="connsiteY64" fmla="*/ 431181 h 2488581"/>
                <a:gd name="connsiteX65" fmla="*/ 710890 w 3270095"/>
                <a:gd name="connsiteY65" fmla="*/ 470210 h 2488581"/>
                <a:gd name="connsiteX66" fmla="*/ 663498 w 3270095"/>
                <a:gd name="connsiteY66" fmla="*/ 520390 h 2488581"/>
                <a:gd name="connsiteX67" fmla="*/ 621680 w 3270095"/>
                <a:gd name="connsiteY67" fmla="*/ 564995 h 2488581"/>
                <a:gd name="connsiteX68" fmla="*/ 599378 w 3270095"/>
                <a:gd name="connsiteY68" fmla="*/ 587298 h 2488581"/>
                <a:gd name="connsiteX69" fmla="*/ 565924 w 3270095"/>
                <a:gd name="connsiteY69" fmla="*/ 643054 h 2488581"/>
                <a:gd name="connsiteX70" fmla="*/ 554773 w 3270095"/>
                <a:gd name="connsiteY70" fmla="*/ 662568 h 2488581"/>
                <a:gd name="connsiteX71" fmla="*/ 554773 w 3270095"/>
                <a:gd name="connsiteY71" fmla="*/ 693234 h 2488581"/>
                <a:gd name="connsiteX72" fmla="*/ 585439 w 3270095"/>
                <a:gd name="connsiteY72" fmla="*/ 813110 h 2488581"/>
                <a:gd name="connsiteX73" fmla="*/ 577076 w 3270095"/>
                <a:gd name="connsiteY73" fmla="*/ 866078 h 2488581"/>
                <a:gd name="connsiteX74" fmla="*/ 602166 w 3270095"/>
                <a:gd name="connsiteY74" fmla="*/ 907895 h 2488581"/>
                <a:gd name="connsiteX75" fmla="*/ 624468 w 3270095"/>
                <a:gd name="connsiteY75" fmla="*/ 999893 h 2488581"/>
                <a:gd name="connsiteX76" fmla="*/ 624468 w 3270095"/>
                <a:gd name="connsiteY76" fmla="*/ 1072376 h 2488581"/>
                <a:gd name="connsiteX77" fmla="*/ 607741 w 3270095"/>
                <a:gd name="connsiteY77" fmla="*/ 1133707 h 2488581"/>
                <a:gd name="connsiteX78" fmla="*/ 602166 w 3270095"/>
                <a:gd name="connsiteY78" fmla="*/ 1189464 h 2488581"/>
                <a:gd name="connsiteX79" fmla="*/ 607741 w 3270095"/>
                <a:gd name="connsiteY79" fmla="*/ 1225705 h 2488581"/>
                <a:gd name="connsiteX80" fmla="*/ 618893 w 3270095"/>
                <a:gd name="connsiteY80" fmla="*/ 1320490 h 2488581"/>
                <a:gd name="connsiteX81" fmla="*/ 616105 w 3270095"/>
                <a:gd name="connsiteY81" fmla="*/ 1387398 h 2488581"/>
                <a:gd name="connsiteX82" fmla="*/ 588227 w 3270095"/>
                <a:gd name="connsiteY82" fmla="*/ 1454305 h 2488581"/>
                <a:gd name="connsiteX83" fmla="*/ 549198 w 3270095"/>
                <a:gd name="connsiteY83" fmla="*/ 1501698 h 2488581"/>
                <a:gd name="connsiteX84" fmla="*/ 515744 w 3270095"/>
                <a:gd name="connsiteY84" fmla="*/ 1535151 h 2488581"/>
                <a:gd name="connsiteX85" fmla="*/ 487866 w 3270095"/>
                <a:gd name="connsiteY85" fmla="*/ 1568605 h 2488581"/>
                <a:gd name="connsiteX86" fmla="*/ 496229 w 3270095"/>
                <a:gd name="connsiteY86" fmla="*/ 1607634 h 2488581"/>
                <a:gd name="connsiteX87" fmla="*/ 457200 w 3270095"/>
                <a:gd name="connsiteY87" fmla="*/ 1674542 h 2488581"/>
                <a:gd name="connsiteX88" fmla="*/ 457200 w 3270095"/>
                <a:gd name="connsiteY88" fmla="*/ 1707995 h 2488581"/>
                <a:gd name="connsiteX89" fmla="*/ 454412 w 3270095"/>
                <a:gd name="connsiteY89" fmla="*/ 1760964 h 2488581"/>
                <a:gd name="connsiteX90" fmla="*/ 432110 w 3270095"/>
                <a:gd name="connsiteY90" fmla="*/ 1827871 h 2488581"/>
                <a:gd name="connsiteX91" fmla="*/ 404232 w 3270095"/>
                <a:gd name="connsiteY91" fmla="*/ 1869688 h 2488581"/>
                <a:gd name="connsiteX92" fmla="*/ 370778 w 3270095"/>
                <a:gd name="connsiteY92" fmla="*/ 1900354 h 2488581"/>
                <a:gd name="connsiteX93" fmla="*/ 317810 w 3270095"/>
                <a:gd name="connsiteY93" fmla="*/ 1942171 h 2488581"/>
                <a:gd name="connsiteX94" fmla="*/ 287144 w 3270095"/>
                <a:gd name="connsiteY94" fmla="*/ 1961685 h 2488581"/>
                <a:gd name="connsiteX95" fmla="*/ 264841 w 3270095"/>
                <a:gd name="connsiteY95" fmla="*/ 2023017 h 2488581"/>
                <a:gd name="connsiteX96" fmla="*/ 239751 w 3270095"/>
                <a:gd name="connsiteY96" fmla="*/ 2070410 h 2488581"/>
                <a:gd name="connsiteX97" fmla="*/ 217449 w 3270095"/>
                <a:gd name="connsiteY97" fmla="*/ 2128954 h 2488581"/>
                <a:gd name="connsiteX98" fmla="*/ 197934 w 3270095"/>
                <a:gd name="connsiteY98" fmla="*/ 2151256 h 2488581"/>
                <a:gd name="connsiteX99" fmla="*/ 153329 w 3270095"/>
                <a:gd name="connsiteY99" fmla="*/ 2195861 h 2488581"/>
                <a:gd name="connsiteX100" fmla="*/ 122663 w 3270095"/>
                <a:gd name="connsiteY100" fmla="*/ 2220951 h 2488581"/>
                <a:gd name="connsiteX101" fmla="*/ 114300 w 3270095"/>
                <a:gd name="connsiteY101" fmla="*/ 2254405 h 2488581"/>
                <a:gd name="connsiteX102" fmla="*/ 111512 w 3270095"/>
                <a:gd name="connsiteY102" fmla="*/ 2312949 h 2488581"/>
                <a:gd name="connsiteX103" fmla="*/ 94785 w 3270095"/>
                <a:gd name="connsiteY103" fmla="*/ 2377068 h 2488581"/>
                <a:gd name="connsiteX104" fmla="*/ 44605 w 3270095"/>
                <a:gd name="connsiteY104" fmla="*/ 2463490 h 2488581"/>
                <a:gd name="connsiteX105" fmla="*/ 0 w 3270095"/>
                <a:gd name="connsiteY105" fmla="*/ 2488581 h 2488581"/>
                <a:gd name="connsiteX0" fmla="*/ 3197612 w 3270095"/>
                <a:gd name="connsiteY0" fmla="*/ 1091890 h 2488581"/>
                <a:gd name="connsiteX1" fmla="*/ 3211551 w 3270095"/>
                <a:gd name="connsiteY1" fmla="*/ 1080739 h 2488581"/>
                <a:gd name="connsiteX2" fmla="*/ 3236641 w 3270095"/>
                <a:gd name="connsiteY2" fmla="*/ 1044498 h 2488581"/>
                <a:gd name="connsiteX3" fmla="*/ 3256156 w 3270095"/>
                <a:gd name="connsiteY3" fmla="*/ 1013832 h 2488581"/>
                <a:gd name="connsiteX4" fmla="*/ 3264520 w 3270095"/>
                <a:gd name="connsiteY4" fmla="*/ 952500 h 2488581"/>
                <a:gd name="connsiteX5" fmla="*/ 3242217 w 3270095"/>
                <a:gd name="connsiteY5" fmla="*/ 896744 h 2488581"/>
                <a:gd name="connsiteX6" fmla="*/ 3228278 w 3270095"/>
                <a:gd name="connsiteY6" fmla="*/ 854927 h 2488581"/>
                <a:gd name="connsiteX7" fmla="*/ 3242217 w 3270095"/>
                <a:gd name="connsiteY7" fmla="*/ 793595 h 2488581"/>
                <a:gd name="connsiteX8" fmla="*/ 3267307 w 3270095"/>
                <a:gd name="connsiteY8" fmla="*/ 748990 h 2488581"/>
                <a:gd name="connsiteX9" fmla="*/ 3258944 w 3270095"/>
                <a:gd name="connsiteY9" fmla="*/ 687659 h 2488581"/>
                <a:gd name="connsiteX10" fmla="*/ 3239429 w 3270095"/>
                <a:gd name="connsiteY10" fmla="*/ 623539 h 2488581"/>
                <a:gd name="connsiteX11" fmla="*/ 3223554 w 3270095"/>
                <a:gd name="connsiteY11" fmla="*/ 574085 h 2488581"/>
                <a:gd name="connsiteX12" fmla="*/ 3223554 w 3270095"/>
                <a:gd name="connsiteY12" fmla="*/ 571145 h 2488581"/>
                <a:gd name="connsiteX13" fmla="*/ 3189249 w 3270095"/>
                <a:gd name="connsiteY13" fmla="*/ 534329 h 2488581"/>
                <a:gd name="connsiteX14" fmla="*/ 3133493 w 3270095"/>
                <a:gd name="connsiteY14" fmla="*/ 500876 h 2488581"/>
                <a:gd name="connsiteX15" fmla="*/ 3077737 w 3270095"/>
                <a:gd name="connsiteY15" fmla="*/ 464634 h 2488581"/>
                <a:gd name="connsiteX16" fmla="*/ 3055434 w 3270095"/>
                <a:gd name="connsiteY16" fmla="*/ 442332 h 2488581"/>
                <a:gd name="connsiteX17" fmla="*/ 3002466 w 3270095"/>
                <a:gd name="connsiteY17" fmla="*/ 464634 h 2488581"/>
                <a:gd name="connsiteX18" fmla="*/ 2974588 w 3270095"/>
                <a:gd name="connsiteY18" fmla="*/ 478573 h 2488581"/>
                <a:gd name="connsiteX19" fmla="*/ 2938346 w 3270095"/>
                <a:gd name="connsiteY19" fmla="*/ 447907 h 2488581"/>
                <a:gd name="connsiteX20" fmla="*/ 2882590 w 3270095"/>
                <a:gd name="connsiteY20" fmla="*/ 442332 h 2488581"/>
                <a:gd name="connsiteX21" fmla="*/ 2832410 w 3270095"/>
                <a:gd name="connsiteY21" fmla="*/ 439544 h 2488581"/>
                <a:gd name="connsiteX22" fmla="*/ 2801744 w 3270095"/>
                <a:gd name="connsiteY22" fmla="*/ 414454 h 2488581"/>
                <a:gd name="connsiteX23" fmla="*/ 2737624 w 3270095"/>
                <a:gd name="connsiteY23" fmla="*/ 372637 h 2488581"/>
                <a:gd name="connsiteX24" fmla="*/ 2687444 w 3270095"/>
                <a:gd name="connsiteY24" fmla="*/ 341971 h 2488581"/>
                <a:gd name="connsiteX25" fmla="*/ 2631688 w 3270095"/>
                <a:gd name="connsiteY25" fmla="*/ 316881 h 2488581"/>
                <a:gd name="connsiteX26" fmla="*/ 2556417 w 3270095"/>
                <a:gd name="connsiteY26" fmla="*/ 277851 h 2488581"/>
                <a:gd name="connsiteX27" fmla="*/ 2520176 w 3270095"/>
                <a:gd name="connsiteY27" fmla="*/ 266700 h 2488581"/>
                <a:gd name="connsiteX28" fmla="*/ 2436541 w 3270095"/>
                <a:gd name="connsiteY28" fmla="*/ 255549 h 2488581"/>
                <a:gd name="connsiteX29" fmla="*/ 2369634 w 3270095"/>
                <a:gd name="connsiteY29" fmla="*/ 286215 h 2488581"/>
                <a:gd name="connsiteX30" fmla="*/ 2316666 w 3270095"/>
                <a:gd name="connsiteY30" fmla="*/ 280639 h 2488581"/>
                <a:gd name="connsiteX31" fmla="*/ 2280424 w 3270095"/>
                <a:gd name="connsiteY31" fmla="*/ 258337 h 2488581"/>
                <a:gd name="connsiteX32" fmla="*/ 2210729 w 3270095"/>
                <a:gd name="connsiteY32" fmla="*/ 258337 h 2488581"/>
                <a:gd name="connsiteX33" fmla="*/ 2138246 w 3270095"/>
                <a:gd name="connsiteY33" fmla="*/ 280639 h 2488581"/>
                <a:gd name="connsiteX34" fmla="*/ 2102005 w 3270095"/>
                <a:gd name="connsiteY34" fmla="*/ 289003 h 2488581"/>
                <a:gd name="connsiteX35" fmla="*/ 2040673 w 3270095"/>
                <a:gd name="connsiteY35" fmla="*/ 283427 h 2488581"/>
                <a:gd name="connsiteX36" fmla="*/ 1979341 w 3270095"/>
                <a:gd name="connsiteY36" fmla="*/ 261125 h 2488581"/>
                <a:gd name="connsiteX37" fmla="*/ 1870617 w 3270095"/>
                <a:gd name="connsiteY37" fmla="*/ 261125 h 2488581"/>
                <a:gd name="connsiteX38" fmla="*/ 1814861 w 3270095"/>
                <a:gd name="connsiteY38" fmla="*/ 230459 h 2488581"/>
                <a:gd name="connsiteX39" fmla="*/ 1778620 w 3270095"/>
                <a:gd name="connsiteY39" fmla="*/ 227671 h 2488581"/>
                <a:gd name="connsiteX40" fmla="*/ 1717288 w 3270095"/>
                <a:gd name="connsiteY40" fmla="*/ 194217 h 2488581"/>
                <a:gd name="connsiteX41" fmla="*/ 1681046 w 3270095"/>
                <a:gd name="connsiteY41" fmla="*/ 160764 h 2488581"/>
                <a:gd name="connsiteX42" fmla="*/ 1625290 w 3270095"/>
                <a:gd name="connsiteY42" fmla="*/ 121734 h 2488581"/>
                <a:gd name="connsiteX43" fmla="*/ 1580685 w 3270095"/>
                <a:gd name="connsiteY43" fmla="*/ 77129 h 2488581"/>
                <a:gd name="connsiteX44" fmla="*/ 1533293 w 3270095"/>
                <a:gd name="connsiteY44" fmla="*/ 35312 h 2488581"/>
                <a:gd name="connsiteX45" fmla="*/ 1405054 w 3270095"/>
                <a:gd name="connsiteY45" fmla="*/ 43676 h 2488581"/>
                <a:gd name="connsiteX46" fmla="*/ 1352085 w 3270095"/>
                <a:gd name="connsiteY46" fmla="*/ 32525 h 2488581"/>
                <a:gd name="connsiteX47" fmla="*/ 1313056 w 3270095"/>
                <a:gd name="connsiteY47" fmla="*/ 7434 h 2488581"/>
                <a:gd name="connsiteX48" fmla="*/ 1257300 w 3270095"/>
                <a:gd name="connsiteY48" fmla="*/ 1859 h 2488581"/>
                <a:gd name="connsiteX49" fmla="*/ 1201544 w 3270095"/>
                <a:gd name="connsiteY49" fmla="*/ 18585 h 2488581"/>
                <a:gd name="connsiteX50" fmla="*/ 1137424 w 3270095"/>
                <a:gd name="connsiteY50" fmla="*/ 46464 h 2488581"/>
                <a:gd name="connsiteX51" fmla="*/ 1078880 w 3270095"/>
                <a:gd name="connsiteY51" fmla="*/ 68766 h 2488581"/>
                <a:gd name="connsiteX52" fmla="*/ 1039851 w 3270095"/>
                <a:gd name="connsiteY52" fmla="*/ 105007 h 2488581"/>
                <a:gd name="connsiteX53" fmla="*/ 1006398 w 3270095"/>
                <a:gd name="connsiteY53" fmla="*/ 135673 h 2488581"/>
                <a:gd name="connsiteX54" fmla="*/ 970156 w 3270095"/>
                <a:gd name="connsiteY54" fmla="*/ 152400 h 2488581"/>
                <a:gd name="connsiteX55" fmla="*/ 933915 w 3270095"/>
                <a:gd name="connsiteY55" fmla="*/ 166339 h 2488581"/>
                <a:gd name="connsiteX56" fmla="*/ 880946 w 3270095"/>
                <a:gd name="connsiteY56" fmla="*/ 205368 h 2488581"/>
                <a:gd name="connsiteX57" fmla="*/ 853068 w 3270095"/>
                <a:gd name="connsiteY57" fmla="*/ 222095 h 2488581"/>
                <a:gd name="connsiteX58" fmla="*/ 833554 w 3270095"/>
                <a:gd name="connsiteY58" fmla="*/ 263912 h 2488581"/>
                <a:gd name="connsiteX59" fmla="*/ 811251 w 3270095"/>
                <a:gd name="connsiteY59" fmla="*/ 302942 h 2488581"/>
                <a:gd name="connsiteX60" fmla="*/ 814039 w 3270095"/>
                <a:gd name="connsiteY60" fmla="*/ 339183 h 2488581"/>
                <a:gd name="connsiteX61" fmla="*/ 822402 w 3270095"/>
                <a:gd name="connsiteY61" fmla="*/ 375425 h 2488581"/>
                <a:gd name="connsiteX62" fmla="*/ 777798 w 3270095"/>
                <a:gd name="connsiteY62" fmla="*/ 392151 h 2488581"/>
                <a:gd name="connsiteX63" fmla="*/ 738768 w 3270095"/>
                <a:gd name="connsiteY63" fmla="*/ 431181 h 2488581"/>
                <a:gd name="connsiteX64" fmla="*/ 710890 w 3270095"/>
                <a:gd name="connsiteY64" fmla="*/ 470210 h 2488581"/>
                <a:gd name="connsiteX65" fmla="*/ 663498 w 3270095"/>
                <a:gd name="connsiteY65" fmla="*/ 520390 h 2488581"/>
                <a:gd name="connsiteX66" fmla="*/ 621680 w 3270095"/>
                <a:gd name="connsiteY66" fmla="*/ 564995 h 2488581"/>
                <a:gd name="connsiteX67" fmla="*/ 599378 w 3270095"/>
                <a:gd name="connsiteY67" fmla="*/ 587298 h 2488581"/>
                <a:gd name="connsiteX68" fmla="*/ 565924 w 3270095"/>
                <a:gd name="connsiteY68" fmla="*/ 643054 h 2488581"/>
                <a:gd name="connsiteX69" fmla="*/ 554773 w 3270095"/>
                <a:gd name="connsiteY69" fmla="*/ 662568 h 2488581"/>
                <a:gd name="connsiteX70" fmla="*/ 554773 w 3270095"/>
                <a:gd name="connsiteY70" fmla="*/ 693234 h 2488581"/>
                <a:gd name="connsiteX71" fmla="*/ 585439 w 3270095"/>
                <a:gd name="connsiteY71" fmla="*/ 813110 h 2488581"/>
                <a:gd name="connsiteX72" fmla="*/ 577076 w 3270095"/>
                <a:gd name="connsiteY72" fmla="*/ 866078 h 2488581"/>
                <a:gd name="connsiteX73" fmla="*/ 602166 w 3270095"/>
                <a:gd name="connsiteY73" fmla="*/ 907895 h 2488581"/>
                <a:gd name="connsiteX74" fmla="*/ 624468 w 3270095"/>
                <a:gd name="connsiteY74" fmla="*/ 999893 h 2488581"/>
                <a:gd name="connsiteX75" fmla="*/ 624468 w 3270095"/>
                <a:gd name="connsiteY75" fmla="*/ 1072376 h 2488581"/>
                <a:gd name="connsiteX76" fmla="*/ 607741 w 3270095"/>
                <a:gd name="connsiteY76" fmla="*/ 1133707 h 2488581"/>
                <a:gd name="connsiteX77" fmla="*/ 602166 w 3270095"/>
                <a:gd name="connsiteY77" fmla="*/ 1189464 h 2488581"/>
                <a:gd name="connsiteX78" fmla="*/ 607741 w 3270095"/>
                <a:gd name="connsiteY78" fmla="*/ 1225705 h 2488581"/>
                <a:gd name="connsiteX79" fmla="*/ 618893 w 3270095"/>
                <a:gd name="connsiteY79" fmla="*/ 1320490 h 2488581"/>
                <a:gd name="connsiteX80" fmla="*/ 616105 w 3270095"/>
                <a:gd name="connsiteY80" fmla="*/ 1387398 h 2488581"/>
                <a:gd name="connsiteX81" fmla="*/ 588227 w 3270095"/>
                <a:gd name="connsiteY81" fmla="*/ 1454305 h 2488581"/>
                <a:gd name="connsiteX82" fmla="*/ 549198 w 3270095"/>
                <a:gd name="connsiteY82" fmla="*/ 1501698 h 2488581"/>
                <a:gd name="connsiteX83" fmla="*/ 515744 w 3270095"/>
                <a:gd name="connsiteY83" fmla="*/ 1535151 h 2488581"/>
                <a:gd name="connsiteX84" fmla="*/ 487866 w 3270095"/>
                <a:gd name="connsiteY84" fmla="*/ 1568605 h 2488581"/>
                <a:gd name="connsiteX85" fmla="*/ 496229 w 3270095"/>
                <a:gd name="connsiteY85" fmla="*/ 1607634 h 2488581"/>
                <a:gd name="connsiteX86" fmla="*/ 457200 w 3270095"/>
                <a:gd name="connsiteY86" fmla="*/ 1674542 h 2488581"/>
                <a:gd name="connsiteX87" fmla="*/ 457200 w 3270095"/>
                <a:gd name="connsiteY87" fmla="*/ 1707995 h 2488581"/>
                <a:gd name="connsiteX88" fmla="*/ 454412 w 3270095"/>
                <a:gd name="connsiteY88" fmla="*/ 1760964 h 2488581"/>
                <a:gd name="connsiteX89" fmla="*/ 432110 w 3270095"/>
                <a:gd name="connsiteY89" fmla="*/ 1827871 h 2488581"/>
                <a:gd name="connsiteX90" fmla="*/ 404232 w 3270095"/>
                <a:gd name="connsiteY90" fmla="*/ 1869688 h 2488581"/>
                <a:gd name="connsiteX91" fmla="*/ 370778 w 3270095"/>
                <a:gd name="connsiteY91" fmla="*/ 1900354 h 2488581"/>
                <a:gd name="connsiteX92" fmla="*/ 317810 w 3270095"/>
                <a:gd name="connsiteY92" fmla="*/ 1942171 h 2488581"/>
                <a:gd name="connsiteX93" fmla="*/ 287144 w 3270095"/>
                <a:gd name="connsiteY93" fmla="*/ 1961685 h 2488581"/>
                <a:gd name="connsiteX94" fmla="*/ 264841 w 3270095"/>
                <a:gd name="connsiteY94" fmla="*/ 2023017 h 2488581"/>
                <a:gd name="connsiteX95" fmla="*/ 239751 w 3270095"/>
                <a:gd name="connsiteY95" fmla="*/ 2070410 h 2488581"/>
                <a:gd name="connsiteX96" fmla="*/ 217449 w 3270095"/>
                <a:gd name="connsiteY96" fmla="*/ 2128954 h 2488581"/>
                <a:gd name="connsiteX97" fmla="*/ 197934 w 3270095"/>
                <a:gd name="connsiteY97" fmla="*/ 2151256 h 2488581"/>
                <a:gd name="connsiteX98" fmla="*/ 153329 w 3270095"/>
                <a:gd name="connsiteY98" fmla="*/ 2195861 h 2488581"/>
                <a:gd name="connsiteX99" fmla="*/ 122663 w 3270095"/>
                <a:gd name="connsiteY99" fmla="*/ 2220951 h 2488581"/>
                <a:gd name="connsiteX100" fmla="*/ 114300 w 3270095"/>
                <a:gd name="connsiteY100" fmla="*/ 2254405 h 2488581"/>
                <a:gd name="connsiteX101" fmla="*/ 111512 w 3270095"/>
                <a:gd name="connsiteY101" fmla="*/ 2312949 h 2488581"/>
                <a:gd name="connsiteX102" fmla="*/ 94785 w 3270095"/>
                <a:gd name="connsiteY102" fmla="*/ 2377068 h 2488581"/>
                <a:gd name="connsiteX103" fmla="*/ 44605 w 3270095"/>
                <a:gd name="connsiteY103" fmla="*/ 2463490 h 2488581"/>
                <a:gd name="connsiteX104" fmla="*/ 0 w 3270095"/>
                <a:gd name="connsiteY104" fmla="*/ 2488581 h 2488581"/>
                <a:gd name="connsiteX0" fmla="*/ 3211551 w 3270095"/>
                <a:gd name="connsiteY0" fmla="*/ 1080739 h 2488581"/>
                <a:gd name="connsiteX1" fmla="*/ 3236641 w 3270095"/>
                <a:gd name="connsiteY1" fmla="*/ 1044498 h 2488581"/>
                <a:gd name="connsiteX2" fmla="*/ 3256156 w 3270095"/>
                <a:gd name="connsiteY2" fmla="*/ 1013832 h 2488581"/>
                <a:gd name="connsiteX3" fmla="*/ 3264520 w 3270095"/>
                <a:gd name="connsiteY3" fmla="*/ 952500 h 2488581"/>
                <a:gd name="connsiteX4" fmla="*/ 3242217 w 3270095"/>
                <a:gd name="connsiteY4" fmla="*/ 896744 h 2488581"/>
                <a:gd name="connsiteX5" fmla="*/ 3228278 w 3270095"/>
                <a:gd name="connsiteY5" fmla="*/ 854927 h 2488581"/>
                <a:gd name="connsiteX6" fmla="*/ 3242217 w 3270095"/>
                <a:gd name="connsiteY6" fmla="*/ 793595 h 2488581"/>
                <a:gd name="connsiteX7" fmla="*/ 3267307 w 3270095"/>
                <a:gd name="connsiteY7" fmla="*/ 748990 h 2488581"/>
                <a:gd name="connsiteX8" fmla="*/ 3258944 w 3270095"/>
                <a:gd name="connsiteY8" fmla="*/ 687659 h 2488581"/>
                <a:gd name="connsiteX9" fmla="*/ 3239429 w 3270095"/>
                <a:gd name="connsiteY9" fmla="*/ 623539 h 2488581"/>
                <a:gd name="connsiteX10" fmla="*/ 3223554 w 3270095"/>
                <a:gd name="connsiteY10" fmla="*/ 574085 h 2488581"/>
                <a:gd name="connsiteX11" fmla="*/ 3223554 w 3270095"/>
                <a:gd name="connsiteY11" fmla="*/ 571145 h 2488581"/>
                <a:gd name="connsiteX12" fmla="*/ 3189249 w 3270095"/>
                <a:gd name="connsiteY12" fmla="*/ 534329 h 2488581"/>
                <a:gd name="connsiteX13" fmla="*/ 3133493 w 3270095"/>
                <a:gd name="connsiteY13" fmla="*/ 500876 h 2488581"/>
                <a:gd name="connsiteX14" fmla="*/ 3077737 w 3270095"/>
                <a:gd name="connsiteY14" fmla="*/ 464634 h 2488581"/>
                <a:gd name="connsiteX15" fmla="*/ 3055434 w 3270095"/>
                <a:gd name="connsiteY15" fmla="*/ 442332 h 2488581"/>
                <a:gd name="connsiteX16" fmla="*/ 3002466 w 3270095"/>
                <a:gd name="connsiteY16" fmla="*/ 464634 h 2488581"/>
                <a:gd name="connsiteX17" fmla="*/ 2974588 w 3270095"/>
                <a:gd name="connsiteY17" fmla="*/ 478573 h 2488581"/>
                <a:gd name="connsiteX18" fmla="*/ 2938346 w 3270095"/>
                <a:gd name="connsiteY18" fmla="*/ 447907 h 2488581"/>
                <a:gd name="connsiteX19" fmla="*/ 2882590 w 3270095"/>
                <a:gd name="connsiteY19" fmla="*/ 442332 h 2488581"/>
                <a:gd name="connsiteX20" fmla="*/ 2832410 w 3270095"/>
                <a:gd name="connsiteY20" fmla="*/ 439544 h 2488581"/>
                <a:gd name="connsiteX21" fmla="*/ 2801744 w 3270095"/>
                <a:gd name="connsiteY21" fmla="*/ 414454 h 2488581"/>
                <a:gd name="connsiteX22" fmla="*/ 2737624 w 3270095"/>
                <a:gd name="connsiteY22" fmla="*/ 372637 h 2488581"/>
                <a:gd name="connsiteX23" fmla="*/ 2687444 w 3270095"/>
                <a:gd name="connsiteY23" fmla="*/ 341971 h 2488581"/>
                <a:gd name="connsiteX24" fmla="*/ 2631688 w 3270095"/>
                <a:gd name="connsiteY24" fmla="*/ 316881 h 2488581"/>
                <a:gd name="connsiteX25" fmla="*/ 2556417 w 3270095"/>
                <a:gd name="connsiteY25" fmla="*/ 277851 h 2488581"/>
                <a:gd name="connsiteX26" fmla="*/ 2520176 w 3270095"/>
                <a:gd name="connsiteY26" fmla="*/ 266700 h 2488581"/>
                <a:gd name="connsiteX27" fmla="*/ 2436541 w 3270095"/>
                <a:gd name="connsiteY27" fmla="*/ 255549 h 2488581"/>
                <a:gd name="connsiteX28" fmla="*/ 2369634 w 3270095"/>
                <a:gd name="connsiteY28" fmla="*/ 286215 h 2488581"/>
                <a:gd name="connsiteX29" fmla="*/ 2316666 w 3270095"/>
                <a:gd name="connsiteY29" fmla="*/ 280639 h 2488581"/>
                <a:gd name="connsiteX30" fmla="*/ 2280424 w 3270095"/>
                <a:gd name="connsiteY30" fmla="*/ 258337 h 2488581"/>
                <a:gd name="connsiteX31" fmla="*/ 2210729 w 3270095"/>
                <a:gd name="connsiteY31" fmla="*/ 258337 h 2488581"/>
                <a:gd name="connsiteX32" fmla="*/ 2138246 w 3270095"/>
                <a:gd name="connsiteY32" fmla="*/ 280639 h 2488581"/>
                <a:gd name="connsiteX33" fmla="*/ 2102005 w 3270095"/>
                <a:gd name="connsiteY33" fmla="*/ 289003 h 2488581"/>
                <a:gd name="connsiteX34" fmla="*/ 2040673 w 3270095"/>
                <a:gd name="connsiteY34" fmla="*/ 283427 h 2488581"/>
                <a:gd name="connsiteX35" fmla="*/ 1979341 w 3270095"/>
                <a:gd name="connsiteY35" fmla="*/ 261125 h 2488581"/>
                <a:gd name="connsiteX36" fmla="*/ 1870617 w 3270095"/>
                <a:gd name="connsiteY36" fmla="*/ 261125 h 2488581"/>
                <a:gd name="connsiteX37" fmla="*/ 1814861 w 3270095"/>
                <a:gd name="connsiteY37" fmla="*/ 230459 h 2488581"/>
                <a:gd name="connsiteX38" fmla="*/ 1778620 w 3270095"/>
                <a:gd name="connsiteY38" fmla="*/ 227671 h 2488581"/>
                <a:gd name="connsiteX39" fmla="*/ 1717288 w 3270095"/>
                <a:gd name="connsiteY39" fmla="*/ 194217 h 2488581"/>
                <a:gd name="connsiteX40" fmla="*/ 1681046 w 3270095"/>
                <a:gd name="connsiteY40" fmla="*/ 160764 h 2488581"/>
                <a:gd name="connsiteX41" fmla="*/ 1625290 w 3270095"/>
                <a:gd name="connsiteY41" fmla="*/ 121734 h 2488581"/>
                <a:gd name="connsiteX42" fmla="*/ 1580685 w 3270095"/>
                <a:gd name="connsiteY42" fmla="*/ 77129 h 2488581"/>
                <a:gd name="connsiteX43" fmla="*/ 1533293 w 3270095"/>
                <a:gd name="connsiteY43" fmla="*/ 35312 h 2488581"/>
                <a:gd name="connsiteX44" fmla="*/ 1405054 w 3270095"/>
                <a:gd name="connsiteY44" fmla="*/ 43676 h 2488581"/>
                <a:gd name="connsiteX45" fmla="*/ 1352085 w 3270095"/>
                <a:gd name="connsiteY45" fmla="*/ 32525 h 2488581"/>
                <a:gd name="connsiteX46" fmla="*/ 1313056 w 3270095"/>
                <a:gd name="connsiteY46" fmla="*/ 7434 h 2488581"/>
                <a:gd name="connsiteX47" fmla="*/ 1257300 w 3270095"/>
                <a:gd name="connsiteY47" fmla="*/ 1859 h 2488581"/>
                <a:gd name="connsiteX48" fmla="*/ 1201544 w 3270095"/>
                <a:gd name="connsiteY48" fmla="*/ 18585 h 2488581"/>
                <a:gd name="connsiteX49" fmla="*/ 1137424 w 3270095"/>
                <a:gd name="connsiteY49" fmla="*/ 46464 h 2488581"/>
                <a:gd name="connsiteX50" fmla="*/ 1078880 w 3270095"/>
                <a:gd name="connsiteY50" fmla="*/ 68766 h 2488581"/>
                <a:gd name="connsiteX51" fmla="*/ 1039851 w 3270095"/>
                <a:gd name="connsiteY51" fmla="*/ 105007 h 2488581"/>
                <a:gd name="connsiteX52" fmla="*/ 1006398 w 3270095"/>
                <a:gd name="connsiteY52" fmla="*/ 135673 h 2488581"/>
                <a:gd name="connsiteX53" fmla="*/ 970156 w 3270095"/>
                <a:gd name="connsiteY53" fmla="*/ 152400 h 2488581"/>
                <a:gd name="connsiteX54" fmla="*/ 933915 w 3270095"/>
                <a:gd name="connsiteY54" fmla="*/ 166339 h 2488581"/>
                <a:gd name="connsiteX55" fmla="*/ 880946 w 3270095"/>
                <a:gd name="connsiteY55" fmla="*/ 205368 h 2488581"/>
                <a:gd name="connsiteX56" fmla="*/ 853068 w 3270095"/>
                <a:gd name="connsiteY56" fmla="*/ 222095 h 2488581"/>
                <a:gd name="connsiteX57" fmla="*/ 833554 w 3270095"/>
                <a:gd name="connsiteY57" fmla="*/ 263912 h 2488581"/>
                <a:gd name="connsiteX58" fmla="*/ 811251 w 3270095"/>
                <a:gd name="connsiteY58" fmla="*/ 302942 h 2488581"/>
                <a:gd name="connsiteX59" fmla="*/ 814039 w 3270095"/>
                <a:gd name="connsiteY59" fmla="*/ 339183 h 2488581"/>
                <a:gd name="connsiteX60" fmla="*/ 822402 w 3270095"/>
                <a:gd name="connsiteY60" fmla="*/ 375425 h 2488581"/>
                <a:gd name="connsiteX61" fmla="*/ 777798 w 3270095"/>
                <a:gd name="connsiteY61" fmla="*/ 392151 h 2488581"/>
                <a:gd name="connsiteX62" fmla="*/ 738768 w 3270095"/>
                <a:gd name="connsiteY62" fmla="*/ 431181 h 2488581"/>
                <a:gd name="connsiteX63" fmla="*/ 710890 w 3270095"/>
                <a:gd name="connsiteY63" fmla="*/ 470210 h 2488581"/>
                <a:gd name="connsiteX64" fmla="*/ 663498 w 3270095"/>
                <a:gd name="connsiteY64" fmla="*/ 520390 h 2488581"/>
                <a:gd name="connsiteX65" fmla="*/ 621680 w 3270095"/>
                <a:gd name="connsiteY65" fmla="*/ 564995 h 2488581"/>
                <a:gd name="connsiteX66" fmla="*/ 599378 w 3270095"/>
                <a:gd name="connsiteY66" fmla="*/ 587298 h 2488581"/>
                <a:gd name="connsiteX67" fmla="*/ 565924 w 3270095"/>
                <a:gd name="connsiteY67" fmla="*/ 643054 h 2488581"/>
                <a:gd name="connsiteX68" fmla="*/ 554773 w 3270095"/>
                <a:gd name="connsiteY68" fmla="*/ 662568 h 2488581"/>
                <a:gd name="connsiteX69" fmla="*/ 554773 w 3270095"/>
                <a:gd name="connsiteY69" fmla="*/ 693234 h 2488581"/>
                <a:gd name="connsiteX70" fmla="*/ 585439 w 3270095"/>
                <a:gd name="connsiteY70" fmla="*/ 813110 h 2488581"/>
                <a:gd name="connsiteX71" fmla="*/ 577076 w 3270095"/>
                <a:gd name="connsiteY71" fmla="*/ 866078 h 2488581"/>
                <a:gd name="connsiteX72" fmla="*/ 602166 w 3270095"/>
                <a:gd name="connsiteY72" fmla="*/ 907895 h 2488581"/>
                <a:gd name="connsiteX73" fmla="*/ 624468 w 3270095"/>
                <a:gd name="connsiteY73" fmla="*/ 999893 h 2488581"/>
                <a:gd name="connsiteX74" fmla="*/ 624468 w 3270095"/>
                <a:gd name="connsiteY74" fmla="*/ 1072376 h 2488581"/>
                <a:gd name="connsiteX75" fmla="*/ 607741 w 3270095"/>
                <a:gd name="connsiteY75" fmla="*/ 1133707 h 2488581"/>
                <a:gd name="connsiteX76" fmla="*/ 602166 w 3270095"/>
                <a:gd name="connsiteY76" fmla="*/ 1189464 h 2488581"/>
                <a:gd name="connsiteX77" fmla="*/ 607741 w 3270095"/>
                <a:gd name="connsiteY77" fmla="*/ 1225705 h 2488581"/>
                <a:gd name="connsiteX78" fmla="*/ 618893 w 3270095"/>
                <a:gd name="connsiteY78" fmla="*/ 1320490 h 2488581"/>
                <a:gd name="connsiteX79" fmla="*/ 616105 w 3270095"/>
                <a:gd name="connsiteY79" fmla="*/ 1387398 h 2488581"/>
                <a:gd name="connsiteX80" fmla="*/ 588227 w 3270095"/>
                <a:gd name="connsiteY80" fmla="*/ 1454305 h 2488581"/>
                <a:gd name="connsiteX81" fmla="*/ 549198 w 3270095"/>
                <a:gd name="connsiteY81" fmla="*/ 1501698 h 2488581"/>
                <a:gd name="connsiteX82" fmla="*/ 515744 w 3270095"/>
                <a:gd name="connsiteY82" fmla="*/ 1535151 h 2488581"/>
                <a:gd name="connsiteX83" fmla="*/ 487866 w 3270095"/>
                <a:gd name="connsiteY83" fmla="*/ 1568605 h 2488581"/>
                <a:gd name="connsiteX84" fmla="*/ 496229 w 3270095"/>
                <a:gd name="connsiteY84" fmla="*/ 1607634 h 2488581"/>
                <a:gd name="connsiteX85" fmla="*/ 457200 w 3270095"/>
                <a:gd name="connsiteY85" fmla="*/ 1674542 h 2488581"/>
                <a:gd name="connsiteX86" fmla="*/ 457200 w 3270095"/>
                <a:gd name="connsiteY86" fmla="*/ 1707995 h 2488581"/>
                <a:gd name="connsiteX87" fmla="*/ 454412 w 3270095"/>
                <a:gd name="connsiteY87" fmla="*/ 1760964 h 2488581"/>
                <a:gd name="connsiteX88" fmla="*/ 432110 w 3270095"/>
                <a:gd name="connsiteY88" fmla="*/ 1827871 h 2488581"/>
                <a:gd name="connsiteX89" fmla="*/ 404232 w 3270095"/>
                <a:gd name="connsiteY89" fmla="*/ 1869688 h 2488581"/>
                <a:gd name="connsiteX90" fmla="*/ 370778 w 3270095"/>
                <a:gd name="connsiteY90" fmla="*/ 1900354 h 2488581"/>
                <a:gd name="connsiteX91" fmla="*/ 317810 w 3270095"/>
                <a:gd name="connsiteY91" fmla="*/ 1942171 h 2488581"/>
                <a:gd name="connsiteX92" fmla="*/ 287144 w 3270095"/>
                <a:gd name="connsiteY92" fmla="*/ 1961685 h 2488581"/>
                <a:gd name="connsiteX93" fmla="*/ 264841 w 3270095"/>
                <a:gd name="connsiteY93" fmla="*/ 2023017 h 2488581"/>
                <a:gd name="connsiteX94" fmla="*/ 239751 w 3270095"/>
                <a:gd name="connsiteY94" fmla="*/ 2070410 h 2488581"/>
                <a:gd name="connsiteX95" fmla="*/ 217449 w 3270095"/>
                <a:gd name="connsiteY95" fmla="*/ 2128954 h 2488581"/>
                <a:gd name="connsiteX96" fmla="*/ 197934 w 3270095"/>
                <a:gd name="connsiteY96" fmla="*/ 2151256 h 2488581"/>
                <a:gd name="connsiteX97" fmla="*/ 153329 w 3270095"/>
                <a:gd name="connsiteY97" fmla="*/ 2195861 h 2488581"/>
                <a:gd name="connsiteX98" fmla="*/ 122663 w 3270095"/>
                <a:gd name="connsiteY98" fmla="*/ 2220951 h 2488581"/>
                <a:gd name="connsiteX99" fmla="*/ 114300 w 3270095"/>
                <a:gd name="connsiteY99" fmla="*/ 2254405 h 2488581"/>
                <a:gd name="connsiteX100" fmla="*/ 111512 w 3270095"/>
                <a:gd name="connsiteY100" fmla="*/ 2312949 h 2488581"/>
                <a:gd name="connsiteX101" fmla="*/ 94785 w 3270095"/>
                <a:gd name="connsiteY101" fmla="*/ 2377068 h 2488581"/>
                <a:gd name="connsiteX102" fmla="*/ 44605 w 3270095"/>
                <a:gd name="connsiteY102" fmla="*/ 2463490 h 2488581"/>
                <a:gd name="connsiteX103" fmla="*/ 0 w 3270095"/>
                <a:gd name="connsiteY103" fmla="*/ 2488581 h 2488581"/>
                <a:gd name="connsiteX0" fmla="*/ 3236641 w 3270095"/>
                <a:gd name="connsiteY0" fmla="*/ 1044498 h 2488581"/>
                <a:gd name="connsiteX1" fmla="*/ 3256156 w 3270095"/>
                <a:gd name="connsiteY1" fmla="*/ 1013832 h 2488581"/>
                <a:gd name="connsiteX2" fmla="*/ 3264520 w 3270095"/>
                <a:gd name="connsiteY2" fmla="*/ 952500 h 2488581"/>
                <a:gd name="connsiteX3" fmla="*/ 3242217 w 3270095"/>
                <a:gd name="connsiteY3" fmla="*/ 896744 h 2488581"/>
                <a:gd name="connsiteX4" fmla="*/ 3228278 w 3270095"/>
                <a:gd name="connsiteY4" fmla="*/ 854927 h 2488581"/>
                <a:gd name="connsiteX5" fmla="*/ 3242217 w 3270095"/>
                <a:gd name="connsiteY5" fmla="*/ 793595 h 2488581"/>
                <a:gd name="connsiteX6" fmla="*/ 3267307 w 3270095"/>
                <a:gd name="connsiteY6" fmla="*/ 748990 h 2488581"/>
                <a:gd name="connsiteX7" fmla="*/ 3258944 w 3270095"/>
                <a:gd name="connsiteY7" fmla="*/ 687659 h 2488581"/>
                <a:gd name="connsiteX8" fmla="*/ 3239429 w 3270095"/>
                <a:gd name="connsiteY8" fmla="*/ 623539 h 2488581"/>
                <a:gd name="connsiteX9" fmla="*/ 3223554 w 3270095"/>
                <a:gd name="connsiteY9" fmla="*/ 574085 h 2488581"/>
                <a:gd name="connsiteX10" fmla="*/ 3223554 w 3270095"/>
                <a:gd name="connsiteY10" fmla="*/ 571145 h 2488581"/>
                <a:gd name="connsiteX11" fmla="*/ 3189249 w 3270095"/>
                <a:gd name="connsiteY11" fmla="*/ 534329 h 2488581"/>
                <a:gd name="connsiteX12" fmla="*/ 3133493 w 3270095"/>
                <a:gd name="connsiteY12" fmla="*/ 500876 h 2488581"/>
                <a:gd name="connsiteX13" fmla="*/ 3077737 w 3270095"/>
                <a:gd name="connsiteY13" fmla="*/ 464634 h 2488581"/>
                <a:gd name="connsiteX14" fmla="*/ 3055434 w 3270095"/>
                <a:gd name="connsiteY14" fmla="*/ 442332 h 2488581"/>
                <a:gd name="connsiteX15" fmla="*/ 3002466 w 3270095"/>
                <a:gd name="connsiteY15" fmla="*/ 464634 h 2488581"/>
                <a:gd name="connsiteX16" fmla="*/ 2974588 w 3270095"/>
                <a:gd name="connsiteY16" fmla="*/ 478573 h 2488581"/>
                <a:gd name="connsiteX17" fmla="*/ 2938346 w 3270095"/>
                <a:gd name="connsiteY17" fmla="*/ 447907 h 2488581"/>
                <a:gd name="connsiteX18" fmla="*/ 2882590 w 3270095"/>
                <a:gd name="connsiteY18" fmla="*/ 442332 h 2488581"/>
                <a:gd name="connsiteX19" fmla="*/ 2832410 w 3270095"/>
                <a:gd name="connsiteY19" fmla="*/ 439544 h 2488581"/>
                <a:gd name="connsiteX20" fmla="*/ 2801744 w 3270095"/>
                <a:gd name="connsiteY20" fmla="*/ 414454 h 2488581"/>
                <a:gd name="connsiteX21" fmla="*/ 2737624 w 3270095"/>
                <a:gd name="connsiteY21" fmla="*/ 372637 h 2488581"/>
                <a:gd name="connsiteX22" fmla="*/ 2687444 w 3270095"/>
                <a:gd name="connsiteY22" fmla="*/ 341971 h 2488581"/>
                <a:gd name="connsiteX23" fmla="*/ 2631688 w 3270095"/>
                <a:gd name="connsiteY23" fmla="*/ 316881 h 2488581"/>
                <a:gd name="connsiteX24" fmla="*/ 2556417 w 3270095"/>
                <a:gd name="connsiteY24" fmla="*/ 277851 h 2488581"/>
                <a:gd name="connsiteX25" fmla="*/ 2520176 w 3270095"/>
                <a:gd name="connsiteY25" fmla="*/ 266700 h 2488581"/>
                <a:gd name="connsiteX26" fmla="*/ 2436541 w 3270095"/>
                <a:gd name="connsiteY26" fmla="*/ 255549 h 2488581"/>
                <a:gd name="connsiteX27" fmla="*/ 2369634 w 3270095"/>
                <a:gd name="connsiteY27" fmla="*/ 286215 h 2488581"/>
                <a:gd name="connsiteX28" fmla="*/ 2316666 w 3270095"/>
                <a:gd name="connsiteY28" fmla="*/ 280639 h 2488581"/>
                <a:gd name="connsiteX29" fmla="*/ 2280424 w 3270095"/>
                <a:gd name="connsiteY29" fmla="*/ 258337 h 2488581"/>
                <a:gd name="connsiteX30" fmla="*/ 2210729 w 3270095"/>
                <a:gd name="connsiteY30" fmla="*/ 258337 h 2488581"/>
                <a:gd name="connsiteX31" fmla="*/ 2138246 w 3270095"/>
                <a:gd name="connsiteY31" fmla="*/ 280639 h 2488581"/>
                <a:gd name="connsiteX32" fmla="*/ 2102005 w 3270095"/>
                <a:gd name="connsiteY32" fmla="*/ 289003 h 2488581"/>
                <a:gd name="connsiteX33" fmla="*/ 2040673 w 3270095"/>
                <a:gd name="connsiteY33" fmla="*/ 283427 h 2488581"/>
                <a:gd name="connsiteX34" fmla="*/ 1979341 w 3270095"/>
                <a:gd name="connsiteY34" fmla="*/ 261125 h 2488581"/>
                <a:gd name="connsiteX35" fmla="*/ 1870617 w 3270095"/>
                <a:gd name="connsiteY35" fmla="*/ 261125 h 2488581"/>
                <a:gd name="connsiteX36" fmla="*/ 1814861 w 3270095"/>
                <a:gd name="connsiteY36" fmla="*/ 230459 h 2488581"/>
                <a:gd name="connsiteX37" fmla="*/ 1778620 w 3270095"/>
                <a:gd name="connsiteY37" fmla="*/ 227671 h 2488581"/>
                <a:gd name="connsiteX38" fmla="*/ 1717288 w 3270095"/>
                <a:gd name="connsiteY38" fmla="*/ 194217 h 2488581"/>
                <a:gd name="connsiteX39" fmla="*/ 1681046 w 3270095"/>
                <a:gd name="connsiteY39" fmla="*/ 160764 h 2488581"/>
                <a:gd name="connsiteX40" fmla="*/ 1625290 w 3270095"/>
                <a:gd name="connsiteY40" fmla="*/ 121734 h 2488581"/>
                <a:gd name="connsiteX41" fmla="*/ 1580685 w 3270095"/>
                <a:gd name="connsiteY41" fmla="*/ 77129 h 2488581"/>
                <a:gd name="connsiteX42" fmla="*/ 1533293 w 3270095"/>
                <a:gd name="connsiteY42" fmla="*/ 35312 h 2488581"/>
                <a:gd name="connsiteX43" fmla="*/ 1405054 w 3270095"/>
                <a:gd name="connsiteY43" fmla="*/ 43676 h 2488581"/>
                <a:gd name="connsiteX44" fmla="*/ 1352085 w 3270095"/>
                <a:gd name="connsiteY44" fmla="*/ 32525 h 2488581"/>
                <a:gd name="connsiteX45" fmla="*/ 1313056 w 3270095"/>
                <a:gd name="connsiteY45" fmla="*/ 7434 h 2488581"/>
                <a:gd name="connsiteX46" fmla="*/ 1257300 w 3270095"/>
                <a:gd name="connsiteY46" fmla="*/ 1859 h 2488581"/>
                <a:gd name="connsiteX47" fmla="*/ 1201544 w 3270095"/>
                <a:gd name="connsiteY47" fmla="*/ 18585 h 2488581"/>
                <a:gd name="connsiteX48" fmla="*/ 1137424 w 3270095"/>
                <a:gd name="connsiteY48" fmla="*/ 46464 h 2488581"/>
                <a:gd name="connsiteX49" fmla="*/ 1078880 w 3270095"/>
                <a:gd name="connsiteY49" fmla="*/ 68766 h 2488581"/>
                <a:gd name="connsiteX50" fmla="*/ 1039851 w 3270095"/>
                <a:gd name="connsiteY50" fmla="*/ 105007 h 2488581"/>
                <a:gd name="connsiteX51" fmla="*/ 1006398 w 3270095"/>
                <a:gd name="connsiteY51" fmla="*/ 135673 h 2488581"/>
                <a:gd name="connsiteX52" fmla="*/ 970156 w 3270095"/>
                <a:gd name="connsiteY52" fmla="*/ 152400 h 2488581"/>
                <a:gd name="connsiteX53" fmla="*/ 933915 w 3270095"/>
                <a:gd name="connsiteY53" fmla="*/ 166339 h 2488581"/>
                <a:gd name="connsiteX54" fmla="*/ 880946 w 3270095"/>
                <a:gd name="connsiteY54" fmla="*/ 205368 h 2488581"/>
                <a:gd name="connsiteX55" fmla="*/ 853068 w 3270095"/>
                <a:gd name="connsiteY55" fmla="*/ 222095 h 2488581"/>
                <a:gd name="connsiteX56" fmla="*/ 833554 w 3270095"/>
                <a:gd name="connsiteY56" fmla="*/ 263912 h 2488581"/>
                <a:gd name="connsiteX57" fmla="*/ 811251 w 3270095"/>
                <a:gd name="connsiteY57" fmla="*/ 302942 h 2488581"/>
                <a:gd name="connsiteX58" fmla="*/ 814039 w 3270095"/>
                <a:gd name="connsiteY58" fmla="*/ 339183 h 2488581"/>
                <a:gd name="connsiteX59" fmla="*/ 822402 w 3270095"/>
                <a:gd name="connsiteY59" fmla="*/ 375425 h 2488581"/>
                <a:gd name="connsiteX60" fmla="*/ 777798 w 3270095"/>
                <a:gd name="connsiteY60" fmla="*/ 392151 h 2488581"/>
                <a:gd name="connsiteX61" fmla="*/ 738768 w 3270095"/>
                <a:gd name="connsiteY61" fmla="*/ 431181 h 2488581"/>
                <a:gd name="connsiteX62" fmla="*/ 710890 w 3270095"/>
                <a:gd name="connsiteY62" fmla="*/ 470210 h 2488581"/>
                <a:gd name="connsiteX63" fmla="*/ 663498 w 3270095"/>
                <a:gd name="connsiteY63" fmla="*/ 520390 h 2488581"/>
                <a:gd name="connsiteX64" fmla="*/ 621680 w 3270095"/>
                <a:gd name="connsiteY64" fmla="*/ 564995 h 2488581"/>
                <a:gd name="connsiteX65" fmla="*/ 599378 w 3270095"/>
                <a:gd name="connsiteY65" fmla="*/ 587298 h 2488581"/>
                <a:gd name="connsiteX66" fmla="*/ 565924 w 3270095"/>
                <a:gd name="connsiteY66" fmla="*/ 643054 h 2488581"/>
                <a:gd name="connsiteX67" fmla="*/ 554773 w 3270095"/>
                <a:gd name="connsiteY67" fmla="*/ 662568 h 2488581"/>
                <a:gd name="connsiteX68" fmla="*/ 554773 w 3270095"/>
                <a:gd name="connsiteY68" fmla="*/ 693234 h 2488581"/>
                <a:gd name="connsiteX69" fmla="*/ 585439 w 3270095"/>
                <a:gd name="connsiteY69" fmla="*/ 813110 h 2488581"/>
                <a:gd name="connsiteX70" fmla="*/ 577076 w 3270095"/>
                <a:gd name="connsiteY70" fmla="*/ 866078 h 2488581"/>
                <a:gd name="connsiteX71" fmla="*/ 602166 w 3270095"/>
                <a:gd name="connsiteY71" fmla="*/ 907895 h 2488581"/>
                <a:gd name="connsiteX72" fmla="*/ 624468 w 3270095"/>
                <a:gd name="connsiteY72" fmla="*/ 999893 h 2488581"/>
                <a:gd name="connsiteX73" fmla="*/ 624468 w 3270095"/>
                <a:gd name="connsiteY73" fmla="*/ 1072376 h 2488581"/>
                <a:gd name="connsiteX74" fmla="*/ 607741 w 3270095"/>
                <a:gd name="connsiteY74" fmla="*/ 1133707 h 2488581"/>
                <a:gd name="connsiteX75" fmla="*/ 602166 w 3270095"/>
                <a:gd name="connsiteY75" fmla="*/ 1189464 h 2488581"/>
                <a:gd name="connsiteX76" fmla="*/ 607741 w 3270095"/>
                <a:gd name="connsiteY76" fmla="*/ 1225705 h 2488581"/>
                <a:gd name="connsiteX77" fmla="*/ 618893 w 3270095"/>
                <a:gd name="connsiteY77" fmla="*/ 1320490 h 2488581"/>
                <a:gd name="connsiteX78" fmla="*/ 616105 w 3270095"/>
                <a:gd name="connsiteY78" fmla="*/ 1387398 h 2488581"/>
                <a:gd name="connsiteX79" fmla="*/ 588227 w 3270095"/>
                <a:gd name="connsiteY79" fmla="*/ 1454305 h 2488581"/>
                <a:gd name="connsiteX80" fmla="*/ 549198 w 3270095"/>
                <a:gd name="connsiteY80" fmla="*/ 1501698 h 2488581"/>
                <a:gd name="connsiteX81" fmla="*/ 515744 w 3270095"/>
                <a:gd name="connsiteY81" fmla="*/ 1535151 h 2488581"/>
                <a:gd name="connsiteX82" fmla="*/ 487866 w 3270095"/>
                <a:gd name="connsiteY82" fmla="*/ 1568605 h 2488581"/>
                <a:gd name="connsiteX83" fmla="*/ 496229 w 3270095"/>
                <a:gd name="connsiteY83" fmla="*/ 1607634 h 2488581"/>
                <a:gd name="connsiteX84" fmla="*/ 457200 w 3270095"/>
                <a:gd name="connsiteY84" fmla="*/ 1674542 h 2488581"/>
                <a:gd name="connsiteX85" fmla="*/ 457200 w 3270095"/>
                <a:gd name="connsiteY85" fmla="*/ 1707995 h 2488581"/>
                <a:gd name="connsiteX86" fmla="*/ 454412 w 3270095"/>
                <a:gd name="connsiteY86" fmla="*/ 1760964 h 2488581"/>
                <a:gd name="connsiteX87" fmla="*/ 432110 w 3270095"/>
                <a:gd name="connsiteY87" fmla="*/ 1827871 h 2488581"/>
                <a:gd name="connsiteX88" fmla="*/ 404232 w 3270095"/>
                <a:gd name="connsiteY88" fmla="*/ 1869688 h 2488581"/>
                <a:gd name="connsiteX89" fmla="*/ 370778 w 3270095"/>
                <a:gd name="connsiteY89" fmla="*/ 1900354 h 2488581"/>
                <a:gd name="connsiteX90" fmla="*/ 317810 w 3270095"/>
                <a:gd name="connsiteY90" fmla="*/ 1942171 h 2488581"/>
                <a:gd name="connsiteX91" fmla="*/ 287144 w 3270095"/>
                <a:gd name="connsiteY91" fmla="*/ 1961685 h 2488581"/>
                <a:gd name="connsiteX92" fmla="*/ 264841 w 3270095"/>
                <a:gd name="connsiteY92" fmla="*/ 2023017 h 2488581"/>
                <a:gd name="connsiteX93" fmla="*/ 239751 w 3270095"/>
                <a:gd name="connsiteY93" fmla="*/ 2070410 h 2488581"/>
                <a:gd name="connsiteX94" fmla="*/ 217449 w 3270095"/>
                <a:gd name="connsiteY94" fmla="*/ 2128954 h 2488581"/>
                <a:gd name="connsiteX95" fmla="*/ 197934 w 3270095"/>
                <a:gd name="connsiteY95" fmla="*/ 2151256 h 2488581"/>
                <a:gd name="connsiteX96" fmla="*/ 153329 w 3270095"/>
                <a:gd name="connsiteY96" fmla="*/ 2195861 h 2488581"/>
                <a:gd name="connsiteX97" fmla="*/ 122663 w 3270095"/>
                <a:gd name="connsiteY97" fmla="*/ 2220951 h 2488581"/>
                <a:gd name="connsiteX98" fmla="*/ 114300 w 3270095"/>
                <a:gd name="connsiteY98" fmla="*/ 2254405 h 2488581"/>
                <a:gd name="connsiteX99" fmla="*/ 111512 w 3270095"/>
                <a:gd name="connsiteY99" fmla="*/ 2312949 h 2488581"/>
                <a:gd name="connsiteX100" fmla="*/ 94785 w 3270095"/>
                <a:gd name="connsiteY100" fmla="*/ 2377068 h 2488581"/>
                <a:gd name="connsiteX101" fmla="*/ 44605 w 3270095"/>
                <a:gd name="connsiteY101" fmla="*/ 2463490 h 2488581"/>
                <a:gd name="connsiteX102" fmla="*/ 0 w 3270095"/>
                <a:gd name="connsiteY102" fmla="*/ 2488581 h 2488581"/>
                <a:gd name="connsiteX0" fmla="*/ 3256156 w 3270095"/>
                <a:gd name="connsiteY0" fmla="*/ 1013832 h 2488581"/>
                <a:gd name="connsiteX1" fmla="*/ 3264520 w 3270095"/>
                <a:gd name="connsiteY1" fmla="*/ 952500 h 2488581"/>
                <a:gd name="connsiteX2" fmla="*/ 3242217 w 3270095"/>
                <a:gd name="connsiteY2" fmla="*/ 896744 h 2488581"/>
                <a:gd name="connsiteX3" fmla="*/ 3228278 w 3270095"/>
                <a:gd name="connsiteY3" fmla="*/ 854927 h 2488581"/>
                <a:gd name="connsiteX4" fmla="*/ 3242217 w 3270095"/>
                <a:gd name="connsiteY4" fmla="*/ 793595 h 2488581"/>
                <a:gd name="connsiteX5" fmla="*/ 3267307 w 3270095"/>
                <a:gd name="connsiteY5" fmla="*/ 748990 h 2488581"/>
                <a:gd name="connsiteX6" fmla="*/ 3258944 w 3270095"/>
                <a:gd name="connsiteY6" fmla="*/ 687659 h 2488581"/>
                <a:gd name="connsiteX7" fmla="*/ 3239429 w 3270095"/>
                <a:gd name="connsiteY7" fmla="*/ 623539 h 2488581"/>
                <a:gd name="connsiteX8" fmla="*/ 3223554 w 3270095"/>
                <a:gd name="connsiteY8" fmla="*/ 574085 h 2488581"/>
                <a:gd name="connsiteX9" fmla="*/ 3223554 w 3270095"/>
                <a:gd name="connsiteY9" fmla="*/ 571145 h 2488581"/>
                <a:gd name="connsiteX10" fmla="*/ 3189249 w 3270095"/>
                <a:gd name="connsiteY10" fmla="*/ 534329 h 2488581"/>
                <a:gd name="connsiteX11" fmla="*/ 3133493 w 3270095"/>
                <a:gd name="connsiteY11" fmla="*/ 500876 h 2488581"/>
                <a:gd name="connsiteX12" fmla="*/ 3077737 w 3270095"/>
                <a:gd name="connsiteY12" fmla="*/ 464634 h 2488581"/>
                <a:gd name="connsiteX13" fmla="*/ 3055434 w 3270095"/>
                <a:gd name="connsiteY13" fmla="*/ 442332 h 2488581"/>
                <a:gd name="connsiteX14" fmla="*/ 3002466 w 3270095"/>
                <a:gd name="connsiteY14" fmla="*/ 464634 h 2488581"/>
                <a:gd name="connsiteX15" fmla="*/ 2974588 w 3270095"/>
                <a:gd name="connsiteY15" fmla="*/ 478573 h 2488581"/>
                <a:gd name="connsiteX16" fmla="*/ 2938346 w 3270095"/>
                <a:gd name="connsiteY16" fmla="*/ 447907 h 2488581"/>
                <a:gd name="connsiteX17" fmla="*/ 2882590 w 3270095"/>
                <a:gd name="connsiteY17" fmla="*/ 442332 h 2488581"/>
                <a:gd name="connsiteX18" fmla="*/ 2832410 w 3270095"/>
                <a:gd name="connsiteY18" fmla="*/ 439544 h 2488581"/>
                <a:gd name="connsiteX19" fmla="*/ 2801744 w 3270095"/>
                <a:gd name="connsiteY19" fmla="*/ 414454 h 2488581"/>
                <a:gd name="connsiteX20" fmla="*/ 2737624 w 3270095"/>
                <a:gd name="connsiteY20" fmla="*/ 372637 h 2488581"/>
                <a:gd name="connsiteX21" fmla="*/ 2687444 w 3270095"/>
                <a:gd name="connsiteY21" fmla="*/ 341971 h 2488581"/>
                <a:gd name="connsiteX22" fmla="*/ 2631688 w 3270095"/>
                <a:gd name="connsiteY22" fmla="*/ 316881 h 2488581"/>
                <a:gd name="connsiteX23" fmla="*/ 2556417 w 3270095"/>
                <a:gd name="connsiteY23" fmla="*/ 277851 h 2488581"/>
                <a:gd name="connsiteX24" fmla="*/ 2520176 w 3270095"/>
                <a:gd name="connsiteY24" fmla="*/ 266700 h 2488581"/>
                <a:gd name="connsiteX25" fmla="*/ 2436541 w 3270095"/>
                <a:gd name="connsiteY25" fmla="*/ 255549 h 2488581"/>
                <a:gd name="connsiteX26" fmla="*/ 2369634 w 3270095"/>
                <a:gd name="connsiteY26" fmla="*/ 286215 h 2488581"/>
                <a:gd name="connsiteX27" fmla="*/ 2316666 w 3270095"/>
                <a:gd name="connsiteY27" fmla="*/ 280639 h 2488581"/>
                <a:gd name="connsiteX28" fmla="*/ 2280424 w 3270095"/>
                <a:gd name="connsiteY28" fmla="*/ 258337 h 2488581"/>
                <a:gd name="connsiteX29" fmla="*/ 2210729 w 3270095"/>
                <a:gd name="connsiteY29" fmla="*/ 258337 h 2488581"/>
                <a:gd name="connsiteX30" fmla="*/ 2138246 w 3270095"/>
                <a:gd name="connsiteY30" fmla="*/ 280639 h 2488581"/>
                <a:gd name="connsiteX31" fmla="*/ 2102005 w 3270095"/>
                <a:gd name="connsiteY31" fmla="*/ 289003 h 2488581"/>
                <a:gd name="connsiteX32" fmla="*/ 2040673 w 3270095"/>
                <a:gd name="connsiteY32" fmla="*/ 283427 h 2488581"/>
                <a:gd name="connsiteX33" fmla="*/ 1979341 w 3270095"/>
                <a:gd name="connsiteY33" fmla="*/ 261125 h 2488581"/>
                <a:gd name="connsiteX34" fmla="*/ 1870617 w 3270095"/>
                <a:gd name="connsiteY34" fmla="*/ 261125 h 2488581"/>
                <a:gd name="connsiteX35" fmla="*/ 1814861 w 3270095"/>
                <a:gd name="connsiteY35" fmla="*/ 230459 h 2488581"/>
                <a:gd name="connsiteX36" fmla="*/ 1778620 w 3270095"/>
                <a:gd name="connsiteY36" fmla="*/ 227671 h 2488581"/>
                <a:gd name="connsiteX37" fmla="*/ 1717288 w 3270095"/>
                <a:gd name="connsiteY37" fmla="*/ 194217 h 2488581"/>
                <a:gd name="connsiteX38" fmla="*/ 1681046 w 3270095"/>
                <a:gd name="connsiteY38" fmla="*/ 160764 h 2488581"/>
                <a:gd name="connsiteX39" fmla="*/ 1625290 w 3270095"/>
                <a:gd name="connsiteY39" fmla="*/ 121734 h 2488581"/>
                <a:gd name="connsiteX40" fmla="*/ 1580685 w 3270095"/>
                <a:gd name="connsiteY40" fmla="*/ 77129 h 2488581"/>
                <a:gd name="connsiteX41" fmla="*/ 1533293 w 3270095"/>
                <a:gd name="connsiteY41" fmla="*/ 35312 h 2488581"/>
                <a:gd name="connsiteX42" fmla="*/ 1405054 w 3270095"/>
                <a:gd name="connsiteY42" fmla="*/ 43676 h 2488581"/>
                <a:gd name="connsiteX43" fmla="*/ 1352085 w 3270095"/>
                <a:gd name="connsiteY43" fmla="*/ 32525 h 2488581"/>
                <a:gd name="connsiteX44" fmla="*/ 1313056 w 3270095"/>
                <a:gd name="connsiteY44" fmla="*/ 7434 h 2488581"/>
                <a:gd name="connsiteX45" fmla="*/ 1257300 w 3270095"/>
                <a:gd name="connsiteY45" fmla="*/ 1859 h 2488581"/>
                <a:gd name="connsiteX46" fmla="*/ 1201544 w 3270095"/>
                <a:gd name="connsiteY46" fmla="*/ 18585 h 2488581"/>
                <a:gd name="connsiteX47" fmla="*/ 1137424 w 3270095"/>
                <a:gd name="connsiteY47" fmla="*/ 46464 h 2488581"/>
                <a:gd name="connsiteX48" fmla="*/ 1078880 w 3270095"/>
                <a:gd name="connsiteY48" fmla="*/ 68766 h 2488581"/>
                <a:gd name="connsiteX49" fmla="*/ 1039851 w 3270095"/>
                <a:gd name="connsiteY49" fmla="*/ 105007 h 2488581"/>
                <a:gd name="connsiteX50" fmla="*/ 1006398 w 3270095"/>
                <a:gd name="connsiteY50" fmla="*/ 135673 h 2488581"/>
                <a:gd name="connsiteX51" fmla="*/ 970156 w 3270095"/>
                <a:gd name="connsiteY51" fmla="*/ 152400 h 2488581"/>
                <a:gd name="connsiteX52" fmla="*/ 933915 w 3270095"/>
                <a:gd name="connsiteY52" fmla="*/ 166339 h 2488581"/>
                <a:gd name="connsiteX53" fmla="*/ 880946 w 3270095"/>
                <a:gd name="connsiteY53" fmla="*/ 205368 h 2488581"/>
                <a:gd name="connsiteX54" fmla="*/ 853068 w 3270095"/>
                <a:gd name="connsiteY54" fmla="*/ 222095 h 2488581"/>
                <a:gd name="connsiteX55" fmla="*/ 833554 w 3270095"/>
                <a:gd name="connsiteY55" fmla="*/ 263912 h 2488581"/>
                <a:gd name="connsiteX56" fmla="*/ 811251 w 3270095"/>
                <a:gd name="connsiteY56" fmla="*/ 302942 h 2488581"/>
                <a:gd name="connsiteX57" fmla="*/ 814039 w 3270095"/>
                <a:gd name="connsiteY57" fmla="*/ 339183 h 2488581"/>
                <a:gd name="connsiteX58" fmla="*/ 822402 w 3270095"/>
                <a:gd name="connsiteY58" fmla="*/ 375425 h 2488581"/>
                <a:gd name="connsiteX59" fmla="*/ 777798 w 3270095"/>
                <a:gd name="connsiteY59" fmla="*/ 392151 h 2488581"/>
                <a:gd name="connsiteX60" fmla="*/ 738768 w 3270095"/>
                <a:gd name="connsiteY60" fmla="*/ 431181 h 2488581"/>
                <a:gd name="connsiteX61" fmla="*/ 710890 w 3270095"/>
                <a:gd name="connsiteY61" fmla="*/ 470210 h 2488581"/>
                <a:gd name="connsiteX62" fmla="*/ 663498 w 3270095"/>
                <a:gd name="connsiteY62" fmla="*/ 520390 h 2488581"/>
                <a:gd name="connsiteX63" fmla="*/ 621680 w 3270095"/>
                <a:gd name="connsiteY63" fmla="*/ 564995 h 2488581"/>
                <a:gd name="connsiteX64" fmla="*/ 599378 w 3270095"/>
                <a:gd name="connsiteY64" fmla="*/ 587298 h 2488581"/>
                <a:gd name="connsiteX65" fmla="*/ 565924 w 3270095"/>
                <a:gd name="connsiteY65" fmla="*/ 643054 h 2488581"/>
                <a:gd name="connsiteX66" fmla="*/ 554773 w 3270095"/>
                <a:gd name="connsiteY66" fmla="*/ 662568 h 2488581"/>
                <a:gd name="connsiteX67" fmla="*/ 554773 w 3270095"/>
                <a:gd name="connsiteY67" fmla="*/ 693234 h 2488581"/>
                <a:gd name="connsiteX68" fmla="*/ 585439 w 3270095"/>
                <a:gd name="connsiteY68" fmla="*/ 813110 h 2488581"/>
                <a:gd name="connsiteX69" fmla="*/ 577076 w 3270095"/>
                <a:gd name="connsiteY69" fmla="*/ 866078 h 2488581"/>
                <a:gd name="connsiteX70" fmla="*/ 602166 w 3270095"/>
                <a:gd name="connsiteY70" fmla="*/ 907895 h 2488581"/>
                <a:gd name="connsiteX71" fmla="*/ 624468 w 3270095"/>
                <a:gd name="connsiteY71" fmla="*/ 999893 h 2488581"/>
                <a:gd name="connsiteX72" fmla="*/ 624468 w 3270095"/>
                <a:gd name="connsiteY72" fmla="*/ 1072376 h 2488581"/>
                <a:gd name="connsiteX73" fmla="*/ 607741 w 3270095"/>
                <a:gd name="connsiteY73" fmla="*/ 1133707 h 2488581"/>
                <a:gd name="connsiteX74" fmla="*/ 602166 w 3270095"/>
                <a:gd name="connsiteY74" fmla="*/ 1189464 h 2488581"/>
                <a:gd name="connsiteX75" fmla="*/ 607741 w 3270095"/>
                <a:gd name="connsiteY75" fmla="*/ 1225705 h 2488581"/>
                <a:gd name="connsiteX76" fmla="*/ 618893 w 3270095"/>
                <a:gd name="connsiteY76" fmla="*/ 1320490 h 2488581"/>
                <a:gd name="connsiteX77" fmla="*/ 616105 w 3270095"/>
                <a:gd name="connsiteY77" fmla="*/ 1387398 h 2488581"/>
                <a:gd name="connsiteX78" fmla="*/ 588227 w 3270095"/>
                <a:gd name="connsiteY78" fmla="*/ 1454305 h 2488581"/>
                <a:gd name="connsiteX79" fmla="*/ 549198 w 3270095"/>
                <a:gd name="connsiteY79" fmla="*/ 1501698 h 2488581"/>
                <a:gd name="connsiteX80" fmla="*/ 515744 w 3270095"/>
                <a:gd name="connsiteY80" fmla="*/ 1535151 h 2488581"/>
                <a:gd name="connsiteX81" fmla="*/ 487866 w 3270095"/>
                <a:gd name="connsiteY81" fmla="*/ 1568605 h 2488581"/>
                <a:gd name="connsiteX82" fmla="*/ 496229 w 3270095"/>
                <a:gd name="connsiteY82" fmla="*/ 1607634 h 2488581"/>
                <a:gd name="connsiteX83" fmla="*/ 457200 w 3270095"/>
                <a:gd name="connsiteY83" fmla="*/ 1674542 h 2488581"/>
                <a:gd name="connsiteX84" fmla="*/ 457200 w 3270095"/>
                <a:gd name="connsiteY84" fmla="*/ 1707995 h 2488581"/>
                <a:gd name="connsiteX85" fmla="*/ 454412 w 3270095"/>
                <a:gd name="connsiteY85" fmla="*/ 1760964 h 2488581"/>
                <a:gd name="connsiteX86" fmla="*/ 432110 w 3270095"/>
                <a:gd name="connsiteY86" fmla="*/ 1827871 h 2488581"/>
                <a:gd name="connsiteX87" fmla="*/ 404232 w 3270095"/>
                <a:gd name="connsiteY87" fmla="*/ 1869688 h 2488581"/>
                <a:gd name="connsiteX88" fmla="*/ 370778 w 3270095"/>
                <a:gd name="connsiteY88" fmla="*/ 1900354 h 2488581"/>
                <a:gd name="connsiteX89" fmla="*/ 317810 w 3270095"/>
                <a:gd name="connsiteY89" fmla="*/ 1942171 h 2488581"/>
                <a:gd name="connsiteX90" fmla="*/ 287144 w 3270095"/>
                <a:gd name="connsiteY90" fmla="*/ 1961685 h 2488581"/>
                <a:gd name="connsiteX91" fmla="*/ 264841 w 3270095"/>
                <a:gd name="connsiteY91" fmla="*/ 2023017 h 2488581"/>
                <a:gd name="connsiteX92" fmla="*/ 239751 w 3270095"/>
                <a:gd name="connsiteY92" fmla="*/ 2070410 h 2488581"/>
                <a:gd name="connsiteX93" fmla="*/ 217449 w 3270095"/>
                <a:gd name="connsiteY93" fmla="*/ 2128954 h 2488581"/>
                <a:gd name="connsiteX94" fmla="*/ 197934 w 3270095"/>
                <a:gd name="connsiteY94" fmla="*/ 2151256 h 2488581"/>
                <a:gd name="connsiteX95" fmla="*/ 153329 w 3270095"/>
                <a:gd name="connsiteY95" fmla="*/ 2195861 h 2488581"/>
                <a:gd name="connsiteX96" fmla="*/ 122663 w 3270095"/>
                <a:gd name="connsiteY96" fmla="*/ 2220951 h 2488581"/>
                <a:gd name="connsiteX97" fmla="*/ 114300 w 3270095"/>
                <a:gd name="connsiteY97" fmla="*/ 2254405 h 2488581"/>
                <a:gd name="connsiteX98" fmla="*/ 111512 w 3270095"/>
                <a:gd name="connsiteY98" fmla="*/ 2312949 h 2488581"/>
                <a:gd name="connsiteX99" fmla="*/ 94785 w 3270095"/>
                <a:gd name="connsiteY99" fmla="*/ 2377068 h 2488581"/>
                <a:gd name="connsiteX100" fmla="*/ 44605 w 3270095"/>
                <a:gd name="connsiteY100" fmla="*/ 2463490 h 2488581"/>
                <a:gd name="connsiteX101" fmla="*/ 0 w 3270095"/>
                <a:gd name="connsiteY101" fmla="*/ 2488581 h 2488581"/>
                <a:gd name="connsiteX0" fmla="*/ 3264520 w 3270095"/>
                <a:gd name="connsiteY0" fmla="*/ 952500 h 2488581"/>
                <a:gd name="connsiteX1" fmla="*/ 3242217 w 3270095"/>
                <a:gd name="connsiteY1" fmla="*/ 896744 h 2488581"/>
                <a:gd name="connsiteX2" fmla="*/ 3228278 w 3270095"/>
                <a:gd name="connsiteY2" fmla="*/ 854927 h 2488581"/>
                <a:gd name="connsiteX3" fmla="*/ 3242217 w 3270095"/>
                <a:gd name="connsiteY3" fmla="*/ 793595 h 2488581"/>
                <a:gd name="connsiteX4" fmla="*/ 3267307 w 3270095"/>
                <a:gd name="connsiteY4" fmla="*/ 748990 h 2488581"/>
                <a:gd name="connsiteX5" fmla="*/ 3258944 w 3270095"/>
                <a:gd name="connsiteY5" fmla="*/ 687659 h 2488581"/>
                <a:gd name="connsiteX6" fmla="*/ 3239429 w 3270095"/>
                <a:gd name="connsiteY6" fmla="*/ 623539 h 2488581"/>
                <a:gd name="connsiteX7" fmla="*/ 3223554 w 3270095"/>
                <a:gd name="connsiteY7" fmla="*/ 574085 h 2488581"/>
                <a:gd name="connsiteX8" fmla="*/ 3223554 w 3270095"/>
                <a:gd name="connsiteY8" fmla="*/ 571145 h 2488581"/>
                <a:gd name="connsiteX9" fmla="*/ 3189249 w 3270095"/>
                <a:gd name="connsiteY9" fmla="*/ 534329 h 2488581"/>
                <a:gd name="connsiteX10" fmla="*/ 3133493 w 3270095"/>
                <a:gd name="connsiteY10" fmla="*/ 500876 h 2488581"/>
                <a:gd name="connsiteX11" fmla="*/ 3077737 w 3270095"/>
                <a:gd name="connsiteY11" fmla="*/ 464634 h 2488581"/>
                <a:gd name="connsiteX12" fmla="*/ 3055434 w 3270095"/>
                <a:gd name="connsiteY12" fmla="*/ 442332 h 2488581"/>
                <a:gd name="connsiteX13" fmla="*/ 3002466 w 3270095"/>
                <a:gd name="connsiteY13" fmla="*/ 464634 h 2488581"/>
                <a:gd name="connsiteX14" fmla="*/ 2974588 w 3270095"/>
                <a:gd name="connsiteY14" fmla="*/ 478573 h 2488581"/>
                <a:gd name="connsiteX15" fmla="*/ 2938346 w 3270095"/>
                <a:gd name="connsiteY15" fmla="*/ 447907 h 2488581"/>
                <a:gd name="connsiteX16" fmla="*/ 2882590 w 3270095"/>
                <a:gd name="connsiteY16" fmla="*/ 442332 h 2488581"/>
                <a:gd name="connsiteX17" fmla="*/ 2832410 w 3270095"/>
                <a:gd name="connsiteY17" fmla="*/ 439544 h 2488581"/>
                <a:gd name="connsiteX18" fmla="*/ 2801744 w 3270095"/>
                <a:gd name="connsiteY18" fmla="*/ 414454 h 2488581"/>
                <a:gd name="connsiteX19" fmla="*/ 2737624 w 3270095"/>
                <a:gd name="connsiteY19" fmla="*/ 372637 h 2488581"/>
                <a:gd name="connsiteX20" fmla="*/ 2687444 w 3270095"/>
                <a:gd name="connsiteY20" fmla="*/ 341971 h 2488581"/>
                <a:gd name="connsiteX21" fmla="*/ 2631688 w 3270095"/>
                <a:gd name="connsiteY21" fmla="*/ 316881 h 2488581"/>
                <a:gd name="connsiteX22" fmla="*/ 2556417 w 3270095"/>
                <a:gd name="connsiteY22" fmla="*/ 277851 h 2488581"/>
                <a:gd name="connsiteX23" fmla="*/ 2520176 w 3270095"/>
                <a:gd name="connsiteY23" fmla="*/ 266700 h 2488581"/>
                <a:gd name="connsiteX24" fmla="*/ 2436541 w 3270095"/>
                <a:gd name="connsiteY24" fmla="*/ 255549 h 2488581"/>
                <a:gd name="connsiteX25" fmla="*/ 2369634 w 3270095"/>
                <a:gd name="connsiteY25" fmla="*/ 286215 h 2488581"/>
                <a:gd name="connsiteX26" fmla="*/ 2316666 w 3270095"/>
                <a:gd name="connsiteY26" fmla="*/ 280639 h 2488581"/>
                <a:gd name="connsiteX27" fmla="*/ 2280424 w 3270095"/>
                <a:gd name="connsiteY27" fmla="*/ 258337 h 2488581"/>
                <a:gd name="connsiteX28" fmla="*/ 2210729 w 3270095"/>
                <a:gd name="connsiteY28" fmla="*/ 258337 h 2488581"/>
                <a:gd name="connsiteX29" fmla="*/ 2138246 w 3270095"/>
                <a:gd name="connsiteY29" fmla="*/ 280639 h 2488581"/>
                <a:gd name="connsiteX30" fmla="*/ 2102005 w 3270095"/>
                <a:gd name="connsiteY30" fmla="*/ 289003 h 2488581"/>
                <a:gd name="connsiteX31" fmla="*/ 2040673 w 3270095"/>
                <a:gd name="connsiteY31" fmla="*/ 283427 h 2488581"/>
                <a:gd name="connsiteX32" fmla="*/ 1979341 w 3270095"/>
                <a:gd name="connsiteY32" fmla="*/ 261125 h 2488581"/>
                <a:gd name="connsiteX33" fmla="*/ 1870617 w 3270095"/>
                <a:gd name="connsiteY33" fmla="*/ 261125 h 2488581"/>
                <a:gd name="connsiteX34" fmla="*/ 1814861 w 3270095"/>
                <a:gd name="connsiteY34" fmla="*/ 230459 h 2488581"/>
                <a:gd name="connsiteX35" fmla="*/ 1778620 w 3270095"/>
                <a:gd name="connsiteY35" fmla="*/ 227671 h 2488581"/>
                <a:gd name="connsiteX36" fmla="*/ 1717288 w 3270095"/>
                <a:gd name="connsiteY36" fmla="*/ 194217 h 2488581"/>
                <a:gd name="connsiteX37" fmla="*/ 1681046 w 3270095"/>
                <a:gd name="connsiteY37" fmla="*/ 160764 h 2488581"/>
                <a:gd name="connsiteX38" fmla="*/ 1625290 w 3270095"/>
                <a:gd name="connsiteY38" fmla="*/ 121734 h 2488581"/>
                <a:gd name="connsiteX39" fmla="*/ 1580685 w 3270095"/>
                <a:gd name="connsiteY39" fmla="*/ 77129 h 2488581"/>
                <a:gd name="connsiteX40" fmla="*/ 1533293 w 3270095"/>
                <a:gd name="connsiteY40" fmla="*/ 35312 h 2488581"/>
                <a:gd name="connsiteX41" fmla="*/ 1405054 w 3270095"/>
                <a:gd name="connsiteY41" fmla="*/ 43676 h 2488581"/>
                <a:gd name="connsiteX42" fmla="*/ 1352085 w 3270095"/>
                <a:gd name="connsiteY42" fmla="*/ 32525 h 2488581"/>
                <a:gd name="connsiteX43" fmla="*/ 1313056 w 3270095"/>
                <a:gd name="connsiteY43" fmla="*/ 7434 h 2488581"/>
                <a:gd name="connsiteX44" fmla="*/ 1257300 w 3270095"/>
                <a:gd name="connsiteY44" fmla="*/ 1859 h 2488581"/>
                <a:gd name="connsiteX45" fmla="*/ 1201544 w 3270095"/>
                <a:gd name="connsiteY45" fmla="*/ 18585 h 2488581"/>
                <a:gd name="connsiteX46" fmla="*/ 1137424 w 3270095"/>
                <a:gd name="connsiteY46" fmla="*/ 46464 h 2488581"/>
                <a:gd name="connsiteX47" fmla="*/ 1078880 w 3270095"/>
                <a:gd name="connsiteY47" fmla="*/ 68766 h 2488581"/>
                <a:gd name="connsiteX48" fmla="*/ 1039851 w 3270095"/>
                <a:gd name="connsiteY48" fmla="*/ 105007 h 2488581"/>
                <a:gd name="connsiteX49" fmla="*/ 1006398 w 3270095"/>
                <a:gd name="connsiteY49" fmla="*/ 135673 h 2488581"/>
                <a:gd name="connsiteX50" fmla="*/ 970156 w 3270095"/>
                <a:gd name="connsiteY50" fmla="*/ 152400 h 2488581"/>
                <a:gd name="connsiteX51" fmla="*/ 933915 w 3270095"/>
                <a:gd name="connsiteY51" fmla="*/ 166339 h 2488581"/>
                <a:gd name="connsiteX52" fmla="*/ 880946 w 3270095"/>
                <a:gd name="connsiteY52" fmla="*/ 205368 h 2488581"/>
                <a:gd name="connsiteX53" fmla="*/ 853068 w 3270095"/>
                <a:gd name="connsiteY53" fmla="*/ 222095 h 2488581"/>
                <a:gd name="connsiteX54" fmla="*/ 833554 w 3270095"/>
                <a:gd name="connsiteY54" fmla="*/ 263912 h 2488581"/>
                <a:gd name="connsiteX55" fmla="*/ 811251 w 3270095"/>
                <a:gd name="connsiteY55" fmla="*/ 302942 h 2488581"/>
                <a:gd name="connsiteX56" fmla="*/ 814039 w 3270095"/>
                <a:gd name="connsiteY56" fmla="*/ 339183 h 2488581"/>
                <a:gd name="connsiteX57" fmla="*/ 822402 w 3270095"/>
                <a:gd name="connsiteY57" fmla="*/ 375425 h 2488581"/>
                <a:gd name="connsiteX58" fmla="*/ 777798 w 3270095"/>
                <a:gd name="connsiteY58" fmla="*/ 392151 h 2488581"/>
                <a:gd name="connsiteX59" fmla="*/ 738768 w 3270095"/>
                <a:gd name="connsiteY59" fmla="*/ 431181 h 2488581"/>
                <a:gd name="connsiteX60" fmla="*/ 710890 w 3270095"/>
                <a:gd name="connsiteY60" fmla="*/ 470210 h 2488581"/>
                <a:gd name="connsiteX61" fmla="*/ 663498 w 3270095"/>
                <a:gd name="connsiteY61" fmla="*/ 520390 h 2488581"/>
                <a:gd name="connsiteX62" fmla="*/ 621680 w 3270095"/>
                <a:gd name="connsiteY62" fmla="*/ 564995 h 2488581"/>
                <a:gd name="connsiteX63" fmla="*/ 599378 w 3270095"/>
                <a:gd name="connsiteY63" fmla="*/ 587298 h 2488581"/>
                <a:gd name="connsiteX64" fmla="*/ 565924 w 3270095"/>
                <a:gd name="connsiteY64" fmla="*/ 643054 h 2488581"/>
                <a:gd name="connsiteX65" fmla="*/ 554773 w 3270095"/>
                <a:gd name="connsiteY65" fmla="*/ 662568 h 2488581"/>
                <a:gd name="connsiteX66" fmla="*/ 554773 w 3270095"/>
                <a:gd name="connsiteY66" fmla="*/ 693234 h 2488581"/>
                <a:gd name="connsiteX67" fmla="*/ 585439 w 3270095"/>
                <a:gd name="connsiteY67" fmla="*/ 813110 h 2488581"/>
                <a:gd name="connsiteX68" fmla="*/ 577076 w 3270095"/>
                <a:gd name="connsiteY68" fmla="*/ 866078 h 2488581"/>
                <a:gd name="connsiteX69" fmla="*/ 602166 w 3270095"/>
                <a:gd name="connsiteY69" fmla="*/ 907895 h 2488581"/>
                <a:gd name="connsiteX70" fmla="*/ 624468 w 3270095"/>
                <a:gd name="connsiteY70" fmla="*/ 999893 h 2488581"/>
                <a:gd name="connsiteX71" fmla="*/ 624468 w 3270095"/>
                <a:gd name="connsiteY71" fmla="*/ 1072376 h 2488581"/>
                <a:gd name="connsiteX72" fmla="*/ 607741 w 3270095"/>
                <a:gd name="connsiteY72" fmla="*/ 1133707 h 2488581"/>
                <a:gd name="connsiteX73" fmla="*/ 602166 w 3270095"/>
                <a:gd name="connsiteY73" fmla="*/ 1189464 h 2488581"/>
                <a:gd name="connsiteX74" fmla="*/ 607741 w 3270095"/>
                <a:gd name="connsiteY74" fmla="*/ 1225705 h 2488581"/>
                <a:gd name="connsiteX75" fmla="*/ 618893 w 3270095"/>
                <a:gd name="connsiteY75" fmla="*/ 1320490 h 2488581"/>
                <a:gd name="connsiteX76" fmla="*/ 616105 w 3270095"/>
                <a:gd name="connsiteY76" fmla="*/ 1387398 h 2488581"/>
                <a:gd name="connsiteX77" fmla="*/ 588227 w 3270095"/>
                <a:gd name="connsiteY77" fmla="*/ 1454305 h 2488581"/>
                <a:gd name="connsiteX78" fmla="*/ 549198 w 3270095"/>
                <a:gd name="connsiteY78" fmla="*/ 1501698 h 2488581"/>
                <a:gd name="connsiteX79" fmla="*/ 515744 w 3270095"/>
                <a:gd name="connsiteY79" fmla="*/ 1535151 h 2488581"/>
                <a:gd name="connsiteX80" fmla="*/ 487866 w 3270095"/>
                <a:gd name="connsiteY80" fmla="*/ 1568605 h 2488581"/>
                <a:gd name="connsiteX81" fmla="*/ 496229 w 3270095"/>
                <a:gd name="connsiteY81" fmla="*/ 1607634 h 2488581"/>
                <a:gd name="connsiteX82" fmla="*/ 457200 w 3270095"/>
                <a:gd name="connsiteY82" fmla="*/ 1674542 h 2488581"/>
                <a:gd name="connsiteX83" fmla="*/ 457200 w 3270095"/>
                <a:gd name="connsiteY83" fmla="*/ 1707995 h 2488581"/>
                <a:gd name="connsiteX84" fmla="*/ 454412 w 3270095"/>
                <a:gd name="connsiteY84" fmla="*/ 1760964 h 2488581"/>
                <a:gd name="connsiteX85" fmla="*/ 432110 w 3270095"/>
                <a:gd name="connsiteY85" fmla="*/ 1827871 h 2488581"/>
                <a:gd name="connsiteX86" fmla="*/ 404232 w 3270095"/>
                <a:gd name="connsiteY86" fmla="*/ 1869688 h 2488581"/>
                <a:gd name="connsiteX87" fmla="*/ 370778 w 3270095"/>
                <a:gd name="connsiteY87" fmla="*/ 1900354 h 2488581"/>
                <a:gd name="connsiteX88" fmla="*/ 317810 w 3270095"/>
                <a:gd name="connsiteY88" fmla="*/ 1942171 h 2488581"/>
                <a:gd name="connsiteX89" fmla="*/ 287144 w 3270095"/>
                <a:gd name="connsiteY89" fmla="*/ 1961685 h 2488581"/>
                <a:gd name="connsiteX90" fmla="*/ 264841 w 3270095"/>
                <a:gd name="connsiteY90" fmla="*/ 2023017 h 2488581"/>
                <a:gd name="connsiteX91" fmla="*/ 239751 w 3270095"/>
                <a:gd name="connsiteY91" fmla="*/ 2070410 h 2488581"/>
                <a:gd name="connsiteX92" fmla="*/ 217449 w 3270095"/>
                <a:gd name="connsiteY92" fmla="*/ 2128954 h 2488581"/>
                <a:gd name="connsiteX93" fmla="*/ 197934 w 3270095"/>
                <a:gd name="connsiteY93" fmla="*/ 2151256 h 2488581"/>
                <a:gd name="connsiteX94" fmla="*/ 153329 w 3270095"/>
                <a:gd name="connsiteY94" fmla="*/ 2195861 h 2488581"/>
                <a:gd name="connsiteX95" fmla="*/ 122663 w 3270095"/>
                <a:gd name="connsiteY95" fmla="*/ 2220951 h 2488581"/>
                <a:gd name="connsiteX96" fmla="*/ 114300 w 3270095"/>
                <a:gd name="connsiteY96" fmla="*/ 2254405 h 2488581"/>
                <a:gd name="connsiteX97" fmla="*/ 111512 w 3270095"/>
                <a:gd name="connsiteY97" fmla="*/ 2312949 h 2488581"/>
                <a:gd name="connsiteX98" fmla="*/ 94785 w 3270095"/>
                <a:gd name="connsiteY98" fmla="*/ 2377068 h 2488581"/>
                <a:gd name="connsiteX99" fmla="*/ 44605 w 3270095"/>
                <a:gd name="connsiteY99" fmla="*/ 2463490 h 2488581"/>
                <a:gd name="connsiteX100" fmla="*/ 0 w 3270095"/>
                <a:gd name="connsiteY100" fmla="*/ 2488581 h 2488581"/>
                <a:gd name="connsiteX0" fmla="*/ 3242217 w 3270095"/>
                <a:gd name="connsiteY0" fmla="*/ 896744 h 2488581"/>
                <a:gd name="connsiteX1" fmla="*/ 3228278 w 3270095"/>
                <a:gd name="connsiteY1" fmla="*/ 854927 h 2488581"/>
                <a:gd name="connsiteX2" fmla="*/ 3242217 w 3270095"/>
                <a:gd name="connsiteY2" fmla="*/ 793595 h 2488581"/>
                <a:gd name="connsiteX3" fmla="*/ 3267307 w 3270095"/>
                <a:gd name="connsiteY3" fmla="*/ 748990 h 2488581"/>
                <a:gd name="connsiteX4" fmla="*/ 3258944 w 3270095"/>
                <a:gd name="connsiteY4" fmla="*/ 687659 h 2488581"/>
                <a:gd name="connsiteX5" fmla="*/ 3239429 w 3270095"/>
                <a:gd name="connsiteY5" fmla="*/ 623539 h 2488581"/>
                <a:gd name="connsiteX6" fmla="*/ 3223554 w 3270095"/>
                <a:gd name="connsiteY6" fmla="*/ 574085 h 2488581"/>
                <a:gd name="connsiteX7" fmla="*/ 3223554 w 3270095"/>
                <a:gd name="connsiteY7" fmla="*/ 571145 h 2488581"/>
                <a:gd name="connsiteX8" fmla="*/ 3189249 w 3270095"/>
                <a:gd name="connsiteY8" fmla="*/ 534329 h 2488581"/>
                <a:gd name="connsiteX9" fmla="*/ 3133493 w 3270095"/>
                <a:gd name="connsiteY9" fmla="*/ 500876 h 2488581"/>
                <a:gd name="connsiteX10" fmla="*/ 3077737 w 3270095"/>
                <a:gd name="connsiteY10" fmla="*/ 464634 h 2488581"/>
                <a:gd name="connsiteX11" fmla="*/ 3055434 w 3270095"/>
                <a:gd name="connsiteY11" fmla="*/ 442332 h 2488581"/>
                <a:gd name="connsiteX12" fmla="*/ 3002466 w 3270095"/>
                <a:gd name="connsiteY12" fmla="*/ 464634 h 2488581"/>
                <a:gd name="connsiteX13" fmla="*/ 2974588 w 3270095"/>
                <a:gd name="connsiteY13" fmla="*/ 478573 h 2488581"/>
                <a:gd name="connsiteX14" fmla="*/ 2938346 w 3270095"/>
                <a:gd name="connsiteY14" fmla="*/ 447907 h 2488581"/>
                <a:gd name="connsiteX15" fmla="*/ 2882590 w 3270095"/>
                <a:gd name="connsiteY15" fmla="*/ 442332 h 2488581"/>
                <a:gd name="connsiteX16" fmla="*/ 2832410 w 3270095"/>
                <a:gd name="connsiteY16" fmla="*/ 439544 h 2488581"/>
                <a:gd name="connsiteX17" fmla="*/ 2801744 w 3270095"/>
                <a:gd name="connsiteY17" fmla="*/ 414454 h 2488581"/>
                <a:gd name="connsiteX18" fmla="*/ 2737624 w 3270095"/>
                <a:gd name="connsiteY18" fmla="*/ 372637 h 2488581"/>
                <a:gd name="connsiteX19" fmla="*/ 2687444 w 3270095"/>
                <a:gd name="connsiteY19" fmla="*/ 341971 h 2488581"/>
                <a:gd name="connsiteX20" fmla="*/ 2631688 w 3270095"/>
                <a:gd name="connsiteY20" fmla="*/ 316881 h 2488581"/>
                <a:gd name="connsiteX21" fmla="*/ 2556417 w 3270095"/>
                <a:gd name="connsiteY21" fmla="*/ 277851 h 2488581"/>
                <a:gd name="connsiteX22" fmla="*/ 2520176 w 3270095"/>
                <a:gd name="connsiteY22" fmla="*/ 266700 h 2488581"/>
                <a:gd name="connsiteX23" fmla="*/ 2436541 w 3270095"/>
                <a:gd name="connsiteY23" fmla="*/ 255549 h 2488581"/>
                <a:gd name="connsiteX24" fmla="*/ 2369634 w 3270095"/>
                <a:gd name="connsiteY24" fmla="*/ 286215 h 2488581"/>
                <a:gd name="connsiteX25" fmla="*/ 2316666 w 3270095"/>
                <a:gd name="connsiteY25" fmla="*/ 280639 h 2488581"/>
                <a:gd name="connsiteX26" fmla="*/ 2280424 w 3270095"/>
                <a:gd name="connsiteY26" fmla="*/ 258337 h 2488581"/>
                <a:gd name="connsiteX27" fmla="*/ 2210729 w 3270095"/>
                <a:gd name="connsiteY27" fmla="*/ 258337 h 2488581"/>
                <a:gd name="connsiteX28" fmla="*/ 2138246 w 3270095"/>
                <a:gd name="connsiteY28" fmla="*/ 280639 h 2488581"/>
                <a:gd name="connsiteX29" fmla="*/ 2102005 w 3270095"/>
                <a:gd name="connsiteY29" fmla="*/ 289003 h 2488581"/>
                <a:gd name="connsiteX30" fmla="*/ 2040673 w 3270095"/>
                <a:gd name="connsiteY30" fmla="*/ 283427 h 2488581"/>
                <a:gd name="connsiteX31" fmla="*/ 1979341 w 3270095"/>
                <a:gd name="connsiteY31" fmla="*/ 261125 h 2488581"/>
                <a:gd name="connsiteX32" fmla="*/ 1870617 w 3270095"/>
                <a:gd name="connsiteY32" fmla="*/ 261125 h 2488581"/>
                <a:gd name="connsiteX33" fmla="*/ 1814861 w 3270095"/>
                <a:gd name="connsiteY33" fmla="*/ 230459 h 2488581"/>
                <a:gd name="connsiteX34" fmla="*/ 1778620 w 3270095"/>
                <a:gd name="connsiteY34" fmla="*/ 227671 h 2488581"/>
                <a:gd name="connsiteX35" fmla="*/ 1717288 w 3270095"/>
                <a:gd name="connsiteY35" fmla="*/ 194217 h 2488581"/>
                <a:gd name="connsiteX36" fmla="*/ 1681046 w 3270095"/>
                <a:gd name="connsiteY36" fmla="*/ 160764 h 2488581"/>
                <a:gd name="connsiteX37" fmla="*/ 1625290 w 3270095"/>
                <a:gd name="connsiteY37" fmla="*/ 121734 h 2488581"/>
                <a:gd name="connsiteX38" fmla="*/ 1580685 w 3270095"/>
                <a:gd name="connsiteY38" fmla="*/ 77129 h 2488581"/>
                <a:gd name="connsiteX39" fmla="*/ 1533293 w 3270095"/>
                <a:gd name="connsiteY39" fmla="*/ 35312 h 2488581"/>
                <a:gd name="connsiteX40" fmla="*/ 1405054 w 3270095"/>
                <a:gd name="connsiteY40" fmla="*/ 43676 h 2488581"/>
                <a:gd name="connsiteX41" fmla="*/ 1352085 w 3270095"/>
                <a:gd name="connsiteY41" fmla="*/ 32525 h 2488581"/>
                <a:gd name="connsiteX42" fmla="*/ 1313056 w 3270095"/>
                <a:gd name="connsiteY42" fmla="*/ 7434 h 2488581"/>
                <a:gd name="connsiteX43" fmla="*/ 1257300 w 3270095"/>
                <a:gd name="connsiteY43" fmla="*/ 1859 h 2488581"/>
                <a:gd name="connsiteX44" fmla="*/ 1201544 w 3270095"/>
                <a:gd name="connsiteY44" fmla="*/ 18585 h 2488581"/>
                <a:gd name="connsiteX45" fmla="*/ 1137424 w 3270095"/>
                <a:gd name="connsiteY45" fmla="*/ 46464 h 2488581"/>
                <a:gd name="connsiteX46" fmla="*/ 1078880 w 3270095"/>
                <a:gd name="connsiteY46" fmla="*/ 68766 h 2488581"/>
                <a:gd name="connsiteX47" fmla="*/ 1039851 w 3270095"/>
                <a:gd name="connsiteY47" fmla="*/ 105007 h 2488581"/>
                <a:gd name="connsiteX48" fmla="*/ 1006398 w 3270095"/>
                <a:gd name="connsiteY48" fmla="*/ 135673 h 2488581"/>
                <a:gd name="connsiteX49" fmla="*/ 970156 w 3270095"/>
                <a:gd name="connsiteY49" fmla="*/ 152400 h 2488581"/>
                <a:gd name="connsiteX50" fmla="*/ 933915 w 3270095"/>
                <a:gd name="connsiteY50" fmla="*/ 166339 h 2488581"/>
                <a:gd name="connsiteX51" fmla="*/ 880946 w 3270095"/>
                <a:gd name="connsiteY51" fmla="*/ 205368 h 2488581"/>
                <a:gd name="connsiteX52" fmla="*/ 853068 w 3270095"/>
                <a:gd name="connsiteY52" fmla="*/ 222095 h 2488581"/>
                <a:gd name="connsiteX53" fmla="*/ 833554 w 3270095"/>
                <a:gd name="connsiteY53" fmla="*/ 263912 h 2488581"/>
                <a:gd name="connsiteX54" fmla="*/ 811251 w 3270095"/>
                <a:gd name="connsiteY54" fmla="*/ 302942 h 2488581"/>
                <a:gd name="connsiteX55" fmla="*/ 814039 w 3270095"/>
                <a:gd name="connsiteY55" fmla="*/ 339183 h 2488581"/>
                <a:gd name="connsiteX56" fmla="*/ 822402 w 3270095"/>
                <a:gd name="connsiteY56" fmla="*/ 375425 h 2488581"/>
                <a:gd name="connsiteX57" fmla="*/ 777798 w 3270095"/>
                <a:gd name="connsiteY57" fmla="*/ 392151 h 2488581"/>
                <a:gd name="connsiteX58" fmla="*/ 738768 w 3270095"/>
                <a:gd name="connsiteY58" fmla="*/ 431181 h 2488581"/>
                <a:gd name="connsiteX59" fmla="*/ 710890 w 3270095"/>
                <a:gd name="connsiteY59" fmla="*/ 470210 h 2488581"/>
                <a:gd name="connsiteX60" fmla="*/ 663498 w 3270095"/>
                <a:gd name="connsiteY60" fmla="*/ 520390 h 2488581"/>
                <a:gd name="connsiteX61" fmla="*/ 621680 w 3270095"/>
                <a:gd name="connsiteY61" fmla="*/ 564995 h 2488581"/>
                <a:gd name="connsiteX62" fmla="*/ 599378 w 3270095"/>
                <a:gd name="connsiteY62" fmla="*/ 587298 h 2488581"/>
                <a:gd name="connsiteX63" fmla="*/ 565924 w 3270095"/>
                <a:gd name="connsiteY63" fmla="*/ 643054 h 2488581"/>
                <a:gd name="connsiteX64" fmla="*/ 554773 w 3270095"/>
                <a:gd name="connsiteY64" fmla="*/ 662568 h 2488581"/>
                <a:gd name="connsiteX65" fmla="*/ 554773 w 3270095"/>
                <a:gd name="connsiteY65" fmla="*/ 693234 h 2488581"/>
                <a:gd name="connsiteX66" fmla="*/ 585439 w 3270095"/>
                <a:gd name="connsiteY66" fmla="*/ 813110 h 2488581"/>
                <a:gd name="connsiteX67" fmla="*/ 577076 w 3270095"/>
                <a:gd name="connsiteY67" fmla="*/ 866078 h 2488581"/>
                <a:gd name="connsiteX68" fmla="*/ 602166 w 3270095"/>
                <a:gd name="connsiteY68" fmla="*/ 907895 h 2488581"/>
                <a:gd name="connsiteX69" fmla="*/ 624468 w 3270095"/>
                <a:gd name="connsiteY69" fmla="*/ 999893 h 2488581"/>
                <a:gd name="connsiteX70" fmla="*/ 624468 w 3270095"/>
                <a:gd name="connsiteY70" fmla="*/ 1072376 h 2488581"/>
                <a:gd name="connsiteX71" fmla="*/ 607741 w 3270095"/>
                <a:gd name="connsiteY71" fmla="*/ 1133707 h 2488581"/>
                <a:gd name="connsiteX72" fmla="*/ 602166 w 3270095"/>
                <a:gd name="connsiteY72" fmla="*/ 1189464 h 2488581"/>
                <a:gd name="connsiteX73" fmla="*/ 607741 w 3270095"/>
                <a:gd name="connsiteY73" fmla="*/ 1225705 h 2488581"/>
                <a:gd name="connsiteX74" fmla="*/ 618893 w 3270095"/>
                <a:gd name="connsiteY74" fmla="*/ 1320490 h 2488581"/>
                <a:gd name="connsiteX75" fmla="*/ 616105 w 3270095"/>
                <a:gd name="connsiteY75" fmla="*/ 1387398 h 2488581"/>
                <a:gd name="connsiteX76" fmla="*/ 588227 w 3270095"/>
                <a:gd name="connsiteY76" fmla="*/ 1454305 h 2488581"/>
                <a:gd name="connsiteX77" fmla="*/ 549198 w 3270095"/>
                <a:gd name="connsiteY77" fmla="*/ 1501698 h 2488581"/>
                <a:gd name="connsiteX78" fmla="*/ 515744 w 3270095"/>
                <a:gd name="connsiteY78" fmla="*/ 1535151 h 2488581"/>
                <a:gd name="connsiteX79" fmla="*/ 487866 w 3270095"/>
                <a:gd name="connsiteY79" fmla="*/ 1568605 h 2488581"/>
                <a:gd name="connsiteX80" fmla="*/ 496229 w 3270095"/>
                <a:gd name="connsiteY80" fmla="*/ 1607634 h 2488581"/>
                <a:gd name="connsiteX81" fmla="*/ 457200 w 3270095"/>
                <a:gd name="connsiteY81" fmla="*/ 1674542 h 2488581"/>
                <a:gd name="connsiteX82" fmla="*/ 457200 w 3270095"/>
                <a:gd name="connsiteY82" fmla="*/ 1707995 h 2488581"/>
                <a:gd name="connsiteX83" fmla="*/ 454412 w 3270095"/>
                <a:gd name="connsiteY83" fmla="*/ 1760964 h 2488581"/>
                <a:gd name="connsiteX84" fmla="*/ 432110 w 3270095"/>
                <a:gd name="connsiteY84" fmla="*/ 1827871 h 2488581"/>
                <a:gd name="connsiteX85" fmla="*/ 404232 w 3270095"/>
                <a:gd name="connsiteY85" fmla="*/ 1869688 h 2488581"/>
                <a:gd name="connsiteX86" fmla="*/ 370778 w 3270095"/>
                <a:gd name="connsiteY86" fmla="*/ 1900354 h 2488581"/>
                <a:gd name="connsiteX87" fmla="*/ 317810 w 3270095"/>
                <a:gd name="connsiteY87" fmla="*/ 1942171 h 2488581"/>
                <a:gd name="connsiteX88" fmla="*/ 287144 w 3270095"/>
                <a:gd name="connsiteY88" fmla="*/ 1961685 h 2488581"/>
                <a:gd name="connsiteX89" fmla="*/ 264841 w 3270095"/>
                <a:gd name="connsiteY89" fmla="*/ 2023017 h 2488581"/>
                <a:gd name="connsiteX90" fmla="*/ 239751 w 3270095"/>
                <a:gd name="connsiteY90" fmla="*/ 2070410 h 2488581"/>
                <a:gd name="connsiteX91" fmla="*/ 217449 w 3270095"/>
                <a:gd name="connsiteY91" fmla="*/ 2128954 h 2488581"/>
                <a:gd name="connsiteX92" fmla="*/ 197934 w 3270095"/>
                <a:gd name="connsiteY92" fmla="*/ 2151256 h 2488581"/>
                <a:gd name="connsiteX93" fmla="*/ 153329 w 3270095"/>
                <a:gd name="connsiteY93" fmla="*/ 2195861 h 2488581"/>
                <a:gd name="connsiteX94" fmla="*/ 122663 w 3270095"/>
                <a:gd name="connsiteY94" fmla="*/ 2220951 h 2488581"/>
                <a:gd name="connsiteX95" fmla="*/ 114300 w 3270095"/>
                <a:gd name="connsiteY95" fmla="*/ 2254405 h 2488581"/>
                <a:gd name="connsiteX96" fmla="*/ 111512 w 3270095"/>
                <a:gd name="connsiteY96" fmla="*/ 2312949 h 2488581"/>
                <a:gd name="connsiteX97" fmla="*/ 94785 w 3270095"/>
                <a:gd name="connsiteY97" fmla="*/ 2377068 h 2488581"/>
                <a:gd name="connsiteX98" fmla="*/ 44605 w 3270095"/>
                <a:gd name="connsiteY98" fmla="*/ 2463490 h 2488581"/>
                <a:gd name="connsiteX99" fmla="*/ 0 w 3270095"/>
                <a:gd name="connsiteY99" fmla="*/ 2488581 h 2488581"/>
                <a:gd name="connsiteX0" fmla="*/ 3228278 w 3270095"/>
                <a:gd name="connsiteY0" fmla="*/ 854927 h 2488581"/>
                <a:gd name="connsiteX1" fmla="*/ 3242217 w 3270095"/>
                <a:gd name="connsiteY1" fmla="*/ 793595 h 2488581"/>
                <a:gd name="connsiteX2" fmla="*/ 3267307 w 3270095"/>
                <a:gd name="connsiteY2" fmla="*/ 748990 h 2488581"/>
                <a:gd name="connsiteX3" fmla="*/ 3258944 w 3270095"/>
                <a:gd name="connsiteY3" fmla="*/ 687659 h 2488581"/>
                <a:gd name="connsiteX4" fmla="*/ 3239429 w 3270095"/>
                <a:gd name="connsiteY4" fmla="*/ 623539 h 2488581"/>
                <a:gd name="connsiteX5" fmla="*/ 3223554 w 3270095"/>
                <a:gd name="connsiteY5" fmla="*/ 574085 h 2488581"/>
                <a:gd name="connsiteX6" fmla="*/ 3223554 w 3270095"/>
                <a:gd name="connsiteY6" fmla="*/ 571145 h 2488581"/>
                <a:gd name="connsiteX7" fmla="*/ 3189249 w 3270095"/>
                <a:gd name="connsiteY7" fmla="*/ 534329 h 2488581"/>
                <a:gd name="connsiteX8" fmla="*/ 3133493 w 3270095"/>
                <a:gd name="connsiteY8" fmla="*/ 500876 h 2488581"/>
                <a:gd name="connsiteX9" fmla="*/ 3077737 w 3270095"/>
                <a:gd name="connsiteY9" fmla="*/ 464634 h 2488581"/>
                <a:gd name="connsiteX10" fmla="*/ 3055434 w 3270095"/>
                <a:gd name="connsiteY10" fmla="*/ 442332 h 2488581"/>
                <a:gd name="connsiteX11" fmla="*/ 3002466 w 3270095"/>
                <a:gd name="connsiteY11" fmla="*/ 464634 h 2488581"/>
                <a:gd name="connsiteX12" fmla="*/ 2974588 w 3270095"/>
                <a:gd name="connsiteY12" fmla="*/ 478573 h 2488581"/>
                <a:gd name="connsiteX13" fmla="*/ 2938346 w 3270095"/>
                <a:gd name="connsiteY13" fmla="*/ 447907 h 2488581"/>
                <a:gd name="connsiteX14" fmla="*/ 2882590 w 3270095"/>
                <a:gd name="connsiteY14" fmla="*/ 442332 h 2488581"/>
                <a:gd name="connsiteX15" fmla="*/ 2832410 w 3270095"/>
                <a:gd name="connsiteY15" fmla="*/ 439544 h 2488581"/>
                <a:gd name="connsiteX16" fmla="*/ 2801744 w 3270095"/>
                <a:gd name="connsiteY16" fmla="*/ 414454 h 2488581"/>
                <a:gd name="connsiteX17" fmla="*/ 2737624 w 3270095"/>
                <a:gd name="connsiteY17" fmla="*/ 372637 h 2488581"/>
                <a:gd name="connsiteX18" fmla="*/ 2687444 w 3270095"/>
                <a:gd name="connsiteY18" fmla="*/ 341971 h 2488581"/>
                <a:gd name="connsiteX19" fmla="*/ 2631688 w 3270095"/>
                <a:gd name="connsiteY19" fmla="*/ 316881 h 2488581"/>
                <a:gd name="connsiteX20" fmla="*/ 2556417 w 3270095"/>
                <a:gd name="connsiteY20" fmla="*/ 277851 h 2488581"/>
                <a:gd name="connsiteX21" fmla="*/ 2520176 w 3270095"/>
                <a:gd name="connsiteY21" fmla="*/ 266700 h 2488581"/>
                <a:gd name="connsiteX22" fmla="*/ 2436541 w 3270095"/>
                <a:gd name="connsiteY22" fmla="*/ 255549 h 2488581"/>
                <a:gd name="connsiteX23" fmla="*/ 2369634 w 3270095"/>
                <a:gd name="connsiteY23" fmla="*/ 286215 h 2488581"/>
                <a:gd name="connsiteX24" fmla="*/ 2316666 w 3270095"/>
                <a:gd name="connsiteY24" fmla="*/ 280639 h 2488581"/>
                <a:gd name="connsiteX25" fmla="*/ 2280424 w 3270095"/>
                <a:gd name="connsiteY25" fmla="*/ 258337 h 2488581"/>
                <a:gd name="connsiteX26" fmla="*/ 2210729 w 3270095"/>
                <a:gd name="connsiteY26" fmla="*/ 258337 h 2488581"/>
                <a:gd name="connsiteX27" fmla="*/ 2138246 w 3270095"/>
                <a:gd name="connsiteY27" fmla="*/ 280639 h 2488581"/>
                <a:gd name="connsiteX28" fmla="*/ 2102005 w 3270095"/>
                <a:gd name="connsiteY28" fmla="*/ 289003 h 2488581"/>
                <a:gd name="connsiteX29" fmla="*/ 2040673 w 3270095"/>
                <a:gd name="connsiteY29" fmla="*/ 283427 h 2488581"/>
                <a:gd name="connsiteX30" fmla="*/ 1979341 w 3270095"/>
                <a:gd name="connsiteY30" fmla="*/ 261125 h 2488581"/>
                <a:gd name="connsiteX31" fmla="*/ 1870617 w 3270095"/>
                <a:gd name="connsiteY31" fmla="*/ 261125 h 2488581"/>
                <a:gd name="connsiteX32" fmla="*/ 1814861 w 3270095"/>
                <a:gd name="connsiteY32" fmla="*/ 230459 h 2488581"/>
                <a:gd name="connsiteX33" fmla="*/ 1778620 w 3270095"/>
                <a:gd name="connsiteY33" fmla="*/ 227671 h 2488581"/>
                <a:gd name="connsiteX34" fmla="*/ 1717288 w 3270095"/>
                <a:gd name="connsiteY34" fmla="*/ 194217 h 2488581"/>
                <a:gd name="connsiteX35" fmla="*/ 1681046 w 3270095"/>
                <a:gd name="connsiteY35" fmla="*/ 160764 h 2488581"/>
                <a:gd name="connsiteX36" fmla="*/ 1625290 w 3270095"/>
                <a:gd name="connsiteY36" fmla="*/ 121734 h 2488581"/>
                <a:gd name="connsiteX37" fmla="*/ 1580685 w 3270095"/>
                <a:gd name="connsiteY37" fmla="*/ 77129 h 2488581"/>
                <a:gd name="connsiteX38" fmla="*/ 1533293 w 3270095"/>
                <a:gd name="connsiteY38" fmla="*/ 35312 h 2488581"/>
                <a:gd name="connsiteX39" fmla="*/ 1405054 w 3270095"/>
                <a:gd name="connsiteY39" fmla="*/ 43676 h 2488581"/>
                <a:gd name="connsiteX40" fmla="*/ 1352085 w 3270095"/>
                <a:gd name="connsiteY40" fmla="*/ 32525 h 2488581"/>
                <a:gd name="connsiteX41" fmla="*/ 1313056 w 3270095"/>
                <a:gd name="connsiteY41" fmla="*/ 7434 h 2488581"/>
                <a:gd name="connsiteX42" fmla="*/ 1257300 w 3270095"/>
                <a:gd name="connsiteY42" fmla="*/ 1859 h 2488581"/>
                <a:gd name="connsiteX43" fmla="*/ 1201544 w 3270095"/>
                <a:gd name="connsiteY43" fmla="*/ 18585 h 2488581"/>
                <a:gd name="connsiteX44" fmla="*/ 1137424 w 3270095"/>
                <a:gd name="connsiteY44" fmla="*/ 46464 h 2488581"/>
                <a:gd name="connsiteX45" fmla="*/ 1078880 w 3270095"/>
                <a:gd name="connsiteY45" fmla="*/ 68766 h 2488581"/>
                <a:gd name="connsiteX46" fmla="*/ 1039851 w 3270095"/>
                <a:gd name="connsiteY46" fmla="*/ 105007 h 2488581"/>
                <a:gd name="connsiteX47" fmla="*/ 1006398 w 3270095"/>
                <a:gd name="connsiteY47" fmla="*/ 135673 h 2488581"/>
                <a:gd name="connsiteX48" fmla="*/ 970156 w 3270095"/>
                <a:gd name="connsiteY48" fmla="*/ 152400 h 2488581"/>
                <a:gd name="connsiteX49" fmla="*/ 933915 w 3270095"/>
                <a:gd name="connsiteY49" fmla="*/ 166339 h 2488581"/>
                <a:gd name="connsiteX50" fmla="*/ 880946 w 3270095"/>
                <a:gd name="connsiteY50" fmla="*/ 205368 h 2488581"/>
                <a:gd name="connsiteX51" fmla="*/ 853068 w 3270095"/>
                <a:gd name="connsiteY51" fmla="*/ 222095 h 2488581"/>
                <a:gd name="connsiteX52" fmla="*/ 833554 w 3270095"/>
                <a:gd name="connsiteY52" fmla="*/ 263912 h 2488581"/>
                <a:gd name="connsiteX53" fmla="*/ 811251 w 3270095"/>
                <a:gd name="connsiteY53" fmla="*/ 302942 h 2488581"/>
                <a:gd name="connsiteX54" fmla="*/ 814039 w 3270095"/>
                <a:gd name="connsiteY54" fmla="*/ 339183 h 2488581"/>
                <a:gd name="connsiteX55" fmla="*/ 822402 w 3270095"/>
                <a:gd name="connsiteY55" fmla="*/ 375425 h 2488581"/>
                <a:gd name="connsiteX56" fmla="*/ 777798 w 3270095"/>
                <a:gd name="connsiteY56" fmla="*/ 392151 h 2488581"/>
                <a:gd name="connsiteX57" fmla="*/ 738768 w 3270095"/>
                <a:gd name="connsiteY57" fmla="*/ 431181 h 2488581"/>
                <a:gd name="connsiteX58" fmla="*/ 710890 w 3270095"/>
                <a:gd name="connsiteY58" fmla="*/ 470210 h 2488581"/>
                <a:gd name="connsiteX59" fmla="*/ 663498 w 3270095"/>
                <a:gd name="connsiteY59" fmla="*/ 520390 h 2488581"/>
                <a:gd name="connsiteX60" fmla="*/ 621680 w 3270095"/>
                <a:gd name="connsiteY60" fmla="*/ 564995 h 2488581"/>
                <a:gd name="connsiteX61" fmla="*/ 599378 w 3270095"/>
                <a:gd name="connsiteY61" fmla="*/ 587298 h 2488581"/>
                <a:gd name="connsiteX62" fmla="*/ 565924 w 3270095"/>
                <a:gd name="connsiteY62" fmla="*/ 643054 h 2488581"/>
                <a:gd name="connsiteX63" fmla="*/ 554773 w 3270095"/>
                <a:gd name="connsiteY63" fmla="*/ 662568 h 2488581"/>
                <a:gd name="connsiteX64" fmla="*/ 554773 w 3270095"/>
                <a:gd name="connsiteY64" fmla="*/ 693234 h 2488581"/>
                <a:gd name="connsiteX65" fmla="*/ 585439 w 3270095"/>
                <a:gd name="connsiteY65" fmla="*/ 813110 h 2488581"/>
                <a:gd name="connsiteX66" fmla="*/ 577076 w 3270095"/>
                <a:gd name="connsiteY66" fmla="*/ 866078 h 2488581"/>
                <a:gd name="connsiteX67" fmla="*/ 602166 w 3270095"/>
                <a:gd name="connsiteY67" fmla="*/ 907895 h 2488581"/>
                <a:gd name="connsiteX68" fmla="*/ 624468 w 3270095"/>
                <a:gd name="connsiteY68" fmla="*/ 999893 h 2488581"/>
                <a:gd name="connsiteX69" fmla="*/ 624468 w 3270095"/>
                <a:gd name="connsiteY69" fmla="*/ 1072376 h 2488581"/>
                <a:gd name="connsiteX70" fmla="*/ 607741 w 3270095"/>
                <a:gd name="connsiteY70" fmla="*/ 1133707 h 2488581"/>
                <a:gd name="connsiteX71" fmla="*/ 602166 w 3270095"/>
                <a:gd name="connsiteY71" fmla="*/ 1189464 h 2488581"/>
                <a:gd name="connsiteX72" fmla="*/ 607741 w 3270095"/>
                <a:gd name="connsiteY72" fmla="*/ 1225705 h 2488581"/>
                <a:gd name="connsiteX73" fmla="*/ 618893 w 3270095"/>
                <a:gd name="connsiteY73" fmla="*/ 1320490 h 2488581"/>
                <a:gd name="connsiteX74" fmla="*/ 616105 w 3270095"/>
                <a:gd name="connsiteY74" fmla="*/ 1387398 h 2488581"/>
                <a:gd name="connsiteX75" fmla="*/ 588227 w 3270095"/>
                <a:gd name="connsiteY75" fmla="*/ 1454305 h 2488581"/>
                <a:gd name="connsiteX76" fmla="*/ 549198 w 3270095"/>
                <a:gd name="connsiteY76" fmla="*/ 1501698 h 2488581"/>
                <a:gd name="connsiteX77" fmla="*/ 515744 w 3270095"/>
                <a:gd name="connsiteY77" fmla="*/ 1535151 h 2488581"/>
                <a:gd name="connsiteX78" fmla="*/ 487866 w 3270095"/>
                <a:gd name="connsiteY78" fmla="*/ 1568605 h 2488581"/>
                <a:gd name="connsiteX79" fmla="*/ 496229 w 3270095"/>
                <a:gd name="connsiteY79" fmla="*/ 1607634 h 2488581"/>
                <a:gd name="connsiteX80" fmla="*/ 457200 w 3270095"/>
                <a:gd name="connsiteY80" fmla="*/ 1674542 h 2488581"/>
                <a:gd name="connsiteX81" fmla="*/ 457200 w 3270095"/>
                <a:gd name="connsiteY81" fmla="*/ 1707995 h 2488581"/>
                <a:gd name="connsiteX82" fmla="*/ 454412 w 3270095"/>
                <a:gd name="connsiteY82" fmla="*/ 1760964 h 2488581"/>
                <a:gd name="connsiteX83" fmla="*/ 432110 w 3270095"/>
                <a:gd name="connsiteY83" fmla="*/ 1827871 h 2488581"/>
                <a:gd name="connsiteX84" fmla="*/ 404232 w 3270095"/>
                <a:gd name="connsiteY84" fmla="*/ 1869688 h 2488581"/>
                <a:gd name="connsiteX85" fmla="*/ 370778 w 3270095"/>
                <a:gd name="connsiteY85" fmla="*/ 1900354 h 2488581"/>
                <a:gd name="connsiteX86" fmla="*/ 317810 w 3270095"/>
                <a:gd name="connsiteY86" fmla="*/ 1942171 h 2488581"/>
                <a:gd name="connsiteX87" fmla="*/ 287144 w 3270095"/>
                <a:gd name="connsiteY87" fmla="*/ 1961685 h 2488581"/>
                <a:gd name="connsiteX88" fmla="*/ 264841 w 3270095"/>
                <a:gd name="connsiteY88" fmla="*/ 2023017 h 2488581"/>
                <a:gd name="connsiteX89" fmla="*/ 239751 w 3270095"/>
                <a:gd name="connsiteY89" fmla="*/ 2070410 h 2488581"/>
                <a:gd name="connsiteX90" fmla="*/ 217449 w 3270095"/>
                <a:gd name="connsiteY90" fmla="*/ 2128954 h 2488581"/>
                <a:gd name="connsiteX91" fmla="*/ 197934 w 3270095"/>
                <a:gd name="connsiteY91" fmla="*/ 2151256 h 2488581"/>
                <a:gd name="connsiteX92" fmla="*/ 153329 w 3270095"/>
                <a:gd name="connsiteY92" fmla="*/ 2195861 h 2488581"/>
                <a:gd name="connsiteX93" fmla="*/ 122663 w 3270095"/>
                <a:gd name="connsiteY93" fmla="*/ 2220951 h 2488581"/>
                <a:gd name="connsiteX94" fmla="*/ 114300 w 3270095"/>
                <a:gd name="connsiteY94" fmla="*/ 2254405 h 2488581"/>
                <a:gd name="connsiteX95" fmla="*/ 111512 w 3270095"/>
                <a:gd name="connsiteY95" fmla="*/ 2312949 h 2488581"/>
                <a:gd name="connsiteX96" fmla="*/ 94785 w 3270095"/>
                <a:gd name="connsiteY96" fmla="*/ 2377068 h 2488581"/>
                <a:gd name="connsiteX97" fmla="*/ 44605 w 3270095"/>
                <a:gd name="connsiteY97" fmla="*/ 2463490 h 2488581"/>
                <a:gd name="connsiteX98" fmla="*/ 0 w 3270095"/>
                <a:gd name="connsiteY98" fmla="*/ 2488581 h 2488581"/>
                <a:gd name="connsiteX0" fmla="*/ 3242217 w 3270095"/>
                <a:gd name="connsiteY0" fmla="*/ 793595 h 2488581"/>
                <a:gd name="connsiteX1" fmla="*/ 3267307 w 3270095"/>
                <a:gd name="connsiteY1" fmla="*/ 748990 h 2488581"/>
                <a:gd name="connsiteX2" fmla="*/ 3258944 w 3270095"/>
                <a:gd name="connsiteY2" fmla="*/ 687659 h 2488581"/>
                <a:gd name="connsiteX3" fmla="*/ 3239429 w 3270095"/>
                <a:gd name="connsiteY3" fmla="*/ 623539 h 2488581"/>
                <a:gd name="connsiteX4" fmla="*/ 3223554 w 3270095"/>
                <a:gd name="connsiteY4" fmla="*/ 574085 h 2488581"/>
                <a:gd name="connsiteX5" fmla="*/ 3223554 w 3270095"/>
                <a:gd name="connsiteY5" fmla="*/ 571145 h 2488581"/>
                <a:gd name="connsiteX6" fmla="*/ 3189249 w 3270095"/>
                <a:gd name="connsiteY6" fmla="*/ 534329 h 2488581"/>
                <a:gd name="connsiteX7" fmla="*/ 3133493 w 3270095"/>
                <a:gd name="connsiteY7" fmla="*/ 500876 h 2488581"/>
                <a:gd name="connsiteX8" fmla="*/ 3077737 w 3270095"/>
                <a:gd name="connsiteY8" fmla="*/ 464634 h 2488581"/>
                <a:gd name="connsiteX9" fmla="*/ 3055434 w 3270095"/>
                <a:gd name="connsiteY9" fmla="*/ 442332 h 2488581"/>
                <a:gd name="connsiteX10" fmla="*/ 3002466 w 3270095"/>
                <a:gd name="connsiteY10" fmla="*/ 464634 h 2488581"/>
                <a:gd name="connsiteX11" fmla="*/ 2974588 w 3270095"/>
                <a:gd name="connsiteY11" fmla="*/ 478573 h 2488581"/>
                <a:gd name="connsiteX12" fmla="*/ 2938346 w 3270095"/>
                <a:gd name="connsiteY12" fmla="*/ 447907 h 2488581"/>
                <a:gd name="connsiteX13" fmla="*/ 2882590 w 3270095"/>
                <a:gd name="connsiteY13" fmla="*/ 442332 h 2488581"/>
                <a:gd name="connsiteX14" fmla="*/ 2832410 w 3270095"/>
                <a:gd name="connsiteY14" fmla="*/ 439544 h 2488581"/>
                <a:gd name="connsiteX15" fmla="*/ 2801744 w 3270095"/>
                <a:gd name="connsiteY15" fmla="*/ 414454 h 2488581"/>
                <a:gd name="connsiteX16" fmla="*/ 2737624 w 3270095"/>
                <a:gd name="connsiteY16" fmla="*/ 372637 h 2488581"/>
                <a:gd name="connsiteX17" fmla="*/ 2687444 w 3270095"/>
                <a:gd name="connsiteY17" fmla="*/ 341971 h 2488581"/>
                <a:gd name="connsiteX18" fmla="*/ 2631688 w 3270095"/>
                <a:gd name="connsiteY18" fmla="*/ 316881 h 2488581"/>
                <a:gd name="connsiteX19" fmla="*/ 2556417 w 3270095"/>
                <a:gd name="connsiteY19" fmla="*/ 277851 h 2488581"/>
                <a:gd name="connsiteX20" fmla="*/ 2520176 w 3270095"/>
                <a:gd name="connsiteY20" fmla="*/ 266700 h 2488581"/>
                <a:gd name="connsiteX21" fmla="*/ 2436541 w 3270095"/>
                <a:gd name="connsiteY21" fmla="*/ 255549 h 2488581"/>
                <a:gd name="connsiteX22" fmla="*/ 2369634 w 3270095"/>
                <a:gd name="connsiteY22" fmla="*/ 286215 h 2488581"/>
                <a:gd name="connsiteX23" fmla="*/ 2316666 w 3270095"/>
                <a:gd name="connsiteY23" fmla="*/ 280639 h 2488581"/>
                <a:gd name="connsiteX24" fmla="*/ 2280424 w 3270095"/>
                <a:gd name="connsiteY24" fmla="*/ 258337 h 2488581"/>
                <a:gd name="connsiteX25" fmla="*/ 2210729 w 3270095"/>
                <a:gd name="connsiteY25" fmla="*/ 258337 h 2488581"/>
                <a:gd name="connsiteX26" fmla="*/ 2138246 w 3270095"/>
                <a:gd name="connsiteY26" fmla="*/ 280639 h 2488581"/>
                <a:gd name="connsiteX27" fmla="*/ 2102005 w 3270095"/>
                <a:gd name="connsiteY27" fmla="*/ 289003 h 2488581"/>
                <a:gd name="connsiteX28" fmla="*/ 2040673 w 3270095"/>
                <a:gd name="connsiteY28" fmla="*/ 283427 h 2488581"/>
                <a:gd name="connsiteX29" fmla="*/ 1979341 w 3270095"/>
                <a:gd name="connsiteY29" fmla="*/ 261125 h 2488581"/>
                <a:gd name="connsiteX30" fmla="*/ 1870617 w 3270095"/>
                <a:gd name="connsiteY30" fmla="*/ 261125 h 2488581"/>
                <a:gd name="connsiteX31" fmla="*/ 1814861 w 3270095"/>
                <a:gd name="connsiteY31" fmla="*/ 230459 h 2488581"/>
                <a:gd name="connsiteX32" fmla="*/ 1778620 w 3270095"/>
                <a:gd name="connsiteY32" fmla="*/ 227671 h 2488581"/>
                <a:gd name="connsiteX33" fmla="*/ 1717288 w 3270095"/>
                <a:gd name="connsiteY33" fmla="*/ 194217 h 2488581"/>
                <a:gd name="connsiteX34" fmla="*/ 1681046 w 3270095"/>
                <a:gd name="connsiteY34" fmla="*/ 160764 h 2488581"/>
                <a:gd name="connsiteX35" fmla="*/ 1625290 w 3270095"/>
                <a:gd name="connsiteY35" fmla="*/ 121734 h 2488581"/>
                <a:gd name="connsiteX36" fmla="*/ 1580685 w 3270095"/>
                <a:gd name="connsiteY36" fmla="*/ 77129 h 2488581"/>
                <a:gd name="connsiteX37" fmla="*/ 1533293 w 3270095"/>
                <a:gd name="connsiteY37" fmla="*/ 35312 h 2488581"/>
                <a:gd name="connsiteX38" fmla="*/ 1405054 w 3270095"/>
                <a:gd name="connsiteY38" fmla="*/ 43676 h 2488581"/>
                <a:gd name="connsiteX39" fmla="*/ 1352085 w 3270095"/>
                <a:gd name="connsiteY39" fmla="*/ 32525 h 2488581"/>
                <a:gd name="connsiteX40" fmla="*/ 1313056 w 3270095"/>
                <a:gd name="connsiteY40" fmla="*/ 7434 h 2488581"/>
                <a:gd name="connsiteX41" fmla="*/ 1257300 w 3270095"/>
                <a:gd name="connsiteY41" fmla="*/ 1859 h 2488581"/>
                <a:gd name="connsiteX42" fmla="*/ 1201544 w 3270095"/>
                <a:gd name="connsiteY42" fmla="*/ 18585 h 2488581"/>
                <a:gd name="connsiteX43" fmla="*/ 1137424 w 3270095"/>
                <a:gd name="connsiteY43" fmla="*/ 46464 h 2488581"/>
                <a:gd name="connsiteX44" fmla="*/ 1078880 w 3270095"/>
                <a:gd name="connsiteY44" fmla="*/ 68766 h 2488581"/>
                <a:gd name="connsiteX45" fmla="*/ 1039851 w 3270095"/>
                <a:gd name="connsiteY45" fmla="*/ 105007 h 2488581"/>
                <a:gd name="connsiteX46" fmla="*/ 1006398 w 3270095"/>
                <a:gd name="connsiteY46" fmla="*/ 135673 h 2488581"/>
                <a:gd name="connsiteX47" fmla="*/ 970156 w 3270095"/>
                <a:gd name="connsiteY47" fmla="*/ 152400 h 2488581"/>
                <a:gd name="connsiteX48" fmla="*/ 933915 w 3270095"/>
                <a:gd name="connsiteY48" fmla="*/ 166339 h 2488581"/>
                <a:gd name="connsiteX49" fmla="*/ 880946 w 3270095"/>
                <a:gd name="connsiteY49" fmla="*/ 205368 h 2488581"/>
                <a:gd name="connsiteX50" fmla="*/ 853068 w 3270095"/>
                <a:gd name="connsiteY50" fmla="*/ 222095 h 2488581"/>
                <a:gd name="connsiteX51" fmla="*/ 833554 w 3270095"/>
                <a:gd name="connsiteY51" fmla="*/ 263912 h 2488581"/>
                <a:gd name="connsiteX52" fmla="*/ 811251 w 3270095"/>
                <a:gd name="connsiteY52" fmla="*/ 302942 h 2488581"/>
                <a:gd name="connsiteX53" fmla="*/ 814039 w 3270095"/>
                <a:gd name="connsiteY53" fmla="*/ 339183 h 2488581"/>
                <a:gd name="connsiteX54" fmla="*/ 822402 w 3270095"/>
                <a:gd name="connsiteY54" fmla="*/ 375425 h 2488581"/>
                <a:gd name="connsiteX55" fmla="*/ 777798 w 3270095"/>
                <a:gd name="connsiteY55" fmla="*/ 392151 h 2488581"/>
                <a:gd name="connsiteX56" fmla="*/ 738768 w 3270095"/>
                <a:gd name="connsiteY56" fmla="*/ 431181 h 2488581"/>
                <a:gd name="connsiteX57" fmla="*/ 710890 w 3270095"/>
                <a:gd name="connsiteY57" fmla="*/ 470210 h 2488581"/>
                <a:gd name="connsiteX58" fmla="*/ 663498 w 3270095"/>
                <a:gd name="connsiteY58" fmla="*/ 520390 h 2488581"/>
                <a:gd name="connsiteX59" fmla="*/ 621680 w 3270095"/>
                <a:gd name="connsiteY59" fmla="*/ 564995 h 2488581"/>
                <a:gd name="connsiteX60" fmla="*/ 599378 w 3270095"/>
                <a:gd name="connsiteY60" fmla="*/ 587298 h 2488581"/>
                <a:gd name="connsiteX61" fmla="*/ 565924 w 3270095"/>
                <a:gd name="connsiteY61" fmla="*/ 643054 h 2488581"/>
                <a:gd name="connsiteX62" fmla="*/ 554773 w 3270095"/>
                <a:gd name="connsiteY62" fmla="*/ 662568 h 2488581"/>
                <a:gd name="connsiteX63" fmla="*/ 554773 w 3270095"/>
                <a:gd name="connsiteY63" fmla="*/ 693234 h 2488581"/>
                <a:gd name="connsiteX64" fmla="*/ 585439 w 3270095"/>
                <a:gd name="connsiteY64" fmla="*/ 813110 h 2488581"/>
                <a:gd name="connsiteX65" fmla="*/ 577076 w 3270095"/>
                <a:gd name="connsiteY65" fmla="*/ 866078 h 2488581"/>
                <a:gd name="connsiteX66" fmla="*/ 602166 w 3270095"/>
                <a:gd name="connsiteY66" fmla="*/ 907895 h 2488581"/>
                <a:gd name="connsiteX67" fmla="*/ 624468 w 3270095"/>
                <a:gd name="connsiteY67" fmla="*/ 999893 h 2488581"/>
                <a:gd name="connsiteX68" fmla="*/ 624468 w 3270095"/>
                <a:gd name="connsiteY68" fmla="*/ 1072376 h 2488581"/>
                <a:gd name="connsiteX69" fmla="*/ 607741 w 3270095"/>
                <a:gd name="connsiteY69" fmla="*/ 1133707 h 2488581"/>
                <a:gd name="connsiteX70" fmla="*/ 602166 w 3270095"/>
                <a:gd name="connsiteY70" fmla="*/ 1189464 h 2488581"/>
                <a:gd name="connsiteX71" fmla="*/ 607741 w 3270095"/>
                <a:gd name="connsiteY71" fmla="*/ 1225705 h 2488581"/>
                <a:gd name="connsiteX72" fmla="*/ 618893 w 3270095"/>
                <a:gd name="connsiteY72" fmla="*/ 1320490 h 2488581"/>
                <a:gd name="connsiteX73" fmla="*/ 616105 w 3270095"/>
                <a:gd name="connsiteY73" fmla="*/ 1387398 h 2488581"/>
                <a:gd name="connsiteX74" fmla="*/ 588227 w 3270095"/>
                <a:gd name="connsiteY74" fmla="*/ 1454305 h 2488581"/>
                <a:gd name="connsiteX75" fmla="*/ 549198 w 3270095"/>
                <a:gd name="connsiteY75" fmla="*/ 1501698 h 2488581"/>
                <a:gd name="connsiteX76" fmla="*/ 515744 w 3270095"/>
                <a:gd name="connsiteY76" fmla="*/ 1535151 h 2488581"/>
                <a:gd name="connsiteX77" fmla="*/ 487866 w 3270095"/>
                <a:gd name="connsiteY77" fmla="*/ 1568605 h 2488581"/>
                <a:gd name="connsiteX78" fmla="*/ 496229 w 3270095"/>
                <a:gd name="connsiteY78" fmla="*/ 1607634 h 2488581"/>
                <a:gd name="connsiteX79" fmla="*/ 457200 w 3270095"/>
                <a:gd name="connsiteY79" fmla="*/ 1674542 h 2488581"/>
                <a:gd name="connsiteX80" fmla="*/ 457200 w 3270095"/>
                <a:gd name="connsiteY80" fmla="*/ 1707995 h 2488581"/>
                <a:gd name="connsiteX81" fmla="*/ 454412 w 3270095"/>
                <a:gd name="connsiteY81" fmla="*/ 1760964 h 2488581"/>
                <a:gd name="connsiteX82" fmla="*/ 432110 w 3270095"/>
                <a:gd name="connsiteY82" fmla="*/ 1827871 h 2488581"/>
                <a:gd name="connsiteX83" fmla="*/ 404232 w 3270095"/>
                <a:gd name="connsiteY83" fmla="*/ 1869688 h 2488581"/>
                <a:gd name="connsiteX84" fmla="*/ 370778 w 3270095"/>
                <a:gd name="connsiteY84" fmla="*/ 1900354 h 2488581"/>
                <a:gd name="connsiteX85" fmla="*/ 317810 w 3270095"/>
                <a:gd name="connsiteY85" fmla="*/ 1942171 h 2488581"/>
                <a:gd name="connsiteX86" fmla="*/ 287144 w 3270095"/>
                <a:gd name="connsiteY86" fmla="*/ 1961685 h 2488581"/>
                <a:gd name="connsiteX87" fmla="*/ 264841 w 3270095"/>
                <a:gd name="connsiteY87" fmla="*/ 2023017 h 2488581"/>
                <a:gd name="connsiteX88" fmla="*/ 239751 w 3270095"/>
                <a:gd name="connsiteY88" fmla="*/ 2070410 h 2488581"/>
                <a:gd name="connsiteX89" fmla="*/ 217449 w 3270095"/>
                <a:gd name="connsiteY89" fmla="*/ 2128954 h 2488581"/>
                <a:gd name="connsiteX90" fmla="*/ 197934 w 3270095"/>
                <a:gd name="connsiteY90" fmla="*/ 2151256 h 2488581"/>
                <a:gd name="connsiteX91" fmla="*/ 153329 w 3270095"/>
                <a:gd name="connsiteY91" fmla="*/ 2195861 h 2488581"/>
                <a:gd name="connsiteX92" fmla="*/ 122663 w 3270095"/>
                <a:gd name="connsiteY92" fmla="*/ 2220951 h 2488581"/>
                <a:gd name="connsiteX93" fmla="*/ 114300 w 3270095"/>
                <a:gd name="connsiteY93" fmla="*/ 2254405 h 2488581"/>
                <a:gd name="connsiteX94" fmla="*/ 111512 w 3270095"/>
                <a:gd name="connsiteY94" fmla="*/ 2312949 h 2488581"/>
                <a:gd name="connsiteX95" fmla="*/ 94785 w 3270095"/>
                <a:gd name="connsiteY95" fmla="*/ 2377068 h 2488581"/>
                <a:gd name="connsiteX96" fmla="*/ 44605 w 3270095"/>
                <a:gd name="connsiteY96" fmla="*/ 2463490 h 2488581"/>
                <a:gd name="connsiteX97" fmla="*/ 0 w 3270095"/>
                <a:gd name="connsiteY97" fmla="*/ 2488581 h 2488581"/>
                <a:gd name="connsiteX0" fmla="*/ 3267307 w 3270095"/>
                <a:gd name="connsiteY0" fmla="*/ 748990 h 2488581"/>
                <a:gd name="connsiteX1" fmla="*/ 3258944 w 3270095"/>
                <a:gd name="connsiteY1" fmla="*/ 687659 h 2488581"/>
                <a:gd name="connsiteX2" fmla="*/ 3239429 w 3270095"/>
                <a:gd name="connsiteY2" fmla="*/ 623539 h 2488581"/>
                <a:gd name="connsiteX3" fmla="*/ 3223554 w 3270095"/>
                <a:gd name="connsiteY3" fmla="*/ 574085 h 2488581"/>
                <a:gd name="connsiteX4" fmla="*/ 3223554 w 3270095"/>
                <a:gd name="connsiteY4" fmla="*/ 571145 h 2488581"/>
                <a:gd name="connsiteX5" fmla="*/ 3189249 w 3270095"/>
                <a:gd name="connsiteY5" fmla="*/ 534329 h 2488581"/>
                <a:gd name="connsiteX6" fmla="*/ 3133493 w 3270095"/>
                <a:gd name="connsiteY6" fmla="*/ 500876 h 2488581"/>
                <a:gd name="connsiteX7" fmla="*/ 3077737 w 3270095"/>
                <a:gd name="connsiteY7" fmla="*/ 464634 h 2488581"/>
                <a:gd name="connsiteX8" fmla="*/ 3055434 w 3270095"/>
                <a:gd name="connsiteY8" fmla="*/ 442332 h 2488581"/>
                <a:gd name="connsiteX9" fmla="*/ 3002466 w 3270095"/>
                <a:gd name="connsiteY9" fmla="*/ 464634 h 2488581"/>
                <a:gd name="connsiteX10" fmla="*/ 2974588 w 3270095"/>
                <a:gd name="connsiteY10" fmla="*/ 478573 h 2488581"/>
                <a:gd name="connsiteX11" fmla="*/ 2938346 w 3270095"/>
                <a:gd name="connsiteY11" fmla="*/ 447907 h 2488581"/>
                <a:gd name="connsiteX12" fmla="*/ 2882590 w 3270095"/>
                <a:gd name="connsiteY12" fmla="*/ 442332 h 2488581"/>
                <a:gd name="connsiteX13" fmla="*/ 2832410 w 3270095"/>
                <a:gd name="connsiteY13" fmla="*/ 439544 h 2488581"/>
                <a:gd name="connsiteX14" fmla="*/ 2801744 w 3270095"/>
                <a:gd name="connsiteY14" fmla="*/ 414454 h 2488581"/>
                <a:gd name="connsiteX15" fmla="*/ 2737624 w 3270095"/>
                <a:gd name="connsiteY15" fmla="*/ 372637 h 2488581"/>
                <a:gd name="connsiteX16" fmla="*/ 2687444 w 3270095"/>
                <a:gd name="connsiteY16" fmla="*/ 341971 h 2488581"/>
                <a:gd name="connsiteX17" fmla="*/ 2631688 w 3270095"/>
                <a:gd name="connsiteY17" fmla="*/ 316881 h 2488581"/>
                <a:gd name="connsiteX18" fmla="*/ 2556417 w 3270095"/>
                <a:gd name="connsiteY18" fmla="*/ 277851 h 2488581"/>
                <a:gd name="connsiteX19" fmla="*/ 2520176 w 3270095"/>
                <a:gd name="connsiteY19" fmla="*/ 266700 h 2488581"/>
                <a:gd name="connsiteX20" fmla="*/ 2436541 w 3270095"/>
                <a:gd name="connsiteY20" fmla="*/ 255549 h 2488581"/>
                <a:gd name="connsiteX21" fmla="*/ 2369634 w 3270095"/>
                <a:gd name="connsiteY21" fmla="*/ 286215 h 2488581"/>
                <a:gd name="connsiteX22" fmla="*/ 2316666 w 3270095"/>
                <a:gd name="connsiteY22" fmla="*/ 280639 h 2488581"/>
                <a:gd name="connsiteX23" fmla="*/ 2280424 w 3270095"/>
                <a:gd name="connsiteY23" fmla="*/ 258337 h 2488581"/>
                <a:gd name="connsiteX24" fmla="*/ 2210729 w 3270095"/>
                <a:gd name="connsiteY24" fmla="*/ 258337 h 2488581"/>
                <a:gd name="connsiteX25" fmla="*/ 2138246 w 3270095"/>
                <a:gd name="connsiteY25" fmla="*/ 280639 h 2488581"/>
                <a:gd name="connsiteX26" fmla="*/ 2102005 w 3270095"/>
                <a:gd name="connsiteY26" fmla="*/ 289003 h 2488581"/>
                <a:gd name="connsiteX27" fmla="*/ 2040673 w 3270095"/>
                <a:gd name="connsiteY27" fmla="*/ 283427 h 2488581"/>
                <a:gd name="connsiteX28" fmla="*/ 1979341 w 3270095"/>
                <a:gd name="connsiteY28" fmla="*/ 261125 h 2488581"/>
                <a:gd name="connsiteX29" fmla="*/ 1870617 w 3270095"/>
                <a:gd name="connsiteY29" fmla="*/ 261125 h 2488581"/>
                <a:gd name="connsiteX30" fmla="*/ 1814861 w 3270095"/>
                <a:gd name="connsiteY30" fmla="*/ 230459 h 2488581"/>
                <a:gd name="connsiteX31" fmla="*/ 1778620 w 3270095"/>
                <a:gd name="connsiteY31" fmla="*/ 227671 h 2488581"/>
                <a:gd name="connsiteX32" fmla="*/ 1717288 w 3270095"/>
                <a:gd name="connsiteY32" fmla="*/ 194217 h 2488581"/>
                <a:gd name="connsiteX33" fmla="*/ 1681046 w 3270095"/>
                <a:gd name="connsiteY33" fmla="*/ 160764 h 2488581"/>
                <a:gd name="connsiteX34" fmla="*/ 1625290 w 3270095"/>
                <a:gd name="connsiteY34" fmla="*/ 121734 h 2488581"/>
                <a:gd name="connsiteX35" fmla="*/ 1580685 w 3270095"/>
                <a:gd name="connsiteY35" fmla="*/ 77129 h 2488581"/>
                <a:gd name="connsiteX36" fmla="*/ 1533293 w 3270095"/>
                <a:gd name="connsiteY36" fmla="*/ 35312 h 2488581"/>
                <a:gd name="connsiteX37" fmla="*/ 1405054 w 3270095"/>
                <a:gd name="connsiteY37" fmla="*/ 43676 h 2488581"/>
                <a:gd name="connsiteX38" fmla="*/ 1352085 w 3270095"/>
                <a:gd name="connsiteY38" fmla="*/ 32525 h 2488581"/>
                <a:gd name="connsiteX39" fmla="*/ 1313056 w 3270095"/>
                <a:gd name="connsiteY39" fmla="*/ 7434 h 2488581"/>
                <a:gd name="connsiteX40" fmla="*/ 1257300 w 3270095"/>
                <a:gd name="connsiteY40" fmla="*/ 1859 h 2488581"/>
                <a:gd name="connsiteX41" fmla="*/ 1201544 w 3270095"/>
                <a:gd name="connsiteY41" fmla="*/ 18585 h 2488581"/>
                <a:gd name="connsiteX42" fmla="*/ 1137424 w 3270095"/>
                <a:gd name="connsiteY42" fmla="*/ 46464 h 2488581"/>
                <a:gd name="connsiteX43" fmla="*/ 1078880 w 3270095"/>
                <a:gd name="connsiteY43" fmla="*/ 68766 h 2488581"/>
                <a:gd name="connsiteX44" fmla="*/ 1039851 w 3270095"/>
                <a:gd name="connsiteY44" fmla="*/ 105007 h 2488581"/>
                <a:gd name="connsiteX45" fmla="*/ 1006398 w 3270095"/>
                <a:gd name="connsiteY45" fmla="*/ 135673 h 2488581"/>
                <a:gd name="connsiteX46" fmla="*/ 970156 w 3270095"/>
                <a:gd name="connsiteY46" fmla="*/ 152400 h 2488581"/>
                <a:gd name="connsiteX47" fmla="*/ 933915 w 3270095"/>
                <a:gd name="connsiteY47" fmla="*/ 166339 h 2488581"/>
                <a:gd name="connsiteX48" fmla="*/ 880946 w 3270095"/>
                <a:gd name="connsiteY48" fmla="*/ 205368 h 2488581"/>
                <a:gd name="connsiteX49" fmla="*/ 853068 w 3270095"/>
                <a:gd name="connsiteY49" fmla="*/ 222095 h 2488581"/>
                <a:gd name="connsiteX50" fmla="*/ 833554 w 3270095"/>
                <a:gd name="connsiteY50" fmla="*/ 263912 h 2488581"/>
                <a:gd name="connsiteX51" fmla="*/ 811251 w 3270095"/>
                <a:gd name="connsiteY51" fmla="*/ 302942 h 2488581"/>
                <a:gd name="connsiteX52" fmla="*/ 814039 w 3270095"/>
                <a:gd name="connsiteY52" fmla="*/ 339183 h 2488581"/>
                <a:gd name="connsiteX53" fmla="*/ 822402 w 3270095"/>
                <a:gd name="connsiteY53" fmla="*/ 375425 h 2488581"/>
                <a:gd name="connsiteX54" fmla="*/ 777798 w 3270095"/>
                <a:gd name="connsiteY54" fmla="*/ 392151 h 2488581"/>
                <a:gd name="connsiteX55" fmla="*/ 738768 w 3270095"/>
                <a:gd name="connsiteY55" fmla="*/ 431181 h 2488581"/>
                <a:gd name="connsiteX56" fmla="*/ 710890 w 3270095"/>
                <a:gd name="connsiteY56" fmla="*/ 470210 h 2488581"/>
                <a:gd name="connsiteX57" fmla="*/ 663498 w 3270095"/>
                <a:gd name="connsiteY57" fmla="*/ 520390 h 2488581"/>
                <a:gd name="connsiteX58" fmla="*/ 621680 w 3270095"/>
                <a:gd name="connsiteY58" fmla="*/ 564995 h 2488581"/>
                <a:gd name="connsiteX59" fmla="*/ 599378 w 3270095"/>
                <a:gd name="connsiteY59" fmla="*/ 587298 h 2488581"/>
                <a:gd name="connsiteX60" fmla="*/ 565924 w 3270095"/>
                <a:gd name="connsiteY60" fmla="*/ 643054 h 2488581"/>
                <a:gd name="connsiteX61" fmla="*/ 554773 w 3270095"/>
                <a:gd name="connsiteY61" fmla="*/ 662568 h 2488581"/>
                <a:gd name="connsiteX62" fmla="*/ 554773 w 3270095"/>
                <a:gd name="connsiteY62" fmla="*/ 693234 h 2488581"/>
                <a:gd name="connsiteX63" fmla="*/ 585439 w 3270095"/>
                <a:gd name="connsiteY63" fmla="*/ 813110 h 2488581"/>
                <a:gd name="connsiteX64" fmla="*/ 577076 w 3270095"/>
                <a:gd name="connsiteY64" fmla="*/ 866078 h 2488581"/>
                <a:gd name="connsiteX65" fmla="*/ 602166 w 3270095"/>
                <a:gd name="connsiteY65" fmla="*/ 907895 h 2488581"/>
                <a:gd name="connsiteX66" fmla="*/ 624468 w 3270095"/>
                <a:gd name="connsiteY66" fmla="*/ 999893 h 2488581"/>
                <a:gd name="connsiteX67" fmla="*/ 624468 w 3270095"/>
                <a:gd name="connsiteY67" fmla="*/ 1072376 h 2488581"/>
                <a:gd name="connsiteX68" fmla="*/ 607741 w 3270095"/>
                <a:gd name="connsiteY68" fmla="*/ 1133707 h 2488581"/>
                <a:gd name="connsiteX69" fmla="*/ 602166 w 3270095"/>
                <a:gd name="connsiteY69" fmla="*/ 1189464 h 2488581"/>
                <a:gd name="connsiteX70" fmla="*/ 607741 w 3270095"/>
                <a:gd name="connsiteY70" fmla="*/ 1225705 h 2488581"/>
                <a:gd name="connsiteX71" fmla="*/ 618893 w 3270095"/>
                <a:gd name="connsiteY71" fmla="*/ 1320490 h 2488581"/>
                <a:gd name="connsiteX72" fmla="*/ 616105 w 3270095"/>
                <a:gd name="connsiteY72" fmla="*/ 1387398 h 2488581"/>
                <a:gd name="connsiteX73" fmla="*/ 588227 w 3270095"/>
                <a:gd name="connsiteY73" fmla="*/ 1454305 h 2488581"/>
                <a:gd name="connsiteX74" fmla="*/ 549198 w 3270095"/>
                <a:gd name="connsiteY74" fmla="*/ 1501698 h 2488581"/>
                <a:gd name="connsiteX75" fmla="*/ 515744 w 3270095"/>
                <a:gd name="connsiteY75" fmla="*/ 1535151 h 2488581"/>
                <a:gd name="connsiteX76" fmla="*/ 487866 w 3270095"/>
                <a:gd name="connsiteY76" fmla="*/ 1568605 h 2488581"/>
                <a:gd name="connsiteX77" fmla="*/ 496229 w 3270095"/>
                <a:gd name="connsiteY77" fmla="*/ 1607634 h 2488581"/>
                <a:gd name="connsiteX78" fmla="*/ 457200 w 3270095"/>
                <a:gd name="connsiteY78" fmla="*/ 1674542 h 2488581"/>
                <a:gd name="connsiteX79" fmla="*/ 457200 w 3270095"/>
                <a:gd name="connsiteY79" fmla="*/ 1707995 h 2488581"/>
                <a:gd name="connsiteX80" fmla="*/ 454412 w 3270095"/>
                <a:gd name="connsiteY80" fmla="*/ 1760964 h 2488581"/>
                <a:gd name="connsiteX81" fmla="*/ 432110 w 3270095"/>
                <a:gd name="connsiteY81" fmla="*/ 1827871 h 2488581"/>
                <a:gd name="connsiteX82" fmla="*/ 404232 w 3270095"/>
                <a:gd name="connsiteY82" fmla="*/ 1869688 h 2488581"/>
                <a:gd name="connsiteX83" fmla="*/ 370778 w 3270095"/>
                <a:gd name="connsiteY83" fmla="*/ 1900354 h 2488581"/>
                <a:gd name="connsiteX84" fmla="*/ 317810 w 3270095"/>
                <a:gd name="connsiteY84" fmla="*/ 1942171 h 2488581"/>
                <a:gd name="connsiteX85" fmla="*/ 287144 w 3270095"/>
                <a:gd name="connsiteY85" fmla="*/ 1961685 h 2488581"/>
                <a:gd name="connsiteX86" fmla="*/ 264841 w 3270095"/>
                <a:gd name="connsiteY86" fmla="*/ 2023017 h 2488581"/>
                <a:gd name="connsiteX87" fmla="*/ 239751 w 3270095"/>
                <a:gd name="connsiteY87" fmla="*/ 2070410 h 2488581"/>
                <a:gd name="connsiteX88" fmla="*/ 217449 w 3270095"/>
                <a:gd name="connsiteY88" fmla="*/ 2128954 h 2488581"/>
                <a:gd name="connsiteX89" fmla="*/ 197934 w 3270095"/>
                <a:gd name="connsiteY89" fmla="*/ 2151256 h 2488581"/>
                <a:gd name="connsiteX90" fmla="*/ 153329 w 3270095"/>
                <a:gd name="connsiteY90" fmla="*/ 2195861 h 2488581"/>
                <a:gd name="connsiteX91" fmla="*/ 122663 w 3270095"/>
                <a:gd name="connsiteY91" fmla="*/ 2220951 h 2488581"/>
                <a:gd name="connsiteX92" fmla="*/ 114300 w 3270095"/>
                <a:gd name="connsiteY92" fmla="*/ 2254405 h 2488581"/>
                <a:gd name="connsiteX93" fmla="*/ 111512 w 3270095"/>
                <a:gd name="connsiteY93" fmla="*/ 2312949 h 2488581"/>
                <a:gd name="connsiteX94" fmla="*/ 94785 w 3270095"/>
                <a:gd name="connsiteY94" fmla="*/ 2377068 h 2488581"/>
                <a:gd name="connsiteX95" fmla="*/ 44605 w 3270095"/>
                <a:gd name="connsiteY95" fmla="*/ 2463490 h 2488581"/>
                <a:gd name="connsiteX96" fmla="*/ 0 w 3270095"/>
                <a:gd name="connsiteY96" fmla="*/ 2488581 h 2488581"/>
                <a:gd name="connsiteX0" fmla="*/ 3258944 w 3258944"/>
                <a:gd name="connsiteY0" fmla="*/ 687659 h 2488581"/>
                <a:gd name="connsiteX1" fmla="*/ 3239429 w 3258944"/>
                <a:gd name="connsiteY1" fmla="*/ 623539 h 2488581"/>
                <a:gd name="connsiteX2" fmla="*/ 3223554 w 3258944"/>
                <a:gd name="connsiteY2" fmla="*/ 574085 h 2488581"/>
                <a:gd name="connsiteX3" fmla="*/ 3223554 w 3258944"/>
                <a:gd name="connsiteY3" fmla="*/ 571145 h 2488581"/>
                <a:gd name="connsiteX4" fmla="*/ 3189249 w 3258944"/>
                <a:gd name="connsiteY4" fmla="*/ 534329 h 2488581"/>
                <a:gd name="connsiteX5" fmla="*/ 3133493 w 3258944"/>
                <a:gd name="connsiteY5" fmla="*/ 500876 h 2488581"/>
                <a:gd name="connsiteX6" fmla="*/ 3077737 w 3258944"/>
                <a:gd name="connsiteY6" fmla="*/ 464634 h 2488581"/>
                <a:gd name="connsiteX7" fmla="*/ 3055434 w 3258944"/>
                <a:gd name="connsiteY7" fmla="*/ 442332 h 2488581"/>
                <a:gd name="connsiteX8" fmla="*/ 3002466 w 3258944"/>
                <a:gd name="connsiteY8" fmla="*/ 464634 h 2488581"/>
                <a:gd name="connsiteX9" fmla="*/ 2974588 w 3258944"/>
                <a:gd name="connsiteY9" fmla="*/ 478573 h 2488581"/>
                <a:gd name="connsiteX10" fmla="*/ 2938346 w 3258944"/>
                <a:gd name="connsiteY10" fmla="*/ 447907 h 2488581"/>
                <a:gd name="connsiteX11" fmla="*/ 2882590 w 3258944"/>
                <a:gd name="connsiteY11" fmla="*/ 442332 h 2488581"/>
                <a:gd name="connsiteX12" fmla="*/ 2832410 w 3258944"/>
                <a:gd name="connsiteY12" fmla="*/ 439544 h 2488581"/>
                <a:gd name="connsiteX13" fmla="*/ 2801744 w 3258944"/>
                <a:gd name="connsiteY13" fmla="*/ 414454 h 2488581"/>
                <a:gd name="connsiteX14" fmla="*/ 2737624 w 3258944"/>
                <a:gd name="connsiteY14" fmla="*/ 372637 h 2488581"/>
                <a:gd name="connsiteX15" fmla="*/ 2687444 w 3258944"/>
                <a:gd name="connsiteY15" fmla="*/ 341971 h 2488581"/>
                <a:gd name="connsiteX16" fmla="*/ 2631688 w 3258944"/>
                <a:gd name="connsiteY16" fmla="*/ 316881 h 2488581"/>
                <a:gd name="connsiteX17" fmla="*/ 2556417 w 3258944"/>
                <a:gd name="connsiteY17" fmla="*/ 277851 h 2488581"/>
                <a:gd name="connsiteX18" fmla="*/ 2520176 w 3258944"/>
                <a:gd name="connsiteY18" fmla="*/ 266700 h 2488581"/>
                <a:gd name="connsiteX19" fmla="*/ 2436541 w 3258944"/>
                <a:gd name="connsiteY19" fmla="*/ 255549 h 2488581"/>
                <a:gd name="connsiteX20" fmla="*/ 2369634 w 3258944"/>
                <a:gd name="connsiteY20" fmla="*/ 286215 h 2488581"/>
                <a:gd name="connsiteX21" fmla="*/ 2316666 w 3258944"/>
                <a:gd name="connsiteY21" fmla="*/ 280639 h 2488581"/>
                <a:gd name="connsiteX22" fmla="*/ 2280424 w 3258944"/>
                <a:gd name="connsiteY22" fmla="*/ 258337 h 2488581"/>
                <a:gd name="connsiteX23" fmla="*/ 2210729 w 3258944"/>
                <a:gd name="connsiteY23" fmla="*/ 258337 h 2488581"/>
                <a:gd name="connsiteX24" fmla="*/ 2138246 w 3258944"/>
                <a:gd name="connsiteY24" fmla="*/ 280639 h 2488581"/>
                <a:gd name="connsiteX25" fmla="*/ 2102005 w 3258944"/>
                <a:gd name="connsiteY25" fmla="*/ 289003 h 2488581"/>
                <a:gd name="connsiteX26" fmla="*/ 2040673 w 3258944"/>
                <a:gd name="connsiteY26" fmla="*/ 283427 h 2488581"/>
                <a:gd name="connsiteX27" fmla="*/ 1979341 w 3258944"/>
                <a:gd name="connsiteY27" fmla="*/ 261125 h 2488581"/>
                <a:gd name="connsiteX28" fmla="*/ 1870617 w 3258944"/>
                <a:gd name="connsiteY28" fmla="*/ 261125 h 2488581"/>
                <a:gd name="connsiteX29" fmla="*/ 1814861 w 3258944"/>
                <a:gd name="connsiteY29" fmla="*/ 230459 h 2488581"/>
                <a:gd name="connsiteX30" fmla="*/ 1778620 w 3258944"/>
                <a:gd name="connsiteY30" fmla="*/ 227671 h 2488581"/>
                <a:gd name="connsiteX31" fmla="*/ 1717288 w 3258944"/>
                <a:gd name="connsiteY31" fmla="*/ 194217 h 2488581"/>
                <a:gd name="connsiteX32" fmla="*/ 1681046 w 3258944"/>
                <a:gd name="connsiteY32" fmla="*/ 160764 h 2488581"/>
                <a:gd name="connsiteX33" fmla="*/ 1625290 w 3258944"/>
                <a:gd name="connsiteY33" fmla="*/ 121734 h 2488581"/>
                <a:gd name="connsiteX34" fmla="*/ 1580685 w 3258944"/>
                <a:gd name="connsiteY34" fmla="*/ 77129 h 2488581"/>
                <a:gd name="connsiteX35" fmla="*/ 1533293 w 3258944"/>
                <a:gd name="connsiteY35" fmla="*/ 35312 h 2488581"/>
                <a:gd name="connsiteX36" fmla="*/ 1405054 w 3258944"/>
                <a:gd name="connsiteY36" fmla="*/ 43676 h 2488581"/>
                <a:gd name="connsiteX37" fmla="*/ 1352085 w 3258944"/>
                <a:gd name="connsiteY37" fmla="*/ 32525 h 2488581"/>
                <a:gd name="connsiteX38" fmla="*/ 1313056 w 3258944"/>
                <a:gd name="connsiteY38" fmla="*/ 7434 h 2488581"/>
                <a:gd name="connsiteX39" fmla="*/ 1257300 w 3258944"/>
                <a:gd name="connsiteY39" fmla="*/ 1859 h 2488581"/>
                <a:gd name="connsiteX40" fmla="*/ 1201544 w 3258944"/>
                <a:gd name="connsiteY40" fmla="*/ 18585 h 2488581"/>
                <a:gd name="connsiteX41" fmla="*/ 1137424 w 3258944"/>
                <a:gd name="connsiteY41" fmla="*/ 46464 h 2488581"/>
                <a:gd name="connsiteX42" fmla="*/ 1078880 w 3258944"/>
                <a:gd name="connsiteY42" fmla="*/ 68766 h 2488581"/>
                <a:gd name="connsiteX43" fmla="*/ 1039851 w 3258944"/>
                <a:gd name="connsiteY43" fmla="*/ 105007 h 2488581"/>
                <a:gd name="connsiteX44" fmla="*/ 1006398 w 3258944"/>
                <a:gd name="connsiteY44" fmla="*/ 135673 h 2488581"/>
                <a:gd name="connsiteX45" fmla="*/ 970156 w 3258944"/>
                <a:gd name="connsiteY45" fmla="*/ 152400 h 2488581"/>
                <a:gd name="connsiteX46" fmla="*/ 933915 w 3258944"/>
                <a:gd name="connsiteY46" fmla="*/ 166339 h 2488581"/>
                <a:gd name="connsiteX47" fmla="*/ 880946 w 3258944"/>
                <a:gd name="connsiteY47" fmla="*/ 205368 h 2488581"/>
                <a:gd name="connsiteX48" fmla="*/ 853068 w 3258944"/>
                <a:gd name="connsiteY48" fmla="*/ 222095 h 2488581"/>
                <a:gd name="connsiteX49" fmla="*/ 833554 w 3258944"/>
                <a:gd name="connsiteY49" fmla="*/ 263912 h 2488581"/>
                <a:gd name="connsiteX50" fmla="*/ 811251 w 3258944"/>
                <a:gd name="connsiteY50" fmla="*/ 302942 h 2488581"/>
                <a:gd name="connsiteX51" fmla="*/ 814039 w 3258944"/>
                <a:gd name="connsiteY51" fmla="*/ 339183 h 2488581"/>
                <a:gd name="connsiteX52" fmla="*/ 822402 w 3258944"/>
                <a:gd name="connsiteY52" fmla="*/ 375425 h 2488581"/>
                <a:gd name="connsiteX53" fmla="*/ 777798 w 3258944"/>
                <a:gd name="connsiteY53" fmla="*/ 392151 h 2488581"/>
                <a:gd name="connsiteX54" fmla="*/ 738768 w 3258944"/>
                <a:gd name="connsiteY54" fmla="*/ 431181 h 2488581"/>
                <a:gd name="connsiteX55" fmla="*/ 710890 w 3258944"/>
                <a:gd name="connsiteY55" fmla="*/ 470210 h 2488581"/>
                <a:gd name="connsiteX56" fmla="*/ 663498 w 3258944"/>
                <a:gd name="connsiteY56" fmla="*/ 520390 h 2488581"/>
                <a:gd name="connsiteX57" fmla="*/ 621680 w 3258944"/>
                <a:gd name="connsiteY57" fmla="*/ 564995 h 2488581"/>
                <a:gd name="connsiteX58" fmla="*/ 599378 w 3258944"/>
                <a:gd name="connsiteY58" fmla="*/ 587298 h 2488581"/>
                <a:gd name="connsiteX59" fmla="*/ 565924 w 3258944"/>
                <a:gd name="connsiteY59" fmla="*/ 643054 h 2488581"/>
                <a:gd name="connsiteX60" fmla="*/ 554773 w 3258944"/>
                <a:gd name="connsiteY60" fmla="*/ 662568 h 2488581"/>
                <a:gd name="connsiteX61" fmla="*/ 554773 w 3258944"/>
                <a:gd name="connsiteY61" fmla="*/ 693234 h 2488581"/>
                <a:gd name="connsiteX62" fmla="*/ 585439 w 3258944"/>
                <a:gd name="connsiteY62" fmla="*/ 813110 h 2488581"/>
                <a:gd name="connsiteX63" fmla="*/ 577076 w 3258944"/>
                <a:gd name="connsiteY63" fmla="*/ 866078 h 2488581"/>
                <a:gd name="connsiteX64" fmla="*/ 602166 w 3258944"/>
                <a:gd name="connsiteY64" fmla="*/ 907895 h 2488581"/>
                <a:gd name="connsiteX65" fmla="*/ 624468 w 3258944"/>
                <a:gd name="connsiteY65" fmla="*/ 999893 h 2488581"/>
                <a:gd name="connsiteX66" fmla="*/ 624468 w 3258944"/>
                <a:gd name="connsiteY66" fmla="*/ 1072376 h 2488581"/>
                <a:gd name="connsiteX67" fmla="*/ 607741 w 3258944"/>
                <a:gd name="connsiteY67" fmla="*/ 1133707 h 2488581"/>
                <a:gd name="connsiteX68" fmla="*/ 602166 w 3258944"/>
                <a:gd name="connsiteY68" fmla="*/ 1189464 h 2488581"/>
                <a:gd name="connsiteX69" fmla="*/ 607741 w 3258944"/>
                <a:gd name="connsiteY69" fmla="*/ 1225705 h 2488581"/>
                <a:gd name="connsiteX70" fmla="*/ 618893 w 3258944"/>
                <a:gd name="connsiteY70" fmla="*/ 1320490 h 2488581"/>
                <a:gd name="connsiteX71" fmla="*/ 616105 w 3258944"/>
                <a:gd name="connsiteY71" fmla="*/ 1387398 h 2488581"/>
                <a:gd name="connsiteX72" fmla="*/ 588227 w 3258944"/>
                <a:gd name="connsiteY72" fmla="*/ 1454305 h 2488581"/>
                <a:gd name="connsiteX73" fmla="*/ 549198 w 3258944"/>
                <a:gd name="connsiteY73" fmla="*/ 1501698 h 2488581"/>
                <a:gd name="connsiteX74" fmla="*/ 515744 w 3258944"/>
                <a:gd name="connsiteY74" fmla="*/ 1535151 h 2488581"/>
                <a:gd name="connsiteX75" fmla="*/ 487866 w 3258944"/>
                <a:gd name="connsiteY75" fmla="*/ 1568605 h 2488581"/>
                <a:gd name="connsiteX76" fmla="*/ 496229 w 3258944"/>
                <a:gd name="connsiteY76" fmla="*/ 1607634 h 2488581"/>
                <a:gd name="connsiteX77" fmla="*/ 457200 w 3258944"/>
                <a:gd name="connsiteY77" fmla="*/ 1674542 h 2488581"/>
                <a:gd name="connsiteX78" fmla="*/ 457200 w 3258944"/>
                <a:gd name="connsiteY78" fmla="*/ 1707995 h 2488581"/>
                <a:gd name="connsiteX79" fmla="*/ 454412 w 3258944"/>
                <a:gd name="connsiteY79" fmla="*/ 1760964 h 2488581"/>
                <a:gd name="connsiteX80" fmla="*/ 432110 w 3258944"/>
                <a:gd name="connsiteY80" fmla="*/ 1827871 h 2488581"/>
                <a:gd name="connsiteX81" fmla="*/ 404232 w 3258944"/>
                <a:gd name="connsiteY81" fmla="*/ 1869688 h 2488581"/>
                <a:gd name="connsiteX82" fmla="*/ 370778 w 3258944"/>
                <a:gd name="connsiteY82" fmla="*/ 1900354 h 2488581"/>
                <a:gd name="connsiteX83" fmla="*/ 317810 w 3258944"/>
                <a:gd name="connsiteY83" fmla="*/ 1942171 h 2488581"/>
                <a:gd name="connsiteX84" fmla="*/ 287144 w 3258944"/>
                <a:gd name="connsiteY84" fmla="*/ 1961685 h 2488581"/>
                <a:gd name="connsiteX85" fmla="*/ 264841 w 3258944"/>
                <a:gd name="connsiteY85" fmla="*/ 2023017 h 2488581"/>
                <a:gd name="connsiteX86" fmla="*/ 239751 w 3258944"/>
                <a:gd name="connsiteY86" fmla="*/ 2070410 h 2488581"/>
                <a:gd name="connsiteX87" fmla="*/ 217449 w 3258944"/>
                <a:gd name="connsiteY87" fmla="*/ 2128954 h 2488581"/>
                <a:gd name="connsiteX88" fmla="*/ 197934 w 3258944"/>
                <a:gd name="connsiteY88" fmla="*/ 2151256 h 2488581"/>
                <a:gd name="connsiteX89" fmla="*/ 153329 w 3258944"/>
                <a:gd name="connsiteY89" fmla="*/ 2195861 h 2488581"/>
                <a:gd name="connsiteX90" fmla="*/ 122663 w 3258944"/>
                <a:gd name="connsiteY90" fmla="*/ 2220951 h 2488581"/>
                <a:gd name="connsiteX91" fmla="*/ 114300 w 3258944"/>
                <a:gd name="connsiteY91" fmla="*/ 2254405 h 2488581"/>
                <a:gd name="connsiteX92" fmla="*/ 111512 w 3258944"/>
                <a:gd name="connsiteY92" fmla="*/ 2312949 h 2488581"/>
                <a:gd name="connsiteX93" fmla="*/ 94785 w 3258944"/>
                <a:gd name="connsiteY93" fmla="*/ 2377068 h 2488581"/>
                <a:gd name="connsiteX94" fmla="*/ 44605 w 3258944"/>
                <a:gd name="connsiteY94" fmla="*/ 2463490 h 2488581"/>
                <a:gd name="connsiteX95" fmla="*/ 0 w 3258944"/>
                <a:gd name="connsiteY95" fmla="*/ 2488581 h 2488581"/>
                <a:gd name="connsiteX0" fmla="*/ 3239429 w 3239429"/>
                <a:gd name="connsiteY0" fmla="*/ 623539 h 2488581"/>
                <a:gd name="connsiteX1" fmla="*/ 3223554 w 3239429"/>
                <a:gd name="connsiteY1" fmla="*/ 574085 h 2488581"/>
                <a:gd name="connsiteX2" fmla="*/ 3223554 w 3239429"/>
                <a:gd name="connsiteY2" fmla="*/ 571145 h 2488581"/>
                <a:gd name="connsiteX3" fmla="*/ 3189249 w 3239429"/>
                <a:gd name="connsiteY3" fmla="*/ 534329 h 2488581"/>
                <a:gd name="connsiteX4" fmla="*/ 3133493 w 3239429"/>
                <a:gd name="connsiteY4" fmla="*/ 500876 h 2488581"/>
                <a:gd name="connsiteX5" fmla="*/ 3077737 w 3239429"/>
                <a:gd name="connsiteY5" fmla="*/ 464634 h 2488581"/>
                <a:gd name="connsiteX6" fmla="*/ 3055434 w 3239429"/>
                <a:gd name="connsiteY6" fmla="*/ 442332 h 2488581"/>
                <a:gd name="connsiteX7" fmla="*/ 3002466 w 3239429"/>
                <a:gd name="connsiteY7" fmla="*/ 464634 h 2488581"/>
                <a:gd name="connsiteX8" fmla="*/ 2974588 w 3239429"/>
                <a:gd name="connsiteY8" fmla="*/ 478573 h 2488581"/>
                <a:gd name="connsiteX9" fmla="*/ 2938346 w 3239429"/>
                <a:gd name="connsiteY9" fmla="*/ 447907 h 2488581"/>
                <a:gd name="connsiteX10" fmla="*/ 2882590 w 3239429"/>
                <a:gd name="connsiteY10" fmla="*/ 442332 h 2488581"/>
                <a:gd name="connsiteX11" fmla="*/ 2832410 w 3239429"/>
                <a:gd name="connsiteY11" fmla="*/ 439544 h 2488581"/>
                <a:gd name="connsiteX12" fmla="*/ 2801744 w 3239429"/>
                <a:gd name="connsiteY12" fmla="*/ 414454 h 2488581"/>
                <a:gd name="connsiteX13" fmla="*/ 2737624 w 3239429"/>
                <a:gd name="connsiteY13" fmla="*/ 372637 h 2488581"/>
                <a:gd name="connsiteX14" fmla="*/ 2687444 w 3239429"/>
                <a:gd name="connsiteY14" fmla="*/ 341971 h 2488581"/>
                <a:gd name="connsiteX15" fmla="*/ 2631688 w 3239429"/>
                <a:gd name="connsiteY15" fmla="*/ 316881 h 2488581"/>
                <a:gd name="connsiteX16" fmla="*/ 2556417 w 3239429"/>
                <a:gd name="connsiteY16" fmla="*/ 277851 h 2488581"/>
                <a:gd name="connsiteX17" fmla="*/ 2520176 w 3239429"/>
                <a:gd name="connsiteY17" fmla="*/ 266700 h 2488581"/>
                <a:gd name="connsiteX18" fmla="*/ 2436541 w 3239429"/>
                <a:gd name="connsiteY18" fmla="*/ 255549 h 2488581"/>
                <a:gd name="connsiteX19" fmla="*/ 2369634 w 3239429"/>
                <a:gd name="connsiteY19" fmla="*/ 286215 h 2488581"/>
                <a:gd name="connsiteX20" fmla="*/ 2316666 w 3239429"/>
                <a:gd name="connsiteY20" fmla="*/ 280639 h 2488581"/>
                <a:gd name="connsiteX21" fmla="*/ 2280424 w 3239429"/>
                <a:gd name="connsiteY21" fmla="*/ 258337 h 2488581"/>
                <a:gd name="connsiteX22" fmla="*/ 2210729 w 3239429"/>
                <a:gd name="connsiteY22" fmla="*/ 258337 h 2488581"/>
                <a:gd name="connsiteX23" fmla="*/ 2138246 w 3239429"/>
                <a:gd name="connsiteY23" fmla="*/ 280639 h 2488581"/>
                <a:gd name="connsiteX24" fmla="*/ 2102005 w 3239429"/>
                <a:gd name="connsiteY24" fmla="*/ 289003 h 2488581"/>
                <a:gd name="connsiteX25" fmla="*/ 2040673 w 3239429"/>
                <a:gd name="connsiteY25" fmla="*/ 283427 h 2488581"/>
                <a:gd name="connsiteX26" fmla="*/ 1979341 w 3239429"/>
                <a:gd name="connsiteY26" fmla="*/ 261125 h 2488581"/>
                <a:gd name="connsiteX27" fmla="*/ 1870617 w 3239429"/>
                <a:gd name="connsiteY27" fmla="*/ 261125 h 2488581"/>
                <a:gd name="connsiteX28" fmla="*/ 1814861 w 3239429"/>
                <a:gd name="connsiteY28" fmla="*/ 230459 h 2488581"/>
                <a:gd name="connsiteX29" fmla="*/ 1778620 w 3239429"/>
                <a:gd name="connsiteY29" fmla="*/ 227671 h 2488581"/>
                <a:gd name="connsiteX30" fmla="*/ 1717288 w 3239429"/>
                <a:gd name="connsiteY30" fmla="*/ 194217 h 2488581"/>
                <a:gd name="connsiteX31" fmla="*/ 1681046 w 3239429"/>
                <a:gd name="connsiteY31" fmla="*/ 160764 h 2488581"/>
                <a:gd name="connsiteX32" fmla="*/ 1625290 w 3239429"/>
                <a:gd name="connsiteY32" fmla="*/ 121734 h 2488581"/>
                <a:gd name="connsiteX33" fmla="*/ 1580685 w 3239429"/>
                <a:gd name="connsiteY33" fmla="*/ 77129 h 2488581"/>
                <a:gd name="connsiteX34" fmla="*/ 1533293 w 3239429"/>
                <a:gd name="connsiteY34" fmla="*/ 35312 h 2488581"/>
                <a:gd name="connsiteX35" fmla="*/ 1405054 w 3239429"/>
                <a:gd name="connsiteY35" fmla="*/ 43676 h 2488581"/>
                <a:gd name="connsiteX36" fmla="*/ 1352085 w 3239429"/>
                <a:gd name="connsiteY36" fmla="*/ 32525 h 2488581"/>
                <a:gd name="connsiteX37" fmla="*/ 1313056 w 3239429"/>
                <a:gd name="connsiteY37" fmla="*/ 7434 h 2488581"/>
                <a:gd name="connsiteX38" fmla="*/ 1257300 w 3239429"/>
                <a:gd name="connsiteY38" fmla="*/ 1859 h 2488581"/>
                <a:gd name="connsiteX39" fmla="*/ 1201544 w 3239429"/>
                <a:gd name="connsiteY39" fmla="*/ 18585 h 2488581"/>
                <a:gd name="connsiteX40" fmla="*/ 1137424 w 3239429"/>
                <a:gd name="connsiteY40" fmla="*/ 46464 h 2488581"/>
                <a:gd name="connsiteX41" fmla="*/ 1078880 w 3239429"/>
                <a:gd name="connsiteY41" fmla="*/ 68766 h 2488581"/>
                <a:gd name="connsiteX42" fmla="*/ 1039851 w 3239429"/>
                <a:gd name="connsiteY42" fmla="*/ 105007 h 2488581"/>
                <a:gd name="connsiteX43" fmla="*/ 1006398 w 3239429"/>
                <a:gd name="connsiteY43" fmla="*/ 135673 h 2488581"/>
                <a:gd name="connsiteX44" fmla="*/ 970156 w 3239429"/>
                <a:gd name="connsiteY44" fmla="*/ 152400 h 2488581"/>
                <a:gd name="connsiteX45" fmla="*/ 933915 w 3239429"/>
                <a:gd name="connsiteY45" fmla="*/ 166339 h 2488581"/>
                <a:gd name="connsiteX46" fmla="*/ 880946 w 3239429"/>
                <a:gd name="connsiteY46" fmla="*/ 205368 h 2488581"/>
                <a:gd name="connsiteX47" fmla="*/ 853068 w 3239429"/>
                <a:gd name="connsiteY47" fmla="*/ 222095 h 2488581"/>
                <a:gd name="connsiteX48" fmla="*/ 833554 w 3239429"/>
                <a:gd name="connsiteY48" fmla="*/ 263912 h 2488581"/>
                <a:gd name="connsiteX49" fmla="*/ 811251 w 3239429"/>
                <a:gd name="connsiteY49" fmla="*/ 302942 h 2488581"/>
                <a:gd name="connsiteX50" fmla="*/ 814039 w 3239429"/>
                <a:gd name="connsiteY50" fmla="*/ 339183 h 2488581"/>
                <a:gd name="connsiteX51" fmla="*/ 822402 w 3239429"/>
                <a:gd name="connsiteY51" fmla="*/ 375425 h 2488581"/>
                <a:gd name="connsiteX52" fmla="*/ 777798 w 3239429"/>
                <a:gd name="connsiteY52" fmla="*/ 392151 h 2488581"/>
                <a:gd name="connsiteX53" fmla="*/ 738768 w 3239429"/>
                <a:gd name="connsiteY53" fmla="*/ 431181 h 2488581"/>
                <a:gd name="connsiteX54" fmla="*/ 710890 w 3239429"/>
                <a:gd name="connsiteY54" fmla="*/ 470210 h 2488581"/>
                <a:gd name="connsiteX55" fmla="*/ 663498 w 3239429"/>
                <a:gd name="connsiteY55" fmla="*/ 520390 h 2488581"/>
                <a:gd name="connsiteX56" fmla="*/ 621680 w 3239429"/>
                <a:gd name="connsiteY56" fmla="*/ 564995 h 2488581"/>
                <a:gd name="connsiteX57" fmla="*/ 599378 w 3239429"/>
                <a:gd name="connsiteY57" fmla="*/ 587298 h 2488581"/>
                <a:gd name="connsiteX58" fmla="*/ 565924 w 3239429"/>
                <a:gd name="connsiteY58" fmla="*/ 643054 h 2488581"/>
                <a:gd name="connsiteX59" fmla="*/ 554773 w 3239429"/>
                <a:gd name="connsiteY59" fmla="*/ 662568 h 2488581"/>
                <a:gd name="connsiteX60" fmla="*/ 554773 w 3239429"/>
                <a:gd name="connsiteY60" fmla="*/ 693234 h 2488581"/>
                <a:gd name="connsiteX61" fmla="*/ 585439 w 3239429"/>
                <a:gd name="connsiteY61" fmla="*/ 813110 h 2488581"/>
                <a:gd name="connsiteX62" fmla="*/ 577076 w 3239429"/>
                <a:gd name="connsiteY62" fmla="*/ 866078 h 2488581"/>
                <a:gd name="connsiteX63" fmla="*/ 602166 w 3239429"/>
                <a:gd name="connsiteY63" fmla="*/ 907895 h 2488581"/>
                <a:gd name="connsiteX64" fmla="*/ 624468 w 3239429"/>
                <a:gd name="connsiteY64" fmla="*/ 999893 h 2488581"/>
                <a:gd name="connsiteX65" fmla="*/ 624468 w 3239429"/>
                <a:gd name="connsiteY65" fmla="*/ 1072376 h 2488581"/>
                <a:gd name="connsiteX66" fmla="*/ 607741 w 3239429"/>
                <a:gd name="connsiteY66" fmla="*/ 1133707 h 2488581"/>
                <a:gd name="connsiteX67" fmla="*/ 602166 w 3239429"/>
                <a:gd name="connsiteY67" fmla="*/ 1189464 h 2488581"/>
                <a:gd name="connsiteX68" fmla="*/ 607741 w 3239429"/>
                <a:gd name="connsiteY68" fmla="*/ 1225705 h 2488581"/>
                <a:gd name="connsiteX69" fmla="*/ 618893 w 3239429"/>
                <a:gd name="connsiteY69" fmla="*/ 1320490 h 2488581"/>
                <a:gd name="connsiteX70" fmla="*/ 616105 w 3239429"/>
                <a:gd name="connsiteY70" fmla="*/ 1387398 h 2488581"/>
                <a:gd name="connsiteX71" fmla="*/ 588227 w 3239429"/>
                <a:gd name="connsiteY71" fmla="*/ 1454305 h 2488581"/>
                <a:gd name="connsiteX72" fmla="*/ 549198 w 3239429"/>
                <a:gd name="connsiteY72" fmla="*/ 1501698 h 2488581"/>
                <a:gd name="connsiteX73" fmla="*/ 515744 w 3239429"/>
                <a:gd name="connsiteY73" fmla="*/ 1535151 h 2488581"/>
                <a:gd name="connsiteX74" fmla="*/ 487866 w 3239429"/>
                <a:gd name="connsiteY74" fmla="*/ 1568605 h 2488581"/>
                <a:gd name="connsiteX75" fmla="*/ 496229 w 3239429"/>
                <a:gd name="connsiteY75" fmla="*/ 1607634 h 2488581"/>
                <a:gd name="connsiteX76" fmla="*/ 457200 w 3239429"/>
                <a:gd name="connsiteY76" fmla="*/ 1674542 h 2488581"/>
                <a:gd name="connsiteX77" fmla="*/ 457200 w 3239429"/>
                <a:gd name="connsiteY77" fmla="*/ 1707995 h 2488581"/>
                <a:gd name="connsiteX78" fmla="*/ 454412 w 3239429"/>
                <a:gd name="connsiteY78" fmla="*/ 1760964 h 2488581"/>
                <a:gd name="connsiteX79" fmla="*/ 432110 w 3239429"/>
                <a:gd name="connsiteY79" fmla="*/ 1827871 h 2488581"/>
                <a:gd name="connsiteX80" fmla="*/ 404232 w 3239429"/>
                <a:gd name="connsiteY80" fmla="*/ 1869688 h 2488581"/>
                <a:gd name="connsiteX81" fmla="*/ 370778 w 3239429"/>
                <a:gd name="connsiteY81" fmla="*/ 1900354 h 2488581"/>
                <a:gd name="connsiteX82" fmla="*/ 317810 w 3239429"/>
                <a:gd name="connsiteY82" fmla="*/ 1942171 h 2488581"/>
                <a:gd name="connsiteX83" fmla="*/ 287144 w 3239429"/>
                <a:gd name="connsiteY83" fmla="*/ 1961685 h 2488581"/>
                <a:gd name="connsiteX84" fmla="*/ 264841 w 3239429"/>
                <a:gd name="connsiteY84" fmla="*/ 2023017 h 2488581"/>
                <a:gd name="connsiteX85" fmla="*/ 239751 w 3239429"/>
                <a:gd name="connsiteY85" fmla="*/ 2070410 h 2488581"/>
                <a:gd name="connsiteX86" fmla="*/ 217449 w 3239429"/>
                <a:gd name="connsiteY86" fmla="*/ 2128954 h 2488581"/>
                <a:gd name="connsiteX87" fmla="*/ 197934 w 3239429"/>
                <a:gd name="connsiteY87" fmla="*/ 2151256 h 2488581"/>
                <a:gd name="connsiteX88" fmla="*/ 153329 w 3239429"/>
                <a:gd name="connsiteY88" fmla="*/ 2195861 h 2488581"/>
                <a:gd name="connsiteX89" fmla="*/ 122663 w 3239429"/>
                <a:gd name="connsiteY89" fmla="*/ 2220951 h 2488581"/>
                <a:gd name="connsiteX90" fmla="*/ 114300 w 3239429"/>
                <a:gd name="connsiteY90" fmla="*/ 2254405 h 2488581"/>
                <a:gd name="connsiteX91" fmla="*/ 111512 w 3239429"/>
                <a:gd name="connsiteY91" fmla="*/ 2312949 h 2488581"/>
                <a:gd name="connsiteX92" fmla="*/ 94785 w 3239429"/>
                <a:gd name="connsiteY92" fmla="*/ 2377068 h 2488581"/>
                <a:gd name="connsiteX93" fmla="*/ 44605 w 3239429"/>
                <a:gd name="connsiteY93" fmla="*/ 2463490 h 2488581"/>
                <a:gd name="connsiteX94" fmla="*/ 0 w 3239429"/>
                <a:gd name="connsiteY94" fmla="*/ 2488581 h 2488581"/>
                <a:gd name="connsiteX0" fmla="*/ 3239429 w 3239429"/>
                <a:gd name="connsiteY0" fmla="*/ 623539 h 2488581"/>
                <a:gd name="connsiteX1" fmla="*/ 3223554 w 3239429"/>
                <a:gd name="connsiteY1" fmla="*/ 574085 h 2488581"/>
                <a:gd name="connsiteX2" fmla="*/ 3223554 w 3239429"/>
                <a:gd name="connsiteY2" fmla="*/ 571145 h 2488581"/>
                <a:gd name="connsiteX3" fmla="*/ 3189249 w 3239429"/>
                <a:gd name="connsiteY3" fmla="*/ 534329 h 2488581"/>
                <a:gd name="connsiteX4" fmla="*/ 3133493 w 3239429"/>
                <a:gd name="connsiteY4" fmla="*/ 500876 h 2488581"/>
                <a:gd name="connsiteX5" fmla="*/ 3077737 w 3239429"/>
                <a:gd name="connsiteY5" fmla="*/ 464634 h 2488581"/>
                <a:gd name="connsiteX6" fmla="*/ 3055434 w 3239429"/>
                <a:gd name="connsiteY6" fmla="*/ 442332 h 2488581"/>
                <a:gd name="connsiteX7" fmla="*/ 3002466 w 3239429"/>
                <a:gd name="connsiteY7" fmla="*/ 464634 h 2488581"/>
                <a:gd name="connsiteX8" fmla="*/ 2974588 w 3239429"/>
                <a:gd name="connsiteY8" fmla="*/ 478573 h 2488581"/>
                <a:gd name="connsiteX9" fmla="*/ 2938346 w 3239429"/>
                <a:gd name="connsiteY9" fmla="*/ 447907 h 2488581"/>
                <a:gd name="connsiteX10" fmla="*/ 2882590 w 3239429"/>
                <a:gd name="connsiteY10" fmla="*/ 442332 h 2488581"/>
                <a:gd name="connsiteX11" fmla="*/ 2832410 w 3239429"/>
                <a:gd name="connsiteY11" fmla="*/ 439544 h 2488581"/>
                <a:gd name="connsiteX12" fmla="*/ 2801744 w 3239429"/>
                <a:gd name="connsiteY12" fmla="*/ 414454 h 2488581"/>
                <a:gd name="connsiteX13" fmla="*/ 2737624 w 3239429"/>
                <a:gd name="connsiteY13" fmla="*/ 372637 h 2488581"/>
                <a:gd name="connsiteX14" fmla="*/ 2687444 w 3239429"/>
                <a:gd name="connsiteY14" fmla="*/ 341971 h 2488581"/>
                <a:gd name="connsiteX15" fmla="*/ 2631688 w 3239429"/>
                <a:gd name="connsiteY15" fmla="*/ 316881 h 2488581"/>
                <a:gd name="connsiteX16" fmla="*/ 2556417 w 3239429"/>
                <a:gd name="connsiteY16" fmla="*/ 277851 h 2488581"/>
                <a:gd name="connsiteX17" fmla="*/ 2520176 w 3239429"/>
                <a:gd name="connsiteY17" fmla="*/ 266700 h 2488581"/>
                <a:gd name="connsiteX18" fmla="*/ 2436541 w 3239429"/>
                <a:gd name="connsiteY18" fmla="*/ 255549 h 2488581"/>
                <a:gd name="connsiteX19" fmla="*/ 2369634 w 3239429"/>
                <a:gd name="connsiteY19" fmla="*/ 286215 h 2488581"/>
                <a:gd name="connsiteX20" fmla="*/ 2316666 w 3239429"/>
                <a:gd name="connsiteY20" fmla="*/ 280639 h 2488581"/>
                <a:gd name="connsiteX21" fmla="*/ 2280424 w 3239429"/>
                <a:gd name="connsiteY21" fmla="*/ 258337 h 2488581"/>
                <a:gd name="connsiteX22" fmla="*/ 2210729 w 3239429"/>
                <a:gd name="connsiteY22" fmla="*/ 258337 h 2488581"/>
                <a:gd name="connsiteX23" fmla="*/ 2138246 w 3239429"/>
                <a:gd name="connsiteY23" fmla="*/ 280639 h 2488581"/>
                <a:gd name="connsiteX24" fmla="*/ 2102005 w 3239429"/>
                <a:gd name="connsiteY24" fmla="*/ 289003 h 2488581"/>
                <a:gd name="connsiteX25" fmla="*/ 2040673 w 3239429"/>
                <a:gd name="connsiteY25" fmla="*/ 283427 h 2488581"/>
                <a:gd name="connsiteX26" fmla="*/ 1979341 w 3239429"/>
                <a:gd name="connsiteY26" fmla="*/ 261125 h 2488581"/>
                <a:gd name="connsiteX27" fmla="*/ 1870617 w 3239429"/>
                <a:gd name="connsiteY27" fmla="*/ 261125 h 2488581"/>
                <a:gd name="connsiteX28" fmla="*/ 1814861 w 3239429"/>
                <a:gd name="connsiteY28" fmla="*/ 230459 h 2488581"/>
                <a:gd name="connsiteX29" fmla="*/ 1778620 w 3239429"/>
                <a:gd name="connsiteY29" fmla="*/ 227671 h 2488581"/>
                <a:gd name="connsiteX30" fmla="*/ 1717288 w 3239429"/>
                <a:gd name="connsiteY30" fmla="*/ 194217 h 2488581"/>
                <a:gd name="connsiteX31" fmla="*/ 1681046 w 3239429"/>
                <a:gd name="connsiteY31" fmla="*/ 160764 h 2488581"/>
                <a:gd name="connsiteX32" fmla="*/ 1625290 w 3239429"/>
                <a:gd name="connsiteY32" fmla="*/ 121734 h 2488581"/>
                <a:gd name="connsiteX33" fmla="*/ 1580685 w 3239429"/>
                <a:gd name="connsiteY33" fmla="*/ 77129 h 2488581"/>
                <a:gd name="connsiteX34" fmla="*/ 1533293 w 3239429"/>
                <a:gd name="connsiteY34" fmla="*/ 35312 h 2488581"/>
                <a:gd name="connsiteX35" fmla="*/ 1405054 w 3239429"/>
                <a:gd name="connsiteY35" fmla="*/ 43676 h 2488581"/>
                <a:gd name="connsiteX36" fmla="*/ 1352085 w 3239429"/>
                <a:gd name="connsiteY36" fmla="*/ 32525 h 2488581"/>
                <a:gd name="connsiteX37" fmla="*/ 1313056 w 3239429"/>
                <a:gd name="connsiteY37" fmla="*/ 7434 h 2488581"/>
                <a:gd name="connsiteX38" fmla="*/ 1257300 w 3239429"/>
                <a:gd name="connsiteY38" fmla="*/ 1859 h 2488581"/>
                <a:gd name="connsiteX39" fmla="*/ 1201544 w 3239429"/>
                <a:gd name="connsiteY39" fmla="*/ 18585 h 2488581"/>
                <a:gd name="connsiteX40" fmla="*/ 1137424 w 3239429"/>
                <a:gd name="connsiteY40" fmla="*/ 46464 h 2488581"/>
                <a:gd name="connsiteX41" fmla="*/ 1078880 w 3239429"/>
                <a:gd name="connsiteY41" fmla="*/ 68766 h 2488581"/>
                <a:gd name="connsiteX42" fmla="*/ 1039851 w 3239429"/>
                <a:gd name="connsiteY42" fmla="*/ 105007 h 2488581"/>
                <a:gd name="connsiteX43" fmla="*/ 1006398 w 3239429"/>
                <a:gd name="connsiteY43" fmla="*/ 135673 h 2488581"/>
                <a:gd name="connsiteX44" fmla="*/ 970156 w 3239429"/>
                <a:gd name="connsiteY44" fmla="*/ 152400 h 2488581"/>
                <a:gd name="connsiteX45" fmla="*/ 933915 w 3239429"/>
                <a:gd name="connsiteY45" fmla="*/ 166339 h 2488581"/>
                <a:gd name="connsiteX46" fmla="*/ 880946 w 3239429"/>
                <a:gd name="connsiteY46" fmla="*/ 205368 h 2488581"/>
                <a:gd name="connsiteX47" fmla="*/ 853068 w 3239429"/>
                <a:gd name="connsiteY47" fmla="*/ 222095 h 2488581"/>
                <a:gd name="connsiteX48" fmla="*/ 833554 w 3239429"/>
                <a:gd name="connsiteY48" fmla="*/ 263912 h 2488581"/>
                <a:gd name="connsiteX49" fmla="*/ 811251 w 3239429"/>
                <a:gd name="connsiteY49" fmla="*/ 302942 h 2488581"/>
                <a:gd name="connsiteX50" fmla="*/ 814039 w 3239429"/>
                <a:gd name="connsiteY50" fmla="*/ 339183 h 2488581"/>
                <a:gd name="connsiteX51" fmla="*/ 822402 w 3239429"/>
                <a:gd name="connsiteY51" fmla="*/ 375425 h 2488581"/>
                <a:gd name="connsiteX52" fmla="*/ 777798 w 3239429"/>
                <a:gd name="connsiteY52" fmla="*/ 392151 h 2488581"/>
                <a:gd name="connsiteX53" fmla="*/ 738768 w 3239429"/>
                <a:gd name="connsiteY53" fmla="*/ 431181 h 2488581"/>
                <a:gd name="connsiteX54" fmla="*/ 710890 w 3239429"/>
                <a:gd name="connsiteY54" fmla="*/ 470210 h 2488581"/>
                <a:gd name="connsiteX55" fmla="*/ 663498 w 3239429"/>
                <a:gd name="connsiteY55" fmla="*/ 520390 h 2488581"/>
                <a:gd name="connsiteX56" fmla="*/ 621680 w 3239429"/>
                <a:gd name="connsiteY56" fmla="*/ 564995 h 2488581"/>
                <a:gd name="connsiteX57" fmla="*/ 599378 w 3239429"/>
                <a:gd name="connsiteY57" fmla="*/ 587298 h 2488581"/>
                <a:gd name="connsiteX58" fmla="*/ 565924 w 3239429"/>
                <a:gd name="connsiteY58" fmla="*/ 643054 h 2488581"/>
                <a:gd name="connsiteX59" fmla="*/ 554773 w 3239429"/>
                <a:gd name="connsiteY59" fmla="*/ 662568 h 2488581"/>
                <a:gd name="connsiteX60" fmla="*/ 554773 w 3239429"/>
                <a:gd name="connsiteY60" fmla="*/ 693234 h 2488581"/>
                <a:gd name="connsiteX61" fmla="*/ 585439 w 3239429"/>
                <a:gd name="connsiteY61" fmla="*/ 813110 h 2488581"/>
                <a:gd name="connsiteX62" fmla="*/ 577076 w 3239429"/>
                <a:gd name="connsiteY62" fmla="*/ 866078 h 2488581"/>
                <a:gd name="connsiteX63" fmla="*/ 602166 w 3239429"/>
                <a:gd name="connsiteY63" fmla="*/ 907895 h 2488581"/>
                <a:gd name="connsiteX64" fmla="*/ 624468 w 3239429"/>
                <a:gd name="connsiteY64" fmla="*/ 999893 h 2488581"/>
                <a:gd name="connsiteX65" fmla="*/ 624468 w 3239429"/>
                <a:gd name="connsiteY65" fmla="*/ 1072376 h 2488581"/>
                <a:gd name="connsiteX66" fmla="*/ 607741 w 3239429"/>
                <a:gd name="connsiteY66" fmla="*/ 1133707 h 2488581"/>
                <a:gd name="connsiteX67" fmla="*/ 602166 w 3239429"/>
                <a:gd name="connsiteY67" fmla="*/ 1189464 h 2488581"/>
                <a:gd name="connsiteX68" fmla="*/ 607741 w 3239429"/>
                <a:gd name="connsiteY68" fmla="*/ 1225705 h 2488581"/>
                <a:gd name="connsiteX69" fmla="*/ 618893 w 3239429"/>
                <a:gd name="connsiteY69" fmla="*/ 1320490 h 2488581"/>
                <a:gd name="connsiteX70" fmla="*/ 616105 w 3239429"/>
                <a:gd name="connsiteY70" fmla="*/ 1387398 h 2488581"/>
                <a:gd name="connsiteX71" fmla="*/ 588227 w 3239429"/>
                <a:gd name="connsiteY71" fmla="*/ 1454305 h 2488581"/>
                <a:gd name="connsiteX72" fmla="*/ 549198 w 3239429"/>
                <a:gd name="connsiteY72" fmla="*/ 1501698 h 2488581"/>
                <a:gd name="connsiteX73" fmla="*/ 515744 w 3239429"/>
                <a:gd name="connsiteY73" fmla="*/ 1535151 h 2488581"/>
                <a:gd name="connsiteX74" fmla="*/ 487866 w 3239429"/>
                <a:gd name="connsiteY74" fmla="*/ 1568605 h 2488581"/>
                <a:gd name="connsiteX75" fmla="*/ 496229 w 3239429"/>
                <a:gd name="connsiteY75" fmla="*/ 1607634 h 2488581"/>
                <a:gd name="connsiteX76" fmla="*/ 457200 w 3239429"/>
                <a:gd name="connsiteY76" fmla="*/ 1674542 h 2488581"/>
                <a:gd name="connsiteX77" fmla="*/ 457200 w 3239429"/>
                <a:gd name="connsiteY77" fmla="*/ 1707995 h 2488581"/>
                <a:gd name="connsiteX78" fmla="*/ 454412 w 3239429"/>
                <a:gd name="connsiteY78" fmla="*/ 1760964 h 2488581"/>
                <a:gd name="connsiteX79" fmla="*/ 432110 w 3239429"/>
                <a:gd name="connsiteY79" fmla="*/ 1827871 h 2488581"/>
                <a:gd name="connsiteX80" fmla="*/ 404232 w 3239429"/>
                <a:gd name="connsiteY80" fmla="*/ 1869688 h 2488581"/>
                <a:gd name="connsiteX81" fmla="*/ 370778 w 3239429"/>
                <a:gd name="connsiteY81" fmla="*/ 1900354 h 2488581"/>
                <a:gd name="connsiteX82" fmla="*/ 317810 w 3239429"/>
                <a:gd name="connsiteY82" fmla="*/ 1942171 h 2488581"/>
                <a:gd name="connsiteX83" fmla="*/ 287144 w 3239429"/>
                <a:gd name="connsiteY83" fmla="*/ 1961685 h 2488581"/>
                <a:gd name="connsiteX84" fmla="*/ 264841 w 3239429"/>
                <a:gd name="connsiteY84" fmla="*/ 2023017 h 2488581"/>
                <a:gd name="connsiteX85" fmla="*/ 239751 w 3239429"/>
                <a:gd name="connsiteY85" fmla="*/ 2070410 h 2488581"/>
                <a:gd name="connsiteX86" fmla="*/ 217449 w 3239429"/>
                <a:gd name="connsiteY86" fmla="*/ 2128954 h 2488581"/>
                <a:gd name="connsiteX87" fmla="*/ 197934 w 3239429"/>
                <a:gd name="connsiteY87" fmla="*/ 2151256 h 2488581"/>
                <a:gd name="connsiteX88" fmla="*/ 153329 w 3239429"/>
                <a:gd name="connsiteY88" fmla="*/ 2195861 h 2488581"/>
                <a:gd name="connsiteX89" fmla="*/ 122663 w 3239429"/>
                <a:gd name="connsiteY89" fmla="*/ 2220951 h 2488581"/>
                <a:gd name="connsiteX90" fmla="*/ 114300 w 3239429"/>
                <a:gd name="connsiteY90" fmla="*/ 2254405 h 2488581"/>
                <a:gd name="connsiteX91" fmla="*/ 111512 w 3239429"/>
                <a:gd name="connsiteY91" fmla="*/ 2312949 h 2488581"/>
                <a:gd name="connsiteX92" fmla="*/ 94785 w 3239429"/>
                <a:gd name="connsiteY92" fmla="*/ 2377068 h 2488581"/>
                <a:gd name="connsiteX93" fmla="*/ 44605 w 3239429"/>
                <a:gd name="connsiteY93" fmla="*/ 2463490 h 2488581"/>
                <a:gd name="connsiteX94" fmla="*/ 0 w 3239429"/>
                <a:gd name="connsiteY94" fmla="*/ 2488581 h 2488581"/>
                <a:gd name="connsiteX0" fmla="*/ 3223554 w 3223554"/>
                <a:gd name="connsiteY0" fmla="*/ 574085 h 2488581"/>
                <a:gd name="connsiteX1" fmla="*/ 3223554 w 3223554"/>
                <a:gd name="connsiteY1" fmla="*/ 571145 h 2488581"/>
                <a:gd name="connsiteX2" fmla="*/ 3189249 w 3223554"/>
                <a:gd name="connsiteY2" fmla="*/ 534329 h 2488581"/>
                <a:gd name="connsiteX3" fmla="*/ 3133493 w 3223554"/>
                <a:gd name="connsiteY3" fmla="*/ 500876 h 2488581"/>
                <a:gd name="connsiteX4" fmla="*/ 3077737 w 3223554"/>
                <a:gd name="connsiteY4" fmla="*/ 464634 h 2488581"/>
                <a:gd name="connsiteX5" fmla="*/ 3055434 w 3223554"/>
                <a:gd name="connsiteY5" fmla="*/ 442332 h 2488581"/>
                <a:gd name="connsiteX6" fmla="*/ 3002466 w 3223554"/>
                <a:gd name="connsiteY6" fmla="*/ 464634 h 2488581"/>
                <a:gd name="connsiteX7" fmla="*/ 2974588 w 3223554"/>
                <a:gd name="connsiteY7" fmla="*/ 478573 h 2488581"/>
                <a:gd name="connsiteX8" fmla="*/ 2938346 w 3223554"/>
                <a:gd name="connsiteY8" fmla="*/ 447907 h 2488581"/>
                <a:gd name="connsiteX9" fmla="*/ 2882590 w 3223554"/>
                <a:gd name="connsiteY9" fmla="*/ 442332 h 2488581"/>
                <a:gd name="connsiteX10" fmla="*/ 2832410 w 3223554"/>
                <a:gd name="connsiteY10" fmla="*/ 439544 h 2488581"/>
                <a:gd name="connsiteX11" fmla="*/ 2801744 w 3223554"/>
                <a:gd name="connsiteY11" fmla="*/ 414454 h 2488581"/>
                <a:gd name="connsiteX12" fmla="*/ 2737624 w 3223554"/>
                <a:gd name="connsiteY12" fmla="*/ 372637 h 2488581"/>
                <a:gd name="connsiteX13" fmla="*/ 2687444 w 3223554"/>
                <a:gd name="connsiteY13" fmla="*/ 341971 h 2488581"/>
                <a:gd name="connsiteX14" fmla="*/ 2631688 w 3223554"/>
                <a:gd name="connsiteY14" fmla="*/ 316881 h 2488581"/>
                <a:gd name="connsiteX15" fmla="*/ 2556417 w 3223554"/>
                <a:gd name="connsiteY15" fmla="*/ 277851 h 2488581"/>
                <a:gd name="connsiteX16" fmla="*/ 2520176 w 3223554"/>
                <a:gd name="connsiteY16" fmla="*/ 266700 h 2488581"/>
                <a:gd name="connsiteX17" fmla="*/ 2436541 w 3223554"/>
                <a:gd name="connsiteY17" fmla="*/ 255549 h 2488581"/>
                <a:gd name="connsiteX18" fmla="*/ 2369634 w 3223554"/>
                <a:gd name="connsiteY18" fmla="*/ 286215 h 2488581"/>
                <a:gd name="connsiteX19" fmla="*/ 2316666 w 3223554"/>
                <a:gd name="connsiteY19" fmla="*/ 280639 h 2488581"/>
                <a:gd name="connsiteX20" fmla="*/ 2280424 w 3223554"/>
                <a:gd name="connsiteY20" fmla="*/ 258337 h 2488581"/>
                <a:gd name="connsiteX21" fmla="*/ 2210729 w 3223554"/>
                <a:gd name="connsiteY21" fmla="*/ 258337 h 2488581"/>
                <a:gd name="connsiteX22" fmla="*/ 2138246 w 3223554"/>
                <a:gd name="connsiteY22" fmla="*/ 280639 h 2488581"/>
                <a:gd name="connsiteX23" fmla="*/ 2102005 w 3223554"/>
                <a:gd name="connsiteY23" fmla="*/ 289003 h 2488581"/>
                <a:gd name="connsiteX24" fmla="*/ 2040673 w 3223554"/>
                <a:gd name="connsiteY24" fmla="*/ 283427 h 2488581"/>
                <a:gd name="connsiteX25" fmla="*/ 1979341 w 3223554"/>
                <a:gd name="connsiteY25" fmla="*/ 261125 h 2488581"/>
                <a:gd name="connsiteX26" fmla="*/ 1870617 w 3223554"/>
                <a:gd name="connsiteY26" fmla="*/ 261125 h 2488581"/>
                <a:gd name="connsiteX27" fmla="*/ 1814861 w 3223554"/>
                <a:gd name="connsiteY27" fmla="*/ 230459 h 2488581"/>
                <a:gd name="connsiteX28" fmla="*/ 1778620 w 3223554"/>
                <a:gd name="connsiteY28" fmla="*/ 227671 h 2488581"/>
                <a:gd name="connsiteX29" fmla="*/ 1717288 w 3223554"/>
                <a:gd name="connsiteY29" fmla="*/ 194217 h 2488581"/>
                <a:gd name="connsiteX30" fmla="*/ 1681046 w 3223554"/>
                <a:gd name="connsiteY30" fmla="*/ 160764 h 2488581"/>
                <a:gd name="connsiteX31" fmla="*/ 1625290 w 3223554"/>
                <a:gd name="connsiteY31" fmla="*/ 121734 h 2488581"/>
                <a:gd name="connsiteX32" fmla="*/ 1580685 w 3223554"/>
                <a:gd name="connsiteY32" fmla="*/ 77129 h 2488581"/>
                <a:gd name="connsiteX33" fmla="*/ 1533293 w 3223554"/>
                <a:gd name="connsiteY33" fmla="*/ 35312 h 2488581"/>
                <a:gd name="connsiteX34" fmla="*/ 1405054 w 3223554"/>
                <a:gd name="connsiteY34" fmla="*/ 43676 h 2488581"/>
                <a:gd name="connsiteX35" fmla="*/ 1352085 w 3223554"/>
                <a:gd name="connsiteY35" fmla="*/ 32525 h 2488581"/>
                <a:gd name="connsiteX36" fmla="*/ 1313056 w 3223554"/>
                <a:gd name="connsiteY36" fmla="*/ 7434 h 2488581"/>
                <a:gd name="connsiteX37" fmla="*/ 1257300 w 3223554"/>
                <a:gd name="connsiteY37" fmla="*/ 1859 h 2488581"/>
                <a:gd name="connsiteX38" fmla="*/ 1201544 w 3223554"/>
                <a:gd name="connsiteY38" fmla="*/ 18585 h 2488581"/>
                <a:gd name="connsiteX39" fmla="*/ 1137424 w 3223554"/>
                <a:gd name="connsiteY39" fmla="*/ 46464 h 2488581"/>
                <a:gd name="connsiteX40" fmla="*/ 1078880 w 3223554"/>
                <a:gd name="connsiteY40" fmla="*/ 68766 h 2488581"/>
                <a:gd name="connsiteX41" fmla="*/ 1039851 w 3223554"/>
                <a:gd name="connsiteY41" fmla="*/ 105007 h 2488581"/>
                <a:gd name="connsiteX42" fmla="*/ 1006398 w 3223554"/>
                <a:gd name="connsiteY42" fmla="*/ 135673 h 2488581"/>
                <a:gd name="connsiteX43" fmla="*/ 970156 w 3223554"/>
                <a:gd name="connsiteY43" fmla="*/ 152400 h 2488581"/>
                <a:gd name="connsiteX44" fmla="*/ 933915 w 3223554"/>
                <a:gd name="connsiteY44" fmla="*/ 166339 h 2488581"/>
                <a:gd name="connsiteX45" fmla="*/ 880946 w 3223554"/>
                <a:gd name="connsiteY45" fmla="*/ 205368 h 2488581"/>
                <a:gd name="connsiteX46" fmla="*/ 853068 w 3223554"/>
                <a:gd name="connsiteY46" fmla="*/ 222095 h 2488581"/>
                <a:gd name="connsiteX47" fmla="*/ 833554 w 3223554"/>
                <a:gd name="connsiteY47" fmla="*/ 263912 h 2488581"/>
                <a:gd name="connsiteX48" fmla="*/ 811251 w 3223554"/>
                <a:gd name="connsiteY48" fmla="*/ 302942 h 2488581"/>
                <a:gd name="connsiteX49" fmla="*/ 814039 w 3223554"/>
                <a:gd name="connsiteY49" fmla="*/ 339183 h 2488581"/>
                <a:gd name="connsiteX50" fmla="*/ 822402 w 3223554"/>
                <a:gd name="connsiteY50" fmla="*/ 375425 h 2488581"/>
                <a:gd name="connsiteX51" fmla="*/ 777798 w 3223554"/>
                <a:gd name="connsiteY51" fmla="*/ 392151 h 2488581"/>
                <a:gd name="connsiteX52" fmla="*/ 738768 w 3223554"/>
                <a:gd name="connsiteY52" fmla="*/ 431181 h 2488581"/>
                <a:gd name="connsiteX53" fmla="*/ 710890 w 3223554"/>
                <a:gd name="connsiteY53" fmla="*/ 470210 h 2488581"/>
                <a:gd name="connsiteX54" fmla="*/ 663498 w 3223554"/>
                <a:gd name="connsiteY54" fmla="*/ 520390 h 2488581"/>
                <a:gd name="connsiteX55" fmla="*/ 621680 w 3223554"/>
                <a:gd name="connsiteY55" fmla="*/ 564995 h 2488581"/>
                <a:gd name="connsiteX56" fmla="*/ 599378 w 3223554"/>
                <a:gd name="connsiteY56" fmla="*/ 587298 h 2488581"/>
                <a:gd name="connsiteX57" fmla="*/ 565924 w 3223554"/>
                <a:gd name="connsiteY57" fmla="*/ 643054 h 2488581"/>
                <a:gd name="connsiteX58" fmla="*/ 554773 w 3223554"/>
                <a:gd name="connsiteY58" fmla="*/ 662568 h 2488581"/>
                <a:gd name="connsiteX59" fmla="*/ 554773 w 3223554"/>
                <a:gd name="connsiteY59" fmla="*/ 693234 h 2488581"/>
                <a:gd name="connsiteX60" fmla="*/ 585439 w 3223554"/>
                <a:gd name="connsiteY60" fmla="*/ 813110 h 2488581"/>
                <a:gd name="connsiteX61" fmla="*/ 577076 w 3223554"/>
                <a:gd name="connsiteY61" fmla="*/ 866078 h 2488581"/>
                <a:gd name="connsiteX62" fmla="*/ 602166 w 3223554"/>
                <a:gd name="connsiteY62" fmla="*/ 907895 h 2488581"/>
                <a:gd name="connsiteX63" fmla="*/ 624468 w 3223554"/>
                <a:gd name="connsiteY63" fmla="*/ 999893 h 2488581"/>
                <a:gd name="connsiteX64" fmla="*/ 624468 w 3223554"/>
                <a:gd name="connsiteY64" fmla="*/ 1072376 h 2488581"/>
                <a:gd name="connsiteX65" fmla="*/ 607741 w 3223554"/>
                <a:gd name="connsiteY65" fmla="*/ 1133707 h 2488581"/>
                <a:gd name="connsiteX66" fmla="*/ 602166 w 3223554"/>
                <a:gd name="connsiteY66" fmla="*/ 1189464 h 2488581"/>
                <a:gd name="connsiteX67" fmla="*/ 607741 w 3223554"/>
                <a:gd name="connsiteY67" fmla="*/ 1225705 h 2488581"/>
                <a:gd name="connsiteX68" fmla="*/ 618893 w 3223554"/>
                <a:gd name="connsiteY68" fmla="*/ 1320490 h 2488581"/>
                <a:gd name="connsiteX69" fmla="*/ 616105 w 3223554"/>
                <a:gd name="connsiteY69" fmla="*/ 1387398 h 2488581"/>
                <a:gd name="connsiteX70" fmla="*/ 588227 w 3223554"/>
                <a:gd name="connsiteY70" fmla="*/ 1454305 h 2488581"/>
                <a:gd name="connsiteX71" fmla="*/ 549198 w 3223554"/>
                <a:gd name="connsiteY71" fmla="*/ 1501698 h 2488581"/>
                <a:gd name="connsiteX72" fmla="*/ 515744 w 3223554"/>
                <a:gd name="connsiteY72" fmla="*/ 1535151 h 2488581"/>
                <a:gd name="connsiteX73" fmla="*/ 487866 w 3223554"/>
                <a:gd name="connsiteY73" fmla="*/ 1568605 h 2488581"/>
                <a:gd name="connsiteX74" fmla="*/ 496229 w 3223554"/>
                <a:gd name="connsiteY74" fmla="*/ 1607634 h 2488581"/>
                <a:gd name="connsiteX75" fmla="*/ 457200 w 3223554"/>
                <a:gd name="connsiteY75" fmla="*/ 1674542 h 2488581"/>
                <a:gd name="connsiteX76" fmla="*/ 457200 w 3223554"/>
                <a:gd name="connsiteY76" fmla="*/ 1707995 h 2488581"/>
                <a:gd name="connsiteX77" fmla="*/ 454412 w 3223554"/>
                <a:gd name="connsiteY77" fmla="*/ 1760964 h 2488581"/>
                <a:gd name="connsiteX78" fmla="*/ 432110 w 3223554"/>
                <a:gd name="connsiteY78" fmla="*/ 1827871 h 2488581"/>
                <a:gd name="connsiteX79" fmla="*/ 404232 w 3223554"/>
                <a:gd name="connsiteY79" fmla="*/ 1869688 h 2488581"/>
                <a:gd name="connsiteX80" fmla="*/ 370778 w 3223554"/>
                <a:gd name="connsiteY80" fmla="*/ 1900354 h 2488581"/>
                <a:gd name="connsiteX81" fmla="*/ 317810 w 3223554"/>
                <a:gd name="connsiteY81" fmla="*/ 1942171 h 2488581"/>
                <a:gd name="connsiteX82" fmla="*/ 287144 w 3223554"/>
                <a:gd name="connsiteY82" fmla="*/ 1961685 h 2488581"/>
                <a:gd name="connsiteX83" fmla="*/ 264841 w 3223554"/>
                <a:gd name="connsiteY83" fmla="*/ 2023017 h 2488581"/>
                <a:gd name="connsiteX84" fmla="*/ 239751 w 3223554"/>
                <a:gd name="connsiteY84" fmla="*/ 2070410 h 2488581"/>
                <a:gd name="connsiteX85" fmla="*/ 217449 w 3223554"/>
                <a:gd name="connsiteY85" fmla="*/ 2128954 h 2488581"/>
                <a:gd name="connsiteX86" fmla="*/ 197934 w 3223554"/>
                <a:gd name="connsiteY86" fmla="*/ 2151256 h 2488581"/>
                <a:gd name="connsiteX87" fmla="*/ 153329 w 3223554"/>
                <a:gd name="connsiteY87" fmla="*/ 2195861 h 2488581"/>
                <a:gd name="connsiteX88" fmla="*/ 122663 w 3223554"/>
                <a:gd name="connsiteY88" fmla="*/ 2220951 h 2488581"/>
                <a:gd name="connsiteX89" fmla="*/ 114300 w 3223554"/>
                <a:gd name="connsiteY89" fmla="*/ 2254405 h 2488581"/>
                <a:gd name="connsiteX90" fmla="*/ 111512 w 3223554"/>
                <a:gd name="connsiteY90" fmla="*/ 2312949 h 2488581"/>
                <a:gd name="connsiteX91" fmla="*/ 94785 w 3223554"/>
                <a:gd name="connsiteY91" fmla="*/ 2377068 h 2488581"/>
                <a:gd name="connsiteX92" fmla="*/ 44605 w 3223554"/>
                <a:gd name="connsiteY92" fmla="*/ 2463490 h 2488581"/>
                <a:gd name="connsiteX93" fmla="*/ 0 w 3223554"/>
                <a:gd name="connsiteY93" fmla="*/ 2488581 h 248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3223554" h="2488581">
                  <a:moveTo>
                    <a:pt x="3223554" y="574085"/>
                  </a:moveTo>
                  <a:lnTo>
                    <a:pt x="3223554" y="571145"/>
                  </a:lnTo>
                  <a:cubicBezTo>
                    <a:pt x="3217837" y="564519"/>
                    <a:pt x="3204259" y="546040"/>
                    <a:pt x="3189249" y="534329"/>
                  </a:cubicBezTo>
                  <a:cubicBezTo>
                    <a:pt x="3174239" y="522618"/>
                    <a:pt x="3152078" y="512492"/>
                    <a:pt x="3133493" y="500876"/>
                  </a:cubicBezTo>
                  <a:cubicBezTo>
                    <a:pt x="3114908" y="489260"/>
                    <a:pt x="3090747" y="474391"/>
                    <a:pt x="3077737" y="464634"/>
                  </a:cubicBezTo>
                  <a:cubicBezTo>
                    <a:pt x="3064727" y="454877"/>
                    <a:pt x="3067979" y="442332"/>
                    <a:pt x="3055434" y="442332"/>
                  </a:cubicBezTo>
                  <a:cubicBezTo>
                    <a:pt x="3042889" y="442332"/>
                    <a:pt x="3015940" y="458594"/>
                    <a:pt x="3002466" y="464634"/>
                  </a:cubicBezTo>
                  <a:cubicBezTo>
                    <a:pt x="2988992" y="470674"/>
                    <a:pt x="2985275" y="481361"/>
                    <a:pt x="2974588" y="478573"/>
                  </a:cubicBezTo>
                  <a:cubicBezTo>
                    <a:pt x="2963901" y="475785"/>
                    <a:pt x="2953679" y="453947"/>
                    <a:pt x="2938346" y="447907"/>
                  </a:cubicBezTo>
                  <a:cubicBezTo>
                    <a:pt x="2923013" y="441867"/>
                    <a:pt x="2900246" y="443726"/>
                    <a:pt x="2882590" y="442332"/>
                  </a:cubicBezTo>
                  <a:cubicBezTo>
                    <a:pt x="2864934" y="440938"/>
                    <a:pt x="2845884" y="444190"/>
                    <a:pt x="2832410" y="439544"/>
                  </a:cubicBezTo>
                  <a:cubicBezTo>
                    <a:pt x="2818936" y="434898"/>
                    <a:pt x="2817542" y="425605"/>
                    <a:pt x="2801744" y="414454"/>
                  </a:cubicBezTo>
                  <a:cubicBezTo>
                    <a:pt x="2785946" y="403303"/>
                    <a:pt x="2756674" y="384717"/>
                    <a:pt x="2737624" y="372637"/>
                  </a:cubicBezTo>
                  <a:cubicBezTo>
                    <a:pt x="2718574" y="360557"/>
                    <a:pt x="2705100" y="351264"/>
                    <a:pt x="2687444" y="341971"/>
                  </a:cubicBezTo>
                  <a:cubicBezTo>
                    <a:pt x="2669788" y="332678"/>
                    <a:pt x="2653526" y="327568"/>
                    <a:pt x="2631688" y="316881"/>
                  </a:cubicBezTo>
                  <a:cubicBezTo>
                    <a:pt x="2609850" y="306194"/>
                    <a:pt x="2575002" y="286214"/>
                    <a:pt x="2556417" y="277851"/>
                  </a:cubicBezTo>
                  <a:cubicBezTo>
                    <a:pt x="2537832" y="269488"/>
                    <a:pt x="2540155" y="270417"/>
                    <a:pt x="2520176" y="266700"/>
                  </a:cubicBezTo>
                  <a:cubicBezTo>
                    <a:pt x="2500197" y="262983"/>
                    <a:pt x="2461631" y="252297"/>
                    <a:pt x="2436541" y="255549"/>
                  </a:cubicBezTo>
                  <a:cubicBezTo>
                    <a:pt x="2411451" y="258802"/>
                    <a:pt x="2389613" y="282033"/>
                    <a:pt x="2369634" y="286215"/>
                  </a:cubicBezTo>
                  <a:cubicBezTo>
                    <a:pt x="2349655" y="290397"/>
                    <a:pt x="2331534" y="285285"/>
                    <a:pt x="2316666" y="280639"/>
                  </a:cubicBezTo>
                  <a:cubicBezTo>
                    <a:pt x="2301798" y="275993"/>
                    <a:pt x="2298080" y="262054"/>
                    <a:pt x="2280424" y="258337"/>
                  </a:cubicBezTo>
                  <a:cubicBezTo>
                    <a:pt x="2262768" y="254620"/>
                    <a:pt x="2234425" y="254620"/>
                    <a:pt x="2210729" y="258337"/>
                  </a:cubicBezTo>
                  <a:cubicBezTo>
                    <a:pt x="2187033" y="262054"/>
                    <a:pt x="2156367" y="275528"/>
                    <a:pt x="2138246" y="280639"/>
                  </a:cubicBezTo>
                  <a:cubicBezTo>
                    <a:pt x="2120125" y="285750"/>
                    <a:pt x="2118267" y="288538"/>
                    <a:pt x="2102005" y="289003"/>
                  </a:cubicBezTo>
                  <a:cubicBezTo>
                    <a:pt x="2085743" y="289468"/>
                    <a:pt x="2061117" y="288073"/>
                    <a:pt x="2040673" y="283427"/>
                  </a:cubicBezTo>
                  <a:cubicBezTo>
                    <a:pt x="2020229" y="278781"/>
                    <a:pt x="2007684" y="264842"/>
                    <a:pt x="1979341" y="261125"/>
                  </a:cubicBezTo>
                  <a:cubicBezTo>
                    <a:pt x="1950998" y="257408"/>
                    <a:pt x="1898030" y="266236"/>
                    <a:pt x="1870617" y="261125"/>
                  </a:cubicBezTo>
                  <a:cubicBezTo>
                    <a:pt x="1843204" y="256014"/>
                    <a:pt x="1830194" y="236035"/>
                    <a:pt x="1814861" y="230459"/>
                  </a:cubicBezTo>
                  <a:cubicBezTo>
                    <a:pt x="1799528" y="224883"/>
                    <a:pt x="1794882" y="233711"/>
                    <a:pt x="1778620" y="227671"/>
                  </a:cubicBezTo>
                  <a:cubicBezTo>
                    <a:pt x="1762358" y="221631"/>
                    <a:pt x="1733550" y="205368"/>
                    <a:pt x="1717288" y="194217"/>
                  </a:cubicBezTo>
                  <a:cubicBezTo>
                    <a:pt x="1701026" y="183066"/>
                    <a:pt x="1696379" y="172844"/>
                    <a:pt x="1681046" y="160764"/>
                  </a:cubicBezTo>
                  <a:cubicBezTo>
                    <a:pt x="1665713" y="148684"/>
                    <a:pt x="1642017" y="135673"/>
                    <a:pt x="1625290" y="121734"/>
                  </a:cubicBezTo>
                  <a:cubicBezTo>
                    <a:pt x="1608563" y="107795"/>
                    <a:pt x="1596018" y="91533"/>
                    <a:pt x="1580685" y="77129"/>
                  </a:cubicBezTo>
                  <a:cubicBezTo>
                    <a:pt x="1565352" y="62725"/>
                    <a:pt x="1562565" y="40887"/>
                    <a:pt x="1533293" y="35312"/>
                  </a:cubicBezTo>
                  <a:cubicBezTo>
                    <a:pt x="1504021" y="29737"/>
                    <a:pt x="1435255" y="44140"/>
                    <a:pt x="1405054" y="43676"/>
                  </a:cubicBezTo>
                  <a:cubicBezTo>
                    <a:pt x="1374853" y="43212"/>
                    <a:pt x="1367418" y="38565"/>
                    <a:pt x="1352085" y="32525"/>
                  </a:cubicBezTo>
                  <a:cubicBezTo>
                    <a:pt x="1336752" y="26485"/>
                    <a:pt x="1328854" y="12545"/>
                    <a:pt x="1313056" y="7434"/>
                  </a:cubicBezTo>
                  <a:cubicBezTo>
                    <a:pt x="1297259" y="2323"/>
                    <a:pt x="1275885" y="0"/>
                    <a:pt x="1257300" y="1859"/>
                  </a:cubicBezTo>
                  <a:cubicBezTo>
                    <a:pt x="1238715" y="3718"/>
                    <a:pt x="1221523" y="11151"/>
                    <a:pt x="1201544" y="18585"/>
                  </a:cubicBezTo>
                  <a:cubicBezTo>
                    <a:pt x="1181565" y="26019"/>
                    <a:pt x="1157868" y="38100"/>
                    <a:pt x="1137424" y="46464"/>
                  </a:cubicBezTo>
                  <a:cubicBezTo>
                    <a:pt x="1116980" y="54828"/>
                    <a:pt x="1095142" y="59009"/>
                    <a:pt x="1078880" y="68766"/>
                  </a:cubicBezTo>
                  <a:cubicBezTo>
                    <a:pt x="1062618" y="78523"/>
                    <a:pt x="1039851" y="105007"/>
                    <a:pt x="1039851" y="105007"/>
                  </a:cubicBezTo>
                  <a:cubicBezTo>
                    <a:pt x="1027771" y="116158"/>
                    <a:pt x="1018014" y="127774"/>
                    <a:pt x="1006398" y="135673"/>
                  </a:cubicBezTo>
                  <a:cubicBezTo>
                    <a:pt x="994782" y="143572"/>
                    <a:pt x="982236" y="147289"/>
                    <a:pt x="970156" y="152400"/>
                  </a:cubicBezTo>
                  <a:cubicBezTo>
                    <a:pt x="958076" y="157511"/>
                    <a:pt x="948783" y="157511"/>
                    <a:pt x="933915" y="166339"/>
                  </a:cubicBezTo>
                  <a:cubicBezTo>
                    <a:pt x="919047" y="175167"/>
                    <a:pt x="894420" y="196075"/>
                    <a:pt x="880946" y="205368"/>
                  </a:cubicBezTo>
                  <a:cubicBezTo>
                    <a:pt x="867472" y="214661"/>
                    <a:pt x="860967" y="212338"/>
                    <a:pt x="853068" y="222095"/>
                  </a:cubicBezTo>
                  <a:cubicBezTo>
                    <a:pt x="845169" y="231852"/>
                    <a:pt x="840524" y="250437"/>
                    <a:pt x="833554" y="263912"/>
                  </a:cubicBezTo>
                  <a:cubicBezTo>
                    <a:pt x="826584" y="277387"/>
                    <a:pt x="814504" y="290397"/>
                    <a:pt x="811251" y="302942"/>
                  </a:cubicBezTo>
                  <a:cubicBezTo>
                    <a:pt x="807999" y="315487"/>
                    <a:pt x="812181" y="327103"/>
                    <a:pt x="814039" y="339183"/>
                  </a:cubicBezTo>
                  <a:cubicBezTo>
                    <a:pt x="815898" y="351264"/>
                    <a:pt x="828442" y="366597"/>
                    <a:pt x="822402" y="375425"/>
                  </a:cubicBezTo>
                  <a:cubicBezTo>
                    <a:pt x="816362" y="384253"/>
                    <a:pt x="791737" y="382858"/>
                    <a:pt x="777798" y="392151"/>
                  </a:cubicBezTo>
                  <a:cubicBezTo>
                    <a:pt x="763859" y="401444"/>
                    <a:pt x="749919" y="418171"/>
                    <a:pt x="738768" y="431181"/>
                  </a:cubicBezTo>
                  <a:cubicBezTo>
                    <a:pt x="727617" y="444191"/>
                    <a:pt x="723435" y="455342"/>
                    <a:pt x="710890" y="470210"/>
                  </a:cubicBezTo>
                  <a:cubicBezTo>
                    <a:pt x="698345" y="485078"/>
                    <a:pt x="663498" y="520390"/>
                    <a:pt x="663498" y="520390"/>
                  </a:cubicBezTo>
                  <a:lnTo>
                    <a:pt x="621680" y="564995"/>
                  </a:lnTo>
                  <a:cubicBezTo>
                    <a:pt x="610993" y="576146"/>
                    <a:pt x="608671" y="574288"/>
                    <a:pt x="599378" y="587298"/>
                  </a:cubicBezTo>
                  <a:cubicBezTo>
                    <a:pt x="590085" y="600308"/>
                    <a:pt x="573358" y="630509"/>
                    <a:pt x="565924" y="643054"/>
                  </a:cubicBezTo>
                  <a:cubicBezTo>
                    <a:pt x="558490" y="655599"/>
                    <a:pt x="556631" y="654205"/>
                    <a:pt x="554773" y="662568"/>
                  </a:cubicBezTo>
                  <a:cubicBezTo>
                    <a:pt x="552915" y="670931"/>
                    <a:pt x="549662" y="668144"/>
                    <a:pt x="554773" y="693234"/>
                  </a:cubicBezTo>
                  <a:cubicBezTo>
                    <a:pt x="559884" y="718324"/>
                    <a:pt x="581722" y="784303"/>
                    <a:pt x="585439" y="813110"/>
                  </a:cubicBezTo>
                  <a:cubicBezTo>
                    <a:pt x="589156" y="841917"/>
                    <a:pt x="574288" y="850281"/>
                    <a:pt x="577076" y="866078"/>
                  </a:cubicBezTo>
                  <a:cubicBezTo>
                    <a:pt x="579864" y="881876"/>
                    <a:pt x="594267" y="885593"/>
                    <a:pt x="602166" y="907895"/>
                  </a:cubicBezTo>
                  <a:cubicBezTo>
                    <a:pt x="610065" y="930197"/>
                    <a:pt x="620751" y="972480"/>
                    <a:pt x="624468" y="999893"/>
                  </a:cubicBezTo>
                  <a:cubicBezTo>
                    <a:pt x="628185" y="1027307"/>
                    <a:pt x="627256" y="1050074"/>
                    <a:pt x="624468" y="1072376"/>
                  </a:cubicBezTo>
                  <a:cubicBezTo>
                    <a:pt x="621680" y="1094678"/>
                    <a:pt x="611458" y="1114192"/>
                    <a:pt x="607741" y="1133707"/>
                  </a:cubicBezTo>
                  <a:cubicBezTo>
                    <a:pt x="604024" y="1153222"/>
                    <a:pt x="602166" y="1174131"/>
                    <a:pt x="602166" y="1189464"/>
                  </a:cubicBezTo>
                  <a:cubicBezTo>
                    <a:pt x="602166" y="1204797"/>
                    <a:pt x="604953" y="1203867"/>
                    <a:pt x="607741" y="1225705"/>
                  </a:cubicBezTo>
                  <a:cubicBezTo>
                    <a:pt x="610529" y="1247543"/>
                    <a:pt x="617499" y="1293541"/>
                    <a:pt x="618893" y="1320490"/>
                  </a:cubicBezTo>
                  <a:cubicBezTo>
                    <a:pt x="620287" y="1347439"/>
                    <a:pt x="621216" y="1365095"/>
                    <a:pt x="616105" y="1387398"/>
                  </a:cubicBezTo>
                  <a:cubicBezTo>
                    <a:pt x="610994" y="1409701"/>
                    <a:pt x="599378" y="1435255"/>
                    <a:pt x="588227" y="1454305"/>
                  </a:cubicBezTo>
                  <a:cubicBezTo>
                    <a:pt x="577076" y="1473355"/>
                    <a:pt x="561278" y="1488224"/>
                    <a:pt x="549198" y="1501698"/>
                  </a:cubicBezTo>
                  <a:cubicBezTo>
                    <a:pt x="537118" y="1515172"/>
                    <a:pt x="525966" y="1524000"/>
                    <a:pt x="515744" y="1535151"/>
                  </a:cubicBezTo>
                  <a:cubicBezTo>
                    <a:pt x="505522" y="1546302"/>
                    <a:pt x="491118" y="1556525"/>
                    <a:pt x="487866" y="1568605"/>
                  </a:cubicBezTo>
                  <a:cubicBezTo>
                    <a:pt x="484614" y="1580685"/>
                    <a:pt x="501340" y="1589978"/>
                    <a:pt x="496229" y="1607634"/>
                  </a:cubicBezTo>
                  <a:cubicBezTo>
                    <a:pt x="491118" y="1625290"/>
                    <a:pt x="463705" y="1657815"/>
                    <a:pt x="457200" y="1674542"/>
                  </a:cubicBezTo>
                  <a:cubicBezTo>
                    <a:pt x="450695" y="1691269"/>
                    <a:pt x="457665" y="1693591"/>
                    <a:pt x="457200" y="1707995"/>
                  </a:cubicBezTo>
                  <a:cubicBezTo>
                    <a:pt x="456735" y="1722399"/>
                    <a:pt x="458594" y="1740985"/>
                    <a:pt x="454412" y="1760964"/>
                  </a:cubicBezTo>
                  <a:cubicBezTo>
                    <a:pt x="450230" y="1780943"/>
                    <a:pt x="440473" y="1809750"/>
                    <a:pt x="432110" y="1827871"/>
                  </a:cubicBezTo>
                  <a:cubicBezTo>
                    <a:pt x="423747" y="1845992"/>
                    <a:pt x="414454" y="1857607"/>
                    <a:pt x="404232" y="1869688"/>
                  </a:cubicBezTo>
                  <a:cubicBezTo>
                    <a:pt x="394010" y="1881769"/>
                    <a:pt x="385182" y="1888274"/>
                    <a:pt x="370778" y="1900354"/>
                  </a:cubicBezTo>
                  <a:cubicBezTo>
                    <a:pt x="356374" y="1912434"/>
                    <a:pt x="331749" y="1931949"/>
                    <a:pt x="317810" y="1942171"/>
                  </a:cubicBezTo>
                  <a:cubicBezTo>
                    <a:pt x="303871" y="1952393"/>
                    <a:pt x="295972" y="1948211"/>
                    <a:pt x="287144" y="1961685"/>
                  </a:cubicBezTo>
                  <a:cubicBezTo>
                    <a:pt x="278316" y="1975159"/>
                    <a:pt x="272740" y="2004896"/>
                    <a:pt x="264841" y="2023017"/>
                  </a:cubicBezTo>
                  <a:cubicBezTo>
                    <a:pt x="256942" y="2041138"/>
                    <a:pt x="247650" y="2052754"/>
                    <a:pt x="239751" y="2070410"/>
                  </a:cubicBezTo>
                  <a:cubicBezTo>
                    <a:pt x="231852" y="2088066"/>
                    <a:pt x="224418" y="2115480"/>
                    <a:pt x="217449" y="2128954"/>
                  </a:cubicBezTo>
                  <a:cubicBezTo>
                    <a:pt x="210480" y="2142428"/>
                    <a:pt x="208621" y="2140105"/>
                    <a:pt x="197934" y="2151256"/>
                  </a:cubicBezTo>
                  <a:cubicBezTo>
                    <a:pt x="187247" y="2162407"/>
                    <a:pt x="165874" y="2184245"/>
                    <a:pt x="153329" y="2195861"/>
                  </a:cubicBezTo>
                  <a:cubicBezTo>
                    <a:pt x="140784" y="2207477"/>
                    <a:pt x="129168" y="2211194"/>
                    <a:pt x="122663" y="2220951"/>
                  </a:cubicBezTo>
                  <a:cubicBezTo>
                    <a:pt x="116158" y="2230708"/>
                    <a:pt x="116159" y="2239072"/>
                    <a:pt x="114300" y="2254405"/>
                  </a:cubicBezTo>
                  <a:cubicBezTo>
                    <a:pt x="112442" y="2269738"/>
                    <a:pt x="114764" y="2292505"/>
                    <a:pt x="111512" y="2312949"/>
                  </a:cubicBezTo>
                  <a:cubicBezTo>
                    <a:pt x="108260" y="2333393"/>
                    <a:pt x="105936" y="2351978"/>
                    <a:pt x="94785" y="2377068"/>
                  </a:cubicBezTo>
                  <a:cubicBezTo>
                    <a:pt x="83634" y="2402158"/>
                    <a:pt x="60402" y="2444905"/>
                    <a:pt x="44605" y="2463490"/>
                  </a:cubicBezTo>
                  <a:cubicBezTo>
                    <a:pt x="28808" y="2482075"/>
                    <a:pt x="14404" y="2485328"/>
                    <a:pt x="0" y="2488581"/>
                  </a:cubicBezTo>
                </a:path>
              </a:pathLst>
            </a:cu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任意多边形 10"/>
            <p:cNvSpPr/>
            <p:nvPr/>
          </p:nvSpPr>
          <p:spPr>
            <a:xfrm>
              <a:off x="374031" y="3442939"/>
              <a:ext cx="874906" cy="575217"/>
            </a:xfrm>
            <a:custGeom>
              <a:avLst/>
              <a:gdLst>
                <a:gd name="connsiteX0" fmla="*/ 874906 w 874906"/>
                <a:gd name="connsiteY0" fmla="*/ 0 h 575217"/>
                <a:gd name="connsiteX1" fmla="*/ 766181 w 874906"/>
                <a:gd name="connsiteY1" fmla="*/ 19515 h 575217"/>
                <a:gd name="connsiteX2" fmla="*/ 665820 w 874906"/>
                <a:gd name="connsiteY2" fmla="*/ 39029 h 575217"/>
                <a:gd name="connsiteX3" fmla="*/ 587762 w 874906"/>
                <a:gd name="connsiteY3" fmla="*/ 33454 h 575217"/>
                <a:gd name="connsiteX4" fmla="*/ 520854 w 874906"/>
                <a:gd name="connsiteY4" fmla="*/ 44605 h 575217"/>
                <a:gd name="connsiteX5" fmla="*/ 434432 w 874906"/>
                <a:gd name="connsiteY5" fmla="*/ 55756 h 575217"/>
                <a:gd name="connsiteX6" fmla="*/ 381464 w 874906"/>
                <a:gd name="connsiteY6" fmla="*/ 80846 h 575217"/>
                <a:gd name="connsiteX7" fmla="*/ 334071 w 874906"/>
                <a:gd name="connsiteY7" fmla="*/ 94785 h 575217"/>
                <a:gd name="connsiteX8" fmla="*/ 286679 w 874906"/>
                <a:gd name="connsiteY8" fmla="*/ 108724 h 575217"/>
                <a:gd name="connsiteX9" fmla="*/ 261589 w 874906"/>
                <a:gd name="connsiteY9" fmla="*/ 150541 h 575217"/>
                <a:gd name="connsiteX10" fmla="*/ 278315 w 874906"/>
                <a:gd name="connsiteY10" fmla="*/ 175632 h 575217"/>
                <a:gd name="connsiteX11" fmla="*/ 233710 w 874906"/>
                <a:gd name="connsiteY11" fmla="*/ 164481 h 575217"/>
                <a:gd name="connsiteX12" fmla="*/ 203045 w 874906"/>
                <a:gd name="connsiteY12" fmla="*/ 186783 h 575217"/>
                <a:gd name="connsiteX13" fmla="*/ 191893 w 874906"/>
                <a:gd name="connsiteY13" fmla="*/ 223024 h 575217"/>
                <a:gd name="connsiteX14" fmla="*/ 166803 w 874906"/>
                <a:gd name="connsiteY14" fmla="*/ 234176 h 575217"/>
                <a:gd name="connsiteX15" fmla="*/ 119410 w 874906"/>
                <a:gd name="connsiteY15" fmla="*/ 234176 h 575217"/>
                <a:gd name="connsiteX16" fmla="*/ 63654 w 874906"/>
                <a:gd name="connsiteY16" fmla="*/ 225812 h 575217"/>
                <a:gd name="connsiteX17" fmla="*/ 21837 w 874906"/>
                <a:gd name="connsiteY17" fmla="*/ 245327 h 575217"/>
                <a:gd name="connsiteX18" fmla="*/ 2323 w 874906"/>
                <a:gd name="connsiteY18" fmla="*/ 253690 h 575217"/>
                <a:gd name="connsiteX19" fmla="*/ 35776 w 874906"/>
                <a:gd name="connsiteY19" fmla="*/ 292720 h 575217"/>
                <a:gd name="connsiteX20" fmla="*/ 16262 w 874906"/>
                <a:gd name="connsiteY20" fmla="*/ 323385 h 575217"/>
                <a:gd name="connsiteX21" fmla="*/ 21837 w 874906"/>
                <a:gd name="connsiteY21" fmla="*/ 362415 h 575217"/>
                <a:gd name="connsiteX22" fmla="*/ 41352 w 874906"/>
                <a:gd name="connsiteY22" fmla="*/ 387505 h 575217"/>
                <a:gd name="connsiteX23" fmla="*/ 21837 w 874906"/>
                <a:gd name="connsiteY23" fmla="*/ 432110 h 575217"/>
                <a:gd name="connsiteX24" fmla="*/ 72018 w 874906"/>
                <a:gd name="connsiteY24" fmla="*/ 440473 h 575217"/>
                <a:gd name="connsiteX25" fmla="*/ 133349 w 874906"/>
                <a:gd name="connsiteY25" fmla="*/ 471139 h 575217"/>
                <a:gd name="connsiteX26" fmla="*/ 189106 w 874906"/>
                <a:gd name="connsiteY26" fmla="*/ 496229 h 575217"/>
                <a:gd name="connsiteX27" fmla="*/ 244862 w 874906"/>
                <a:gd name="connsiteY27" fmla="*/ 510168 h 575217"/>
                <a:gd name="connsiteX28" fmla="*/ 244862 w 874906"/>
                <a:gd name="connsiteY28" fmla="*/ 510168 h 575217"/>
                <a:gd name="connsiteX29" fmla="*/ 281103 w 874906"/>
                <a:gd name="connsiteY29" fmla="*/ 535259 h 575217"/>
                <a:gd name="connsiteX30" fmla="*/ 269952 w 874906"/>
                <a:gd name="connsiteY30" fmla="*/ 568712 h 575217"/>
                <a:gd name="connsiteX31" fmla="*/ 364737 w 874906"/>
                <a:gd name="connsiteY31" fmla="*/ 574288 h 575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74906" h="575217">
                  <a:moveTo>
                    <a:pt x="874906" y="0"/>
                  </a:moveTo>
                  <a:lnTo>
                    <a:pt x="766181" y="19515"/>
                  </a:lnTo>
                  <a:cubicBezTo>
                    <a:pt x="731333" y="26020"/>
                    <a:pt x="695557" y="36706"/>
                    <a:pt x="665820" y="39029"/>
                  </a:cubicBezTo>
                  <a:cubicBezTo>
                    <a:pt x="636084" y="41352"/>
                    <a:pt x="611923" y="32525"/>
                    <a:pt x="587762" y="33454"/>
                  </a:cubicBezTo>
                  <a:cubicBezTo>
                    <a:pt x="563601" y="34383"/>
                    <a:pt x="546409" y="40888"/>
                    <a:pt x="520854" y="44605"/>
                  </a:cubicBezTo>
                  <a:cubicBezTo>
                    <a:pt x="495299" y="48322"/>
                    <a:pt x="457664" y="49716"/>
                    <a:pt x="434432" y="55756"/>
                  </a:cubicBezTo>
                  <a:cubicBezTo>
                    <a:pt x="411200" y="61796"/>
                    <a:pt x="398191" y="74341"/>
                    <a:pt x="381464" y="80846"/>
                  </a:cubicBezTo>
                  <a:cubicBezTo>
                    <a:pt x="364737" y="87351"/>
                    <a:pt x="334071" y="94785"/>
                    <a:pt x="334071" y="94785"/>
                  </a:cubicBezTo>
                  <a:cubicBezTo>
                    <a:pt x="318274" y="99431"/>
                    <a:pt x="298759" y="99431"/>
                    <a:pt x="286679" y="108724"/>
                  </a:cubicBezTo>
                  <a:cubicBezTo>
                    <a:pt x="274599" y="118017"/>
                    <a:pt x="262983" y="139390"/>
                    <a:pt x="261589" y="150541"/>
                  </a:cubicBezTo>
                  <a:cubicBezTo>
                    <a:pt x="260195" y="161692"/>
                    <a:pt x="282961" y="173309"/>
                    <a:pt x="278315" y="175632"/>
                  </a:cubicBezTo>
                  <a:cubicBezTo>
                    <a:pt x="273669" y="177955"/>
                    <a:pt x="246255" y="162623"/>
                    <a:pt x="233710" y="164481"/>
                  </a:cubicBezTo>
                  <a:cubicBezTo>
                    <a:pt x="221165" y="166339"/>
                    <a:pt x="210014" y="177026"/>
                    <a:pt x="203045" y="186783"/>
                  </a:cubicBezTo>
                  <a:cubicBezTo>
                    <a:pt x="196076" y="196540"/>
                    <a:pt x="197933" y="215125"/>
                    <a:pt x="191893" y="223024"/>
                  </a:cubicBezTo>
                  <a:cubicBezTo>
                    <a:pt x="185853" y="230923"/>
                    <a:pt x="178884" y="232317"/>
                    <a:pt x="166803" y="234176"/>
                  </a:cubicBezTo>
                  <a:cubicBezTo>
                    <a:pt x="154722" y="236035"/>
                    <a:pt x="136601" y="235570"/>
                    <a:pt x="119410" y="234176"/>
                  </a:cubicBezTo>
                  <a:cubicBezTo>
                    <a:pt x="102219" y="232782"/>
                    <a:pt x="79916" y="223954"/>
                    <a:pt x="63654" y="225812"/>
                  </a:cubicBezTo>
                  <a:cubicBezTo>
                    <a:pt x="47392" y="227670"/>
                    <a:pt x="32059" y="240681"/>
                    <a:pt x="21837" y="245327"/>
                  </a:cubicBezTo>
                  <a:cubicBezTo>
                    <a:pt x="11615" y="249973"/>
                    <a:pt x="0" y="245791"/>
                    <a:pt x="2323" y="253690"/>
                  </a:cubicBezTo>
                  <a:cubicBezTo>
                    <a:pt x="4646" y="261589"/>
                    <a:pt x="33453" y="281104"/>
                    <a:pt x="35776" y="292720"/>
                  </a:cubicBezTo>
                  <a:cubicBezTo>
                    <a:pt x="38099" y="304336"/>
                    <a:pt x="18585" y="311769"/>
                    <a:pt x="16262" y="323385"/>
                  </a:cubicBezTo>
                  <a:cubicBezTo>
                    <a:pt x="13939" y="335001"/>
                    <a:pt x="17655" y="351728"/>
                    <a:pt x="21837" y="362415"/>
                  </a:cubicBezTo>
                  <a:cubicBezTo>
                    <a:pt x="26019" y="373102"/>
                    <a:pt x="41352" y="375889"/>
                    <a:pt x="41352" y="387505"/>
                  </a:cubicBezTo>
                  <a:cubicBezTo>
                    <a:pt x="41352" y="399121"/>
                    <a:pt x="16726" y="423282"/>
                    <a:pt x="21837" y="432110"/>
                  </a:cubicBezTo>
                  <a:cubicBezTo>
                    <a:pt x="26948" y="440938"/>
                    <a:pt x="53433" y="433968"/>
                    <a:pt x="72018" y="440473"/>
                  </a:cubicBezTo>
                  <a:cubicBezTo>
                    <a:pt x="90603" y="446978"/>
                    <a:pt x="113834" y="461846"/>
                    <a:pt x="133349" y="471139"/>
                  </a:cubicBezTo>
                  <a:cubicBezTo>
                    <a:pt x="152864" y="480432"/>
                    <a:pt x="170520" y="489724"/>
                    <a:pt x="189106" y="496229"/>
                  </a:cubicBezTo>
                  <a:cubicBezTo>
                    <a:pt x="207692" y="502734"/>
                    <a:pt x="244862" y="510168"/>
                    <a:pt x="244862" y="510168"/>
                  </a:cubicBezTo>
                  <a:lnTo>
                    <a:pt x="244862" y="510168"/>
                  </a:lnTo>
                  <a:cubicBezTo>
                    <a:pt x="250902" y="514350"/>
                    <a:pt x="276921" y="525502"/>
                    <a:pt x="281103" y="535259"/>
                  </a:cubicBezTo>
                  <a:cubicBezTo>
                    <a:pt x="285285" y="545016"/>
                    <a:pt x="256013" y="562207"/>
                    <a:pt x="269952" y="568712"/>
                  </a:cubicBezTo>
                  <a:cubicBezTo>
                    <a:pt x="283891" y="575217"/>
                    <a:pt x="324314" y="574752"/>
                    <a:pt x="364737" y="574288"/>
                  </a:cubicBezTo>
                </a:path>
              </a:pathLst>
            </a:cu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4643438" y="1357297"/>
              <a:ext cx="214313" cy="7212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zh-CN" alt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13" name="任意多边形 12"/>
            <p:cNvSpPr/>
            <p:nvPr/>
          </p:nvSpPr>
          <p:spPr>
            <a:xfrm>
              <a:off x="3824356" y="4813854"/>
              <a:ext cx="426279" cy="714514"/>
            </a:xfrm>
            <a:custGeom>
              <a:avLst/>
              <a:gdLst>
                <a:gd name="connsiteX0" fmla="*/ 426279 w 426279"/>
                <a:gd name="connsiteY0" fmla="*/ 1229139 h 1314175"/>
                <a:gd name="connsiteX1" fmla="*/ 297070 w 426279"/>
                <a:gd name="connsiteY1" fmla="*/ 1285461 h 1314175"/>
                <a:gd name="connsiteX2" fmla="*/ 147983 w 426279"/>
                <a:gd name="connsiteY2" fmla="*/ 1311966 h 1314175"/>
                <a:gd name="connsiteX3" fmla="*/ 32027 w 426279"/>
                <a:gd name="connsiteY3" fmla="*/ 1272209 h 1314175"/>
                <a:gd name="connsiteX4" fmla="*/ 18774 w 426279"/>
                <a:gd name="connsiteY4" fmla="*/ 1212574 h 1314175"/>
                <a:gd name="connsiteX5" fmla="*/ 5522 w 426279"/>
                <a:gd name="connsiteY5" fmla="*/ 1159566 h 1314175"/>
                <a:gd name="connsiteX6" fmla="*/ 51905 w 426279"/>
                <a:gd name="connsiteY6" fmla="*/ 1043609 h 1314175"/>
                <a:gd name="connsiteX7" fmla="*/ 78409 w 426279"/>
                <a:gd name="connsiteY7" fmla="*/ 901148 h 1314175"/>
                <a:gd name="connsiteX8" fmla="*/ 134731 w 426279"/>
                <a:gd name="connsiteY8" fmla="*/ 781879 h 1314175"/>
                <a:gd name="connsiteX9" fmla="*/ 174487 w 426279"/>
                <a:gd name="connsiteY9" fmla="*/ 702366 h 1314175"/>
                <a:gd name="connsiteX10" fmla="*/ 210931 w 426279"/>
                <a:gd name="connsiteY10" fmla="*/ 642731 h 1314175"/>
                <a:gd name="connsiteX11" fmla="*/ 220870 w 426279"/>
                <a:gd name="connsiteY11" fmla="*/ 599661 h 1314175"/>
                <a:gd name="connsiteX12" fmla="*/ 194366 w 426279"/>
                <a:gd name="connsiteY12" fmla="*/ 467139 h 1314175"/>
                <a:gd name="connsiteX13" fmla="*/ 187740 w 426279"/>
                <a:gd name="connsiteY13" fmla="*/ 347870 h 1314175"/>
                <a:gd name="connsiteX14" fmla="*/ 147983 w 426279"/>
                <a:gd name="connsiteY14" fmla="*/ 301487 h 1314175"/>
                <a:gd name="connsiteX15" fmla="*/ 141357 w 426279"/>
                <a:gd name="connsiteY15" fmla="*/ 235226 h 1314175"/>
                <a:gd name="connsiteX16" fmla="*/ 147983 w 426279"/>
                <a:gd name="connsiteY16" fmla="*/ 106018 h 1314175"/>
                <a:gd name="connsiteX17" fmla="*/ 151296 w 426279"/>
                <a:gd name="connsiteY17" fmla="*/ 0 h 1314175"/>
                <a:gd name="connsiteX0" fmla="*/ 426279 w 426279"/>
                <a:gd name="connsiteY0" fmla="*/ 1123121 h 1208157"/>
                <a:gd name="connsiteX1" fmla="*/ 297070 w 426279"/>
                <a:gd name="connsiteY1" fmla="*/ 1179443 h 1208157"/>
                <a:gd name="connsiteX2" fmla="*/ 147983 w 426279"/>
                <a:gd name="connsiteY2" fmla="*/ 1205948 h 1208157"/>
                <a:gd name="connsiteX3" fmla="*/ 32027 w 426279"/>
                <a:gd name="connsiteY3" fmla="*/ 1166191 h 1208157"/>
                <a:gd name="connsiteX4" fmla="*/ 18774 w 426279"/>
                <a:gd name="connsiteY4" fmla="*/ 1106556 h 1208157"/>
                <a:gd name="connsiteX5" fmla="*/ 5522 w 426279"/>
                <a:gd name="connsiteY5" fmla="*/ 1053548 h 1208157"/>
                <a:gd name="connsiteX6" fmla="*/ 51905 w 426279"/>
                <a:gd name="connsiteY6" fmla="*/ 937591 h 1208157"/>
                <a:gd name="connsiteX7" fmla="*/ 78409 w 426279"/>
                <a:gd name="connsiteY7" fmla="*/ 795130 h 1208157"/>
                <a:gd name="connsiteX8" fmla="*/ 134731 w 426279"/>
                <a:gd name="connsiteY8" fmla="*/ 675861 h 1208157"/>
                <a:gd name="connsiteX9" fmla="*/ 174487 w 426279"/>
                <a:gd name="connsiteY9" fmla="*/ 596348 h 1208157"/>
                <a:gd name="connsiteX10" fmla="*/ 210931 w 426279"/>
                <a:gd name="connsiteY10" fmla="*/ 536713 h 1208157"/>
                <a:gd name="connsiteX11" fmla="*/ 220870 w 426279"/>
                <a:gd name="connsiteY11" fmla="*/ 493643 h 1208157"/>
                <a:gd name="connsiteX12" fmla="*/ 194366 w 426279"/>
                <a:gd name="connsiteY12" fmla="*/ 361121 h 1208157"/>
                <a:gd name="connsiteX13" fmla="*/ 187740 w 426279"/>
                <a:gd name="connsiteY13" fmla="*/ 241852 h 1208157"/>
                <a:gd name="connsiteX14" fmla="*/ 147983 w 426279"/>
                <a:gd name="connsiteY14" fmla="*/ 195469 h 1208157"/>
                <a:gd name="connsiteX15" fmla="*/ 141357 w 426279"/>
                <a:gd name="connsiteY15" fmla="*/ 129208 h 1208157"/>
                <a:gd name="connsiteX16" fmla="*/ 147983 w 426279"/>
                <a:gd name="connsiteY16" fmla="*/ 0 h 1208157"/>
                <a:gd name="connsiteX0" fmla="*/ 426279 w 426279"/>
                <a:gd name="connsiteY0" fmla="*/ 993913 h 1078949"/>
                <a:gd name="connsiteX1" fmla="*/ 297070 w 426279"/>
                <a:gd name="connsiteY1" fmla="*/ 1050235 h 1078949"/>
                <a:gd name="connsiteX2" fmla="*/ 147983 w 426279"/>
                <a:gd name="connsiteY2" fmla="*/ 1076740 h 1078949"/>
                <a:gd name="connsiteX3" fmla="*/ 32027 w 426279"/>
                <a:gd name="connsiteY3" fmla="*/ 1036983 h 1078949"/>
                <a:gd name="connsiteX4" fmla="*/ 18774 w 426279"/>
                <a:gd name="connsiteY4" fmla="*/ 977348 h 1078949"/>
                <a:gd name="connsiteX5" fmla="*/ 5522 w 426279"/>
                <a:gd name="connsiteY5" fmla="*/ 924340 h 1078949"/>
                <a:gd name="connsiteX6" fmla="*/ 51905 w 426279"/>
                <a:gd name="connsiteY6" fmla="*/ 808383 h 1078949"/>
                <a:gd name="connsiteX7" fmla="*/ 78409 w 426279"/>
                <a:gd name="connsiteY7" fmla="*/ 665922 h 1078949"/>
                <a:gd name="connsiteX8" fmla="*/ 134731 w 426279"/>
                <a:gd name="connsiteY8" fmla="*/ 546653 h 1078949"/>
                <a:gd name="connsiteX9" fmla="*/ 174487 w 426279"/>
                <a:gd name="connsiteY9" fmla="*/ 467140 h 1078949"/>
                <a:gd name="connsiteX10" fmla="*/ 210931 w 426279"/>
                <a:gd name="connsiteY10" fmla="*/ 407505 h 1078949"/>
                <a:gd name="connsiteX11" fmla="*/ 220870 w 426279"/>
                <a:gd name="connsiteY11" fmla="*/ 364435 h 1078949"/>
                <a:gd name="connsiteX12" fmla="*/ 194366 w 426279"/>
                <a:gd name="connsiteY12" fmla="*/ 231913 h 1078949"/>
                <a:gd name="connsiteX13" fmla="*/ 187740 w 426279"/>
                <a:gd name="connsiteY13" fmla="*/ 112644 h 1078949"/>
                <a:gd name="connsiteX14" fmla="*/ 147983 w 426279"/>
                <a:gd name="connsiteY14" fmla="*/ 66261 h 1078949"/>
                <a:gd name="connsiteX15" fmla="*/ 141357 w 426279"/>
                <a:gd name="connsiteY15" fmla="*/ 0 h 1078949"/>
                <a:gd name="connsiteX0" fmla="*/ 426279 w 426279"/>
                <a:gd name="connsiteY0" fmla="*/ 927652 h 1012688"/>
                <a:gd name="connsiteX1" fmla="*/ 297070 w 426279"/>
                <a:gd name="connsiteY1" fmla="*/ 983974 h 1012688"/>
                <a:gd name="connsiteX2" fmla="*/ 147983 w 426279"/>
                <a:gd name="connsiteY2" fmla="*/ 1010479 h 1012688"/>
                <a:gd name="connsiteX3" fmla="*/ 32027 w 426279"/>
                <a:gd name="connsiteY3" fmla="*/ 970722 h 1012688"/>
                <a:gd name="connsiteX4" fmla="*/ 18774 w 426279"/>
                <a:gd name="connsiteY4" fmla="*/ 911087 h 1012688"/>
                <a:gd name="connsiteX5" fmla="*/ 5522 w 426279"/>
                <a:gd name="connsiteY5" fmla="*/ 858079 h 1012688"/>
                <a:gd name="connsiteX6" fmla="*/ 51905 w 426279"/>
                <a:gd name="connsiteY6" fmla="*/ 742122 h 1012688"/>
                <a:gd name="connsiteX7" fmla="*/ 78409 w 426279"/>
                <a:gd name="connsiteY7" fmla="*/ 599661 h 1012688"/>
                <a:gd name="connsiteX8" fmla="*/ 134731 w 426279"/>
                <a:gd name="connsiteY8" fmla="*/ 480392 h 1012688"/>
                <a:gd name="connsiteX9" fmla="*/ 174487 w 426279"/>
                <a:gd name="connsiteY9" fmla="*/ 400879 h 1012688"/>
                <a:gd name="connsiteX10" fmla="*/ 210931 w 426279"/>
                <a:gd name="connsiteY10" fmla="*/ 341244 h 1012688"/>
                <a:gd name="connsiteX11" fmla="*/ 220870 w 426279"/>
                <a:gd name="connsiteY11" fmla="*/ 298174 h 1012688"/>
                <a:gd name="connsiteX12" fmla="*/ 194366 w 426279"/>
                <a:gd name="connsiteY12" fmla="*/ 165652 h 1012688"/>
                <a:gd name="connsiteX13" fmla="*/ 187740 w 426279"/>
                <a:gd name="connsiteY13" fmla="*/ 46383 h 1012688"/>
                <a:gd name="connsiteX14" fmla="*/ 147983 w 426279"/>
                <a:gd name="connsiteY14" fmla="*/ 0 h 1012688"/>
                <a:gd name="connsiteX0" fmla="*/ 426279 w 426279"/>
                <a:gd name="connsiteY0" fmla="*/ 881269 h 966305"/>
                <a:gd name="connsiteX1" fmla="*/ 297070 w 426279"/>
                <a:gd name="connsiteY1" fmla="*/ 937591 h 966305"/>
                <a:gd name="connsiteX2" fmla="*/ 147983 w 426279"/>
                <a:gd name="connsiteY2" fmla="*/ 964096 h 966305"/>
                <a:gd name="connsiteX3" fmla="*/ 32027 w 426279"/>
                <a:gd name="connsiteY3" fmla="*/ 924339 h 966305"/>
                <a:gd name="connsiteX4" fmla="*/ 18774 w 426279"/>
                <a:gd name="connsiteY4" fmla="*/ 864704 h 966305"/>
                <a:gd name="connsiteX5" fmla="*/ 5522 w 426279"/>
                <a:gd name="connsiteY5" fmla="*/ 811696 h 966305"/>
                <a:gd name="connsiteX6" fmla="*/ 51905 w 426279"/>
                <a:gd name="connsiteY6" fmla="*/ 695739 h 966305"/>
                <a:gd name="connsiteX7" fmla="*/ 78409 w 426279"/>
                <a:gd name="connsiteY7" fmla="*/ 553278 h 966305"/>
                <a:gd name="connsiteX8" fmla="*/ 134731 w 426279"/>
                <a:gd name="connsiteY8" fmla="*/ 434009 h 966305"/>
                <a:gd name="connsiteX9" fmla="*/ 174487 w 426279"/>
                <a:gd name="connsiteY9" fmla="*/ 354496 h 966305"/>
                <a:gd name="connsiteX10" fmla="*/ 210931 w 426279"/>
                <a:gd name="connsiteY10" fmla="*/ 294861 h 966305"/>
                <a:gd name="connsiteX11" fmla="*/ 220870 w 426279"/>
                <a:gd name="connsiteY11" fmla="*/ 251791 h 966305"/>
                <a:gd name="connsiteX12" fmla="*/ 194366 w 426279"/>
                <a:gd name="connsiteY12" fmla="*/ 119269 h 966305"/>
                <a:gd name="connsiteX13" fmla="*/ 187740 w 426279"/>
                <a:gd name="connsiteY13" fmla="*/ 0 h 966305"/>
                <a:gd name="connsiteX0" fmla="*/ 426279 w 426279"/>
                <a:gd name="connsiteY0" fmla="*/ 762000 h 847036"/>
                <a:gd name="connsiteX1" fmla="*/ 297070 w 426279"/>
                <a:gd name="connsiteY1" fmla="*/ 818322 h 847036"/>
                <a:gd name="connsiteX2" fmla="*/ 147983 w 426279"/>
                <a:gd name="connsiteY2" fmla="*/ 844827 h 847036"/>
                <a:gd name="connsiteX3" fmla="*/ 32027 w 426279"/>
                <a:gd name="connsiteY3" fmla="*/ 805070 h 847036"/>
                <a:gd name="connsiteX4" fmla="*/ 18774 w 426279"/>
                <a:gd name="connsiteY4" fmla="*/ 745435 h 847036"/>
                <a:gd name="connsiteX5" fmla="*/ 5522 w 426279"/>
                <a:gd name="connsiteY5" fmla="*/ 692427 h 847036"/>
                <a:gd name="connsiteX6" fmla="*/ 51905 w 426279"/>
                <a:gd name="connsiteY6" fmla="*/ 576470 h 847036"/>
                <a:gd name="connsiteX7" fmla="*/ 78409 w 426279"/>
                <a:gd name="connsiteY7" fmla="*/ 434009 h 847036"/>
                <a:gd name="connsiteX8" fmla="*/ 134731 w 426279"/>
                <a:gd name="connsiteY8" fmla="*/ 314740 h 847036"/>
                <a:gd name="connsiteX9" fmla="*/ 174487 w 426279"/>
                <a:gd name="connsiteY9" fmla="*/ 235227 h 847036"/>
                <a:gd name="connsiteX10" fmla="*/ 210931 w 426279"/>
                <a:gd name="connsiteY10" fmla="*/ 175592 h 847036"/>
                <a:gd name="connsiteX11" fmla="*/ 220870 w 426279"/>
                <a:gd name="connsiteY11" fmla="*/ 132522 h 847036"/>
                <a:gd name="connsiteX12" fmla="*/ 194366 w 426279"/>
                <a:gd name="connsiteY12" fmla="*/ 0 h 847036"/>
                <a:gd name="connsiteX0" fmla="*/ 426279 w 426279"/>
                <a:gd name="connsiteY0" fmla="*/ 629478 h 714514"/>
                <a:gd name="connsiteX1" fmla="*/ 297070 w 426279"/>
                <a:gd name="connsiteY1" fmla="*/ 685800 h 714514"/>
                <a:gd name="connsiteX2" fmla="*/ 147983 w 426279"/>
                <a:gd name="connsiteY2" fmla="*/ 712305 h 714514"/>
                <a:gd name="connsiteX3" fmla="*/ 32027 w 426279"/>
                <a:gd name="connsiteY3" fmla="*/ 672548 h 714514"/>
                <a:gd name="connsiteX4" fmla="*/ 18774 w 426279"/>
                <a:gd name="connsiteY4" fmla="*/ 612913 h 714514"/>
                <a:gd name="connsiteX5" fmla="*/ 5522 w 426279"/>
                <a:gd name="connsiteY5" fmla="*/ 559905 h 714514"/>
                <a:gd name="connsiteX6" fmla="*/ 51905 w 426279"/>
                <a:gd name="connsiteY6" fmla="*/ 443948 h 714514"/>
                <a:gd name="connsiteX7" fmla="*/ 78409 w 426279"/>
                <a:gd name="connsiteY7" fmla="*/ 301487 h 714514"/>
                <a:gd name="connsiteX8" fmla="*/ 134731 w 426279"/>
                <a:gd name="connsiteY8" fmla="*/ 182218 h 714514"/>
                <a:gd name="connsiteX9" fmla="*/ 174487 w 426279"/>
                <a:gd name="connsiteY9" fmla="*/ 102705 h 714514"/>
                <a:gd name="connsiteX10" fmla="*/ 210931 w 426279"/>
                <a:gd name="connsiteY10" fmla="*/ 43070 h 714514"/>
                <a:gd name="connsiteX11" fmla="*/ 220870 w 426279"/>
                <a:gd name="connsiteY11" fmla="*/ 0 h 7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6279" h="714514">
                  <a:moveTo>
                    <a:pt x="426279" y="629478"/>
                  </a:moveTo>
                  <a:cubicBezTo>
                    <a:pt x="384866" y="650736"/>
                    <a:pt x="343453" y="671995"/>
                    <a:pt x="297070" y="685800"/>
                  </a:cubicBezTo>
                  <a:cubicBezTo>
                    <a:pt x="250687" y="699605"/>
                    <a:pt x="192157" y="714514"/>
                    <a:pt x="147983" y="712305"/>
                  </a:cubicBezTo>
                  <a:cubicBezTo>
                    <a:pt x="103809" y="710096"/>
                    <a:pt x="53562" y="689113"/>
                    <a:pt x="32027" y="672548"/>
                  </a:cubicBezTo>
                  <a:cubicBezTo>
                    <a:pt x="10492" y="655983"/>
                    <a:pt x="23192" y="631687"/>
                    <a:pt x="18774" y="612913"/>
                  </a:cubicBezTo>
                  <a:cubicBezTo>
                    <a:pt x="14357" y="594139"/>
                    <a:pt x="0" y="588066"/>
                    <a:pt x="5522" y="559905"/>
                  </a:cubicBezTo>
                  <a:cubicBezTo>
                    <a:pt x="11044" y="531744"/>
                    <a:pt x="39757" y="487018"/>
                    <a:pt x="51905" y="443948"/>
                  </a:cubicBezTo>
                  <a:cubicBezTo>
                    <a:pt x="64053" y="400878"/>
                    <a:pt x="64605" y="345109"/>
                    <a:pt x="78409" y="301487"/>
                  </a:cubicBezTo>
                  <a:cubicBezTo>
                    <a:pt x="92213" y="257865"/>
                    <a:pt x="118718" y="215348"/>
                    <a:pt x="134731" y="182218"/>
                  </a:cubicBezTo>
                  <a:cubicBezTo>
                    <a:pt x="150744" y="149088"/>
                    <a:pt x="161787" y="125896"/>
                    <a:pt x="174487" y="102705"/>
                  </a:cubicBezTo>
                  <a:cubicBezTo>
                    <a:pt x="187187" y="79514"/>
                    <a:pt x="203201" y="60187"/>
                    <a:pt x="210931" y="43070"/>
                  </a:cubicBezTo>
                  <a:cubicBezTo>
                    <a:pt x="218661" y="25953"/>
                    <a:pt x="223631" y="29265"/>
                    <a:pt x="220870" y="0"/>
                  </a:cubicBezTo>
                </a:path>
              </a:pathLst>
            </a:cu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任意多边形 13"/>
            <p:cNvSpPr/>
            <p:nvPr/>
          </p:nvSpPr>
          <p:spPr>
            <a:xfrm>
              <a:off x="3909527" y="2864498"/>
              <a:ext cx="1297732" cy="2258008"/>
            </a:xfrm>
            <a:custGeom>
              <a:avLst/>
              <a:gdLst>
                <a:gd name="connsiteX0" fmla="*/ 0 w 1297732"/>
                <a:gd name="connsiteY0" fmla="*/ 2258008 h 2258008"/>
                <a:gd name="connsiteX1" fmla="*/ 228600 w 1297732"/>
                <a:gd name="connsiteY1" fmla="*/ 2052735 h 2258008"/>
                <a:gd name="connsiteX2" fmla="*/ 527179 w 1297732"/>
                <a:gd name="connsiteY2" fmla="*/ 2015412 h 2258008"/>
                <a:gd name="connsiteX3" fmla="*/ 573832 w 1297732"/>
                <a:gd name="connsiteY3" fmla="*/ 1702837 h 2258008"/>
                <a:gd name="connsiteX4" fmla="*/ 779106 w 1297732"/>
                <a:gd name="connsiteY4" fmla="*/ 1483567 h 2258008"/>
                <a:gd name="connsiteX5" fmla="*/ 825759 w 1297732"/>
                <a:gd name="connsiteY5" fmla="*/ 1282959 h 2258008"/>
                <a:gd name="connsiteX6" fmla="*/ 881742 w 1297732"/>
                <a:gd name="connsiteY6" fmla="*/ 1012371 h 2258008"/>
                <a:gd name="connsiteX7" fmla="*/ 1063689 w 1297732"/>
                <a:gd name="connsiteY7" fmla="*/ 877078 h 2258008"/>
                <a:gd name="connsiteX8" fmla="*/ 1091681 w 1297732"/>
                <a:gd name="connsiteY8" fmla="*/ 709126 h 2258008"/>
                <a:gd name="connsiteX9" fmla="*/ 1264297 w 1297732"/>
                <a:gd name="connsiteY9" fmla="*/ 475861 h 2258008"/>
                <a:gd name="connsiteX10" fmla="*/ 1264297 w 1297732"/>
                <a:gd name="connsiteY10" fmla="*/ 237931 h 2258008"/>
                <a:gd name="connsiteX11" fmla="*/ 1063689 w 1297732"/>
                <a:gd name="connsiteY11" fmla="*/ 0 h 2258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7732" h="2258008">
                  <a:moveTo>
                    <a:pt x="0" y="2258008"/>
                  </a:moveTo>
                  <a:cubicBezTo>
                    <a:pt x="70368" y="2175588"/>
                    <a:pt x="140737" y="2093168"/>
                    <a:pt x="228600" y="2052735"/>
                  </a:cubicBezTo>
                  <a:cubicBezTo>
                    <a:pt x="316463" y="2012302"/>
                    <a:pt x="469640" y="2073728"/>
                    <a:pt x="527179" y="2015412"/>
                  </a:cubicBezTo>
                  <a:cubicBezTo>
                    <a:pt x="584718" y="1957096"/>
                    <a:pt x="531844" y="1791478"/>
                    <a:pt x="573832" y="1702837"/>
                  </a:cubicBezTo>
                  <a:cubicBezTo>
                    <a:pt x="615820" y="1614196"/>
                    <a:pt x="737118" y="1553547"/>
                    <a:pt x="779106" y="1483567"/>
                  </a:cubicBezTo>
                  <a:cubicBezTo>
                    <a:pt x="821094" y="1413587"/>
                    <a:pt x="808653" y="1361492"/>
                    <a:pt x="825759" y="1282959"/>
                  </a:cubicBezTo>
                  <a:cubicBezTo>
                    <a:pt x="842865" y="1204426"/>
                    <a:pt x="842087" y="1080018"/>
                    <a:pt x="881742" y="1012371"/>
                  </a:cubicBezTo>
                  <a:cubicBezTo>
                    <a:pt x="921397" y="944724"/>
                    <a:pt x="1028699" y="927619"/>
                    <a:pt x="1063689" y="877078"/>
                  </a:cubicBezTo>
                  <a:cubicBezTo>
                    <a:pt x="1098679" y="826537"/>
                    <a:pt x="1058246" y="775995"/>
                    <a:pt x="1091681" y="709126"/>
                  </a:cubicBezTo>
                  <a:cubicBezTo>
                    <a:pt x="1125116" y="642257"/>
                    <a:pt x="1235528" y="554394"/>
                    <a:pt x="1264297" y="475861"/>
                  </a:cubicBezTo>
                  <a:cubicBezTo>
                    <a:pt x="1293066" y="397329"/>
                    <a:pt x="1297732" y="317241"/>
                    <a:pt x="1264297" y="237931"/>
                  </a:cubicBezTo>
                  <a:cubicBezTo>
                    <a:pt x="1230862" y="158621"/>
                    <a:pt x="1147275" y="79310"/>
                    <a:pt x="1063689" y="0"/>
                  </a:cubicBezTo>
                </a:path>
              </a:pathLst>
            </a:cu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任意多边形 14"/>
            <p:cNvSpPr/>
            <p:nvPr/>
          </p:nvSpPr>
          <p:spPr>
            <a:xfrm>
              <a:off x="3965713" y="5160618"/>
              <a:ext cx="408170" cy="203199"/>
            </a:xfrm>
            <a:custGeom>
              <a:avLst/>
              <a:gdLst>
                <a:gd name="connsiteX0" fmla="*/ 0 w 445032"/>
                <a:gd name="connsiteY0" fmla="*/ 202306 h 202306"/>
                <a:gd name="connsiteX1" fmla="*/ 66261 w 445032"/>
                <a:gd name="connsiteY1" fmla="*/ 145985 h 202306"/>
                <a:gd name="connsiteX2" fmla="*/ 168965 w 445032"/>
                <a:gd name="connsiteY2" fmla="*/ 79724 h 202306"/>
                <a:gd name="connsiteX3" fmla="*/ 304800 w 445032"/>
                <a:gd name="connsiteY3" fmla="*/ 26715 h 202306"/>
                <a:gd name="connsiteX4" fmla="*/ 443948 w 445032"/>
                <a:gd name="connsiteY4" fmla="*/ 211 h 202306"/>
                <a:gd name="connsiteX5" fmla="*/ 440635 w 445032"/>
                <a:gd name="connsiteY5" fmla="*/ 211 h 202306"/>
                <a:gd name="connsiteX6" fmla="*/ 397565 w 445032"/>
                <a:gd name="connsiteY6" fmla="*/ 59846 h 202306"/>
                <a:gd name="connsiteX7" fmla="*/ 334617 w 445032"/>
                <a:gd name="connsiteY7" fmla="*/ 109541 h 202306"/>
                <a:gd name="connsiteX8" fmla="*/ 251791 w 445032"/>
                <a:gd name="connsiteY8" fmla="*/ 145985 h 202306"/>
                <a:gd name="connsiteX9" fmla="*/ 182217 w 445032"/>
                <a:gd name="connsiteY9" fmla="*/ 175802 h 202306"/>
                <a:gd name="connsiteX10" fmla="*/ 49696 w 445032"/>
                <a:gd name="connsiteY10" fmla="*/ 172489 h 202306"/>
                <a:gd name="connsiteX11" fmla="*/ 49696 w 445032"/>
                <a:gd name="connsiteY11" fmla="*/ 172489 h 202306"/>
                <a:gd name="connsiteX12" fmla="*/ 49696 w 445032"/>
                <a:gd name="connsiteY12" fmla="*/ 162550 h 202306"/>
                <a:gd name="connsiteX0" fmla="*/ 0 w 445032"/>
                <a:gd name="connsiteY0" fmla="*/ 202306 h 202306"/>
                <a:gd name="connsiteX1" fmla="*/ 66261 w 445032"/>
                <a:gd name="connsiteY1" fmla="*/ 145985 h 202306"/>
                <a:gd name="connsiteX2" fmla="*/ 168965 w 445032"/>
                <a:gd name="connsiteY2" fmla="*/ 79724 h 202306"/>
                <a:gd name="connsiteX3" fmla="*/ 304800 w 445032"/>
                <a:gd name="connsiteY3" fmla="*/ 26715 h 202306"/>
                <a:gd name="connsiteX4" fmla="*/ 443948 w 445032"/>
                <a:gd name="connsiteY4" fmla="*/ 211 h 202306"/>
                <a:gd name="connsiteX5" fmla="*/ 369165 w 445032"/>
                <a:gd name="connsiteY5" fmla="*/ 211 h 202306"/>
                <a:gd name="connsiteX6" fmla="*/ 397565 w 445032"/>
                <a:gd name="connsiteY6" fmla="*/ 59846 h 202306"/>
                <a:gd name="connsiteX7" fmla="*/ 334617 w 445032"/>
                <a:gd name="connsiteY7" fmla="*/ 109541 h 202306"/>
                <a:gd name="connsiteX8" fmla="*/ 251791 w 445032"/>
                <a:gd name="connsiteY8" fmla="*/ 145985 h 202306"/>
                <a:gd name="connsiteX9" fmla="*/ 182217 w 445032"/>
                <a:gd name="connsiteY9" fmla="*/ 175802 h 202306"/>
                <a:gd name="connsiteX10" fmla="*/ 49696 w 445032"/>
                <a:gd name="connsiteY10" fmla="*/ 172489 h 202306"/>
                <a:gd name="connsiteX11" fmla="*/ 49696 w 445032"/>
                <a:gd name="connsiteY11" fmla="*/ 172489 h 202306"/>
                <a:gd name="connsiteX12" fmla="*/ 49696 w 445032"/>
                <a:gd name="connsiteY12" fmla="*/ 162550 h 202306"/>
                <a:gd name="connsiteX0" fmla="*/ 0 w 441711"/>
                <a:gd name="connsiteY0" fmla="*/ 202095 h 202095"/>
                <a:gd name="connsiteX1" fmla="*/ 66261 w 441711"/>
                <a:gd name="connsiteY1" fmla="*/ 145774 h 202095"/>
                <a:gd name="connsiteX2" fmla="*/ 168965 w 441711"/>
                <a:gd name="connsiteY2" fmla="*/ 79513 h 202095"/>
                <a:gd name="connsiteX3" fmla="*/ 304800 w 441711"/>
                <a:gd name="connsiteY3" fmla="*/ 26504 h 202095"/>
                <a:gd name="connsiteX4" fmla="*/ 369165 w 441711"/>
                <a:gd name="connsiteY4" fmla="*/ 0 h 202095"/>
                <a:gd name="connsiteX5" fmla="*/ 397565 w 441711"/>
                <a:gd name="connsiteY5" fmla="*/ 59635 h 202095"/>
                <a:gd name="connsiteX6" fmla="*/ 334617 w 441711"/>
                <a:gd name="connsiteY6" fmla="*/ 109330 h 202095"/>
                <a:gd name="connsiteX7" fmla="*/ 251791 w 441711"/>
                <a:gd name="connsiteY7" fmla="*/ 145774 h 202095"/>
                <a:gd name="connsiteX8" fmla="*/ 182217 w 441711"/>
                <a:gd name="connsiteY8" fmla="*/ 175591 h 202095"/>
                <a:gd name="connsiteX9" fmla="*/ 49696 w 441711"/>
                <a:gd name="connsiteY9" fmla="*/ 172278 h 202095"/>
                <a:gd name="connsiteX10" fmla="*/ 49696 w 441711"/>
                <a:gd name="connsiteY10" fmla="*/ 172278 h 202095"/>
                <a:gd name="connsiteX11" fmla="*/ 49696 w 441711"/>
                <a:gd name="connsiteY11" fmla="*/ 162339 h 202095"/>
                <a:gd name="connsiteX0" fmla="*/ 0 w 374134"/>
                <a:gd name="connsiteY0" fmla="*/ 202095 h 202095"/>
                <a:gd name="connsiteX1" fmla="*/ 66261 w 374134"/>
                <a:gd name="connsiteY1" fmla="*/ 145774 h 202095"/>
                <a:gd name="connsiteX2" fmla="*/ 168965 w 374134"/>
                <a:gd name="connsiteY2" fmla="*/ 79513 h 202095"/>
                <a:gd name="connsiteX3" fmla="*/ 304800 w 374134"/>
                <a:gd name="connsiteY3" fmla="*/ 26504 h 202095"/>
                <a:gd name="connsiteX4" fmla="*/ 369165 w 374134"/>
                <a:gd name="connsiteY4" fmla="*/ 0 h 202095"/>
                <a:gd name="connsiteX5" fmla="*/ 334617 w 374134"/>
                <a:gd name="connsiteY5" fmla="*/ 109330 h 202095"/>
                <a:gd name="connsiteX6" fmla="*/ 251791 w 374134"/>
                <a:gd name="connsiteY6" fmla="*/ 145774 h 202095"/>
                <a:gd name="connsiteX7" fmla="*/ 182217 w 374134"/>
                <a:gd name="connsiteY7" fmla="*/ 175591 h 202095"/>
                <a:gd name="connsiteX8" fmla="*/ 49696 w 374134"/>
                <a:gd name="connsiteY8" fmla="*/ 172278 h 202095"/>
                <a:gd name="connsiteX9" fmla="*/ 49696 w 374134"/>
                <a:gd name="connsiteY9" fmla="*/ 172278 h 202095"/>
                <a:gd name="connsiteX10" fmla="*/ 49696 w 374134"/>
                <a:gd name="connsiteY10" fmla="*/ 162339 h 202095"/>
                <a:gd name="connsiteX0" fmla="*/ 0 w 380209"/>
                <a:gd name="connsiteY0" fmla="*/ 203199 h 203199"/>
                <a:gd name="connsiteX1" fmla="*/ 66261 w 380209"/>
                <a:gd name="connsiteY1" fmla="*/ 146878 h 203199"/>
                <a:gd name="connsiteX2" fmla="*/ 168965 w 380209"/>
                <a:gd name="connsiteY2" fmla="*/ 80617 h 203199"/>
                <a:gd name="connsiteX3" fmla="*/ 304800 w 380209"/>
                <a:gd name="connsiteY3" fmla="*/ 27608 h 203199"/>
                <a:gd name="connsiteX4" fmla="*/ 369165 w 380209"/>
                <a:gd name="connsiteY4" fmla="*/ 1104 h 203199"/>
                <a:gd name="connsiteX5" fmla="*/ 371062 w 380209"/>
                <a:gd name="connsiteY5" fmla="*/ 20982 h 203199"/>
                <a:gd name="connsiteX6" fmla="*/ 334617 w 380209"/>
                <a:gd name="connsiteY6" fmla="*/ 110434 h 203199"/>
                <a:gd name="connsiteX7" fmla="*/ 251791 w 380209"/>
                <a:gd name="connsiteY7" fmla="*/ 146878 h 203199"/>
                <a:gd name="connsiteX8" fmla="*/ 182217 w 380209"/>
                <a:gd name="connsiteY8" fmla="*/ 176695 h 203199"/>
                <a:gd name="connsiteX9" fmla="*/ 49696 w 380209"/>
                <a:gd name="connsiteY9" fmla="*/ 173382 h 203199"/>
                <a:gd name="connsiteX10" fmla="*/ 49696 w 380209"/>
                <a:gd name="connsiteY10" fmla="*/ 173382 h 203199"/>
                <a:gd name="connsiteX11" fmla="*/ 49696 w 380209"/>
                <a:gd name="connsiteY11" fmla="*/ 163443 h 203199"/>
                <a:gd name="connsiteX0" fmla="*/ 0 w 380209"/>
                <a:gd name="connsiteY0" fmla="*/ 203199 h 203199"/>
                <a:gd name="connsiteX1" fmla="*/ 66261 w 380209"/>
                <a:gd name="connsiteY1" fmla="*/ 146878 h 203199"/>
                <a:gd name="connsiteX2" fmla="*/ 168965 w 380209"/>
                <a:gd name="connsiteY2" fmla="*/ 80617 h 203199"/>
                <a:gd name="connsiteX3" fmla="*/ 304800 w 380209"/>
                <a:gd name="connsiteY3" fmla="*/ 27608 h 203199"/>
                <a:gd name="connsiteX4" fmla="*/ 369165 w 380209"/>
                <a:gd name="connsiteY4" fmla="*/ 1104 h 203199"/>
                <a:gd name="connsiteX5" fmla="*/ 371062 w 380209"/>
                <a:gd name="connsiteY5" fmla="*/ 20982 h 203199"/>
                <a:gd name="connsiteX6" fmla="*/ 334617 w 380209"/>
                <a:gd name="connsiteY6" fmla="*/ 110434 h 203199"/>
                <a:gd name="connsiteX7" fmla="*/ 251791 w 380209"/>
                <a:gd name="connsiteY7" fmla="*/ 146878 h 203199"/>
                <a:gd name="connsiteX8" fmla="*/ 182217 w 380209"/>
                <a:gd name="connsiteY8" fmla="*/ 176695 h 203199"/>
                <a:gd name="connsiteX9" fmla="*/ 49696 w 380209"/>
                <a:gd name="connsiteY9" fmla="*/ 173382 h 203199"/>
                <a:gd name="connsiteX10" fmla="*/ 49696 w 380209"/>
                <a:gd name="connsiteY10" fmla="*/ 173382 h 203199"/>
                <a:gd name="connsiteX11" fmla="*/ 49696 w 380209"/>
                <a:gd name="connsiteY11" fmla="*/ 163443 h 203199"/>
                <a:gd name="connsiteX0" fmla="*/ 0 w 408170"/>
                <a:gd name="connsiteY0" fmla="*/ 203199 h 203199"/>
                <a:gd name="connsiteX1" fmla="*/ 66261 w 408170"/>
                <a:gd name="connsiteY1" fmla="*/ 146878 h 203199"/>
                <a:gd name="connsiteX2" fmla="*/ 168965 w 408170"/>
                <a:gd name="connsiteY2" fmla="*/ 80617 h 203199"/>
                <a:gd name="connsiteX3" fmla="*/ 304800 w 408170"/>
                <a:gd name="connsiteY3" fmla="*/ 27608 h 203199"/>
                <a:gd name="connsiteX4" fmla="*/ 369165 w 408170"/>
                <a:gd name="connsiteY4" fmla="*/ 1104 h 203199"/>
                <a:gd name="connsiteX5" fmla="*/ 371062 w 408170"/>
                <a:gd name="connsiteY5" fmla="*/ 20982 h 203199"/>
                <a:gd name="connsiteX6" fmla="*/ 334617 w 408170"/>
                <a:gd name="connsiteY6" fmla="*/ 110434 h 203199"/>
                <a:gd name="connsiteX7" fmla="*/ 251791 w 408170"/>
                <a:gd name="connsiteY7" fmla="*/ 146878 h 203199"/>
                <a:gd name="connsiteX8" fmla="*/ 182217 w 408170"/>
                <a:gd name="connsiteY8" fmla="*/ 176695 h 203199"/>
                <a:gd name="connsiteX9" fmla="*/ 49696 w 408170"/>
                <a:gd name="connsiteY9" fmla="*/ 173382 h 203199"/>
                <a:gd name="connsiteX10" fmla="*/ 49696 w 408170"/>
                <a:gd name="connsiteY10" fmla="*/ 173382 h 203199"/>
                <a:gd name="connsiteX11" fmla="*/ 49696 w 408170"/>
                <a:gd name="connsiteY11" fmla="*/ 163443 h 203199"/>
                <a:gd name="connsiteX0" fmla="*/ 0 w 408170"/>
                <a:gd name="connsiteY0" fmla="*/ 203199 h 203199"/>
                <a:gd name="connsiteX1" fmla="*/ 66261 w 408170"/>
                <a:gd name="connsiteY1" fmla="*/ 146878 h 203199"/>
                <a:gd name="connsiteX2" fmla="*/ 168965 w 408170"/>
                <a:gd name="connsiteY2" fmla="*/ 80617 h 203199"/>
                <a:gd name="connsiteX3" fmla="*/ 304800 w 408170"/>
                <a:gd name="connsiteY3" fmla="*/ 27608 h 203199"/>
                <a:gd name="connsiteX4" fmla="*/ 369165 w 408170"/>
                <a:gd name="connsiteY4" fmla="*/ 1104 h 203199"/>
                <a:gd name="connsiteX5" fmla="*/ 371062 w 408170"/>
                <a:gd name="connsiteY5" fmla="*/ 20982 h 203199"/>
                <a:gd name="connsiteX6" fmla="*/ 334617 w 408170"/>
                <a:gd name="connsiteY6" fmla="*/ 110434 h 203199"/>
                <a:gd name="connsiteX7" fmla="*/ 251791 w 408170"/>
                <a:gd name="connsiteY7" fmla="*/ 146878 h 203199"/>
                <a:gd name="connsiteX8" fmla="*/ 182217 w 408170"/>
                <a:gd name="connsiteY8" fmla="*/ 176695 h 203199"/>
                <a:gd name="connsiteX9" fmla="*/ 49696 w 408170"/>
                <a:gd name="connsiteY9" fmla="*/ 173382 h 203199"/>
                <a:gd name="connsiteX10" fmla="*/ 49696 w 408170"/>
                <a:gd name="connsiteY10" fmla="*/ 173382 h 203199"/>
                <a:gd name="connsiteX11" fmla="*/ 49696 w 408170"/>
                <a:gd name="connsiteY11" fmla="*/ 163443 h 20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8170" h="203199">
                  <a:moveTo>
                    <a:pt x="0" y="203199"/>
                  </a:moveTo>
                  <a:lnTo>
                    <a:pt x="66261" y="146878"/>
                  </a:lnTo>
                  <a:lnTo>
                    <a:pt x="168965" y="80617"/>
                  </a:lnTo>
                  <a:lnTo>
                    <a:pt x="304800" y="27608"/>
                  </a:lnTo>
                  <a:lnTo>
                    <a:pt x="369165" y="1104"/>
                  </a:lnTo>
                  <a:cubicBezTo>
                    <a:pt x="380209" y="0"/>
                    <a:pt x="342656" y="50787"/>
                    <a:pt x="371062" y="20982"/>
                  </a:cubicBezTo>
                  <a:cubicBezTo>
                    <a:pt x="408170" y="85148"/>
                    <a:pt x="354495" y="89451"/>
                    <a:pt x="334617" y="110434"/>
                  </a:cubicBezTo>
                  <a:lnTo>
                    <a:pt x="251791" y="146878"/>
                  </a:lnTo>
                  <a:lnTo>
                    <a:pt x="182217" y="176695"/>
                  </a:lnTo>
                  <a:lnTo>
                    <a:pt x="49696" y="173382"/>
                  </a:lnTo>
                  <a:lnTo>
                    <a:pt x="49696" y="173382"/>
                  </a:lnTo>
                  <a:lnTo>
                    <a:pt x="49696" y="163443"/>
                  </a:lnTo>
                </a:path>
              </a:pathLst>
            </a:custGeom>
            <a:solidFill>
              <a:srgbClr val="00B0F0">
                <a:alpha val="69804"/>
              </a:srgbClr>
            </a:solidFill>
            <a:ln w="3175">
              <a:solidFill>
                <a:srgbClr val="4A7EBB">
                  <a:alpha val="60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任意多边形 15"/>
            <p:cNvSpPr/>
            <p:nvPr/>
          </p:nvSpPr>
          <p:spPr>
            <a:xfrm>
              <a:off x="4269719" y="5392042"/>
              <a:ext cx="1004490" cy="555337"/>
            </a:xfrm>
            <a:custGeom>
              <a:avLst/>
              <a:gdLst>
                <a:gd name="connsiteX0" fmla="*/ 955964 w 955964"/>
                <a:gd name="connsiteY0" fmla="*/ 0 h 555442"/>
                <a:gd name="connsiteX1" fmla="*/ 804823 w 955964"/>
                <a:gd name="connsiteY1" fmla="*/ 128470 h 555442"/>
                <a:gd name="connsiteX2" fmla="*/ 525213 w 955964"/>
                <a:gd name="connsiteY2" fmla="*/ 200261 h 555442"/>
                <a:gd name="connsiteX3" fmla="*/ 332509 w 955964"/>
                <a:gd name="connsiteY3" fmla="*/ 306060 h 555442"/>
                <a:gd name="connsiteX4" fmla="*/ 211597 w 955964"/>
                <a:gd name="connsiteY4" fmla="*/ 392965 h 555442"/>
                <a:gd name="connsiteX5" fmla="*/ 41564 w 955964"/>
                <a:gd name="connsiteY5" fmla="*/ 525213 h 555442"/>
                <a:gd name="connsiteX6" fmla="*/ 0 w 955964"/>
                <a:gd name="connsiteY6" fmla="*/ 555442 h 555442"/>
                <a:gd name="connsiteX0" fmla="*/ 955964 w 955964"/>
                <a:gd name="connsiteY0" fmla="*/ 0 h 555442"/>
                <a:gd name="connsiteX1" fmla="*/ 804823 w 955964"/>
                <a:gd name="connsiteY1" fmla="*/ 128470 h 555442"/>
                <a:gd name="connsiteX2" fmla="*/ 525213 w 955964"/>
                <a:gd name="connsiteY2" fmla="*/ 200261 h 555442"/>
                <a:gd name="connsiteX3" fmla="*/ 332509 w 955964"/>
                <a:gd name="connsiteY3" fmla="*/ 306060 h 555442"/>
                <a:gd name="connsiteX4" fmla="*/ 211597 w 955964"/>
                <a:gd name="connsiteY4" fmla="*/ 392965 h 555442"/>
                <a:gd name="connsiteX5" fmla="*/ 41564 w 955964"/>
                <a:gd name="connsiteY5" fmla="*/ 525213 h 555442"/>
                <a:gd name="connsiteX6" fmla="*/ 0 w 955964"/>
                <a:gd name="connsiteY6" fmla="*/ 555442 h 555442"/>
                <a:gd name="connsiteX0" fmla="*/ 955964 w 955964"/>
                <a:gd name="connsiteY0" fmla="*/ 0 h 555442"/>
                <a:gd name="connsiteX1" fmla="*/ 804823 w 955964"/>
                <a:gd name="connsiteY1" fmla="*/ 128470 h 555442"/>
                <a:gd name="connsiteX2" fmla="*/ 525213 w 955964"/>
                <a:gd name="connsiteY2" fmla="*/ 200261 h 555442"/>
                <a:gd name="connsiteX3" fmla="*/ 332509 w 955964"/>
                <a:gd name="connsiteY3" fmla="*/ 306060 h 555442"/>
                <a:gd name="connsiteX4" fmla="*/ 211597 w 955964"/>
                <a:gd name="connsiteY4" fmla="*/ 392965 h 555442"/>
                <a:gd name="connsiteX5" fmla="*/ 41564 w 955964"/>
                <a:gd name="connsiteY5" fmla="*/ 525213 h 555442"/>
                <a:gd name="connsiteX6" fmla="*/ 0 w 955964"/>
                <a:gd name="connsiteY6" fmla="*/ 555442 h 555442"/>
                <a:gd name="connsiteX0" fmla="*/ 1004490 w 1004490"/>
                <a:gd name="connsiteY0" fmla="*/ 0 h 555337"/>
                <a:gd name="connsiteX1" fmla="*/ 804823 w 1004490"/>
                <a:gd name="connsiteY1" fmla="*/ 128365 h 555337"/>
                <a:gd name="connsiteX2" fmla="*/ 525213 w 1004490"/>
                <a:gd name="connsiteY2" fmla="*/ 200156 h 555337"/>
                <a:gd name="connsiteX3" fmla="*/ 332509 w 1004490"/>
                <a:gd name="connsiteY3" fmla="*/ 305955 h 555337"/>
                <a:gd name="connsiteX4" fmla="*/ 211597 w 1004490"/>
                <a:gd name="connsiteY4" fmla="*/ 392860 h 555337"/>
                <a:gd name="connsiteX5" fmla="*/ 41564 w 1004490"/>
                <a:gd name="connsiteY5" fmla="*/ 525108 h 555337"/>
                <a:gd name="connsiteX6" fmla="*/ 0 w 1004490"/>
                <a:gd name="connsiteY6" fmla="*/ 555337 h 55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4490" h="555337">
                  <a:moveTo>
                    <a:pt x="1004490" y="0"/>
                  </a:moveTo>
                  <a:cubicBezTo>
                    <a:pt x="964815" y="47546"/>
                    <a:pt x="884703" y="95006"/>
                    <a:pt x="804823" y="128365"/>
                  </a:cubicBezTo>
                  <a:cubicBezTo>
                    <a:pt x="724944" y="161724"/>
                    <a:pt x="603932" y="170558"/>
                    <a:pt x="525213" y="200156"/>
                  </a:cubicBezTo>
                  <a:cubicBezTo>
                    <a:pt x="446494" y="229754"/>
                    <a:pt x="384778" y="273838"/>
                    <a:pt x="332509" y="305955"/>
                  </a:cubicBezTo>
                  <a:cubicBezTo>
                    <a:pt x="280240" y="338072"/>
                    <a:pt x="260088" y="356335"/>
                    <a:pt x="211597" y="392860"/>
                  </a:cubicBezTo>
                  <a:cubicBezTo>
                    <a:pt x="163106" y="429385"/>
                    <a:pt x="76830" y="498029"/>
                    <a:pt x="41564" y="525108"/>
                  </a:cubicBezTo>
                  <a:cubicBezTo>
                    <a:pt x="6298" y="552188"/>
                    <a:pt x="3149" y="553762"/>
                    <a:pt x="0" y="555337"/>
                  </a:cubicBezTo>
                </a:path>
              </a:pathLst>
            </a:custGeom>
            <a:ln w="12700">
              <a:solidFill>
                <a:srgbClr val="0033C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7000892" y="214290"/>
            <a:ext cx="497817" cy="1796072"/>
            <a:chOff x="7000892" y="214290"/>
            <a:chExt cx="497817" cy="1796072"/>
          </a:xfrm>
        </p:grpSpPr>
        <p:cxnSp>
          <p:nvCxnSpPr>
            <p:cNvPr id="18" name="直接箭头连接符 17"/>
            <p:cNvCxnSpPr/>
            <p:nvPr/>
          </p:nvCxnSpPr>
          <p:spPr>
            <a:xfrm rot="5400000">
              <a:off x="6429388" y="1000108"/>
              <a:ext cx="1643074" cy="214314"/>
            </a:xfrm>
            <a:prstGeom prst="straightConnector1">
              <a:avLst/>
            </a:prstGeom>
            <a:ln w="12700">
              <a:solidFill>
                <a:srgbClr val="FF0000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直接连接符 19"/>
            <p:cNvCxnSpPr/>
            <p:nvPr/>
          </p:nvCxnSpPr>
          <p:spPr>
            <a:xfrm>
              <a:off x="7215206" y="214290"/>
              <a:ext cx="283503" cy="152998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直接连接符 21"/>
            <p:cNvCxnSpPr/>
            <p:nvPr/>
          </p:nvCxnSpPr>
          <p:spPr>
            <a:xfrm>
              <a:off x="7000892" y="1857364"/>
              <a:ext cx="283503" cy="152998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1" name="Picture 2" descr="C:\Users\Administrator\Desktop\logo.pn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1438" y="71438"/>
            <a:ext cx="1857375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" name="Picture 2" descr="https://egu2020.eu/cc_by_logo_png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453335"/>
            <a:ext cx="1162969" cy="4068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6" name="Picture 2" descr="5%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1628775"/>
            <a:ext cx="9144000" cy="4130675"/>
          </a:xfrm>
          <a:prstGeom prst="rect">
            <a:avLst/>
          </a:prstGeom>
          <a:noFill/>
          <a:ln w="12700" algn="ctr">
            <a:noFill/>
            <a:miter lim="800000"/>
            <a:headEnd/>
            <a:tailEnd/>
          </a:ln>
          <a:effectLst/>
        </p:spPr>
      </p:pic>
      <p:sp>
        <p:nvSpPr>
          <p:cNvPr id="36867" name="Text Box 3"/>
          <p:cNvSpPr txBox="1">
            <a:spLocks noChangeArrowheads="1"/>
          </p:cNvSpPr>
          <p:nvPr/>
        </p:nvSpPr>
        <p:spPr bwMode="auto">
          <a:xfrm>
            <a:off x="179388" y="5805488"/>
            <a:ext cx="8785225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zh-CN" sz="2000" b="1" dirty="0" smtClean="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The terraces are protected </a:t>
            </a:r>
            <a:r>
              <a:rPr lang="en-US" altLang="zh-CN" sz="2000" b="1" dirty="0" smtClean="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and </a:t>
            </a:r>
            <a:r>
              <a:rPr lang="en-US" altLang="zh-CN" sz="2000" b="1" dirty="0" smtClean="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could be dated by </a:t>
            </a:r>
            <a:r>
              <a:rPr lang="en-US" altLang="zh-CN" sz="2000" b="1" dirty="0" smtClean="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the </a:t>
            </a:r>
            <a:r>
              <a:rPr lang="en-US" altLang="zh-CN" sz="2000" b="1" dirty="0" smtClean="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loess series</a:t>
            </a:r>
            <a:endParaRPr lang="en-US" altLang="zh-CN" sz="2000" b="1" dirty="0" smtClean="0">
              <a:solidFill>
                <a:srgbClr val="000066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>
              <a:spcBef>
                <a:spcPct val="50000"/>
              </a:spcBef>
            </a:pPr>
            <a:r>
              <a:rPr lang="en-US" altLang="zh-CN" sz="2000" b="1" dirty="0" smtClean="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e.g., S</a:t>
            </a:r>
            <a:r>
              <a:rPr lang="en-US" altLang="zh-CN" sz="2000" b="1" baseline="-25000" dirty="0" smtClean="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1</a:t>
            </a:r>
            <a:r>
              <a:rPr lang="en-US" altLang="zh-CN" sz="2000" b="1" dirty="0" smtClean="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=100ka, S</a:t>
            </a:r>
            <a:r>
              <a:rPr lang="en-US" altLang="zh-CN" sz="2000" b="1" baseline="-25000" dirty="0" smtClean="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2</a:t>
            </a:r>
            <a:r>
              <a:rPr lang="en-US" altLang="zh-CN" sz="2000" b="1" dirty="0" smtClean="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=200ka,……, S</a:t>
            </a:r>
            <a:r>
              <a:rPr lang="en-US" altLang="zh-CN" sz="2000" b="1" baseline="-25000" dirty="0" smtClean="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14</a:t>
            </a:r>
            <a:r>
              <a:rPr lang="en-US" altLang="zh-CN" sz="2000" b="1" dirty="0" smtClean="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=1440ka S</a:t>
            </a:r>
            <a:r>
              <a:rPr lang="en-US" altLang="zh-CN" sz="2000" b="1" baseline="-25000" dirty="0" smtClean="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32</a:t>
            </a:r>
            <a:r>
              <a:rPr lang="en-US" altLang="zh-CN" sz="2000" b="1" dirty="0" smtClean="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=2547ka,……</a:t>
            </a:r>
            <a:endParaRPr lang="en-US" altLang="zh-CN" sz="2000" b="1" dirty="0">
              <a:solidFill>
                <a:srgbClr val="000066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pic>
        <p:nvPicPr>
          <p:cNvPr id="4" name="Picture 2" descr="C:\Users\Administrator\Desktop\logo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1438" y="71438"/>
            <a:ext cx="1857375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64288" y="0"/>
            <a:ext cx="1872208" cy="517334"/>
          </a:xfrm>
          <a:prstGeom prst="rect">
            <a:avLst/>
          </a:prstGeom>
        </p:spPr>
      </p:pic>
      <p:pic>
        <p:nvPicPr>
          <p:cNvPr id="6" name="Picture 2" descr="https://egu2020.eu/cc_by_logo_png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453335"/>
            <a:ext cx="1162969" cy="4068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" dur="1250"/>
                                        <p:tgtEl>
                                          <p:spTgt spid="368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86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9554" name="Picture 2" descr="terrace under loess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19200" y="0"/>
            <a:ext cx="4459288" cy="6858000"/>
          </a:xfrm>
          <a:prstGeom prst="rect">
            <a:avLst/>
          </a:prstGeom>
          <a:noFill/>
        </p:spPr>
      </p:pic>
      <p:sp>
        <p:nvSpPr>
          <p:cNvPr id="919555" name="Text Box 3"/>
          <p:cNvSpPr txBox="1">
            <a:spLocks noChangeArrowheads="1"/>
          </p:cNvSpPr>
          <p:nvPr/>
        </p:nvSpPr>
        <p:spPr bwMode="auto">
          <a:xfrm>
            <a:off x="5786447" y="5734050"/>
            <a:ext cx="3357554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rgbClr val="000099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itchFamily="34" charset="0"/>
                <a:cs typeface="Arial" pitchFamily="34" charset="0"/>
              </a:rPr>
              <a:t>Terrace covered by loess and </a:t>
            </a:r>
            <a:r>
              <a:rPr lang="en-US" altLang="zh-CN" sz="2000" dirty="0" err="1" smtClean="0">
                <a:solidFill>
                  <a:srgbClr val="000099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itchFamily="34" charset="0"/>
                <a:cs typeface="Arial" pitchFamily="34" charset="0"/>
              </a:rPr>
              <a:t>paleosol</a:t>
            </a:r>
            <a:r>
              <a:rPr lang="en-US" altLang="zh-CN" sz="2000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itchFamily="34" charset="0"/>
                <a:cs typeface="Arial" pitchFamily="34" charset="0"/>
              </a:rPr>
              <a:t> series.</a:t>
            </a:r>
            <a:endParaRPr lang="en-US" altLang="zh-CN" sz="2000" dirty="0">
              <a:solidFill>
                <a:srgbClr val="000099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64288" y="0"/>
            <a:ext cx="1872208" cy="517334"/>
          </a:xfrm>
          <a:prstGeom prst="rect">
            <a:avLst/>
          </a:prstGeom>
        </p:spPr>
      </p:pic>
      <p:pic>
        <p:nvPicPr>
          <p:cNvPr id="5" name="Picture 2" descr="https://egu2020.eu/cc_by_logo_png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453335"/>
            <a:ext cx="1162969" cy="4068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Box 23"/>
          <p:cNvSpPr txBox="1"/>
          <p:nvPr/>
        </p:nvSpPr>
        <p:spPr>
          <a:xfrm>
            <a:off x="0" y="3169507"/>
            <a:ext cx="91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Based on more than 1,000 investigation sites, we get following conclusion: </a:t>
            </a:r>
            <a:endParaRPr lang="zh-CN" altLang="en-US" sz="2400" b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30" name="Picture 2" descr="C:\Users\Administrator\Desktop\logo.p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1438" y="71438"/>
            <a:ext cx="1857375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64288" y="0"/>
            <a:ext cx="1872208" cy="517334"/>
          </a:xfrm>
          <a:prstGeom prst="rect">
            <a:avLst/>
          </a:prstGeom>
        </p:spPr>
      </p:pic>
      <p:pic>
        <p:nvPicPr>
          <p:cNvPr id="6" name="Picture 2" descr="https://egu2020.eu/cc_by_logo_png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453335"/>
            <a:ext cx="1162969" cy="4068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middle reach.jpg"/>
          <p:cNvPicPr>
            <a:picLocks noChangeAspect="1"/>
          </p:cNvPicPr>
          <p:nvPr/>
        </p:nvPicPr>
        <p:blipFill>
          <a:blip r:embed="rId2" cstate="screen">
            <a:lum bright="-20000" contrast="3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857232"/>
            <a:ext cx="9144000" cy="5109321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</p:pic>
      <p:sp>
        <p:nvSpPr>
          <p:cNvPr id="3" name="任意多边形 2"/>
          <p:cNvSpPr/>
          <p:nvPr/>
        </p:nvSpPr>
        <p:spPr>
          <a:xfrm>
            <a:off x="4268129" y="5282890"/>
            <a:ext cx="1360449" cy="150542"/>
          </a:xfrm>
          <a:custGeom>
            <a:avLst/>
            <a:gdLst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317810 w 1360449"/>
              <a:gd name="connsiteY13" fmla="*/ 97573 h 150542"/>
              <a:gd name="connsiteX14" fmla="*/ 231388 w 1360449"/>
              <a:gd name="connsiteY14" fmla="*/ 136603 h 150542"/>
              <a:gd name="connsiteX15" fmla="*/ 170056 w 1360449"/>
              <a:gd name="connsiteY15" fmla="*/ 136603 h 150542"/>
              <a:gd name="connsiteX16" fmla="*/ 83634 w 1360449"/>
              <a:gd name="connsiteY16" fmla="*/ 122664 h 150542"/>
              <a:gd name="connsiteX17" fmla="*/ 0 w 1360449"/>
              <a:gd name="connsiteY17" fmla="*/ 150542 h 150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60449" h="150542">
                <a:moveTo>
                  <a:pt x="1360449" y="0"/>
                </a:moveTo>
                <a:cubicBezTo>
                  <a:pt x="1334662" y="6737"/>
                  <a:pt x="1308875" y="13474"/>
                  <a:pt x="1296330" y="27878"/>
                </a:cubicBezTo>
                <a:cubicBezTo>
                  <a:pt x="1283785" y="42282"/>
                  <a:pt x="1308874" y="76665"/>
                  <a:pt x="1285178" y="86422"/>
                </a:cubicBezTo>
                <a:cubicBezTo>
                  <a:pt x="1261482" y="96179"/>
                  <a:pt x="1190392" y="85028"/>
                  <a:pt x="1154151" y="86422"/>
                </a:cubicBezTo>
                <a:cubicBezTo>
                  <a:pt x="1117910" y="87816"/>
                  <a:pt x="1096073" y="95251"/>
                  <a:pt x="1067730" y="94786"/>
                </a:cubicBezTo>
                <a:cubicBezTo>
                  <a:pt x="1039387" y="94321"/>
                  <a:pt x="1013831" y="89674"/>
                  <a:pt x="984095" y="83634"/>
                </a:cubicBezTo>
                <a:cubicBezTo>
                  <a:pt x="954359" y="77594"/>
                  <a:pt x="921834" y="69695"/>
                  <a:pt x="889310" y="58544"/>
                </a:cubicBezTo>
                <a:cubicBezTo>
                  <a:pt x="856786" y="47393"/>
                  <a:pt x="812645" y="24626"/>
                  <a:pt x="788949" y="16727"/>
                </a:cubicBezTo>
                <a:cubicBezTo>
                  <a:pt x="765253" y="8828"/>
                  <a:pt x="765253" y="1858"/>
                  <a:pt x="747132" y="11151"/>
                </a:cubicBezTo>
                <a:cubicBezTo>
                  <a:pt x="729011" y="20444"/>
                  <a:pt x="680225" y="72483"/>
                  <a:pt x="680225" y="72483"/>
                </a:cubicBezTo>
                <a:cubicBezTo>
                  <a:pt x="658387" y="92462"/>
                  <a:pt x="643983" y="128704"/>
                  <a:pt x="616105" y="131027"/>
                </a:cubicBezTo>
                <a:cubicBezTo>
                  <a:pt x="588227" y="133350"/>
                  <a:pt x="549662" y="98967"/>
                  <a:pt x="512956" y="86422"/>
                </a:cubicBezTo>
                <a:cubicBezTo>
                  <a:pt x="476250" y="73877"/>
                  <a:pt x="428393" y="53898"/>
                  <a:pt x="395869" y="55756"/>
                </a:cubicBezTo>
                <a:cubicBezTo>
                  <a:pt x="363345" y="57615"/>
                  <a:pt x="345224" y="84099"/>
                  <a:pt x="317810" y="97573"/>
                </a:cubicBezTo>
                <a:cubicBezTo>
                  <a:pt x="290397" y="111048"/>
                  <a:pt x="256014" y="130098"/>
                  <a:pt x="231388" y="136603"/>
                </a:cubicBezTo>
                <a:cubicBezTo>
                  <a:pt x="206762" y="143108"/>
                  <a:pt x="194682" y="138926"/>
                  <a:pt x="170056" y="136603"/>
                </a:cubicBezTo>
                <a:cubicBezTo>
                  <a:pt x="145430" y="134280"/>
                  <a:pt x="111977" y="120341"/>
                  <a:pt x="83634" y="122664"/>
                </a:cubicBezTo>
                <a:cubicBezTo>
                  <a:pt x="55291" y="124987"/>
                  <a:pt x="27645" y="137764"/>
                  <a:pt x="0" y="150542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任意多边形 4"/>
          <p:cNvSpPr/>
          <p:nvPr/>
        </p:nvSpPr>
        <p:spPr>
          <a:xfrm>
            <a:off x="3930461" y="1493856"/>
            <a:ext cx="622826" cy="3272588"/>
          </a:xfrm>
          <a:custGeom>
            <a:avLst/>
            <a:gdLst>
              <a:gd name="connsiteX0" fmla="*/ 115694 w 419565"/>
              <a:gd name="connsiteY0" fmla="*/ 2486722 h 2486722"/>
              <a:gd name="connsiteX1" fmla="*/ 82241 w 419565"/>
              <a:gd name="connsiteY1" fmla="*/ 2341756 h 2486722"/>
              <a:gd name="connsiteX2" fmla="*/ 68302 w 419565"/>
              <a:gd name="connsiteY2" fmla="*/ 2263698 h 2486722"/>
              <a:gd name="connsiteX3" fmla="*/ 26485 w 419565"/>
              <a:gd name="connsiteY3" fmla="*/ 2194003 h 2486722"/>
              <a:gd name="connsiteX4" fmla="*/ 40424 w 419565"/>
              <a:gd name="connsiteY4" fmla="*/ 2074127 h 2486722"/>
              <a:gd name="connsiteX5" fmla="*/ 45999 w 419565"/>
              <a:gd name="connsiteY5" fmla="*/ 1976554 h 2486722"/>
              <a:gd name="connsiteX6" fmla="*/ 54363 w 419565"/>
              <a:gd name="connsiteY6" fmla="*/ 1915222 h 2486722"/>
              <a:gd name="connsiteX7" fmla="*/ 54363 w 419565"/>
              <a:gd name="connsiteY7" fmla="*/ 1834376 h 2486722"/>
              <a:gd name="connsiteX8" fmla="*/ 4182 w 419565"/>
              <a:gd name="connsiteY8" fmla="*/ 1764681 h 2486722"/>
              <a:gd name="connsiteX9" fmla="*/ 29272 w 419565"/>
              <a:gd name="connsiteY9" fmla="*/ 1731227 h 2486722"/>
              <a:gd name="connsiteX10" fmla="*/ 6970 w 419565"/>
              <a:gd name="connsiteY10" fmla="*/ 1686622 h 2486722"/>
              <a:gd name="connsiteX11" fmla="*/ 18121 w 419565"/>
              <a:gd name="connsiteY11" fmla="*/ 1644805 h 2486722"/>
              <a:gd name="connsiteX12" fmla="*/ 9758 w 419565"/>
              <a:gd name="connsiteY12" fmla="*/ 1625290 h 2486722"/>
              <a:gd name="connsiteX13" fmla="*/ 18121 w 419565"/>
              <a:gd name="connsiteY13" fmla="*/ 1563959 h 2486722"/>
              <a:gd name="connsiteX14" fmla="*/ 4182 w 419565"/>
              <a:gd name="connsiteY14" fmla="*/ 1536081 h 2486722"/>
              <a:gd name="connsiteX15" fmla="*/ 32060 w 419565"/>
              <a:gd name="connsiteY15" fmla="*/ 1499839 h 2486722"/>
              <a:gd name="connsiteX16" fmla="*/ 112906 w 419565"/>
              <a:gd name="connsiteY16" fmla="*/ 1396690 h 2486722"/>
              <a:gd name="connsiteX17" fmla="*/ 163087 w 419565"/>
              <a:gd name="connsiteY17" fmla="*/ 1290754 h 2486722"/>
              <a:gd name="connsiteX18" fmla="*/ 213267 w 419565"/>
              <a:gd name="connsiteY18" fmla="*/ 1193181 h 2486722"/>
              <a:gd name="connsiteX19" fmla="*/ 229994 w 419565"/>
              <a:gd name="connsiteY19" fmla="*/ 1117910 h 2486722"/>
              <a:gd name="connsiteX20" fmla="*/ 185389 w 419565"/>
              <a:gd name="connsiteY20" fmla="*/ 1053790 h 2486722"/>
              <a:gd name="connsiteX21" fmla="*/ 235570 w 419565"/>
              <a:gd name="connsiteY21" fmla="*/ 1048215 h 2486722"/>
              <a:gd name="connsiteX22" fmla="*/ 160299 w 419565"/>
              <a:gd name="connsiteY22" fmla="*/ 1009186 h 2486722"/>
              <a:gd name="connsiteX23" fmla="*/ 221631 w 419565"/>
              <a:gd name="connsiteY23" fmla="*/ 981308 h 2486722"/>
              <a:gd name="connsiteX24" fmla="*/ 149148 w 419565"/>
              <a:gd name="connsiteY24" fmla="*/ 931127 h 2486722"/>
              <a:gd name="connsiteX25" fmla="*/ 112906 w 419565"/>
              <a:gd name="connsiteY25" fmla="*/ 861432 h 2486722"/>
              <a:gd name="connsiteX26" fmla="*/ 87816 w 419565"/>
              <a:gd name="connsiteY26" fmla="*/ 825190 h 2486722"/>
              <a:gd name="connsiteX27" fmla="*/ 54363 w 419565"/>
              <a:gd name="connsiteY27" fmla="*/ 761071 h 2486722"/>
              <a:gd name="connsiteX28" fmla="*/ 68302 w 419565"/>
              <a:gd name="connsiteY28" fmla="*/ 724829 h 2486722"/>
              <a:gd name="connsiteX29" fmla="*/ 71089 w 419565"/>
              <a:gd name="connsiteY29" fmla="*/ 663498 h 2486722"/>
              <a:gd name="connsiteX30" fmla="*/ 96180 w 419565"/>
              <a:gd name="connsiteY30" fmla="*/ 655134 h 2486722"/>
              <a:gd name="connsiteX31" fmla="*/ 115694 w 419565"/>
              <a:gd name="connsiteY31" fmla="*/ 585439 h 2486722"/>
              <a:gd name="connsiteX32" fmla="*/ 160299 w 419565"/>
              <a:gd name="connsiteY32" fmla="*/ 582651 h 2486722"/>
              <a:gd name="connsiteX33" fmla="*/ 199328 w 419565"/>
              <a:gd name="connsiteY33" fmla="*/ 543622 h 2486722"/>
              <a:gd name="connsiteX34" fmla="*/ 216055 w 419565"/>
              <a:gd name="connsiteY34" fmla="*/ 493442 h 2486722"/>
              <a:gd name="connsiteX35" fmla="*/ 238358 w 419565"/>
              <a:gd name="connsiteY35" fmla="*/ 465564 h 2486722"/>
              <a:gd name="connsiteX36" fmla="*/ 269024 w 419565"/>
              <a:gd name="connsiteY36" fmla="*/ 471139 h 2486722"/>
              <a:gd name="connsiteX37" fmla="*/ 280175 w 419565"/>
              <a:gd name="connsiteY37" fmla="*/ 446049 h 2486722"/>
              <a:gd name="connsiteX38" fmla="*/ 302477 w 419565"/>
              <a:gd name="connsiteY38" fmla="*/ 412595 h 2486722"/>
              <a:gd name="connsiteX39" fmla="*/ 285750 w 419565"/>
              <a:gd name="connsiteY39" fmla="*/ 354051 h 2486722"/>
              <a:gd name="connsiteX40" fmla="*/ 299689 w 419565"/>
              <a:gd name="connsiteY40" fmla="*/ 298295 h 2486722"/>
              <a:gd name="connsiteX41" fmla="*/ 324780 w 419565"/>
              <a:gd name="connsiteY41" fmla="*/ 236964 h 2486722"/>
              <a:gd name="connsiteX42" fmla="*/ 349870 w 419565"/>
              <a:gd name="connsiteY42" fmla="*/ 164481 h 2486722"/>
              <a:gd name="connsiteX43" fmla="*/ 355445 w 419565"/>
              <a:gd name="connsiteY43" fmla="*/ 105937 h 2486722"/>
              <a:gd name="connsiteX44" fmla="*/ 355445 w 419565"/>
              <a:gd name="connsiteY44" fmla="*/ 69695 h 2486722"/>
              <a:gd name="connsiteX45" fmla="*/ 419565 w 419565"/>
              <a:gd name="connsiteY45" fmla="*/ 0 h 2486722"/>
              <a:gd name="connsiteX46" fmla="*/ 419565 w 419565"/>
              <a:gd name="connsiteY46" fmla="*/ 0 h 2486722"/>
              <a:gd name="connsiteX0" fmla="*/ 115694 w 562409"/>
              <a:gd name="connsiteY0" fmla="*/ 3201126 h 3201126"/>
              <a:gd name="connsiteX1" fmla="*/ 82241 w 562409"/>
              <a:gd name="connsiteY1" fmla="*/ 3056160 h 3201126"/>
              <a:gd name="connsiteX2" fmla="*/ 68302 w 562409"/>
              <a:gd name="connsiteY2" fmla="*/ 2978102 h 3201126"/>
              <a:gd name="connsiteX3" fmla="*/ 26485 w 562409"/>
              <a:gd name="connsiteY3" fmla="*/ 2908407 h 3201126"/>
              <a:gd name="connsiteX4" fmla="*/ 40424 w 562409"/>
              <a:gd name="connsiteY4" fmla="*/ 2788531 h 3201126"/>
              <a:gd name="connsiteX5" fmla="*/ 45999 w 562409"/>
              <a:gd name="connsiteY5" fmla="*/ 2690958 h 3201126"/>
              <a:gd name="connsiteX6" fmla="*/ 54363 w 562409"/>
              <a:gd name="connsiteY6" fmla="*/ 2629626 h 3201126"/>
              <a:gd name="connsiteX7" fmla="*/ 54363 w 562409"/>
              <a:gd name="connsiteY7" fmla="*/ 2548780 h 3201126"/>
              <a:gd name="connsiteX8" fmla="*/ 4182 w 562409"/>
              <a:gd name="connsiteY8" fmla="*/ 2479085 h 3201126"/>
              <a:gd name="connsiteX9" fmla="*/ 29272 w 562409"/>
              <a:gd name="connsiteY9" fmla="*/ 2445631 h 3201126"/>
              <a:gd name="connsiteX10" fmla="*/ 6970 w 562409"/>
              <a:gd name="connsiteY10" fmla="*/ 2401026 h 3201126"/>
              <a:gd name="connsiteX11" fmla="*/ 18121 w 562409"/>
              <a:gd name="connsiteY11" fmla="*/ 2359209 h 3201126"/>
              <a:gd name="connsiteX12" fmla="*/ 9758 w 562409"/>
              <a:gd name="connsiteY12" fmla="*/ 2339694 h 3201126"/>
              <a:gd name="connsiteX13" fmla="*/ 18121 w 562409"/>
              <a:gd name="connsiteY13" fmla="*/ 2278363 h 3201126"/>
              <a:gd name="connsiteX14" fmla="*/ 4182 w 562409"/>
              <a:gd name="connsiteY14" fmla="*/ 2250485 h 3201126"/>
              <a:gd name="connsiteX15" fmla="*/ 32060 w 562409"/>
              <a:gd name="connsiteY15" fmla="*/ 2214243 h 3201126"/>
              <a:gd name="connsiteX16" fmla="*/ 112906 w 562409"/>
              <a:gd name="connsiteY16" fmla="*/ 2111094 h 3201126"/>
              <a:gd name="connsiteX17" fmla="*/ 163087 w 562409"/>
              <a:gd name="connsiteY17" fmla="*/ 2005158 h 3201126"/>
              <a:gd name="connsiteX18" fmla="*/ 213267 w 562409"/>
              <a:gd name="connsiteY18" fmla="*/ 1907585 h 3201126"/>
              <a:gd name="connsiteX19" fmla="*/ 229994 w 562409"/>
              <a:gd name="connsiteY19" fmla="*/ 1832314 h 3201126"/>
              <a:gd name="connsiteX20" fmla="*/ 185389 w 562409"/>
              <a:gd name="connsiteY20" fmla="*/ 1768194 h 3201126"/>
              <a:gd name="connsiteX21" fmla="*/ 235570 w 562409"/>
              <a:gd name="connsiteY21" fmla="*/ 1762619 h 3201126"/>
              <a:gd name="connsiteX22" fmla="*/ 160299 w 562409"/>
              <a:gd name="connsiteY22" fmla="*/ 1723590 h 3201126"/>
              <a:gd name="connsiteX23" fmla="*/ 221631 w 562409"/>
              <a:gd name="connsiteY23" fmla="*/ 1695712 h 3201126"/>
              <a:gd name="connsiteX24" fmla="*/ 149148 w 562409"/>
              <a:gd name="connsiteY24" fmla="*/ 1645531 h 3201126"/>
              <a:gd name="connsiteX25" fmla="*/ 112906 w 562409"/>
              <a:gd name="connsiteY25" fmla="*/ 1575836 h 3201126"/>
              <a:gd name="connsiteX26" fmla="*/ 87816 w 562409"/>
              <a:gd name="connsiteY26" fmla="*/ 1539594 h 3201126"/>
              <a:gd name="connsiteX27" fmla="*/ 54363 w 562409"/>
              <a:gd name="connsiteY27" fmla="*/ 1475475 h 3201126"/>
              <a:gd name="connsiteX28" fmla="*/ 68302 w 562409"/>
              <a:gd name="connsiteY28" fmla="*/ 1439233 h 3201126"/>
              <a:gd name="connsiteX29" fmla="*/ 71089 w 562409"/>
              <a:gd name="connsiteY29" fmla="*/ 1377902 h 3201126"/>
              <a:gd name="connsiteX30" fmla="*/ 96180 w 562409"/>
              <a:gd name="connsiteY30" fmla="*/ 1369538 h 3201126"/>
              <a:gd name="connsiteX31" fmla="*/ 115694 w 562409"/>
              <a:gd name="connsiteY31" fmla="*/ 1299843 h 3201126"/>
              <a:gd name="connsiteX32" fmla="*/ 160299 w 562409"/>
              <a:gd name="connsiteY32" fmla="*/ 1297055 h 3201126"/>
              <a:gd name="connsiteX33" fmla="*/ 199328 w 562409"/>
              <a:gd name="connsiteY33" fmla="*/ 1258026 h 3201126"/>
              <a:gd name="connsiteX34" fmla="*/ 216055 w 562409"/>
              <a:gd name="connsiteY34" fmla="*/ 1207846 h 3201126"/>
              <a:gd name="connsiteX35" fmla="*/ 238358 w 562409"/>
              <a:gd name="connsiteY35" fmla="*/ 1179968 h 3201126"/>
              <a:gd name="connsiteX36" fmla="*/ 269024 w 562409"/>
              <a:gd name="connsiteY36" fmla="*/ 1185543 h 3201126"/>
              <a:gd name="connsiteX37" fmla="*/ 280175 w 562409"/>
              <a:gd name="connsiteY37" fmla="*/ 1160453 h 3201126"/>
              <a:gd name="connsiteX38" fmla="*/ 302477 w 562409"/>
              <a:gd name="connsiteY38" fmla="*/ 1126999 h 3201126"/>
              <a:gd name="connsiteX39" fmla="*/ 285750 w 562409"/>
              <a:gd name="connsiteY39" fmla="*/ 1068455 h 3201126"/>
              <a:gd name="connsiteX40" fmla="*/ 299689 w 562409"/>
              <a:gd name="connsiteY40" fmla="*/ 1012699 h 3201126"/>
              <a:gd name="connsiteX41" fmla="*/ 324780 w 562409"/>
              <a:gd name="connsiteY41" fmla="*/ 951368 h 3201126"/>
              <a:gd name="connsiteX42" fmla="*/ 349870 w 562409"/>
              <a:gd name="connsiteY42" fmla="*/ 878885 h 3201126"/>
              <a:gd name="connsiteX43" fmla="*/ 355445 w 562409"/>
              <a:gd name="connsiteY43" fmla="*/ 820341 h 3201126"/>
              <a:gd name="connsiteX44" fmla="*/ 355445 w 562409"/>
              <a:gd name="connsiteY44" fmla="*/ 784099 h 3201126"/>
              <a:gd name="connsiteX45" fmla="*/ 419565 w 562409"/>
              <a:gd name="connsiteY45" fmla="*/ 714404 h 3201126"/>
              <a:gd name="connsiteX46" fmla="*/ 562409 w 562409"/>
              <a:gd name="connsiteY46" fmla="*/ 0 h 3201126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562409 w 562409"/>
              <a:gd name="connsiteY46" fmla="*/ 0 h 3272588"/>
              <a:gd name="connsiteX0" fmla="*/ 115694 w 567437"/>
              <a:gd name="connsiteY0" fmla="*/ 3289458 h 3289458"/>
              <a:gd name="connsiteX1" fmla="*/ 82241 w 567437"/>
              <a:gd name="connsiteY1" fmla="*/ 3144492 h 3289458"/>
              <a:gd name="connsiteX2" fmla="*/ 68302 w 567437"/>
              <a:gd name="connsiteY2" fmla="*/ 3066434 h 3289458"/>
              <a:gd name="connsiteX3" fmla="*/ 26485 w 567437"/>
              <a:gd name="connsiteY3" fmla="*/ 2996739 h 3289458"/>
              <a:gd name="connsiteX4" fmla="*/ 40424 w 567437"/>
              <a:gd name="connsiteY4" fmla="*/ 2876863 h 3289458"/>
              <a:gd name="connsiteX5" fmla="*/ 45999 w 567437"/>
              <a:gd name="connsiteY5" fmla="*/ 2779290 h 3289458"/>
              <a:gd name="connsiteX6" fmla="*/ 54363 w 567437"/>
              <a:gd name="connsiteY6" fmla="*/ 2717958 h 3289458"/>
              <a:gd name="connsiteX7" fmla="*/ 54363 w 567437"/>
              <a:gd name="connsiteY7" fmla="*/ 2637112 h 3289458"/>
              <a:gd name="connsiteX8" fmla="*/ 4182 w 567437"/>
              <a:gd name="connsiteY8" fmla="*/ 2567417 h 3289458"/>
              <a:gd name="connsiteX9" fmla="*/ 29272 w 567437"/>
              <a:gd name="connsiteY9" fmla="*/ 2533963 h 3289458"/>
              <a:gd name="connsiteX10" fmla="*/ 6970 w 567437"/>
              <a:gd name="connsiteY10" fmla="*/ 2489358 h 3289458"/>
              <a:gd name="connsiteX11" fmla="*/ 18121 w 567437"/>
              <a:gd name="connsiteY11" fmla="*/ 2447541 h 3289458"/>
              <a:gd name="connsiteX12" fmla="*/ 9758 w 567437"/>
              <a:gd name="connsiteY12" fmla="*/ 2428026 h 3289458"/>
              <a:gd name="connsiteX13" fmla="*/ 18121 w 567437"/>
              <a:gd name="connsiteY13" fmla="*/ 2366695 h 3289458"/>
              <a:gd name="connsiteX14" fmla="*/ 4182 w 567437"/>
              <a:gd name="connsiteY14" fmla="*/ 2338817 h 3289458"/>
              <a:gd name="connsiteX15" fmla="*/ 32060 w 567437"/>
              <a:gd name="connsiteY15" fmla="*/ 2302575 h 3289458"/>
              <a:gd name="connsiteX16" fmla="*/ 112906 w 567437"/>
              <a:gd name="connsiteY16" fmla="*/ 2199426 h 3289458"/>
              <a:gd name="connsiteX17" fmla="*/ 163087 w 567437"/>
              <a:gd name="connsiteY17" fmla="*/ 2093490 h 3289458"/>
              <a:gd name="connsiteX18" fmla="*/ 213267 w 567437"/>
              <a:gd name="connsiteY18" fmla="*/ 1995917 h 3289458"/>
              <a:gd name="connsiteX19" fmla="*/ 229994 w 567437"/>
              <a:gd name="connsiteY19" fmla="*/ 1920646 h 3289458"/>
              <a:gd name="connsiteX20" fmla="*/ 185389 w 567437"/>
              <a:gd name="connsiteY20" fmla="*/ 1856526 h 3289458"/>
              <a:gd name="connsiteX21" fmla="*/ 235570 w 567437"/>
              <a:gd name="connsiteY21" fmla="*/ 1850951 h 3289458"/>
              <a:gd name="connsiteX22" fmla="*/ 160299 w 567437"/>
              <a:gd name="connsiteY22" fmla="*/ 1811922 h 3289458"/>
              <a:gd name="connsiteX23" fmla="*/ 221631 w 567437"/>
              <a:gd name="connsiteY23" fmla="*/ 1784044 h 3289458"/>
              <a:gd name="connsiteX24" fmla="*/ 149148 w 567437"/>
              <a:gd name="connsiteY24" fmla="*/ 1733863 h 3289458"/>
              <a:gd name="connsiteX25" fmla="*/ 112906 w 567437"/>
              <a:gd name="connsiteY25" fmla="*/ 1664168 h 3289458"/>
              <a:gd name="connsiteX26" fmla="*/ 87816 w 567437"/>
              <a:gd name="connsiteY26" fmla="*/ 1627926 h 3289458"/>
              <a:gd name="connsiteX27" fmla="*/ 54363 w 567437"/>
              <a:gd name="connsiteY27" fmla="*/ 1563807 h 3289458"/>
              <a:gd name="connsiteX28" fmla="*/ 68302 w 567437"/>
              <a:gd name="connsiteY28" fmla="*/ 1527565 h 3289458"/>
              <a:gd name="connsiteX29" fmla="*/ 71089 w 567437"/>
              <a:gd name="connsiteY29" fmla="*/ 1466234 h 3289458"/>
              <a:gd name="connsiteX30" fmla="*/ 96180 w 567437"/>
              <a:gd name="connsiteY30" fmla="*/ 1457870 h 3289458"/>
              <a:gd name="connsiteX31" fmla="*/ 115694 w 567437"/>
              <a:gd name="connsiteY31" fmla="*/ 1388175 h 3289458"/>
              <a:gd name="connsiteX32" fmla="*/ 160299 w 567437"/>
              <a:gd name="connsiteY32" fmla="*/ 1385387 h 3289458"/>
              <a:gd name="connsiteX33" fmla="*/ 199328 w 567437"/>
              <a:gd name="connsiteY33" fmla="*/ 1346358 h 3289458"/>
              <a:gd name="connsiteX34" fmla="*/ 216055 w 567437"/>
              <a:gd name="connsiteY34" fmla="*/ 1296178 h 3289458"/>
              <a:gd name="connsiteX35" fmla="*/ 238358 w 567437"/>
              <a:gd name="connsiteY35" fmla="*/ 1268300 h 3289458"/>
              <a:gd name="connsiteX36" fmla="*/ 269024 w 567437"/>
              <a:gd name="connsiteY36" fmla="*/ 1273875 h 3289458"/>
              <a:gd name="connsiteX37" fmla="*/ 280175 w 567437"/>
              <a:gd name="connsiteY37" fmla="*/ 1248785 h 3289458"/>
              <a:gd name="connsiteX38" fmla="*/ 302477 w 567437"/>
              <a:gd name="connsiteY38" fmla="*/ 1215331 h 3289458"/>
              <a:gd name="connsiteX39" fmla="*/ 285750 w 567437"/>
              <a:gd name="connsiteY39" fmla="*/ 1156787 h 3289458"/>
              <a:gd name="connsiteX40" fmla="*/ 299689 w 567437"/>
              <a:gd name="connsiteY40" fmla="*/ 1101031 h 3289458"/>
              <a:gd name="connsiteX41" fmla="*/ 324780 w 567437"/>
              <a:gd name="connsiteY41" fmla="*/ 1039700 h 3289458"/>
              <a:gd name="connsiteX42" fmla="*/ 349870 w 567437"/>
              <a:gd name="connsiteY42" fmla="*/ 967217 h 3289458"/>
              <a:gd name="connsiteX43" fmla="*/ 355445 w 567437"/>
              <a:gd name="connsiteY43" fmla="*/ 908673 h 3289458"/>
              <a:gd name="connsiteX44" fmla="*/ 355445 w 567437"/>
              <a:gd name="connsiteY44" fmla="*/ 872431 h 3289458"/>
              <a:gd name="connsiteX45" fmla="*/ 419565 w 567437"/>
              <a:gd name="connsiteY45" fmla="*/ 802736 h 3289458"/>
              <a:gd name="connsiteX46" fmla="*/ 543630 w 567437"/>
              <a:gd name="connsiteY46" fmla="*/ 130978 h 3289458"/>
              <a:gd name="connsiteX47" fmla="*/ 562409 w 567437"/>
              <a:gd name="connsiteY47" fmla="*/ 16870 h 328945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47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23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88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64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543630 w 562409"/>
              <a:gd name="connsiteY48" fmla="*/ 114108 h 3272588"/>
              <a:gd name="connsiteX49" fmla="*/ 543630 w 562409"/>
              <a:gd name="connsiteY49" fmla="*/ 112242 h 3272588"/>
              <a:gd name="connsiteX50" fmla="*/ 562409 w 562409"/>
              <a:gd name="connsiteY50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543630 w 562409"/>
              <a:gd name="connsiteY49" fmla="*/ 114108 h 3272588"/>
              <a:gd name="connsiteX50" fmla="*/ 543630 w 562409"/>
              <a:gd name="connsiteY50" fmla="*/ 112242 h 3272588"/>
              <a:gd name="connsiteX51" fmla="*/ 562409 w 562409"/>
              <a:gd name="connsiteY51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543630 w 562409"/>
              <a:gd name="connsiteY50" fmla="*/ 114108 h 3272588"/>
              <a:gd name="connsiteX51" fmla="*/ 543630 w 562409"/>
              <a:gd name="connsiteY51" fmla="*/ 112242 h 3272588"/>
              <a:gd name="connsiteX52" fmla="*/ 562409 w 562409"/>
              <a:gd name="connsiteY52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74585 w 562409"/>
              <a:gd name="connsiteY50" fmla="*/ 504127 h 3272588"/>
              <a:gd name="connsiteX51" fmla="*/ 543630 w 562409"/>
              <a:gd name="connsiteY51" fmla="*/ 114108 h 3272588"/>
              <a:gd name="connsiteX52" fmla="*/ 543630 w 562409"/>
              <a:gd name="connsiteY52" fmla="*/ 112242 h 3272588"/>
              <a:gd name="connsiteX53" fmla="*/ 562409 w 562409"/>
              <a:gd name="connsiteY53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43630 w 562409"/>
              <a:gd name="connsiteY52" fmla="*/ 114108 h 3272588"/>
              <a:gd name="connsiteX53" fmla="*/ 543630 w 562409"/>
              <a:gd name="connsiteY53" fmla="*/ 112242 h 3272588"/>
              <a:gd name="connsiteX54" fmla="*/ 562409 w 562409"/>
              <a:gd name="connsiteY54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15671 w 562409"/>
              <a:gd name="connsiteY52" fmla="*/ 280193 h 3272588"/>
              <a:gd name="connsiteX53" fmla="*/ 543630 w 562409"/>
              <a:gd name="connsiteY53" fmla="*/ 114108 h 3272588"/>
              <a:gd name="connsiteX54" fmla="*/ 543630 w 562409"/>
              <a:gd name="connsiteY54" fmla="*/ 112242 h 3272588"/>
              <a:gd name="connsiteX55" fmla="*/ 562409 w 562409"/>
              <a:gd name="connsiteY55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630 w 562409"/>
              <a:gd name="connsiteY55" fmla="*/ 112242 h 3272588"/>
              <a:gd name="connsiteX56" fmla="*/ 562409 w 562409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598 w 562409"/>
              <a:gd name="connsiteY55" fmla="*/ 112242 h 3272588"/>
              <a:gd name="connsiteX56" fmla="*/ 562409 w 562409"/>
              <a:gd name="connsiteY56" fmla="*/ 0 h 3272588"/>
              <a:gd name="connsiteX0" fmla="*/ 115694 w 619039"/>
              <a:gd name="connsiteY0" fmla="*/ 3272588 h 3272588"/>
              <a:gd name="connsiteX1" fmla="*/ 82241 w 619039"/>
              <a:gd name="connsiteY1" fmla="*/ 3127622 h 3272588"/>
              <a:gd name="connsiteX2" fmla="*/ 68302 w 619039"/>
              <a:gd name="connsiteY2" fmla="*/ 3049564 h 3272588"/>
              <a:gd name="connsiteX3" fmla="*/ 26485 w 619039"/>
              <a:gd name="connsiteY3" fmla="*/ 2979869 h 3272588"/>
              <a:gd name="connsiteX4" fmla="*/ 40424 w 619039"/>
              <a:gd name="connsiteY4" fmla="*/ 2859993 h 3272588"/>
              <a:gd name="connsiteX5" fmla="*/ 45999 w 619039"/>
              <a:gd name="connsiteY5" fmla="*/ 2762420 h 3272588"/>
              <a:gd name="connsiteX6" fmla="*/ 54363 w 619039"/>
              <a:gd name="connsiteY6" fmla="*/ 2701088 h 3272588"/>
              <a:gd name="connsiteX7" fmla="*/ 54363 w 619039"/>
              <a:gd name="connsiteY7" fmla="*/ 2620242 h 3272588"/>
              <a:gd name="connsiteX8" fmla="*/ 4182 w 619039"/>
              <a:gd name="connsiteY8" fmla="*/ 2550547 h 3272588"/>
              <a:gd name="connsiteX9" fmla="*/ 29272 w 619039"/>
              <a:gd name="connsiteY9" fmla="*/ 2517093 h 3272588"/>
              <a:gd name="connsiteX10" fmla="*/ 6970 w 619039"/>
              <a:gd name="connsiteY10" fmla="*/ 2472488 h 3272588"/>
              <a:gd name="connsiteX11" fmla="*/ 18121 w 619039"/>
              <a:gd name="connsiteY11" fmla="*/ 2430671 h 3272588"/>
              <a:gd name="connsiteX12" fmla="*/ 9758 w 619039"/>
              <a:gd name="connsiteY12" fmla="*/ 2411156 h 3272588"/>
              <a:gd name="connsiteX13" fmla="*/ 18121 w 619039"/>
              <a:gd name="connsiteY13" fmla="*/ 2349825 h 3272588"/>
              <a:gd name="connsiteX14" fmla="*/ 4182 w 619039"/>
              <a:gd name="connsiteY14" fmla="*/ 2321947 h 3272588"/>
              <a:gd name="connsiteX15" fmla="*/ 32060 w 619039"/>
              <a:gd name="connsiteY15" fmla="*/ 2285705 h 3272588"/>
              <a:gd name="connsiteX16" fmla="*/ 112906 w 619039"/>
              <a:gd name="connsiteY16" fmla="*/ 2182556 h 3272588"/>
              <a:gd name="connsiteX17" fmla="*/ 163087 w 619039"/>
              <a:gd name="connsiteY17" fmla="*/ 2076620 h 3272588"/>
              <a:gd name="connsiteX18" fmla="*/ 213267 w 619039"/>
              <a:gd name="connsiteY18" fmla="*/ 1979047 h 3272588"/>
              <a:gd name="connsiteX19" fmla="*/ 229994 w 619039"/>
              <a:gd name="connsiteY19" fmla="*/ 1903776 h 3272588"/>
              <a:gd name="connsiteX20" fmla="*/ 185389 w 619039"/>
              <a:gd name="connsiteY20" fmla="*/ 1839656 h 3272588"/>
              <a:gd name="connsiteX21" fmla="*/ 235570 w 619039"/>
              <a:gd name="connsiteY21" fmla="*/ 1834081 h 3272588"/>
              <a:gd name="connsiteX22" fmla="*/ 160299 w 619039"/>
              <a:gd name="connsiteY22" fmla="*/ 1795052 h 3272588"/>
              <a:gd name="connsiteX23" fmla="*/ 221631 w 619039"/>
              <a:gd name="connsiteY23" fmla="*/ 1767174 h 3272588"/>
              <a:gd name="connsiteX24" fmla="*/ 149148 w 619039"/>
              <a:gd name="connsiteY24" fmla="*/ 1716993 h 3272588"/>
              <a:gd name="connsiteX25" fmla="*/ 112906 w 619039"/>
              <a:gd name="connsiteY25" fmla="*/ 1647298 h 3272588"/>
              <a:gd name="connsiteX26" fmla="*/ 87816 w 619039"/>
              <a:gd name="connsiteY26" fmla="*/ 1611056 h 3272588"/>
              <a:gd name="connsiteX27" fmla="*/ 54363 w 619039"/>
              <a:gd name="connsiteY27" fmla="*/ 1546937 h 3272588"/>
              <a:gd name="connsiteX28" fmla="*/ 68302 w 619039"/>
              <a:gd name="connsiteY28" fmla="*/ 1510695 h 3272588"/>
              <a:gd name="connsiteX29" fmla="*/ 71089 w 619039"/>
              <a:gd name="connsiteY29" fmla="*/ 1449364 h 3272588"/>
              <a:gd name="connsiteX30" fmla="*/ 96180 w 619039"/>
              <a:gd name="connsiteY30" fmla="*/ 1441000 h 3272588"/>
              <a:gd name="connsiteX31" fmla="*/ 115694 w 619039"/>
              <a:gd name="connsiteY31" fmla="*/ 1371305 h 3272588"/>
              <a:gd name="connsiteX32" fmla="*/ 160299 w 619039"/>
              <a:gd name="connsiteY32" fmla="*/ 1368517 h 3272588"/>
              <a:gd name="connsiteX33" fmla="*/ 199328 w 619039"/>
              <a:gd name="connsiteY33" fmla="*/ 1329488 h 3272588"/>
              <a:gd name="connsiteX34" fmla="*/ 216055 w 619039"/>
              <a:gd name="connsiteY34" fmla="*/ 1279308 h 3272588"/>
              <a:gd name="connsiteX35" fmla="*/ 238358 w 619039"/>
              <a:gd name="connsiteY35" fmla="*/ 1251430 h 3272588"/>
              <a:gd name="connsiteX36" fmla="*/ 269024 w 619039"/>
              <a:gd name="connsiteY36" fmla="*/ 1257005 h 3272588"/>
              <a:gd name="connsiteX37" fmla="*/ 280175 w 619039"/>
              <a:gd name="connsiteY37" fmla="*/ 1231915 h 3272588"/>
              <a:gd name="connsiteX38" fmla="*/ 302477 w 619039"/>
              <a:gd name="connsiteY38" fmla="*/ 1198461 h 3272588"/>
              <a:gd name="connsiteX39" fmla="*/ 285750 w 619039"/>
              <a:gd name="connsiteY39" fmla="*/ 1139917 h 3272588"/>
              <a:gd name="connsiteX40" fmla="*/ 299689 w 619039"/>
              <a:gd name="connsiteY40" fmla="*/ 1084161 h 3272588"/>
              <a:gd name="connsiteX41" fmla="*/ 324780 w 619039"/>
              <a:gd name="connsiteY41" fmla="*/ 1022830 h 3272588"/>
              <a:gd name="connsiteX42" fmla="*/ 349870 w 619039"/>
              <a:gd name="connsiteY42" fmla="*/ 950347 h 3272588"/>
              <a:gd name="connsiteX43" fmla="*/ 355445 w 619039"/>
              <a:gd name="connsiteY43" fmla="*/ 891803 h 3272588"/>
              <a:gd name="connsiteX44" fmla="*/ 355445 w 619039"/>
              <a:gd name="connsiteY44" fmla="*/ 855561 h 3272588"/>
              <a:gd name="connsiteX45" fmla="*/ 419565 w 619039"/>
              <a:gd name="connsiteY45" fmla="*/ 785866 h 3272588"/>
              <a:gd name="connsiteX46" fmla="*/ 448458 w 619039"/>
              <a:gd name="connsiteY46" fmla="*/ 670140 h 3272588"/>
              <a:gd name="connsiteX47" fmla="*/ 461522 w 619039"/>
              <a:gd name="connsiteY47" fmla="*/ 601142 h 3272588"/>
              <a:gd name="connsiteX48" fmla="*/ 459656 w 619039"/>
              <a:gd name="connsiteY48" fmla="*/ 595543 h 3272588"/>
              <a:gd name="connsiteX49" fmla="*/ 459688 w 619039"/>
              <a:gd name="connsiteY49" fmla="*/ 595567 h 3272588"/>
              <a:gd name="connsiteX50" fmla="*/ 467120 w 619039"/>
              <a:gd name="connsiteY50" fmla="*/ 522764 h 3272588"/>
              <a:gd name="connsiteX51" fmla="*/ 474585 w 619039"/>
              <a:gd name="connsiteY51" fmla="*/ 504127 h 3272588"/>
              <a:gd name="connsiteX52" fmla="*/ 491412 w 619039"/>
              <a:gd name="connsiteY52" fmla="*/ 431348 h 3272588"/>
              <a:gd name="connsiteX53" fmla="*/ 515671 w 619039"/>
              <a:gd name="connsiteY53" fmla="*/ 280193 h 3272588"/>
              <a:gd name="connsiteX54" fmla="*/ 543630 w 619039"/>
              <a:gd name="connsiteY54" fmla="*/ 114108 h 3272588"/>
              <a:gd name="connsiteX55" fmla="*/ 543598 w 619039"/>
              <a:gd name="connsiteY55" fmla="*/ 112242 h 3272588"/>
              <a:gd name="connsiteX56" fmla="*/ 562409 w 619039"/>
              <a:gd name="connsiteY56" fmla="*/ 0 h 3272588"/>
              <a:gd name="connsiteX0" fmla="*/ 115694 w 639241"/>
              <a:gd name="connsiteY0" fmla="*/ 3272588 h 3272588"/>
              <a:gd name="connsiteX1" fmla="*/ 82241 w 639241"/>
              <a:gd name="connsiteY1" fmla="*/ 3127622 h 3272588"/>
              <a:gd name="connsiteX2" fmla="*/ 68302 w 639241"/>
              <a:gd name="connsiteY2" fmla="*/ 3049564 h 3272588"/>
              <a:gd name="connsiteX3" fmla="*/ 26485 w 639241"/>
              <a:gd name="connsiteY3" fmla="*/ 2979869 h 3272588"/>
              <a:gd name="connsiteX4" fmla="*/ 40424 w 639241"/>
              <a:gd name="connsiteY4" fmla="*/ 2859993 h 3272588"/>
              <a:gd name="connsiteX5" fmla="*/ 45999 w 639241"/>
              <a:gd name="connsiteY5" fmla="*/ 2762420 h 3272588"/>
              <a:gd name="connsiteX6" fmla="*/ 54363 w 639241"/>
              <a:gd name="connsiteY6" fmla="*/ 2701088 h 3272588"/>
              <a:gd name="connsiteX7" fmla="*/ 54363 w 639241"/>
              <a:gd name="connsiteY7" fmla="*/ 2620242 h 3272588"/>
              <a:gd name="connsiteX8" fmla="*/ 4182 w 639241"/>
              <a:gd name="connsiteY8" fmla="*/ 2550547 h 3272588"/>
              <a:gd name="connsiteX9" fmla="*/ 29272 w 639241"/>
              <a:gd name="connsiteY9" fmla="*/ 2517093 h 3272588"/>
              <a:gd name="connsiteX10" fmla="*/ 6970 w 639241"/>
              <a:gd name="connsiteY10" fmla="*/ 2472488 h 3272588"/>
              <a:gd name="connsiteX11" fmla="*/ 18121 w 639241"/>
              <a:gd name="connsiteY11" fmla="*/ 2430671 h 3272588"/>
              <a:gd name="connsiteX12" fmla="*/ 9758 w 639241"/>
              <a:gd name="connsiteY12" fmla="*/ 2411156 h 3272588"/>
              <a:gd name="connsiteX13" fmla="*/ 18121 w 639241"/>
              <a:gd name="connsiteY13" fmla="*/ 2349825 h 3272588"/>
              <a:gd name="connsiteX14" fmla="*/ 4182 w 639241"/>
              <a:gd name="connsiteY14" fmla="*/ 2321947 h 3272588"/>
              <a:gd name="connsiteX15" fmla="*/ 32060 w 639241"/>
              <a:gd name="connsiteY15" fmla="*/ 2285705 h 3272588"/>
              <a:gd name="connsiteX16" fmla="*/ 112906 w 639241"/>
              <a:gd name="connsiteY16" fmla="*/ 2182556 h 3272588"/>
              <a:gd name="connsiteX17" fmla="*/ 163087 w 639241"/>
              <a:gd name="connsiteY17" fmla="*/ 2076620 h 3272588"/>
              <a:gd name="connsiteX18" fmla="*/ 213267 w 639241"/>
              <a:gd name="connsiteY18" fmla="*/ 1979047 h 3272588"/>
              <a:gd name="connsiteX19" fmla="*/ 229994 w 639241"/>
              <a:gd name="connsiteY19" fmla="*/ 1903776 h 3272588"/>
              <a:gd name="connsiteX20" fmla="*/ 185389 w 639241"/>
              <a:gd name="connsiteY20" fmla="*/ 1839656 h 3272588"/>
              <a:gd name="connsiteX21" fmla="*/ 235570 w 639241"/>
              <a:gd name="connsiteY21" fmla="*/ 1834081 h 3272588"/>
              <a:gd name="connsiteX22" fmla="*/ 160299 w 639241"/>
              <a:gd name="connsiteY22" fmla="*/ 1795052 h 3272588"/>
              <a:gd name="connsiteX23" fmla="*/ 221631 w 639241"/>
              <a:gd name="connsiteY23" fmla="*/ 1767174 h 3272588"/>
              <a:gd name="connsiteX24" fmla="*/ 149148 w 639241"/>
              <a:gd name="connsiteY24" fmla="*/ 1716993 h 3272588"/>
              <a:gd name="connsiteX25" fmla="*/ 112906 w 639241"/>
              <a:gd name="connsiteY25" fmla="*/ 1647298 h 3272588"/>
              <a:gd name="connsiteX26" fmla="*/ 87816 w 639241"/>
              <a:gd name="connsiteY26" fmla="*/ 1611056 h 3272588"/>
              <a:gd name="connsiteX27" fmla="*/ 54363 w 639241"/>
              <a:gd name="connsiteY27" fmla="*/ 1546937 h 3272588"/>
              <a:gd name="connsiteX28" fmla="*/ 68302 w 639241"/>
              <a:gd name="connsiteY28" fmla="*/ 1510695 h 3272588"/>
              <a:gd name="connsiteX29" fmla="*/ 71089 w 639241"/>
              <a:gd name="connsiteY29" fmla="*/ 1449364 h 3272588"/>
              <a:gd name="connsiteX30" fmla="*/ 96180 w 639241"/>
              <a:gd name="connsiteY30" fmla="*/ 1441000 h 3272588"/>
              <a:gd name="connsiteX31" fmla="*/ 115694 w 639241"/>
              <a:gd name="connsiteY31" fmla="*/ 1371305 h 3272588"/>
              <a:gd name="connsiteX32" fmla="*/ 160299 w 639241"/>
              <a:gd name="connsiteY32" fmla="*/ 1368517 h 3272588"/>
              <a:gd name="connsiteX33" fmla="*/ 199328 w 639241"/>
              <a:gd name="connsiteY33" fmla="*/ 1329488 h 3272588"/>
              <a:gd name="connsiteX34" fmla="*/ 216055 w 639241"/>
              <a:gd name="connsiteY34" fmla="*/ 1279308 h 3272588"/>
              <a:gd name="connsiteX35" fmla="*/ 238358 w 639241"/>
              <a:gd name="connsiteY35" fmla="*/ 1251430 h 3272588"/>
              <a:gd name="connsiteX36" fmla="*/ 269024 w 639241"/>
              <a:gd name="connsiteY36" fmla="*/ 1257005 h 3272588"/>
              <a:gd name="connsiteX37" fmla="*/ 280175 w 639241"/>
              <a:gd name="connsiteY37" fmla="*/ 1231915 h 3272588"/>
              <a:gd name="connsiteX38" fmla="*/ 302477 w 639241"/>
              <a:gd name="connsiteY38" fmla="*/ 1198461 h 3272588"/>
              <a:gd name="connsiteX39" fmla="*/ 285750 w 639241"/>
              <a:gd name="connsiteY39" fmla="*/ 1139917 h 3272588"/>
              <a:gd name="connsiteX40" fmla="*/ 299689 w 639241"/>
              <a:gd name="connsiteY40" fmla="*/ 1084161 h 3272588"/>
              <a:gd name="connsiteX41" fmla="*/ 324780 w 639241"/>
              <a:gd name="connsiteY41" fmla="*/ 1022830 h 3272588"/>
              <a:gd name="connsiteX42" fmla="*/ 349870 w 639241"/>
              <a:gd name="connsiteY42" fmla="*/ 950347 h 3272588"/>
              <a:gd name="connsiteX43" fmla="*/ 355445 w 639241"/>
              <a:gd name="connsiteY43" fmla="*/ 891803 h 3272588"/>
              <a:gd name="connsiteX44" fmla="*/ 355445 w 639241"/>
              <a:gd name="connsiteY44" fmla="*/ 855561 h 3272588"/>
              <a:gd name="connsiteX45" fmla="*/ 419565 w 639241"/>
              <a:gd name="connsiteY45" fmla="*/ 785866 h 3272588"/>
              <a:gd name="connsiteX46" fmla="*/ 448458 w 639241"/>
              <a:gd name="connsiteY46" fmla="*/ 670140 h 3272588"/>
              <a:gd name="connsiteX47" fmla="*/ 461522 w 639241"/>
              <a:gd name="connsiteY47" fmla="*/ 601142 h 3272588"/>
              <a:gd name="connsiteX48" fmla="*/ 459656 w 639241"/>
              <a:gd name="connsiteY48" fmla="*/ 595543 h 3272588"/>
              <a:gd name="connsiteX49" fmla="*/ 459688 w 639241"/>
              <a:gd name="connsiteY49" fmla="*/ 595567 h 3272588"/>
              <a:gd name="connsiteX50" fmla="*/ 467120 w 639241"/>
              <a:gd name="connsiteY50" fmla="*/ 522764 h 3272588"/>
              <a:gd name="connsiteX51" fmla="*/ 474585 w 639241"/>
              <a:gd name="connsiteY51" fmla="*/ 504127 h 3272588"/>
              <a:gd name="connsiteX52" fmla="*/ 491412 w 639241"/>
              <a:gd name="connsiteY52" fmla="*/ 431348 h 3272588"/>
              <a:gd name="connsiteX53" fmla="*/ 515671 w 639241"/>
              <a:gd name="connsiteY53" fmla="*/ 280193 h 3272588"/>
              <a:gd name="connsiteX54" fmla="*/ 543630 w 639241"/>
              <a:gd name="connsiteY54" fmla="*/ 114108 h 3272588"/>
              <a:gd name="connsiteX55" fmla="*/ 543598 w 639241"/>
              <a:gd name="connsiteY55" fmla="*/ 112242 h 3272588"/>
              <a:gd name="connsiteX56" fmla="*/ 562409 w 639241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62409 w 562409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615036 w 622826"/>
              <a:gd name="connsiteY54" fmla="*/ 114108 h 3272588"/>
              <a:gd name="connsiteX55" fmla="*/ 562409 w 622826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06974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2078 w 622826"/>
              <a:gd name="connsiteY53" fmla="*/ 573711 h 3272588"/>
              <a:gd name="connsiteX54" fmla="*/ 497724 w 622826"/>
              <a:gd name="connsiteY54" fmla="*/ 502273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562078 w 622826"/>
              <a:gd name="connsiteY52" fmla="*/ 573711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02273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531094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3062 w 622826"/>
              <a:gd name="connsiteY49" fmla="*/ 5948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24 w 622826"/>
              <a:gd name="connsiteY48" fmla="*/ 595519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27570 w 622826"/>
              <a:gd name="connsiteY48" fmla="*/ 603759 h 3272588"/>
              <a:gd name="connsiteX49" fmla="*/ 502385 w 622826"/>
              <a:gd name="connsiteY49" fmla="*/ 584386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20821 w 622826"/>
              <a:gd name="connsiteY47" fmla="*/ 612290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26362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22826" h="3272588">
                <a:moveTo>
                  <a:pt x="115694" y="3272588"/>
                </a:moveTo>
                <a:cubicBezTo>
                  <a:pt x="102917" y="3218690"/>
                  <a:pt x="90140" y="3164793"/>
                  <a:pt x="82241" y="3127622"/>
                </a:cubicBezTo>
                <a:cubicBezTo>
                  <a:pt x="74342" y="3090451"/>
                  <a:pt x="77595" y="3074190"/>
                  <a:pt x="68302" y="3049564"/>
                </a:cubicBezTo>
                <a:cubicBezTo>
                  <a:pt x="59009" y="3024939"/>
                  <a:pt x="31131" y="3011464"/>
                  <a:pt x="26485" y="2979869"/>
                </a:cubicBezTo>
                <a:cubicBezTo>
                  <a:pt x="21839" y="2948274"/>
                  <a:pt x="37172" y="2896234"/>
                  <a:pt x="40424" y="2859993"/>
                </a:cubicBezTo>
                <a:cubicBezTo>
                  <a:pt x="43676" y="2823752"/>
                  <a:pt x="43676" y="2788904"/>
                  <a:pt x="45999" y="2762420"/>
                </a:cubicBezTo>
                <a:cubicBezTo>
                  <a:pt x="48322" y="2735936"/>
                  <a:pt x="52969" y="2724784"/>
                  <a:pt x="54363" y="2701088"/>
                </a:cubicBezTo>
                <a:cubicBezTo>
                  <a:pt x="55757" y="2677392"/>
                  <a:pt x="62726" y="2645332"/>
                  <a:pt x="54363" y="2620242"/>
                </a:cubicBezTo>
                <a:cubicBezTo>
                  <a:pt x="46000" y="2595152"/>
                  <a:pt x="8364" y="2567738"/>
                  <a:pt x="4182" y="2550547"/>
                </a:cubicBezTo>
                <a:cubicBezTo>
                  <a:pt x="0" y="2533356"/>
                  <a:pt x="28807" y="2530103"/>
                  <a:pt x="29272" y="2517093"/>
                </a:cubicBezTo>
                <a:cubicBezTo>
                  <a:pt x="29737" y="2504083"/>
                  <a:pt x="8828" y="2486892"/>
                  <a:pt x="6970" y="2472488"/>
                </a:cubicBezTo>
                <a:cubicBezTo>
                  <a:pt x="5112" y="2458084"/>
                  <a:pt x="17656" y="2440893"/>
                  <a:pt x="18121" y="2430671"/>
                </a:cubicBezTo>
                <a:cubicBezTo>
                  <a:pt x="18586" y="2420449"/>
                  <a:pt x="9758" y="2424630"/>
                  <a:pt x="9758" y="2411156"/>
                </a:cubicBezTo>
                <a:cubicBezTo>
                  <a:pt x="9758" y="2397682"/>
                  <a:pt x="19050" y="2364693"/>
                  <a:pt x="18121" y="2349825"/>
                </a:cubicBezTo>
                <a:cubicBezTo>
                  <a:pt x="17192" y="2334957"/>
                  <a:pt x="1859" y="2332634"/>
                  <a:pt x="4182" y="2321947"/>
                </a:cubicBezTo>
                <a:cubicBezTo>
                  <a:pt x="6505" y="2311260"/>
                  <a:pt x="32060" y="2285705"/>
                  <a:pt x="32060" y="2285705"/>
                </a:cubicBezTo>
                <a:cubicBezTo>
                  <a:pt x="50181" y="2262473"/>
                  <a:pt x="91068" y="2217403"/>
                  <a:pt x="112906" y="2182556"/>
                </a:cubicBezTo>
                <a:cubicBezTo>
                  <a:pt x="134744" y="2147709"/>
                  <a:pt x="146360" y="2110538"/>
                  <a:pt x="163087" y="2076620"/>
                </a:cubicBezTo>
                <a:cubicBezTo>
                  <a:pt x="179814" y="2042702"/>
                  <a:pt x="202116" y="2007854"/>
                  <a:pt x="213267" y="1979047"/>
                </a:cubicBezTo>
                <a:cubicBezTo>
                  <a:pt x="224418" y="1950240"/>
                  <a:pt x="234640" y="1927008"/>
                  <a:pt x="229994" y="1903776"/>
                </a:cubicBezTo>
                <a:cubicBezTo>
                  <a:pt x="225348" y="1880544"/>
                  <a:pt x="184460" y="1851272"/>
                  <a:pt x="185389" y="1839656"/>
                </a:cubicBezTo>
                <a:cubicBezTo>
                  <a:pt x="186318" y="1828040"/>
                  <a:pt x="239752" y="1841515"/>
                  <a:pt x="235570" y="1834081"/>
                </a:cubicBezTo>
                <a:cubicBezTo>
                  <a:pt x="231388" y="1826647"/>
                  <a:pt x="162622" y="1806203"/>
                  <a:pt x="160299" y="1795052"/>
                </a:cubicBezTo>
                <a:cubicBezTo>
                  <a:pt x="157976" y="1783901"/>
                  <a:pt x="223490" y="1780184"/>
                  <a:pt x="221631" y="1767174"/>
                </a:cubicBezTo>
                <a:cubicBezTo>
                  <a:pt x="219773" y="1754164"/>
                  <a:pt x="167269" y="1736972"/>
                  <a:pt x="149148" y="1716993"/>
                </a:cubicBezTo>
                <a:cubicBezTo>
                  <a:pt x="131027" y="1697014"/>
                  <a:pt x="123128" y="1664954"/>
                  <a:pt x="112906" y="1647298"/>
                </a:cubicBezTo>
                <a:cubicBezTo>
                  <a:pt x="102684" y="1629642"/>
                  <a:pt x="97573" y="1627783"/>
                  <a:pt x="87816" y="1611056"/>
                </a:cubicBezTo>
                <a:cubicBezTo>
                  <a:pt x="78059" y="1594329"/>
                  <a:pt x="57615" y="1563664"/>
                  <a:pt x="54363" y="1546937"/>
                </a:cubicBezTo>
                <a:cubicBezTo>
                  <a:pt x="51111" y="1530210"/>
                  <a:pt x="65514" y="1526957"/>
                  <a:pt x="68302" y="1510695"/>
                </a:cubicBezTo>
                <a:cubicBezTo>
                  <a:pt x="71090" y="1494433"/>
                  <a:pt x="66443" y="1460980"/>
                  <a:pt x="71089" y="1449364"/>
                </a:cubicBezTo>
                <a:cubicBezTo>
                  <a:pt x="75735" y="1437748"/>
                  <a:pt x="88746" y="1454010"/>
                  <a:pt x="96180" y="1441000"/>
                </a:cubicBezTo>
                <a:cubicBezTo>
                  <a:pt x="103614" y="1427990"/>
                  <a:pt x="105008" y="1383385"/>
                  <a:pt x="115694" y="1371305"/>
                </a:cubicBezTo>
                <a:cubicBezTo>
                  <a:pt x="126380" y="1359225"/>
                  <a:pt x="146360" y="1375487"/>
                  <a:pt x="160299" y="1368517"/>
                </a:cubicBezTo>
                <a:cubicBezTo>
                  <a:pt x="174238" y="1361548"/>
                  <a:pt x="190035" y="1344356"/>
                  <a:pt x="199328" y="1329488"/>
                </a:cubicBezTo>
                <a:cubicBezTo>
                  <a:pt x="208621" y="1314620"/>
                  <a:pt x="209550" y="1292318"/>
                  <a:pt x="216055" y="1279308"/>
                </a:cubicBezTo>
                <a:cubicBezTo>
                  <a:pt x="222560" y="1266298"/>
                  <a:pt x="229530" y="1255147"/>
                  <a:pt x="238358" y="1251430"/>
                </a:cubicBezTo>
                <a:cubicBezTo>
                  <a:pt x="247186" y="1247713"/>
                  <a:pt x="262055" y="1260257"/>
                  <a:pt x="269024" y="1257005"/>
                </a:cubicBezTo>
                <a:cubicBezTo>
                  <a:pt x="275993" y="1253753"/>
                  <a:pt x="274600" y="1241672"/>
                  <a:pt x="280175" y="1231915"/>
                </a:cubicBezTo>
                <a:cubicBezTo>
                  <a:pt x="285750" y="1222158"/>
                  <a:pt x="301548" y="1213794"/>
                  <a:pt x="302477" y="1198461"/>
                </a:cubicBezTo>
                <a:cubicBezTo>
                  <a:pt x="303406" y="1183128"/>
                  <a:pt x="286215" y="1158967"/>
                  <a:pt x="285750" y="1139917"/>
                </a:cubicBezTo>
                <a:cubicBezTo>
                  <a:pt x="285285" y="1120867"/>
                  <a:pt x="293184" y="1103675"/>
                  <a:pt x="299689" y="1084161"/>
                </a:cubicBezTo>
                <a:cubicBezTo>
                  <a:pt x="306194" y="1064647"/>
                  <a:pt x="316417" y="1045132"/>
                  <a:pt x="324780" y="1022830"/>
                </a:cubicBezTo>
                <a:cubicBezTo>
                  <a:pt x="333143" y="1000528"/>
                  <a:pt x="344759" y="972185"/>
                  <a:pt x="349870" y="950347"/>
                </a:cubicBezTo>
                <a:cubicBezTo>
                  <a:pt x="354981" y="928509"/>
                  <a:pt x="354516" y="907601"/>
                  <a:pt x="355445" y="891803"/>
                </a:cubicBezTo>
                <a:cubicBezTo>
                  <a:pt x="356374" y="876005"/>
                  <a:pt x="344758" y="873217"/>
                  <a:pt x="355445" y="855561"/>
                </a:cubicBezTo>
                <a:cubicBezTo>
                  <a:pt x="366132" y="837905"/>
                  <a:pt x="404068" y="804867"/>
                  <a:pt x="419565" y="785866"/>
                </a:cubicBezTo>
                <a:cubicBezTo>
                  <a:pt x="435062" y="766865"/>
                  <a:pt x="435425" y="765640"/>
                  <a:pt x="448426" y="741554"/>
                </a:cubicBezTo>
                <a:cubicBezTo>
                  <a:pt x="461427" y="717468"/>
                  <a:pt x="488580" y="667544"/>
                  <a:pt x="497573" y="641349"/>
                </a:cubicBezTo>
                <a:cubicBezTo>
                  <a:pt x="506566" y="615154"/>
                  <a:pt x="514253" y="595354"/>
                  <a:pt x="502385" y="584386"/>
                </a:cubicBezTo>
                <a:cubicBezTo>
                  <a:pt x="490517" y="573418"/>
                  <a:pt x="436695" y="591409"/>
                  <a:pt x="426362" y="575541"/>
                </a:cubicBezTo>
                <a:cubicBezTo>
                  <a:pt x="420884" y="567490"/>
                  <a:pt x="447471" y="542842"/>
                  <a:pt x="469516" y="536077"/>
                </a:cubicBezTo>
                <a:lnTo>
                  <a:pt x="535387" y="534949"/>
                </a:lnTo>
                <a:lnTo>
                  <a:pt x="569621" y="497716"/>
                </a:lnTo>
                <a:lnTo>
                  <a:pt x="587077" y="351607"/>
                </a:lnTo>
                <a:cubicBezTo>
                  <a:pt x="587139" y="350327"/>
                  <a:pt x="587200" y="277632"/>
                  <a:pt x="587262" y="276352"/>
                </a:cubicBezTo>
                <a:lnTo>
                  <a:pt x="615036" y="114108"/>
                </a:lnTo>
                <a:cubicBezTo>
                  <a:pt x="622826" y="67409"/>
                  <a:pt x="558497" y="23772"/>
                  <a:pt x="562409" y="0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任意多边形 5"/>
          <p:cNvSpPr/>
          <p:nvPr/>
        </p:nvSpPr>
        <p:spPr>
          <a:xfrm>
            <a:off x="1257299" y="945995"/>
            <a:ext cx="3223554" cy="2488581"/>
          </a:xfrm>
          <a:custGeom>
            <a:avLst/>
            <a:gdLst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2702 w 3270095"/>
              <a:gd name="connsiteY17" fmla="*/ 573359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2702 w 3270095"/>
              <a:gd name="connsiteY17" fmla="*/ 573359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189249 w 3270095"/>
              <a:gd name="connsiteY17" fmla="*/ 534329 h 2488581"/>
              <a:gd name="connsiteX18" fmla="*/ 3133493 w 3270095"/>
              <a:gd name="connsiteY18" fmla="*/ 500876 h 2488581"/>
              <a:gd name="connsiteX19" fmla="*/ 3077737 w 3270095"/>
              <a:gd name="connsiteY19" fmla="*/ 464634 h 2488581"/>
              <a:gd name="connsiteX20" fmla="*/ 3055434 w 3270095"/>
              <a:gd name="connsiteY20" fmla="*/ 442332 h 2488581"/>
              <a:gd name="connsiteX21" fmla="*/ 3002466 w 3270095"/>
              <a:gd name="connsiteY21" fmla="*/ 464634 h 2488581"/>
              <a:gd name="connsiteX22" fmla="*/ 2974588 w 3270095"/>
              <a:gd name="connsiteY22" fmla="*/ 478573 h 2488581"/>
              <a:gd name="connsiteX23" fmla="*/ 2938346 w 3270095"/>
              <a:gd name="connsiteY23" fmla="*/ 447907 h 2488581"/>
              <a:gd name="connsiteX24" fmla="*/ 2882590 w 3270095"/>
              <a:gd name="connsiteY24" fmla="*/ 442332 h 2488581"/>
              <a:gd name="connsiteX25" fmla="*/ 2832410 w 3270095"/>
              <a:gd name="connsiteY25" fmla="*/ 439544 h 2488581"/>
              <a:gd name="connsiteX26" fmla="*/ 2801744 w 3270095"/>
              <a:gd name="connsiteY26" fmla="*/ 414454 h 2488581"/>
              <a:gd name="connsiteX27" fmla="*/ 2737624 w 3270095"/>
              <a:gd name="connsiteY27" fmla="*/ 372637 h 2488581"/>
              <a:gd name="connsiteX28" fmla="*/ 2687444 w 3270095"/>
              <a:gd name="connsiteY28" fmla="*/ 341971 h 2488581"/>
              <a:gd name="connsiteX29" fmla="*/ 2631688 w 3270095"/>
              <a:gd name="connsiteY29" fmla="*/ 316881 h 2488581"/>
              <a:gd name="connsiteX30" fmla="*/ 2556417 w 3270095"/>
              <a:gd name="connsiteY30" fmla="*/ 277851 h 2488581"/>
              <a:gd name="connsiteX31" fmla="*/ 2520176 w 3270095"/>
              <a:gd name="connsiteY31" fmla="*/ 266700 h 2488581"/>
              <a:gd name="connsiteX32" fmla="*/ 2436541 w 3270095"/>
              <a:gd name="connsiteY32" fmla="*/ 255549 h 2488581"/>
              <a:gd name="connsiteX33" fmla="*/ 2369634 w 3270095"/>
              <a:gd name="connsiteY33" fmla="*/ 286215 h 2488581"/>
              <a:gd name="connsiteX34" fmla="*/ 2316666 w 3270095"/>
              <a:gd name="connsiteY34" fmla="*/ 280639 h 2488581"/>
              <a:gd name="connsiteX35" fmla="*/ 2280424 w 3270095"/>
              <a:gd name="connsiteY35" fmla="*/ 258337 h 2488581"/>
              <a:gd name="connsiteX36" fmla="*/ 2210729 w 3270095"/>
              <a:gd name="connsiteY36" fmla="*/ 258337 h 2488581"/>
              <a:gd name="connsiteX37" fmla="*/ 2138246 w 3270095"/>
              <a:gd name="connsiteY37" fmla="*/ 280639 h 2488581"/>
              <a:gd name="connsiteX38" fmla="*/ 2102005 w 3270095"/>
              <a:gd name="connsiteY38" fmla="*/ 289003 h 2488581"/>
              <a:gd name="connsiteX39" fmla="*/ 2040673 w 3270095"/>
              <a:gd name="connsiteY39" fmla="*/ 283427 h 2488581"/>
              <a:gd name="connsiteX40" fmla="*/ 1979341 w 3270095"/>
              <a:gd name="connsiteY40" fmla="*/ 261125 h 2488581"/>
              <a:gd name="connsiteX41" fmla="*/ 1870617 w 3270095"/>
              <a:gd name="connsiteY41" fmla="*/ 261125 h 2488581"/>
              <a:gd name="connsiteX42" fmla="*/ 1814861 w 3270095"/>
              <a:gd name="connsiteY42" fmla="*/ 230459 h 2488581"/>
              <a:gd name="connsiteX43" fmla="*/ 1778620 w 3270095"/>
              <a:gd name="connsiteY43" fmla="*/ 227671 h 2488581"/>
              <a:gd name="connsiteX44" fmla="*/ 1717288 w 3270095"/>
              <a:gd name="connsiteY44" fmla="*/ 194217 h 2488581"/>
              <a:gd name="connsiteX45" fmla="*/ 1681046 w 3270095"/>
              <a:gd name="connsiteY45" fmla="*/ 160764 h 2488581"/>
              <a:gd name="connsiteX46" fmla="*/ 1625290 w 3270095"/>
              <a:gd name="connsiteY46" fmla="*/ 121734 h 2488581"/>
              <a:gd name="connsiteX47" fmla="*/ 1580685 w 3270095"/>
              <a:gd name="connsiteY47" fmla="*/ 77129 h 2488581"/>
              <a:gd name="connsiteX48" fmla="*/ 1533293 w 3270095"/>
              <a:gd name="connsiteY48" fmla="*/ 35312 h 2488581"/>
              <a:gd name="connsiteX49" fmla="*/ 1405054 w 3270095"/>
              <a:gd name="connsiteY49" fmla="*/ 43676 h 2488581"/>
              <a:gd name="connsiteX50" fmla="*/ 1352085 w 3270095"/>
              <a:gd name="connsiteY50" fmla="*/ 32525 h 2488581"/>
              <a:gd name="connsiteX51" fmla="*/ 1313056 w 3270095"/>
              <a:gd name="connsiteY51" fmla="*/ 7434 h 2488581"/>
              <a:gd name="connsiteX52" fmla="*/ 1257300 w 3270095"/>
              <a:gd name="connsiteY52" fmla="*/ 1859 h 2488581"/>
              <a:gd name="connsiteX53" fmla="*/ 1201544 w 3270095"/>
              <a:gd name="connsiteY53" fmla="*/ 18585 h 2488581"/>
              <a:gd name="connsiteX54" fmla="*/ 1137424 w 3270095"/>
              <a:gd name="connsiteY54" fmla="*/ 46464 h 2488581"/>
              <a:gd name="connsiteX55" fmla="*/ 1078880 w 3270095"/>
              <a:gd name="connsiteY55" fmla="*/ 68766 h 2488581"/>
              <a:gd name="connsiteX56" fmla="*/ 1039851 w 3270095"/>
              <a:gd name="connsiteY56" fmla="*/ 105007 h 2488581"/>
              <a:gd name="connsiteX57" fmla="*/ 1006398 w 3270095"/>
              <a:gd name="connsiteY57" fmla="*/ 135673 h 2488581"/>
              <a:gd name="connsiteX58" fmla="*/ 970156 w 3270095"/>
              <a:gd name="connsiteY58" fmla="*/ 152400 h 2488581"/>
              <a:gd name="connsiteX59" fmla="*/ 933915 w 3270095"/>
              <a:gd name="connsiteY59" fmla="*/ 166339 h 2488581"/>
              <a:gd name="connsiteX60" fmla="*/ 880946 w 3270095"/>
              <a:gd name="connsiteY60" fmla="*/ 205368 h 2488581"/>
              <a:gd name="connsiteX61" fmla="*/ 853068 w 3270095"/>
              <a:gd name="connsiteY61" fmla="*/ 222095 h 2488581"/>
              <a:gd name="connsiteX62" fmla="*/ 833554 w 3270095"/>
              <a:gd name="connsiteY62" fmla="*/ 263912 h 2488581"/>
              <a:gd name="connsiteX63" fmla="*/ 811251 w 3270095"/>
              <a:gd name="connsiteY63" fmla="*/ 302942 h 2488581"/>
              <a:gd name="connsiteX64" fmla="*/ 814039 w 3270095"/>
              <a:gd name="connsiteY64" fmla="*/ 339183 h 2488581"/>
              <a:gd name="connsiteX65" fmla="*/ 822402 w 3270095"/>
              <a:gd name="connsiteY65" fmla="*/ 375425 h 2488581"/>
              <a:gd name="connsiteX66" fmla="*/ 777798 w 3270095"/>
              <a:gd name="connsiteY66" fmla="*/ 392151 h 2488581"/>
              <a:gd name="connsiteX67" fmla="*/ 738768 w 3270095"/>
              <a:gd name="connsiteY67" fmla="*/ 431181 h 2488581"/>
              <a:gd name="connsiteX68" fmla="*/ 710890 w 3270095"/>
              <a:gd name="connsiteY68" fmla="*/ 470210 h 2488581"/>
              <a:gd name="connsiteX69" fmla="*/ 663498 w 3270095"/>
              <a:gd name="connsiteY69" fmla="*/ 520390 h 2488581"/>
              <a:gd name="connsiteX70" fmla="*/ 621680 w 3270095"/>
              <a:gd name="connsiteY70" fmla="*/ 564995 h 2488581"/>
              <a:gd name="connsiteX71" fmla="*/ 599378 w 3270095"/>
              <a:gd name="connsiteY71" fmla="*/ 587298 h 2488581"/>
              <a:gd name="connsiteX72" fmla="*/ 565924 w 3270095"/>
              <a:gd name="connsiteY72" fmla="*/ 643054 h 2488581"/>
              <a:gd name="connsiteX73" fmla="*/ 554773 w 3270095"/>
              <a:gd name="connsiteY73" fmla="*/ 662568 h 2488581"/>
              <a:gd name="connsiteX74" fmla="*/ 554773 w 3270095"/>
              <a:gd name="connsiteY74" fmla="*/ 693234 h 2488581"/>
              <a:gd name="connsiteX75" fmla="*/ 585439 w 3270095"/>
              <a:gd name="connsiteY75" fmla="*/ 813110 h 2488581"/>
              <a:gd name="connsiteX76" fmla="*/ 577076 w 3270095"/>
              <a:gd name="connsiteY76" fmla="*/ 866078 h 2488581"/>
              <a:gd name="connsiteX77" fmla="*/ 602166 w 3270095"/>
              <a:gd name="connsiteY77" fmla="*/ 907895 h 2488581"/>
              <a:gd name="connsiteX78" fmla="*/ 624468 w 3270095"/>
              <a:gd name="connsiteY78" fmla="*/ 999893 h 2488581"/>
              <a:gd name="connsiteX79" fmla="*/ 624468 w 3270095"/>
              <a:gd name="connsiteY79" fmla="*/ 1072376 h 2488581"/>
              <a:gd name="connsiteX80" fmla="*/ 607741 w 3270095"/>
              <a:gd name="connsiteY80" fmla="*/ 1133707 h 2488581"/>
              <a:gd name="connsiteX81" fmla="*/ 602166 w 3270095"/>
              <a:gd name="connsiteY81" fmla="*/ 1189464 h 2488581"/>
              <a:gd name="connsiteX82" fmla="*/ 607741 w 3270095"/>
              <a:gd name="connsiteY82" fmla="*/ 1225705 h 2488581"/>
              <a:gd name="connsiteX83" fmla="*/ 618893 w 3270095"/>
              <a:gd name="connsiteY83" fmla="*/ 1320490 h 2488581"/>
              <a:gd name="connsiteX84" fmla="*/ 616105 w 3270095"/>
              <a:gd name="connsiteY84" fmla="*/ 1387398 h 2488581"/>
              <a:gd name="connsiteX85" fmla="*/ 588227 w 3270095"/>
              <a:gd name="connsiteY85" fmla="*/ 1454305 h 2488581"/>
              <a:gd name="connsiteX86" fmla="*/ 549198 w 3270095"/>
              <a:gd name="connsiteY86" fmla="*/ 1501698 h 2488581"/>
              <a:gd name="connsiteX87" fmla="*/ 515744 w 3270095"/>
              <a:gd name="connsiteY87" fmla="*/ 1535151 h 2488581"/>
              <a:gd name="connsiteX88" fmla="*/ 487866 w 3270095"/>
              <a:gd name="connsiteY88" fmla="*/ 1568605 h 2488581"/>
              <a:gd name="connsiteX89" fmla="*/ 496229 w 3270095"/>
              <a:gd name="connsiteY89" fmla="*/ 1607634 h 2488581"/>
              <a:gd name="connsiteX90" fmla="*/ 457200 w 3270095"/>
              <a:gd name="connsiteY90" fmla="*/ 1674542 h 2488581"/>
              <a:gd name="connsiteX91" fmla="*/ 457200 w 3270095"/>
              <a:gd name="connsiteY91" fmla="*/ 1707995 h 2488581"/>
              <a:gd name="connsiteX92" fmla="*/ 454412 w 3270095"/>
              <a:gd name="connsiteY92" fmla="*/ 1760964 h 2488581"/>
              <a:gd name="connsiteX93" fmla="*/ 432110 w 3270095"/>
              <a:gd name="connsiteY93" fmla="*/ 1827871 h 2488581"/>
              <a:gd name="connsiteX94" fmla="*/ 404232 w 3270095"/>
              <a:gd name="connsiteY94" fmla="*/ 1869688 h 2488581"/>
              <a:gd name="connsiteX95" fmla="*/ 370778 w 3270095"/>
              <a:gd name="connsiteY95" fmla="*/ 1900354 h 2488581"/>
              <a:gd name="connsiteX96" fmla="*/ 317810 w 3270095"/>
              <a:gd name="connsiteY96" fmla="*/ 1942171 h 2488581"/>
              <a:gd name="connsiteX97" fmla="*/ 287144 w 3270095"/>
              <a:gd name="connsiteY97" fmla="*/ 1961685 h 2488581"/>
              <a:gd name="connsiteX98" fmla="*/ 264841 w 3270095"/>
              <a:gd name="connsiteY98" fmla="*/ 2023017 h 2488581"/>
              <a:gd name="connsiteX99" fmla="*/ 239751 w 3270095"/>
              <a:gd name="connsiteY99" fmla="*/ 2070410 h 2488581"/>
              <a:gd name="connsiteX100" fmla="*/ 217449 w 3270095"/>
              <a:gd name="connsiteY100" fmla="*/ 2128954 h 2488581"/>
              <a:gd name="connsiteX101" fmla="*/ 197934 w 3270095"/>
              <a:gd name="connsiteY101" fmla="*/ 2151256 h 2488581"/>
              <a:gd name="connsiteX102" fmla="*/ 153329 w 3270095"/>
              <a:gd name="connsiteY102" fmla="*/ 2195861 h 2488581"/>
              <a:gd name="connsiteX103" fmla="*/ 122663 w 3270095"/>
              <a:gd name="connsiteY103" fmla="*/ 2220951 h 2488581"/>
              <a:gd name="connsiteX104" fmla="*/ 114300 w 3270095"/>
              <a:gd name="connsiteY104" fmla="*/ 2254405 h 2488581"/>
              <a:gd name="connsiteX105" fmla="*/ 111512 w 3270095"/>
              <a:gd name="connsiteY105" fmla="*/ 2312949 h 2488581"/>
              <a:gd name="connsiteX106" fmla="*/ 94785 w 3270095"/>
              <a:gd name="connsiteY106" fmla="*/ 2377068 h 2488581"/>
              <a:gd name="connsiteX107" fmla="*/ 44605 w 3270095"/>
              <a:gd name="connsiteY107" fmla="*/ 2463490 h 2488581"/>
              <a:gd name="connsiteX108" fmla="*/ 0 w 3270095"/>
              <a:gd name="connsiteY108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189249 w 3270095"/>
              <a:gd name="connsiteY19" fmla="*/ 534329 h 2488581"/>
              <a:gd name="connsiteX20" fmla="*/ 3133493 w 3270095"/>
              <a:gd name="connsiteY20" fmla="*/ 500876 h 2488581"/>
              <a:gd name="connsiteX21" fmla="*/ 3077737 w 3270095"/>
              <a:gd name="connsiteY21" fmla="*/ 464634 h 2488581"/>
              <a:gd name="connsiteX22" fmla="*/ 3055434 w 3270095"/>
              <a:gd name="connsiteY22" fmla="*/ 442332 h 2488581"/>
              <a:gd name="connsiteX23" fmla="*/ 3002466 w 3270095"/>
              <a:gd name="connsiteY23" fmla="*/ 464634 h 2488581"/>
              <a:gd name="connsiteX24" fmla="*/ 2974588 w 3270095"/>
              <a:gd name="connsiteY24" fmla="*/ 478573 h 2488581"/>
              <a:gd name="connsiteX25" fmla="*/ 2938346 w 3270095"/>
              <a:gd name="connsiteY25" fmla="*/ 447907 h 2488581"/>
              <a:gd name="connsiteX26" fmla="*/ 2882590 w 3270095"/>
              <a:gd name="connsiteY26" fmla="*/ 442332 h 2488581"/>
              <a:gd name="connsiteX27" fmla="*/ 2832410 w 3270095"/>
              <a:gd name="connsiteY27" fmla="*/ 439544 h 2488581"/>
              <a:gd name="connsiteX28" fmla="*/ 2801744 w 3270095"/>
              <a:gd name="connsiteY28" fmla="*/ 414454 h 2488581"/>
              <a:gd name="connsiteX29" fmla="*/ 2737624 w 3270095"/>
              <a:gd name="connsiteY29" fmla="*/ 372637 h 2488581"/>
              <a:gd name="connsiteX30" fmla="*/ 2687444 w 3270095"/>
              <a:gd name="connsiteY30" fmla="*/ 341971 h 2488581"/>
              <a:gd name="connsiteX31" fmla="*/ 2631688 w 3270095"/>
              <a:gd name="connsiteY31" fmla="*/ 316881 h 2488581"/>
              <a:gd name="connsiteX32" fmla="*/ 2556417 w 3270095"/>
              <a:gd name="connsiteY32" fmla="*/ 277851 h 2488581"/>
              <a:gd name="connsiteX33" fmla="*/ 2520176 w 3270095"/>
              <a:gd name="connsiteY33" fmla="*/ 266700 h 2488581"/>
              <a:gd name="connsiteX34" fmla="*/ 2436541 w 3270095"/>
              <a:gd name="connsiteY34" fmla="*/ 255549 h 2488581"/>
              <a:gd name="connsiteX35" fmla="*/ 2369634 w 3270095"/>
              <a:gd name="connsiteY35" fmla="*/ 286215 h 2488581"/>
              <a:gd name="connsiteX36" fmla="*/ 2316666 w 3270095"/>
              <a:gd name="connsiteY36" fmla="*/ 280639 h 2488581"/>
              <a:gd name="connsiteX37" fmla="*/ 2280424 w 3270095"/>
              <a:gd name="connsiteY37" fmla="*/ 258337 h 2488581"/>
              <a:gd name="connsiteX38" fmla="*/ 2210729 w 3270095"/>
              <a:gd name="connsiteY38" fmla="*/ 258337 h 2488581"/>
              <a:gd name="connsiteX39" fmla="*/ 2138246 w 3270095"/>
              <a:gd name="connsiteY39" fmla="*/ 280639 h 2488581"/>
              <a:gd name="connsiteX40" fmla="*/ 2102005 w 3270095"/>
              <a:gd name="connsiteY40" fmla="*/ 289003 h 2488581"/>
              <a:gd name="connsiteX41" fmla="*/ 2040673 w 3270095"/>
              <a:gd name="connsiteY41" fmla="*/ 283427 h 2488581"/>
              <a:gd name="connsiteX42" fmla="*/ 1979341 w 3270095"/>
              <a:gd name="connsiteY42" fmla="*/ 261125 h 2488581"/>
              <a:gd name="connsiteX43" fmla="*/ 1870617 w 3270095"/>
              <a:gd name="connsiteY43" fmla="*/ 261125 h 2488581"/>
              <a:gd name="connsiteX44" fmla="*/ 1814861 w 3270095"/>
              <a:gd name="connsiteY44" fmla="*/ 230459 h 2488581"/>
              <a:gd name="connsiteX45" fmla="*/ 1778620 w 3270095"/>
              <a:gd name="connsiteY45" fmla="*/ 227671 h 2488581"/>
              <a:gd name="connsiteX46" fmla="*/ 1717288 w 3270095"/>
              <a:gd name="connsiteY46" fmla="*/ 194217 h 2488581"/>
              <a:gd name="connsiteX47" fmla="*/ 1681046 w 3270095"/>
              <a:gd name="connsiteY47" fmla="*/ 160764 h 2488581"/>
              <a:gd name="connsiteX48" fmla="*/ 1625290 w 3270095"/>
              <a:gd name="connsiteY48" fmla="*/ 121734 h 2488581"/>
              <a:gd name="connsiteX49" fmla="*/ 1580685 w 3270095"/>
              <a:gd name="connsiteY49" fmla="*/ 77129 h 2488581"/>
              <a:gd name="connsiteX50" fmla="*/ 1533293 w 3270095"/>
              <a:gd name="connsiteY50" fmla="*/ 35312 h 2488581"/>
              <a:gd name="connsiteX51" fmla="*/ 1405054 w 3270095"/>
              <a:gd name="connsiteY51" fmla="*/ 43676 h 2488581"/>
              <a:gd name="connsiteX52" fmla="*/ 1352085 w 3270095"/>
              <a:gd name="connsiteY52" fmla="*/ 32525 h 2488581"/>
              <a:gd name="connsiteX53" fmla="*/ 1313056 w 3270095"/>
              <a:gd name="connsiteY53" fmla="*/ 7434 h 2488581"/>
              <a:gd name="connsiteX54" fmla="*/ 1257300 w 3270095"/>
              <a:gd name="connsiteY54" fmla="*/ 1859 h 2488581"/>
              <a:gd name="connsiteX55" fmla="*/ 1201544 w 3270095"/>
              <a:gd name="connsiteY55" fmla="*/ 18585 h 2488581"/>
              <a:gd name="connsiteX56" fmla="*/ 1137424 w 3270095"/>
              <a:gd name="connsiteY56" fmla="*/ 46464 h 2488581"/>
              <a:gd name="connsiteX57" fmla="*/ 1078880 w 3270095"/>
              <a:gd name="connsiteY57" fmla="*/ 68766 h 2488581"/>
              <a:gd name="connsiteX58" fmla="*/ 1039851 w 3270095"/>
              <a:gd name="connsiteY58" fmla="*/ 105007 h 2488581"/>
              <a:gd name="connsiteX59" fmla="*/ 1006398 w 3270095"/>
              <a:gd name="connsiteY59" fmla="*/ 135673 h 2488581"/>
              <a:gd name="connsiteX60" fmla="*/ 970156 w 3270095"/>
              <a:gd name="connsiteY60" fmla="*/ 152400 h 2488581"/>
              <a:gd name="connsiteX61" fmla="*/ 933915 w 3270095"/>
              <a:gd name="connsiteY61" fmla="*/ 166339 h 2488581"/>
              <a:gd name="connsiteX62" fmla="*/ 880946 w 3270095"/>
              <a:gd name="connsiteY62" fmla="*/ 205368 h 2488581"/>
              <a:gd name="connsiteX63" fmla="*/ 853068 w 3270095"/>
              <a:gd name="connsiteY63" fmla="*/ 222095 h 2488581"/>
              <a:gd name="connsiteX64" fmla="*/ 833554 w 3270095"/>
              <a:gd name="connsiteY64" fmla="*/ 263912 h 2488581"/>
              <a:gd name="connsiteX65" fmla="*/ 811251 w 3270095"/>
              <a:gd name="connsiteY65" fmla="*/ 302942 h 2488581"/>
              <a:gd name="connsiteX66" fmla="*/ 814039 w 3270095"/>
              <a:gd name="connsiteY66" fmla="*/ 339183 h 2488581"/>
              <a:gd name="connsiteX67" fmla="*/ 822402 w 3270095"/>
              <a:gd name="connsiteY67" fmla="*/ 375425 h 2488581"/>
              <a:gd name="connsiteX68" fmla="*/ 777798 w 3270095"/>
              <a:gd name="connsiteY68" fmla="*/ 392151 h 2488581"/>
              <a:gd name="connsiteX69" fmla="*/ 738768 w 3270095"/>
              <a:gd name="connsiteY69" fmla="*/ 431181 h 2488581"/>
              <a:gd name="connsiteX70" fmla="*/ 710890 w 3270095"/>
              <a:gd name="connsiteY70" fmla="*/ 470210 h 2488581"/>
              <a:gd name="connsiteX71" fmla="*/ 663498 w 3270095"/>
              <a:gd name="connsiteY71" fmla="*/ 520390 h 2488581"/>
              <a:gd name="connsiteX72" fmla="*/ 621680 w 3270095"/>
              <a:gd name="connsiteY72" fmla="*/ 564995 h 2488581"/>
              <a:gd name="connsiteX73" fmla="*/ 599378 w 3270095"/>
              <a:gd name="connsiteY73" fmla="*/ 587298 h 2488581"/>
              <a:gd name="connsiteX74" fmla="*/ 565924 w 3270095"/>
              <a:gd name="connsiteY74" fmla="*/ 643054 h 2488581"/>
              <a:gd name="connsiteX75" fmla="*/ 554773 w 3270095"/>
              <a:gd name="connsiteY75" fmla="*/ 662568 h 2488581"/>
              <a:gd name="connsiteX76" fmla="*/ 554773 w 3270095"/>
              <a:gd name="connsiteY76" fmla="*/ 693234 h 2488581"/>
              <a:gd name="connsiteX77" fmla="*/ 585439 w 3270095"/>
              <a:gd name="connsiteY77" fmla="*/ 813110 h 2488581"/>
              <a:gd name="connsiteX78" fmla="*/ 577076 w 3270095"/>
              <a:gd name="connsiteY78" fmla="*/ 866078 h 2488581"/>
              <a:gd name="connsiteX79" fmla="*/ 602166 w 3270095"/>
              <a:gd name="connsiteY79" fmla="*/ 907895 h 2488581"/>
              <a:gd name="connsiteX80" fmla="*/ 624468 w 3270095"/>
              <a:gd name="connsiteY80" fmla="*/ 999893 h 2488581"/>
              <a:gd name="connsiteX81" fmla="*/ 624468 w 3270095"/>
              <a:gd name="connsiteY81" fmla="*/ 1072376 h 2488581"/>
              <a:gd name="connsiteX82" fmla="*/ 607741 w 3270095"/>
              <a:gd name="connsiteY82" fmla="*/ 1133707 h 2488581"/>
              <a:gd name="connsiteX83" fmla="*/ 602166 w 3270095"/>
              <a:gd name="connsiteY83" fmla="*/ 1189464 h 2488581"/>
              <a:gd name="connsiteX84" fmla="*/ 607741 w 3270095"/>
              <a:gd name="connsiteY84" fmla="*/ 1225705 h 2488581"/>
              <a:gd name="connsiteX85" fmla="*/ 618893 w 3270095"/>
              <a:gd name="connsiteY85" fmla="*/ 1320490 h 2488581"/>
              <a:gd name="connsiteX86" fmla="*/ 616105 w 3270095"/>
              <a:gd name="connsiteY86" fmla="*/ 1387398 h 2488581"/>
              <a:gd name="connsiteX87" fmla="*/ 588227 w 3270095"/>
              <a:gd name="connsiteY87" fmla="*/ 1454305 h 2488581"/>
              <a:gd name="connsiteX88" fmla="*/ 549198 w 3270095"/>
              <a:gd name="connsiteY88" fmla="*/ 1501698 h 2488581"/>
              <a:gd name="connsiteX89" fmla="*/ 515744 w 3270095"/>
              <a:gd name="connsiteY89" fmla="*/ 1535151 h 2488581"/>
              <a:gd name="connsiteX90" fmla="*/ 487866 w 3270095"/>
              <a:gd name="connsiteY90" fmla="*/ 1568605 h 2488581"/>
              <a:gd name="connsiteX91" fmla="*/ 496229 w 3270095"/>
              <a:gd name="connsiteY91" fmla="*/ 1607634 h 2488581"/>
              <a:gd name="connsiteX92" fmla="*/ 457200 w 3270095"/>
              <a:gd name="connsiteY92" fmla="*/ 1674542 h 2488581"/>
              <a:gd name="connsiteX93" fmla="*/ 457200 w 3270095"/>
              <a:gd name="connsiteY93" fmla="*/ 1707995 h 2488581"/>
              <a:gd name="connsiteX94" fmla="*/ 454412 w 3270095"/>
              <a:gd name="connsiteY94" fmla="*/ 1760964 h 2488581"/>
              <a:gd name="connsiteX95" fmla="*/ 432110 w 3270095"/>
              <a:gd name="connsiteY95" fmla="*/ 1827871 h 2488581"/>
              <a:gd name="connsiteX96" fmla="*/ 404232 w 3270095"/>
              <a:gd name="connsiteY96" fmla="*/ 1869688 h 2488581"/>
              <a:gd name="connsiteX97" fmla="*/ 370778 w 3270095"/>
              <a:gd name="connsiteY97" fmla="*/ 1900354 h 2488581"/>
              <a:gd name="connsiteX98" fmla="*/ 317810 w 3270095"/>
              <a:gd name="connsiteY98" fmla="*/ 1942171 h 2488581"/>
              <a:gd name="connsiteX99" fmla="*/ 287144 w 3270095"/>
              <a:gd name="connsiteY99" fmla="*/ 1961685 h 2488581"/>
              <a:gd name="connsiteX100" fmla="*/ 264841 w 3270095"/>
              <a:gd name="connsiteY100" fmla="*/ 2023017 h 2488581"/>
              <a:gd name="connsiteX101" fmla="*/ 239751 w 3270095"/>
              <a:gd name="connsiteY101" fmla="*/ 2070410 h 2488581"/>
              <a:gd name="connsiteX102" fmla="*/ 217449 w 3270095"/>
              <a:gd name="connsiteY102" fmla="*/ 2128954 h 2488581"/>
              <a:gd name="connsiteX103" fmla="*/ 197934 w 3270095"/>
              <a:gd name="connsiteY103" fmla="*/ 2151256 h 2488581"/>
              <a:gd name="connsiteX104" fmla="*/ 153329 w 3270095"/>
              <a:gd name="connsiteY104" fmla="*/ 2195861 h 2488581"/>
              <a:gd name="connsiteX105" fmla="*/ 122663 w 3270095"/>
              <a:gd name="connsiteY105" fmla="*/ 2220951 h 2488581"/>
              <a:gd name="connsiteX106" fmla="*/ 114300 w 3270095"/>
              <a:gd name="connsiteY106" fmla="*/ 2254405 h 2488581"/>
              <a:gd name="connsiteX107" fmla="*/ 111512 w 3270095"/>
              <a:gd name="connsiteY107" fmla="*/ 2312949 h 2488581"/>
              <a:gd name="connsiteX108" fmla="*/ 94785 w 3270095"/>
              <a:gd name="connsiteY108" fmla="*/ 2377068 h 2488581"/>
              <a:gd name="connsiteX109" fmla="*/ 44605 w 3270095"/>
              <a:gd name="connsiteY109" fmla="*/ 2463490 h 2488581"/>
              <a:gd name="connsiteX110" fmla="*/ 0 w 3270095"/>
              <a:gd name="connsiteY110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217630 w 3270095"/>
              <a:gd name="connsiteY19" fmla="*/ 569296 h 2488581"/>
              <a:gd name="connsiteX20" fmla="*/ 3189249 w 3270095"/>
              <a:gd name="connsiteY20" fmla="*/ 534329 h 2488581"/>
              <a:gd name="connsiteX21" fmla="*/ 3133493 w 3270095"/>
              <a:gd name="connsiteY21" fmla="*/ 500876 h 2488581"/>
              <a:gd name="connsiteX22" fmla="*/ 3077737 w 3270095"/>
              <a:gd name="connsiteY22" fmla="*/ 464634 h 2488581"/>
              <a:gd name="connsiteX23" fmla="*/ 3055434 w 3270095"/>
              <a:gd name="connsiteY23" fmla="*/ 442332 h 2488581"/>
              <a:gd name="connsiteX24" fmla="*/ 3002466 w 3270095"/>
              <a:gd name="connsiteY24" fmla="*/ 464634 h 2488581"/>
              <a:gd name="connsiteX25" fmla="*/ 2974588 w 3270095"/>
              <a:gd name="connsiteY25" fmla="*/ 478573 h 2488581"/>
              <a:gd name="connsiteX26" fmla="*/ 2938346 w 3270095"/>
              <a:gd name="connsiteY26" fmla="*/ 447907 h 2488581"/>
              <a:gd name="connsiteX27" fmla="*/ 2882590 w 3270095"/>
              <a:gd name="connsiteY27" fmla="*/ 442332 h 2488581"/>
              <a:gd name="connsiteX28" fmla="*/ 2832410 w 3270095"/>
              <a:gd name="connsiteY28" fmla="*/ 439544 h 2488581"/>
              <a:gd name="connsiteX29" fmla="*/ 2801744 w 3270095"/>
              <a:gd name="connsiteY29" fmla="*/ 414454 h 2488581"/>
              <a:gd name="connsiteX30" fmla="*/ 2737624 w 3270095"/>
              <a:gd name="connsiteY30" fmla="*/ 372637 h 2488581"/>
              <a:gd name="connsiteX31" fmla="*/ 2687444 w 3270095"/>
              <a:gd name="connsiteY31" fmla="*/ 341971 h 2488581"/>
              <a:gd name="connsiteX32" fmla="*/ 2631688 w 3270095"/>
              <a:gd name="connsiteY32" fmla="*/ 316881 h 2488581"/>
              <a:gd name="connsiteX33" fmla="*/ 2556417 w 3270095"/>
              <a:gd name="connsiteY33" fmla="*/ 277851 h 2488581"/>
              <a:gd name="connsiteX34" fmla="*/ 2520176 w 3270095"/>
              <a:gd name="connsiteY34" fmla="*/ 266700 h 2488581"/>
              <a:gd name="connsiteX35" fmla="*/ 2436541 w 3270095"/>
              <a:gd name="connsiteY35" fmla="*/ 255549 h 2488581"/>
              <a:gd name="connsiteX36" fmla="*/ 2369634 w 3270095"/>
              <a:gd name="connsiteY36" fmla="*/ 286215 h 2488581"/>
              <a:gd name="connsiteX37" fmla="*/ 2316666 w 3270095"/>
              <a:gd name="connsiteY37" fmla="*/ 280639 h 2488581"/>
              <a:gd name="connsiteX38" fmla="*/ 2280424 w 3270095"/>
              <a:gd name="connsiteY38" fmla="*/ 258337 h 2488581"/>
              <a:gd name="connsiteX39" fmla="*/ 2210729 w 3270095"/>
              <a:gd name="connsiteY39" fmla="*/ 258337 h 2488581"/>
              <a:gd name="connsiteX40" fmla="*/ 2138246 w 3270095"/>
              <a:gd name="connsiteY40" fmla="*/ 280639 h 2488581"/>
              <a:gd name="connsiteX41" fmla="*/ 2102005 w 3270095"/>
              <a:gd name="connsiteY41" fmla="*/ 289003 h 2488581"/>
              <a:gd name="connsiteX42" fmla="*/ 2040673 w 3270095"/>
              <a:gd name="connsiteY42" fmla="*/ 283427 h 2488581"/>
              <a:gd name="connsiteX43" fmla="*/ 1979341 w 3270095"/>
              <a:gd name="connsiteY43" fmla="*/ 261125 h 2488581"/>
              <a:gd name="connsiteX44" fmla="*/ 1870617 w 3270095"/>
              <a:gd name="connsiteY44" fmla="*/ 261125 h 2488581"/>
              <a:gd name="connsiteX45" fmla="*/ 1814861 w 3270095"/>
              <a:gd name="connsiteY45" fmla="*/ 230459 h 2488581"/>
              <a:gd name="connsiteX46" fmla="*/ 1778620 w 3270095"/>
              <a:gd name="connsiteY46" fmla="*/ 227671 h 2488581"/>
              <a:gd name="connsiteX47" fmla="*/ 1717288 w 3270095"/>
              <a:gd name="connsiteY47" fmla="*/ 194217 h 2488581"/>
              <a:gd name="connsiteX48" fmla="*/ 1681046 w 3270095"/>
              <a:gd name="connsiteY48" fmla="*/ 160764 h 2488581"/>
              <a:gd name="connsiteX49" fmla="*/ 1625290 w 3270095"/>
              <a:gd name="connsiteY49" fmla="*/ 121734 h 2488581"/>
              <a:gd name="connsiteX50" fmla="*/ 1580685 w 3270095"/>
              <a:gd name="connsiteY50" fmla="*/ 77129 h 2488581"/>
              <a:gd name="connsiteX51" fmla="*/ 1533293 w 3270095"/>
              <a:gd name="connsiteY51" fmla="*/ 35312 h 2488581"/>
              <a:gd name="connsiteX52" fmla="*/ 1405054 w 3270095"/>
              <a:gd name="connsiteY52" fmla="*/ 43676 h 2488581"/>
              <a:gd name="connsiteX53" fmla="*/ 1352085 w 3270095"/>
              <a:gd name="connsiteY53" fmla="*/ 32525 h 2488581"/>
              <a:gd name="connsiteX54" fmla="*/ 1313056 w 3270095"/>
              <a:gd name="connsiteY54" fmla="*/ 7434 h 2488581"/>
              <a:gd name="connsiteX55" fmla="*/ 1257300 w 3270095"/>
              <a:gd name="connsiteY55" fmla="*/ 1859 h 2488581"/>
              <a:gd name="connsiteX56" fmla="*/ 1201544 w 3270095"/>
              <a:gd name="connsiteY56" fmla="*/ 18585 h 2488581"/>
              <a:gd name="connsiteX57" fmla="*/ 1137424 w 3270095"/>
              <a:gd name="connsiteY57" fmla="*/ 46464 h 2488581"/>
              <a:gd name="connsiteX58" fmla="*/ 1078880 w 3270095"/>
              <a:gd name="connsiteY58" fmla="*/ 68766 h 2488581"/>
              <a:gd name="connsiteX59" fmla="*/ 1039851 w 3270095"/>
              <a:gd name="connsiteY59" fmla="*/ 105007 h 2488581"/>
              <a:gd name="connsiteX60" fmla="*/ 1006398 w 3270095"/>
              <a:gd name="connsiteY60" fmla="*/ 135673 h 2488581"/>
              <a:gd name="connsiteX61" fmla="*/ 970156 w 3270095"/>
              <a:gd name="connsiteY61" fmla="*/ 152400 h 2488581"/>
              <a:gd name="connsiteX62" fmla="*/ 933915 w 3270095"/>
              <a:gd name="connsiteY62" fmla="*/ 166339 h 2488581"/>
              <a:gd name="connsiteX63" fmla="*/ 880946 w 3270095"/>
              <a:gd name="connsiteY63" fmla="*/ 205368 h 2488581"/>
              <a:gd name="connsiteX64" fmla="*/ 853068 w 3270095"/>
              <a:gd name="connsiteY64" fmla="*/ 222095 h 2488581"/>
              <a:gd name="connsiteX65" fmla="*/ 833554 w 3270095"/>
              <a:gd name="connsiteY65" fmla="*/ 263912 h 2488581"/>
              <a:gd name="connsiteX66" fmla="*/ 811251 w 3270095"/>
              <a:gd name="connsiteY66" fmla="*/ 302942 h 2488581"/>
              <a:gd name="connsiteX67" fmla="*/ 814039 w 3270095"/>
              <a:gd name="connsiteY67" fmla="*/ 339183 h 2488581"/>
              <a:gd name="connsiteX68" fmla="*/ 822402 w 3270095"/>
              <a:gd name="connsiteY68" fmla="*/ 375425 h 2488581"/>
              <a:gd name="connsiteX69" fmla="*/ 777798 w 3270095"/>
              <a:gd name="connsiteY69" fmla="*/ 392151 h 2488581"/>
              <a:gd name="connsiteX70" fmla="*/ 738768 w 3270095"/>
              <a:gd name="connsiteY70" fmla="*/ 431181 h 2488581"/>
              <a:gd name="connsiteX71" fmla="*/ 710890 w 3270095"/>
              <a:gd name="connsiteY71" fmla="*/ 470210 h 2488581"/>
              <a:gd name="connsiteX72" fmla="*/ 663498 w 3270095"/>
              <a:gd name="connsiteY72" fmla="*/ 520390 h 2488581"/>
              <a:gd name="connsiteX73" fmla="*/ 621680 w 3270095"/>
              <a:gd name="connsiteY73" fmla="*/ 564995 h 2488581"/>
              <a:gd name="connsiteX74" fmla="*/ 599378 w 3270095"/>
              <a:gd name="connsiteY74" fmla="*/ 587298 h 2488581"/>
              <a:gd name="connsiteX75" fmla="*/ 565924 w 3270095"/>
              <a:gd name="connsiteY75" fmla="*/ 643054 h 2488581"/>
              <a:gd name="connsiteX76" fmla="*/ 554773 w 3270095"/>
              <a:gd name="connsiteY76" fmla="*/ 662568 h 2488581"/>
              <a:gd name="connsiteX77" fmla="*/ 554773 w 3270095"/>
              <a:gd name="connsiteY77" fmla="*/ 693234 h 2488581"/>
              <a:gd name="connsiteX78" fmla="*/ 585439 w 3270095"/>
              <a:gd name="connsiteY78" fmla="*/ 813110 h 2488581"/>
              <a:gd name="connsiteX79" fmla="*/ 577076 w 3270095"/>
              <a:gd name="connsiteY79" fmla="*/ 866078 h 2488581"/>
              <a:gd name="connsiteX80" fmla="*/ 602166 w 3270095"/>
              <a:gd name="connsiteY80" fmla="*/ 907895 h 2488581"/>
              <a:gd name="connsiteX81" fmla="*/ 624468 w 3270095"/>
              <a:gd name="connsiteY81" fmla="*/ 999893 h 2488581"/>
              <a:gd name="connsiteX82" fmla="*/ 624468 w 3270095"/>
              <a:gd name="connsiteY82" fmla="*/ 1072376 h 2488581"/>
              <a:gd name="connsiteX83" fmla="*/ 607741 w 3270095"/>
              <a:gd name="connsiteY83" fmla="*/ 1133707 h 2488581"/>
              <a:gd name="connsiteX84" fmla="*/ 602166 w 3270095"/>
              <a:gd name="connsiteY84" fmla="*/ 1189464 h 2488581"/>
              <a:gd name="connsiteX85" fmla="*/ 607741 w 3270095"/>
              <a:gd name="connsiteY85" fmla="*/ 1225705 h 2488581"/>
              <a:gd name="connsiteX86" fmla="*/ 618893 w 3270095"/>
              <a:gd name="connsiteY86" fmla="*/ 1320490 h 2488581"/>
              <a:gd name="connsiteX87" fmla="*/ 616105 w 3270095"/>
              <a:gd name="connsiteY87" fmla="*/ 1387398 h 2488581"/>
              <a:gd name="connsiteX88" fmla="*/ 588227 w 3270095"/>
              <a:gd name="connsiteY88" fmla="*/ 1454305 h 2488581"/>
              <a:gd name="connsiteX89" fmla="*/ 549198 w 3270095"/>
              <a:gd name="connsiteY89" fmla="*/ 1501698 h 2488581"/>
              <a:gd name="connsiteX90" fmla="*/ 515744 w 3270095"/>
              <a:gd name="connsiteY90" fmla="*/ 1535151 h 2488581"/>
              <a:gd name="connsiteX91" fmla="*/ 487866 w 3270095"/>
              <a:gd name="connsiteY91" fmla="*/ 1568605 h 2488581"/>
              <a:gd name="connsiteX92" fmla="*/ 496229 w 3270095"/>
              <a:gd name="connsiteY92" fmla="*/ 1607634 h 2488581"/>
              <a:gd name="connsiteX93" fmla="*/ 457200 w 3270095"/>
              <a:gd name="connsiteY93" fmla="*/ 1674542 h 2488581"/>
              <a:gd name="connsiteX94" fmla="*/ 457200 w 3270095"/>
              <a:gd name="connsiteY94" fmla="*/ 1707995 h 2488581"/>
              <a:gd name="connsiteX95" fmla="*/ 454412 w 3270095"/>
              <a:gd name="connsiteY95" fmla="*/ 1760964 h 2488581"/>
              <a:gd name="connsiteX96" fmla="*/ 432110 w 3270095"/>
              <a:gd name="connsiteY96" fmla="*/ 1827871 h 2488581"/>
              <a:gd name="connsiteX97" fmla="*/ 404232 w 3270095"/>
              <a:gd name="connsiteY97" fmla="*/ 1869688 h 2488581"/>
              <a:gd name="connsiteX98" fmla="*/ 370778 w 3270095"/>
              <a:gd name="connsiteY98" fmla="*/ 1900354 h 2488581"/>
              <a:gd name="connsiteX99" fmla="*/ 317810 w 3270095"/>
              <a:gd name="connsiteY99" fmla="*/ 1942171 h 2488581"/>
              <a:gd name="connsiteX100" fmla="*/ 287144 w 3270095"/>
              <a:gd name="connsiteY100" fmla="*/ 1961685 h 2488581"/>
              <a:gd name="connsiteX101" fmla="*/ 264841 w 3270095"/>
              <a:gd name="connsiteY101" fmla="*/ 2023017 h 2488581"/>
              <a:gd name="connsiteX102" fmla="*/ 239751 w 3270095"/>
              <a:gd name="connsiteY102" fmla="*/ 2070410 h 2488581"/>
              <a:gd name="connsiteX103" fmla="*/ 217449 w 3270095"/>
              <a:gd name="connsiteY103" fmla="*/ 2128954 h 2488581"/>
              <a:gd name="connsiteX104" fmla="*/ 197934 w 3270095"/>
              <a:gd name="connsiteY104" fmla="*/ 2151256 h 2488581"/>
              <a:gd name="connsiteX105" fmla="*/ 153329 w 3270095"/>
              <a:gd name="connsiteY105" fmla="*/ 2195861 h 2488581"/>
              <a:gd name="connsiteX106" fmla="*/ 122663 w 3270095"/>
              <a:gd name="connsiteY106" fmla="*/ 2220951 h 2488581"/>
              <a:gd name="connsiteX107" fmla="*/ 114300 w 3270095"/>
              <a:gd name="connsiteY107" fmla="*/ 2254405 h 2488581"/>
              <a:gd name="connsiteX108" fmla="*/ 111512 w 3270095"/>
              <a:gd name="connsiteY108" fmla="*/ 2312949 h 2488581"/>
              <a:gd name="connsiteX109" fmla="*/ 94785 w 3270095"/>
              <a:gd name="connsiteY109" fmla="*/ 2377068 h 2488581"/>
              <a:gd name="connsiteX110" fmla="*/ 44605 w 3270095"/>
              <a:gd name="connsiteY110" fmla="*/ 2463490 h 2488581"/>
              <a:gd name="connsiteX111" fmla="*/ 0 w 3270095"/>
              <a:gd name="connsiteY111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217630 w 3270095"/>
              <a:gd name="connsiteY19" fmla="*/ 569296 h 2488581"/>
              <a:gd name="connsiteX20" fmla="*/ 3189249 w 3270095"/>
              <a:gd name="connsiteY20" fmla="*/ 534329 h 2488581"/>
              <a:gd name="connsiteX21" fmla="*/ 3133493 w 3270095"/>
              <a:gd name="connsiteY21" fmla="*/ 500876 h 2488581"/>
              <a:gd name="connsiteX22" fmla="*/ 3077737 w 3270095"/>
              <a:gd name="connsiteY22" fmla="*/ 464634 h 2488581"/>
              <a:gd name="connsiteX23" fmla="*/ 3055434 w 3270095"/>
              <a:gd name="connsiteY23" fmla="*/ 442332 h 2488581"/>
              <a:gd name="connsiteX24" fmla="*/ 3002466 w 3270095"/>
              <a:gd name="connsiteY24" fmla="*/ 464634 h 2488581"/>
              <a:gd name="connsiteX25" fmla="*/ 2974588 w 3270095"/>
              <a:gd name="connsiteY25" fmla="*/ 478573 h 2488581"/>
              <a:gd name="connsiteX26" fmla="*/ 2938346 w 3270095"/>
              <a:gd name="connsiteY26" fmla="*/ 447907 h 2488581"/>
              <a:gd name="connsiteX27" fmla="*/ 2882590 w 3270095"/>
              <a:gd name="connsiteY27" fmla="*/ 442332 h 2488581"/>
              <a:gd name="connsiteX28" fmla="*/ 2832410 w 3270095"/>
              <a:gd name="connsiteY28" fmla="*/ 439544 h 2488581"/>
              <a:gd name="connsiteX29" fmla="*/ 2801744 w 3270095"/>
              <a:gd name="connsiteY29" fmla="*/ 414454 h 2488581"/>
              <a:gd name="connsiteX30" fmla="*/ 2737624 w 3270095"/>
              <a:gd name="connsiteY30" fmla="*/ 372637 h 2488581"/>
              <a:gd name="connsiteX31" fmla="*/ 2687444 w 3270095"/>
              <a:gd name="connsiteY31" fmla="*/ 341971 h 2488581"/>
              <a:gd name="connsiteX32" fmla="*/ 2631688 w 3270095"/>
              <a:gd name="connsiteY32" fmla="*/ 316881 h 2488581"/>
              <a:gd name="connsiteX33" fmla="*/ 2556417 w 3270095"/>
              <a:gd name="connsiteY33" fmla="*/ 277851 h 2488581"/>
              <a:gd name="connsiteX34" fmla="*/ 2520176 w 3270095"/>
              <a:gd name="connsiteY34" fmla="*/ 266700 h 2488581"/>
              <a:gd name="connsiteX35" fmla="*/ 2436541 w 3270095"/>
              <a:gd name="connsiteY35" fmla="*/ 255549 h 2488581"/>
              <a:gd name="connsiteX36" fmla="*/ 2369634 w 3270095"/>
              <a:gd name="connsiteY36" fmla="*/ 286215 h 2488581"/>
              <a:gd name="connsiteX37" fmla="*/ 2316666 w 3270095"/>
              <a:gd name="connsiteY37" fmla="*/ 280639 h 2488581"/>
              <a:gd name="connsiteX38" fmla="*/ 2280424 w 3270095"/>
              <a:gd name="connsiteY38" fmla="*/ 258337 h 2488581"/>
              <a:gd name="connsiteX39" fmla="*/ 2210729 w 3270095"/>
              <a:gd name="connsiteY39" fmla="*/ 258337 h 2488581"/>
              <a:gd name="connsiteX40" fmla="*/ 2138246 w 3270095"/>
              <a:gd name="connsiteY40" fmla="*/ 280639 h 2488581"/>
              <a:gd name="connsiteX41" fmla="*/ 2102005 w 3270095"/>
              <a:gd name="connsiteY41" fmla="*/ 289003 h 2488581"/>
              <a:gd name="connsiteX42" fmla="*/ 2040673 w 3270095"/>
              <a:gd name="connsiteY42" fmla="*/ 283427 h 2488581"/>
              <a:gd name="connsiteX43" fmla="*/ 1979341 w 3270095"/>
              <a:gd name="connsiteY43" fmla="*/ 261125 h 2488581"/>
              <a:gd name="connsiteX44" fmla="*/ 1870617 w 3270095"/>
              <a:gd name="connsiteY44" fmla="*/ 261125 h 2488581"/>
              <a:gd name="connsiteX45" fmla="*/ 1814861 w 3270095"/>
              <a:gd name="connsiteY45" fmla="*/ 230459 h 2488581"/>
              <a:gd name="connsiteX46" fmla="*/ 1778620 w 3270095"/>
              <a:gd name="connsiteY46" fmla="*/ 227671 h 2488581"/>
              <a:gd name="connsiteX47" fmla="*/ 1717288 w 3270095"/>
              <a:gd name="connsiteY47" fmla="*/ 194217 h 2488581"/>
              <a:gd name="connsiteX48" fmla="*/ 1681046 w 3270095"/>
              <a:gd name="connsiteY48" fmla="*/ 160764 h 2488581"/>
              <a:gd name="connsiteX49" fmla="*/ 1625290 w 3270095"/>
              <a:gd name="connsiteY49" fmla="*/ 121734 h 2488581"/>
              <a:gd name="connsiteX50" fmla="*/ 1580685 w 3270095"/>
              <a:gd name="connsiteY50" fmla="*/ 77129 h 2488581"/>
              <a:gd name="connsiteX51" fmla="*/ 1533293 w 3270095"/>
              <a:gd name="connsiteY51" fmla="*/ 35312 h 2488581"/>
              <a:gd name="connsiteX52" fmla="*/ 1405054 w 3270095"/>
              <a:gd name="connsiteY52" fmla="*/ 43676 h 2488581"/>
              <a:gd name="connsiteX53" fmla="*/ 1352085 w 3270095"/>
              <a:gd name="connsiteY53" fmla="*/ 32525 h 2488581"/>
              <a:gd name="connsiteX54" fmla="*/ 1313056 w 3270095"/>
              <a:gd name="connsiteY54" fmla="*/ 7434 h 2488581"/>
              <a:gd name="connsiteX55" fmla="*/ 1257300 w 3270095"/>
              <a:gd name="connsiteY55" fmla="*/ 1859 h 2488581"/>
              <a:gd name="connsiteX56" fmla="*/ 1201544 w 3270095"/>
              <a:gd name="connsiteY56" fmla="*/ 18585 h 2488581"/>
              <a:gd name="connsiteX57" fmla="*/ 1137424 w 3270095"/>
              <a:gd name="connsiteY57" fmla="*/ 46464 h 2488581"/>
              <a:gd name="connsiteX58" fmla="*/ 1078880 w 3270095"/>
              <a:gd name="connsiteY58" fmla="*/ 68766 h 2488581"/>
              <a:gd name="connsiteX59" fmla="*/ 1039851 w 3270095"/>
              <a:gd name="connsiteY59" fmla="*/ 105007 h 2488581"/>
              <a:gd name="connsiteX60" fmla="*/ 1006398 w 3270095"/>
              <a:gd name="connsiteY60" fmla="*/ 135673 h 2488581"/>
              <a:gd name="connsiteX61" fmla="*/ 970156 w 3270095"/>
              <a:gd name="connsiteY61" fmla="*/ 152400 h 2488581"/>
              <a:gd name="connsiteX62" fmla="*/ 933915 w 3270095"/>
              <a:gd name="connsiteY62" fmla="*/ 166339 h 2488581"/>
              <a:gd name="connsiteX63" fmla="*/ 880946 w 3270095"/>
              <a:gd name="connsiteY63" fmla="*/ 205368 h 2488581"/>
              <a:gd name="connsiteX64" fmla="*/ 853068 w 3270095"/>
              <a:gd name="connsiteY64" fmla="*/ 222095 h 2488581"/>
              <a:gd name="connsiteX65" fmla="*/ 833554 w 3270095"/>
              <a:gd name="connsiteY65" fmla="*/ 263912 h 2488581"/>
              <a:gd name="connsiteX66" fmla="*/ 811251 w 3270095"/>
              <a:gd name="connsiteY66" fmla="*/ 302942 h 2488581"/>
              <a:gd name="connsiteX67" fmla="*/ 814039 w 3270095"/>
              <a:gd name="connsiteY67" fmla="*/ 339183 h 2488581"/>
              <a:gd name="connsiteX68" fmla="*/ 822402 w 3270095"/>
              <a:gd name="connsiteY68" fmla="*/ 375425 h 2488581"/>
              <a:gd name="connsiteX69" fmla="*/ 777798 w 3270095"/>
              <a:gd name="connsiteY69" fmla="*/ 392151 h 2488581"/>
              <a:gd name="connsiteX70" fmla="*/ 738768 w 3270095"/>
              <a:gd name="connsiteY70" fmla="*/ 431181 h 2488581"/>
              <a:gd name="connsiteX71" fmla="*/ 710890 w 3270095"/>
              <a:gd name="connsiteY71" fmla="*/ 470210 h 2488581"/>
              <a:gd name="connsiteX72" fmla="*/ 663498 w 3270095"/>
              <a:gd name="connsiteY72" fmla="*/ 520390 h 2488581"/>
              <a:gd name="connsiteX73" fmla="*/ 621680 w 3270095"/>
              <a:gd name="connsiteY73" fmla="*/ 564995 h 2488581"/>
              <a:gd name="connsiteX74" fmla="*/ 599378 w 3270095"/>
              <a:gd name="connsiteY74" fmla="*/ 587298 h 2488581"/>
              <a:gd name="connsiteX75" fmla="*/ 565924 w 3270095"/>
              <a:gd name="connsiteY75" fmla="*/ 643054 h 2488581"/>
              <a:gd name="connsiteX76" fmla="*/ 554773 w 3270095"/>
              <a:gd name="connsiteY76" fmla="*/ 662568 h 2488581"/>
              <a:gd name="connsiteX77" fmla="*/ 554773 w 3270095"/>
              <a:gd name="connsiteY77" fmla="*/ 693234 h 2488581"/>
              <a:gd name="connsiteX78" fmla="*/ 585439 w 3270095"/>
              <a:gd name="connsiteY78" fmla="*/ 813110 h 2488581"/>
              <a:gd name="connsiteX79" fmla="*/ 577076 w 3270095"/>
              <a:gd name="connsiteY79" fmla="*/ 866078 h 2488581"/>
              <a:gd name="connsiteX80" fmla="*/ 602166 w 3270095"/>
              <a:gd name="connsiteY80" fmla="*/ 907895 h 2488581"/>
              <a:gd name="connsiteX81" fmla="*/ 624468 w 3270095"/>
              <a:gd name="connsiteY81" fmla="*/ 999893 h 2488581"/>
              <a:gd name="connsiteX82" fmla="*/ 624468 w 3270095"/>
              <a:gd name="connsiteY82" fmla="*/ 1072376 h 2488581"/>
              <a:gd name="connsiteX83" fmla="*/ 607741 w 3270095"/>
              <a:gd name="connsiteY83" fmla="*/ 1133707 h 2488581"/>
              <a:gd name="connsiteX84" fmla="*/ 602166 w 3270095"/>
              <a:gd name="connsiteY84" fmla="*/ 1189464 h 2488581"/>
              <a:gd name="connsiteX85" fmla="*/ 607741 w 3270095"/>
              <a:gd name="connsiteY85" fmla="*/ 1225705 h 2488581"/>
              <a:gd name="connsiteX86" fmla="*/ 618893 w 3270095"/>
              <a:gd name="connsiteY86" fmla="*/ 1320490 h 2488581"/>
              <a:gd name="connsiteX87" fmla="*/ 616105 w 3270095"/>
              <a:gd name="connsiteY87" fmla="*/ 1387398 h 2488581"/>
              <a:gd name="connsiteX88" fmla="*/ 588227 w 3270095"/>
              <a:gd name="connsiteY88" fmla="*/ 1454305 h 2488581"/>
              <a:gd name="connsiteX89" fmla="*/ 549198 w 3270095"/>
              <a:gd name="connsiteY89" fmla="*/ 1501698 h 2488581"/>
              <a:gd name="connsiteX90" fmla="*/ 515744 w 3270095"/>
              <a:gd name="connsiteY90" fmla="*/ 1535151 h 2488581"/>
              <a:gd name="connsiteX91" fmla="*/ 487866 w 3270095"/>
              <a:gd name="connsiteY91" fmla="*/ 1568605 h 2488581"/>
              <a:gd name="connsiteX92" fmla="*/ 496229 w 3270095"/>
              <a:gd name="connsiteY92" fmla="*/ 1607634 h 2488581"/>
              <a:gd name="connsiteX93" fmla="*/ 457200 w 3270095"/>
              <a:gd name="connsiteY93" fmla="*/ 1674542 h 2488581"/>
              <a:gd name="connsiteX94" fmla="*/ 457200 w 3270095"/>
              <a:gd name="connsiteY94" fmla="*/ 1707995 h 2488581"/>
              <a:gd name="connsiteX95" fmla="*/ 454412 w 3270095"/>
              <a:gd name="connsiteY95" fmla="*/ 1760964 h 2488581"/>
              <a:gd name="connsiteX96" fmla="*/ 432110 w 3270095"/>
              <a:gd name="connsiteY96" fmla="*/ 1827871 h 2488581"/>
              <a:gd name="connsiteX97" fmla="*/ 404232 w 3270095"/>
              <a:gd name="connsiteY97" fmla="*/ 1869688 h 2488581"/>
              <a:gd name="connsiteX98" fmla="*/ 370778 w 3270095"/>
              <a:gd name="connsiteY98" fmla="*/ 1900354 h 2488581"/>
              <a:gd name="connsiteX99" fmla="*/ 317810 w 3270095"/>
              <a:gd name="connsiteY99" fmla="*/ 1942171 h 2488581"/>
              <a:gd name="connsiteX100" fmla="*/ 287144 w 3270095"/>
              <a:gd name="connsiteY100" fmla="*/ 1961685 h 2488581"/>
              <a:gd name="connsiteX101" fmla="*/ 264841 w 3270095"/>
              <a:gd name="connsiteY101" fmla="*/ 2023017 h 2488581"/>
              <a:gd name="connsiteX102" fmla="*/ 239751 w 3270095"/>
              <a:gd name="connsiteY102" fmla="*/ 2070410 h 2488581"/>
              <a:gd name="connsiteX103" fmla="*/ 217449 w 3270095"/>
              <a:gd name="connsiteY103" fmla="*/ 2128954 h 2488581"/>
              <a:gd name="connsiteX104" fmla="*/ 197934 w 3270095"/>
              <a:gd name="connsiteY104" fmla="*/ 2151256 h 2488581"/>
              <a:gd name="connsiteX105" fmla="*/ 153329 w 3270095"/>
              <a:gd name="connsiteY105" fmla="*/ 2195861 h 2488581"/>
              <a:gd name="connsiteX106" fmla="*/ 122663 w 3270095"/>
              <a:gd name="connsiteY106" fmla="*/ 2220951 h 2488581"/>
              <a:gd name="connsiteX107" fmla="*/ 114300 w 3270095"/>
              <a:gd name="connsiteY107" fmla="*/ 2254405 h 2488581"/>
              <a:gd name="connsiteX108" fmla="*/ 111512 w 3270095"/>
              <a:gd name="connsiteY108" fmla="*/ 2312949 h 2488581"/>
              <a:gd name="connsiteX109" fmla="*/ 94785 w 3270095"/>
              <a:gd name="connsiteY109" fmla="*/ 2377068 h 2488581"/>
              <a:gd name="connsiteX110" fmla="*/ 44605 w 3270095"/>
              <a:gd name="connsiteY110" fmla="*/ 2463490 h 2488581"/>
              <a:gd name="connsiteX111" fmla="*/ 0 w 3270095"/>
              <a:gd name="connsiteY111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189249 w 3270095"/>
              <a:gd name="connsiteY19" fmla="*/ 534329 h 2488581"/>
              <a:gd name="connsiteX20" fmla="*/ 3133493 w 3270095"/>
              <a:gd name="connsiteY20" fmla="*/ 500876 h 2488581"/>
              <a:gd name="connsiteX21" fmla="*/ 3077737 w 3270095"/>
              <a:gd name="connsiteY21" fmla="*/ 464634 h 2488581"/>
              <a:gd name="connsiteX22" fmla="*/ 3055434 w 3270095"/>
              <a:gd name="connsiteY22" fmla="*/ 442332 h 2488581"/>
              <a:gd name="connsiteX23" fmla="*/ 3002466 w 3270095"/>
              <a:gd name="connsiteY23" fmla="*/ 464634 h 2488581"/>
              <a:gd name="connsiteX24" fmla="*/ 2974588 w 3270095"/>
              <a:gd name="connsiteY24" fmla="*/ 478573 h 2488581"/>
              <a:gd name="connsiteX25" fmla="*/ 2938346 w 3270095"/>
              <a:gd name="connsiteY25" fmla="*/ 447907 h 2488581"/>
              <a:gd name="connsiteX26" fmla="*/ 2882590 w 3270095"/>
              <a:gd name="connsiteY26" fmla="*/ 442332 h 2488581"/>
              <a:gd name="connsiteX27" fmla="*/ 2832410 w 3270095"/>
              <a:gd name="connsiteY27" fmla="*/ 439544 h 2488581"/>
              <a:gd name="connsiteX28" fmla="*/ 2801744 w 3270095"/>
              <a:gd name="connsiteY28" fmla="*/ 414454 h 2488581"/>
              <a:gd name="connsiteX29" fmla="*/ 2737624 w 3270095"/>
              <a:gd name="connsiteY29" fmla="*/ 372637 h 2488581"/>
              <a:gd name="connsiteX30" fmla="*/ 2687444 w 3270095"/>
              <a:gd name="connsiteY30" fmla="*/ 341971 h 2488581"/>
              <a:gd name="connsiteX31" fmla="*/ 2631688 w 3270095"/>
              <a:gd name="connsiteY31" fmla="*/ 316881 h 2488581"/>
              <a:gd name="connsiteX32" fmla="*/ 2556417 w 3270095"/>
              <a:gd name="connsiteY32" fmla="*/ 277851 h 2488581"/>
              <a:gd name="connsiteX33" fmla="*/ 2520176 w 3270095"/>
              <a:gd name="connsiteY33" fmla="*/ 266700 h 2488581"/>
              <a:gd name="connsiteX34" fmla="*/ 2436541 w 3270095"/>
              <a:gd name="connsiteY34" fmla="*/ 255549 h 2488581"/>
              <a:gd name="connsiteX35" fmla="*/ 2369634 w 3270095"/>
              <a:gd name="connsiteY35" fmla="*/ 286215 h 2488581"/>
              <a:gd name="connsiteX36" fmla="*/ 2316666 w 3270095"/>
              <a:gd name="connsiteY36" fmla="*/ 280639 h 2488581"/>
              <a:gd name="connsiteX37" fmla="*/ 2280424 w 3270095"/>
              <a:gd name="connsiteY37" fmla="*/ 258337 h 2488581"/>
              <a:gd name="connsiteX38" fmla="*/ 2210729 w 3270095"/>
              <a:gd name="connsiteY38" fmla="*/ 258337 h 2488581"/>
              <a:gd name="connsiteX39" fmla="*/ 2138246 w 3270095"/>
              <a:gd name="connsiteY39" fmla="*/ 280639 h 2488581"/>
              <a:gd name="connsiteX40" fmla="*/ 2102005 w 3270095"/>
              <a:gd name="connsiteY40" fmla="*/ 289003 h 2488581"/>
              <a:gd name="connsiteX41" fmla="*/ 2040673 w 3270095"/>
              <a:gd name="connsiteY41" fmla="*/ 283427 h 2488581"/>
              <a:gd name="connsiteX42" fmla="*/ 1979341 w 3270095"/>
              <a:gd name="connsiteY42" fmla="*/ 261125 h 2488581"/>
              <a:gd name="connsiteX43" fmla="*/ 1870617 w 3270095"/>
              <a:gd name="connsiteY43" fmla="*/ 261125 h 2488581"/>
              <a:gd name="connsiteX44" fmla="*/ 1814861 w 3270095"/>
              <a:gd name="connsiteY44" fmla="*/ 230459 h 2488581"/>
              <a:gd name="connsiteX45" fmla="*/ 1778620 w 3270095"/>
              <a:gd name="connsiteY45" fmla="*/ 227671 h 2488581"/>
              <a:gd name="connsiteX46" fmla="*/ 1717288 w 3270095"/>
              <a:gd name="connsiteY46" fmla="*/ 194217 h 2488581"/>
              <a:gd name="connsiteX47" fmla="*/ 1681046 w 3270095"/>
              <a:gd name="connsiteY47" fmla="*/ 160764 h 2488581"/>
              <a:gd name="connsiteX48" fmla="*/ 1625290 w 3270095"/>
              <a:gd name="connsiteY48" fmla="*/ 121734 h 2488581"/>
              <a:gd name="connsiteX49" fmla="*/ 1580685 w 3270095"/>
              <a:gd name="connsiteY49" fmla="*/ 77129 h 2488581"/>
              <a:gd name="connsiteX50" fmla="*/ 1533293 w 3270095"/>
              <a:gd name="connsiteY50" fmla="*/ 35312 h 2488581"/>
              <a:gd name="connsiteX51" fmla="*/ 1405054 w 3270095"/>
              <a:gd name="connsiteY51" fmla="*/ 43676 h 2488581"/>
              <a:gd name="connsiteX52" fmla="*/ 1352085 w 3270095"/>
              <a:gd name="connsiteY52" fmla="*/ 32525 h 2488581"/>
              <a:gd name="connsiteX53" fmla="*/ 1313056 w 3270095"/>
              <a:gd name="connsiteY53" fmla="*/ 7434 h 2488581"/>
              <a:gd name="connsiteX54" fmla="*/ 1257300 w 3270095"/>
              <a:gd name="connsiteY54" fmla="*/ 1859 h 2488581"/>
              <a:gd name="connsiteX55" fmla="*/ 1201544 w 3270095"/>
              <a:gd name="connsiteY55" fmla="*/ 18585 h 2488581"/>
              <a:gd name="connsiteX56" fmla="*/ 1137424 w 3270095"/>
              <a:gd name="connsiteY56" fmla="*/ 46464 h 2488581"/>
              <a:gd name="connsiteX57" fmla="*/ 1078880 w 3270095"/>
              <a:gd name="connsiteY57" fmla="*/ 68766 h 2488581"/>
              <a:gd name="connsiteX58" fmla="*/ 1039851 w 3270095"/>
              <a:gd name="connsiteY58" fmla="*/ 105007 h 2488581"/>
              <a:gd name="connsiteX59" fmla="*/ 1006398 w 3270095"/>
              <a:gd name="connsiteY59" fmla="*/ 135673 h 2488581"/>
              <a:gd name="connsiteX60" fmla="*/ 970156 w 3270095"/>
              <a:gd name="connsiteY60" fmla="*/ 152400 h 2488581"/>
              <a:gd name="connsiteX61" fmla="*/ 933915 w 3270095"/>
              <a:gd name="connsiteY61" fmla="*/ 166339 h 2488581"/>
              <a:gd name="connsiteX62" fmla="*/ 880946 w 3270095"/>
              <a:gd name="connsiteY62" fmla="*/ 205368 h 2488581"/>
              <a:gd name="connsiteX63" fmla="*/ 853068 w 3270095"/>
              <a:gd name="connsiteY63" fmla="*/ 222095 h 2488581"/>
              <a:gd name="connsiteX64" fmla="*/ 833554 w 3270095"/>
              <a:gd name="connsiteY64" fmla="*/ 263912 h 2488581"/>
              <a:gd name="connsiteX65" fmla="*/ 811251 w 3270095"/>
              <a:gd name="connsiteY65" fmla="*/ 302942 h 2488581"/>
              <a:gd name="connsiteX66" fmla="*/ 814039 w 3270095"/>
              <a:gd name="connsiteY66" fmla="*/ 339183 h 2488581"/>
              <a:gd name="connsiteX67" fmla="*/ 822402 w 3270095"/>
              <a:gd name="connsiteY67" fmla="*/ 375425 h 2488581"/>
              <a:gd name="connsiteX68" fmla="*/ 777798 w 3270095"/>
              <a:gd name="connsiteY68" fmla="*/ 392151 h 2488581"/>
              <a:gd name="connsiteX69" fmla="*/ 738768 w 3270095"/>
              <a:gd name="connsiteY69" fmla="*/ 431181 h 2488581"/>
              <a:gd name="connsiteX70" fmla="*/ 710890 w 3270095"/>
              <a:gd name="connsiteY70" fmla="*/ 470210 h 2488581"/>
              <a:gd name="connsiteX71" fmla="*/ 663498 w 3270095"/>
              <a:gd name="connsiteY71" fmla="*/ 520390 h 2488581"/>
              <a:gd name="connsiteX72" fmla="*/ 621680 w 3270095"/>
              <a:gd name="connsiteY72" fmla="*/ 564995 h 2488581"/>
              <a:gd name="connsiteX73" fmla="*/ 599378 w 3270095"/>
              <a:gd name="connsiteY73" fmla="*/ 587298 h 2488581"/>
              <a:gd name="connsiteX74" fmla="*/ 565924 w 3270095"/>
              <a:gd name="connsiteY74" fmla="*/ 643054 h 2488581"/>
              <a:gd name="connsiteX75" fmla="*/ 554773 w 3270095"/>
              <a:gd name="connsiteY75" fmla="*/ 662568 h 2488581"/>
              <a:gd name="connsiteX76" fmla="*/ 554773 w 3270095"/>
              <a:gd name="connsiteY76" fmla="*/ 693234 h 2488581"/>
              <a:gd name="connsiteX77" fmla="*/ 585439 w 3270095"/>
              <a:gd name="connsiteY77" fmla="*/ 813110 h 2488581"/>
              <a:gd name="connsiteX78" fmla="*/ 577076 w 3270095"/>
              <a:gd name="connsiteY78" fmla="*/ 866078 h 2488581"/>
              <a:gd name="connsiteX79" fmla="*/ 602166 w 3270095"/>
              <a:gd name="connsiteY79" fmla="*/ 907895 h 2488581"/>
              <a:gd name="connsiteX80" fmla="*/ 624468 w 3270095"/>
              <a:gd name="connsiteY80" fmla="*/ 999893 h 2488581"/>
              <a:gd name="connsiteX81" fmla="*/ 624468 w 3270095"/>
              <a:gd name="connsiteY81" fmla="*/ 1072376 h 2488581"/>
              <a:gd name="connsiteX82" fmla="*/ 607741 w 3270095"/>
              <a:gd name="connsiteY82" fmla="*/ 1133707 h 2488581"/>
              <a:gd name="connsiteX83" fmla="*/ 602166 w 3270095"/>
              <a:gd name="connsiteY83" fmla="*/ 1189464 h 2488581"/>
              <a:gd name="connsiteX84" fmla="*/ 607741 w 3270095"/>
              <a:gd name="connsiteY84" fmla="*/ 1225705 h 2488581"/>
              <a:gd name="connsiteX85" fmla="*/ 618893 w 3270095"/>
              <a:gd name="connsiteY85" fmla="*/ 1320490 h 2488581"/>
              <a:gd name="connsiteX86" fmla="*/ 616105 w 3270095"/>
              <a:gd name="connsiteY86" fmla="*/ 1387398 h 2488581"/>
              <a:gd name="connsiteX87" fmla="*/ 588227 w 3270095"/>
              <a:gd name="connsiteY87" fmla="*/ 1454305 h 2488581"/>
              <a:gd name="connsiteX88" fmla="*/ 549198 w 3270095"/>
              <a:gd name="connsiteY88" fmla="*/ 1501698 h 2488581"/>
              <a:gd name="connsiteX89" fmla="*/ 515744 w 3270095"/>
              <a:gd name="connsiteY89" fmla="*/ 1535151 h 2488581"/>
              <a:gd name="connsiteX90" fmla="*/ 487866 w 3270095"/>
              <a:gd name="connsiteY90" fmla="*/ 1568605 h 2488581"/>
              <a:gd name="connsiteX91" fmla="*/ 496229 w 3270095"/>
              <a:gd name="connsiteY91" fmla="*/ 1607634 h 2488581"/>
              <a:gd name="connsiteX92" fmla="*/ 457200 w 3270095"/>
              <a:gd name="connsiteY92" fmla="*/ 1674542 h 2488581"/>
              <a:gd name="connsiteX93" fmla="*/ 457200 w 3270095"/>
              <a:gd name="connsiteY93" fmla="*/ 1707995 h 2488581"/>
              <a:gd name="connsiteX94" fmla="*/ 454412 w 3270095"/>
              <a:gd name="connsiteY94" fmla="*/ 1760964 h 2488581"/>
              <a:gd name="connsiteX95" fmla="*/ 432110 w 3270095"/>
              <a:gd name="connsiteY95" fmla="*/ 1827871 h 2488581"/>
              <a:gd name="connsiteX96" fmla="*/ 404232 w 3270095"/>
              <a:gd name="connsiteY96" fmla="*/ 1869688 h 2488581"/>
              <a:gd name="connsiteX97" fmla="*/ 370778 w 3270095"/>
              <a:gd name="connsiteY97" fmla="*/ 1900354 h 2488581"/>
              <a:gd name="connsiteX98" fmla="*/ 317810 w 3270095"/>
              <a:gd name="connsiteY98" fmla="*/ 1942171 h 2488581"/>
              <a:gd name="connsiteX99" fmla="*/ 287144 w 3270095"/>
              <a:gd name="connsiteY99" fmla="*/ 1961685 h 2488581"/>
              <a:gd name="connsiteX100" fmla="*/ 264841 w 3270095"/>
              <a:gd name="connsiteY100" fmla="*/ 2023017 h 2488581"/>
              <a:gd name="connsiteX101" fmla="*/ 239751 w 3270095"/>
              <a:gd name="connsiteY101" fmla="*/ 2070410 h 2488581"/>
              <a:gd name="connsiteX102" fmla="*/ 217449 w 3270095"/>
              <a:gd name="connsiteY102" fmla="*/ 2128954 h 2488581"/>
              <a:gd name="connsiteX103" fmla="*/ 197934 w 3270095"/>
              <a:gd name="connsiteY103" fmla="*/ 2151256 h 2488581"/>
              <a:gd name="connsiteX104" fmla="*/ 153329 w 3270095"/>
              <a:gd name="connsiteY104" fmla="*/ 2195861 h 2488581"/>
              <a:gd name="connsiteX105" fmla="*/ 122663 w 3270095"/>
              <a:gd name="connsiteY105" fmla="*/ 2220951 h 2488581"/>
              <a:gd name="connsiteX106" fmla="*/ 114300 w 3270095"/>
              <a:gd name="connsiteY106" fmla="*/ 2254405 h 2488581"/>
              <a:gd name="connsiteX107" fmla="*/ 111512 w 3270095"/>
              <a:gd name="connsiteY107" fmla="*/ 2312949 h 2488581"/>
              <a:gd name="connsiteX108" fmla="*/ 94785 w 3270095"/>
              <a:gd name="connsiteY108" fmla="*/ 2377068 h 2488581"/>
              <a:gd name="connsiteX109" fmla="*/ 44605 w 3270095"/>
              <a:gd name="connsiteY109" fmla="*/ 2463490 h 2488581"/>
              <a:gd name="connsiteX110" fmla="*/ 0 w 3270095"/>
              <a:gd name="connsiteY110" fmla="*/ 2488581 h 2488581"/>
              <a:gd name="connsiteX0" fmla="*/ 3127917 w 3270095"/>
              <a:gd name="connsiteY0" fmla="*/ 1256371 h 2488581"/>
              <a:gd name="connsiteX1" fmla="*/ 3141856 w 3270095"/>
              <a:gd name="connsiteY1" fmla="*/ 1200615 h 2488581"/>
              <a:gd name="connsiteX2" fmla="*/ 3119554 w 3270095"/>
              <a:gd name="connsiteY2" fmla="*/ 1147646 h 2488581"/>
              <a:gd name="connsiteX3" fmla="*/ 3100039 w 3270095"/>
              <a:gd name="connsiteY3" fmla="*/ 1119768 h 2488581"/>
              <a:gd name="connsiteX4" fmla="*/ 3144644 w 3270095"/>
              <a:gd name="connsiteY4" fmla="*/ 1086315 h 2488581"/>
              <a:gd name="connsiteX5" fmla="*/ 3197612 w 3270095"/>
              <a:gd name="connsiteY5" fmla="*/ 1091890 h 2488581"/>
              <a:gd name="connsiteX6" fmla="*/ 3211551 w 3270095"/>
              <a:gd name="connsiteY6" fmla="*/ 1080739 h 2488581"/>
              <a:gd name="connsiteX7" fmla="*/ 3236641 w 3270095"/>
              <a:gd name="connsiteY7" fmla="*/ 1044498 h 2488581"/>
              <a:gd name="connsiteX8" fmla="*/ 3256156 w 3270095"/>
              <a:gd name="connsiteY8" fmla="*/ 1013832 h 2488581"/>
              <a:gd name="connsiteX9" fmla="*/ 3264520 w 3270095"/>
              <a:gd name="connsiteY9" fmla="*/ 952500 h 2488581"/>
              <a:gd name="connsiteX10" fmla="*/ 3242217 w 3270095"/>
              <a:gd name="connsiteY10" fmla="*/ 896744 h 2488581"/>
              <a:gd name="connsiteX11" fmla="*/ 3228278 w 3270095"/>
              <a:gd name="connsiteY11" fmla="*/ 854927 h 2488581"/>
              <a:gd name="connsiteX12" fmla="*/ 3242217 w 3270095"/>
              <a:gd name="connsiteY12" fmla="*/ 793595 h 2488581"/>
              <a:gd name="connsiteX13" fmla="*/ 3267307 w 3270095"/>
              <a:gd name="connsiteY13" fmla="*/ 748990 h 2488581"/>
              <a:gd name="connsiteX14" fmla="*/ 3258944 w 3270095"/>
              <a:gd name="connsiteY14" fmla="*/ 687659 h 2488581"/>
              <a:gd name="connsiteX15" fmla="*/ 3239429 w 3270095"/>
              <a:gd name="connsiteY15" fmla="*/ 623539 h 2488581"/>
              <a:gd name="connsiteX16" fmla="*/ 3223554 w 3270095"/>
              <a:gd name="connsiteY16" fmla="*/ 574085 h 2488581"/>
              <a:gd name="connsiteX17" fmla="*/ 3223554 w 3270095"/>
              <a:gd name="connsiteY17" fmla="*/ 57114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141856 w 3270095"/>
              <a:gd name="connsiteY0" fmla="*/ 1200615 h 2488581"/>
              <a:gd name="connsiteX1" fmla="*/ 3119554 w 3270095"/>
              <a:gd name="connsiteY1" fmla="*/ 1147646 h 2488581"/>
              <a:gd name="connsiteX2" fmla="*/ 3100039 w 3270095"/>
              <a:gd name="connsiteY2" fmla="*/ 1119768 h 2488581"/>
              <a:gd name="connsiteX3" fmla="*/ 3144644 w 3270095"/>
              <a:gd name="connsiteY3" fmla="*/ 1086315 h 2488581"/>
              <a:gd name="connsiteX4" fmla="*/ 3197612 w 3270095"/>
              <a:gd name="connsiteY4" fmla="*/ 1091890 h 2488581"/>
              <a:gd name="connsiteX5" fmla="*/ 3211551 w 3270095"/>
              <a:gd name="connsiteY5" fmla="*/ 1080739 h 2488581"/>
              <a:gd name="connsiteX6" fmla="*/ 3236641 w 3270095"/>
              <a:gd name="connsiteY6" fmla="*/ 1044498 h 2488581"/>
              <a:gd name="connsiteX7" fmla="*/ 3256156 w 3270095"/>
              <a:gd name="connsiteY7" fmla="*/ 1013832 h 2488581"/>
              <a:gd name="connsiteX8" fmla="*/ 3264520 w 3270095"/>
              <a:gd name="connsiteY8" fmla="*/ 952500 h 2488581"/>
              <a:gd name="connsiteX9" fmla="*/ 3242217 w 3270095"/>
              <a:gd name="connsiteY9" fmla="*/ 896744 h 2488581"/>
              <a:gd name="connsiteX10" fmla="*/ 3228278 w 3270095"/>
              <a:gd name="connsiteY10" fmla="*/ 854927 h 2488581"/>
              <a:gd name="connsiteX11" fmla="*/ 3242217 w 3270095"/>
              <a:gd name="connsiteY11" fmla="*/ 793595 h 2488581"/>
              <a:gd name="connsiteX12" fmla="*/ 3267307 w 3270095"/>
              <a:gd name="connsiteY12" fmla="*/ 748990 h 2488581"/>
              <a:gd name="connsiteX13" fmla="*/ 3258944 w 3270095"/>
              <a:gd name="connsiteY13" fmla="*/ 687659 h 2488581"/>
              <a:gd name="connsiteX14" fmla="*/ 3239429 w 3270095"/>
              <a:gd name="connsiteY14" fmla="*/ 623539 h 2488581"/>
              <a:gd name="connsiteX15" fmla="*/ 3223554 w 3270095"/>
              <a:gd name="connsiteY15" fmla="*/ 574085 h 2488581"/>
              <a:gd name="connsiteX16" fmla="*/ 3223554 w 3270095"/>
              <a:gd name="connsiteY16" fmla="*/ 571145 h 2488581"/>
              <a:gd name="connsiteX17" fmla="*/ 3189249 w 3270095"/>
              <a:gd name="connsiteY17" fmla="*/ 534329 h 2488581"/>
              <a:gd name="connsiteX18" fmla="*/ 3133493 w 3270095"/>
              <a:gd name="connsiteY18" fmla="*/ 500876 h 2488581"/>
              <a:gd name="connsiteX19" fmla="*/ 3077737 w 3270095"/>
              <a:gd name="connsiteY19" fmla="*/ 464634 h 2488581"/>
              <a:gd name="connsiteX20" fmla="*/ 3055434 w 3270095"/>
              <a:gd name="connsiteY20" fmla="*/ 442332 h 2488581"/>
              <a:gd name="connsiteX21" fmla="*/ 3002466 w 3270095"/>
              <a:gd name="connsiteY21" fmla="*/ 464634 h 2488581"/>
              <a:gd name="connsiteX22" fmla="*/ 2974588 w 3270095"/>
              <a:gd name="connsiteY22" fmla="*/ 478573 h 2488581"/>
              <a:gd name="connsiteX23" fmla="*/ 2938346 w 3270095"/>
              <a:gd name="connsiteY23" fmla="*/ 447907 h 2488581"/>
              <a:gd name="connsiteX24" fmla="*/ 2882590 w 3270095"/>
              <a:gd name="connsiteY24" fmla="*/ 442332 h 2488581"/>
              <a:gd name="connsiteX25" fmla="*/ 2832410 w 3270095"/>
              <a:gd name="connsiteY25" fmla="*/ 439544 h 2488581"/>
              <a:gd name="connsiteX26" fmla="*/ 2801744 w 3270095"/>
              <a:gd name="connsiteY26" fmla="*/ 414454 h 2488581"/>
              <a:gd name="connsiteX27" fmla="*/ 2737624 w 3270095"/>
              <a:gd name="connsiteY27" fmla="*/ 372637 h 2488581"/>
              <a:gd name="connsiteX28" fmla="*/ 2687444 w 3270095"/>
              <a:gd name="connsiteY28" fmla="*/ 341971 h 2488581"/>
              <a:gd name="connsiteX29" fmla="*/ 2631688 w 3270095"/>
              <a:gd name="connsiteY29" fmla="*/ 316881 h 2488581"/>
              <a:gd name="connsiteX30" fmla="*/ 2556417 w 3270095"/>
              <a:gd name="connsiteY30" fmla="*/ 277851 h 2488581"/>
              <a:gd name="connsiteX31" fmla="*/ 2520176 w 3270095"/>
              <a:gd name="connsiteY31" fmla="*/ 266700 h 2488581"/>
              <a:gd name="connsiteX32" fmla="*/ 2436541 w 3270095"/>
              <a:gd name="connsiteY32" fmla="*/ 255549 h 2488581"/>
              <a:gd name="connsiteX33" fmla="*/ 2369634 w 3270095"/>
              <a:gd name="connsiteY33" fmla="*/ 286215 h 2488581"/>
              <a:gd name="connsiteX34" fmla="*/ 2316666 w 3270095"/>
              <a:gd name="connsiteY34" fmla="*/ 280639 h 2488581"/>
              <a:gd name="connsiteX35" fmla="*/ 2280424 w 3270095"/>
              <a:gd name="connsiteY35" fmla="*/ 258337 h 2488581"/>
              <a:gd name="connsiteX36" fmla="*/ 2210729 w 3270095"/>
              <a:gd name="connsiteY36" fmla="*/ 258337 h 2488581"/>
              <a:gd name="connsiteX37" fmla="*/ 2138246 w 3270095"/>
              <a:gd name="connsiteY37" fmla="*/ 280639 h 2488581"/>
              <a:gd name="connsiteX38" fmla="*/ 2102005 w 3270095"/>
              <a:gd name="connsiteY38" fmla="*/ 289003 h 2488581"/>
              <a:gd name="connsiteX39" fmla="*/ 2040673 w 3270095"/>
              <a:gd name="connsiteY39" fmla="*/ 283427 h 2488581"/>
              <a:gd name="connsiteX40" fmla="*/ 1979341 w 3270095"/>
              <a:gd name="connsiteY40" fmla="*/ 261125 h 2488581"/>
              <a:gd name="connsiteX41" fmla="*/ 1870617 w 3270095"/>
              <a:gd name="connsiteY41" fmla="*/ 261125 h 2488581"/>
              <a:gd name="connsiteX42" fmla="*/ 1814861 w 3270095"/>
              <a:gd name="connsiteY42" fmla="*/ 230459 h 2488581"/>
              <a:gd name="connsiteX43" fmla="*/ 1778620 w 3270095"/>
              <a:gd name="connsiteY43" fmla="*/ 227671 h 2488581"/>
              <a:gd name="connsiteX44" fmla="*/ 1717288 w 3270095"/>
              <a:gd name="connsiteY44" fmla="*/ 194217 h 2488581"/>
              <a:gd name="connsiteX45" fmla="*/ 1681046 w 3270095"/>
              <a:gd name="connsiteY45" fmla="*/ 160764 h 2488581"/>
              <a:gd name="connsiteX46" fmla="*/ 1625290 w 3270095"/>
              <a:gd name="connsiteY46" fmla="*/ 121734 h 2488581"/>
              <a:gd name="connsiteX47" fmla="*/ 1580685 w 3270095"/>
              <a:gd name="connsiteY47" fmla="*/ 77129 h 2488581"/>
              <a:gd name="connsiteX48" fmla="*/ 1533293 w 3270095"/>
              <a:gd name="connsiteY48" fmla="*/ 35312 h 2488581"/>
              <a:gd name="connsiteX49" fmla="*/ 1405054 w 3270095"/>
              <a:gd name="connsiteY49" fmla="*/ 43676 h 2488581"/>
              <a:gd name="connsiteX50" fmla="*/ 1352085 w 3270095"/>
              <a:gd name="connsiteY50" fmla="*/ 32525 h 2488581"/>
              <a:gd name="connsiteX51" fmla="*/ 1313056 w 3270095"/>
              <a:gd name="connsiteY51" fmla="*/ 7434 h 2488581"/>
              <a:gd name="connsiteX52" fmla="*/ 1257300 w 3270095"/>
              <a:gd name="connsiteY52" fmla="*/ 1859 h 2488581"/>
              <a:gd name="connsiteX53" fmla="*/ 1201544 w 3270095"/>
              <a:gd name="connsiteY53" fmla="*/ 18585 h 2488581"/>
              <a:gd name="connsiteX54" fmla="*/ 1137424 w 3270095"/>
              <a:gd name="connsiteY54" fmla="*/ 46464 h 2488581"/>
              <a:gd name="connsiteX55" fmla="*/ 1078880 w 3270095"/>
              <a:gd name="connsiteY55" fmla="*/ 68766 h 2488581"/>
              <a:gd name="connsiteX56" fmla="*/ 1039851 w 3270095"/>
              <a:gd name="connsiteY56" fmla="*/ 105007 h 2488581"/>
              <a:gd name="connsiteX57" fmla="*/ 1006398 w 3270095"/>
              <a:gd name="connsiteY57" fmla="*/ 135673 h 2488581"/>
              <a:gd name="connsiteX58" fmla="*/ 970156 w 3270095"/>
              <a:gd name="connsiteY58" fmla="*/ 152400 h 2488581"/>
              <a:gd name="connsiteX59" fmla="*/ 933915 w 3270095"/>
              <a:gd name="connsiteY59" fmla="*/ 166339 h 2488581"/>
              <a:gd name="connsiteX60" fmla="*/ 880946 w 3270095"/>
              <a:gd name="connsiteY60" fmla="*/ 205368 h 2488581"/>
              <a:gd name="connsiteX61" fmla="*/ 853068 w 3270095"/>
              <a:gd name="connsiteY61" fmla="*/ 222095 h 2488581"/>
              <a:gd name="connsiteX62" fmla="*/ 833554 w 3270095"/>
              <a:gd name="connsiteY62" fmla="*/ 263912 h 2488581"/>
              <a:gd name="connsiteX63" fmla="*/ 811251 w 3270095"/>
              <a:gd name="connsiteY63" fmla="*/ 302942 h 2488581"/>
              <a:gd name="connsiteX64" fmla="*/ 814039 w 3270095"/>
              <a:gd name="connsiteY64" fmla="*/ 339183 h 2488581"/>
              <a:gd name="connsiteX65" fmla="*/ 822402 w 3270095"/>
              <a:gd name="connsiteY65" fmla="*/ 375425 h 2488581"/>
              <a:gd name="connsiteX66" fmla="*/ 777798 w 3270095"/>
              <a:gd name="connsiteY66" fmla="*/ 392151 h 2488581"/>
              <a:gd name="connsiteX67" fmla="*/ 738768 w 3270095"/>
              <a:gd name="connsiteY67" fmla="*/ 431181 h 2488581"/>
              <a:gd name="connsiteX68" fmla="*/ 710890 w 3270095"/>
              <a:gd name="connsiteY68" fmla="*/ 470210 h 2488581"/>
              <a:gd name="connsiteX69" fmla="*/ 663498 w 3270095"/>
              <a:gd name="connsiteY69" fmla="*/ 520390 h 2488581"/>
              <a:gd name="connsiteX70" fmla="*/ 621680 w 3270095"/>
              <a:gd name="connsiteY70" fmla="*/ 564995 h 2488581"/>
              <a:gd name="connsiteX71" fmla="*/ 599378 w 3270095"/>
              <a:gd name="connsiteY71" fmla="*/ 587298 h 2488581"/>
              <a:gd name="connsiteX72" fmla="*/ 565924 w 3270095"/>
              <a:gd name="connsiteY72" fmla="*/ 643054 h 2488581"/>
              <a:gd name="connsiteX73" fmla="*/ 554773 w 3270095"/>
              <a:gd name="connsiteY73" fmla="*/ 662568 h 2488581"/>
              <a:gd name="connsiteX74" fmla="*/ 554773 w 3270095"/>
              <a:gd name="connsiteY74" fmla="*/ 693234 h 2488581"/>
              <a:gd name="connsiteX75" fmla="*/ 585439 w 3270095"/>
              <a:gd name="connsiteY75" fmla="*/ 813110 h 2488581"/>
              <a:gd name="connsiteX76" fmla="*/ 577076 w 3270095"/>
              <a:gd name="connsiteY76" fmla="*/ 866078 h 2488581"/>
              <a:gd name="connsiteX77" fmla="*/ 602166 w 3270095"/>
              <a:gd name="connsiteY77" fmla="*/ 907895 h 2488581"/>
              <a:gd name="connsiteX78" fmla="*/ 624468 w 3270095"/>
              <a:gd name="connsiteY78" fmla="*/ 999893 h 2488581"/>
              <a:gd name="connsiteX79" fmla="*/ 624468 w 3270095"/>
              <a:gd name="connsiteY79" fmla="*/ 1072376 h 2488581"/>
              <a:gd name="connsiteX80" fmla="*/ 607741 w 3270095"/>
              <a:gd name="connsiteY80" fmla="*/ 1133707 h 2488581"/>
              <a:gd name="connsiteX81" fmla="*/ 602166 w 3270095"/>
              <a:gd name="connsiteY81" fmla="*/ 1189464 h 2488581"/>
              <a:gd name="connsiteX82" fmla="*/ 607741 w 3270095"/>
              <a:gd name="connsiteY82" fmla="*/ 1225705 h 2488581"/>
              <a:gd name="connsiteX83" fmla="*/ 618893 w 3270095"/>
              <a:gd name="connsiteY83" fmla="*/ 1320490 h 2488581"/>
              <a:gd name="connsiteX84" fmla="*/ 616105 w 3270095"/>
              <a:gd name="connsiteY84" fmla="*/ 1387398 h 2488581"/>
              <a:gd name="connsiteX85" fmla="*/ 588227 w 3270095"/>
              <a:gd name="connsiteY85" fmla="*/ 1454305 h 2488581"/>
              <a:gd name="connsiteX86" fmla="*/ 549198 w 3270095"/>
              <a:gd name="connsiteY86" fmla="*/ 1501698 h 2488581"/>
              <a:gd name="connsiteX87" fmla="*/ 515744 w 3270095"/>
              <a:gd name="connsiteY87" fmla="*/ 1535151 h 2488581"/>
              <a:gd name="connsiteX88" fmla="*/ 487866 w 3270095"/>
              <a:gd name="connsiteY88" fmla="*/ 1568605 h 2488581"/>
              <a:gd name="connsiteX89" fmla="*/ 496229 w 3270095"/>
              <a:gd name="connsiteY89" fmla="*/ 1607634 h 2488581"/>
              <a:gd name="connsiteX90" fmla="*/ 457200 w 3270095"/>
              <a:gd name="connsiteY90" fmla="*/ 1674542 h 2488581"/>
              <a:gd name="connsiteX91" fmla="*/ 457200 w 3270095"/>
              <a:gd name="connsiteY91" fmla="*/ 1707995 h 2488581"/>
              <a:gd name="connsiteX92" fmla="*/ 454412 w 3270095"/>
              <a:gd name="connsiteY92" fmla="*/ 1760964 h 2488581"/>
              <a:gd name="connsiteX93" fmla="*/ 432110 w 3270095"/>
              <a:gd name="connsiteY93" fmla="*/ 1827871 h 2488581"/>
              <a:gd name="connsiteX94" fmla="*/ 404232 w 3270095"/>
              <a:gd name="connsiteY94" fmla="*/ 1869688 h 2488581"/>
              <a:gd name="connsiteX95" fmla="*/ 370778 w 3270095"/>
              <a:gd name="connsiteY95" fmla="*/ 1900354 h 2488581"/>
              <a:gd name="connsiteX96" fmla="*/ 317810 w 3270095"/>
              <a:gd name="connsiteY96" fmla="*/ 1942171 h 2488581"/>
              <a:gd name="connsiteX97" fmla="*/ 287144 w 3270095"/>
              <a:gd name="connsiteY97" fmla="*/ 1961685 h 2488581"/>
              <a:gd name="connsiteX98" fmla="*/ 264841 w 3270095"/>
              <a:gd name="connsiteY98" fmla="*/ 2023017 h 2488581"/>
              <a:gd name="connsiteX99" fmla="*/ 239751 w 3270095"/>
              <a:gd name="connsiteY99" fmla="*/ 2070410 h 2488581"/>
              <a:gd name="connsiteX100" fmla="*/ 217449 w 3270095"/>
              <a:gd name="connsiteY100" fmla="*/ 2128954 h 2488581"/>
              <a:gd name="connsiteX101" fmla="*/ 197934 w 3270095"/>
              <a:gd name="connsiteY101" fmla="*/ 2151256 h 2488581"/>
              <a:gd name="connsiteX102" fmla="*/ 153329 w 3270095"/>
              <a:gd name="connsiteY102" fmla="*/ 2195861 h 2488581"/>
              <a:gd name="connsiteX103" fmla="*/ 122663 w 3270095"/>
              <a:gd name="connsiteY103" fmla="*/ 2220951 h 2488581"/>
              <a:gd name="connsiteX104" fmla="*/ 114300 w 3270095"/>
              <a:gd name="connsiteY104" fmla="*/ 2254405 h 2488581"/>
              <a:gd name="connsiteX105" fmla="*/ 111512 w 3270095"/>
              <a:gd name="connsiteY105" fmla="*/ 2312949 h 2488581"/>
              <a:gd name="connsiteX106" fmla="*/ 94785 w 3270095"/>
              <a:gd name="connsiteY106" fmla="*/ 2377068 h 2488581"/>
              <a:gd name="connsiteX107" fmla="*/ 44605 w 3270095"/>
              <a:gd name="connsiteY107" fmla="*/ 2463490 h 2488581"/>
              <a:gd name="connsiteX108" fmla="*/ 0 w 3270095"/>
              <a:gd name="connsiteY108" fmla="*/ 2488581 h 2488581"/>
              <a:gd name="connsiteX0" fmla="*/ 3119554 w 3270095"/>
              <a:gd name="connsiteY0" fmla="*/ 1147646 h 2488581"/>
              <a:gd name="connsiteX1" fmla="*/ 3100039 w 3270095"/>
              <a:gd name="connsiteY1" fmla="*/ 1119768 h 2488581"/>
              <a:gd name="connsiteX2" fmla="*/ 3144644 w 3270095"/>
              <a:gd name="connsiteY2" fmla="*/ 1086315 h 2488581"/>
              <a:gd name="connsiteX3" fmla="*/ 3197612 w 3270095"/>
              <a:gd name="connsiteY3" fmla="*/ 1091890 h 2488581"/>
              <a:gd name="connsiteX4" fmla="*/ 3211551 w 3270095"/>
              <a:gd name="connsiteY4" fmla="*/ 1080739 h 2488581"/>
              <a:gd name="connsiteX5" fmla="*/ 3236641 w 3270095"/>
              <a:gd name="connsiteY5" fmla="*/ 1044498 h 2488581"/>
              <a:gd name="connsiteX6" fmla="*/ 3256156 w 3270095"/>
              <a:gd name="connsiteY6" fmla="*/ 1013832 h 2488581"/>
              <a:gd name="connsiteX7" fmla="*/ 3264520 w 3270095"/>
              <a:gd name="connsiteY7" fmla="*/ 952500 h 2488581"/>
              <a:gd name="connsiteX8" fmla="*/ 3242217 w 3270095"/>
              <a:gd name="connsiteY8" fmla="*/ 896744 h 2488581"/>
              <a:gd name="connsiteX9" fmla="*/ 3228278 w 3270095"/>
              <a:gd name="connsiteY9" fmla="*/ 854927 h 2488581"/>
              <a:gd name="connsiteX10" fmla="*/ 3242217 w 3270095"/>
              <a:gd name="connsiteY10" fmla="*/ 793595 h 2488581"/>
              <a:gd name="connsiteX11" fmla="*/ 3267307 w 3270095"/>
              <a:gd name="connsiteY11" fmla="*/ 748990 h 2488581"/>
              <a:gd name="connsiteX12" fmla="*/ 3258944 w 3270095"/>
              <a:gd name="connsiteY12" fmla="*/ 687659 h 2488581"/>
              <a:gd name="connsiteX13" fmla="*/ 3239429 w 3270095"/>
              <a:gd name="connsiteY13" fmla="*/ 623539 h 2488581"/>
              <a:gd name="connsiteX14" fmla="*/ 3223554 w 3270095"/>
              <a:gd name="connsiteY14" fmla="*/ 574085 h 2488581"/>
              <a:gd name="connsiteX15" fmla="*/ 3223554 w 3270095"/>
              <a:gd name="connsiteY15" fmla="*/ 571145 h 2488581"/>
              <a:gd name="connsiteX16" fmla="*/ 3189249 w 3270095"/>
              <a:gd name="connsiteY16" fmla="*/ 534329 h 2488581"/>
              <a:gd name="connsiteX17" fmla="*/ 3133493 w 3270095"/>
              <a:gd name="connsiteY17" fmla="*/ 500876 h 2488581"/>
              <a:gd name="connsiteX18" fmla="*/ 3077737 w 3270095"/>
              <a:gd name="connsiteY18" fmla="*/ 464634 h 2488581"/>
              <a:gd name="connsiteX19" fmla="*/ 3055434 w 3270095"/>
              <a:gd name="connsiteY19" fmla="*/ 442332 h 2488581"/>
              <a:gd name="connsiteX20" fmla="*/ 3002466 w 3270095"/>
              <a:gd name="connsiteY20" fmla="*/ 464634 h 2488581"/>
              <a:gd name="connsiteX21" fmla="*/ 2974588 w 3270095"/>
              <a:gd name="connsiteY21" fmla="*/ 478573 h 2488581"/>
              <a:gd name="connsiteX22" fmla="*/ 2938346 w 3270095"/>
              <a:gd name="connsiteY22" fmla="*/ 447907 h 2488581"/>
              <a:gd name="connsiteX23" fmla="*/ 2882590 w 3270095"/>
              <a:gd name="connsiteY23" fmla="*/ 442332 h 2488581"/>
              <a:gd name="connsiteX24" fmla="*/ 2832410 w 3270095"/>
              <a:gd name="connsiteY24" fmla="*/ 439544 h 2488581"/>
              <a:gd name="connsiteX25" fmla="*/ 2801744 w 3270095"/>
              <a:gd name="connsiteY25" fmla="*/ 414454 h 2488581"/>
              <a:gd name="connsiteX26" fmla="*/ 2737624 w 3270095"/>
              <a:gd name="connsiteY26" fmla="*/ 372637 h 2488581"/>
              <a:gd name="connsiteX27" fmla="*/ 2687444 w 3270095"/>
              <a:gd name="connsiteY27" fmla="*/ 341971 h 2488581"/>
              <a:gd name="connsiteX28" fmla="*/ 2631688 w 3270095"/>
              <a:gd name="connsiteY28" fmla="*/ 316881 h 2488581"/>
              <a:gd name="connsiteX29" fmla="*/ 2556417 w 3270095"/>
              <a:gd name="connsiteY29" fmla="*/ 277851 h 2488581"/>
              <a:gd name="connsiteX30" fmla="*/ 2520176 w 3270095"/>
              <a:gd name="connsiteY30" fmla="*/ 266700 h 2488581"/>
              <a:gd name="connsiteX31" fmla="*/ 2436541 w 3270095"/>
              <a:gd name="connsiteY31" fmla="*/ 255549 h 2488581"/>
              <a:gd name="connsiteX32" fmla="*/ 2369634 w 3270095"/>
              <a:gd name="connsiteY32" fmla="*/ 286215 h 2488581"/>
              <a:gd name="connsiteX33" fmla="*/ 2316666 w 3270095"/>
              <a:gd name="connsiteY33" fmla="*/ 280639 h 2488581"/>
              <a:gd name="connsiteX34" fmla="*/ 2280424 w 3270095"/>
              <a:gd name="connsiteY34" fmla="*/ 258337 h 2488581"/>
              <a:gd name="connsiteX35" fmla="*/ 2210729 w 3270095"/>
              <a:gd name="connsiteY35" fmla="*/ 258337 h 2488581"/>
              <a:gd name="connsiteX36" fmla="*/ 2138246 w 3270095"/>
              <a:gd name="connsiteY36" fmla="*/ 280639 h 2488581"/>
              <a:gd name="connsiteX37" fmla="*/ 2102005 w 3270095"/>
              <a:gd name="connsiteY37" fmla="*/ 289003 h 2488581"/>
              <a:gd name="connsiteX38" fmla="*/ 2040673 w 3270095"/>
              <a:gd name="connsiteY38" fmla="*/ 283427 h 2488581"/>
              <a:gd name="connsiteX39" fmla="*/ 1979341 w 3270095"/>
              <a:gd name="connsiteY39" fmla="*/ 261125 h 2488581"/>
              <a:gd name="connsiteX40" fmla="*/ 1870617 w 3270095"/>
              <a:gd name="connsiteY40" fmla="*/ 261125 h 2488581"/>
              <a:gd name="connsiteX41" fmla="*/ 1814861 w 3270095"/>
              <a:gd name="connsiteY41" fmla="*/ 230459 h 2488581"/>
              <a:gd name="connsiteX42" fmla="*/ 1778620 w 3270095"/>
              <a:gd name="connsiteY42" fmla="*/ 227671 h 2488581"/>
              <a:gd name="connsiteX43" fmla="*/ 1717288 w 3270095"/>
              <a:gd name="connsiteY43" fmla="*/ 194217 h 2488581"/>
              <a:gd name="connsiteX44" fmla="*/ 1681046 w 3270095"/>
              <a:gd name="connsiteY44" fmla="*/ 160764 h 2488581"/>
              <a:gd name="connsiteX45" fmla="*/ 1625290 w 3270095"/>
              <a:gd name="connsiteY45" fmla="*/ 121734 h 2488581"/>
              <a:gd name="connsiteX46" fmla="*/ 1580685 w 3270095"/>
              <a:gd name="connsiteY46" fmla="*/ 77129 h 2488581"/>
              <a:gd name="connsiteX47" fmla="*/ 1533293 w 3270095"/>
              <a:gd name="connsiteY47" fmla="*/ 35312 h 2488581"/>
              <a:gd name="connsiteX48" fmla="*/ 1405054 w 3270095"/>
              <a:gd name="connsiteY48" fmla="*/ 43676 h 2488581"/>
              <a:gd name="connsiteX49" fmla="*/ 1352085 w 3270095"/>
              <a:gd name="connsiteY49" fmla="*/ 32525 h 2488581"/>
              <a:gd name="connsiteX50" fmla="*/ 1313056 w 3270095"/>
              <a:gd name="connsiteY50" fmla="*/ 7434 h 2488581"/>
              <a:gd name="connsiteX51" fmla="*/ 1257300 w 3270095"/>
              <a:gd name="connsiteY51" fmla="*/ 1859 h 2488581"/>
              <a:gd name="connsiteX52" fmla="*/ 1201544 w 3270095"/>
              <a:gd name="connsiteY52" fmla="*/ 18585 h 2488581"/>
              <a:gd name="connsiteX53" fmla="*/ 1137424 w 3270095"/>
              <a:gd name="connsiteY53" fmla="*/ 46464 h 2488581"/>
              <a:gd name="connsiteX54" fmla="*/ 1078880 w 3270095"/>
              <a:gd name="connsiteY54" fmla="*/ 68766 h 2488581"/>
              <a:gd name="connsiteX55" fmla="*/ 1039851 w 3270095"/>
              <a:gd name="connsiteY55" fmla="*/ 105007 h 2488581"/>
              <a:gd name="connsiteX56" fmla="*/ 1006398 w 3270095"/>
              <a:gd name="connsiteY56" fmla="*/ 135673 h 2488581"/>
              <a:gd name="connsiteX57" fmla="*/ 970156 w 3270095"/>
              <a:gd name="connsiteY57" fmla="*/ 152400 h 2488581"/>
              <a:gd name="connsiteX58" fmla="*/ 933915 w 3270095"/>
              <a:gd name="connsiteY58" fmla="*/ 166339 h 2488581"/>
              <a:gd name="connsiteX59" fmla="*/ 880946 w 3270095"/>
              <a:gd name="connsiteY59" fmla="*/ 205368 h 2488581"/>
              <a:gd name="connsiteX60" fmla="*/ 853068 w 3270095"/>
              <a:gd name="connsiteY60" fmla="*/ 222095 h 2488581"/>
              <a:gd name="connsiteX61" fmla="*/ 833554 w 3270095"/>
              <a:gd name="connsiteY61" fmla="*/ 263912 h 2488581"/>
              <a:gd name="connsiteX62" fmla="*/ 811251 w 3270095"/>
              <a:gd name="connsiteY62" fmla="*/ 302942 h 2488581"/>
              <a:gd name="connsiteX63" fmla="*/ 814039 w 3270095"/>
              <a:gd name="connsiteY63" fmla="*/ 339183 h 2488581"/>
              <a:gd name="connsiteX64" fmla="*/ 822402 w 3270095"/>
              <a:gd name="connsiteY64" fmla="*/ 375425 h 2488581"/>
              <a:gd name="connsiteX65" fmla="*/ 777798 w 3270095"/>
              <a:gd name="connsiteY65" fmla="*/ 392151 h 2488581"/>
              <a:gd name="connsiteX66" fmla="*/ 738768 w 3270095"/>
              <a:gd name="connsiteY66" fmla="*/ 431181 h 2488581"/>
              <a:gd name="connsiteX67" fmla="*/ 710890 w 3270095"/>
              <a:gd name="connsiteY67" fmla="*/ 470210 h 2488581"/>
              <a:gd name="connsiteX68" fmla="*/ 663498 w 3270095"/>
              <a:gd name="connsiteY68" fmla="*/ 520390 h 2488581"/>
              <a:gd name="connsiteX69" fmla="*/ 621680 w 3270095"/>
              <a:gd name="connsiteY69" fmla="*/ 564995 h 2488581"/>
              <a:gd name="connsiteX70" fmla="*/ 599378 w 3270095"/>
              <a:gd name="connsiteY70" fmla="*/ 587298 h 2488581"/>
              <a:gd name="connsiteX71" fmla="*/ 565924 w 3270095"/>
              <a:gd name="connsiteY71" fmla="*/ 643054 h 2488581"/>
              <a:gd name="connsiteX72" fmla="*/ 554773 w 3270095"/>
              <a:gd name="connsiteY72" fmla="*/ 662568 h 2488581"/>
              <a:gd name="connsiteX73" fmla="*/ 554773 w 3270095"/>
              <a:gd name="connsiteY73" fmla="*/ 693234 h 2488581"/>
              <a:gd name="connsiteX74" fmla="*/ 585439 w 3270095"/>
              <a:gd name="connsiteY74" fmla="*/ 813110 h 2488581"/>
              <a:gd name="connsiteX75" fmla="*/ 577076 w 3270095"/>
              <a:gd name="connsiteY75" fmla="*/ 866078 h 2488581"/>
              <a:gd name="connsiteX76" fmla="*/ 602166 w 3270095"/>
              <a:gd name="connsiteY76" fmla="*/ 907895 h 2488581"/>
              <a:gd name="connsiteX77" fmla="*/ 624468 w 3270095"/>
              <a:gd name="connsiteY77" fmla="*/ 999893 h 2488581"/>
              <a:gd name="connsiteX78" fmla="*/ 624468 w 3270095"/>
              <a:gd name="connsiteY78" fmla="*/ 1072376 h 2488581"/>
              <a:gd name="connsiteX79" fmla="*/ 607741 w 3270095"/>
              <a:gd name="connsiteY79" fmla="*/ 1133707 h 2488581"/>
              <a:gd name="connsiteX80" fmla="*/ 602166 w 3270095"/>
              <a:gd name="connsiteY80" fmla="*/ 1189464 h 2488581"/>
              <a:gd name="connsiteX81" fmla="*/ 607741 w 3270095"/>
              <a:gd name="connsiteY81" fmla="*/ 1225705 h 2488581"/>
              <a:gd name="connsiteX82" fmla="*/ 618893 w 3270095"/>
              <a:gd name="connsiteY82" fmla="*/ 1320490 h 2488581"/>
              <a:gd name="connsiteX83" fmla="*/ 616105 w 3270095"/>
              <a:gd name="connsiteY83" fmla="*/ 1387398 h 2488581"/>
              <a:gd name="connsiteX84" fmla="*/ 588227 w 3270095"/>
              <a:gd name="connsiteY84" fmla="*/ 1454305 h 2488581"/>
              <a:gd name="connsiteX85" fmla="*/ 549198 w 3270095"/>
              <a:gd name="connsiteY85" fmla="*/ 1501698 h 2488581"/>
              <a:gd name="connsiteX86" fmla="*/ 515744 w 3270095"/>
              <a:gd name="connsiteY86" fmla="*/ 1535151 h 2488581"/>
              <a:gd name="connsiteX87" fmla="*/ 487866 w 3270095"/>
              <a:gd name="connsiteY87" fmla="*/ 1568605 h 2488581"/>
              <a:gd name="connsiteX88" fmla="*/ 496229 w 3270095"/>
              <a:gd name="connsiteY88" fmla="*/ 1607634 h 2488581"/>
              <a:gd name="connsiteX89" fmla="*/ 457200 w 3270095"/>
              <a:gd name="connsiteY89" fmla="*/ 1674542 h 2488581"/>
              <a:gd name="connsiteX90" fmla="*/ 457200 w 3270095"/>
              <a:gd name="connsiteY90" fmla="*/ 1707995 h 2488581"/>
              <a:gd name="connsiteX91" fmla="*/ 454412 w 3270095"/>
              <a:gd name="connsiteY91" fmla="*/ 1760964 h 2488581"/>
              <a:gd name="connsiteX92" fmla="*/ 432110 w 3270095"/>
              <a:gd name="connsiteY92" fmla="*/ 1827871 h 2488581"/>
              <a:gd name="connsiteX93" fmla="*/ 404232 w 3270095"/>
              <a:gd name="connsiteY93" fmla="*/ 1869688 h 2488581"/>
              <a:gd name="connsiteX94" fmla="*/ 370778 w 3270095"/>
              <a:gd name="connsiteY94" fmla="*/ 1900354 h 2488581"/>
              <a:gd name="connsiteX95" fmla="*/ 317810 w 3270095"/>
              <a:gd name="connsiteY95" fmla="*/ 1942171 h 2488581"/>
              <a:gd name="connsiteX96" fmla="*/ 287144 w 3270095"/>
              <a:gd name="connsiteY96" fmla="*/ 1961685 h 2488581"/>
              <a:gd name="connsiteX97" fmla="*/ 264841 w 3270095"/>
              <a:gd name="connsiteY97" fmla="*/ 2023017 h 2488581"/>
              <a:gd name="connsiteX98" fmla="*/ 239751 w 3270095"/>
              <a:gd name="connsiteY98" fmla="*/ 2070410 h 2488581"/>
              <a:gd name="connsiteX99" fmla="*/ 217449 w 3270095"/>
              <a:gd name="connsiteY99" fmla="*/ 2128954 h 2488581"/>
              <a:gd name="connsiteX100" fmla="*/ 197934 w 3270095"/>
              <a:gd name="connsiteY100" fmla="*/ 2151256 h 2488581"/>
              <a:gd name="connsiteX101" fmla="*/ 153329 w 3270095"/>
              <a:gd name="connsiteY101" fmla="*/ 2195861 h 2488581"/>
              <a:gd name="connsiteX102" fmla="*/ 122663 w 3270095"/>
              <a:gd name="connsiteY102" fmla="*/ 2220951 h 2488581"/>
              <a:gd name="connsiteX103" fmla="*/ 114300 w 3270095"/>
              <a:gd name="connsiteY103" fmla="*/ 2254405 h 2488581"/>
              <a:gd name="connsiteX104" fmla="*/ 111512 w 3270095"/>
              <a:gd name="connsiteY104" fmla="*/ 2312949 h 2488581"/>
              <a:gd name="connsiteX105" fmla="*/ 94785 w 3270095"/>
              <a:gd name="connsiteY105" fmla="*/ 2377068 h 2488581"/>
              <a:gd name="connsiteX106" fmla="*/ 44605 w 3270095"/>
              <a:gd name="connsiteY106" fmla="*/ 2463490 h 2488581"/>
              <a:gd name="connsiteX107" fmla="*/ 0 w 3270095"/>
              <a:gd name="connsiteY107" fmla="*/ 2488581 h 2488581"/>
              <a:gd name="connsiteX0" fmla="*/ 3100039 w 3270095"/>
              <a:gd name="connsiteY0" fmla="*/ 1119768 h 2488581"/>
              <a:gd name="connsiteX1" fmla="*/ 3144644 w 3270095"/>
              <a:gd name="connsiteY1" fmla="*/ 1086315 h 2488581"/>
              <a:gd name="connsiteX2" fmla="*/ 3197612 w 3270095"/>
              <a:gd name="connsiteY2" fmla="*/ 1091890 h 2488581"/>
              <a:gd name="connsiteX3" fmla="*/ 3211551 w 3270095"/>
              <a:gd name="connsiteY3" fmla="*/ 1080739 h 2488581"/>
              <a:gd name="connsiteX4" fmla="*/ 3236641 w 3270095"/>
              <a:gd name="connsiteY4" fmla="*/ 1044498 h 2488581"/>
              <a:gd name="connsiteX5" fmla="*/ 3256156 w 3270095"/>
              <a:gd name="connsiteY5" fmla="*/ 1013832 h 2488581"/>
              <a:gd name="connsiteX6" fmla="*/ 3264520 w 3270095"/>
              <a:gd name="connsiteY6" fmla="*/ 952500 h 2488581"/>
              <a:gd name="connsiteX7" fmla="*/ 3242217 w 3270095"/>
              <a:gd name="connsiteY7" fmla="*/ 896744 h 2488581"/>
              <a:gd name="connsiteX8" fmla="*/ 3228278 w 3270095"/>
              <a:gd name="connsiteY8" fmla="*/ 854927 h 2488581"/>
              <a:gd name="connsiteX9" fmla="*/ 3242217 w 3270095"/>
              <a:gd name="connsiteY9" fmla="*/ 793595 h 2488581"/>
              <a:gd name="connsiteX10" fmla="*/ 3267307 w 3270095"/>
              <a:gd name="connsiteY10" fmla="*/ 748990 h 2488581"/>
              <a:gd name="connsiteX11" fmla="*/ 3258944 w 3270095"/>
              <a:gd name="connsiteY11" fmla="*/ 687659 h 2488581"/>
              <a:gd name="connsiteX12" fmla="*/ 3239429 w 3270095"/>
              <a:gd name="connsiteY12" fmla="*/ 623539 h 2488581"/>
              <a:gd name="connsiteX13" fmla="*/ 3223554 w 3270095"/>
              <a:gd name="connsiteY13" fmla="*/ 574085 h 2488581"/>
              <a:gd name="connsiteX14" fmla="*/ 3223554 w 3270095"/>
              <a:gd name="connsiteY14" fmla="*/ 571145 h 2488581"/>
              <a:gd name="connsiteX15" fmla="*/ 3189249 w 3270095"/>
              <a:gd name="connsiteY15" fmla="*/ 534329 h 2488581"/>
              <a:gd name="connsiteX16" fmla="*/ 3133493 w 3270095"/>
              <a:gd name="connsiteY16" fmla="*/ 500876 h 2488581"/>
              <a:gd name="connsiteX17" fmla="*/ 3077737 w 3270095"/>
              <a:gd name="connsiteY17" fmla="*/ 464634 h 2488581"/>
              <a:gd name="connsiteX18" fmla="*/ 3055434 w 3270095"/>
              <a:gd name="connsiteY18" fmla="*/ 442332 h 2488581"/>
              <a:gd name="connsiteX19" fmla="*/ 3002466 w 3270095"/>
              <a:gd name="connsiteY19" fmla="*/ 464634 h 2488581"/>
              <a:gd name="connsiteX20" fmla="*/ 2974588 w 3270095"/>
              <a:gd name="connsiteY20" fmla="*/ 478573 h 2488581"/>
              <a:gd name="connsiteX21" fmla="*/ 2938346 w 3270095"/>
              <a:gd name="connsiteY21" fmla="*/ 447907 h 2488581"/>
              <a:gd name="connsiteX22" fmla="*/ 2882590 w 3270095"/>
              <a:gd name="connsiteY22" fmla="*/ 442332 h 2488581"/>
              <a:gd name="connsiteX23" fmla="*/ 2832410 w 3270095"/>
              <a:gd name="connsiteY23" fmla="*/ 439544 h 2488581"/>
              <a:gd name="connsiteX24" fmla="*/ 2801744 w 3270095"/>
              <a:gd name="connsiteY24" fmla="*/ 414454 h 2488581"/>
              <a:gd name="connsiteX25" fmla="*/ 2737624 w 3270095"/>
              <a:gd name="connsiteY25" fmla="*/ 372637 h 2488581"/>
              <a:gd name="connsiteX26" fmla="*/ 2687444 w 3270095"/>
              <a:gd name="connsiteY26" fmla="*/ 341971 h 2488581"/>
              <a:gd name="connsiteX27" fmla="*/ 2631688 w 3270095"/>
              <a:gd name="connsiteY27" fmla="*/ 316881 h 2488581"/>
              <a:gd name="connsiteX28" fmla="*/ 2556417 w 3270095"/>
              <a:gd name="connsiteY28" fmla="*/ 277851 h 2488581"/>
              <a:gd name="connsiteX29" fmla="*/ 2520176 w 3270095"/>
              <a:gd name="connsiteY29" fmla="*/ 266700 h 2488581"/>
              <a:gd name="connsiteX30" fmla="*/ 2436541 w 3270095"/>
              <a:gd name="connsiteY30" fmla="*/ 255549 h 2488581"/>
              <a:gd name="connsiteX31" fmla="*/ 2369634 w 3270095"/>
              <a:gd name="connsiteY31" fmla="*/ 286215 h 2488581"/>
              <a:gd name="connsiteX32" fmla="*/ 2316666 w 3270095"/>
              <a:gd name="connsiteY32" fmla="*/ 280639 h 2488581"/>
              <a:gd name="connsiteX33" fmla="*/ 2280424 w 3270095"/>
              <a:gd name="connsiteY33" fmla="*/ 258337 h 2488581"/>
              <a:gd name="connsiteX34" fmla="*/ 2210729 w 3270095"/>
              <a:gd name="connsiteY34" fmla="*/ 258337 h 2488581"/>
              <a:gd name="connsiteX35" fmla="*/ 2138246 w 3270095"/>
              <a:gd name="connsiteY35" fmla="*/ 280639 h 2488581"/>
              <a:gd name="connsiteX36" fmla="*/ 2102005 w 3270095"/>
              <a:gd name="connsiteY36" fmla="*/ 289003 h 2488581"/>
              <a:gd name="connsiteX37" fmla="*/ 2040673 w 3270095"/>
              <a:gd name="connsiteY37" fmla="*/ 283427 h 2488581"/>
              <a:gd name="connsiteX38" fmla="*/ 1979341 w 3270095"/>
              <a:gd name="connsiteY38" fmla="*/ 261125 h 2488581"/>
              <a:gd name="connsiteX39" fmla="*/ 1870617 w 3270095"/>
              <a:gd name="connsiteY39" fmla="*/ 261125 h 2488581"/>
              <a:gd name="connsiteX40" fmla="*/ 1814861 w 3270095"/>
              <a:gd name="connsiteY40" fmla="*/ 230459 h 2488581"/>
              <a:gd name="connsiteX41" fmla="*/ 1778620 w 3270095"/>
              <a:gd name="connsiteY41" fmla="*/ 227671 h 2488581"/>
              <a:gd name="connsiteX42" fmla="*/ 1717288 w 3270095"/>
              <a:gd name="connsiteY42" fmla="*/ 194217 h 2488581"/>
              <a:gd name="connsiteX43" fmla="*/ 1681046 w 3270095"/>
              <a:gd name="connsiteY43" fmla="*/ 160764 h 2488581"/>
              <a:gd name="connsiteX44" fmla="*/ 1625290 w 3270095"/>
              <a:gd name="connsiteY44" fmla="*/ 121734 h 2488581"/>
              <a:gd name="connsiteX45" fmla="*/ 1580685 w 3270095"/>
              <a:gd name="connsiteY45" fmla="*/ 77129 h 2488581"/>
              <a:gd name="connsiteX46" fmla="*/ 1533293 w 3270095"/>
              <a:gd name="connsiteY46" fmla="*/ 35312 h 2488581"/>
              <a:gd name="connsiteX47" fmla="*/ 1405054 w 3270095"/>
              <a:gd name="connsiteY47" fmla="*/ 43676 h 2488581"/>
              <a:gd name="connsiteX48" fmla="*/ 1352085 w 3270095"/>
              <a:gd name="connsiteY48" fmla="*/ 32525 h 2488581"/>
              <a:gd name="connsiteX49" fmla="*/ 1313056 w 3270095"/>
              <a:gd name="connsiteY49" fmla="*/ 7434 h 2488581"/>
              <a:gd name="connsiteX50" fmla="*/ 1257300 w 3270095"/>
              <a:gd name="connsiteY50" fmla="*/ 1859 h 2488581"/>
              <a:gd name="connsiteX51" fmla="*/ 1201544 w 3270095"/>
              <a:gd name="connsiteY51" fmla="*/ 18585 h 2488581"/>
              <a:gd name="connsiteX52" fmla="*/ 1137424 w 3270095"/>
              <a:gd name="connsiteY52" fmla="*/ 46464 h 2488581"/>
              <a:gd name="connsiteX53" fmla="*/ 1078880 w 3270095"/>
              <a:gd name="connsiteY53" fmla="*/ 68766 h 2488581"/>
              <a:gd name="connsiteX54" fmla="*/ 1039851 w 3270095"/>
              <a:gd name="connsiteY54" fmla="*/ 105007 h 2488581"/>
              <a:gd name="connsiteX55" fmla="*/ 1006398 w 3270095"/>
              <a:gd name="connsiteY55" fmla="*/ 135673 h 2488581"/>
              <a:gd name="connsiteX56" fmla="*/ 970156 w 3270095"/>
              <a:gd name="connsiteY56" fmla="*/ 152400 h 2488581"/>
              <a:gd name="connsiteX57" fmla="*/ 933915 w 3270095"/>
              <a:gd name="connsiteY57" fmla="*/ 166339 h 2488581"/>
              <a:gd name="connsiteX58" fmla="*/ 880946 w 3270095"/>
              <a:gd name="connsiteY58" fmla="*/ 205368 h 2488581"/>
              <a:gd name="connsiteX59" fmla="*/ 853068 w 3270095"/>
              <a:gd name="connsiteY59" fmla="*/ 222095 h 2488581"/>
              <a:gd name="connsiteX60" fmla="*/ 833554 w 3270095"/>
              <a:gd name="connsiteY60" fmla="*/ 263912 h 2488581"/>
              <a:gd name="connsiteX61" fmla="*/ 811251 w 3270095"/>
              <a:gd name="connsiteY61" fmla="*/ 302942 h 2488581"/>
              <a:gd name="connsiteX62" fmla="*/ 814039 w 3270095"/>
              <a:gd name="connsiteY62" fmla="*/ 339183 h 2488581"/>
              <a:gd name="connsiteX63" fmla="*/ 822402 w 3270095"/>
              <a:gd name="connsiteY63" fmla="*/ 375425 h 2488581"/>
              <a:gd name="connsiteX64" fmla="*/ 777798 w 3270095"/>
              <a:gd name="connsiteY64" fmla="*/ 392151 h 2488581"/>
              <a:gd name="connsiteX65" fmla="*/ 738768 w 3270095"/>
              <a:gd name="connsiteY65" fmla="*/ 431181 h 2488581"/>
              <a:gd name="connsiteX66" fmla="*/ 710890 w 3270095"/>
              <a:gd name="connsiteY66" fmla="*/ 470210 h 2488581"/>
              <a:gd name="connsiteX67" fmla="*/ 663498 w 3270095"/>
              <a:gd name="connsiteY67" fmla="*/ 520390 h 2488581"/>
              <a:gd name="connsiteX68" fmla="*/ 621680 w 3270095"/>
              <a:gd name="connsiteY68" fmla="*/ 564995 h 2488581"/>
              <a:gd name="connsiteX69" fmla="*/ 599378 w 3270095"/>
              <a:gd name="connsiteY69" fmla="*/ 587298 h 2488581"/>
              <a:gd name="connsiteX70" fmla="*/ 565924 w 3270095"/>
              <a:gd name="connsiteY70" fmla="*/ 643054 h 2488581"/>
              <a:gd name="connsiteX71" fmla="*/ 554773 w 3270095"/>
              <a:gd name="connsiteY71" fmla="*/ 662568 h 2488581"/>
              <a:gd name="connsiteX72" fmla="*/ 554773 w 3270095"/>
              <a:gd name="connsiteY72" fmla="*/ 693234 h 2488581"/>
              <a:gd name="connsiteX73" fmla="*/ 585439 w 3270095"/>
              <a:gd name="connsiteY73" fmla="*/ 813110 h 2488581"/>
              <a:gd name="connsiteX74" fmla="*/ 577076 w 3270095"/>
              <a:gd name="connsiteY74" fmla="*/ 866078 h 2488581"/>
              <a:gd name="connsiteX75" fmla="*/ 602166 w 3270095"/>
              <a:gd name="connsiteY75" fmla="*/ 907895 h 2488581"/>
              <a:gd name="connsiteX76" fmla="*/ 624468 w 3270095"/>
              <a:gd name="connsiteY76" fmla="*/ 999893 h 2488581"/>
              <a:gd name="connsiteX77" fmla="*/ 624468 w 3270095"/>
              <a:gd name="connsiteY77" fmla="*/ 1072376 h 2488581"/>
              <a:gd name="connsiteX78" fmla="*/ 607741 w 3270095"/>
              <a:gd name="connsiteY78" fmla="*/ 1133707 h 2488581"/>
              <a:gd name="connsiteX79" fmla="*/ 602166 w 3270095"/>
              <a:gd name="connsiteY79" fmla="*/ 1189464 h 2488581"/>
              <a:gd name="connsiteX80" fmla="*/ 607741 w 3270095"/>
              <a:gd name="connsiteY80" fmla="*/ 1225705 h 2488581"/>
              <a:gd name="connsiteX81" fmla="*/ 618893 w 3270095"/>
              <a:gd name="connsiteY81" fmla="*/ 1320490 h 2488581"/>
              <a:gd name="connsiteX82" fmla="*/ 616105 w 3270095"/>
              <a:gd name="connsiteY82" fmla="*/ 1387398 h 2488581"/>
              <a:gd name="connsiteX83" fmla="*/ 588227 w 3270095"/>
              <a:gd name="connsiteY83" fmla="*/ 1454305 h 2488581"/>
              <a:gd name="connsiteX84" fmla="*/ 549198 w 3270095"/>
              <a:gd name="connsiteY84" fmla="*/ 1501698 h 2488581"/>
              <a:gd name="connsiteX85" fmla="*/ 515744 w 3270095"/>
              <a:gd name="connsiteY85" fmla="*/ 1535151 h 2488581"/>
              <a:gd name="connsiteX86" fmla="*/ 487866 w 3270095"/>
              <a:gd name="connsiteY86" fmla="*/ 1568605 h 2488581"/>
              <a:gd name="connsiteX87" fmla="*/ 496229 w 3270095"/>
              <a:gd name="connsiteY87" fmla="*/ 1607634 h 2488581"/>
              <a:gd name="connsiteX88" fmla="*/ 457200 w 3270095"/>
              <a:gd name="connsiteY88" fmla="*/ 1674542 h 2488581"/>
              <a:gd name="connsiteX89" fmla="*/ 457200 w 3270095"/>
              <a:gd name="connsiteY89" fmla="*/ 1707995 h 2488581"/>
              <a:gd name="connsiteX90" fmla="*/ 454412 w 3270095"/>
              <a:gd name="connsiteY90" fmla="*/ 1760964 h 2488581"/>
              <a:gd name="connsiteX91" fmla="*/ 432110 w 3270095"/>
              <a:gd name="connsiteY91" fmla="*/ 1827871 h 2488581"/>
              <a:gd name="connsiteX92" fmla="*/ 404232 w 3270095"/>
              <a:gd name="connsiteY92" fmla="*/ 1869688 h 2488581"/>
              <a:gd name="connsiteX93" fmla="*/ 370778 w 3270095"/>
              <a:gd name="connsiteY93" fmla="*/ 1900354 h 2488581"/>
              <a:gd name="connsiteX94" fmla="*/ 317810 w 3270095"/>
              <a:gd name="connsiteY94" fmla="*/ 1942171 h 2488581"/>
              <a:gd name="connsiteX95" fmla="*/ 287144 w 3270095"/>
              <a:gd name="connsiteY95" fmla="*/ 1961685 h 2488581"/>
              <a:gd name="connsiteX96" fmla="*/ 264841 w 3270095"/>
              <a:gd name="connsiteY96" fmla="*/ 2023017 h 2488581"/>
              <a:gd name="connsiteX97" fmla="*/ 239751 w 3270095"/>
              <a:gd name="connsiteY97" fmla="*/ 2070410 h 2488581"/>
              <a:gd name="connsiteX98" fmla="*/ 217449 w 3270095"/>
              <a:gd name="connsiteY98" fmla="*/ 2128954 h 2488581"/>
              <a:gd name="connsiteX99" fmla="*/ 197934 w 3270095"/>
              <a:gd name="connsiteY99" fmla="*/ 2151256 h 2488581"/>
              <a:gd name="connsiteX100" fmla="*/ 153329 w 3270095"/>
              <a:gd name="connsiteY100" fmla="*/ 2195861 h 2488581"/>
              <a:gd name="connsiteX101" fmla="*/ 122663 w 3270095"/>
              <a:gd name="connsiteY101" fmla="*/ 2220951 h 2488581"/>
              <a:gd name="connsiteX102" fmla="*/ 114300 w 3270095"/>
              <a:gd name="connsiteY102" fmla="*/ 2254405 h 2488581"/>
              <a:gd name="connsiteX103" fmla="*/ 111512 w 3270095"/>
              <a:gd name="connsiteY103" fmla="*/ 2312949 h 2488581"/>
              <a:gd name="connsiteX104" fmla="*/ 94785 w 3270095"/>
              <a:gd name="connsiteY104" fmla="*/ 2377068 h 2488581"/>
              <a:gd name="connsiteX105" fmla="*/ 44605 w 3270095"/>
              <a:gd name="connsiteY105" fmla="*/ 2463490 h 2488581"/>
              <a:gd name="connsiteX106" fmla="*/ 0 w 3270095"/>
              <a:gd name="connsiteY106" fmla="*/ 2488581 h 2488581"/>
              <a:gd name="connsiteX0" fmla="*/ 3144644 w 3270095"/>
              <a:gd name="connsiteY0" fmla="*/ 1086315 h 2488581"/>
              <a:gd name="connsiteX1" fmla="*/ 3197612 w 3270095"/>
              <a:gd name="connsiteY1" fmla="*/ 1091890 h 2488581"/>
              <a:gd name="connsiteX2" fmla="*/ 3211551 w 3270095"/>
              <a:gd name="connsiteY2" fmla="*/ 1080739 h 2488581"/>
              <a:gd name="connsiteX3" fmla="*/ 3236641 w 3270095"/>
              <a:gd name="connsiteY3" fmla="*/ 1044498 h 2488581"/>
              <a:gd name="connsiteX4" fmla="*/ 3256156 w 3270095"/>
              <a:gd name="connsiteY4" fmla="*/ 1013832 h 2488581"/>
              <a:gd name="connsiteX5" fmla="*/ 3264520 w 3270095"/>
              <a:gd name="connsiteY5" fmla="*/ 952500 h 2488581"/>
              <a:gd name="connsiteX6" fmla="*/ 3242217 w 3270095"/>
              <a:gd name="connsiteY6" fmla="*/ 896744 h 2488581"/>
              <a:gd name="connsiteX7" fmla="*/ 3228278 w 3270095"/>
              <a:gd name="connsiteY7" fmla="*/ 854927 h 2488581"/>
              <a:gd name="connsiteX8" fmla="*/ 3242217 w 3270095"/>
              <a:gd name="connsiteY8" fmla="*/ 793595 h 2488581"/>
              <a:gd name="connsiteX9" fmla="*/ 3267307 w 3270095"/>
              <a:gd name="connsiteY9" fmla="*/ 748990 h 2488581"/>
              <a:gd name="connsiteX10" fmla="*/ 3258944 w 3270095"/>
              <a:gd name="connsiteY10" fmla="*/ 687659 h 2488581"/>
              <a:gd name="connsiteX11" fmla="*/ 3239429 w 3270095"/>
              <a:gd name="connsiteY11" fmla="*/ 623539 h 2488581"/>
              <a:gd name="connsiteX12" fmla="*/ 3223554 w 3270095"/>
              <a:gd name="connsiteY12" fmla="*/ 574085 h 2488581"/>
              <a:gd name="connsiteX13" fmla="*/ 3223554 w 3270095"/>
              <a:gd name="connsiteY13" fmla="*/ 571145 h 2488581"/>
              <a:gd name="connsiteX14" fmla="*/ 3189249 w 3270095"/>
              <a:gd name="connsiteY14" fmla="*/ 534329 h 2488581"/>
              <a:gd name="connsiteX15" fmla="*/ 3133493 w 3270095"/>
              <a:gd name="connsiteY15" fmla="*/ 500876 h 2488581"/>
              <a:gd name="connsiteX16" fmla="*/ 3077737 w 3270095"/>
              <a:gd name="connsiteY16" fmla="*/ 464634 h 2488581"/>
              <a:gd name="connsiteX17" fmla="*/ 3055434 w 3270095"/>
              <a:gd name="connsiteY17" fmla="*/ 442332 h 2488581"/>
              <a:gd name="connsiteX18" fmla="*/ 3002466 w 3270095"/>
              <a:gd name="connsiteY18" fmla="*/ 464634 h 2488581"/>
              <a:gd name="connsiteX19" fmla="*/ 2974588 w 3270095"/>
              <a:gd name="connsiteY19" fmla="*/ 478573 h 2488581"/>
              <a:gd name="connsiteX20" fmla="*/ 2938346 w 3270095"/>
              <a:gd name="connsiteY20" fmla="*/ 447907 h 2488581"/>
              <a:gd name="connsiteX21" fmla="*/ 2882590 w 3270095"/>
              <a:gd name="connsiteY21" fmla="*/ 442332 h 2488581"/>
              <a:gd name="connsiteX22" fmla="*/ 2832410 w 3270095"/>
              <a:gd name="connsiteY22" fmla="*/ 439544 h 2488581"/>
              <a:gd name="connsiteX23" fmla="*/ 2801744 w 3270095"/>
              <a:gd name="connsiteY23" fmla="*/ 414454 h 2488581"/>
              <a:gd name="connsiteX24" fmla="*/ 2737624 w 3270095"/>
              <a:gd name="connsiteY24" fmla="*/ 372637 h 2488581"/>
              <a:gd name="connsiteX25" fmla="*/ 2687444 w 3270095"/>
              <a:gd name="connsiteY25" fmla="*/ 341971 h 2488581"/>
              <a:gd name="connsiteX26" fmla="*/ 2631688 w 3270095"/>
              <a:gd name="connsiteY26" fmla="*/ 316881 h 2488581"/>
              <a:gd name="connsiteX27" fmla="*/ 2556417 w 3270095"/>
              <a:gd name="connsiteY27" fmla="*/ 277851 h 2488581"/>
              <a:gd name="connsiteX28" fmla="*/ 2520176 w 3270095"/>
              <a:gd name="connsiteY28" fmla="*/ 266700 h 2488581"/>
              <a:gd name="connsiteX29" fmla="*/ 2436541 w 3270095"/>
              <a:gd name="connsiteY29" fmla="*/ 255549 h 2488581"/>
              <a:gd name="connsiteX30" fmla="*/ 2369634 w 3270095"/>
              <a:gd name="connsiteY30" fmla="*/ 286215 h 2488581"/>
              <a:gd name="connsiteX31" fmla="*/ 2316666 w 3270095"/>
              <a:gd name="connsiteY31" fmla="*/ 280639 h 2488581"/>
              <a:gd name="connsiteX32" fmla="*/ 2280424 w 3270095"/>
              <a:gd name="connsiteY32" fmla="*/ 258337 h 2488581"/>
              <a:gd name="connsiteX33" fmla="*/ 2210729 w 3270095"/>
              <a:gd name="connsiteY33" fmla="*/ 258337 h 2488581"/>
              <a:gd name="connsiteX34" fmla="*/ 2138246 w 3270095"/>
              <a:gd name="connsiteY34" fmla="*/ 280639 h 2488581"/>
              <a:gd name="connsiteX35" fmla="*/ 2102005 w 3270095"/>
              <a:gd name="connsiteY35" fmla="*/ 289003 h 2488581"/>
              <a:gd name="connsiteX36" fmla="*/ 2040673 w 3270095"/>
              <a:gd name="connsiteY36" fmla="*/ 283427 h 2488581"/>
              <a:gd name="connsiteX37" fmla="*/ 1979341 w 3270095"/>
              <a:gd name="connsiteY37" fmla="*/ 261125 h 2488581"/>
              <a:gd name="connsiteX38" fmla="*/ 1870617 w 3270095"/>
              <a:gd name="connsiteY38" fmla="*/ 261125 h 2488581"/>
              <a:gd name="connsiteX39" fmla="*/ 1814861 w 3270095"/>
              <a:gd name="connsiteY39" fmla="*/ 230459 h 2488581"/>
              <a:gd name="connsiteX40" fmla="*/ 1778620 w 3270095"/>
              <a:gd name="connsiteY40" fmla="*/ 227671 h 2488581"/>
              <a:gd name="connsiteX41" fmla="*/ 1717288 w 3270095"/>
              <a:gd name="connsiteY41" fmla="*/ 194217 h 2488581"/>
              <a:gd name="connsiteX42" fmla="*/ 1681046 w 3270095"/>
              <a:gd name="connsiteY42" fmla="*/ 160764 h 2488581"/>
              <a:gd name="connsiteX43" fmla="*/ 1625290 w 3270095"/>
              <a:gd name="connsiteY43" fmla="*/ 121734 h 2488581"/>
              <a:gd name="connsiteX44" fmla="*/ 1580685 w 3270095"/>
              <a:gd name="connsiteY44" fmla="*/ 77129 h 2488581"/>
              <a:gd name="connsiteX45" fmla="*/ 1533293 w 3270095"/>
              <a:gd name="connsiteY45" fmla="*/ 35312 h 2488581"/>
              <a:gd name="connsiteX46" fmla="*/ 1405054 w 3270095"/>
              <a:gd name="connsiteY46" fmla="*/ 43676 h 2488581"/>
              <a:gd name="connsiteX47" fmla="*/ 1352085 w 3270095"/>
              <a:gd name="connsiteY47" fmla="*/ 32525 h 2488581"/>
              <a:gd name="connsiteX48" fmla="*/ 1313056 w 3270095"/>
              <a:gd name="connsiteY48" fmla="*/ 7434 h 2488581"/>
              <a:gd name="connsiteX49" fmla="*/ 1257300 w 3270095"/>
              <a:gd name="connsiteY49" fmla="*/ 1859 h 2488581"/>
              <a:gd name="connsiteX50" fmla="*/ 1201544 w 3270095"/>
              <a:gd name="connsiteY50" fmla="*/ 18585 h 2488581"/>
              <a:gd name="connsiteX51" fmla="*/ 1137424 w 3270095"/>
              <a:gd name="connsiteY51" fmla="*/ 46464 h 2488581"/>
              <a:gd name="connsiteX52" fmla="*/ 1078880 w 3270095"/>
              <a:gd name="connsiteY52" fmla="*/ 68766 h 2488581"/>
              <a:gd name="connsiteX53" fmla="*/ 1039851 w 3270095"/>
              <a:gd name="connsiteY53" fmla="*/ 105007 h 2488581"/>
              <a:gd name="connsiteX54" fmla="*/ 1006398 w 3270095"/>
              <a:gd name="connsiteY54" fmla="*/ 135673 h 2488581"/>
              <a:gd name="connsiteX55" fmla="*/ 970156 w 3270095"/>
              <a:gd name="connsiteY55" fmla="*/ 152400 h 2488581"/>
              <a:gd name="connsiteX56" fmla="*/ 933915 w 3270095"/>
              <a:gd name="connsiteY56" fmla="*/ 166339 h 2488581"/>
              <a:gd name="connsiteX57" fmla="*/ 880946 w 3270095"/>
              <a:gd name="connsiteY57" fmla="*/ 205368 h 2488581"/>
              <a:gd name="connsiteX58" fmla="*/ 853068 w 3270095"/>
              <a:gd name="connsiteY58" fmla="*/ 222095 h 2488581"/>
              <a:gd name="connsiteX59" fmla="*/ 833554 w 3270095"/>
              <a:gd name="connsiteY59" fmla="*/ 263912 h 2488581"/>
              <a:gd name="connsiteX60" fmla="*/ 811251 w 3270095"/>
              <a:gd name="connsiteY60" fmla="*/ 302942 h 2488581"/>
              <a:gd name="connsiteX61" fmla="*/ 814039 w 3270095"/>
              <a:gd name="connsiteY61" fmla="*/ 339183 h 2488581"/>
              <a:gd name="connsiteX62" fmla="*/ 822402 w 3270095"/>
              <a:gd name="connsiteY62" fmla="*/ 375425 h 2488581"/>
              <a:gd name="connsiteX63" fmla="*/ 777798 w 3270095"/>
              <a:gd name="connsiteY63" fmla="*/ 392151 h 2488581"/>
              <a:gd name="connsiteX64" fmla="*/ 738768 w 3270095"/>
              <a:gd name="connsiteY64" fmla="*/ 431181 h 2488581"/>
              <a:gd name="connsiteX65" fmla="*/ 710890 w 3270095"/>
              <a:gd name="connsiteY65" fmla="*/ 470210 h 2488581"/>
              <a:gd name="connsiteX66" fmla="*/ 663498 w 3270095"/>
              <a:gd name="connsiteY66" fmla="*/ 520390 h 2488581"/>
              <a:gd name="connsiteX67" fmla="*/ 621680 w 3270095"/>
              <a:gd name="connsiteY67" fmla="*/ 564995 h 2488581"/>
              <a:gd name="connsiteX68" fmla="*/ 599378 w 3270095"/>
              <a:gd name="connsiteY68" fmla="*/ 587298 h 2488581"/>
              <a:gd name="connsiteX69" fmla="*/ 565924 w 3270095"/>
              <a:gd name="connsiteY69" fmla="*/ 643054 h 2488581"/>
              <a:gd name="connsiteX70" fmla="*/ 554773 w 3270095"/>
              <a:gd name="connsiteY70" fmla="*/ 662568 h 2488581"/>
              <a:gd name="connsiteX71" fmla="*/ 554773 w 3270095"/>
              <a:gd name="connsiteY71" fmla="*/ 693234 h 2488581"/>
              <a:gd name="connsiteX72" fmla="*/ 585439 w 3270095"/>
              <a:gd name="connsiteY72" fmla="*/ 813110 h 2488581"/>
              <a:gd name="connsiteX73" fmla="*/ 577076 w 3270095"/>
              <a:gd name="connsiteY73" fmla="*/ 866078 h 2488581"/>
              <a:gd name="connsiteX74" fmla="*/ 602166 w 3270095"/>
              <a:gd name="connsiteY74" fmla="*/ 907895 h 2488581"/>
              <a:gd name="connsiteX75" fmla="*/ 624468 w 3270095"/>
              <a:gd name="connsiteY75" fmla="*/ 999893 h 2488581"/>
              <a:gd name="connsiteX76" fmla="*/ 624468 w 3270095"/>
              <a:gd name="connsiteY76" fmla="*/ 1072376 h 2488581"/>
              <a:gd name="connsiteX77" fmla="*/ 607741 w 3270095"/>
              <a:gd name="connsiteY77" fmla="*/ 1133707 h 2488581"/>
              <a:gd name="connsiteX78" fmla="*/ 602166 w 3270095"/>
              <a:gd name="connsiteY78" fmla="*/ 1189464 h 2488581"/>
              <a:gd name="connsiteX79" fmla="*/ 607741 w 3270095"/>
              <a:gd name="connsiteY79" fmla="*/ 1225705 h 2488581"/>
              <a:gd name="connsiteX80" fmla="*/ 618893 w 3270095"/>
              <a:gd name="connsiteY80" fmla="*/ 1320490 h 2488581"/>
              <a:gd name="connsiteX81" fmla="*/ 616105 w 3270095"/>
              <a:gd name="connsiteY81" fmla="*/ 1387398 h 2488581"/>
              <a:gd name="connsiteX82" fmla="*/ 588227 w 3270095"/>
              <a:gd name="connsiteY82" fmla="*/ 1454305 h 2488581"/>
              <a:gd name="connsiteX83" fmla="*/ 549198 w 3270095"/>
              <a:gd name="connsiteY83" fmla="*/ 1501698 h 2488581"/>
              <a:gd name="connsiteX84" fmla="*/ 515744 w 3270095"/>
              <a:gd name="connsiteY84" fmla="*/ 1535151 h 2488581"/>
              <a:gd name="connsiteX85" fmla="*/ 487866 w 3270095"/>
              <a:gd name="connsiteY85" fmla="*/ 1568605 h 2488581"/>
              <a:gd name="connsiteX86" fmla="*/ 496229 w 3270095"/>
              <a:gd name="connsiteY86" fmla="*/ 1607634 h 2488581"/>
              <a:gd name="connsiteX87" fmla="*/ 457200 w 3270095"/>
              <a:gd name="connsiteY87" fmla="*/ 1674542 h 2488581"/>
              <a:gd name="connsiteX88" fmla="*/ 457200 w 3270095"/>
              <a:gd name="connsiteY88" fmla="*/ 1707995 h 2488581"/>
              <a:gd name="connsiteX89" fmla="*/ 454412 w 3270095"/>
              <a:gd name="connsiteY89" fmla="*/ 1760964 h 2488581"/>
              <a:gd name="connsiteX90" fmla="*/ 432110 w 3270095"/>
              <a:gd name="connsiteY90" fmla="*/ 1827871 h 2488581"/>
              <a:gd name="connsiteX91" fmla="*/ 404232 w 3270095"/>
              <a:gd name="connsiteY91" fmla="*/ 1869688 h 2488581"/>
              <a:gd name="connsiteX92" fmla="*/ 370778 w 3270095"/>
              <a:gd name="connsiteY92" fmla="*/ 1900354 h 2488581"/>
              <a:gd name="connsiteX93" fmla="*/ 317810 w 3270095"/>
              <a:gd name="connsiteY93" fmla="*/ 1942171 h 2488581"/>
              <a:gd name="connsiteX94" fmla="*/ 287144 w 3270095"/>
              <a:gd name="connsiteY94" fmla="*/ 1961685 h 2488581"/>
              <a:gd name="connsiteX95" fmla="*/ 264841 w 3270095"/>
              <a:gd name="connsiteY95" fmla="*/ 2023017 h 2488581"/>
              <a:gd name="connsiteX96" fmla="*/ 239751 w 3270095"/>
              <a:gd name="connsiteY96" fmla="*/ 2070410 h 2488581"/>
              <a:gd name="connsiteX97" fmla="*/ 217449 w 3270095"/>
              <a:gd name="connsiteY97" fmla="*/ 2128954 h 2488581"/>
              <a:gd name="connsiteX98" fmla="*/ 197934 w 3270095"/>
              <a:gd name="connsiteY98" fmla="*/ 2151256 h 2488581"/>
              <a:gd name="connsiteX99" fmla="*/ 153329 w 3270095"/>
              <a:gd name="connsiteY99" fmla="*/ 2195861 h 2488581"/>
              <a:gd name="connsiteX100" fmla="*/ 122663 w 3270095"/>
              <a:gd name="connsiteY100" fmla="*/ 2220951 h 2488581"/>
              <a:gd name="connsiteX101" fmla="*/ 114300 w 3270095"/>
              <a:gd name="connsiteY101" fmla="*/ 2254405 h 2488581"/>
              <a:gd name="connsiteX102" fmla="*/ 111512 w 3270095"/>
              <a:gd name="connsiteY102" fmla="*/ 2312949 h 2488581"/>
              <a:gd name="connsiteX103" fmla="*/ 94785 w 3270095"/>
              <a:gd name="connsiteY103" fmla="*/ 2377068 h 2488581"/>
              <a:gd name="connsiteX104" fmla="*/ 44605 w 3270095"/>
              <a:gd name="connsiteY104" fmla="*/ 2463490 h 2488581"/>
              <a:gd name="connsiteX105" fmla="*/ 0 w 3270095"/>
              <a:gd name="connsiteY105" fmla="*/ 2488581 h 2488581"/>
              <a:gd name="connsiteX0" fmla="*/ 3197612 w 3270095"/>
              <a:gd name="connsiteY0" fmla="*/ 1091890 h 2488581"/>
              <a:gd name="connsiteX1" fmla="*/ 3211551 w 3270095"/>
              <a:gd name="connsiteY1" fmla="*/ 1080739 h 2488581"/>
              <a:gd name="connsiteX2" fmla="*/ 3236641 w 3270095"/>
              <a:gd name="connsiteY2" fmla="*/ 1044498 h 2488581"/>
              <a:gd name="connsiteX3" fmla="*/ 3256156 w 3270095"/>
              <a:gd name="connsiteY3" fmla="*/ 1013832 h 2488581"/>
              <a:gd name="connsiteX4" fmla="*/ 3264520 w 3270095"/>
              <a:gd name="connsiteY4" fmla="*/ 952500 h 2488581"/>
              <a:gd name="connsiteX5" fmla="*/ 3242217 w 3270095"/>
              <a:gd name="connsiteY5" fmla="*/ 896744 h 2488581"/>
              <a:gd name="connsiteX6" fmla="*/ 3228278 w 3270095"/>
              <a:gd name="connsiteY6" fmla="*/ 854927 h 2488581"/>
              <a:gd name="connsiteX7" fmla="*/ 3242217 w 3270095"/>
              <a:gd name="connsiteY7" fmla="*/ 793595 h 2488581"/>
              <a:gd name="connsiteX8" fmla="*/ 3267307 w 3270095"/>
              <a:gd name="connsiteY8" fmla="*/ 748990 h 2488581"/>
              <a:gd name="connsiteX9" fmla="*/ 3258944 w 3270095"/>
              <a:gd name="connsiteY9" fmla="*/ 687659 h 2488581"/>
              <a:gd name="connsiteX10" fmla="*/ 3239429 w 3270095"/>
              <a:gd name="connsiteY10" fmla="*/ 623539 h 2488581"/>
              <a:gd name="connsiteX11" fmla="*/ 3223554 w 3270095"/>
              <a:gd name="connsiteY11" fmla="*/ 574085 h 2488581"/>
              <a:gd name="connsiteX12" fmla="*/ 3223554 w 3270095"/>
              <a:gd name="connsiteY12" fmla="*/ 571145 h 2488581"/>
              <a:gd name="connsiteX13" fmla="*/ 3189249 w 3270095"/>
              <a:gd name="connsiteY13" fmla="*/ 534329 h 2488581"/>
              <a:gd name="connsiteX14" fmla="*/ 3133493 w 3270095"/>
              <a:gd name="connsiteY14" fmla="*/ 500876 h 2488581"/>
              <a:gd name="connsiteX15" fmla="*/ 3077737 w 3270095"/>
              <a:gd name="connsiteY15" fmla="*/ 464634 h 2488581"/>
              <a:gd name="connsiteX16" fmla="*/ 3055434 w 3270095"/>
              <a:gd name="connsiteY16" fmla="*/ 442332 h 2488581"/>
              <a:gd name="connsiteX17" fmla="*/ 3002466 w 3270095"/>
              <a:gd name="connsiteY17" fmla="*/ 464634 h 2488581"/>
              <a:gd name="connsiteX18" fmla="*/ 2974588 w 3270095"/>
              <a:gd name="connsiteY18" fmla="*/ 478573 h 2488581"/>
              <a:gd name="connsiteX19" fmla="*/ 2938346 w 3270095"/>
              <a:gd name="connsiteY19" fmla="*/ 447907 h 2488581"/>
              <a:gd name="connsiteX20" fmla="*/ 2882590 w 3270095"/>
              <a:gd name="connsiteY20" fmla="*/ 442332 h 2488581"/>
              <a:gd name="connsiteX21" fmla="*/ 2832410 w 3270095"/>
              <a:gd name="connsiteY21" fmla="*/ 439544 h 2488581"/>
              <a:gd name="connsiteX22" fmla="*/ 2801744 w 3270095"/>
              <a:gd name="connsiteY22" fmla="*/ 414454 h 2488581"/>
              <a:gd name="connsiteX23" fmla="*/ 2737624 w 3270095"/>
              <a:gd name="connsiteY23" fmla="*/ 372637 h 2488581"/>
              <a:gd name="connsiteX24" fmla="*/ 2687444 w 3270095"/>
              <a:gd name="connsiteY24" fmla="*/ 341971 h 2488581"/>
              <a:gd name="connsiteX25" fmla="*/ 2631688 w 3270095"/>
              <a:gd name="connsiteY25" fmla="*/ 316881 h 2488581"/>
              <a:gd name="connsiteX26" fmla="*/ 2556417 w 3270095"/>
              <a:gd name="connsiteY26" fmla="*/ 277851 h 2488581"/>
              <a:gd name="connsiteX27" fmla="*/ 2520176 w 3270095"/>
              <a:gd name="connsiteY27" fmla="*/ 266700 h 2488581"/>
              <a:gd name="connsiteX28" fmla="*/ 2436541 w 3270095"/>
              <a:gd name="connsiteY28" fmla="*/ 255549 h 2488581"/>
              <a:gd name="connsiteX29" fmla="*/ 2369634 w 3270095"/>
              <a:gd name="connsiteY29" fmla="*/ 286215 h 2488581"/>
              <a:gd name="connsiteX30" fmla="*/ 2316666 w 3270095"/>
              <a:gd name="connsiteY30" fmla="*/ 280639 h 2488581"/>
              <a:gd name="connsiteX31" fmla="*/ 2280424 w 3270095"/>
              <a:gd name="connsiteY31" fmla="*/ 258337 h 2488581"/>
              <a:gd name="connsiteX32" fmla="*/ 2210729 w 3270095"/>
              <a:gd name="connsiteY32" fmla="*/ 258337 h 2488581"/>
              <a:gd name="connsiteX33" fmla="*/ 2138246 w 3270095"/>
              <a:gd name="connsiteY33" fmla="*/ 280639 h 2488581"/>
              <a:gd name="connsiteX34" fmla="*/ 2102005 w 3270095"/>
              <a:gd name="connsiteY34" fmla="*/ 289003 h 2488581"/>
              <a:gd name="connsiteX35" fmla="*/ 2040673 w 3270095"/>
              <a:gd name="connsiteY35" fmla="*/ 283427 h 2488581"/>
              <a:gd name="connsiteX36" fmla="*/ 1979341 w 3270095"/>
              <a:gd name="connsiteY36" fmla="*/ 261125 h 2488581"/>
              <a:gd name="connsiteX37" fmla="*/ 1870617 w 3270095"/>
              <a:gd name="connsiteY37" fmla="*/ 261125 h 2488581"/>
              <a:gd name="connsiteX38" fmla="*/ 1814861 w 3270095"/>
              <a:gd name="connsiteY38" fmla="*/ 230459 h 2488581"/>
              <a:gd name="connsiteX39" fmla="*/ 1778620 w 3270095"/>
              <a:gd name="connsiteY39" fmla="*/ 227671 h 2488581"/>
              <a:gd name="connsiteX40" fmla="*/ 1717288 w 3270095"/>
              <a:gd name="connsiteY40" fmla="*/ 194217 h 2488581"/>
              <a:gd name="connsiteX41" fmla="*/ 1681046 w 3270095"/>
              <a:gd name="connsiteY41" fmla="*/ 160764 h 2488581"/>
              <a:gd name="connsiteX42" fmla="*/ 1625290 w 3270095"/>
              <a:gd name="connsiteY42" fmla="*/ 121734 h 2488581"/>
              <a:gd name="connsiteX43" fmla="*/ 1580685 w 3270095"/>
              <a:gd name="connsiteY43" fmla="*/ 77129 h 2488581"/>
              <a:gd name="connsiteX44" fmla="*/ 1533293 w 3270095"/>
              <a:gd name="connsiteY44" fmla="*/ 35312 h 2488581"/>
              <a:gd name="connsiteX45" fmla="*/ 1405054 w 3270095"/>
              <a:gd name="connsiteY45" fmla="*/ 43676 h 2488581"/>
              <a:gd name="connsiteX46" fmla="*/ 1352085 w 3270095"/>
              <a:gd name="connsiteY46" fmla="*/ 32525 h 2488581"/>
              <a:gd name="connsiteX47" fmla="*/ 1313056 w 3270095"/>
              <a:gd name="connsiteY47" fmla="*/ 7434 h 2488581"/>
              <a:gd name="connsiteX48" fmla="*/ 1257300 w 3270095"/>
              <a:gd name="connsiteY48" fmla="*/ 1859 h 2488581"/>
              <a:gd name="connsiteX49" fmla="*/ 1201544 w 3270095"/>
              <a:gd name="connsiteY49" fmla="*/ 18585 h 2488581"/>
              <a:gd name="connsiteX50" fmla="*/ 1137424 w 3270095"/>
              <a:gd name="connsiteY50" fmla="*/ 46464 h 2488581"/>
              <a:gd name="connsiteX51" fmla="*/ 1078880 w 3270095"/>
              <a:gd name="connsiteY51" fmla="*/ 68766 h 2488581"/>
              <a:gd name="connsiteX52" fmla="*/ 1039851 w 3270095"/>
              <a:gd name="connsiteY52" fmla="*/ 105007 h 2488581"/>
              <a:gd name="connsiteX53" fmla="*/ 1006398 w 3270095"/>
              <a:gd name="connsiteY53" fmla="*/ 135673 h 2488581"/>
              <a:gd name="connsiteX54" fmla="*/ 970156 w 3270095"/>
              <a:gd name="connsiteY54" fmla="*/ 152400 h 2488581"/>
              <a:gd name="connsiteX55" fmla="*/ 933915 w 3270095"/>
              <a:gd name="connsiteY55" fmla="*/ 166339 h 2488581"/>
              <a:gd name="connsiteX56" fmla="*/ 880946 w 3270095"/>
              <a:gd name="connsiteY56" fmla="*/ 205368 h 2488581"/>
              <a:gd name="connsiteX57" fmla="*/ 853068 w 3270095"/>
              <a:gd name="connsiteY57" fmla="*/ 222095 h 2488581"/>
              <a:gd name="connsiteX58" fmla="*/ 833554 w 3270095"/>
              <a:gd name="connsiteY58" fmla="*/ 263912 h 2488581"/>
              <a:gd name="connsiteX59" fmla="*/ 811251 w 3270095"/>
              <a:gd name="connsiteY59" fmla="*/ 302942 h 2488581"/>
              <a:gd name="connsiteX60" fmla="*/ 814039 w 3270095"/>
              <a:gd name="connsiteY60" fmla="*/ 339183 h 2488581"/>
              <a:gd name="connsiteX61" fmla="*/ 822402 w 3270095"/>
              <a:gd name="connsiteY61" fmla="*/ 375425 h 2488581"/>
              <a:gd name="connsiteX62" fmla="*/ 777798 w 3270095"/>
              <a:gd name="connsiteY62" fmla="*/ 392151 h 2488581"/>
              <a:gd name="connsiteX63" fmla="*/ 738768 w 3270095"/>
              <a:gd name="connsiteY63" fmla="*/ 431181 h 2488581"/>
              <a:gd name="connsiteX64" fmla="*/ 710890 w 3270095"/>
              <a:gd name="connsiteY64" fmla="*/ 470210 h 2488581"/>
              <a:gd name="connsiteX65" fmla="*/ 663498 w 3270095"/>
              <a:gd name="connsiteY65" fmla="*/ 520390 h 2488581"/>
              <a:gd name="connsiteX66" fmla="*/ 621680 w 3270095"/>
              <a:gd name="connsiteY66" fmla="*/ 564995 h 2488581"/>
              <a:gd name="connsiteX67" fmla="*/ 599378 w 3270095"/>
              <a:gd name="connsiteY67" fmla="*/ 587298 h 2488581"/>
              <a:gd name="connsiteX68" fmla="*/ 565924 w 3270095"/>
              <a:gd name="connsiteY68" fmla="*/ 643054 h 2488581"/>
              <a:gd name="connsiteX69" fmla="*/ 554773 w 3270095"/>
              <a:gd name="connsiteY69" fmla="*/ 662568 h 2488581"/>
              <a:gd name="connsiteX70" fmla="*/ 554773 w 3270095"/>
              <a:gd name="connsiteY70" fmla="*/ 693234 h 2488581"/>
              <a:gd name="connsiteX71" fmla="*/ 585439 w 3270095"/>
              <a:gd name="connsiteY71" fmla="*/ 813110 h 2488581"/>
              <a:gd name="connsiteX72" fmla="*/ 577076 w 3270095"/>
              <a:gd name="connsiteY72" fmla="*/ 866078 h 2488581"/>
              <a:gd name="connsiteX73" fmla="*/ 602166 w 3270095"/>
              <a:gd name="connsiteY73" fmla="*/ 907895 h 2488581"/>
              <a:gd name="connsiteX74" fmla="*/ 624468 w 3270095"/>
              <a:gd name="connsiteY74" fmla="*/ 999893 h 2488581"/>
              <a:gd name="connsiteX75" fmla="*/ 624468 w 3270095"/>
              <a:gd name="connsiteY75" fmla="*/ 1072376 h 2488581"/>
              <a:gd name="connsiteX76" fmla="*/ 607741 w 3270095"/>
              <a:gd name="connsiteY76" fmla="*/ 1133707 h 2488581"/>
              <a:gd name="connsiteX77" fmla="*/ 602166 w 3270095"/>
              <a:gd name="connsiteY77" fmla="*/ 1189464 h 2488581"/>
              <a:gd name="connsiteX78" fmla="*/ 607741 w 3270095"/>
              <a:gd name="connsiteY78" fmla="*/ 1225705 h 2488581"/>
              <a:gd name="connsiteX79" fmla="*/ 618893 w 3270095"/>
              <a:gd name="connsiteY79" fmla="*/ 1320490 h 2488581"/>
              <a:gd name="connsiteX80" fmla="*/ 616105 w 3270095"/>
              <a:gd name="connsiteY80" fmla="*/ 1387398 h 2488581"/>
              <a:gd name="connsiteX81" fmla="*/ 588227 w 3270095"/>
              <a:gd name="connsiteY81" fmla="*/ 1454305 h 2488581"/>
              <a:gd name="connsiteX82" fmla="*/ 549198 w 3270095"/>
              <a:gd name="connsiteY82" fmla="*/ 1501698 h 2488581"/>
              <a:gd name="connsiteX83" fmla="*/ 515744 w 3270095"/>
              <a:gd name="connsiteY83" fmla="*/ 1535151 h 2488581"/>
              <a:gd name="connsiteX84" fmla="*/ 487866 w 3270095"/>
              <a:gd name="connsiteY84" fmla="*/ 1568605 h 2488581"/>
              <a:gd name="connsiteX85" fmla="*/ 496229 w 3270095"/>
              <a:gd name="connsiteY85" fmla="*/ 1607634 h 2488581"/>
              <a:gd name="connsiteX86" fmla="*/ 457200 w 3270095"/>
              <a:gd name="connsiteY86" fmla="*/ 1674542 h 2488581"/>
              <a:gd name="connsiteX87" fmla="*/ 457200 w 3270095"/>
              <a:gd name="connsiteY87" fmla="*/ 1707995 h 2488581"/>
              <a:gd name="connsiteX88" fmla="*/ 454412 w 3270095"/>
              <a:gd name="connsiteY88" fmla="*/ 1760964 h 2488581"/>
              <a:gd name="connsiteX89" fmla="*/ 432110 w 3270095"/>
              <a:gd name="connsiteY89" fmla="*/ 1827871 h 2488581"/>
              <a:gd name="connsiteX90" fmla="*/ 404232 w 3270095"/>
              <a:gd name="connsiteY90" fmla="*/ 1869688 h 2488581"/>
              <a:gd name="connsiteX91" fmla="*/ 370778 w 3270095"/>
              <a:gd name="connsiteY91" fmla="*/ 1900354 h 2488581"/>
              <a:gd name="connsiteX92" fmla="*/ 317810 w 3270095"/>
              <a:gd name="connsiteY92" fmla="*/ 1942171 h 2488581"/>
              <a:gd name="connsiteX93" fmla="*/ 287144 w 3270095"/>
              <a:gd name="connsiteY93" fmla="*/ 1961685 h 2488581"/>
              <a:gd name="connsiteX94" fmla="*/ 264841 w 3270095"/>
              <a:gd name="connsiteY94" fmla="*/ 2023017 h 2488581"/>
              <a:gd name="connsiteX95" fmla="*/ 239751 w 3270095"/>
              <a:gd name="connsiteY95" fmla="*/ 2070410 h 2488581"/>
              <a:gd name="connsiteX96" fmla="*/ 217449 w 3270095"/>
              <a:gd name="connsiteY96" fmla="*/ 2128954 h 2488581"/>
              <a:gd name="connsiteX97" fmla="*/ 197934 w 3270095"/>
              <a:gd name="connsiteY97" fmla="*/ 2151256 h 2488581"/>
              <a:gd name="connsiteX98" fmla="*/ 153329 w 3270095"/>
              <a:gd name="connsiteY98" fmla="*/ 2195861 h 2488581"/>
              <a:gd name="connsiteX99" fmla="*/ 122663 w 3270095"/>
              <a:gd name="connsiteY99" fmla="*/ 2220951 h 2488581"/>
              <a:gd name="connsiteX100" fmla="*/ 114300 w 3270095"/>
              <a:gd name="connsiteY100" fmla="*/ 2254405 h 2488581"/>
              <a:gd name="connsiteX101" fmla="*/ 111512 w 3270095"/>
              <a:gd name="connsiteY101" fmla="*/ 2312949 h 2488581"/>
              <a:gd name="connsiteX102" fmla="*/ 94785 w 3270095"/>
              <a:gd name="connsiteY102" fmla="*/ 2377068 h 2488581"/>
              <a:gd name="connsiteX103" fmla="*/ 44605 w 3270095"/>
              <a:gd name="connsiteY103" fmla="*/ 2463490 h 2488581"/>
              <a:gd name="connsiteX104" fmla="*/ 0 w 3270095"/>
              <a:gd name="connsiteY104" fmla="*/ 2488581 h 2488581"/>
              <a:gd name="connsiteX0" fmla="*/ 3211551 w 3270095"/>
              <a:gd name="connsiteY0" fmla="*/ 1080739 h 2488581"/>
              <a:gd name="connsiteX1" fmla="*/ 3236641 w 3270095"/>
              <a:gd name="connsiteY1" fmla="*/ 1044498 h 2488581"/>
              <a:gd name="connsiteX2" fmla="*/ 3256156 w 3270095"/>
              <a:gd name="connsiteY2" fmla="*/ 1013832 h 2488581"/>
              <a:gd name="connsiteX3" fmla="*/ 3264520 w 3270095"/>
              <a:gd name="connsiteY3" fmla="*/ 952500 h 2488581"/>
              <a:gd name="connsiteX4" fmla="*/ 3242217 w 3270095"/>
              <a:gd name="connsiteY4" fmla="*/ 896744 h 2488581"/>
              <a:gd name="connsiteX5" fmla="*/ 3228278 w 3270095"/>
              <a:gd name="connsiteY5" fmla="*/ 854927 h 2488581"/>
              <a:gd name="connsiteX6" fmla="*/ 3242217 w 3270095"/>
              <a:gd name="connsiteY6" fmla="*/ 793595 h 2488581"/>
              <a:gd name="connsiteX7" fmla="*/ 3267307 w 3270095"/>
              <a:gd name="connsiteY7" fmla="*/ 748990 h 2488581"/>
              <a:gd name="connsiteX8" fmla="*/ 3258944 w 3270095"/>
              <a:gd name="connsiteY8" fmla="*/ 687659 h 2488581"/>
              <a:gd name="connsiteX9" fmla="*/ 3239429 w 3270095"/>
              <a:gd name="connsiteY9" fmla="*/ 623539 h 2488581"/>
              <a:gd name="connsiteX10" fmla="*/ 3223554 w 3270095"/>
              <a:gd name="connsiteY10" fmla="*/ 574085 h 2488581"/>
              <a:gd name="connsiteX11" fmla="*/ 3223554 w 3270095"/>
              <a:gd name="connsiteY11" fmla="*/ 571145 h 2488581"/>
              <a:gd name="connsiteX12" fmla="*/ 3189249 w 3270095"/>
              <a:gd name="connsiteY12" fmla="*/ 534329 h 2488581"/>
              <a:gd name="connsiteX13" fmla="*/ 3133493 w 3270095"/>
              <a:gd name="connsiteY13" fmla="*/ 500876 h 2488581"/>
              <a:gd name="connsiteX14" fmla="*/ 3077737 w 3270095"/>
              <a:gd name="connsiteY14" fmla="*/ 464634 h 2488581"/>
              <a:gd name="connsiteX15" fmla="*/ 3055434 w 3270095"/>
              <a:gd name="connsiteY15" fmla="*/ 442332 h 2488581"/>
              <a:gd name="connsiteX16" fmla="*/ 3002466 w 3270095"/>
              <a:gd name="connsiteY16" fmla="*/ 464634 h 2488581"/>
              <a:gd name="connsiteX17" fmla="*/ 2974588 w 3270095"/>
              <a:gd name="connsiteY17" fmla="*/ 478573 h 2488581"/>
              <a:gd name="connsiteX18" fmla="*/ 2938346 w 3270095"/>
              <a:gd name="connsiteY18" fmla="*/ 447907 h 2488581"/>
              <a:gd name="connsiteX19" fmla="*/ 2882590 w 3270095"/>
              <a:gd name="connsiteY19" fmla="*/ 442332 h 2488581"/>
              <a:gd name="connsiteX20" fmla="*/ 2832410 w 3270095"/>
              <a:gd name="connsiteY20" fmla="*/ 439544 h 2488581"/>
              <a:gd name="connsiteX21" fmla="*/ 2801744 w 3270095"/>
              <a:gd name="connsiteY21" fmla="*/ 414454 h 2488581"/>
              <a:gd name="connsiteX22" fmla="*/ 2737624 w 3270095"/>
              <a:gd name="connsiteY22" fmla="*/ 372637 h 2488581"/>
              <a:gd name="connsiteX23" fmla="*/ 2687444 w 3270095"/>
              <a:gd name="connsiteY23" fmla="*/ 341971 h 2488581"/>
              <a:gd name="connsiteX24" fmla="*/ 2631688 w 3270095"/>
              <a:gd name="connsiteY24" fmla="*/ 316881 h 2488581"/>
              <a:gd name="connsiteX25" fmla="*/ 2556417 w 3270095"/>
              <a:gd name="connsiteY25" fmla="*/ 277851 h 2488581"/>
              <a:gd name="connsiteX26" fmla="*/ 2520176 w 3270095"/>
              <a:gd name="connsiteY26" fmla="*/ 266700 h 2488581"/>
              <a:gd name="connsiteX27" fmla="*/ 2436541 w 3270095"/>
              <a:gd name="connsiteY27" fmla="*/ 255549 h 2488581"/>
              <a:gd name="connsiteX28" fmla="*/ 2369634 w 3270095"/>
              <a:gd name="connsiteY28" fmla="*/ 286215 h 2488581"/>
              <a:gd name="connsiteX29" fmla="*/ 2316666 w 3270095"/>
              <a:gd name="connsiteY29" fmla="*/ 280639 h 2488581"/>
              <a:gd name="connsiteX30" fmla="*/ 2280424 w 3270095"/>
              <a:gd name="connsiteY30" fmla="*/ 258337 h 2488581"/>
              <a:gd name="connsiteX31" fmla="*/ 2210729 w 3270095"/>
              <a:gd name="connsiteY31" fmla="*/ 258337 h 2488581"/>
              <a:gd name="connsiteX32" fmla="*/ 2138246 w 3270095"/>
              <a:gd name="connsiteY32" fmla="*/ 280639 h 2488581"/>
              <a:gd name="connsiteX33" fmla="*/ 2102005 w 3270095"/>
              <a:gd name="connsiteY33" fmla="*/ 289003 h 2488581"/>
              <a:gd name="connsiteX34" fmla="*/ 2040673 w 3270095"/>
              <a:gd name="connsiteY34" fmla="*/ 283427 h 2488581"/>
              <a:gd name="connsiteX35" fmla="*/ 1979341 w 3270095"/>
              <a:gd name="connsiteY35" fmla="*/ 261125 h 2488581"/>
              <a:gd name="connsiteX36" fmla="*/ 1870617 w 3270095"/>
              <a:gd name="connsiteY36" fmla="*/ 261125 h 2488581"/>
              <a:gd name="connsiteX37" fmla="*/ 1814861 w 3270095"/>
              <a:gd name="connsiteY37" fmla="*/ 230459 h 2488581"/>
              <a:gd name="connsiteX38" fmla="*/ 1778620 w 3270095"/>
              <a:gd name="connsiteY38" fmla="*/ 227671 h 2488581"/>
              <a:gd name="connsiteX39" fmla="*/ 1717288 w 3270095"/>
              <a:gd name="connsiteY39" fmla="*/ 194217 h 2488581"/>
              <a:gd name="connsiteX40" fmla="*/ 1681046 w 3270095"/>
              <a:gd name="connsiteY40" fmla="*/ 160764 h 2488581"/>
              <a:gd name="connsiteX41" fmla="*/ 1625290 w 3270095"/>
              <a:gd name="connsiteY41" fmla="*/ 121734 h 2488581"/>
              <a:gd name="connsiteX42" fmla="*/ 1580685 w 3270095"/>
              <a:gd name="connsiteY42" fmla="*/ 77129 h 2488581"/>
              <a:gd name="connsiteX43" fmla="*/ 1533293 w 3270095"/>
              <a:gd name="connsiteY43" fmla="*/ 35312 h 2488581"/>
              <a:gd name="connsiteX44" fmla="*/ 1405054 w 3270095"/>
              <a:gd name="connsiteY44" fmla="*/ 43676 h 2488581"/>
              <a:gd name="connsiteX45" fmla="*/ 1352085 w 3270095"/>
              <a:gd name="connsiteY45" fmla="*/ 32525 h 2488581"/>
              <a:gd name="connsiteX46" fmla="*/ 1313056 w 3270095"/>
              <a:gd name="connsiteY46" fmla="*/ 7434 h 2488581"/>
              <a:gd name="connsiteX47" fmla="*/ 1257300 w 3270095"/>
              <a:gd name="connsiteY47" fmla="*/ 1859 h 2488581"/>
              <a:gd name="connsiteX48" fmla="*/ 1201544 w 3270095"/>
              <a:gd name="connsiteY48" fmla="*/ 18585 h 2488581"/>
              <a:gd name="connsiteX49" fmla="*/ 1137424 w 3270095"/>
              <a:gd name="connsiteY49" fmla="*/ 46464 h 2488581"/>
              <a:gd name="connsiteX50" fmla="*/ 1078880 w 3270095"/>
              <a:gd name="connsiteY50" fmla="*/ 68766 h 2488581"/>
              <a:gd name="connsiteX51" fmla="*/ 1039851 w 3270095"/>
              <a:gd name="connsiteY51" fmla="*/ 105007 h 2488581"/>
              <a:gd name="connsiteX52" fmla="*/ 1006398 w 3270095"/>
              <a:gd name="connsiteY52" fmla="*/ 135673 h 2488581"/>
              <a:gd name="connsiteX53" fmla="*/ 970156 w 3270095"/>
              <a:gd name="connsiteY53" fmla="*/ 152400 h 2488581"/>
              <a:gd name="connsiteX54" fmla="*/ 933915 w 3270095"/>
              <a:gd name="connsiteY54" fmla="*/ 166339 h 2488581"/>
              <a:gd name="connsiteX55" fmla="*/ 880946 w 3270095"/>
              <a:gd name="connsiteY55" fmla="*/ 205368 h 2488581"/>
              <a:gd name="connsiteX56" fmla="*/ 853068 w 3270095"/>
              <a:gd name="connsiteY56" fmla="*/ 222095 h 2488581"/>
              <a:gd name="connsiteX57" fmla="*/ 833554 w 3270095"/>
              <a:gd name="connsiteY57" fmla="*/ 263912 h 2488581"/>
              <a:gd name="connsiteX58" fmla="*/ 811251 w 3270095"/>
              <a:gd name="connsiteY58" fmla="*/ 302942 h 2488581"/>
              <a:gd name="connsiteX59" fmla="*/ 814039 w 3270095"/>
              <a:gd name="connsiteY59" fmla="*/ 339183 h 2488581"/>
              <a:gd name="connsiteX60" fmla="*/ 822402 w 3270095"/>
              <a:gd name="connsiteY60" fmla="*/ 375425 h 2488581"/>
              <a:gd name="connsiteX61" fmla="*/ 777798 w 3270095"/>
              <a:gd name="connsiteY61" fmla="*/ 392151 h 2488581"/>
              <a:gd name="connsiteX62" fmla="*/ 738768 w 3270095"/>
              <a:gd name="connsiteY62" fmla="*/ 431181 h 2488581"/>
              <a:gd name="connsiteX63" fmla="*/ 710890 w 3270095"/>
              <a:gd name="connsiteY63" fmla="*/ 470210 h 2488581"/>
              <a:gd name="connsiteX64" fmla="*/ 663498 w 3270095"/>
              <a:gd name="connsiteY64" fmla="*/ 520390 h 2488581"/>
              <a:gd name="connsiteX65" fmla="*/ 621680 w 3270095"/>
              <a:gd name="connsiteY65" fmla="*/ 564995 h 2488581"/>
              <a:gd name="connsiteX66" fmla="*/ 599378 w 3270095"/>
              <a:gd name="connsiteY66" fmla="*/ 587298 h 2488581"/>
              <a:gd name="connsiteX67" fmla="*/ 565924 w 3270095"/>
              <a:gd name="connsiteY67" fmla="*/ 643054 h 2488581"/>
              <a:gd name="connsiteX68" fmla="*/ 554773 w 3270095"/>
              <a:gd name="connsiteY68" fmla="*/ 662568 h 2488581"/>
              <a:gd name="connsiteX69" fmla="*/ 554773 w 3270095"/>
              <a:gd name="connsiteY69" fmla="*/ 693234 h 2488581"/>
              <a:gd name="connsiteX70" fmla="*/ 585439 w 3270095"/>
              <a:gd name="connsiteY70" fmla="*/ 813110 h 2488581"/>
              <a:gd name="connsiteX71" fmla="*/ 577076 w 3270095"/>
              <a:gd name="connsiteY71" fmla="*/ 866078 h 2488581"/>
              <a:gd name="connsiteX72" fmla="*/ 602166 w 3270095"/>
              <a:gd name="connsiteY72" fmla="*/ 907895 h 2488581"/>
              <a:gd name="connsiteX73" fmla="*/ 624468 w 3270095"/>
              <a:gd name="connsiteY73" fmla="*/ 999893 h 2488581"/>
              <a:gd name="connsiteX74" fmla="*/ 624468 w 3270095"/>
              <a:gd name="connsiteY74" fmla="*/ 1072376 h 2488581"/>
              <a:gd name="connsiteX75" fmla="*/ 607741 w 3270095"/>
              <a:gd name="connsiteY75" fmla="*/ 1133707 h 2488581"/>
              <a:gd name="connsiteX76" fmla="*/ 602166 w 3270095"/>
              <a:gd name="connsiteY76" fmla="*/ 1189464 h 2488581"/>
              <a:gd name="connsiteX77" fmla="*/ 607741 w 3270095"/>
              <a:gd name="connsiteY77" fmla="*/ 1225705 h 2488581"/>
              <a:gd name="connsiteX78" fmla="*/ 618893 w 3270095"/>
              <a:gd name="connsiteY78" fmla="*/ 1320490 h 2488581"/>
              <a:gd name="connsiteX79" fmla="*/ 616105 w 3270095"/>
              <a:gd name="connsiteY79" fmla="*/ 1387398 h 2488581"/>
              <a:gd name="connsiteX80" fmla="*/ 588227 w 3270095"/>
              <a:gd name="connsiteY80" fmla="*/ 1454305 h 2488581"/>
              <a:gd name="connsiteX81" fmla="*/ 549198 w 3270095"/>
              <a:gd name="connsiteY81" fmla="*/ 1501698 h 2488581"/>
              <a:gd name="connsiteX82" fmla="*/ 515744 w 3270095"/>
              <a:gd name="connsiteY82" fmla="*/ 1535151 h 2488581"/>
              <a:gd name="connsiteX83" fmla="*/ 487866 w 3270095"/>
              <a:gd name="connsiteY83" fmla="*/ 1568605 h 2488581"/>
              <a:gd name="connsiteX84" fmla="*/ 496229 w 3270095"/>
              <a:gd name="connsiteY84" fmla="*/ 1607634 h 2488581"/>
              <a:gd name="connsiteX85" fmla="*/ 457200 w 3270095"/>
              <a:gd name="connsiteY85" fmla="*/ 1674542 h 2488581"/>
              <a:gd name="connsiteX86" fmla="*/ 457200 w 3270095"/>
              <a:gd name="connsiteY86" fmla="*/ 1707995 h 2488581"/>
              <a:gd name="connsiteX87" fmla="*/ 454412 w 3270095"/>
              <a:gd name="connsiteY87" fmla="*/ 1760964 h 2488581"/>
              <a:gd name="connsiteX88" fmla="*/ 432110 w 3270095"/>
              <a:gd name="connsiteY88" fmla="*/ 1827871 h 2488581"/>
              <a:gd name="connsiteX89" fmla="*/ 404232 w 3270095"/>
              <a:gd name="connsiteY89" fmla="*/ 1869688 h 2488581"/>
              <a:gd name="connsiteX90" fmla="*/ 370778 w 3270095"/>
              <a:gd name="connsiteY90" fmla="*/ 1900354 h 2488581"/>
              <a:gd name="connsiteX91" fmla="*/ 317810 w 3270095"/>
              <a:gd name="connsiteY91" fmla="*/ 1942171 h 2488581"/>
              <a:gd name="connsiteX92" fmla="*/ 287144 w 3270095"/>
              <a:gd name="connsiteY92" fmla="*/ 1961685 h 2488581"/>
              <a:gd name="connsiteX93" fmla="*/ 264841 w 3270095"/>
              <a:gd name="connsiteY93" fmla="*/ 2023017 h 2488581"/>
              <a:gd name="connsiteX94" fmla="*/ 239751 w 3270095"/>
              <a:gd name="connsiteY94" fmla="*/ 2070410 h 2488581"/>
              <a:gd name="connsiteX95" fmla="*/ 217449 w 3270095"/>
              <a:gd name="connsiteY95" fmla="*/ 2128954 h 2488581"/>
              <a:gd name="connsiteX96" fmla="*/ 197934 w 3270095"/>
              <a:gd name="connsiteY96" fmla="*/ 2151256 h 2488581"/>
              <a:gd name="connsiteX97" fmla="*/ 153329 w 3270095"/>
              <a:gd name="connsiteY97" fmla="*/ 2195861 h 2488581"/>
              <a:gd name="connsiteX98" fmla="*/ 122663 w 3270095"/>
              <a:gd name="connsiteY98" fmla="*/ 2220951 h 2488581"/>
              <a:gd name="connsiteX99" fmla="*/ 114300 w 3270095"/>
              <a:gd name="connsiteY99" fmla="*/ 2254405 h 2488581"/>
              <a:gd name="connsiteX100" fmla="*/ 111512 w 3270095"/>
              <a:gd name="connsiteY100" fmla="*/ 2312949 h 2488581"/>
              <a:gd name="connsiteX101" fmla="*/ 94785 w 3270095"/>
              <a:gd name="connsiteY101" fmla="*/ 2377068 h 2488581"/>
              <a:gd name="connsiteX102" fmla="*/ 44605 w 3270095"/>
              <a:gd name="connsiteY102" fmla="*/ 2463490 h 2488581"/>
              <a:gd name="connsiteX103" fmla="*/ 0 w 3270095"/>
              <a:gd name="connsiteY103" fmla="*/ 2488581 h 2488581"/>
              <a:gd name="connsiteX0" fmla="*/ 3236641 w 3270095"/>
              <a:gd name="connsiteY0" fmla="*/ 1044498 h 2488581"/>
              <a:gd name="connsiteX1" fmla="*/ 3256156 w 3270095"/>
              <a:gd name="connsiteY1" fmla="*/ 1013832 h 2488581"/>
              <a:gd name="connsiteX2" fmla="*/ 3264520 w 3270095"/>
              <a:gd name="connsiteY2" fmla="*/ 952500 h 2488581"/>
              <a:gd name="connsiteX3" fmla="*/ 3242217 w 3270095"/>
              <a:gd name="connsiteY3" fmla="*/ 896744 h 2488581"/>
              <a:gd name="connsiteX4" fmla="*/ 3228278 w 3270095"/>
              <a:gd name="connsiteY4" fmla="*/ 854927 h 2488581"/>
              <a:gd name="connsiteX5" fmla="*/ 3242217 w 3270095"/>
              <a:gd name="connsiteY5" fmla="*/ 793595 h 2488581"/>
              <a:gd name="connsiteX6" fmla="*/ 3267307 w 3270095"/>
              <a:gd name="connsiteY6" fmla="*/ 748990 h 2488581"/>
              <a:gd name="connsiteX7" fmla="*/ 3258944 w 3270095"/>
              <a:gd name="connsiteY7" fmla="*/ 687659 h 2488581"/>
              <a:gd name="connsiteX8" fmla="*/ 3239429 w 3270095"/>
              <a:gd name="connsiteY8" fmla="*/ 623539 h 2488581"/>
              <a:gd name="connsiteX9" fmla="*/ 3223554 w 3270095"/>
              <a:gd name="connsiteY9" fmla="*/ 574085 h 2488581"/>
              <a:gd name="connsiteX10" fmla="*/ 3223554 w 3270095"/>
              <a:gd name="connsiteY10" fmla="*/ 571145 h 2488581"/>
              <a:gd name="connsiteX11" fmla="*/ 3189249 w 3270095"/>
              <a:gd name="connsiteY11" fmla="*/ 534329 h 2488581"/>
              <a:gd name="connsiteX12" fmla="*/ 3133493 w 3270095"/>
              <a:gd name="connsiteY12" fmla="*/ 500876 h 2488581"/>
              <a:gd name="connsiteX13" fmla="*/ 3077737 w 3270095"/>
              <a:gd name="connsiteY13" fmla="*/ 464634 h 2488581"/>
              <a:gd name="connsiteX14" fmla="*/ 3055434 w 3270095"/>
              <a:gd name="connsiteY14" fmla="*/ 442332 h 2488581"/>
              <a:gd name="connsiteX15" fmla="*/ 3002466 w 3270095"/>
              <a:gd name="connsiteY15" fmla="*/ 464634 h 2488581"/>
              <a:gd name="connsiteX16" fmla="*/ 2974588 w 3270095"/>
              <a:gd name="connsiteY16" fmla="*/ 478573 h 2488581"/>
              <a:gd name="connsiteX17" fmla="*/ 2938346 w 3270095"/>
              <a:gd name="connsiteY17" fmla="*/ 447907 h 2488581"/>
              <a:gd name="connsiteX18" fmla="*/ 2882590 w 3270095"/>
              <a:gd name="connsiteY18" fmla="*/ 442332 h 2488581"/>
              <a:gd name="connsiteX19" fmla="*/ 2832410 w 3270095"/>
              <a:gd name="connsiteY19" fmla="*/ 439544 h 2488581"/>
              <a:gd name="connsiteX20" fmla="*/ 2801744 w 3270095"/>
              <a:gd name="connsiteY20" fmla="*/ 414454 h 2488581"/>
              <a:gd name="connsiteX21" fmla="*/ 2737624 w 3270095"/>
              <a:gd name="connsiteY21" fmla="*/ 372637 h 2488581"/>
              <a:gd name="connsiteX22" fmla="*/ 2687444 w 3270095"/>
              <a:gd name="connsiteY22" fmla="*/ 341971 h 2488581"/>
              <a:gd name="connsiteX23" fmla="*/ 2631688 w 3270095"/>
              <a:gd name="connsiteY23" fmla="*/ 316881 h 2488581"/>
              <a:gd name="connsiteX24" fmla="*/ 2556417 w 3270095"/>
              <a:gd name="connsiteY24" fmla="*/ 277851 h 2488581"/>
              <a:gd name="connsiteX25" fmla="*/ 2520176 w 3270095"/>
              <a:gd name="connsiteY25" fmla="*/ 266700 h 2488581"/>
              <a:gd name="connsiteX26" fmla="*/ 2436541 w 3270095"/>
              <a:gd name="connsiteY26" fmla="*/ 255549 h 2488581"/>
              <a:gd name="connsiteX27" fmla="*/ 2369634 w 3270095"/>
              <a:gd name="connsiteY27" fmla="*/ 286215 h 2488581"/>
              <a:gd name="connsiteX28" fmla="*/ 2316666 w 3270095"/>
              <a:gd name="connsiteY28" fmla="*/ 280639 h 2488581"/>
              <a:gd name="connsiteX29" fmla="*/ 2280424 w 3270095"/>
              <a:gd name="connsiteY29" fmla="*/ 258337 h 2488581"/>
              <a:gd name="connsiteX30" fmla="*/ 2210729 w 3270095"/>
              <a:gd name="connsiteY30" fmla="*/ 258337 h 2488581"/>
              <a:gd name="connsiteX31" fmla="*/ 2138246 w 3270095"/>
              <a:gd name="connsiteY31" fmla="*/ 280639 h 2488581"/>
              <a:gd name="connsiteX32" fmla="*/ 2102005 w 3270095"/>
              <a:gd name="connsiteY32" fmla="*/ 289003 h 2488581"/>
              <a:gd name="connsiteX33" fmla="*/ 2040673 w 3270095"/>
              <a:gd name="connsiteY33" fmla="*/ 283427 h 2488581"/>
              <a:gd name="connsiteX34" fmla="*/ 1979341 w 3270095"/>
              <a:gd name="connsiteY34" fmla="*/ 261125 h 2488581"/>
              <a:gd name="connsiteX35" fmla="*/ 1870617 w 3270095"/>
              <a:gd name="connsiteY35" fmla="*/ 261125 h 2488581"/>
              <a:gd name="connsiteX36" fmla="*/ 1814861 w 3270095"/>
              <a:gd name="connsiteY36" fmla="*/ 230459 h 2488581"/>
              <a:gd name="connsiteX37" fmla="*/ 1778620 w 3270095"/>
              <a:gd name="connsiteY37" fmla="*/ 227671 h 2488581"/>
              <a:gd name="connsiteX38" fmla="*/ 1717288 w 3270095"/>
              <a:gd name="connsiteY38" fmla="*/ 194217 h 2488581"/>
              <a:gd name="connsiteX39" fmla="*/ 1681046 w 3270095"/>
              <a:gd name="connsiteY39" fmla="*/ 160764 h 2488581"/>
              <a:gd name="connsiteX40" fmla="*/ 1625290 w 3270095"/>
              <a:gd name="connsiteY40" fmla="*/ 121734 h 2488581"/>
              <a:gd name="connsiteX41" fmla="*/ 1580685 w 3270095"/>
              <a:gd name="connsiteY41" fmla="*/ 77129 h 2488581"/>
              <a:gd name="connsiteX42" fmla="*/ 1533293 w 3270095"/>
              <a:gd name="connsiteY42" fmla="*/ 35312 h 2488581"/>
              <a:gd name="connsiteX43" fmla="*/ 1405054 w 3270095"/>
              <a:gd name="connsiteY43" fmla="*/ 43676 h 2488581"/>
              <a:gd name="connsiteX44" fmla="*/ 1352085 w 3270095"/>
              <a:gd name="connsiteY44" fmla="*/ 32525 h 2488581"/>
              <a:gd name="connsiteX45" fmla="*/ 1313056 w 3270095"/>
              <a:gd name="connsiteY45" fmla="*/ 7434 h 2488581"/>
              <a:gd name="connsiteX46" fmla="*/ 1257300 w 3270095"/>
              <a:gd name="connsiteY46" fmla="*/ 1859 h 2488581"/>
              <a:gd name="connsiteX47" fmla="*/ 1201544 w 3270095"/>
              <a:gd name="connsiteY47" fmla="*/ 18585 h 2488581"/>
              <a:gd name="connsiteX48" fmla="*/ 1137424 w 3270095"/>
              <a:gd name="connsiteY48" fmla="*/ 46464 h 2488581"/>
              <a:gd name="connsiteX49" fmla="*/ 1078880 w 3270095"/>
              <a:gd name="connsiteY49" fmla="*/ 68766 h 2488581"/>
              <a:gd name="connsiteX50" fmla="*/ 1039851 w 3270095"/>
              <a:gd name="connsiteY50" fmla="*/ 105007 h 2488581"/>
              <a:gd name="connsiteX51" fmla="*/ 1006398 w 3270095"/>
              <a:gd name="connsiteY51" fmla="*/ 135673 h 2488581"/>
              <a:gd name="connsiteX52" fmla="*/ 970156 w 3270095"/>
              <a:gd name="connsiteY52" fmla="*/ 152400 h 2488581"/>
              <a:gd name="connsiteX53" fmla="*/ 933915 w 3270095"/>
              <a:gd name="connsiteY53" fmla="*/ 166339 h 2488581"/>
              <a:gd name="connsiteX54" fmla="*/ 880946 w 3270095"/>
              <a:gd name="connsiteY54" fmla="*/ 205368 h 2488581"/>
              <a:gd name="connsiteX55" fmla="*/ 853068 w 3270095"/>
              <a:gd name="connsiteY55" fmla="*/ 222095 h 2488581"/>
              <a:gd name="connsiteX56" fmla="*/ 833554 w 3270095"/>
              <a:gd name="connsiteY56" fmla="*/ 263912 h 2488581"/>
              <a:gd name="connsiteX57" fmla="*/ 811251 w 3270095"/>
              <a:gd name="connsiteY57" fmla="*/ 302942 h 2488581"/>
              <a:gd name="connsiteX58" fmla="*/ 814039 w 3270095"/>
              <a:gd name="connsiteY58" fmla="*/ 339183 h 2488581"/>
              <a:gd name="connsiteX59" fmla="*/ 822402 w 3270095"/>
              <a:gd name="connsiteY59" fmla="*/ 375425 h 2488581"/>
              <a:gd name="connsiteX60" fmla="*/ 777798 w 3270095"/>
              <a:gd name="connsiteY60" fmla="*/ 392151 h 2488581"/>
              <a:gd name="connsiteX61" fmla="*/ 738768 w 3270095"/>
              <a:gd name="connsiteY61" fmla="*/ 431181 h 2488581"/>
              <a:gd name="connsiteX62" fmla="*/ 710890 w 3270095"/>
              <a:gd name="connsiteY62" fmla="*/ 470210 h 2488581"/>
              <a:gd name="connsiteX63" fmla="*/ 663498 w 3270095"/>
              <a:gd name="connsiteY63" fmla="*/ 520390 h 2488581"/>
              <a:gd name="connsiteX64" fmla="*/ 621680 w 3270095"/>
              <a:gd name="connsiteY64" fmla="*/ 564995 h 2488581"/>
              <a:gd name="connsiteX65" fmla="*/ 599378 w 3270095"/>
              <a:gd name="connsiteY65" fmla="*/ 587298 h 2488581"/>
              <a:gd name="connsiteX66" fmla="*/ 565924 w 3270095"/>
              <a:gd name="connsiteY66" fmla="*/ 643054 h 2488581"/>
              <a:gd name="connsiteX67" fmla="*/ 554773 w 3270095"/>
              <a:gd name="connsiteY67" fmla="*/ 662568 h 2488581"/>
              <a:gd name="connsiteX68" fmla="*/ 554773 w 3270095"/>
              <a:gd name="connsiteY68" fmla="*/ 693234 h 2488581"/>
              <a:gd name="connsiteX69" fmla="*/ 585439 w 3270095"/>
              <a:gd name="connsiteY69" fmla="*/ 813110 h 2488581"/>
              <a:gd name="connsiteX70" fmla="*/ 577076 w 3270095"/>
              <a:gd name="connsiteY70" fmla="*/ 866078 h 2488581"/>
              <a:gd name="connsiteX71" fmla="*/ 602166 w 3270095"/>
              <a:gd name="connsiteY71" fmla="*/ 907895 h 2488581"/>
              <a:gd name="connsiteX72" fmla="*/ 624468 w 3270095"/>
              <a:gd name="connsiteY72" fmla="*/ 999893 h 2488581"/>
              <a:gd name="connsiteX73" fmla="*/ 624468 w 3270095"/>
              <a:gd name="connsiteY73" fmla="*/ 1072376 h 2488581"/>
              <a:gd name="connsiteX74" fmla="*/ 607741 w 3270095"/>
              <a:gd name="connsiteY74" fmla="*/ 1133707 h 2488581"/>
              <a:gd name="connsiteX75" fmla="*/ 602166 w 3270095"/>
              <a:gd name="connsiteY75" fmla="*/ 1189464 h 2488581"/>
              <a:gd name="connsiteX76" fmla="*/ 607741 w 3270095"/>
              <a:gd name="connsiteY76" fmla="*/ 1225705 h 2488581"/>
              <a:gd name="connsiteX77" fmla="*/ 618893 w 3270095"/>
              <a:gd name="connsiteY77" fmla="*/ 1320490 h 2488581"/>
              <a:gd name="connsiteX78" fmla="*/ 616105 w 3270095"/>
              <a:gd name="connsiteY78" fmla="*/ 1387398 h 2488581"/>
              <a:gd name="connsiteX79" fmla="*/ 588227 w 3270095"/>
              <a:gd name="connsiteY79" fmla="*/ 1454305 h 2488581"/>
              <a:gd name="connsiteX80" fmla="*/ 549198 w 3270095"/>
              <a:gd name="connsiteY80" fmla="*/ 1501698 h 2488581"/>
              <a:gd name="connsiteX81" fmla="*/ 515744 w 3270095"/>
              <a:gd name="connsiteY81" fmla="*/ 1535151 h 2488581"/>
              <a:gd name="connsiteX82" fmla="*/ 487866 w 3270095"/>
              <a:gd name="connsiteY82" fmla="*/ 1568605 h 2488581"/>
              <a:gd name="connsiteX83" fmla="*/ 496229 w 3270095"/>
              <a:gd name="connsiteY83" fmla="*/ 1607634 h 2488581"/>
              <a:gd name="connsiteX84" fmla="*/ 457200 w 3270095"/>
              <a:gd name="connsiteY84" fmla="*/ 1674542 h 2488581"/>
              <a:gd name="connsiteX85" fmla="*/ 457200 w 3270095"/>
              <a:gd name="connsiteY85" fmla="*/ 1707995 h 2488581"/>
              <a:gd name="connsiteX86" fmla="*/ 454412 w 3270095"/>
              <a:gd name="connsiteY86" fmla="*/ 1760964 h 2488581"/>
              <a:gd name="connsiteX87" fmla="*/ 432110 w 3270095"/>
              <a:gd name="connsiteY87" fmla="*/ 1827871 h 2488581"/>
              <a:gd name="connsiteX88" fmla="*/ 404232 w 3270095"/>
              <a:gd name="connsiteY88" fmla="*/ 1869688 h 2488581"/>
              <a:gd name="connsiteX89" fmla="*/ 370778 w 3270095"/>
              <a:gd name="connsiteY89" fmla="*/ 1900354 h 2488581"/>
              <a:gd name="connsiteX90" fmla="*/ 317810 w 3270095"/>
              <a:gd name="connsiteY90" fmla="*/ 1942171 h 2488581"/>
              <a:gd name="connsiteX91" fmla="*/ 287144 w 3270095"/>
              <a:gd name="connsiteY91" fmla="*/ 1961685 h 2488581"/>
              <a:gd name="connsiteX92" fmla="*/ 264841 w 3270095"/>
              <a:gd name="connsiteY92" fmla="*/ 2023017 h 2488581"/>
              <a:gd name="connsiteX93" fmla="*/ 239751 w 3270095"/>
              <a:gd name="connsiteY93" fmla="*/ 2070410 h 2488581"/>
              <a:gd name="connsiteX94" fmla="*/ 217449 w 3270095"/>
              <a:gd name="connsiteY94" fmla="*/ 2128954 h 2488581"/>
              <a:gd name="connsiteX95" fmla="*/ 197934 w 3270095"/>
              <a:gd name="connsiteY95" fmla="*/ 2151256 h 2488581"/>
              <a:gd name="connsiteX96" fmla="*/ 153329 w 3270095"/>
              <a:gd name="connsiteY96" fmla="*/ 2195861 h 2488581"/>
              <a:gd name="connsiteX97" fmla="*/ 122663 w 3270095"/>
              <a:gd name="connsiteY97" fmla="*/ 2220951 h 2488581"/>
              <a:gd name="connsiteX98" fmla="*/ 114300 w 3270095"/>
              <a:gd name="connsiteY98" fmla="*/ 2254405 h 2488581"/>
              <a:gd name="connsiteX99" fmla="*/ 111512 w 3270095"/>
              <a:gd name="connsiteY99" fmla="*/ 2312949 h 2488581"/>
              <a:gd name="connsiteX100" fmla="*/ 94785 w 3270095"/>
              <a:gd name="connsiteY100" fmla="*/ 2377068 h 2488581"/>
              <a:gd name="connsiteX101" fmla="*/ 44605 w 3270095"/>
              <a:gd name="connsiteY101" fmla="*/ 2463490 h 2488581"/>
              <a:gd name="connsiteX102" fmla="*/ 0 w 3270095"/>
              <a:gd name="connsiteY102" fmla="*/ 2488581 h 2488581"/>
              <a:gd name="connsiteX0" fmla="*/ 3256156 w 3270095"/>
              <a:gd name="connsiteY0" fmla="*/ 1013832 h 2488581"/>
              <a:gd name="connsiteX1" fmla="*/ 3264520 w 3270095"/>
              <a:gd name="connsiteY1" fmla="*/ 952500 h 2488581"/>
              <a:gd name="connsiteX2" fmla="*/ 3242217 w 3270095"/>
              <a:gd name="connsiteY2" fmla="*/ 896744 h 2488581"/>
              <a:gd name="connsiteX3" fmla="*/ 3228278 w 3270095"/>
              <a:gd name="connsiteY3" fmla="*/ 854927 h 2488581"/>
              <a:gd name="connsiteX4" fmla="*/ 3242217 w 3270095"/>
              <a:gd name="connsiteY4" fmla="*/ 793595 h 2488581"/>
              <a:gd name="connsiteX5" fmla="*/ 3267307 w 3270095"/>
              <a:gd name="connsiteY5" fmla="*/ 748990 h 2488581"/>
              <a:gd name="connsiteX6" fmla="*/ 3258944 w 3270095"/>
              <a:gd name="connsiteY6" fmla="*/ 687659 h 2488581"/>
              <a:gd name="connsiteX7" fmla="*/ 3239429 w 3270095"/>
              <a:gd name="connsiteY7" fmla="*/ 623539 h 2488581"/>
              <a:gd name="connsiteX8" fmla="*/ 3223554 w 3270095"/>
              <a:gd name="connsiteY8" fmla="*/ 574085 h 2488581"/>
              <a:gd name="connsiteX9" fmla="*/ 3223554 w 3270095"/>
              <a:gd name="connsiteY9" fmla="*/ 571145 h 2488581"/>
              <a:gd name="connsiteX10" fmla="*/ 3189249 w 3270095"/>
              <a:gd name="connsiteY10" fmla="*/ 534329 h 2488581"/>
              <a:gd name="connsiteX11" fmla="*/ 3133493 w 3270095"/>
              <a:gd name="connsiteY11" fmla="*/ 500876 h 2488581"/>
              <a:gd name="connsiteX12" fmla="*/ 3077737 w 3270095"/>
              <a:gd name="connsiteY12" fmla="*/ 464634 h 2488581"/>
              <a:gd name="connsiteX13" fmla="*/ 3055434 w 3270095"/>
              <a:gd name="connsiteY13" fmla="*/ 442332 h 2488581"/>
              <a:gd name="connsiteX14" fmla="*/ 3002466 w 3270095"/>
              <a:gd name="connsiteY14" fmla="*/ 464634 h 2488581"/>
              <a:gd name="connsiteX15" fmla="*/ 2974588 w 3270095"/>
              <a:gd name="connsiteY15" fmla="*/ 478573 h 2488581"/>
              <a:gd name="connsiteX16" fmla="*/ 2938346 w 3270095"/>
              <a:gd name="connsiteY16" fmla="*/ 447907 h 2488581"/>
              <a:gd name="connsiteX17" fmla="*/ 2882590 w 3270095"/>
              <a:gd name="connsiteY17" fmla="*/ 442332 h 2488581"/>
              <a:gd name="connsiteX18" fmla="*/ 2832410 w 3270095"/>
              <a:gd name="connsiteY18" fmla="*/ 439544 h 2488581"/>
              <a:gd name="connsiteX19" fmla="*/ 2801744 w 3270095"/>
              <a:gd name="connsiteY19" fmla="*/ 414454 h 2488581"/>
              <a:gd name="connsiteX20" fmla="*/ 2737624 w 3270095"/>
              <a:gd name="connsiteY20" fmla="*/ 372637 h 2488581"/>
              <a:gd name="connsiteX21" fmla="*/ 2687444 w 3270095"/>
              <a:gd name="connsiteY21" fmla="*/ 341971 h 2488581"/>
              <a:gd name="connsiteX22" fmla="*/ 2631688 w 3270095"/>
              <a:gd name="connsiteY22" fmla="*/ 316881 h 2488581"/>
              <a:gd name="connsiteX23" fmla="*/ 2556417 w 3270095"/>
              <a:gd name="connsiteY23" fmla="*/ 277851 h 2488581"/>
              <a:gd name="connsiteX24" fmla="*/ 2520176 w 3270095"/>
              <a:gd name="connsiteY24" fmla="*/ 266700 h 2488581"/>
              <a:gd name="connsiteX25" fmla="*/ 2436541 w 3270095"/>
              <a:gd name="connsiteY25" fmla="*/ 255549 h 2488581"/>
              <a:gd name="connsiteX26" fmla="*/ 2369634 w 3270095"/>
              <a:gd name="connsiteY26" fmla="*/ 286215 h 2488581"/>
              <a:gd name="connsiteX27" fmla="*/ 2316666 w 3270095"/>
              <a:gd name="connsiteY27" fmla="*/ 280639 h 2488581"/>
              <a:gd name="connsiteX28" fmla="*/ 2280424 w 3270095"/>
              <a:gd name="connsiteY28" fmla="*/ 258337 h 2488581"/>
              <a:gd name="connsiteX29" fmla="*/ 2210729 w 3270095"/>
              <a:gd name="connsiteY29" fmla="*/ 258337 h 2488581"/>
              <a:gd name="connsiteX30" fmla="*/ 2138246 w 3270095"/>
              <a:gd name="connsiteY30" fmla="*/ 280639 h 2488581"/>
              <a:gd name="connsiteX31" fmla="*/ 2102005 w 3270095"/>
              <a:gd name="connsiteY31" fmla="*/ 289003 h 2488581"/>
              <a:gd name="connsiteX32" fmla="*/ 2040673 w 3270095"/>
              <a:gd name="connsiteY32" fmla="*/ 283427 h 2488581"/>
              <a:gd name="connsiteX33" fmla="*/ 1979341 w 3270095"/>
              <a:gd name="connsiteY33" fmla="*/ 261125 h 2488581"/>
              <a:gd name="connsiteX34" fmla="*/ 1870617 w 3270095"/>
              <a:gd name="connsiteY34" fmla="*/ 261125 h 2488581"/>
              <a:gd name="connsiteX35" fmla="*/ 1814861 w 3270095"/>
              <a:gd name="connsiteY35" fmla="*/ 230459 h 2488581"/>
              <a:gd name="connsiteX36" fmla="*/ 1778620 w 3270095"/>
              <a:gd name="connsiteY36" fmla="*/ 227671 h 2488581"/>
              <a:gd name="connsiteX37" fmla="*/ 1717288 w 3270095"/>
              <a:gd name="connsiteY37" fmla="*/ 194217 h 2488581"/>
              <a:gd name="connsiteX38" fmla="*/ 1681046 w 3270095"/>
              <a:gd name="connsiteY38" fmla="*/ 160764 h 2488581"/>
              <a:gd name="connsiteX39" fmla="*/ 1625290 w 3270095"/>
              <a:gd name="connsiteY39" fmla="*/ 121734 h 2488581"/>
              <a:gd name="connsiteX40" fmla="*/ 1580685 w 3270095"/>
              <a:gd name="connsiteY40" fmla="*/ 77129 h 2488581"/>
              <a:gd name="connsiteX41" fmla="*/ 1533293 w 3270095"/>
              <a:gd name="connsiteY41" fmla="*/ 35312 h 2488581"/>
              <a:gd name="connsiteX42" fmla="*/ 1405054 w 3270095"/>
              <a:gd name="connsiteY42" fmla="*/ 43676 h 2488581"/>
              <a:gd name="connsiteX43" fmla="*/ 1352085 w 3270095"/>
              <a:gd name="connsiteY43" fmla="*/ 32525 h 2488581"/>
              <a:gd name="connsiteX44" fmla="*/ 1313056 w 3270095"/>
              <a:gd name="connsiteY44" fmla="*/ 7434 h 2488581"/>
              <a:gd name="connsiteX45" fmla="*/ 1257300 w 3270095"/>
              <a:gd name="connsiteY45" fmla="*/ 1859 h 2488581"/>
              <a:gd name="connsiteX46" fmla="*/ 1201544 w 3270095"/>
              <a:gd name="connsiteY46" fmla="*/ 18585 h 2488581"/>
              <a:gd name="connsiteX47" fmla="*/ 1137424 w 3270095"/>
              <a:gd name="connsiteY47" fmla="*/ 46464 h 2488581"/>
              <a:gd name="connsiteX48" fmla="*/ 1078880 w 3270095"/>
              <a:gd name="connsiteY48" fmla="*/ 68766 h 2488581"/>
              <a:gd name="connsiteX49" fmla="*/ 1039851 w 3270095"/>
              <a:gd name="connsiteY49" fmla="*/ 105007 h 2488581"/>
              <a:gd name="connsiteX50" fmla="*/ 1006398 w 3270095"/>
              <a:gd name="connsiteY50" fmla="*/ 135673 h 2488581"/>
              <a:gd name="connsiteX51" fmla="*/ 970156 w 3270095"/>
              <a:gd name="connsiteY51" fmla="*/ 152400 h 2488581"/>
              <a:gd name="connsiteX52" fmla="*/ 933915 w 3270095"/>
              <a:gd name="connsiteY52" fmla="*/ 166339 h 2488581"/>
              <a:gd name="connsiteX53" fmla="*/ 880946 w 3270095"/>
              <a:gd name="connsiteY53" fmla="*/ 205368 h 2488581"/>
              <a:gd name="connsiteX54" fmla="*/ 853068 w 3270095"/>
              <a:gd name="connsiteY54" fmla="*/ 222095 h 2488581"/>
              <a:gd name="connsiteX55" fmla="*/ 833554 w 3270095"/>
              <a:gd name="connsiteY55" fmla="*/ 263912 h 2488581"/>
              <a:gd name="connsiteX56" fmla="*/ 811251 w 3270095"/>
              <a:gd name="connsiteY56" fmla="*/ 302942 h 2488581"/>
              <a:gd name="connsiteX57" fmla="*/ 814039 w 3270095"/>
              <a:gd name="connsiteY57" fmla="*/ 339183 h 2488581"/>
              <a:gd name="connsiteX58" fmla="*/ 822402 w 3270095"/>
              <a:gd name="connsiteY58" fmla="*/ 375425 h 2488581"/>
              <a:gd name="connsiteX59" fmla="*/ 777798 w 3270095"/>
              <a:gd name="connsiteY59" fmla="*/ 392151 h 2488581"/>
              <a:gd name="connsiteX60" fmla="*/ 738768 w 3270095"/>
              <a:gd name="connsiteY60" fmla="*/ 431181 h 2488581"/>
              <a:gd name="connsiteX61" fmla="*/ 710890 w 3270095"/>
              <a:gd name="connsiteY61" fmla="*/ 470210 h 2488581"/>
              <a:gd name="connsiteX62" fmla="*/ 663498 w 3270095"/>
              <a:gd name="connsiteY62" fmla="*/ 520390 h 2488581"/>
              <a:gd name="connsiteX63" fmla="*/ 621680 w 3270095"/>
              <a:gd name="connsiteY63" fmla="*/ 564995 h 2488581"/>
              <a:gd name="connsiteX64" fmla="*/ 599378 w 3270095"/>
              <a:gd name="connsiteY64" fmla="*/ 587298 h 2488581"/>
              <a:gd name="connsiteX65" fmla="*/ 565924 w 3270095"/>
              <a:gd name="connsiteY65" fmla="*/ 643054 h 2488581"/>
              <a:gd name="connsiteX66" fmla="*/ 554773 w 3270095"/>
              <a:gd name="connsiteY66" fmla="*/ 662568 h 2488581"/>
              <a:gd name="connsiteX67" fmla="*/ 554773 w 3270095"/>
              <a:gd name="connsiteY67" fmla="*/ 693234 h 2488581"/>
              <a:gd name="connsiteX68" fmla="*/ 585439 w 3270095"/>
              <a:gd name="connsiteY68" fmla="*/ 813110 h 2488581"/>
              <a:gd name="connsiteX69" fmla="*/ 577076 w 3270095"/>
              <a:gd name="connsiteY69" fmla="*/ 866078 h 2488581"/>
              <a:gd name="connsiteX70" fmla="*/ 602166 w 3270095"/>
              <a:gd name="connsiteY70" fmla="*/ 907895 h 2488581"/>
              <a:gd name="connsiteX71" fmla="*/ 624468 w 3270095"/>
              <a:gd name="connsiteY71" fmla="*/ 999893 h 2488581"/>
              <a:gd name="connsiteX72" fmla="*/ 624468 w 3270095"/>
              <a:gd name="connsiteY72" fmla="*/ 1072376 h 2488581"/>
              <a:gd name="connsiteX73" fmla="*/ 607741 w 3270095"/>
              <a:gd name="connsiteY73" fmla="*/ 1133707 h 2488581"/>
              <a:gd name="connsiteX74" fmla="*/ 602166 w 3270095"/>
              <a:gd name="connsiteY74" fmla="*/ 1189464 h 2488581"/>
              <a:gd name="connsiteX75" fmla="*/ 607741 w 3270095"/>
              <a:gd name="connsiteY75" fmla="*/ 1225705 h 2488581"/>
              <a:gd name="connsiteX76" fmla="*/ 618893 w 3270095"/>
              <a:gd name="connsiteY76" fmla="*/ 1320490 h 2488581"/>
              <a:gd name="connsiteX77" fmla="*/ 616105 w 3270095"/>
              <a:gd name="connsiteY77" fmla="*/ 1387398 h 2488581"/>
              <a:gd name="connsiteX78" fmla="*/ 588227 w 3270095"/>
              <a:gd name="connsiteY78" fmla="*/ 1454305 h 2488581"/>
              <a:gd name="connsiteX79" fmla="*/ 549198 w 3270095"/>
              <a:gd name="connsiteY79" fmla="*/ 1501698 h 2488581"/>
              <a:gd name="connsiteX80" fmla="*/ 515744 w 3270095"/>
              <a:gd name="connsiteY80" fmla="*/ 1535151 h 2488581"/>
              <a:gd name="connsiteX81" fmla="*/ 487866 w 3270095"/>
              <a:gd name="connsiteY81" fmla="*/ 1568605 h 2488581"/>
              <a:gd name="connsiteX82" fmla="*/ 496229 w 3270095"/>
              <a:gd name="connsiteY82" fmla="*/ 1607634 h 2488581"/>
              <a:gd name="connsiteX83" fmla="*/ 457200 w 3270095"/>
              <a:gd name="connsiteY83" fmla="*/ 1674542 h 2488581"/>
              <a:gd name="connsiteX84" fmla="*/ 457200 w 3270095"/>
              <a:gd name="connsiteY84" fmla="*/ 1707995 h 2488581"/>
              <a:gd name="connsiteX85" fmla="*/ 454412 w 3270095"/>
              <a:gd name="connsiteY85" fmla="*/ 1760964 h 2488581"/>
              <a:gd name="connsiteX86" fmla="*/ 432110 w 3270095"/>
              <a:gd name="connsiteY86" fmla="*/ 1827871 h 2488581"/>
              <a:gd name="connsiteX87" fmla="*/ 404232 w 3270095"/>
              <a:gd name="connsiteY87" fmla="*/ 1869688 h 2488581"/>
              <a:gd name="connsiteX88" fmla="*/ 370778 w 3270095"/>
              <a:gd name="connsiteY88" fmla="*/ 1900354 h 2488581"/>
              <a:gd name="connsiteX89" fmla="*/ 317810 w 3270095"/>
              <a:gd name="connsiteY89" fmla="*/ 1942171 h 2488581"/>
              <a:gd name="connsiteX90" fmla="*/ 287144 w 3270095"/>
              <a:gd name="connsiteY90" fmla="*/ 1961685 h 2488581"/>
              <a:gd name="connsiteX91" fmla="*/ 264841 w 3270095"/>
              <a:gd name="connsiteY91" fmla="*/ 2023017 h 2488581"/>
              <a:gd name="connsiteX92" fmla="*/ 239751 w 3270095"/>
              <a:gd name="connsiteY92" fmla="*/ 2070410 h 2488581"/>
              <a:gd name="connsiteX93" fmla="*/ 217449 w 3270095"/>
              <a:gd name="connsiteY93" fmla="*/ 2128954 h 2488581"/>
              <a:gd name="connsiteX94" fmla="*/ 197934 w 3270095"/>
              <a:gd name="connsiteY94" fmla="*/ 2151256 h 2488581"/>
              <a:gd name="connsiteX95" fmla="*/ 153329 w 3270095"/>
              <a:gd name="connsiteY95" fmla="*/ 2195861 h 2488581"/>
              <a:gd name="connsiteX96" fmla="*/ 122663 w 3270095"/>
              <a:gd name="connsiteY96" fmla="*/ 2220951 h 2488581"/>
              <a:gd name="connsiteX97" fmla="*/ 114300 w 3270095"/>
              <a:gd name="connsiteY97" fmla="*/ 2254405 h 2488581"/>
              <a:gd name="connsiteX98" fmla="*/ 111512 w 3270095"/>
              <a:gd name="connsiteY98" fmla="*/ 2312949 h 2488581"/>
              <a:gd name="connsiteX99" fmla="*/ 94785 w 3270095"/>
              <a:gd name="connsiteY99" fmla="*/ 2377068 h 2488581"/>
              <a:gd name="connsiteX100" fmla="*/ 44605 w 3270095"/>
              <a:gd name="connsiteY100" fmla="*/ 2463490 h 2488581"/>
              <a:gd name="connsiteX101" fmla="*/ 0 w 3270095"/>
              <a:gd name="connsiteY101" fmla="*/ 2488581 h 2488581"/>
              <a:gd name="connsiteX0" fmla="*/ 3264520 w 3270095"/>
              <a:gd name="connsiteY0" fmla="*/ 952500 h 2488581"/>
              <a:gd name="connsiteX1" fmla="*/ 3242217 w 3270095"/>
              <a:gd name="connsiteY1" fmla="*/ 896744 h 2488581"/>
              <a:gd name="connsiteX2" fmla="*/ 3228278 w 3270095"/>
              <a:gd name="connsiteY2" fmla="*/ 854927 h 2488581"/>
              <a:gd name="connsiteX3" fmla="*/ 3242217 w 3270095"/>
              <a:gd name="connsiteY3" fmla="*/ 793595 h 2488581"/>
              <a:gd name="connsiteX4" fmla="*/ 3267307 w 3270095"/>
              <a:gd name="connsiteY4" fmla="*/ 748990 h 2488581"/>
              <a:gd name="connsiteX5" fmla="*/ 3258944 w 3270095"/>
              <a:gd name="connsiteY5" fmla="*/ 687659 h 2488581"/>
              <a:gd name="connsiteX6" fmla="*/ 3239429 w 3270095"/>
              <a:gd name="connsiteY6" fmla="*/ 623539 h 2488581"/>
              <a:gd name="connsiteX7" fmla="*/ 3223554 w 3270095"/>
              <a:gd name="connsiteY7" fmla="*/ 574085 h 2488581"/>
              <a:gd name="connsiteX8" fmla="*/ 3223554 w 3270095"/>
              <a:gd name="connsiteY8" fmla="*/ 571145 h 2488581"/>
              <a:gd name="connsiteX9" fmla="*/ 3189249 w 3270095"/>
              <a:gd name="connsiteY9" fmla="*/ 534329 h 2488581"/>
              <a:gd name="connsiteX10" fmla="*/ 3133493 w 3270095"/>
              <a:gd name="connsiteY10" fmla="*/ 500876 h 2488581"/>
              <a:gd name="connsiteX11" fmla="*/ 3077737 w 3270095"/>
              <a:gd name="connsiteY11" fmla="*/ 464634 h 2488581"/>
              <a:gd name="connsiteX12" fmla="*/ 3055434 w 3270095"/>
              <a:gd name="connsiteY12" fmla="*/ 442332 h 2488581"/>
              <a:gd name="connsiteX13" fmla="*/ 3002466 w 3270095"/>
              <a:gd name="connsiteY13" fmla="*/ 464634 h 2488581"/>
              <a:gd name="connsiteX14" fmla="*/ 2974588 w 3270095"/>
              <a:gd name="connsiteY14" fmla="*/ 478573 h 2488581"/>
              <a:gd name="connsiteX15" fmla="*/ 2938346 w 3270095"/>
              <a:gd name="connsiteY15" fmla="*/ 447907 h 2488581"/>
              <a:gd name="connsiteX16" fmla="*/ 2882590 w 3270095"/>
              <a:gd name="connsiteY16" fmla="*/ 442332 h 2488581"/>
              <a:gd name="connsiteX17" fmla="*/ 2832410 w 3270095"/>
              <a:gd name="connsiteY17" fmla="*/ 439544 h 2488581"/>
              <a:gd name="connsiteX18" fmla="*/ 2801744 w 3270095"/>
              <a:gd name="connsiteY18" fmla="*/ 414454 h 2488581"/>
              <a:gd name="connsiteX19" fmla="*/ 2737624 w 3270095"/>
              <a:gd name="connsiteY19" fmla="*/ 372637 h 2488581"/>
              <a:gd name="connsiteX20" fmla="*/ 2687444 w 3270095"/>
              <a:gd name="connsiteY20" fmla="*/ 341971 h 2488581"/>
              <a:gd name="connsiteX21" fmla="*/ 2631688 w 3270095"/>
              <a:gd name="connsiteY21" fmla="*/ 316881 h 2488581"/>
              <a:gd name="connsiteX22" fmla="*/ 2556417 w 3270095"/>
              <a:gd name="connsiteY22" fmla="*/ 277851 h 2488581"/>
              <a:gd name="connsiteX23" fmla="*/ 2520176 w 3270095"/>
              <a:gd name="connsiteY23" fmla="*/ 266700 h 2488581"/>
              <a:gd name="connsiteX24" fmla="*/ 2436541 w 3270095"/>
              <a:gd name="connsiteY24" fmla="*/ 255549 h 2488581"/>
              <a:gd name="connsiteX25" fmla="*/ 2369634 w 3270095"/>
              <a:gd name="connsiteY25" fmla="*/ 286215 h 2488581"/>
              <a:gd name="connsiteX26" fmla="*/ 2316666 w 3270095"/>
              <a:gd name="connsiteY26" fmla="*/ 280639 h 2488581"/>
              <a:gd name="connsiteX27" fmla="*/ 2280424 w 3270095"/>
              <a:gd name="connsiteY27" fmla="*/ 258337 h 2488581"/>
              <a:gd name="connsiteX28" fmla="*/ 2210729 w 3270095"/>
              <a:gd name="connsiteY28" fmla="*/ 258337 h 2488581"/>
              <a:gd name="connsiteX29" fmla="*/ 2138246 w 3270095"/>
              <a:gd name="connsiteY29" fmla="*/ 280639 h 2488581"/>
              <a:gd name="connsiteX30" fmla="*/ 2102005 w 3270095"/>
              <a:gd name="connsiteY30" fmla="*/ 289003 h 2488581"/>
              <a:gd name="connsiteX31" fmla="*/ 2040673 w 3270095"/>
              <a:gd name="connsiteY31" fmla="*/ 283427 h 2488581"/>
              <a:gd name="connsiteX32" fmla="*/ 1979341 w 3270095"/>
              <a:gd name="connsiteY32" fmla="*/ 261125 h 2488581"/>
              <a:gd name="connsiteX33" fmla="*/ 1870617 w 3270095"/>
              <a:gd name="connsiteY33" fmla="*/ 261125 h 2488581"/>
              <a:gd name="connsiteX34" fmla="*/ 1814861 w 3270095"/>
              <a:gd name="connsiteY34" fmla="*/ 230459 h 2488581"/>
              <a:gd name="connsiteX35" fmla="*/ 1778620 w 3270095"/>
              <a:gd name="connsiteY35" fmla="*/ 227671 h 2488581"/>
              <a:gd name="connsiteX36" fmla="*/ 1717288 w 3270095"/>
              <a:gd name="connsiteY36" fmla="*/ 194217 h 2488581"/>
              <a:gd name="connsiteX37" fmla="*/ 1681046 w 3270095"/>
              <a:gd name="connsiteY37" fmla="*/ 160764 h 2488581"/>
              <a:gd name="connsiteX38" fmla="*/ 1625290 w 3270095"/>
              <a:gd name="connsiteY38" fmla="*/ 121734 h 2488581"/>
              <a:gd name="connsiteX39" fmla="*/ 1580685 w 3270095"/>
              <a:gd name="connsiteY39" fmla="*/ 77129 h 2488581"/>
              <a:gd name="connsiteX40" fmla="*/ 1533293 w 3270095"/>
              <a:gd name="connsiteY40" fmla="*/ 35312 h 2488581"/>
              <a:gd name="connsiteX41" fmla="*/ 1405054 w 3270095"/>
              <a:gd name="connsiteY41" fmla="*/ 43676 h 2488581"/>
              <a:gd name="connsiteX42" fmla="*/ 1352085 w 3270095"/>
              <a:gd name="connsiteY42" fmla="*/ 32525 h 2488581"/>
              <a:gd name="connsiteX43" fmla="*/ 1313056 w 3270095"/>
              <a:gd name="connsiteY43" fmla="*/ 7434 h 2488581"/>
              <a:gd name="connsiteX44" fmla="*/ 1257300 w 3270095"/>
              <a:gd name="connsiteY44" fmla="*/ 1859 h 2488581"/>
              <a:gd name="connsiteX45" fmla="*/ 1201544 w 3270095"/>
              <a:gd name="connsiteY45" fmla="*/ 18585 h 2488581"/>
              <a:gd name="connsiteX46" fmla="*/ 1137424 w 3270095"/>
              <a:gd name="connsiteY46" fmla="*/ 46464 h 2488581"/>
              <a:gd name="connsiteX47" fmla="*/ 1078880 w 3270095"/>
              <a:gd name="connsiteY47" fmla="*/ 68766 h 2488581"/>
              <a:gd name="connsiteX48" fmla="*/ 1039851 w 3270095"/>
              <a:gd name="connsiteY48" fmla="*/ 105007 h 2488581"/>
              <a:gd name="connsiteX49" fmla="*/ 1006398 w 3270095"/>
              <a:gd name="connsiteY49" fmla="*/ 135673 h 2488581"/>
              <a:gd name="connsiteX50" fmla="*/ 970156 w 3270095"/>
              <a:gd name="connsiteY50" fmla="*/ 152400 h 2488581"/>
              <a:gd name="connsiteX51" fmla="*/ 933915 w 3270095"/>
              <a:gd name="connsiteY51" fmla="*/ 166339 h 2488581"/>
              <a:gd name="connsiteX52" fmla="*/ 880946 w 3270095"/>
              <a:gd name="connsiteY52" fmla="*/ 205368 h 2488581"/>
              <a:gd name="connsiteX53" fmla="*/ 853068 w 3270095"/>
              <a:gd name="connsiteY53" fmla="*/ 222095 h 2488581"/>
              <a:gd name="connsiteX54" fmla="*/ 833554 w 3270095"/>
              <a:gd name="connsiteY54" fmla="*/ 263912 h 2488581"/>
              <a:gd name="connsiteX55" fmla="*/ 811251 w 3270095"/>
              <a:gd name="connsiteY55" fmla="*/ 302942 h 2488581"/>
              <a:gd name="connsiteX56" fmla="*/ 814039 w 3270095"/>
              <a:gd name="connsiteY56" fmla="*/ 339183 h 2488581"/>
              <a:gd name="connsiteX57" fmla="*/ 822402 w 3270095"/>
              <a:gd name="connsiteY57" fmla="*/ 375425 h 2488581"/>
              <a:gd name="connsiteX58" fmla="*/ 777798 w 3270095"/>
              <a:gd name="connsiteY58" fmla="*/ 392151 h 2488581"/>
              <a:gd name="connsiteX59" fmla="*/ 738768 w 3270095"/>
              <a:gd name="connsiteY59" fmla="*/ 431181 h 2488581"/>
              <a:gd name="connsiteX60" fmla="*/ 710890 w 3270095"/>
              <a:gd name="connsiteY60" fmla="*/ 470210 h 2488581"/>
              <a:gd name="connsiteX61" fmla="*/ 663498 w 3270095"/>
              <a:gd name="connsiteY61" fmla="*/ 520390 h 2488581"/>
              <a:gd name="connsiteX62" fmla="*/ 621680 w 3270095"/>
              <a:gd name="connsiteY62" fmla="*/ 564995 h 2488581"/>
              <a:gd name="connsiteX63" fmla="*/ 599378 w 3270095"/>
              <a:gd name="connsiteY63" fmla="*/ 587298 h 2488581"/>
              <a:gd name="connsiteX64" fmla="*/ 565924 w 3270095"/>
              <a:gd name="connsiteY64" fmla="*/ 643054 h 2488581"/>
              <a:gd name="connsiteX65" fmla="*/ 554773 w 3270095"/>
              <a:gd name="connsiteY65" fmla="*/ 662568 h 2488581"/>
              <a:gd name="connsiteX66" fmla="*/ 554773 w 3270095"/>
              <a:gd name="connsiteY66" fmla="*/ 693234 h 2488581"/>
              <a:gd name="connsiteX67" fmla="*/ 585439 w 3270095"/>
              <a:gd name="connsiteY67" fmla="*/ 813110 h 2488581"/>
              <a:gd name="connsiteX68" fmla="*/ 577076 w 3270095"/>
              <a:gd name="connsiteY68" fmla="*/ 866078 h 2488581"/>
              <a:gd name="connsiteX69" fmla="*/ 602166 w 3270095"/>
              <a:gd name="connsiteY69" fmla="*/ 907895 h 2488581"/>
              <a:gd name="connsiteX70" fmla="*/ 624468 w 3270095"/>
              <a:gd name="connsiteY70" fmla="*/ 999893 h 2488581"/>
              <a:gd name="connsiteX71" fmla="*/ 624468 w 3270095"/>
              <a:gd name="connsiteY71" fmla="*/ 1072376 h 2488581"/>
              <a:gd name="connsiteX72" fmla="*/ 607741 w 3270095"/>
              <a:gd name="connsiteY72" fmla="*/ 1133707 h 2488581"/>
              <a:gd name="connsiteX73" fmla="*/ 602166 w 3270095"/>
              <a:gd name="connsiteY73" fmla="*/ 1189464 h 2488581"/>
              <a:gd name="connsiteX74" fmla="*/ 607741 w 3270095"/>
              <a:gd name="connsiteY74" fmla="*/ 1225705 h 2488581"/>
              <a:gd name="connsiteX75" fmla="*/ 618893 w 3270095"/>
              <a:gd name="connsiteY75" fmla="*/ 1320490 h 2488581"/>
              <a:gd name="connsiteX76" fmla="*/ 616105 w 3270095"/>
              <a:gd name="connsiteY76" fmla="*/ 1387398 h 2488581"/>
              <a:gd name="connsiteX77" fmla="*/ 588227 w 3270095"/>
              <a:gd name="connsiteY77" fmla="*/ 1454305 h 2488581"/>
              <a:gd name="connsiteX78" fmla="*/ 549198 w 3270095"/>
              <a:gd name="connsiteY78" fmla="*/ 1501698 h 2488581"/>
              <a:gd name="connsiteX79" fmla="*/ 515744 w 3270095"/>
              <a:gd name="connsiteY79" fmla="*/ 1535151 h 2488581"/>
              <a:gd name="connsiteX80" fmla="*/ 487866 w 3270095"/>
              <a:gd name="connsiteY80" fmla="*/ 1568605 h 2488581"/>
              <a:gd name="connsiteX81" fmla="*/ 496229 w 3270095"/>
              <a:gd name="connsiteY81" fmla="*/ 1607634 h 2488581"/>
              <a:gd name="connsiteX82" fmla="*/ 457200 w 3270095"/>
              <a:gd name="connsiteY82" fmla="*/ 1674542 h 2488581"/>
              <a:gd name="connsiteX83" fmla="*/ 457200 w 3270095"/>
              <a:gd name="connsiteY83" fmla="*/ 1707995 h 2488581"/>
              <a:gd name="connsiteX84" fmla="*/ 454412 w 3270095"/>
              <a:gd name="connsiteY84" fmla="*/ 1760964 h 2488581"/>
              <a:gd name="connsiteX85" fmla="*/ 432110 w 3270095"/>
              <a:gd name="connsiteY85" fmla="*/ 1827871 h 2488581"/>
              <a:gd name="connsiteX86" fmla="*/ 404232 w 3270095"/>
              <a:gd name="connsiteY86" fmla="*/ 1869688 h 2488581"/>
              <a:gd name="connsiteX87" fmla="*/ 370778 w 3270095"/>
              <a:gd name="connsiteY87" fmla="*/ 1900354 h 2488581"/>
              <a:gd name="connsiteX88" fmla="*/ 317810 w 3270095"/>
              <a:gd name="connsiteY88" fmla="*/ 1942171 h 2488581"/>
              <a:gd name="connsiteX89" fmla="*/ 287144 w 3270095"/>
              <a:gd name="connsiteY89" fmla="*/ 1961685 h 2488581"/>
              <a:gd name="connsiteX90" fmla="*/ 264841 w 3270095"/>
              <a:gd name="connsiteY90" fmla="*/ 2023017 h 2488581"/>
              <a:gd name="connsiteX91" fmla="*/ 239751 w 3270095"/>
              <a:gd name="connsiteY91" fmla="*/ 2070410 h 2488581"/>
              <a:gd name="connsiteX92" fmla="*/ 217449 w 3270095"/>
              <a:gd name="connsiteY92" fmla="*/ 2128954 h 2488581"/>
              <a:gd name="connsiteX93" fmla="*/ 197934 w 3270095"/>
              <a:gd name="connsiteY93" fmla="*/ 2151256 h 2488581"/>
              <a:gd name="connsiteX94" fmla="*/ 153329 w 3270095"/>
              <a:gd name="connsiteY94" fmla="*/ 2195861 h 2488581"/>
              <a:gd name="connsiteX95" fmla="*/ 122663 w 3270095"/>
              <a:gd name="connsiteY95" fmla="*/ 2220951 h 2488581"/>
              <a:gd name="connsiteX96" fmla="*/ 114300 w 3270095"/>
              <a:gd name="connsiteY96" fmla="*/ 2254405 h 2488581"/>
              <a:gd name="connsiteX97" fmla="*/ 111512 w 3270095"/>
              <a:gd name="connsiteY97" fmla="*/ 2312949 h 2488581"/>
              <a:gd name="connsiteX98" fmla="*/ 94785 w 3270095"/>
              <a:gd name="connsiteY98" fmla="*/ 2377068 h 2488581"/>
              <a:gd name="connsiteX99" fmla="*/ 44605 w 3270095"/>
              <a:gd name="connsiteY99" fmla="*/ 2463490 h 2488581"/>
              <a:gd name="connsiteX100" fmla="*/ 0 w 3270095"/>
              <a:gd name="connsiteY100" fmla="*/ 2488581 h 2488581"/>
              <a:gd name="connsiteX0" fmla="*/ 3242217 w 3270095"/>
              <a:gd name="connsiteY0" fmla="*/ 896744 h 2488581"/>
              <a:gd name="connsiteX1" fmla="*/ 3228278 w 3270095"/>
              <a:gd name="connsiteY1" fmla="*/ 854927 h 2488581"/>
              <a:gd name="connsiteX2" fmla="*/ 3242217 w 3270095"/>
              <a:gd name="connsiteY2" fmla="*/ 793595 h 2488581"/>
              <a:gd name="connsiteX3" fmla="*/ 3267307 w 3270095"/>
              <a:gd name="connsiteY3" fmla="*/ 748990 h 2488581"/>
              <a:gd name="connsiteX4" fmla="*/ 3258944 w 3270095"/>
              <a:gd name="connsiteY4" fmla="*/ 687659 h 2488581"/>
              <a:gd name="connsiteX5" fmla="*/ 3239429 w 3270095"/>
              <a:gd name="connsiteY5" fmla="*/ 623539 h 2488581"/>
              <a:gd name="connsiteX6" fmla="*/ 3223554 w 3270095"/>
              <a:gd name="connsiteY6" fmla="*/ 574085 h 2488581"/>
              <a:gd name="connsiteX7" fmla="*/ 3223554 w 3270095"/>
              <a:gd name="connsiteY7" fmla="*/ 571145 h 2488581"/>
              <a:gd name="connsiteX8" fmla="*/ 3189249 w 3270095"/>
              <a:gd name="connsiteY8" fmla="*/ 534329 h 2488581"/>
              <a:gd name="connsiteX9" fmla="*/ 3133493 w 3270095"/>
              <a:gd name="connsiteY9" fmla="*/ 500876 h 2488581"/>
              <a:gd name="connsiteX10" fmla="*/ 3077737 w 3270095"/>
              <a:gd name="connsiteY10" fmla="*/ 464634 h 2488581"/>
              <a:gd name="connsiteX11" fmla="*/ 3055434 w 3270095"/>
              <a:gd name="connsiteY11" fmla="*/ 442332 h 2488581"/>
              <a:gd name="connsiteX12" fmla="*/ 3002466 w 3270095"/>
              <a:gd name="connsiteY12" fmla="*/ 464634 h 2488581"/>
              <a:gd name="connsiteX13" fmla="*/ 2974588 w 3270095"/>
              <a:gd name="connsiteY13" fmla="*/ 478573 h 2488581"/>
              <a:gd name="connsiteX14" fmla="*/ 2938346 w 3270095"/>
              <a:gd name="connsiteY14" fmla="*/ 447907 h 2488581"/>
              <a:gd name="connsiteX15" fmla="*/ 2882590 w 3270095"/>
              <a:gd name="connsiteY15" fmla="*/ 442332 h 2488581"/>
              <a:gd name="connsiteX16" fmla="*/ 2832410 w 3270095"/>
              <a:gd name="connsiteY16" fmla="*/ 439544 h 2488581"/>
              <a:gd name="connsiteX17" fmla="*/ 2801744 w 3270095"/>
              <a:gd name="connsiteY17" fmla="*/ 414454 h 2488581"/>
              <a:gd name="connsiteX18" fmla="*/ 2737624 w 3270095"/>
              <a:gd name="connsiteY18" fmla="*/ 372637 h 2488581"/>
              <a:gd name="connsiteX19" fmla="*/ 2687444 w 3270095"/>
              <a:gd name="connsiteY19" fmla="*/ 341971 h 2488581"/>
              <a:gd name="connsiteX20" fmla="*/ 2631688 w 3270095"/>
              <a:gd name="connsiteY20" fmla="*/ 316881 h 2488581"/>
              <a:gd name="connsiteX21" fmla="*/ 2556417 w 3270095"/>
              <a:gd name="connsiteY21" fmla="*/ 277851 h 2488581"/>
              <a:gd name="connsiteX22" fmla="*/ 2520176 w 3270095"/>
              <a:gd name="connsiteY22" fmla="*/ 266700 h 2488581"/>
              <a:gd name="connsiteX23" fmla="*/ 2436541 w 3270095"/>
              <a:gd name="connsiteY23" fmla="*/ 255549 h 2488581"/>
              <a:gd name="connsiteX24" fmla="*/ 2369634 w 3270095"/>
              <a:gd name="connsiteY24" fmla="*/ 286215 h 2488581"/>
              <a:gd name="connsiteX25" fmla="*/ 2316666 w 3270095"/>
              <a:gd name="connsiteY25" fmla="*/ 280639 h 2488581"/>
              <a:gd name="connsiteX26" fmla="*/ 2280424 w 3270095"/>
              <a:gd name="connsiteY26" fmla="*/ 258337 h 2488581"/>
              <a:gd name="connsiteX27" fmla="*/ 2210729 w 3270095"/>
              <a:gd name="connsiteY27" fmla="*/ 258337 h 2488581"/>
              <a:gd name="connsiteX28" fmla="*/ 2138246 w 3270095"/>
              <a:gd name="connsiteY28" fmla="*/ 280639 h 2488581"/>
              <a:gd name="connsiteX29" fmla="*/ 2102005 w 3270095"/>
              <a:gd name="connsiteY29" fmla="*/ 289003 h 2488581"/>
              <a:gd name="connsiteX30" fmla="*/ 2040673 w 3270095"/>
              <a:gd name="connsiteY30" fmla="*/ 283427 h 2488581"/>
              <a:gd name="connsiteX31" fmla="*/ 1979341 w 3270095"/>
              <a:gd name="connsiteY31" fmla="*/ 261125 h 2488581"/>
              <a:gd name="connsiteX32" fmla="*/ 1870617 w 3270095"/>
              <a:gd name="connsiteY32" fmla="*/ 261125 h 2488581"/>
              <a:gd name="connsiteX33" fmla="*/ 1814861 w 3270095"/>
              <a:gd name="connsiteY33" fmla="*/ 230459 h 2488581"/>
              <a:gd name="connsiteX34" fmla="*/ 1778620 w 3270095"/>
              <a:gd name="connsiteY34" fmla="*/ 227671 h 2488581"/>
              <a:gd name="connsiteX35" fmla="*/ 1717288 w 3270095"/>
              <a:gd name="connsiteY35" fmla="*/ 194217 h 2488581"/>
              <a:gd name="connsiteX36" fmla="*/ 1681046 w 3270095"/>
              <a:gd name="connsiteY36" fmla="*/ 160764 h 2488581"/>
              <a:gd name="connsiteX37" fmla="*/ 1625290 w 3270095"/>
              <a:gd name="connsiteY37" fmla="*/ 121734 h 2488581"/>
              <a:gd name="connsiteX38" fmla="*/ 1580685 w 3270095"/>
              <a:gd name="connsiteY38" fmla="*/ 77129 h 2488581"/>
              <a:gd name="connsiteX39" fmla="*/ 1533293 w 3270095"/>
              <a:gd name="connsiteY39" fmla="*/ 35312 h 2488581"/>
              <a:gd name="connsiteX40" fmla="*/ 1405054 w 3270095"/>
              <a:gd name="connsiteY40" fmla="*/ 43676 h 2488581"/>
              <a:gd name="connsiteX41" fmla="*/ 1352085 w 3270095"/>
              <a:gd name="connsiteY41" fmla="*/ 32525 h 2488581"/>
              <a:gd name="connsiteX42" fmla="*/ 1313056 w 3270095"/>
              <a:gd name="connsiteY42" fmla="*/ 7434 h 2488581"/>
              <a:gd name="connsiteX43" fmla="*/ 1257300 w 3270095"/>
              <a:gd name="connsiteY43" fmla="*/ 1859 h 2488581"/>
              <a:gd name="connsiteX44" fmla="*/ 1201544 w 3270095"/>
              <a:gd name="connsiteY44" fmla="*/ 18585 h 2488581"/>
              <a:gd name="connsiteX45" fmla="*/ 1137424 w 3270095"/>
              <a:gd name="connsiteY45" fmla="*/ 46464 h 2488581"/>
              <a:gd name="connsiteX46" fmla="*/ 1078880 w 3270095"/>
              <a:gd name="connsiteY46" fmla="*/ 68766 h 2488581"/>
              <a:gd name="connsiteX47" fmla="*/ 1039851 w 3270095"/>
              <a:gd name="connsiteY47" fmla="*/ 105007 h 2488581"/>
              <a:gd name="connsiteX48" fmla="*/ 1006398 w 3270095"/>
              <a:gd name="connsiteY48" fmla="*/ 135673 h 2488581"/>
              <a:gd name="connsiteX49" fmla="*/ 970156 w 3270095"/>
              <a:gd name="connsiteY49" fmla="*/ 152400 h 2488581"/>
              <a:gd name="connsiteX50" fmla="*/ 933915 w 3270095"/>
              <a:gd name="connsiteY50" fmla="*/ 166339 h 2488581"/>
              <a:gd name="connsiteX51" fmla="*/ 880946 w 3270095"/>
              <a:gd name="connsiteY51" fmla="*/ 205368 h 2488581"/>
              <a:gd name="connsiteX52" fmla="*/ 853068 w 3270095"/>
              <a:gd name="connsiteY52" fmla="*/ 222095 h 2488581"/>
              <a:gd name="connsiteX53" fmla="*/ 833554 w 3270095"/>
              <a:gd name="connsiteY53" fmla="*/ 263912 h 2488581"/>
              <a:gd name="connsiteX54" fmla="*/ 811251 w 3270095"/>
              <a:gd name="connsiteY54" fmla="*/ 302942 h 2488581"/>
              <a:gd name="connsiteX55" fmla="*/ 814039 w 3270095"/>
              <a:gd name="connsiteY55" fmla="*/ 339183 h 2488581"/>
              <a:gd name="connsiteX56" fmla="*/ 822402 w 3270095"/>
              <a:gd name="connsiteY56" fmla="*/ 375425 h 2488581"/>
              <a:gd name="connsiteX57" fmla="*/ 777798 w 3270095"/>
              <a:gd name="connsiteY57" fmla="*/ 392151 h 2488581"/>
              <a:gd name="connsiteX58" fmla="*/ 738768 w 3270095"/>
              <a:gd name="connsiteY58" fmla="*/ 431181 h 2488581"/>
              <a:gd name="connsiteX59" fmla="*/ 710890 w 3270095"/>
              <a:gd name="connsiteY59" fmla="*/ 470210 h 2488581"/>
              <a:gd name="connsiteX60" fmla="*/ 663498 w 3270095"/>
              <a:gd name="connsiteY60" fmla="*/ 520390 h 2488581"/>
              <a:gd name="connsiteX61" fmla="*/ 621680 w 3270095"/>
              <a:gd name="connsiteY61" fmla="*/ 564995 h 2488581"/>
              <a:gd name="connsiteX62" fmla="*/ 599378 w 3270095"/>
              <a:gd name="connsiteY62" fmla="*/ 587298 h 2488581"/>
              <a:gd name="connsiteX63" fmla="*/ 565924 w 3270095"/>
              <a:gd name="connsiteY63" fmla="*/ 643054 h 2488581"/>
              <a:gd name="connsiteX64" fmla="*/ 554773 w 3270095"/>
              <a:gd name="connsiteY64" fmla="*/ 662568 h 2488581"/>
              <a:gd name="connsiteX65" fmla="*/ 554773 w 3270095"/>
              <a:gd name="connsiteY65" fmla="*/ 693234 h 2488581"/>
              <a:gd name="connsiteX66" fmla="*/ 585439 w 3270095"/>
              <a:gd name="connsiteY66" fmla="*/ 813110 h 2488581"/>
              <a:gd name="connsiteX67" fmla="*/ 577076 w 3270095"/>
              <a:gd name="connsiteY67" fmla="*/ 866078 h 2488581"/>
              <a:gd name="connsiteX68" fmla="*/ 602166 w 3270095"/>
              <a:gd name="connsiteY68" fmla="*/ 907895 h 2488581"/>
              <a:gd name="connsiteX69" fmla="*/ 624468 w 3270095"/>
              <a:gd name="connsiteY69" fmla="*/ 999893 h 2488581"/>
              <a:gd name="connsiteX70" fmla="*/ 624468 w 3270095"/>
              <a:gd name="connsiteY70" fmla="*/ 1072376 h 2488581"/>
              <a:gd name="connsiteX71" fmla="*/ 607741 w 3270095"/>
              <a:gd name="connsiteY71" fmla="*/ 1133707 h 2488581"/>
              <a:gd name="connsiteX72" fmla="*/ 602166 w 3270095"/>
              <a:gd name="connsiteY72" fmla="*/ 1189464 h 2488581"/>
              <a:gd name="connsiteX73" fmla="*/ 607741 w 3270095"/>
              <a:gd name="connsiteY73" fmla="*/ 1225705 h 2488581"/>
              <a:gd name="connsiteX74" fmla="*/ 618893 w 3270095"/>
              <a:gd name="connsiteY74" fmla="*/ 1320490 h 2488581"/>
              <a:gd name="connsiteX75" fmla="*/ 616105 w 3270095"/>
              <a:gd name="connsiteY75" fmla="*/ 1387398 h 2488581"/>
              <a:gd name="connsiteX76" fmla="*/ 588227 w 3270095"/>
              <a:gd name="connsiteY76" fmla="*/ 1454305 h 2488581"/>
              <a:gd name="connsiteX77" fmla="*/ 549198 w 3270095"/>
              <a:gd name="connsiteY77" fmla="*/ 1501698 h 2488581"/>
              <a:gd name="connsiteX78" fmla="*/ 515744 w 3270095"/>
              <a:gd name="connsiteY78" fmla="*/ 1535151 h 2488581"/>
              <a:gd name="connsiteX79" fmla="*/ 487866 w 3270095"/>
              <a:gd name="connsiteY79" fmla="*/ 1568605 h 2488581"/>
              <a:gd name="connsiteX80" fmla="*/ 496229 w 3270095"/>
              <a:gd name="connsiteY80" fmla="*/ 1607634 h 2488581"/>
              <a:gd name="connsiteX81" fmla="*/ 457200 w 3270095"/>
              <a:gd name="connsiteY81" fmla="*/ 1674542 h 2488581"/>
              <a:gd name="connsiteX82" fmla="*/ 457200 w 3270095"/>
              <a:gd name="connsiteY82" fmla="*/ 1707995 h 2488581"/>
              <a:gd name="connsiteX83" fmla="*/ 454412 w 3270095"/>
              <a:gd name="connsiteY83" fmla="*/ 1760964 h 2488581"/>
              <a:gd name="connsiteX84" fmla="*/ 432110 w 3270095"/>
              <a:gd name="connsiteY84" fmla="*/ 1827871 h 2488581"/>
              <a:gd name="connsiteX85" fmla="*/ 404232 w 3270095"/>
              <a:gd name="connsiteY85" fmla="*/ 1869688 h 2488581"/>
              <a:gd name="connsiteX86" fmla="*/ 370778 w 3270095"/>
              <a:gd name="connsiteY86" fmla="*/ 1900354 h 2488581"/>
              <a:gd name="connsiteX87" fmla="*/ 317810 w 3270095"/>
              <a:gd name="connsiteY87" fmla="*/ 1942171 h 2488581"/>
              <a:gd name="connsiteX88" fmla="*/ 287144 w 3270095"/>
              <a:gd name="connsiteY88" fmla="*/ 1961685 h 2488581"/>
              <a:gd name="connsiteX89" fmla="*/ 264841 w 3270095"/>
              <a:gd name="connsiteY89" fmla="*/ 2023017 h 2488581"/>
              <a:gd name="connsiteX90" fmla="*/ 239751 w 3270095"/>
              <a:gd name="connsiteY90" fmla="*/ 2070410 h 2488581"/>
              <a:gd name="connsiteX91" fmla="*/ 217449 w 3270095"/>
              <a:gd name="connsiteY91" fmla="*/ 2128954 h 2488581"/>
              <a:gd name="connsiteX92" fmla="*/ 197934 w 3270095"/>
              <a:gd name="connsiteY92" fmla="*/ 2151256 h 2488581"/>
              <a:gd name="connsiteX93" fmla="*/ 153329 w 3270095"/>
              <a:gd name="connsiteY93" fmla="*/ 2195861 h 2488581"/>
              <a:gd name="connsiteX94" fmla="*/ 122663 w 3270095"/>
              <a:gd name="connsiteY94" fmla="*/ 2220951 h 2488581"/>
              <a:gd name="connsiteX95" fmla="*/ 114300 w 3270095"/>
              <a:gd name="connsiteY95" fmla="*/ 2254405 h 2488581"/>
              <a:gd name="connsiteX96" fmla="*/ 111512 w 3270095"/>
              <a:gd name="connsiteY96" fmla="*/ 2312949 h 2488581"/>
              <a:gd name="connsiteX97" fmla="*/ 94785 w 3270095"/>
              <a:gd name="connsiteY97" fmla="*/ 2377068 h 2488581"/>
              <a:gd name="connsiteX98" fmla="*/ 44605 w 3270095"/>
              <a:gd name="connsiteY98" fmla="*/ 2463490 h 2488581"/>
              <a:gd name="connsiteX99" fmla="*/ 0 w 3270095"/>
              <a:gd name="connsiteY99" fmla="*/ 2488581 h 2488581"/>
              <a:gd name="connsiteX0" fmla="*/ 3228278 w 3270095"/>
              <a:gd name="connsiteY0" fmla="*/ 854927 h 2488581"/>
              <a:gd name="connsiteX1" fmla="*/ 3242217 w 3270095"/>
              <a:gd name="connsiteY1" fmla="*/ 793595 h 2488581"/>
              <a:gd name="connsiteX2" fmla="*/ 3267307 w 3270095"/>
              <a:gd name="connsiteY2" fmla="*/ 748990 h 2488581"/>
              <a:gd name="connsiteX3" fmla="*/ 3258944 w 3270095"/>
              <a:gd name="connsiteY3" fmla="*/ 687659 h 2488581"/>
              <a:gd name="connsiteX4" fmla="*/ 3239429 w 3270095"/>
              <a:gd name="connsiteY4" fmla="*/ 623539 h 2488581"/>
              <a:gd name="connsiteX5" fmla="*/ 3223554 w 3270095"/>
              <a:gd name="connsiteY5" fmla="*/ 574085 h 2488581"/>
              <a:gd name="connsiteX6" fmla="*/ 3223554 w 3270095"/>
              <a:gd name="connsiteY6" fmla="*/ 571145 h 2488581"/>
              <a:gd name="connsiteX7" fmla="*/ 3189249 w 3270095"/>
              <a:gd name="connsiteY7" fmla="*/ 534329 h 2488581"/>
              <a:gd name="connsiteX8" fmla="*/ 3133493 w 3270095"/>
              <a:gd name="connsiteY8" fmla="*/ 500876 h 2488581"/>
              <a:gd name="connsiteX9" fmla="*/ 3077737 w 3270095"/>
              <a:gd name="connsiteY9" fmla="*/ 464634 h 2488581"/>
              <a:gd name="connsiteX10" fmla="*/ 3055434 w 3270095"/>
              <a:gd name="connsiteY10" fmla="*/ 442332 h 2488581"/>
              <a:gd name="connsiteX11" fmla="*/ 3002466 w 3270095"/>
              <a:gd name="connsiteY11" fmla="*/ 464634 h 2488581"/>
              <a:gd name="connsiteX12" fmla="*/ 2974588 w 3270095"/>
              <a:gd name="connsiteY12" fmla="*/ 478573 h 2488581"/>
              <a:gd name="connsiteX13" fmla="*/ 2938346 w 3270095"/>
              <a:gd name="connsiteY13" fmla="*/ 447907 h 2488581"/>
              <a:gd name="connsiteX14" fmla="*/ 2882590 w 3270095"/>
              <a:gd name="connsiteY14" fmla="*/ 442332 h 2488581"/>
              <a:gd name="connsiteX15" fmla="*/ 2832410 w 3270095"/>
              <a:gd name="connsiteY15" fmla="*/ 439544 h 2488581"/>
              <a:gd name="connsiteX16" fmla="*/ 2801744 w 3270095"/>
              <a:gd name="connsiteY16" fmla="*/ 414454 h 2488581"/>
              <a:gd name="connsiteX17" fmla="*/ 2737624 w 3270095"/>
              <a:gd name="connsiteY17" fmla="*/ 372637 h 2488581"/>
              <a:gd name="connsiteX18" fmla="*/ 2687444 w 3270095"/>
              <a:gd name="connsiteY18" fmla="*/ 341971 h 2488581"/>
              <a:gd name="connsiteX19" fmla="*/ 2631688 w 3270095"/>
              <a:gd name="connsiteY19" fmla="*/ 316881 h 2488581"/>
              <a:gd name="connsiteX20" fmla="*/ 2556417 w 3270095"/>
              <a:gd name="connsiteY20" fmla="*/ 277851 h 2488581"/>
              <a:gd name="connsiteX21" fmla="*/ 2520176 w 3270095"/>
              <a:gd name="connsiteY21" fmla="*/ 266700 h 2488581"/>
              <a:gd name="connsiteX22" fmla="*/ 2436541 w 3270095"/>
              <a:gd name="connsiteY22" fmla="*/ 255549 h 2488581"/>
              <a:gd name="connsiteX23" fmla="*/ 2369634 w 3270095"/>
              <a:gd name="connsiteY23" fmla="*/ 286215 h 2488581"/>
              <a:gd name="connsiteX24" fmla="*/ 2316666 w 3270095"/>
              <a:gd name="connsiteY24" fmla="*/ 280639 h 2488581"/>
              <a:gd name="connsiteX25" fmla="*/ 2280424 w 3270095"/>
              <a:gd name="connsiteY25" fmla="*/ 258337 h 2488581"/>
              <a:gd name="connsiteX26" fmla="*/ 2210729 w 3270095"/>
              <a:gd name="connsiteY26" fmla="*/ 258337 h 2488581"/>
              <a:gd name="connsiteX27" fmla="*/ 2138246 w 3270095"/>
              <a:gd name="connsiteY27" fmla="*/ 280639 h 2488581"/>
              <a:gd name="connsiteX28" fmla="*/ 2102005 w 3270095"/>
              <a:gd name="connsiteY28" fmla="*/ 289003 h 2488581"/>
              <a:gd name="connsiteX29" fmla="*/ 2040673 w 3270095"/>
              <a:gd name="connsiteY29" fmla="*/ 283427 h 2488581"/>
              <a:gd name="connsiteX30" fmla="*/ 1979341 w 3270095"/>
              <a:gd name="connsiteY30" fmla="*/ 261125 h 2488581"/>
              <a:gd name="connsiteX31" fmla="*/ 1870617 w 3270095"/>
              <a:gd name="connsiteY31" fmla="*/ 261125 h 2488581"/>
              <a:gd name="connsiteX32" fmla="*/ 1814861 w 3270095"/>
              <a:gd name="connsiteY32" fmla="*/ 230459 h 2488581"/>
              <a:gd name="connsiteX33" fmla="*/ 1778620 w 3270095"/>
              <a:gd name="connsiteY33" fmla="*/ 227671 h 2488581"/>
              <a:gd name="connsiteX34" fmla="*/ 1717288 w 3270095"/>
              <a:gd name="connsiteY34" fmla="*/ 194217 h 2488581"/>
              <a:gd name="connsiteX35" fmla="*/ 1681046 w 3270095"/>
              <a:gd name="connsiteY35" fmla="*/ 160764 h 2488581"/>
              <a:gd name="connsiteX36" fmla="*/ 1625290 w 3270095"/>
              <a:gd name="connsiteY36" fmla="*/ 121734 h 2488581"/>
              <a:gd name="connsiteX37" fmla="*/ 1580685 w 3270095"/>
              <a:gd name="connsiteY37" fmla="*/ 77129 h 2488581"/>
              <a:gd name="connsiteX38" fmla="*/ 1533293 w 3270095"/>
              <a:gd name="connsiteY38" fmla="*/ 35312 h 2488581"/>
              <a:gd name="connsiteX39" fmla="*/ 1405054 w 3270095"/>
              <a:gd name="connsiteY39" fmla="*/ 43676 h 2488581"/>
              <a:gd name="connsiteX40" fmla="*/ 1352085 w 3270095"/>
              <a:gd name="connsiteY40" fmla="*/ 32525 h 2488581"/>
              <a:gd name="connsiteX41" fmla="*/ 1313056 w 3270095"/>
              <a:gd name="connsiteY41" fmla="*/ 7434 h 2488581"/>
              <a:gd name="connsiteX42" fmla="*/ 1257300 w 3270095"/>
              <a:gd name="connsiteY42" fmla="*/ 1859 h 2488581"/>
              <a:gd name="connsiteX43" fmla="*/ 1201544 w 3270095"/>
              <a:gd name="connsiteY43" fmla="*/ 18585 h 2488581"/>
              <a:gd name="connsiteX44" fmla="*/ 1137424 w 3270095"/>
              <a:gd name="connsiteY44" fmla="*/ 46464 h 2488581"/>
              <a:gd name="connsiteX45" fmla="*/ 1078880 w 3270095"/>
              <a:gd name="connsiteY45" fmla="*/ 68766 h 2488581"/>
              <a:gd name="connsiteX46" fmla="*/ 1039851 w 3270095"/>
              <a:gd name="connsiteY46" fmla="*/ 105007 h 2488581"/>
              <a:gd name="connsiteX47" fmla="*/ 1006398 w 3270095"/>
              <a:gd name="connsiteY47" fmla="*/ 135673 h 2488581"/>
              <a:gd name="connsiteX48" fmla="*/ 970156 w 3270095"/>
              <a:gd name="connsiteY48" fmla="*/ 152400 h 2488581"/>
              <a:gd name="connsiteX49" fmla="*/ 933915 w 3270095"/>
              <a:gd name="connsiteY49" fmla="*/ 166339 h 2488581"/>
              <a:gd name="connsiteX50" fmla="*/ 880946 w 3270095"/>
              <a:gd name="connsiteY50" fmla="*/ 205368 h 2488581"/>
              <a:gd name="connsiteX51" fmla="*/ 853068 w 3270095"/>
              <a:gd name="connsiteY51" fmla="*/ 222095 h 2488581"/>
              <a:gd name="connsiteX52" fmla="*/ 833554 w 3270095"/>
              <a:gd name="connsiteY52" fmla="*/ 263912 h 2488581"/>
              <a:gd name="connsiteX53" fmla="*/ 811251 w 3270095"/>
              <a:gd name="connsiteY53" fmla="*/ 302942 h 2488581"/>
              <a:gd name="connsiteX54" fmla="*/ 814039 w 3270095"/>
              <a:gd name="connsiteY54" fmla="*/ 339183 h 2488581"/>
              <a:gd name="connsiteX55" fmla="*/ 822402 w 3270095"/>
              <a:gd name="connsiteY55" fmla="*/ 375425 h 2488581"/>
              <a:gd name="connsiteX56" fmla="*/ 777798 w 3270095"/>
              <a:gd name="connsiteY56" fmla="*/ 392151 h 2488581"/>
              <a:gd name="connsiteX57" fmla="*/ 738768 w 3270095"/>
              <a:gd name="connsiteY57" fmla="*/ 431181 h 2488581"/>
              <a:gd name="connsiteX58" fmla="*/ 710890 w 3270095"/>
              <a:gd name="connsiteY58" fmla="*/ 470210 h 2488581"/>
              <a:gd name="connsiteX59" fmla="*/ 663498 w 3270095"/>
              <a:gd name="connsiteY59" fmla="*/ 520390 h 2488581"/>
              <a:gd name="connsiteX60" fmla="*/ 621680 w 3270095"/>
              <a:gd name="connsiteY60" fmla="*/ 564995 h 2488581"/>
              <a:gd name="connsiteX61" fmla="*/ 599378 w 3270095"/>
              <a:gd name="connsiteY61" fmla="*/ 587298 h 2488581"/>
              <a:gd name="connsiteX62" fmla="*/ 565924 w 3270095"/>
              <a:gd name="connsiteY62" fmla="*/ 643054 h 2488581"/>
              <a:gd name="connsiteX63" fmla="*/ 554773 w 3270095"/>
              <a:gd name="connsiteY63" fmla="*/ 662568 h 2488581"/>
              <a:gd name="connsiteX64" fmla="*/ 554773 w 3270095"/>
              <a:gd name="connsiteY64" fmla="*/ 693234 h 2488581"/>
              <a:gd name="connsiteX65" fmla="*/ 585439 w 3270095"/>
              <a:gd name="connsiteY65" fmla="*/ 813110 h 2488581"/>
              <a:gd name="connsiteX66" fmla="*/ 577076 w 3270095"/>
              <a:gd name="connsiteY66" fmla="*/ 866078 h 2488581"/>
              <a:gd name="connsiteX67" fmla="*/ 602166 w 3270095"/>
              <a:gd name="connsiteY67" fmla="*/ 907895 h 2488581"/>
              <a:gd name="connsiteX68" fmla="*/ 624468 w 3270095"/>
              <a:gd name="connsiteY68" fmla="*/ 999893 h 2488581"/>
              <a:gd name="connsiteX69" fmla="*/ 624468 w 3270095"/>
              <a:gd name="connsiteY69" fmla="*/ 1072376 h 2488581"/>
              <a:gd name="connsiteX70" fmla="*/ 607741 w 3270095"/>
              <a:gd name="connsiteY70" fmla="*/ 1133707 h 2488581"/>
              <a:gd name="connsiteX71" fmla="*/ 602166 w 3270095"/>
              <a:gd name="connsiteY71" fmla="*/ 1189464 h 2488581"/>
              <a:gd name="connsiteX72" fmla="*/ 607741 w 3270095"/>
              <a:gd name="connsiteY72" fmla="*/ 1225705 h 2488581"/>
              <a:gd name="connsiteX73" fmla="*/ 618893 w 3270095"/>
              <a:gd name="connsiteY73" fmla="*/ 1320490 h 2488581"/>
              <a:gd name="connsiteX74" fmla="*/ 616105 w 3270095"/>
              <a:gd name="connsiteY74" fmla="*/ 1387398 h 2488581"/>
              <a:gd name="connsiteX75" fmla="*/ 588227 w 3270095"/>
              <a:gd name="connsiteY75" fmla="*/ 1454305 h 2488581"/>
              <a:gd name="connsiteX76" fmla="*/ 549198 w 3270095"/>
              <a:gd name="connsiteY76" fmla="*/ 1501698 h 2488581"/>
              <a:gd name="connsiteX77" fmla="*/ 515744 w 3270095"/>
              <a:gd name="connsiteY77" fmla="*/ 1535151 h 2488581"/>
              <a:gd name="connsiteX78" fmla="*/ 487866 w 3270095"/>
              <a:gd name="connsiteY78" fmla="*/ 1568605 h 2488581"/>
              <a:gd name="connsiteX79" fmla="*/ 496229 w 3270095"/>
              <a:gd name="connsiteY79" fmla="*/ 1607634 h 2488581"/>
              <a:gd name="connsiteX80" fmla="*/ 457200 w 3270095"/>
              <a:gd name="connsiteY80" fmla="*/ 1674542 h 2488581"/>
              <a:gd name="connsiteX81" fmla="*/ 457200 w 3270095"/>
              <a:gd name="connsiteY81" fmla="*/ 1707995 h 2488581"/>
              <a:gd name="connsiteX82" fmla="*/ 454412 w 3270095"/>
              <a:gd name="connsiteY82" fmla="*/ 1760964 h 2488581"/>
              <a:gd name="connsiteX83" fmla="*/ 432110 w 3270095"/>
              <a:gd name="connsiteY83" fmla="*/ 1827871 h 2488581"/>
              <a:gd name="connsiteX84" fmla="*/ 404232 w 3270095"/>
              <a:gd name="connsiteY84" fmla="*/ 1869688 h 2488581"/>
              <a:gd name="connsiteX85" fmla="*/ 370778 w 3270095"/>
              <a:gd name="connsiteY85" fmla="*/ 1900354 h 2488581"/>
              <a:gd name="connsiteX86" fmla="*/ 317810 w 3270095"/>
              <a:gd name="connsiteY86" fmla="*/ 1942171 h 2488581"/>
              <a:gd name="connsiteX87" fmla="*/ 287144 w 3270095"/>
              <a:gd name="connsiteY87" fmla="*/ 1961685 h 2488581"/>
              <a:gd name="connsiteX88" fmla="*/ 264841 w 3270095"/>
              <a:gd name="connsiteY88" fmla="*/ 2023017 h 2488581"/>
              <a:gd name="connsiteX89" fmla="*/ 239751 w 3270095"/>
              <a:gd name="connsiteY89" fmla="*/ 2070410 h 2488581"/>
              <a:gd name="connsiteX90" fmla="*/ 217449 w 3270095"/>
              <a:gd name="connsiteY90" fmla="*/ 2128954 h 2488581"/>
              <a:gd name="connsiteX91" fmla="*/ 197934 w 3270095"/>
              <a:gd name="connsiteY91" fmla="*/ 2151256 h 2488581"/>
              <a:gd name="connsiteX92" fmla="*/ 153329 w 3270095"/>
              <a:gd name="connsiteY92" fmla="*/ 2195861 h 2488581"/>
              <a:gd name="connsiteX93" fmla="*/ 122663 w 3270095"/>
              <a:gd name="connsiteY93" fmla="*/ 2220951 h 2488581"/>
              <a:gd name="connsiteX94" fmla="*/ 114300 w 3270095"/>
              <a:gd name="connsiteY94" fmla="*/ 2254405 h 2488581"/>
              <a:gd name="connsiteX95" fmla="*/ 111512 w 3270095"/>
              <a:gd name="connsiteY95" fmla="*/ 2312949 h 2488581"/>
              <a:gd name="connsiteX96" fmla="*/ 94785 w 3270095"/>
              <a:gd name="connsiteY96" fmla="*/ 2377068 h 2488581"/>
              <a:gd name="connsiteX97" fmla="*/ 44605 w 3270095"/>
              <a:gd name="connsiteY97" fmla="*/ 2463490 h 2488581"/>
              <a:gd name="connsiteX98" fmla="*/ 0 w 3270095"/>
              <a:gd name="connsiteY98" fmla="*/ 2488581 h 2488581"/>
              <a:gd name="connsiteX0" fmla="*/ 3242217 w 3270095"/>
              <a:gd name="connsiteY0" fmla="*/ 793595 h 2488581"/>
              <a:gd name="connsiteX1" fmla="*/ 3267307 w 3270095"/>
              <a:gd name="connsiteY1" fmla="*/ 748990 h 2488581"/>
              <a:gd name="connsiteX2" fmla="*/ 3258944 w 3270095"/>
              <a:gd name="connsiteY2" fmla="*/ 687659 h 2488581"/>
              <a:gd name="connsiteX3" fmla="*/ 3239429 w 3270095"/>
              <a:gd name="connsiteY3" fmla="*/ 623539 h 2488581"/>
              <a:gd name="connsiteX4" fmla="*/ 3223554 w 3270095"/>
              <a:gd name="connsiteY4" fmla="*/ 574085 h 2488581"/>
              <a:gd name="connsiteX5" fmla="*/ 3223554 w 3270095"/>
              <a:gd name="connsiteY5" fmla="*/ 571145 h 2488581"/>
              <a:gd name="connsiteX6" fmla="*/ 3189249 w 3270095"/>
              <a:gd name="connsiteY6" fmla="*/ 534329 h 2488581"/>
              <a:gd name="connsiteX7" fmla="*/ 3133493 w 3270095"/>
              <a:gd name="connsiteY7" fmla="*/ 500876 h 2488581"/>
              <a:gd name="connsiteX8" fmla="*/ 3077737 w 3270095"/>
              <a:gd name="connsiteY8" fmla="*/ 464634 h 2488581"/>
              <a:gd name="connsiteX9" fmla="*/ 3055434 w 3270095"/>
              <a:gd name="connsiteY9" fmla="*/ 442332 h 2488581"/>
              <a:gd name="connsiteX10" fmla="*/ 3002466 w 3270095"/>
              <a:gd name="connsiteY10" fmla="*/ 464634 h 2488581"/>
              <a:gd name="connsiteX11" fmla="*/ 2974588 w 3270095"/>
              <a:gd name="connsiteY11" fmla="*/ 478573 h 2488581"/>
              <a:gd name="connsiteX12" fmla="*/ 2938346 w 3270095"/>
              <a:gd name="connsiteY12" fmla="*/ 447907 h 2488581"/>
              <a:gd name="connsiteX13" fmla="*/ 2882590 w 3270095"/>
              <a:gd name="connsiteY13" fmla="*/ 442332 h 2488581"/>
              <a:gd name="connsiteX14" fmla="*/ 2832410 w 3270095"/>
              <a:gd name="connsiteY14" fmla="*/ 439544 h 2488581"/>
              <a:gd name="connsiteX15" fmla="*/ 2801744 w 3270095"/>
              <a:gd name="connsiteY15" fmla="*/ 414454 h 2488581"/>
              <a:gd name="connsiteX16" fmla="*/ 2737624 w 3270095"/>
              <a:gd name="connsiteY16" fmla="*/ 372637 h 2488581"/>
              <a:gd name="connsiteX17" fmla="*/ 2687444 w 3270095"/>
              <a:gd name="connsiteY17" fmla="*/ 341971 h 2488581"/>
              <a:gd name="connsiteX18" fmla="*/ 2631688 w 3270095"/>
              <a:gd name="connsiteY18" fmla="*/ 316881 h 2488581"/>
              <a:gd name="connsiteX19" fmla="*/ 2556417 w 3270095"/>
              <a:gd name="connsiteY19" fmla="*/ 277851 h 2488581"/>
              <a:gd name="connsiteX20" fmla="*/ 2520176 w 3270095"/>
              <a:gd name="connsiteY20" fmla="*/ 266700 h 2488581"/>
              <a:gd name="connsiteX21" fmla="*/ 2436541 w 3270095"/>
              <a:gd name="connsiteY21" fmla="*/ 255549 h 2488581"/>
              <a:gd name="connsiteX22" fmla="*/ 2369634 w 3270095"/>
              <a:gd name="connsiteY22" fmla="*/ 286215 h 2488581"/>
              <a:gd name="connsiteX23" fmla="*/ 2316666 w 3270095"/>
              <a:gd name="connsiteY23" fmla="*/ 280639 h 2488581"/>
              <a:gd name="connsiteX24" fmla="*/ 2280424 w 3270095"/>
              <a:gd name="connsiteY24" fmla="*/ 258337 h 2488581"/>
              <a:gd name="connsiteX25" fmla="*/ 2210729 w 3270095"/>
              <a:gd name="connsiteY25" fmla="*/ 258337 h 2488581"/>
              <a:gd name="connsiteX26" fmla="*/ 2138246 w 3270095"/>
              <a:gd name="connsiteY26" fmla="*/ 280639 h 2488581"/>
              <a:gd name="connsiteX27" fmla="*/ 2102005 w 3270095"/>
              <a:gd name="connsiteY27" fmla="*/ 289003 h 2488581"/>
              <a:gd name="connsiteX28" fmla="*/ 2040673 w 3270095"/>
              <a:gd name="connsiteY28" fmla="*/ 283427 h 2488581"/>
              <a:gd name="connsiteX29" fmla="*/ 1979341 w 3270095"/>
              <a:gd name="connsiteY29" fmla="*/ 261125 h 2488581"/>
              <a:gd name="connsiteX30" fmla="*/ 1870617 w 3270095"/>
              <a:gd name="connsiteY30" fmla="*/ 261125 h 2488581"/>
              <a:gd name="connsiteX31" fmla="*/ 1814861 w 3270095"/>
              <a:gd name="connsiteY31" fmla="*/ 230459 h 2488581"/>
              <a:gd name="connsiteX32" fmla="*/ 1778620 w 3270095"/>
              <a:gd name="connsiteY32" fmla="*/ 227671 h 2488581"/>
              <a:gd name="connsiteX33" fmla="*/ 1717288 w 3270095"/>
              <a:gd name="connsiteY33" fmla="*/ 194217 h 2488581"/>
              <a:gd name="connsiteX34" fmla="*/ 1681046 w 3270095"/>
              <a:gd name="connsiteY34" fmla="*/ 160764 h 2488581"/>
              <a:gd name="connsiteX35" fmla="*/ 1625290 w 3270095"/>
              <a:gd name="connsiteY35" fmla="*/ 121734 h 2488581"/>
              <a:gd name="connsiteX36" fmla="*/ 1580685 w 3270095"/>
              <a:gd name="connsiteY36" fmla="*/ 77129 h 2488581"/>
              <a:gd name="connsiteX37" fmla="*/ 1533293 w 3270095"/>
              <a:gd name="connsiteY37" fmla="*/ 35312 h 2488581"/>
              <a:gd name="connsiteX38" fmla="*/ 1405054 w 3270095"/>
              <a:gd name="connsiteY38" fmla="*/ 43676 h 2488581"/>
              <a:gd name="connsiteX39" fmla="*/ 1352085 w 3270095"/>
              <a:gd name="connsiteY39" fmla="*/ 32525 h 2488581"/>
              <a:gd name="connsiteX40" fmla="*/ 1313056 w 3270095"/>
              <a:gd name="connsiteY40" fmla="*/ 7434 h 2488581"/>
              <a:gd name="connsiteX41" fmla="*/ 1257300 w 3270095"/>
              <a:gd name="connsiteY41" fmla="*/ 1859 h 2488581"/>
              <a:gd name="connsiteX42" fmla="*/ 1201544 w 3270095"/>
              <a:gd name="connsiteY42" fmla="*/ 18585 h 2488581"/>
              <a:gd name="connsiteX43" fmla="*/ 1137424 w 3270095"/>
              <a:gd name="connsiteY43" fmla="*/ 46464 h 2488581"/>
              <a:gd name="connsiteX44" fmla="*/ 1078880 w 3270095"/>
              <a:gd name="connsiteY44" fmla="*/ 68766 h 2488581"/>
              <a:gd name="connsiteX45" fmla="*/ 1039851 w 3270095"/>
              <a:gd name="connsiteY45" fmla="*/ 105007 h 2488581"/>
              <a:gd name="connsiteX46" fmla="*/ 1006398 w 3270095"/>
              <a:gd name="connsiteY46" fmla="*/ 135673 h 2488581"/>
              <a:gd name="connsiteX47" fmla="*/ 970156 w 3270095"/>
              <a:gd name="connsiteY47" fmla="*/ 152400 h 2488581"/>
              <a:gd name="connsiteX48" fmla="*/ 933915 w 3270095"/>
              <a:gd name="connsiteY48" fmla="*/ 166339 h 2488581"/>
              <a:gd name="connsiteX49" fmla="*/ 880946 w 3270095"/>
              <a:gd name="connsiteY49" fmla="*/ 205368 h 2488581"/>
              <a:gd name="connsiteX50" fmla="*/ 853068 w 3270095"/>
              <a:gd name="connsiteY50" fmla="*/ 222095 h 2488581"/>
              <a:gd name="connsiteX51" fmla="*/ 833554 w 3270095"/>
              <a:gd name="connsiteY51" fmla="*/ 263912 h 2488581"/>
              <a:gd name="connsiteX52" fmla="*/ 811251 w 3270095"/>
              <a:gd name="connsiteY52" fmla="*/ 302942 h 2488581"/>
              <a:gd name="connsiteX53" fmla="*/ 814039 w 3270095"/>
              <a:gd name="connsiteY53" fmla="*/ 339183 h 2488581"/>
              <a:gd name="connsiteX54" fmla="*/ 822402 w 3270095"/>
              <a:gd name="connsiteY54" fmla="*/ 375425 h 2488581"/>
              <a:gd name="connsiteX55" fmla="*/ 777798 w 3270095"/>
              <a:gd name="connsiteY55" fmla="*/ 392151 h 2488581"/>
              <a:gd name="connsiteX56" fmla="*/ 738768 w 3270095"/>
              <a:gd name="connsiteY56" fmla="*/ 431181 h 2488581"/>
              <a:gd name="connsiteX57" fmla="*/ 710890 w 3270095"/>
              <a:gd name="connsiteY57" fmla="*/ 470210 h 2488581"/>
              <a:gd name="connsiteX58" fmla="*/ 663498 w 3270095"/>
              <a:gd name="connsiteY58" fmla="*/ 520390 h 2488581"/>
              <a:gd name="connsiteX59" fmla="*/ 621680 w 3270095"/>
              <a:gd name="connsiteY59" fmla="*/ 564995 h 2488581"/>
              <a:gd name="connsiteX60" fmla="*/ 599378 w 3270095"/>
              <a:gd name="connsiteY60" fmla="*/ 587298 h 2488581"/>
              <a:gd name="connsiteX61" fmla="*/ 565924 w 3270095"/>
              <a:gd name="connsiteY61" fmla="*/ 643054 h 2488581"/>
              <a:gd name="connsiteX62" fmla="*/ 554773 w 3270095"/>
              <a:gd name="connsiteY62" fmla="*/ 662568 h 2488581"/>
              <a:gd name="connsiteX63" fmla="*/ 554773 w 3270095"/>
              <a:gd name="connsiteY63" fmla="*/ 693234 h 2488581"/>
              <a:gd name="connsiteX64" fmla="*/ 585439 w 3270095"/>
              <a:gd name="connsiteY64" fmla="*/ 813110 h 2488581"/>
              <a:gd name="connsiteX65" fmla="*/ 577076 w 3270095"/>
              <a:gd name="connsiteY65" fmla="*/ 866078 h 2488581"/>
              <a:gd name="connsiteX66" fmla="*/ 602166 w 3270095"/>
              <a:gd name="connsiteY66" fmla="*/ 907895 h 2488581"/>
              <a:gd name="connsiteX67" fmla="*/ 624468 w 3270095"/>
              <a:gd name="connsiteY67" fmla="*/ 999893 h 2488581"/>
              <a:gd name="connsiteX68" fmla="*/ 624468 w 3270095"/>
              <a:gd name="connsiteY68" fmla="*/ 1072376 h 2488581"/>
              <a:gd name="connsiteX69" fmla="*/ 607741 w 3270095"/>
              <a:gd name="connsiteY69" fmla="*/ 1133707 h 2488581"/>
              <a:gd name="connsiteX70" fmla="*/ 602166 w 3270095"/>
              <a:gd name="connsiteY70" fmla="*/ 1189464 h 2488581"/>
              <a:gd name="connsiteX71" fmla="*/ 607741 w 3270095"/>
              <a:gd name="connsiteY71" fmla="*/ 1225705 h 2488581"/>
              <a:gd name="connsiteX72" fmla="*/ 618893 w 3270095"/>
              <a:gd name="connsiteY72" fmla="*/ 1320490 h 2488581"/>
              <a:gd name="connsiteX73" fmla="*/ 616105 w 3270095"/>
              <a:gd name="connsiteY73" fmla="*/ 1387398 h 2488581"/>
              <a:gd name="connsiteX74" fmla="*/ 588227 w 3270095"/>
              <a:gd name="connsiteY74" fmla="*/ 1454305 h 2488581"/>
              <a:gd name="connsiteX75" fmla="*/ 549198 w 3270095"/>
              <a:gd name="connsiteY75" fmla="*/ 1501698 h 2488581"/>
              <a:gd name="connsiteX76" fmla="*/ 515744 w 3270095"/>
              <a:gd name="connsiteY76" fmla="*/ 1535151 h 2488581"/>
              <a:gd name="connsiteX77" fmla="*/ 487866 w 3270095"/>
              <a:gd name="connsiteY77" fmla="*/ 1568605 h 2488581"/>
              <a:gd name="connsiteX78" fmla="*/ 496229 w 3270095"/>
              <a:gd name="connsiteY78" fmla="*/ 1607634 h 2488581"/>
              <a:gd name="connsiteX79" fmla="*/ 457200 w 3270095"/>
              <a:gd name="connsiteY79" fmla="*/ 1674542 h 2488581"/>
              <a:gd name="connsiteX80" fmla="*/ 457200 w 3270095"/>
              <a:gd name="connsiteY80" fmla="*/ 1707995 h 2488581"/>
              <a:gd name="connsiteX81" fmla="*/ 454412 w 3270095"/>
              <a:gd name="connsiteY81" fmla="*/ 1760964 h 2488581"/>
              <a:gd name="connsiteX82" fmla="*/ 432110 w 3270095"/>
              <a:gd name="connsiteY82" fmla="*/ 1827871 h 2488581"/>
              <a:gd name="connsiteX83" fmla="*/ 404232 w 3270095"/>
              <a:gd name="connsiteY83" fmla="*/ 1869688 h 2488581"/>
              <a:gd name="connsiteX84" fmla="*/ 370778 w 3270095"/>
              <a:gd name="connsiteY84" fmla="*/ 1900354 h 2488581"/>
              <a:gd name="connsiteX85" fmla="*/ 317810 w 3270095"/>
              <a:gd name="connsiteY85" fmla="*/ 1942171 h 2488581"/>
              <a:gd name="connsiteX86" fmla="*/ 287144 w 3270095"/>
              <a:gd name="connsiteY86" fmla="*/ 1961685 h 2488581"/>
              <a:gd name="connsiteX87" fmla="*/ 264841 w 3270095"/>
              <a:gd name="connsiteY87" fmla="*/ 2023017 h 2488581"/>
              <a:gd name="connsiteX88" fmla="*/ 239751 w 3270095"/>
              <a:gd name="connsiteY88" fmla="*/ 2070410 h 2488581"/>
              <a:gd name="connsiteX89" fmla="*/ 217449 w 3270095"/>
              <a:gd name="connsiteY89" fmla="*/ 2128954 h 2488581"/>
              <a:gd name="connsiteX90" fmla="*/ 197934 w 3270095"/>
              <a:gd name="connsiteY90" fmla="*/ 2151256 h 2488581"/>
              <a:gd name="connsiteX91" fmla="*/ 153329 w 3270095"/>
              <a:gd name="connsiteY91" fmla="*/ 2195861 h 2488581"/>
              <a:gd name="connsiteX92" fmla="*/ 122663 w 3270095"/>
              <a:gd name="connsiteY92" fmla="*/ 2220951 h 2488581"/>
              <a:gd name="connsiteX93" fmla="*/ 114300 w 3270095"/>
              <a:gd name="connsiteY93" fmla="*/ 2254405 h 2488581"/>
              <a:gd name="connsiteX94" fmla="*/ 111512 w 3270095"/>
              <a:gd name="connsiteY94" fmla="*/ 2312949 h 2488581"/>
              <a:gd name="connsiteX95" fmla="*/ 94785 w 3270095"/>
              <a:gd name="connsiteY95" fmla="*/ 2377068 h 2488581"/>
              <a:gd name="connsiteX96" fmla="*/ 44605 w 3270095"/>
              <a:gd name="connsiteY96" fmla="*/ 2463490 h 2488581"/>
              <a:gd name="connsiteX97" fmla="*/ 0 w 3270095"/>
              <a:gd name="connsiteY97" fmla="*/ 2488581 h 2488581"/>
              <a:gd name="connsiteX0" fmla="*/ 3267307 w 3270095"/>
              <a:gd name="connsiteY0" fmla="*/ 748990 h 2488581"/>
              <a:gd name="connsiteX1" fmla="*/ 3258944 w 3270095"/>
              <a:gd name="connsiteY1" fmla="*/ 687659 h 2488581"/>
              <a:gd name="connsiteX2" fmla="*/ 3239429 w 3270095"/>
              <a:gd name="connsiteY2" fmla="*/ 623539 h 2488581"/>
              <a:gd name="connsiteX3" fmla="*/ 3223554 w 3270095"/>
              <a:gd name="connsiteY3" fmla="*/ 574085 h 2488581"/>
              <a:gd name="connsiteX4" fmla="*/ 3223554 w 3270095"/>
              <a:gd name="connsiteY4" fmla="*/ 571145 h 2488581"/>
              <a:gd name="connsiteX5" fmla="*/ 3189249 w 3270095"/>
              <a:gd name="connsiteY5" fmla="*/ 534329 h 2488581"/>
              <a:gd name="connsiteX6" fmla="*/ 3133493 w 3270095"/>
              <a:gd name="connsiteY6" fmla="*/ 500876 h 2488581"/>
              <a:gd name="connsiteX7" fmla="*/ 3077737 w 3270095"/>
              <a:gd name="connsiteY7" fmla="*/ 464634 h 2488581"/>
              <a:gd name="connsiteX8" fmla="*/ 3055434 w 3270095"/>
              <a:gd name="connsiteY8" fmla="*/ 442332 h 2488581"/>
              <a:gd name="connsiteX9" fmla="*/ 3002466 w 3270095"/>
              <a:gd name="connsiteY9" fmla="*/ 464634 h 2488581"/>
              <a:gd name="connsiteX10" fmla="*/ 2974588 w 3270095"/>
              <a:gd name="connsiteY10" fmla="*/ 478573 h 2488581"/>
              <a:gd name="connsiteX11" fmla="*/ 2938346 w 3270095"/>
              <a:gd name="connsiteY11" fmla="*/ 447907 h 2488581"/>
              <a:gd name="connsiteX12" fmla="*/ 2882590 w 3270095"/>
              <a:gd name="connsiteY12" fmla="*/ 442332 h 2488581"/>
              <a:gd name="connsiteX13" fmla="*/ 2832410 w 3270095"/>
              <a:gd name="connsiteY13" fmla="*/ 439544 h 2488581"/>
              <a:gd name="connsiteX14" fmla="*/ 2801744 w 3270095"/>
              <a:gd name="connsiteY14" fmla="*/ 414454 h 2488581"/>
              <a:gd name="connsiteX15" fmla="*/ 2737624 w 3270095"/>
              <a:gd name="connsiteY15" fmla="*/ 372637 h 2488581"/>
              <a:gd name="connsiteX16" fmla="*/ 2687444 w 3270095"/>
              <a:gd name="connsiteY16" fmla="*/ 341971 h 2488581"/>
              <a:gd name="connsiteX17" fmla="*/ 2631688 w 3270095"/>
              <a:gd name="connsiteY17" fmla="*/ 316881 h 2488581"/>
              <a:gd name="connsiteX18" fmla="*/ 2556417 w 3270095"/>
              <a:gd name="connsiteY18" fmla="*/ 277851 h 2488581"/>
              <a:gd name="connsiteX19" fmla="*/ 2520176 w 3270095"/>
              <a:gd name="connsiteY19" fmla="*/ 266700 h 2488581"/>
              <a:gd name="connsiteX20" fmla="*/ 2436541 w 3270095"/>
              <a:gd name="connsiteY20" fmla="*/ 255549 h 2488581"/>
              <a:gd name="connsiteX21" fmla="*/ 2369634 w 3270095"/>
              <a:gd name="connsiteY21" fmla="*/ 286215 h 2488581"/>
              <a:gd name="connsiteX22" fmla="*/ 2316666 w 3270095"/>
              <a:gd name="connsiteY22" fmla="*/ 280639 h 2488581"/>
              <a:gd name="connsiteX23" fmla="*/ 2280424 w 3270095"/>
              <a:gd name="connsiteY23" fmla="*/ 258337 h 2488581"/>
              <a:gd name="connsiteX24" fmla="*/ 2210729 w 3270095"/>
              <a:gd name="connsiteY24" fmla="*/ 258337 h 2488581"/>
              <a:gd name="connsiteX25" fmla="*/ 2138246 w 3270095"/>
              <a:gd name="connsiteY25" fmla="*/ 280639 h 2488581"/>
              <a:gd name="connsiteX26" fmla="*/ 2102005 w 3270095"/>
              <a:gd name="connsiteY26" fmla="*/ 289003 h 2488581"/>
              <a:gd name="connsiteX27" fmla="*/ 2040673 w 3270095"/>
              <a:gd name="connsiteY27" fmla="*/ 283427 h 2488581"/>
              <a:gd name="connsiteX28" fmla="*/ 1979341 w 3270095"/>
              <a:gd name="connsiteY28" fmla="*/ 261125 h 2488581"/>
              <a:gd name="connsiteX29" fmla="*/ 1870617 w 3270095"/>
              <a:gd name="connsiteY29" fmla="*/ 261125 h 2488581"/>
              <a:gd name="connsiteX30" fmla="*/ 1814861 w 3270095"/>
              <a:gd name="connsiteY30" fmla="*/ 230459 h 2488581"/>
              <a:gd name="connsiteX31" fmla="*/ 1778620 w 3270095"/>
              <a:gd name="connsiteY31" fmla="*/ 227671 h 2488581"/>
              <a:gd name="connsiteX32" fmla="*/ 1717288 w 3270095"/>
              <a:gd name="connsiteY32" fmla="*/ 194217 h 2488581"/>
              <a:gd name="connsiteX33" fmla="*/ 1681046 w 3270095"/>
              <a:gd name="connsiteY33" fmla="*/ 160764 h 2488581"/>
              <a:gd name="connsiteX34" fmla="*/ 1625290 w 3270095"/>
              <a:gd name="connsiteY34" fmla="*/ 121734 h 2488581"/>
              <a:gd name="connsiteX35" fmla="*/ 1580685 w 3270095"/>
              <a:gd name="connsiteY35" fmla="*/ 77129 h 2488581"/>
              <a:gd name="connsiteX36" fmla="*/ 1533293 w 3270095"/>
              <a:gd name="connsiteY36" fmla="*/ 35312 h 2488581"/>
              <a:gd name="connsiteX37" fmla="*/ 1405054 w 3270095"/>
              <a:gd name="connsiteY37" fmla="*/ 43676 h 2488581"/>
              <a:gd name="connsiteX38" fmla="*/ 1352085 w 3270095"/>
              <a:gd name="connsiteY38" fmla="*/ 32525 h 2488581"/>
              <a:gd name="connsiteX39" fmla="*/ 1313056 w 3270095"/>
              <a:gd name="connsiteY39" fmla="*/ 7434 h 2488581"/>
              <a:gd name="connsiteX40" fmla="*/ 1257300 w 3270095"/>
              <a:gd name="connsiteY40" fmla="*/ 1859 h 2488581"/>
              <a:gd name="connsiteX41" fmla="*/ 1201544 w 3270095"/>
              <a:gd name="connsiteY41" fmla="*/ 18585 h 2488581"/>
              <a:gd name="connsiteX42" fmla="*/ 1137424 w 3270095"/>
              <a:gd name="connsiteY42" fmla="*/ 46464 h 2488581"/>
              <a:gd name="connsiteX43" fmla="*/ 1078880 w 3270095"/>
              <a:gd name="connsiteY43" fmla="*/ 68766 h 2488581"/>
              <a:gd name="connsiteX44" fmla="*/ 1039851 w 3270095"/>
              <a:gd name="connsiteY44" fmla="*/ 105007 h 2488581"/>
              <a:gd name="connsiteX45" fmla="*/ 1006398 w 3270095"/>
              <a:gd name="connsiteY45" fmla="*/ 135673 h 2488581"/>
              <a:gd name="connsiteX46" fmla="*/ 970156 w 3270095"/>
              <a:gd name="connsiteY46" fmla="*/ 152400 h 2488581"/>
              <a:gd name="connsiteX47" fmla="*/ 933915 w 3270095"/>
              <a:gd name="connsiteY47" fmla="*/ 166339 h 2488581"/>
              <a:gd name="connsiteX48" fmla="*/ 880946 w 3270095"/>
              <a:gd name="connsiteY48" fmla="*/ 205368 h 2488581"/>
              <a:gd name="connsiteX49" fmla="*/ 853068 w 3270095"/>
              <a:gd name="connsiteY49" fmla="*/ 222095 h 2488581"/>
              <a:gd name="connsiteX50" fmla="*/ 833554 w 3270095"/>
              <a:gd name="connsiteY50" fmla="*/ 263912 h 2488581"/>
              <a:gd name="connsiteX51" fmla="*/ 811251 w 3270095"/>
              <a:gd name="connsiteY51" fmla="*/ 302942 h 2488581"/>
              <a:gd name="connsiteX52" fmla="*/ 814039 w 3270095"/>
              <a:gd name="connsiteY52" fmla="*/ 339183 h 2488581"/>
              <a:gd name="connsiteX53" fmla="*/ 822402 w 3270095"/>
              <a:gd name="connsiteY53" fmla="*/ 375425 h 2488581"/>
              <a:gd name="connsiteX54" fmla="*/ 777798 w 3270095"/>
              <a:gd name="connsiteY54" fmla="*/ 392151 h 2488581"/>
              <a:gd name="connsiteX55" fmla="*/ 738768 w 3270095"/>
              <a:gd name="connsiteY55" fmla="*/ 431181 h 2488581"/>
              <a:gd name="connsiteX56" fmla="*/ 710890 w 3270095"/>
              <a:gd name="connsiteY56" fmla="*/ 470210 h 2488581"/>
              <a:gd name="connsiteX57" fmla="*/ 663498 w 3270095"/>
              <a:gd name="connsiteY57" fmla="*/ 520390 h 2488581"/>
              <a:gd name="connsiteX58" fmla="*/ 621680 w 3270095"/>
              <a:gd name="connsiteY58" fmla="*/ 564995 h 2488581"/>
              <a:gd name="connsiteX59" fmla="*/ 599378 w 3270095"/>
              <a:gd name="connsiteY59" fmla="*/ 587298 h 2488581"/>
              <a:gd name="connsiteX60" fmla="*/ 565924 w 3270095"/>
              <a:gd name="connsiteY60" fmla="*/ 643054 h 2488581"/>
              <a:gd name="connsiteX61" fmla="*/ 554773 w 3270095"/>
              <a:gd name="connsiteY61" fmla="*/ 662568 h 2488581"/>
              <a:gd name="connsiteX62" fmla="*/ 554773 w 3270095"/>
              <a:gd name="connsiteY62" fmla="*/ 693234 h 2488581"/>
              <a:gd name="connsiteX63" fmla="*/ 585439 w 3270095"/>
              <a:gd name="connsiteY63" fmla="*/ 813110 h 2488581"/>
              <a:gd name="connsiteX64" fmla="*/ 577076 w 3270095"/>
              <a:gd name="connsiteY64" fmla="*/ 866078 h 2488581"/>
              <a:gd name="connsiteX65" fmla="*/ 602166 w 3270095"/>
              <a:gd name="connsiteY65" fmla="*/ 907895 h 2488581"/>
              <a:gd name="connsiteX66" fmla="*/ 624468 w 3270095"/>
              <a:gd name="connsiteY66" fmla="*/ 999893 h 2488581"/>
              <a:gd name="connsiteX67" fmla="*/ 624468 w 3270095"/>
              <a:gd name="connsiteY67" fmla="*/ 1072376 h 2488581"/>
              <a:gd name="connsiteX68" fmla="*/ 607741 w 3270095"/>
              <a:gd name="connsiteY68" fmla="*/ 1133707 h 2488581"/>
              <a:gd name="connsiteX69" fmla="*/ 602166 w 3270095"/>
              <a:gd name="connsiteY69" fmla="*/ 1189464 h 2488581"/>
              <a:gd name="connsiteX70" fmla="*/ 607741 w 3270095"/>
              <a:gd name="connsiteY70" fmla="*/ 1225705 h 2488581"/>
              <a:gd name="connsiteX71" fmla="*/ 618893 w 3270095"/>
              <a:gd name="connsiteY71" fmla="*/ 1320490 h 2488581"/>
              <a:gd name="connsiteX72" fmla="*/ 616105 w 3270095"/>
              <a:gd name="connsiteY72" fmla="*/ 1387398 h 2488581"/>
              <a:gd name="connsiteX73" fmla="*/ 588227 w 3270095"/>
              <a:gd name="connsiteY73" fmla="*/ 1454305 h 2488581"/>
              <a:gd name="connsiteX74" fmla="*/ 549198 w 3270095"/>
              <a:gd name="connsiteY74" fmla="*/ 1501698 h 2488581"/>
              <a:gd name="connsiteX75" fmla="*/ 515744 w 3270095"/>
              <a:gd name="connsiteY75" fmla="*/ 1535151 h 2488581"/>
              <a:gd name="connsiteX76" fmla="*/ 487866 w 3270095"/>
              <a:gd name="connsiteY76" fmla="*/ 1568605 h 2488581"/>
              <a:gd name="connsiteX77" fmla="*/ 496229 w 3270095"/>
              <a:gd name="connsiteY77" fmla="*/ 1607634 h 2488581"/>
              <a:gd name="connsiteX78" fmla="*/ 457200 w 3270095"/>
              <a:gd name="connsiteY78" fmla="*/ 1674542 h 2488581"/>
              <a:gd name="connsiteX79" fmla="*/ 457200 w 3270095"/>
              <a:gd name="connsiteY79" fmla="*/ 1707995 h 2488581"/>
              <a:gd name="connsiteX80" fmla="*/ 454412 w 3270095"/>
              <a:gd name="connsiteY80" fmla="*/ 1760964 h 2488581"/>
              <a:gd name="connsiteX81" fmla="*/ 432110 w 3270095"/>
              <a:gd name="connsiteY81" fmla="*/ 1827871 h 2488581"/>
              <a:gd name="connsiteX82" fmla="*/ 404232 w 3270095"/>
              <a:gd name="connsiteY82" fmla="*/ 1869688 h 2488581"/>
              <a:gd name="connsiteX83" fmla="*/ 370778 w 3270095"/>
              <a:gd name="connsiteY83" fmla="*/ 1900354 h 2488581"/>
              <a:gd name="connsiteX84" fmla="*/ 317810 w 3270095"/>
              <a:gd name="connsiteY84" fmla="*/ 1942171 h 2488581"/>
              <a:gd name="connsiteX85" fmla="*/ 287144 w 3270095"/>
              <a:gd name="connsiteY85" fmla="*/ 1961685 h 2488581"/>
              <a:gd name="connsiteX86" fmla="*/ 264841 w 3270095"/>
              <a:gd name="connsiteY86" fmla="*/ 2023017 h 2488581"/>
              <a:gd name="connsiteX87" fmla="*/ 239751 w 3270095"/>
              <a:gd name="connsiteY87" fmla="*/ 2070410 h 2488581"/>
              <a:gd name="connsiteX88" fmla="*/ 217449 w 3270095"/>
              <a:gd name="connsiteY88" fmla="*/ 2128954 h 2488581"/>
              <a:gd name="connsiteX89" fmla="*/ 197934 w 3270095"/>
              <a:gd name="connsiteY89" fmla="*/ 2151256 h 2488581"/>
              <a:gd name="connsiteX90" fmla="*/ 153329 w 3270095"/>
              <a:gd name="connsiteY90" fmla="*/ 2195861 h 2488581"/>
              <a:gd name="connsiteX91" fmla="*/ 122663 w 3270095"/>
              <a:gd name="connsiteY91" fmla="*/ 2220951 h 2488581"/>
              <a:gd name="connsiteX92" fmla="*/ 114300 w 3270095"/>
              <a:gd name="connsiteY92" fmla="*/ 2254405 h 2488581"/>
              <a:gd name="connsiteX93" fmla="*/ 111512 w 3270095"/>
              <a:gd name="connsiteY93" fmla="*/ 2312949 h 2488581"/>
              <a:gd name="connsiteX94" fmla="*/ 94785 w 3270095"/>
              <a:gd name="connsiteY94" fmla="*/ 2377068 h 2488581"/>
              <a:gd name="connsiteX95" fmla="*/ 44605 w 3270095"/>
              <a:gd name="connsiteY95" fmla="*/ 2463490 h 2488581"/>
              <a:gd name="connsiteX96" fmla="*/ 0 w 3270095"/>
              <a:gd name="connsiteY96" fmla="*/ 2488581 h 2488581"/>
              <a:gd name="connsiteX0" fmla="*/ 3258944 w 3258944"/>
              <a:gd name="connsiteY0" fmla="*/ 687659 h 2488581"/>
              <a:gd name="connsiteX1" fmla="*/ 3239429 w 3258944"/>
              <a:gd name="connsiteY1" fmla="*/ 623539 h 2488581"/>
              <a:gd name="connsiteX2" fmla="*/ 3223554 w 3258944"/>
              <a:gd name="connsiteY2" fmla="*/ 574085 h 2488581"/>
              <a:gd name="connsiteX3" fmla="*/ 3223554 w 3258944"/>
              <a:gd name="connsiteY3" fmla="*/ 571145 h 2488581"/>
              <a:gd name="connsiteX4" fmla="*/ 3189249 w 3258944"/>
              <a:gd name="connsiteY4" fmla="*/ 534329 h 2488581"/>
              <a:gd name="connsiteX5" fmla="*/ 3133493 w 3258944"/>
              <a:gd name="connsiteY5" fmla="*/ 500876 h 2488581"/>
              <a:gd name="connsiteX6" fmla="*/ 3077737 w 3258944"/>
              <a:gd name="connsiteY6" fmla="*/ 464634 h 2488581"/>
              <a:gd name="connsiteX7" fmla="*/ 3055434 w 3258944"/>
              <a:gd name="connsiteY7" fmla="*/ 442332 h 2488581"/>
              <a:gd name="connsiteX8" fmla="*/ 3002466 w 3258944"/>
              <a:gd name="connsiteY8" fmla="*/ 464634 h 2488581"/>
              <a:gd name="connsiteX9" fmla="*/ 2974588 w 3258944"/>
              <a:gd name="connsiteY9" fmla="*/ 478573 h 2488581"/>
              <a:gd name="connsiteX10" fmla="*/ 2938346 w 3258944"/>
              <a:gd name="connsiteY10" fmla="*/ 447907 h 2488581"/>
              <a:gd name="connsiteX11" fmla="*/ 2882590 w 3258944"/>
              <a:gd name="connsiteY11" fmla="*/ 442332 h 2488581"/>
              <a:gd name="connsiteX12" fmla="*/ 2832410 w 3258944"/>
              <a:gd name="connsiteY12" fmla="*/ 439544 h 2488581"/>
              <a:gd name="connsiteX13" fmla="*/ 2801744 w 3258944"/>
              <a:gd name="connsiteY13" fmla="*/ 414454 h 2488581"/>
              <a:gd name="connsiteX14" fmla="*/ 2737624 w 3258944"/>
              <a:gd name="connsiteY14" fmla="*/ 372637 h 2488581"/>
              <a:gd name="connsiteX15" fmla="*/ 2687444 w 3258944"/>
              <a:gd name="connsiteY15" fmla="*/ 341971 h 2488581"/>
              <a:gd name="connsiteX16" fmla="*/ 2631688 w 3258944"/>
              <a:gd name="connsiteY16" fmla="*/ 316881 h 2488581"/>
              <a:gd name="connsiteX17" fmla="*/ 2556417 w 3258944"/>
              <a:gd name="connsiteY17" fmla="*/ 277851 h 2488581"/>
              <a:gd name="connsiteX18" fmla="*/ 2520176 w 3258944"/>
              <a:gd name="connsiteY18" fmla="*/ 266700 h 2488581"/>
              <a:gd name="connsiteX19" fmla="*/ 2436541 w 3258944"/>
              <a:gd name="connsiteY19" fmla="*/ 255549 h 2488581"/>
              <a:gd name="connsiteX20" fmla="*/ 2369634 w 3258944"/>
              <a:gd name="connsiteY20" fmla="*/ 286215 h 2488581"/>
              <a:gd name="connsiteX21" fmla="*/ 2316666 w 3258944"/>
              <a:gd name="connsiteY21" fmla="*/ 280639 h 2488581"/>
              <a:gd name="connsiteX22" fmla="*/ 2280424 w 3258944"/>
              <a:gd name="connsiteY22" fmla="*/ 258337 h 2488581"/>
              <a:gd name="connsiteX23" fmla="*/ 2210729 w 3258944"/>
              <a:gd name="connsiteY23" fmla="*/ 258337 h 2488581"/>
              <a:gd name="connsiteX24" fmla="*/ 2138246 w 3258944"/>
              <a:gd name="connsiteY24" fmla="*/ 280639 h 2488581"/>
              <a:gd name="connsiteX25" fmla="*/ 2102005 w 3258944"/>
              <a:gd name="connsiteY25" fmla="*/ 289003 h 2488581"/>
              <a:gd name="connsiteX26" fmla="*/ 2040673 w 3258944"/>
              <a:gd name="connsiteY26" fmla="*/ 283427 h 2488581"/>
              <a:gd name="connsiteX27" fmla="*/ 1979341 w 3258944"/>
              <a:gd name="connsiteY27" fmla="*/ 261125 h 2488581"/>
              <a:gd name="connsiteX28" fmla="*/ 1870617 w 3258944"/>
              <a:gd name="connsiteY28" fmla="*/ 261125 h 2488581"/>
              <a:gd name="connsiteX29" fmla="*/ 1814861 w 3258944"/>
              <a:gd name="connsiteY29" fmla="*/ 230459 h 2488581"/>
              <a:gd name="connsiteX30" fmla="*/ 1778620 w 3258944"/>
              <a:gd name="connsiteY30" fmla="*/ 227671 h 2488581"/>
              <a:gd name="connsiteX31" fmla="*/ 1717288 w 3258944"/>
              <a:gd name="connsiteY31" fmla="*/ 194217 h 2488581"/>
              <a:gd name="connsiteX32" fmla="*/ 1681046 w 3258944"/>
              <a:gd name="connsiteY32" fmla="*/ 160764 h 2488581"/>
              <a:gd name="connsiteX33" fmla="*/ 1625290 w 3258944"/>
              <a:gd name="connsiteY33" fmla="*/ 121734 h 2488581"/>
              <a:gd name="connsiteX34" fmla="*/ 1580685 w 3258944"/>
              <a:gd name="connsiteY34" fmla="*/ 77129 h 2488581"/>
              <a:gd name="connsiteX35" fmla="*/ 1533293 w 3258944"/>
              <a:gd name="connsiteY35" fmla="*/ 35312 h 2488581"/>
              <a:gd name="connsiteX36" fmla="*/ 1405054 w 3258944"/>
              <a:gd name="connsiteY36" fmla="*/ 43676 h 2488581"/>
              <a:gd name="connsiteX37" fmla="*/ 1352085 w 3258944"/>
              <a:gd name="connsiteY37" fmla="*/ 32525 h 2488581"/>
              <a:gd name="connsiteX38" fmla="*/ 1313056 w 3258944"/>
              <a:gd name="connsiteY38" fmla="*/ 7434 h 2488581"/>
              <a:gd name="connsiteX39" fmla="*/ 1257300 w 3258944"/>
              <a:gd name="connsiteY39" fmla="*/ 1859 h 2488581"/>
              <a:gd name="connsiteX40" fmla="*/ 1201544 w 3258944"/>
              <a:gd name="connsiteY40" fmla="*/ 18585 h 2488581"/>
              <a:gd name="connsiteX41" fmla="*/ 1137424 w 3258944"/>
              <a:gd name="connsiteY41" fmla="*/ 46464 h 2488581"/>
              <a:gd name="connsiteX42" fmla="*/ 1078880 w 3258944"/>
              <a:gd name="connsiteY42" fmla="*/ 68766 h 2488581"/>
              <a:gd name="connsiteX43" fmla="*/ 1039851 w 3258944"/>
              <a:gd name="connsiteY43" fmla="*/ 105007 h 2488581"/>
              <a:gd name="connsiteX44" fmla="*/ 1006398 w 3258944"/>
              <a:gd name="connsiteY44" fmla="*/ 135673 h 2488581"/>
              <a:gd name="connsiteX45" fmla="*/ 970156 w 3258944"/>
              <a:gd name="connsiteY45" fmla="*/ 152400 h 2488581"/>
              <a:gd name="connsiteX46" fmla="*/ 933915 w 3258944"/>
              <a:gd name="connsiteY46" fmla="*/ 166339 h 2488581"/>
              <a:gd name="connsiteX47" fmla="*/ 880946 w 3258944"/>
              <a:gd name="connsiteY47" fmla="*/ 205368 h 2488581"/>
              <a:gd name="connsiteX48" fmla="*/ 853068 w 3258944"/>
              <a:gd name="connsiteY48" fmla="*/ 222095 h 2488581"/>
              <a:gd name="connsiteX49" fmla="*/ 833554 w 3258944"/>
              <a:gd name="connsiteY49" fmla="*/ 263912 h 2488581"/>
              <a:gd name="connsiteX50" fmla="*/ 811251 w 3258944"/>
              <a:gd name="connsiteY50" fmla="*/ 302942 h 2488581"/>
              <a:gd name="connsiteX51" fmla="*/ 814039 w 3258944"/>
              <a:gd name="connsiteY51" fmla="*/ 339183 h 2488581"/>
              <a:gd name="connsiteX52" fmla="*/ 822402 w 3258944"/>
              <a:gd name="connsiteY52" fmla="*/ 375425 h 2488581"/>
              <a:gd name="connsiteX53" fmla="*/ 777798 w 3258944"/>
              <a:gd name="connsiteY53" fmla="*/ 392151 h 2488581"/>
              <a:gd name="connsiteX54" fmla="*/ 738768 w 3258944"/>
              <a:gd name="connsiteY54" fmla="*/ 431181 h 2488581"/>
              <a:gd name="connsiteX55" fmla="*/ 710890 w 3258944"/>
              <a:gd name="connsiteY55" fmla="*/ 470210 h 2488581"/>
              <a:gd name="connsiteX56" fmla="*/ 663498 w 3258944"/>
              <a:gd name="connsiteY56" fmla="*/ 520390 h 2488581"/>
              <a:gd name="connsiteX57" fmla="*/ 621680 w 3258944"/>
              <a:gd name="connsiteY57" fmla="*/ 564995 h 2488581"/>
              <a:gd name="connsiteX58" fmla="*/ 599378 w 3258944"/>
              <a:gd name="connsiteY58" fmla="*/ 587298 h 2488581"/>
              <a:gd name="connsiteX59" fmla="*/ 565924 w 3258944"/>
              <a:gd name="connsiteY59" fmla="*/ 643054 h 2488581"/>
              <a:gd name="connsiteX60" fmla="*/ 554773 w 3258944"/>
              <a:gd name="connsiteY60" fmla="*/ 662568 h 2488581"/>
              <a:gd name="connsiteX61" fmla="*/ 554773 w 3258944"/>
              <a:gd name="connsiteY61" fmla="*/ 693234 h 2488581"/>
              <a:gd name="connsiteX62" fmla="*/ 585439 w 3258944"/>
              <a:gd name="connsiteY62" fmla="*/ 813110 h 2488581"/>
              <a:gd name="connsiteX63" fmla="*/ 577076 w 3258944"/>
              <a:gd name="connsiteY63" fmla="*/ 866078 h 2488581"/>
              <a:gd name="connsiteX64" fmla="*/ 602166 w 3258944"/>
              <a:gd name="connsiteY64" fmla="*/ 907895 h 2488581"/>
              <a:gd name="connsiteX65" fmla="*/ 624468 w 3258944"/>
              <a:gd name="connsiteY65" fmla="*/ 999893 h 2488581"/>
              <a:gd name="connsiteX66" fmla="*/ 624468 w 3258944"/>
              <a:gd name="connsiteY66" fmla="*/ 1072376 h 2488581"/>
              <a:gd name="connsiteX67" fmla="*/ 607741 w 3258944"/>
              <a:gd name="connsiteY67" fmla="*/ 1133707 h 2488581"/>
              <a:gd name="connsiteX68" fmla="*/ 602166 w 3258944"/>
              <a:gd name="connsiteY68" fmla="*/ 1189464 h 2488581"/>
              <a:gd name="connsiteX69" fmla="*/ 607741 w 3258944"/>
              <a:gd name="connsiteY69" fmla="*/ 1225705 h 2488581"/>
              <a:gd name="connsiteX70" fmla="*/ 618893 w 3258944"/>
              <a:gd name="connsiteY70" fmla="*/ 1320490 h 2488581"/>
              <a:gd name="connsiteX71" fmla="*/ 616105 w 3258944"/>
              <a:gd name="connsiteY71" fmla="*/ 1387398 h 2488581"/>
              <a:gd name="connsiteX72" fmla="*/ 588227 w 3258944"/>
              <a:gd name="connsiteY72" fmla="*/ 1454305 h 2488581"/>
              <a:gd name="connsiteX73" fmla="*/ 549198 w 3258944"/>
              <a:gd name="connsiteY73" fmla="*/ 1501698 h 2488581"/>
              <a:gd name="connsiteX74" fmla="*/ 515744 w 3258944"/>
              <a:gd name="connsiteY74" fmla="*/ 1535151 h 2488581"/>
              <a:gd name="connsiteX75" fmla="*/ 487866 w 3258944"/>
              <a:gd name="connsiteY75" fmla="*/ 1568605 h 2488581"/>
              <a:gd name="connsiteX76" fmla="*/ 496229 w 3258944"/>
              <a:gd name="connsiteY76" fmla="*/ 1607634 h 2488581"/>
              <a:gd name="connsiteX77" fmla="*/ 457200 w 3258944"/>
              <a:gd name="connsiteY77" fmla="*/ 1674542 h 2488581"/>
              <a:gd name="connsiteX78" fmla="*/ 457200 w 3258944"/>
              <a:gd name="connsiteY78" fmla="*/ 1707995 h 2488581"/>
              <a:gd name="connsiteX79" fmla="*/ 454412 w 3258944"/>
              <a:gd name="connsiteY79" fmla="*/ 1760964 h 2488581"/>
              <a:gd name="connsiteX80" fmla="*/ 432110 w 3258944"/>
              <a:gd name="connsiteY80" fmla="*/ 1827871 h 2488581"/>
              <a:gd name="connsiteX81" fmla="*/ 404232 w 3258944"/>
              <a:gd name="connsiteY81" fmla="*/ 1869688 h 2488581"/>
              <a:gd name="connsiteX82" fmla="*/ 370778 w 3258944"/>
              <a:gd name="connsiteY82" fmla="*/ 1900354 h 2488581"/>
              <a:gd name="connsiteX83" fmla="*/ 317810 w 3258944"/>
              <a:gd name="connsiteY83" fmla="*/ 1942171 h 2488581"/>
              <a:gd name="connsiteX84" fmla="*/ 287144 w 3258944"/>
              <a:gd name="connsiteY84" fmla="*/ 1961685 h 2488581"/>
              <a:gd name="connsiteX85" fmla="*/ 264841 w 3258944"/>
              <a:gd name="connsiteY85" fmla="*/ 2023017 h 2488581"/>
              <a:gd name="connsiteX86" fmla="*/ 239751 w 3258944"/>
              <a:gd name="connsiteY86" fmla="*/ 2070410 h 2488581"/>
              <a:gd name="connsiteX87" fmla="*/ 217449 w 3258944"/>
              <a:gd name="connsiteY87" fmla="*/ 2128954 h 2488581"/>
              <a:gd name="connsiteX88" fmla="*/ 197934 w 3258944"/>
              <a:gd name="connsiteY88" fmla="*/ 2151256 h 2488581"/>
              <a:gd name="connsiteX89" fmla="*/ 153329 w 3258944"/>
              <a:gd name="connsiteY89" fmla="*/ 2195861 h 2488581"/>
              <a:gd name="connsiteX90" fmla="*/ 122663 w 3258944"/>
              <a:gd name="connsiteY90" fmla="*/ 2220951 h 2488581"/>
              <a:gd name="connsiteX91" fmla="*/ 114300 w 3258944"/>
              <a:gd name="connsiteY91" fmla="*/ 2254405 h 2488581"/>
              <a:gd name="connsiteX92" fmla="*/ 111512 w 3258944"/>
              <a:gd name="connsiteY92" fmla="*/ 2312949 h 2488581"/>
              <a:gd name="connsiteX93" fmla="*/ 94785 w 3258944"/>
              <a:gd name="connsiteY93" fmla="*/ 2377068 h 2488581"/>
              <a:gd name="connsiteX94" fmla="*/ 44605 w 3258944"/>
              <a:gd name="connsiteY94" fmla="*/ 2463490 h 2488581"/>
              <a:gd name="connsiteX95" fmla="*/ 0 w 3258944"/>
              <a:gd name="connsiteY95" fmla="*/ 2488581 h 2488581"/>
              <a:gd name="connsiteX0" fmla="*/ 3239429 w 3239429"/>
              <a:gd name="connsiteY0" fmla="*/ 623539 h 2488581"/>
              <a:gd name="connsiteX1" fmla="*/ 3223554 w 3239429"/>
              <a:gd name="connsiteY1" fmla="*/ 574085 h 2488581"/>
              <a:gd name="connsiteX2" fmla="*/ 3223554 w 3239429"/>
              <a:gd name="connsiteY2" fmla="*/ 571145 h 2488581"/>
              <a:gd name="connsiteX3" fmla="*/ 3189249 w 3239429"/>
              <a:gd name="connsiteY3" fmla="*/ 534329 h 2488581"/>
              <a:gd name="connsiteX4" fmla="*/ 3133493 w 3239429"/>
              <a:gd name="connsiteY4" fmla="*/ 500876 h 2488581"/>
              <a:gd name="connsiteX5" fmla="*/ 3077737 w 3239429"/>
              <a:gd name="connsiteY5" fmla="*/ 464634 h 2488581"/>
              <a:gd name="connsiteX6" fmla="*/ 3055434 w 3239429"/>
              <a:gd name="connsiteY6" fmla="*/ 442332 h 2488581"/>
              <a:gd name="connsiteX7" fmla="*/ 3002466 w 3239429"/>
              <a:gd name="connsiteY7" fmla="*/ 464634 h 2488581"/>
              <a:gd name="connsiteX8" fmla="*/ 2974588 w 3239429"/>
              <a:gd name="connsiteY8" fmla="*/ 478573 h 2488581"/>
              <a:gd name="connsiteX9" fmla="*/ 2938346 w 3239429"/>
              <a:gd name="connsiteY9" fmla="*/ 447907 h 2488581"/>
              <a:gd name="connsiteX10" fmla="*/ 2882590 w 3239429"/>
              <a:gd name="connsiteY10" fmla="*/ 442332 h 2488581"/>
              <a:gd name="connsiteX11" fmla="*/ 2832410 w 3239429"/>
              <a:gd name="connsiteY11" fmla="*/ 439544 h 2488581"/>
              <a:gd name="connsiteX12" fmla="*/ 2801744 w 3239429"/>
              <a:gd name="connsiteY12" fmla="*/ 414454 h 2488581"/>
              <a:gd name="connsiteX13" fmla="*/ 2737624 w 3239429"/>
              <a:gd name="connsiteY13" fmla="*/ 372637 h 2488581"/>
              <a:gd name="connsiteX14" fmla="*/ 2687444 w 3239429"/>
              <a:gd name="connsiteY14" fmla="*/ 341971 h 2488581"/>
              <a:gd name="connsiteX15" fmla="*/ 2631688 w 3239429"/>
              <a:gd name="connsiteY15" fmla="*/ 316881 h 2488581"/>
              <a:gd name="connsiteX16" fmla="*/ 2556417 w 3239429"/>
              <a:gd name="connsiteY16" fmla="*/ 277851 h 2488581"/>
              <a:gd name="connsiteX17" fmla="*/ 2520176 w 3239429"/>
              <a:gd name="connsiteY17" fmla="*/ 266700 h 2488581"/>
              <a:gd name="connsiteX18" fmla="*/ 2436541 w 3239429"/>
              <a:gd name="connsiteY18" fmla="*/ 255549 h 2488581"/>
              <a:gd name="connsiteX19" fmla="*/ 2369634 w 3239429"/>
              <a:gd name="connsiteY19" fmla="*/ 286215 h 2488581"/>
              <a:gd name="connsiteX20" fmla="*/ 2316666 w 3239429"/>
              <a:gd name="connsiteY20" fmla="*/ 280639 h 2488581"/>
              <a:gd name="connsiteX21" fmla="*/ 2280424 w 3239429"/>
              <a:gd name="connsiteY21" fmla="*/ 258337 h 2488581"/>
              <a:gd name="connsiteX22" fmla="*/ 2210729 w 3239429"/>
              <a:gd name="connsiteY22" fmla="*/ 258337 h 2488581"/>
              <a:gd name="connsiteX23" fmla="*/ 2138246 w 3239429"/>
              <a:gd name="connsiteY23" fmla="*/ 280639 h 2488581"/>
              <a:gd name="connsiteX24" fmla="*/ 2102005 w 3239429"/>
              <a:gd name="connsiteY24" fmla="*/ 289003 h 2488581"/>
              <a:gd name="connsiteX25" fmla="*/ 2040673 w 3239429"/>
              <a:gd name="connsiteY25" fmla="*/ 283427 h 2488581"/>
              <a:gd name="connsiteX26" fmla="*/ 1979341 w 3239429"/>
              <a:gd name="connsiteY26" fmla="*/ 261125 h 2488581"/>
              <a:gd name="connsiteX27" fmla="*/ 1870617 w 3239429"/>
              <a:gd name="connsiteY27" fmla="*/ 261125 h 2488581"/>
              <a:gd name="connsiteX28" fmla="*/ 1814861 w 3239429"/>
              <a:gd name="connsiteY28" fmla="*/ 230459 h 2488581"/>
              <a:gd name="connsiteX29" fmla="*/ 1778620 w 3239429"/>
              <a:gd name="connsiteY29" fmla="*/ 227671 h 2488581"/>
              <a:gd name="connsiteX30" fmla="*/ 1717288 w 3239429"/>
              <a:gd name="connsiteY30" fmla="*/ 194217 h 2488581"/>
              <a:gd name="connsiteX31" fmla="*/ 1681046 w 3239429"/>
              <a:gd name="connsiteY31" fmla="*/ 160764 h 2488581"/>
              <a:gd name="connsiteX32" fmla="*/ 1625290 w 3239429"/>
              <a:gd name="connsiteY32" fmla="*/ 121734 h 2488581"/>
              <a:gd name="connsiteX33" fmla="*/ 1580685 w 3239429"/>
              <a:gd name="connsiteY33" fmla="*/ 77129 h 2488581"/>
              <a:gd name="connsiteX34" fmla="*/ 1533293 w 3239429"/>
              <a:gd name="connsiteY34" fmla="*/ 35312 h 2488581"/>
              <a:gd name="connsiteX35" fmla="*/ 1405054 w 3239429"/>
              <a:gd name="connsiteY35" fmla="*/ 43676 h 2488581"/>
              <a:gd name="connsiteX36" fmla="*/ 1352085 w 3239429"/>
              <a:gd name="connsiteY36" fmla="*/ 32525 h 2488581"/>
              <a:gd name="connsiteX37" fmla="*/ 1313056 w 3239429"/>
              <a:gd name="connsiteY37" fmla="*/ 7434 h 2488581"/>
              <a:gd name="connsiteX38" fmla="*/ 1257300 w 3239429"/>
              <a:gd name="connsiteY38" fmla="*/ 1859 h 2488581"/>
              <a:gd name="connsiteX39" fmla="*/ 1201544 w 3239429"/>
              <a:gd name="connsiteY39" fmla="*/ 18585 h 2488581"/>
              <a:gd name="connsiteX40" fmla="*/ 1137424 w 3239429"/>
              <a:gd name="connsiteY40" fmla="*/ 46464 h 2488581"/>
              <a:gd name="connsiteX41" fmla="*/ 1078880 w 3239429"/>
              <a:gd name="connsiteY41" fmla="*/ 68766 h 2488581"/>
              <a:gd name="connsiteX42" fmla="*/ 1039851 w 3239429"/>
              <a:gd name="connsiteY42" fmla="*/ 105007 h 2488581"/>
              <a:gd name="connsiteX43" fmla="*/ 1006398 w 3239429"/>
              <a:gd name="connsiteY43" fmla="*/ 135673 h 2488581"/>
              <a:gd name="connsiteX44" fmla="*/ 970156 w 3239429"/>
              <a:gd name="connsiteY44" fmla="*/ 152400 h 2488581"/>
              <a:gd name="connsiteX45" fmla="*/ 933915 w 3239429"/>
              <a:gd name="connsiteY45" fmla="*/ 166339 h 2488581"/>
              <a:gd name="connsiteX46" fmla="*/ 880946 w 3239429"/>
              <a:gd name="connsiteY46" fmla="*/ 205368 h 2488581"/>
              <a:gd name="connsiteX47" fmla="*/ 853068 w 3239429"/>
              <a:gd name="connsiteY47" fmla="*/ 222095 h 2488581"/>
              <a:gd name="connsiteX48" fmla="*/ 833554 w 3239429"/>
              <a:gd name="connsiteY48" fmla="*/ 263912 h 2488581"/>
              <a:gd name="connsiteX49" fmla="*/ 811251 w 3239429"/>
              <a:gd name="connsiteY49" fmla="*/ 302942 h 2488581"/>
              <a:gd name="connsiteX50" fmla="*/ 814039 w 3239429"/>
              <a:gd name="connsiteY50" fmla="*/ 339183 h 2488581"/>
              <a:gd name="connsiteX51" fmla="*/ 822402 w 3239429"/>
              <a:gd name="connsiteY51" fmla="*/ 375425 h 2488581"/>
              <a:gd name="connsiteX52" fmla="*/ 777798 w 3239429"/>
              <a:gd name="connsiteY52" fmla="*/ 392151 h 2488581"/>
              <a:gd name="connsiteX53" fmla="*/ 738768 w 3239429"/>
              <a:gd name="connsiteY53" fmla="*/ 431181 h 2488581"/>
              <a:gd name="connsiteX54" fmla="*/ 710890 w 3239429"/>
              <a:gd name="connsiteY54" fmla="*/ 470210 h 2488581"/>
              <a:gd name="connsiteX55" fmla="*/ 663498 w 3239429"/>
              <a:gd name="connsiteY55" fmla="*/ 520390 h 2488581"/>
              <a:gd name="connsiteX56" fmla="*/ 621680 w 3239429"/>
              <a:gd name="connsiteY56" fmla="*/ 564995 h 2488581"/>
              <a:gd name="connsiteX57" fmla="*/ 599378 w 3239429"/>
              <a:gd name="connsiteY57" fmla="*/ 587298 h 2488581"/>
              <a:gd name="connsiteX58" fmla="*/ 565924 w 3239429"/>
              <a:gd name="connsiteY58" fmla="*/ 643054 h 2488581"/>
              <a:gd name="connsiteX59" fmla="*/ 554773 w 3239429"/>
              <a:gd name="connsiteY59" fmla="*/ 662568 h 2488581"/>
              <a:gd name="connsiteX60" fmla="*/ 554773 w 3239429"/>
              <a:gd name="connsiteY60" fmla="*/ 693234 h 2488581"/>
              <a:gd name="connsiteX61" fmla="*/ 585439 w 3239429"/>
              <a:gd name="connsiteY61" fmla="*/ 813110 h 2488581"/>
              <a:gd name="connsiteX62" fmla="*/ 577076 w 3239429"/>
              <a:gd name="connsiteY62" fmla="*/ 866078 h 2488581"/>
              <a:gd name="connsiteX63" fmla="*/ 602166 w 3239429"/>
              <a:gd name="connsiteY63" fmla="*/ 907895 h 2488581"/>
              <a:gd name="connsiteX64" fmla="*/ 624468 w 3239429"/>
              <a:gd name="connsiteY64" fmla="*/ 999893 h 2488581"/>
              <a:gd name="connsiteX65" fmla="*/ 624468 w 3239429"/>
              <a:gd name="connsiteY65" fmla="*/ 1072376 h 2488581"/>
              <a:gd name="connsiteX66" fmla="*/ 607741 w 3239429"/>
              <a:gd name="connsiteY66" fmla="*/ 1133707 h 2488581"/>
              <a:gd name="connsiteX67" fmla="*/ 602166 w 3239429"/>
              <a:gd name="connsiteY67" fmla="*/ 1189464 h 2488581"/>
              <a:gd name="connsiteX68" fmla="*/ 607741 w 3239429"/>
              <a:gd name="connsiteY68" fmla="*/ 1225705 h 2488581"/>
              <a:gd name="connsiteX69" fmla="*/ 618893 w 3239429"/>
              <a:gd name="connsiteY69" fmla="*/ 1320490 h 2488581"/>
              <a:gd name="connsiteX70" fmla="*/ 616105 w 3239429"/>
              <a:gd name="connsiteY70" fmla="*/ 1387398 h 2488581"/>
              <a:gd name="connsiteX71" fmla="*/ 588227 w 3239429"/>
              <a:gd name="connsiteY71" fmla="*/ 1454305 h 2488581"/>
              <a:gd name="connsiteX72" fmla="*/ 549198 w 3239429"/>
              <a:gd name="connsiteY72" fmla="*/ 1501698 h 2488581"/>
              <a:gd name="connsiteX73" fmla="*/ 515744 w 3239429"/>
              <a:gd name="connsiteY73" fmla="*/ 1535151 h 2488581"/>
              <a:gd name="connsiteX74" fmla="*/ 487866 w 3239429"/>
              <a:gd name="connsiteY74" fmla="*/ 1568605 h 2488581"/>
              <a:gd name="connsiteX75" fmla="*/ 496229 w 3239429"/>
              <a:gd name="connsiteY75" fmla="*/ 1607634 h 2488581"/>
              <a:gd name="connsiteX76" fmla="*/ 457200 w 3239429"/>
              <a:gd name="connsiteY76" fmla="*/ 1674542 h 2488581"/>
              <a:gd name="connsiteX77" fmla="*/ 457200 w 3239429"/>
              <a:gd name="connsiteY77" fmla="*/ 1707995 h 2488581"/>
              <a:gd name="connsiteX78" fmla="*/ 454412 w 3239429"/>
              <a:gd name="connsiteY78" fmla="*/ 1760964 h 2488581"/>
              <a:gd name="connsiteX79" fmla="*/ 432110 w 3239429"/>
              <a:gd name="connsiteY79" fmla="*/ 1827871 h 2488581"/>
              <a:gd name="connsiteX80" fmla="*/ 404232 w 3239429"/>
              <a:gd name="connsiteY80" fmla="*/ 1869688 h 2488581"/>
              <a:gd name="connsiteX81" fmla="*/ 370778 w 3239429"/>
              <a:gd name="connsiteY81" fmla="*/ 1900354 h 2488581"/>
              <a:gd name="connsiteX82" fmla="*/ 317810 w 3239429"/>
              <a:gd name="connsiteY82" fmla="*/ 1942171 h 2488581"/>
              <a:gd name="connsiteX83" fmla="*/ 287144 w 3239429"/>
              <a:gd name="connsiteY83" fmla="*/ 1961685 h 2488581"/>
              <a:gd name="connsiteX84" fmla="*/ 264841 w 3239429"/>
              <a:gd name="connsiteY84" fmla="*/ 2023017 h 2488581"/>
              <a:gd name="connsiteX85" fmla="*/ 239751 w 3239429"/>
              <a:gd name="connsiteY85" fmla="*/ 2070410 h 2488581"/>
              <a:gd name="connsiteX86" fmla="*/ 217449 w 3239429"/>
              <a:gd name="connsiteY86" fmla="*/ 2128954 h 2488581"/>
              <a:gd name="connsiteX87" fmla="*/ 197934 w 3239429"/>
              <a:gd name="connsiteY87" fmla="*/ 2151256 h 2488581"/>
              <a:gd name="connsiteX88" fmla="*/ 153329 w 3239429"/>
              <a:gd name="connsiteY88" fmla="*/ 2195861 h 2488581"/>
              <a:gd name="connsiteX89" fmla="*/ 122663 w 3239429"/>
              <a:gd name="connsiteY89" fmla="*/ 2220951 h 2488581"/>
              <a:gd name="connsiteX90" fmla="*/ 114300 w 3239429"/>
              <a:gd name="connsiteY90" fmla="*/ 2254405 h 2488581"/>
              <a:gd name="connsiteX91" fmla="*/ 111512 w 3239429"/>
              <a:gd name="connsiteY91" fmla="*/ 2312949 h 2488581"/>
              <a:gd name="connsiteX92" fmla="*/ 94785 w 3239429"/>
              <a:gd name="connsiteY92" fmla="*/ 2377068 h 2488581"/>
              <a:gd name="connsiteX93" fmla="*/ 44605 w 3239429"/>
              <a:gd name="connsiteY93" fmla="*/ 2463490 h 2488581"/>
              <a:gd name="connsiteX94" fmla="*/ 0 w 3239429"/>
              <a:gd name="connsiteY94" fmla="*/ 2488581 h 2488581"/>
              <a:gd name="connsiteX0" fmla="*/ 3239429 w 3239429"/>
              <a:gd name="connsiteY0" fmla="*/ 623539 h 2488581"/>
              <a:gd name="connsiteX1" fmla="*/ 3223554 w 3239429"/>
              <a:gd name="connsiteY1" fmla="*/ 574085 h 2488581"/>
              <a:gd name="connsiteX2" fmla="*/ 3223554 w 3239429"/>
              <a:gd name="connsiteY2" fmla="*/ 571145 h 2488581"/>
              <a:gd name="connsiteX3" fmla="*/ 3189249 w 3239429"/>
              <a:gd name="connsiteY3" fmla="*/ 534329 h 2488581"/>
              <a:gd name="connsiteX4" fmla="*/ 3133493 w 3239429"/>
              <a:gd name="connsiteY4" fmla="*/ 500876 h 2488581"/>
              <a:gd name="connsiteX5" fmla="*/ 3077737 w 3239429"/>
              <a:gd name="connsiteY5" fmla="*/ 464634 h 2488581"/>
              <a:gd name="connsiteX6" fmla="*/ 3055434 w 3239429"/>
              <a:gd name="connsiteY6" fmla="*/ 442332 h 2488581"/>
              <a:gd name="connsiteX7" fmla="*/ 3002466 w 3239429"/>
              <a:gd name="connsiteY7" fmla="*/ 464634 h 2488581"/>
              <a:gd name="connsiteX8" fmla="*/ 2974588 w 3239429"/>
              <a:gd name="connsiteY8" fmla="*/ 478573 h 2488581"/>
              <a:gd name="connsiteX9" fmla="*/ 2938346 w 3239429"/>
              <a:gd name="connsiteY9" fmla="*/ 447907 h 2488581"/>
              <a:gd name="connsiteX10" fmla="*/ 2882590 w 3239429"/>
              <a:gd name="connsiteY10" fmla="*/ 442332 h 2488581"/>
              <a:gd name="connsiteX11" fmla="*/ 2832410 w 3239429"/>
              <a:gd name="connsiteY11" fmla="*/ 439544 h 2488581"/>
              <a:gd name="connsiteX12" fmla="*/ 2801744 w 3239429"/>
              <a:gd name="connsiteY12" fmla="*/ 414454 h 2488581"/>
              <a:gd name="connsiteX13" fmla="*/ 2737624 w 3239429"/>
              <a:gd name="connsiteY13" fmla="*/ 372637 h 2488581"/>
              <a:gd name="connsiteX14" fmla="*/ 2687444 w 3239429"/>
              <a:gd name="connsiteY14" fmla="*/ 341971 h 2488581"/>
              <a:gd name="connsiteX15" fmla="*/ 2631688 w 3239429"/>
              <a:gd name="connsiteY15" fmla="*/ 316881 h 2488581"/>
              <a:gd name="connsiteX16" fmla="*/ 2556417 w 3239429"/>
              <a:gd name="connsiteY16" fmla="*/ 277851 h 2488581"/>
              <a:gd name="connsiteX17" fmla="*/ 2520176 w 3239429"/>
              <a:gd name="connsiteY17" fmla="*/ 266700 h 2488581"/>
              <a:gd name="connsiteX18" fmla="*/ 2436541 w 3239429"/>
              <a:gd name="connsiteY18" fmla="*/ 255549 h 2488581"/>
              <a:gd name="connsiteX19" fmla="*/ 2369634 w 3239429"/>
              <a:gd name="connsiteY19" fmla="*/ 286215 h 2488581"/>
              <a:gd name="connsiteX20" fmla="*/ 2316666 w 3239429"/>
              <a:gd name="connsiteY20" fmla="*/ 280639 h 2488581"/>
              <a:gd name="connsiteX21" fmla="*/ 2280424 w 3239429"/>
              <a:gd name="connsiteY21" fmla="*/ 258337 h 2488581"/>
              <a:gd name="connsiteX22" fmla="*/ 2210729 w 3239429"/>
              <a:gd name="connsiteY22" fmla="*/ 258337 h 2488581"/>
              <a:gd name="connsiteX23" fmla="*/ 2138246 w 3239429"/>
              <a:gd name="connsiteY23" fmla="*/ 280639 h 2488581"/>
              <a:gd name="connsiteX24" fmla="*/ 2102005 w 3239429"/>
              <a:gd name="connsiteY24" fmla="*/ 289003 h 2488581"/>
              <a:gd name="connsiteX25" fmla="*/ 2040673 w 3239429"/>
              <a:gd name="connsiteY25" fmla="*/ 283427 h 2488581"/>
              <a:gd name="connsiteX26" fmla="*/ 1979341 w 3239429"/>
              <a:gd name="connsiteY26" fmla="*/ 261125 h 2488581"/>
              <a:gd name="connsiteX27" fmla="*/ 1870617 w 3239429"/>
              <a:gd name="connsiteY27" fmla="*/ 261125 h 2488581"/>
              <a:gd name="connsiteX28" fmla="*/ 1814861 w 3239429"/>
              <a:gd name="connsiteY28" fmla="*/ 230459 h 2488581"/>
              <a:gd name="connsiteX29" fmla="*/ 1778620 w 3239429"/>
              <a:gd name="connsiteY29" fmla="*/ 227671 h 2488581"/>
              <a:gd name="connsiteX30" fmla="*/ 1717288 w 3239429"/>
              <a:gd name="connsiteY30" fmla="*/ 194217 h 2488581"/>
              <a:gd name="connsiteX31" fmla="*/ 1681046 w 3239429"/>
              <a:gd name="connsiteY31" fmla="*/ 160764 h 2488581"/>
              <a:gd name="connsiteX32" fmla="*/ 1625290 w 3239429"/>
              <a:gd name="connsiteY32" fmla="*/ 121734 h 2488581"/>
              <a:gd name="connsiteX33" fmla="*/ 1580685 w 3239429"/>
              <a:gd name="connsiteY33" fmla="*/ 77129 h 2488581"/>
              <a:gd name="connsiteX34" fmla="*/ 1533293 w 3239429"/>
              <a:gd name="connsiteY34" fmla="*/ 35312 h 2488581"/>
              <a:gd name="connsiteX35" fmla="*/ 1405054 w 3239429"/>
              <a:gd name="connsiteY35" fmla="*/ 43676 h 2488581"/>
              <a:gd name="connsiteX36" fmla="*/ 1352085 w 3239429"/>
              <a:gd name="connsiteY36" fmla="*/ 32525 h 2488581"/>
              <a:gd name="connsiteX37" fmla="*/ 1313056 w 3239429"/>
              <a:gd name="connsiteY37" fmla="*/ 7434 h 2488581"/>
              <a:gd name="connsiteX38" fmla="*/ 1257300 w 3239429"/>
              <a:gd name="connsiteY38" fmla="*/ 1859 h 2488581"/>
              <a:gd name="connsiteX39" fmla="*/ 1201544 w 3239429"/>
              <a:gd name="connsiteY39" fmla="*/ 18585 h 2488581"/>
              <a:gd name="connsiteX40" fmla="*/ 1137424 w 3239429"/>
              <a:gd name="connsiteY40" fmla="*/ 46464 h 2488581"/>
              <a:gd name="connsiteX41" fmla="*/ 1078880 w 3239429"/>
              <a:gd name="connsiteY41" fmla="*/ 68766 h 2488581"/>
              <a:gd name="connsiteX42" fmla="*/ 1039851 w 3239429"/>
              <a:gd name="connsiteY42" fmla="*/ 105007 h 2488581"/>
              <a:gd name="connsiteX43" fmla="*/ 1006398 w 3239429"/>
              <a:gd name="connsiteY43" fmla="*/ 135673 h 2488581"/>
              <a:gd name="connsiteX44" fmla="*/ 970156 w 3239429"/>
              <a:gd name="connsiteY44" fmla="*/ 152400 h 2488581"/>
              <a:gd name="connsiteX45" fmla="*/ 933915 w 3239429"/>
              <a:gd name="connsiteY45" fmla="*/ 166339 h 2488581"/>
              <a:gd name="connsiteX46" fmla="*/ 880946 w 3239429"/>
              <a:gd name="connsiteY46" fmla="*/ 205368 h 2488581"/>
              <a:gd name="connsiteX47" fmla="*/ 853068 w 3239429"/>
              <a:gd name="connsiteY47" fmla="*/ 222095 h 2488581"/>
              <a:gd name="connsiteX48" fmla="*/ 833554 w 3239429"/>
              <a:gd name="connsiteY48" fmla="*/ 263912 h 2488581"/>
              <a:gd name="connsiteX49" fmla="*/ 811251 w 3239429"/>
              <a:gd name="connsiteY49" fmla="*/ 302942 h 2488581"/>
              <a:gd name="connsiteX50" fmla="*/ 814039 w 3239429"/>
              <a:gd name="connsiteY50" fmla="*/ 339183 h 2488581"/>
              <a:gd name="connsiteX51" fmla="*/ 822402 w 3239429"/>
              <a:gd name="connsiteY51" fmla="*/ 375425 h 2488581"/>
              <a:gd name="connsiteX52" fmla="*/ 777798 w 3239429"/>
              <a:gd name="connsiteY52" fmla="*/ 392151 h 2488581"/>
              <a:gd name="connsiteX53" fmla="*/ 738768 w 3239429"/>
              <a:gd name="connsiteY53" fmla="*/ 431181 h 2488581"/>
              <a:gd name="connsiteX54" fmla="*/ 710890 w 3239429"/>
              <a:gd name="connsiteY54" fmla="*/ 470210 h 2488581"/>
              <a:gd name="connsiteX55" fmla="*/ 663498 w 3239429"/>
              <a:gd name="connsiteY55" fmla="*/ 520390 h 2488581"/>
              <a:gd name="connsiteX56" fmla="*/ 621680 w 3239429"/>
              <a:gd name="connsiteY56" fmla="*/ 564995 h 2488581"/>
              <a:gd name="connsiteX57" fmla="*/ 599378 w 3239429"/>
              <a:gd name="connsiteY57" fmla="*/ 587298 h 2488581"/>
              <a:gd name="connsiteX58" fmla="*/ 565924 w 3239429"/>
              <a:gd name="connsiteY58" fmla="*/ 643054 h 2488581"/>
              <a:gd name="connsiteX59" fmla="*/ 554773 w 3239429"/>
              <a:gd name="connsiteY59" fmla="*/ 662568 h 2488581"/>
              <a:gd name="connsiteX60" fmla="*/ 554773 w 3239429"/>
              <a:gd name="connsiteY60" fmla="*/ 693234 h 2488581"/>
              <a:gd name="connsiteX61" fmla="*/ 585439 w 3239429"/>
              <a:gd name="connsiteY61" fmla="*/ 813110 h 2488581"/>
              <a:gd name="connsiteX62" fmla="*/ 577076 w 3239429"/>
              <a:gd name="connsiteY62" fmla="*/ 866078 h 2488581"/>
              <a:gd name="connsiteX63" fmla="*/ 602166 w 3239429"/>
              <a:gd name="connsiteY63" fmla="*/ 907895 h 2488581"/>
              <a:gd name="connsiteX64" fmla="*/ 624468 w 3239429"/>
              <a:gd name="connsiteY64" fmla="*/ 999893 h 2488581"/>
              <a:gd name="connsiteX65" fmla="*/ 624468 w 3239429"/>
              <a:gd name="connsiteY65" fmla="*/ 1072376 h 2488581"/>
              <a:gd name="connsiteX66" fmla="*/ 607741 w 3239429"/>
              <a:gd name="connsiteY66" fmla="*/ 1133707 h 2488581"/>
              <a:gd name="connsiteX67" fmla="*/ 602166 w 3239429"/>
              <a:gd name="connsiteY67" fmla="*/ 1189464 h 2488581"/>
              <a:gd name="connsiteX68" fmla="*/ 607741 w 3239429"/>
              <a:gd name="connsiteY68" fmla="*/ 1225705 h 2488581"/>
              <a:gd name="connsiteX69" fmla="*/ 618893 w 3239429"/>
              <a:gd name="connsiteY69" fmla="*/ 1320490 h 2488581"/>
              <a:gd name="connsiteX70" fmla="*/ 616105 w 3239429"/>
              <a:gd name="connsiteY70" fmla="*/ 1387398 h 2488581"/>
              <a:gd name="connsiteX71" fmla="*/ 588227 w 3239429"/>
              <a:gd name="connsiteY71" fmla="*/ 1454305 h 2488581"/>
              <a:gd name="connsiteX72" fmla="*/ 549198 w 3239429"/>
              <a:gd name="connsiteY72" fmla="*/ 1501698 h 2488581"/>
              <a:gd name="connsiteX73" fmla="*/ 515744 w 3239429"/>
              <a:gd name="connsiteY73" fmla="*/ 1535151 h 2488581"/>
              <a:gd name="connsiteX74" fmla="*/ 487866 w 3239429"/>
              <a:gd name="connsiteY74" fmla="*/ 1568605 h 2488581"/>
              <a:gd name="connsiteX75" fmla="*/ 496229 w 3239429"/>
              <a:gd name="connsiteY75" fmla="*/ 1607634 h 2488581"/>
              <a:gd name="connsiteX76" fmla="*/ 457200 w 3239429"/>
              <a:gd name="connsiteY76" fmla="*/ 1674542 h 2488581"/>
              <a:gd name="connsiteX77" fmla="*/ 457200 w 3239429"/>
              <a:gd name="connsiteY77" fmla="*/ 1707995 h 2488581"/>
              <a:gd name="connsiteX78" fmla="*/ 454412 w 3239429"/>
              <a:gd name="connsiteY78" fmla="*/ 1760964 h 2488581"/>
              <a:gd name="connsiteX79" fmla="*/ 432110 w 3239429"/>
              <a:gd name="connsiteY79" fmla="*/ 1827871 h 2488581"/>
              <a:gd name="connsiteX80" fmla="*/ 404232 w 3239429"/>
              <a:gd name="connsiteY80" fmla="*/ 1869688 h 2488581"/>
              <a:gd name="connsiteX81" fmla="*/ 370778 w 3239429"/>
              <a:gd name="connsiteY81" fmla="*/ 1900354 h 2488581"/>
              <a:gd name="connsiteX82" fmla="*/ 317810 w 3239429"/>
              <a:gd name="connsiteY82" fmla="*/ 1942171 h 2488581"/>
              <a:gd name="connsiteX83" fmla="*/ 287144 w 3239429"/>
              <a:gd name="connsiteY83" fmla="*/ 1961685 h 2488581"/>
              <a:gd name="connsiteX84" fmla="*/ 264841 w 3239429"/>
              <a:gd name="connsiteY84" fmla="*/ 2023017 h 2488581"/>
              <a:gd name="connsiteX85" fmla="*/ 239751 w 3239429"/>
              <a:gd name="connsiteY85" fmla="*/ 2070410 h 2488581"/>
              <a:gd name="connsiteX86" fmla="*/ 217449 w 3239429"/>
              <a:gd name="connsiteY86" fmla="*/ 2128954 h 2488581"/>
              <a:gd name="connsiteX87" fmla="*/ 197934 w 3239429"/>
              <a:gd name="connsiteY87" fmla="*/ 2151256 h 2488581"/>
              <a:gd name="connsiteX88" fmla="*/ 153329 w 3239429"/>
              <a:gd name="connsiteY88" fmla="*/ 2195861 h 2488581"/>
              <a:gd name="connsiteX89" fmla="*/ 122663 w 3239429"/>
              <a:gd name="connsiteY89" fmla="*/ 2220951 h 2488581"/>
              <a:gd name="connsiteX90" fmla="*/ 114300 w 3239429"/>
              <a:gd name="connsiteY90" fmla="*/ 2254405 h 2488581"/>
              <a:gd name="connsiteX91" fmla="*/ 111512 w 3239429"/>
              <a:gd name="connsiteY91" fmla="*/ 2312949 h 2488581"/>
              <a:gd name="connsiteX92" fmla="*/ 94785 w 3239429"/>
              <a:gd name="connsiteY92" fmla="*/ 2377068 h 2488581"/>
              <a:gd name="connsiteX93" fmla="*/ 44605 w 3239429"/>
              <a:gd name="connsiteY93" fmla="*/ 2463490 h 2488581"/>
              <a:gd name="connsiteX94" fmla="*/ 0 w 3239429"/>
              <a:gd name="connsiteY94" fmla="*/ 2488581 h 2488581"/>
              <a:gd name="connsiteX0" fmla="*/ 3223554 w 3223554"/>
              <a:gd name="connsiteY0" fmla="*/ 574085 h 2488581"/>
              <a:gd name="connsiteX1" fmla="*/ 3223554 w 3223554"/>
              <a:gd name="connsiteY1" fmla="*/ 571145 h 2488581"/>
              <a:gd name="connsiteX2" fmla="*/ 3189249 w 3223554"/>
              <a:gd name="connsiteY2" fmla="*/ 534329 h 2488581"/>
              <a:gd name="connsiteX3" fmla="*/ 3133493 w 3223554"/>
              <a:gd name="connsiteY3" fmla="*/ 500876 h 2488581"/>
              <a:gd name="connsiteX4" fmla="*/ 3077737 w 3223554"/>
              <a:gd name="connsiteY4" fmla="*/ 464634 h 2488581"/>
              <a:gd name="connsiteX5" fmla="*/ 3055434 w 3223554"/>
              <a:gd name="connsiteY5" fmla="*/ 442332 h 2488581"/>
              <a:gd name="connsiteX6" fmla="*/ 3002466 w 3223554"/>
              <a:gd name="connsiteY6" fmla="*/ 464634 h 2488581"/>
              <a:gd name="connsiteX7" fmla="*/ 2974588 w 3223554"/>
              <a:gd name="connsiteY7" fmla="*/ 478573 h 2488581"/>
              <a:gd name="connsiteX8" fmla="*/ 2938346 w 3223554"/>
              <a:gd name="connsiteY8" fmla="*/ 447907 h 2488581"/>
              <a:gd name="connsiteX9" fmla="*/ 2882590 w 3223554"/>
              <a:gd name="connsiteY9" fmla="*/ 442332 h 2488581"/>
              <a:gd name="connsiteX10" fmla="*/ 2832410 w 3223554"/>
              <a:gd name="connsiteY10" fmla="*/ 439544 h 2488581"/>
              <a:gd name="connsiteX11" fmla="*/ 2801744 w 3223554"/>
              <a:gd name="connsiteY11" fmla="*/ 414454 h 2488581"/>
              <a:gd name="connsiteX12" fmla="*/ 2737624 w 3223554"/>
              <a:gd name="connsiteY12" fmla="*/ 372637 h 2488581"/>
              <a:gd name="connsiteX13" fmla="*/ 2687444 w 3223554"/>
              <a:gd name="connsiteY13" fmla="*/ 341971 h 2488581"/>
              <a:gd name="connsiteX14" fmla="*/ 2631688 w 3223554"/>
              <a:gd name="connsiteY14" fmla="*/ 316881 h 2488581"/>
              <a:gd name="connsiteX15" fmla="*/ 2556417 w 3223554"/>
              <a:gd name="connsiteY15" fmla="*/ 277851 h 2488581"/>
              <a:gd name="connsiteX16" fmla="*/ 2520176 w 3223554"/>
              <a:gd name="connsiteY16" fmla="*/ 266700 h 2488581"/>
              <a:gd name="connsiteX17" fmla="*/ 2436541 w 3223554"/>
              <a:gd name="connsiteY17" fmla="*/ 255549 h 2488581"/>
              <a:gd name="connsiteX18" fmla="*/ 2369634 w 3223554"/>
              <a:gd name="connsiteY18" fmla="*/ 286215 h 2488581"/>
              <a:gd name="connsiteX19" fmla="*/ 2316666 w 3223554"/>
              <a:gd name="connsiteY19" fmla="*/ 280639 h 2488581"/>
              <a:gd name="connsiteX20" fmla="*/ 2280424 w 3223554"/>
              <a:gd name="connsiteY20" fmla="*/ 258337 h 2488581"/>
              <a:gd name="connsiteX21" fmla="*/ 2210729 w 3223554"/>
              <a:gd name="connsiteY21" fmla="*/ 258337 h 2488581"/>
              <a:gd name="connsiteX22" fmla="*/ 2138246 w 3223554"/>
              <a:gd name="connsiteY22" fmla="*/ 280639 h 2488581"/>
              <a:gd name="connsiteX23" fmla="*/ 2102005 w 3223554"/>
              <a:gd name="connsiteY23" fmla="*/ 289003 h 2488581"/>
              <a:gd name="connsiteX24" fmla="*/ 2040673 w 3223554"/>
              <a:gd name="connsiteY24" fmla="*/ 283427 h 2488581"/>
              <a:gd name="connsiteX25" fmla="*/ 1979341 w 3223554"/>
              <a:gd name="connsiteY25" fmla="*/ 261125 h 2488581"/>
              <a:gd name="connsiteX26" fmla="*/ 1870617 w 3223554"/>
              <a:gd name="connsiteY26" fmla="*/ 261125 h 2488581"/>
              <a:gd name="connsiteX27" fmla="*/ 1814861 w 3223554"/>
              <a:gd name="connsiteY27" fmla="*/ 230459 h 2488581"/>
              <a:gd name="connsiteX28" fmla="*/ 1778620 w 3223554"/>
              <a:gd name="connsiteY28" fmla="*/ 227671 h 2488581"/>
              <a:gd name="connsiteX29" fmla="*/ 1717288 w 3223554"/>
              <a:gd name="connsiteY29" fmla="*/ 194217 h 2488581"/>
              <a:gd name="connsiteX30" fmla="*/ 1681046 w 3223554"/>
              <a:gd name="connsiteY30" fmla="*/ 160764 h 2488581"/>
              <a:gd name="connsiteX31" fmla="*/ 1625290 w 3223554"/>
              <a:gd name="connsiteY31" fmla="*/ 121734 h 2488581"/>
              <a:gd name="connsiteX32" fmla="*/ 1580685 w 3223554"/>
              <a:gd name="connsiteY32" fmla="*/ 77129 h 2488581"/>
              <a:gd name="connsiteX33" fmla="*/ 1533293 w 3223554"/>
              <a:gd name="connsiteY33" fmla="*/ 35312 h 2488581"/>
              <a:gd name="connsiteX34" fmla="*/ 1405054 w 3223554"/>
              <a:gd name="connsiteY34" fmla="*/ 43676 h 2488581"/>
              <a:gd name="connsiteX35" fmla="*/ 1352085 w 3223554"/>
              <a:gd name="connsiteY35" fmla="*/ 32525 h 2488581"/>
              <a:gd name="connsiteX36" fmla="*/ 1313056 w 3223554"/>
              <a:gd name="connsiteY36" fmla="*/ 7434 h 2488581"/>
              <a:gd name="connsiteX37" fmla="*/ 1257300 w 3223554"/>
              <a:gd name="connsiteY37" fmla="*/ 1859 h 2488581"/>
              <a:gd name="connsiteX38" fmla="*/ 1201544 w 3223554"/>
              <a:gd name="connsiteY38" fmla="*/ 18585 h 2488581"/>
              <a:gd name="connsiteX39" fmla="*/ 1137424 w 3223554"/>
              <a:gd name="connsiteY39" fmla="*/ 46464 h 2488581"/>
              <a:gd name="connsiteX40" fmla="*/ 1078880 w 3223554"/>
              <a:gd name="connsiteY40" fmla="*/ 68766 h 2488581"/>
              <a:gd name="connsiteX41" fmla="*/ 1039851 w 3223554"/>
              <a:gd name="connsiteY41" fmla="*/ 105007 h 2488581"/>
              <a:gd name="connsiteX42" fmla="*/ 1006398 w 3223554"/>
              <a:gd name="connsiteY42" fmla="*/ 135673 h 2488581"/>
              <a:gd name="connsiteX43" fmla="*/ 970156 w 3223554"/>
              <a:gd name="connsiteY43" fmla="*/ 152400 h 2488581"/>
              <a:gd name="connsiteX44" fmla="*/ 933915 w 3223554"/>
              <a:gd name="connsiteY44" fmla="*/ 166339 h 2488581"/>
              <a:gd name="connsiteX45" fmla="*/ 880946 w 3223554"/>
              <a:gd name="connsiteY45" fmla="*/ 205368 h 2488581"/>
              <a:gd name="connsiteX46" fmla="*/ 853068 w 3223554"/>
              <a:gd name="connsiteY46" fmla="*/ 222095 h 2488581"/>
              <a:gd name="connsiteX47" fmla="*/ 833554 w 3223554"/>
              <a:gd name="connsiteY47" fmla="*/ 263912 h 2488581"/>
              <a:gd name="connsiteX48" fmla="*/ 811251 w 3223554"/>
              <a:gd name="connsiteY48" fmla="*/ 302942 h 2488581"/>
              <a:gd name="connsiteX49" fmla="*/ 814039 w 3223554"/>
              <a:gd name="connsiteY49" fmla="*/ 339183 h 2488581"/>
              <a:gd name="connsiteX50" fmla="*/ 822402 w 3223554"/>
              <a:gd name="connsiteY50" fmla="*/ 375425 h 2488581"/>
              <a:gd name="connsiteX51" fmla="*/ 777798 w 3223554"/>
              <a:gd name="connsiteY51" fmla="*/ 392151 h 2488581"/>
              <a:gd name="connsiteX52" fmla="*/ 738768 w 3223554"/>
              <a:gd name="connsiteY52" fmla="*/ 431181 h 2488581"/>
              <a:gd name="connsiteX53" fmla="*/ 710890 w 3223554"/>
              <a:gd name="connsiteY53" fmla="*/ 470210 h 2488581"/>
              <a:gd name="connsiteX54" fmla="*/ 663498 w 3223554"/>
              <a:gd name="connsiteY54" fmla="*/ 520390 h 2488581"/>
              <a:gd name="connsiteX55" fmla="*/ 621680 w 3223554"/>
              <a:gd name="connsiteY55" fmla="*/ 564995 h 2488581"/>
              <a:gd name="connsiteX56" fmla="*/ 599378 w 3223554"/>
              <a:gd name="connsiteY56" fmla="*/ 587298 h 2488581"/>
              <a:gd name="connsiteX57" fmla="*/ 565924 w 3223554"/>
              <a:gd name="connsiteY57" fmla="*/ 643054 h 2488581"/>
              <a:gd name="connsiteX58" fmla="*/ 554773 w 3223554"/>
              <a:gd name="connsiteY58" fmla="*/ 662568 h 2488581"/>
              <a:gd name="connsiteX59" fmla="*/ 554773 w 3223554"/>
              <a:gd name="connsiteY59" fmla="*/ 693234 h 2488581"/>
              <a:gd name="connsiteX60" fmla="*/ 585439 w 3223554"/>
              <a:gd name="connsiteY60" fmla="*/ 813110 h 2488581"/>
              <a:gd name="connsiteX61" fmla="*/ 577076 w 3223554"/>
              <a:gd name="connsiteY61" fmla="*/ 866078 h 2488581"/>
              <a:gd name="connsiteX62" fmla="*/ 602166 w 3223554"/>
              <a:gd name="connsiteY62" fmla="*/ 907895 h 2488581"/>
              <a:gd name="connsiteX63" fmla="*/ 624468 w 3223554"/>
              <a:gd name="connsiteY63" fmla="*/ 999893 h 2488581"/>
              <a:gd name="connsiteX64" fmla="*/ 624468 w 3223554"/>
              <a:gd name="connsiteY64" fmla="*/ 1072376 h 2488581"/>
              <a:gd name="connsiteX65" fmla="*/ 607741 w 3223554"/>
              <a:gd name="connsiteY65" fmla="*/ 1133707 h 2488581"/>
              <a:gd name="connsiteX66" fmla="*/ 602166 w 3223554"/>
              <a:gd name="connsiteY66" fmla="*/ 1189464 h 2488581"/>
              <a:gd name="connsiteX67" fmla="*/ 607741 w 3223554"/>
              <a:gd name="connsiteY67" fmla="*/ 1225705 h 2488581"/>
              <a:gd name="connsiteX68" fmla="*/ 618893 w 3223554"/>
              <a:gd name="connsiteY68" fmla="*/ 1320490 h 2488581"/>
              <a:gd name="connsiteX69" fmla="*/ 616105 w 3223554"/>
              <a:gd name="connsiteY69" fmla="*/ 1387398 h 2488581"/>
              <a:gd name="connsiteX70" fmla="*/ 588227 w 3223554"/>
              <a:gd name="connsiteY70" fmla="*/ 1454305 h 2488581"/>
              <a:gd name="connsiteX71" fmla="*/ 549198 w 3223554"/>
              <a:gd name="connsiteY71" fmla="*/ 1501698 h 2488581"/>
              <a:gd name="connsiteX72" fmla="*/ 515744 w 3223554"/>
              <a:gd name="connsiteY72" fmla="*/ 1535151 h 2488581"/>
              <a:gd name="connsiteX73" fmla="*/ 487866 w 3223554"/>
              <a:gd name="connsiteY73" fmla="*/ 1568605 h 2488581"/>
              <a:gd name="connsiteX74" fmla="*/ 496229 w 3223554"/>
              <a:gd name="connsiteY74" fmla="*/ 1607634 h 2488581"/>
              <a:gd name="connsiteX75" fmla="*/ 457200 w 3223554"/>
              <a:gd name="connsiteY75" fmla="*/ 1674542 h 2488581"/>
              <a:gd name="connsiteX76" fmla="*/ 457200 w 3223554"/>
              <a:gd name="connsiteY76" fmla="*/ 1707995 h 2488581"/>
              <a:gd name="connsiteX77" fmla="*/ 454412 w 3223554"/>
              <a:gd name="connsiteY77" fmla="*/ 1760964 h 2488581"/>
              <a:gd name="connsiteX78" fmla="*/ 432110 w 3223554"/>
              <a:gd name="connsiteY78" fmla="*/ 1827871 h 2488581"/>
              <a:gd name="connsiteX79" fmla="*/ 404232 w 3223554"/>
              <a:gd name="connsiteY79" fmla="*/ 1869688 h 2488581"/>
              <a:gd name="connsiteX80" fmla="*/ 370778 w 3223554"/>
              <a:gd name="connsiteY80" fmla="*/ 1900354 h 2488581"/>
              <a:gd name="connsiteX81" fmla="*/ 317810 w 3223554"/>
              <a:gd name="connsiteY81" fmla="*/ 1942171 h 2488581"/>
              <a:gd name="connsiteX82" fmla="*/ 287144 w 3223554"/>
              <a:gd name="connsiteY82" fmla="*/ 1961685 h 2488581"/>
              <a:gd name="connsiteX83" fmla="*/ 264841 w 3223554"/>
              <a:gd name="connsiteY83" fmla="*/ 2023017 h 2488581"/>
              <a:gd name="connsiteX84" fmla="*/ 239751 w 3223554"/>
              <a:gd name="connsiteY84" fmla="*/ 2070410 h 2488581"/>
              <a:gd name="connsiteX85" fmla="*/ 217449 w 3223554"/>
              <a:gd name="connsiteY85" fmla="*/ 2128954 h 2488581"/>
              <a:gd name="connsiteX86" fmla="*/ 197934 w 3223554"/>
              <a:gd name="connsiteY86" fmla="*/ 2151256 h 2488581"/>
              <a:gd name="connsiteX87" fmla="*/ 153329 w 3223554"/>
              <a:gd name="connsiteY87" fmla="*/ 2195861 h 2488581"/>
              <a:gd name="connsiteX88" fmla="*/ 122663 w 3223554"/>
              <a:gd name="connsiteY88" fmla="*/ 2220951 h 2488581"/>
              <a:gd name="connsiteX89" fmla="*/ 114300 w 3223554"/>
              <a:gd name="connsiteY89" fmla="*/ 2254405 h 2488581"/>
              <a:gd name="connsiteX90" fmla="*/ 111512 w 3223554"/>
              <a:gd name="connsiteY90" fmla="*/ 2312949 h 2488581"/>
              <a:gd name="connsiteX91" fmla="*/ 94785 w 3223554"/>
              <a:gd name="connsiteY91" fmla="*/ 2377068 h 2488581"/>
              <a:gd name="connsiteX92" fmla="*/ 44605 w 3223554"/>
              <a:gd name="connsiteY92" fmla="*/ 2463490 h 2488581"/>
              <a:gd name="connsiteX93" fmla="*/ 0 w 3223554"/>
              <a:gd name="connsiteY93" fmla="*/ 2488581 h 2488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3223554" h="2488581">
                <a:moveTo>
                  <a:pt x="3223554" y="574085"/>
                </a:moveTo>
                <a:lnTo>
                  <a:pt x="3223554" y="571145"/>
                </a:lnTo>
                <a:cubicBezTo>
                  <a:pt x="3217837" y="564519"/>
                  <a:pt x="3204259" y="546040"/>
                  <a:pt x="3189249" y="534329"/>
                </a:cubicBezTo>
                <a:cubicBezTo>
                  <a:pt x="3174239" y="522618"/>
                  <a:pt x="3152078" y="512492"/>
                  <a:pt x="3133493" y="500876"/>
                </a:cubicBezTo>
                <a:cubicBezTo>
                  <a:pt x="3114908" y="489260"/>
                  <a:pt x="3090747" y="474391"/>
                  <a:pt x="3077737" y="464634"/>
                </a:cubicBezTo>
                <a:cubicBezTo>
                  <a:pt x="3064727" y="454877"/>
                  <a:pt x="3067979" y="442332"/>
                  <a:pt x="3055434" y="442332"/>
                </a:cubicBezTo>
                <a:cubicBezTo>
                  <a:pt x="3042889" y="442332"/>
                  <a:pt x="3015940" y="458594"/>
                  <a:pt x="3002466" y="464634"/>
                </a:cubicBezTo>
                <a:cubicBezTo>
                  <a:pt x="2988992" y="470674"/>
                  <a:pt x="2985275" y="481361"/>
                  <a:pt x="2974588" y="478573"/>
                </a:cubicBezTo>
                <a:cubicBezTo>
                  <a:pt x="2963901" y="475785"/>
                  <a:pt x="2953679" y="453947"/>
                  <a:pt x="2938346" y="447907"/>
                </a:cubicBezTo>
                <a:cubicBezTo>
                  <a:pt x="2923013" y="441867"/>
                  <a:pt x="2900246" y="443726"/>
                  <a:pt x="2882590" y="442332"/>
                </a:cubicBezTo>
                <a:cubicBezTo>
                  <a:pt x="2864934" y="440938"/>
                  <a:pt x="2845884" y="444190"/>
                  <a:pt x="2832410" y="439544"/>
                </a:cubicBezTo>
                <a:cubicBezTo>
                  <a:pt x="2818936" y="434898"/>
                  <a:pt x="2817542" y="425605"/>
                  <a:pt x="2801744" y="414454"/>
                </a:cubicBezTo>
                <a:cubicBezTo>
                  <a:pt x="2785946" y="403303"/>
                  <a:pt x="2756674" y="384717"/>
                  <a:pt x="2737624" y="372637"/>
                </a:cubicBezTo>
                <a:cubicBezTo>
                  <a:pt x="2718574" y="360557"/>
                  <a:pt x="2705100" y="351264"/>
                  <a:pt x="2687444" y="341971"/>
                </a:cubicBezTo>
                <a:cubicBezTo>
                  <a:pt x="2669788" y="332678"/>
                  <a:pt x="2653526" y="327568"/>
                  <a:pt x="2631688" y="316881"/>
                </a:cubicBezTo>
                <a:cubicBezTo>
                  <a:pt x="2609850" y="306194"/>
                  <a:pt x="2575002" y="286214"/>
                  <a:pt x="2556417" y="277851"/>
                </a:cubicBezTo>
                <a:cubicBezTo>
                  <a:pt x="2537832" y="269488"/>
                  <a:pt x="2540155" y="270417"/>
                  <a:pt x="2520176" y="266700"/>
                </a:cubicBezTo>
                <a:cubicBezTo>
                  <a:pt x="2500197" y="262983"/>
                  <a:pt x="2461631" y="252297"/>
                  <a:pt x="2436541" y="255549"/>
                </a:cubicBezTo>
                <a:cubicBezTo>
                  <a:pt x="2411451" y="258802"/>
                  <a:pt x="2389613" y="282033"/>
                  <a:pt x="2369634" y="286215"/>
                </a:cubicBezTo>
                <a:cubicBezTo>
                  <a:pt x="2349655" y="290397"/>
                  <a:pt x="2331534" y="285285"/>
                  <a:pt x="2316666" y="280639"/>
                </a:cubicBezTo>
                <a:cubicBezTo>
                  <a:pt x="2301798" y="275993"/>
                  <a:pt x="2298080" y="262054"/>
                  <a:pt x="2280424" y="258337"/>
                </a:cubicBezTo>
                <a:cubicBezTo>
                  <a:pt x="2262768" y="254620"/>
                  <a:pt x="2234425" y="254620"/>
                  <a:pt x="2210729" y="258337"/>
                </a:cubicBezTo>
                <a:cubicBezTo>
                  <a:pt x="2187033" y="262054"/>
                  <a:pt x="2156367" y="275528"/>
                  <a:pt x="2138246" y="280639"/>
                </a:cubicBezTo>
                <a:cubicBezTo>
                  <a:pt x="2120125" y="285750"/>
                  <a:pt x="2118267" y="288538"/>
                  <a:pt x="2102005" y="289003"/>
                </a:cubicBezTo>
                <a:cubicBezTo>
                  <a:pt x="2085743" y="289468"/>
                  <a:pt x="2061117" y="288073"/>
                  <a:pt x="2040673" y="283427"/>
                </a:cubicBezTo>
                <a:cubicBezTo>
                  <a:pt x="2020229" y="278781"/>
                  <a:pt x="2007684" y="264842"/>
                  <a:pt x="1979341" y="261125"/>
                </a:cubicBezTo>
                <a:cubicBezTo>
                  <a:pt x="1950998" y="257408"/>
                  <a:pt x="1898030" y="266236"/>
                  <a:pt x="1870617" y="261125"/>
                </a:cubicBezTo>
                <a:cubicBezTo>
                  <a:pt x="1843204" y="256014"/>
                  <a:pt x="1830194" y="236035"/>
                  <a:pt x="1814861" y="230459"/>
                </a:cubicBezTo>
                <a:cubicBezTo>
                  <a:pt x="1799528" y="224883"/>
                  <a:pt x="1794882" y="233711"/>
                  <a:pt x="1778620" y="227671"/>
                </a:cubicBezTo>
                <a:cubicBezTo>
                  <a:pt x="1762358" y="221631"/>
                  <a:pt x="1733550" y="205368"/>
                  <a:pt x="1717288" y="194217"/>
                </a:cubicBezTo>
                <a:cubicBezTo>
                  <a:pt x="1701026" y="183066"/>
                  <a:pt x="1696379" y="172844"/>
                  <a:pt x="1681046" y="160764"/>
                </a:cubicBezTo>
                <a:cubicBezTo>
                  <a:pt x="1665713" y="148684"/>
                  <a:pt x="1642017" y="135673"/>
                  <a:pt x="1625290" y="121734"/>
                </a:cubicBezTo>
                <a:cubicBezTo>
                  <a:pt x="1608563" y="107795"/>
                  <a:pt x="1596018" y="91533"/>
                  <a:pt x="1580685" y="77129"/>
                </a:cubicBezTo>
                <a:cubicBezTo>
                  <a:pt x="1565352" y="62725"/>
                  <a:pt x="1562565" y="40887"/>
                  <a:pt x="1533293" y="35312"/>
                </a:cubicBezTo>
                <a:cubicBezTo>
                  <a:pt x="1504021" y="29737"/>
                  <a:pt x="1435255" y="44140"/>
                  <a:pt x="1405054" y="43676"/>
                </a:cubicBezTo>
                <a:cubicBezTo>
                  <a:pt x="1374853" y="43212"/>
                  <a:pt x="1367418" y="38565"/>
                  <a:pt x="1352085" y="32525"/>
                </a:cubicBezTo>
                <a:cubicBezTo>
                  <a:pt x="1336752" y="26485"/>
                  <a:pt x="1328854" y="12545"/>
                  <a:pt x="1313056" y="7434"/>
                </a:cubicBezTo>
                <a:cubicBezTo>
                  <a:pt x="1297259" y="2323"/>
                  <a:pt x="1275885" y="0"/>
                  <a:pt x="1257300" y="1859"/>
                </a:cubicBezTo>
                <a:cubicBezTo>
                  <a:pt x="1238715" y="3718"/>
                  <a:pt x="1221523" y="11151"/>
                  <a:pt x="1201544" y="18585"/>
                </a:cubicBezTo>
                <a:cubicBezTo>
                  <a:pt x="1181565" y="26019"/>
                  <a:pt x="1157868" y="38100"/>
                  <a:pt x="1137424" y="46464"/>
                </a:cubicBezTo>
                <a:cubicBezTo>
                  <a:pt x="1116980" y="54828"/>
                  <a:pt x="1095142" y="59009"/>
                  <a:pt x="1078880" y="68766"/>
                </a:cubicBezTo>
                <a:cubicBezTo>
                  <a:pt x="1062618" y="78523"/>
                  <a:pt x="1039851" y="105007"/>
                  <a:pt x="1039851" y="105007"/>
                </a:cubicBezTo>
                <a:cubicBezTo>
                  <a:pt x="1027771" y="116158"/>
                  <a:pt x="1018014" y="127774"/>
                  <a:pt x="1006398" y="135673"/>
                </a:cubicBezTo>
                <a:cubicBezTo>
                  <a:pt x="994782" y="143572"/>
                  <a:pt x="982236" y="147289"/>
                  <a:pt x="970156" y="152400"/>
                </a:cubicBezTo>
                <a:cubicBezTo>
                  <a:pt x="958076" y="157511"/>
                  <a:pt x="948783" y="157511"/>
                  <a:pt x="933915" y="166339"/>
                </a:cubicBezTo>
                <a:cubicBezTo>
                  <a:pt x="919047" y="175167"/>
                  <a:pt x="894420" y="196075"/>
                  <a:pt x="880946" y="205368"/>
                </a:cubicBezTo>
                <a:cubicBezTo>
                  <a:pt x="867472" y="214661"/>
                  <a:pt x="860967" y="212338"/>
                  <a:pt x="853068" y="222095"/>
                </a:cubicBezTo>
                <a:cubicBezTo>
                  <a:pt x="845169" y="231852"/>
                  <a:pt x="840524" y="250437"/>
                  <a:pt x="833554" y="263912"/>
                </a:cubicBezTo>
                <a:cubicBezTo>
                  <a:pt x="826584" y="277387"/>
                  <a:pt x="814504" y="290397"/>
                  <a:pt x="811251" y="302942"/>
                </a:cubicBezTo>
                <a:cubicBezTo>
                  <a:pt x="807999" y="315487"/>
                  <a:pt x="812181" y="327103"/>
                  <a:pt x="814039" y="339183"/>
                </a:cubicBezTo>
                <a:cubicBezTo>
                  <a:pt x="815898" y="351264"/>
                  <a:pt x="828442" y="366597"/>
                  <a:pt x="822402" y="375425"/>
                </a:cubicBezTo>
                <a:cubicBezTo>
                  <a:pt x="816362" y="384253"/>
                  <a:pt x="791737" y="382858"/>
                  <a:pt x="777798" y="392151"/>
                </a:cubicBezTo>
                <a:cubicBezTo>
                  <a:pt x="763859" y="401444"/>
                  <a:pt x="749919" y="418171"/>
                  <a:pt x="738768" y="431181"/>
                </a:cubicBezTo>
                <a:cubicBezTo>
                  <a:pt x="727617" y="444191"/>
                  <a:pt x="723435" y="455342"/>
                  <a:pt x="710890" y="470210"/>
                </a:cubicBezTo>
                <a:cubicBezTo>
                  <a:pt x="698345" y="485078"/>
                  <a:pt x="663498" y="520390"/>
                  <a:pt x="663498" y="520390"/>
                </a:cubicBezTo>
                <a:lnTo>
                  <a:pt x="621680" y="564995"/>
                </a:lnTo>
                <a:cubicBezTo>
                  <a:pt x="610993" y="576146"/>
                  <a:pt x="608671" y="574288"/>
                  <a:pt x="599378" y="587298"/>
                </a:cubicBezTo>
                <a:cubicBezTo>
                  <a:pt x="590085" y="600308"/>
                  <a:pt x="573358" y="630509"/>
                  <a:pt x="565924" y="643054"/>
                </a:cubicBezTo>
                <a:cubicBezTo>
                  <a:pt x="558490" y="655599"/>
                  <a:pt x="556631" y="654205"/>
                  <a:pt x="554773" y="662568"/>
                </a:cubicBezTo>
                <a:cubicBezTo>
                  <a:pt x="552915" y="670931"/>
                  <a:pt x="549662" y="668144"/>
                  <a:pt x="554773" y="693234"/>
                </a:cubicBezTo>
                <a:cubicBezTo>
                  <a:pt x="559884" y="718324"/>
                  <a:pt x="581722" y="784303"/>
                  <a:pt x="585439" y="813110"/>
                </a:cubicBezTo>
                <a:cubicBezTo>
                  <a:pt x="589156" y="841917"/>
                  <a:pt x="574288" y="850281"/>
                  <a:pt x="577076" y="866078"/>
                </a:cubicBezTo>
                <a:cubicBezTo>
                  <a:pt x="579864" y="881876"/>
                  <a:pt x="594267" y="885593"/>
                  <a:pt x="602166" y="907895"/>
                </a:cubicBezTo>
                <a:cubicBezTo>
                  <a:pt x="610065" y="930197"/>
                  <a:pt x="620751" y="972480"/>
                  <a:pt x="624468" y="999893"/>
                </a:cubicBezTo>
                <a:cubicBezTo>
                  <a:pt x="628185" y="1027307"/>
                  <a:pt x="627256" y="1050074"/>
                  <a:pt x="624468" y="1072376"/>
                </a:cubicBezTo>
                <a:cubicBezTo>
                  <a:pt x="621680" y="1094678"/>
                  <a:pt x="611458" y="1114192"/>
                  <a:pt x="607741" y="1133707"/>
                </a:cubicBezTo>
                <a:cubicBezTo>
                  <a:pt x="604024" y="1153222"/>
                  <a:pt x="602166" y="1174131"/>
                  <a:pt x="602166" y="1189464"/>
                </a:cubicBezTo>
                <a:cubicBezTo>
                  <a:pt x="602166" y="1204797"/>
                  <a:pt x="604953" y="1203867"/>
                  <a:pt x="607741" y="1225705"/>
                </a:cubicBezTo>
                <a:cubicBezTo>
                  <a:pt x="610529" y="1247543"/>
                  <a:pt x="617499" y="1293541"/>
                  <a:pt x="618893" y="1320490"/>
                </a:cubicBezTo>
                <a:cubicBezTo>
                  <a:pt x="620287" y="1347439"/>
                  <a:pt x="621216" y="1365095"/>
                  <a:pt x="616105" y="1387398"/>
                </a:cubicBezTo>
                <a:cubicBezTo>
                  <a:pt x="610994" y="1409701"/>
                  <a:pt x="599378" y="1435255"/>
                  <a:pt x="588227" y="1454305"/>
                </a:cubicBezTo>
                <a:cubicBezTo>
                  <a:pt x="577076" y="1473355"/>
                  <a:pt x="561278" y="1488224"/>
                  <a:pt x="549198" y="1501698"/>
                </a:cubicBezTo>
                <a:cubicBezTo>
                  <a:pt x="537118" y="1515172"/>
                  <a:pt x="525966" y="1524000"/>
                  <a:pt x="515744" y="1535151"/>
                </a:cubicBezTo>
                <a:cubicBezTo>
                  <a:pt x="505522" y="1546302"/>
                  <a:pt x="491118" y="1556525"/>
                  <a:pt x="487866" y="1568605"/>
                </a:cubicBezTo>
                <a:cubicBezTo>
                  <a:pt x="484614" y="1580685"/>
                  <a:pt x="501340" y="1589978"/>
                  <a:pt x="496229" y="1607634"/>
                </a:cubicBezTo>
                <a:cubicBezTo>
                  <a:pt x="491118" y="1625290"/>
                  <a:pt x="463705" y="1657815"/>
                  <a:pt x="457200" y="1674542"/>
                </a:cubicBezTo>
                <a:cubicBezTo>
                  <a:pt x="450695" y="1691269"/>
                  <a:pt x="457665" y="1693591"/>
                  <a:pt x="457200" y="1707995"/>
                </a:cubicBezTo>
                <a:cubicBezTo>
                  <a:pt x="456735" y="1722399"/>
                  <a:pt x="458594" y="1740985"/>
                  <a:pt x="454412" y="1760964"/>
                </a:cubicBezTo>
                <a:cubicBezTo>
                  <a:pt x="450230" y="1780943"/>
                  <a:pt x="440473" y="1809750"/>
                  <a:pt x="432110" y="1827871"/>
                </a:cubicBezTo>
                <a:cubicBezTo>
                  <a:pt x="423747" y="1845992"/>
                  <a:pt x="414454" y="1857607"/>
                  <a:pt x="404232" y="1869688"/>
                </a:cubicBezTo>
                <a:cubicBezTo>
                  <a:pt x="394010" y="1881769"/>
                  <a:pt x="385182" y="1888274"/>
                  <a:pt x="370778" y="1900354"/>
                </a:cubicBezTo>
                <a:cubicBezTo>
                  <a:pt x="356374" y="1912434"/>
                  <a:pt x="331749" y="1931949"/>
                  <a:pt x="317810" y="1942171"/>
                </a:cubicBezTo>
                <a:cubicBezTo>
                  <a:pt x="303871" y="1952393"/>
                  <a:pt x="295972" y="1948211"/>
                  <a:pt x="287144" y="1961685"/>
                </a:cubicBezTo>
                <a:cubicBezTo>
                  <a:pt x="278316" y="1975159"/>
                  <a:pt x="272740" y="2004896"/>
                  <a:pt x="264841" y="2023017"/>
                </a:cubicBezTo>
                <a:cubicBezTo>
                  <a:pt x="256942" y="2041138"/>
                  <a:pt x="247650" y="2052754"/>
                  <a:pt x="239751" y="2070410"/>
                </a:cubicBezTo>
                <a:cubicBezTo>
                  <a:pt x="231852" y="2088066"/>
                  <a:pt x="224418" y="2115480"/>
                  <a:pt x="217449" y="2128954"/>
                </a:cubicBezTo>
                <a:cubicBezTo>
                  <a:pt x="210480" y="2142428"/>
                  <a:pt x="208621" y="2140105"/>
                  <a:pt x="197934" y="2151256"/>
                </a:cubicBezTo>
                <a:cubicBezTo>
                  <a:pt x="187247" y="2162407"/>
                  <a:pt x="165874" y="2184245"/>
                  <a:pt x="153329" y="2195861"/>
                </a:cubicBezTo>
                <a:cubicBezTo>
                  <a:pt x="140784" y="2207477"/>
                  <a:pt x="129168" y="2211194"/>
                  <a:pt x="122663" y="2220951"/>
                </a:cubicBezTo>
                <a:cubicBezTo>
                  <a:pt x="116158" y="2230708"/>
                  <a:pt x="116159" y="2239072"/>
                  <a:pt x="114300" y="2254405"/>
                </a:cubicBezTo>
                <a:cubicBezTo>
                  <a:pt x="112442" y="2269738"/>
                  <a:pt x="114764" y="2292505"/>
                  <a:pt x="111512" y="2312949"/>
                </a:cubicBezTo>
                <a:cubicBezTo>
                  <a:pt x="108260" y="2333393"/>
                  <a:pt x="105936" y="2351978"/>
                  <a:pt x="94785" y="2377068"/>
                </a:cubicBezTo>
                <a:cubicBezTo>
                  <a:pt x="83634" y="2402158"/>
                  <a:pt x="60402" y="2444905"/>
                  <a:pt x="44605" y="2463490"/>
                </a:cubicBezTo>
                <a:cubicBezTo>
                  <a:pt x="28808" y="2482075"/>
                  <a:pt x="14404" y="2485328"/>
                  <a:pt x="0" y="2488581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任意多边形 6"/>
          <p:cNvSpPr/>
          <p:nvPr/>
        </p:nvSpPr>
        <p:spPr>
          <a:xfrm>
            <a:off x="374031" y="3442939"/>
            <a:ext cx="874906" cy="575217"/>
          </a:xfrm>
          <a:custGeom>
            <a:avLst/>
            <a:gdLst>
              <a:gd name="connsiteX0" fmla="*/ 874906 w 874906"/>
              <a:gd name="connsiteY0" fmla="*/ 0 h 575217"/>
              <a:gd name="connsiteX1" fmla="*/ 766181 w 874906"/>
              <a:gd name="connsiteY1" fmla="*/ 19515 h 575217"/>
              <a:gd name="connsiteX2" fmla="*/ 665820 w 874906"/>
              <a:gd name="connsiteY2" fmla="*/ 39029 h 575217"/>
              <a:gd name="connsiteX3" fmla="*/ 587762 w 874906"/>
              <a:gd name="connsiteY3" fmla="*/ 33454 h 575217"/>
              <a:gd name="connsiteX4" fmla="*/ 520854 w 874906"/>
              <a:gd name="connsiteY4" fmla="*/ 44605 h 575217"/>
              <a:gd name="connsiteX5" fmla="*/ 434432 w 874906"/>
              <a:gd name="connsiteY5" fmla="*/ 55756 h 575217"/>
              <a:gd name="connsiteX6" fmla="*/ 381464 w 874906"/>
              <a:gd name="connsiteY6" fmla="*/ 80846 h 575217"/>
              <a:gd name="connsiteX7" fmla="*/ 334071 w 874906"/>
              <a:gd name="connsiteY7" fmla="*/ 94785 h 575217"/>
              <a:gd name="connsiteX8" fmla="*/ 286679 w 874906"/>
              <a:gd name="connsiteY8" fmla="*/ 108724 h 575217"/>
              <a:gd name="connsiteX9" fmla="*/ 261589 w 874906"/>
              <a:gd name="connsiteY9" fmla="*/ 150541 h 575217"/>
              <a:gd name="connsiteX10" fmla="*/ 278315 w 874906"/>
              <a:gd name="connsiteY10" fmla="*/ 175632 h 575217"/>
              <a:gd name="connsiteX11" fmla="*/ 233710 w 874906"/>
              <a:gd name="connsiteY11" fmla="*/ 164481 h 575217"/>
              <a:gd name="connsiteX12" fmla="*/ 203045 w 874906"/>
              <a:gd name="connsiteY12" fmla="*/ 186783 h 575217"/>
              <a:gd name="connsiteX13" fmla="*/ 191893 w 874906"/>
              <a:gd name="connsiteY13" fmla="*/ 223024 h 575217"/>
              <a:gd name="connsiteX14" fmla="*/ 166803 w 874906"/>
              <a:gd name="connsiteY14" fmla="*/ 234176 h 575217"/>
              <a:gd name="connsiteX15" fmla="*/ 119410 w 874906"/>
              <a:gd name="connsiteY15" fmla="*/ 234176 h 575217"/>
              <a:gd name="connsiteX16" fmla="*/ 63654 w 874906"/>
              <a:gd name="connsiteY16" fmla="*/ 225812 h 575217"/>
              <a:gd name="connsiteX17" fmla="*/ 21837 w 874906"/>
              <a:gd name="connsiteY17" fmla="*/ 245327 h 575217"/>
              <a:gd name="connsiteX18" fmla="*/ 2323 w 874906"/>
              <a:gd name="connsiteY18" fmla="*/ 253690 h 575217"/>
              <a:gd name="connsiteX19" fmla="*/ 35776 w 874906"/>
              <a:gd name="connsiteY19" fmla="*/ 292720 h 575217"/>
              <a:gd name="connsiteX20" fmla="*/ 16262 w 874906"/>
              <a:gd name="connsiteY20" fmla="*/ 323385 h 575217"/>
              <a:gd name="connsiteX21" fmla="*/ 21837 w 874906"/>
              <a:gd name="connsiteY21" fmla="*/ 362415 h 575217"/>
              <a:gd name="connsiteX22" fmla="*/ 41352 w 874906"/>
              <a:gd name="connsiteY22" fmla="*/ 387505 h 575217"/>
              <a:gd name="connsiteX23" fmla="*/ 21837 w 874906"/>
              <a:gd name="connsiteY23" fmla="*/ 432110 h 575217"/>
              <a:gd name="connsiteX24" fmla="*/ 72018 w 874906"/>
              <a:gd name="connsiteY24" fmla="*/ 440473 h 575217"/>
              <a:gd name="connsiteX25" fmla="*/ 133349 w 874906"/>
              <a:gd name="connsiteY25" fmla="*/ 471139 h 575217"/>
              <a:gd name="connsiteX26" fmla="*/ 189106 w 874906"/>
              <a:gd name="connsiteY26" fmla="*/ 496229 h 575217"/>
              <a:gd name="connsiteX27" fmla="*/ 244862 w 874906"/>
              <a:gd name="connsiteY27" fmla="*/ 510168 h 575217"/>
              <a:gd name="connsiteX28" fmla="*/ 244862 w 874906"/>
              <a:gd name="connsiteY28" fmla="*/ 510168 h 575217"/>
              <a:gd name="connsiteX29" fmla="*/ 281103 w 874906"/>
              <a:gd name="connsiteY29" fmla="*/ 535259 h 575217"/>
              <a:gd name="connsiteX30" fmla="*/ 269952 w 874906"/>
              <a:gd name="connsiteY30" fmla="*/ 568712 h 575217"/>
              <a:gd name="connsiteX31" fmla="*/ 364737 w 874906"/>
              <a:gd name="connsiteY31" fmla="*/ 574288 h 57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74906" h="575217">
                <a:moveTo>
                  <a:pt x="874906" y="0"/>
                </a:moveTo>
                <a:lnTo>
                  <a:pt x="766181" y="19515"/>
                </a:lnTo>
                <a:cubicBezTo>
                  <a:pt x="731333" y="26020"/>
                  <a:pt x="695557" y="36706"/>
                  <a:pt x="665820" y="39029"/>
                </a:cubicBezTo>
                <a:cubicBezTo>
                  <a:pt x="636084" y="41352"/>
                  <a:pt x="611923" y="32525"/>
                  <a:pt x="587762" y="33454"/>
                </a:cubicBezTo>
                <a:cubicBezTo>
                  <a:pt x="563601" y="34383"/>
                  <a:pt x="546409" y="40888"/>
                  <a:pt x="520854" y="44605"/>
                </a:cubicBezTo>
                <a:cubicBezTo>
                  <a:pt x="495299" y="48322"/>
                  <a:pt x="457664" y="49716"/>
                  <a:pt x="434432" y="55756"/>
                </a:cubicBezTo>
                <a:cubicBezTo>
                  <a:pt x="411200" y="61796"/>
                  <a:pt x="398191" y="74341"/>
                  <a:pt x="381464" y="80846"/>
                </a:cubicBezTo>
                <a:cubicBezTo>
                  <a:pt x="364737" y="87351"/>
                  <a:pt x="334071" y="94785"/>
                  <a:pt x="334071" y="94785"/>
                </a:cubicBezTo>
                <a:cubicBezTo>
                  <a:pt x="318274" y="99431"/>
                  <a:pt x="298759" y="99431"/>
                  <a:pt x="286679" y="108724"/>
                </a:cubicBezTo>
                <a:cubicBezTo>
                  <a:pt x="274599" y="118017"/>
                  <a:pt x="262983" y="139390"/>
                  <a:pt x="261589" y="150541"/>
                </a:cubicBezTo>
                <a:cubicBezTo>
                  <a:pt x="260195" y="161692"/>
                  <a:pt x="282961" y="173309"/>
                  <a:pt x="278315" y="175632"/>
                </a:cubicBezTo>
                <a:cubicBezTo>
                  <a:pt x="273669" y="177955"/>
                  <a:pt x="246255" y="162623"/>
                  <a:pt x="233710" y="164481"/>
                </a:cubicBezTo>
                <a:cubicBezTo>
                  <a:pt x="221165" y="166339"/>
                  <a:pt x="210014" y="177026"/>
                  <a:pt x="203045" y="186783"/>
                </a:cubicBezTo>
                <a:cubicBezTo>
                  <a:pt x="196076" y="196540"/>
                  <a:pt x="197933" y="215125"/>
                  <a:pt x="191893" y="223024"/>
                </a:cubicBezTo>
                <a:cubicBezTo>
                  <a:pt x="185853" y="230923"/>
                  <a:pt x="178884" y="232317"/>
                  <a:pt x="166803" y="234176"/>
                </a:cubicBezTo>
                <a:cubicBezTo>
                  <a:pt x="154722" y="236035"/>
                  <a:pt x="136601" y="235570"/>
                  <a:pt x="119410" y="234176"/>
                </a:cubicBezTo>
                <a:cubicBezTo>
                  <a:pt x="102219" y="232782"/>
                  <a:pt x="79916" y="223954"/>
                  <a:pt x="63654" y="225812"/>
                </a:cubicBezTo>
                <a:cubicBezTo>
                  <a:pt x="47392" y="227670"/>
                  <a:pt x="32059" y="240681"/>
                  <a:pt x="21837" y="245327"/>
                </a:cubicBezTo>
                <a:cubicBezTo>
                  <a:pt x="11615" y="249973"/>
                  <a:pt x="0" y="245791"/>
                  <a:pt x="2323" y="253690"/>
                </a:cubicBezTo>
                <a:cubicBezTo>
                  <a:pt x="4646" y="261589"/>
                  <a:pt x="33453" y="281104"/>
                  <a:pt x="35776" y="292720"/>
                </a:cubicBezTo>
                <a:cubicBezTo>
                  <a:pt x="38099" y="304336"/>
                  <a:pt x="18585" y="311769"/>
                  <a:pt x="16262" y="323385"/>
                </a:cubicBezTo>
                <a:cubicBezTo>
                  <a:pt x="13939" y="335001"/>
                  <a:pt x="17655" y="351728"/>
                  <a:pt x="21837" y="362415"/>
                </a:cubicBezTo>
                <a:cubicBezTo>
                  <a:pt x="26019" y="373102"/>
                  <a:pt x="41352" y="375889"/>
                  <a:pt x="41352" y="387505"/>
                </a:cubicBezTo>
                <a:cubicBezTo>
                  <a:pt x="41352" y="399121"/>
                  <a:pt x="16726" y="423282"/>
                  <a:pt x="21837" y="432110"/>
                </a:cubicBezTo>
                <a:cubicBezTo>
                  <a:pt x="26948" y="440938"/>
                  <a:pt x="53433" y="433968"/>
                  <a:pt x="72018" y="440473"/>
                </a:cubicBezTo>
                <a:cubicBezTo>
                  <a:pt x="90603" y="446978"/>
                  <a:pt x="113834" y="461846"/>
                  <a:pt x="133349" y="471139"/>
                </a:cubicBezTo>
                <a:cubicBezTo>
                  <a:pt x="152864" y="480432"/>
                  <a:pt x="170520" y="489724"/>
                  <a:pt x="189106" y="496229"/>
                </a:cubicBezTo>
                <a:cubicBezTo>
                  <a:pt x="207692" y="502734"/>
                  <a:pt x="244862" y="510168"/>
                  <a:pt x="244862" y="510168"/>
                </a:cubicBezTo>
                <a:lnTo>
                  <a:pt x="244862" y="510168"/>
                </a:lnTo>
                <a:cubicBezTo>
                  <a:pt x="250902" y="514350"/>
                  <a:pt x="276921" y="525502"/>
                  <a:pt x="281103" y="535259"/>
                </a:cubicBezTo>
                <a:cubicBezTo>
                  <a:pt x="285285" y="545016"/>
                  <a:pt x="256013" y="562207"/>
                  <a:pt x="269952" y="568712"/>
                </a:cubicBezTo>
                <a:cubicBezTo>
                  <a:pt x="283891" y="575217"/>
                  <a:pt x="324314" y="574752"/>
                  <a:pt x="364737" y="574288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任意多边形 7"/>
          <p:cNvSpPr/>
          <p:nvPr/>
        </p:nvSpPr>
        <p:spPr>
          <a:xfrm>
            <a:off x="2131039" y="4259516"/>
            <a:ext cx="2594642" cy="1626454"/>
          </a:xfrm>
          <a:custGeom>
            <a:avLst/>
            <a:gdLst>
              <a:gd name="connsiteX0" fmla="*/ 7684 w 2594642"/>
              <a:gd name="connsiteY0" fmla="*/ 1283234 h 1626454"/>
              <a:gd name="connsiteX1" fmla="*/ 156242 w 2594642"/>
              <a:gd name="connsiteY1" fmla="*/ 1344706 h 1626454"/>
              <a:gd name="connsiteX2" fmla="*/ 248450 w 2594642"/>
              <a:gd name="connsiteY2" fmla="*/ 1357513 h 1626454"/>
              <a:gd name="connsiteX3" fmla="*/ 332974 w 2594642"/>
              <a:gd name="connsiteY3" fmla="*/ 1321654 h 1626454"/>
              <a:gd name="connsiteX4" fmla="*/ 394447 w 2594642"/>
              <a:gd name="connsiteY4" fmla="*/ 1321654 h 1626454"/>
              <a:gd name="connsiteX5" fmla="*/ 414937 w 2594642"/>
              <a:gd name="connsiteY5" fmla="*/ 1367758 h 1626454"/>
              <a:gd name="connsiteX6" fmla="*/ 512269 w 2594642"/>
              <a:gd name="connsiteY6" fmla="*/ 1342145 h 1626454"/>
              <a:gd name="connsiteX7" fmla="*/ 622406 w 2594642"/>
              <a:gd name="connsiteY7" fmla="*/ 1308847 h 1626454"/>
              <a:gd name="connsiteX8" fmla="*/ 735106 w 2594642"/>
              <a:gd name="connsiteY8" fmla="*/ 1260181 h 1626454"/>
              <a:gd name="connsiteX9" fmla="*/ 806823 w 2594642"/>
              <a:gd name="connsiteY9" fmla="*/ 1201271 h 1626454"/>
              <a:gd name="connsiteX10" fmla="*/ 865734 w 2594642"/>
              <a:gd name="connsiteY10" fmla="*/ 1211516 h 1626454"/>
              <a:gd name="connsiteX11" fmla="*/ 927206 w 2594642"/>
              <a:gd name="connsiteY11" fmla="*/ 1198709 h 1626454"/>
              <a:gd name="connsiteX12" fmla="*/ 973311 w 2594642"/>
              <a:gd name="connsiteY12" fmla="*/ 1137237 h 1626454"/>
              <a:gd name="connsiteX13" fmla="*/ 1042467 w 2594642"/>
              <a:gd name="connsiteY13" fmla="*/ 1075765 h 1626454"/>
              <a:gd name="connsiteX14" fmla="*/ 1114185 w 2594642"/>
              <a:gd name="connsiteY14" fmla="*/ 1016854 h 1626454"/>
              <a:gd name="connsiteX15" fmla="*/ 1162850 w 2594642"/>
              <a:gd name="connsiteY15" fmla="*/ 993802 h 1626454"/>
              <a:gd name="connsiteX16" fmla="*/ 1221761 w 2594642"/>
              <a:gd name="connsiteY16" fmla="*/ 978434 h 1626454"/>
              <a:gd name="connsiteX17" fmla="*/ 1283233 w 2594642"/>
              <a:gd name="connsiteY17" fmla="*/ 978434 h 1626454"/>
              <a:gd name="connsiteX18" fmla="*/ 1372880 w 2594642"/>
              <a:gd name="connsiteY18" fmla="*/ 986118 h 1626454"/>
              <a:gd name="connsiteX19" fmla="*/ 1434353 w 2594642"/>
              <a:gd name="connsiteY19" fmla="*/ 983556 h 1626454"/>
              <a:gd name="connsiteX20" fmla="*/ 1475334 w 2594642"/>
              <a:gd name="connsiteY20" fmla="*/ 973311 h 1626454"/>
              <a:gd name="connsiteX21" fmla="*/ 1588033 w 2594642"/>
              <a:gd name="connsiteY21" fmla="*/ 924645 h 1626454"/>
              <a:gd name="connsiteX22" fmla="*/ 1682803 w 2594642"/>
              <a:gd name="connsiteY22" fmla="*/ 852928 h 1626454"/>
              <a:gd name="connsiteX23" fmla="*/ 1749398 w 2594642"/>
              <a:gd name="connsiteY23" fmla="*/ 742790 h 1626454"/>
              <a:gd name="connsiteX24" fmla="*/ 1787818 w 2594642"/>
              <a:gd name="connsiteY24" fmla="*/ 699247 h 1626454"/>
              <a:gd name="connsiteX25" fmla="*/ 1849290 w 2594642"/>
              <a:gd name="connsiteY25" fmla="*/ 583987 h 1626454"/>
              <a:gd name="connsiteX26" fmla="*/ 1908201 w 2594642"/>
              <a:gd name="connsiteY26" fmla="*/ 532760 h 1626454"/>
              <a:gd name="connsiteX27" fmla="*/ 1982480 w 2594642"/>
              <a:gd name="connsiteY27" fmla="*/ 489217 h 1626454"/>
              <a:gd name="connsiteX28" fmla="*/ 2051637 w 2594642"/>
              <a:gd name="connsiteY28" fmla="*/ 504585 h 1626454"/>
              <a:gd name="connsiteX29" fmla="*/ 2120793 w 2594642"/>
              <a:gd name="connsiteY29" fmla="*/ 514830 h 1626454"/>
              <a:gd name="connsiteX30" fmla="*/ 2166897 w 2594642"/>
              <a:gd name="connsiteY30" fmla="*/ 494339 h 1626454"/>
              <a:gd name="connsiteX31" fmla="*/ 2241176 w 2594642"/>
              <a:gd name="connsiteY31" fmla="*/ 402131 h 1626454"/>
              <a:gd name="connsiteX32" fmla="*/ 2289842 w 2594642"/>
              <a:gd name="connsiteY32" fmla="*/ 340659 h 1626454"/>
              <a:gd name="connsiteX33" fmla="*/ 2335946 w 2594642"/>
              <a:gd name="connsiteY33" fmla="*/ 248450 h 1626454"/>
              <a:gd name="connsiteX34" fmla="*/ 2382050 w 2594642"/>
              <a:gd name="connsiteY34" fmla="*/ 189539 h 1626454"/>
              <a:gd name="connsiteX35" fmla="*/ 2402541 w 2594642"/>
              <a:gd name="connsiteY35" fmla="*/ 128067 h 1626454"/>
              <a:gd name="connsiteX36" fmla="*/ 2461452 w 2594642"/>
              <a:gd name="connsiteY36" fmla="*/ 66595 h 1626454"/>
              <a:gd name="connsiteX37" fmla="*/ 2548537 w 2594642"/>
              <a:gd name="connsiteY37" fmla="*/ 0 h 1626454"/>
              <a:gd name="connsiteX38" fmla="*/ 2594642 w 2594642"/>
              <a:gd name="connsiteY38" fmla="*/ 20491 h 1626454"/>
              <a:gd name="connsiteX39" fmla="*/ 2574151 w 2594642"/>
              <a:gd name="connsiteY39" fmla="*/ 120383 h 1626454"/>
              <a:gd name="connsiteX40" fmla="*/ 2515240 w 2594642"/>
              <a:gd name="connsiteY40" fmla="*/ 253573 h 1626454"/>
              <a:gd name="connsiteX41" fmla="*/ 2487065 w 2594642"/>
              <a:gd name="connsiteY41" fmla="*/ 356027 h 1626454"/>
              <a:gd name="connsiteX42" fmla="*/ 2430716 w 2594642"/>
              <a:gd name="connsiteY42" fmla="*/ 404692 h 1626454"/>
              <a:gd name="connsiteX43" fmla="*/ 2433277 w 2594642"/>
              <a:gd name="connsiteY43" fmla="*/ 417499 h 1626454"/>
              <a:gd name="connsiteX44" fmla="*/ 2435838 w 2594642"/>
              <a:gd name="connsiteY44" fmla="*/ 425183 h 1626454"/>
              <a:gd name="connsiteX45" fmla="*/ 2479381 w 2594642"/>
              <a:gd name="connsiteY45" fmla="*/ 422622 h 1626454"/>
              <a:gd name="connsiteX46" fmla="*/ 2522924 w 2594642"/>
              <a:gd name="connsiteY46" fmla="*/ 445674 h 1626454"/>
              <a:gd name="connsiteX47" fmla="*/ 2451206 w 2594642"/>
              <a:gd name="connsiteY47" fmla="*/ 530198 h 1626454"/>
              <a:gd name="connsiteX48" fmla="*/ 2364121 w 2594642"/>
              <a:gd name="connsiteY48" fmla="*/ 594232 h 1626454"/>
              <a:gd name="connsiteX49" fmla="*/ 2356437 w 2594642"/>
              <a:gd name="connsiteY49" fmla="*/ 665950 h 1626454"/>
              <a:gd name="connsiteX50" fmla="*/ 2351314 w 2594642"/>
              <a:gd name="connsiteY50" fmla="*/ 773526 h 1626454"/>
              <a:gd name="connsiteX51" fmla="*/ 2348753 w 2594642"/>
              <a:gd name="connsiteY51" fmla="*/ 786333 h 1626454"/>
              <a:gd name="connsiteX52" fmla="*/ 2266790 w 2594642"/>
              <a:gd name="connsiteY52" fmla="*/ 883664 h 1626454"/>
              <a:gd name="connsiteX53" fmla="*/ 2192511 w 2594642"/>
              <a:gd name="connsiteY53" fmla="*/ 993802 h 1626454"/>
              <a:gd name="connsiteX54" fmla="*/ 2105425 w 2594642"/>
              <a:gd name="connsiteY54" fmla="*/ 1062958 h 1626454"/>
              <a:gd name="connsiteX55" fmla="*/ 1936376 w 2594642"/>
              <a:gd name="connsiteY55" fmla="*/ 1093694 h 1626454"/>
              <a:gd name="connsiteX56" fmla="*/ 1831361 w 2594642"/>
              <a:gd name="connsiteY56" fmla="*/ 1103939 h 1626454"/>
              <a:gd name="connsiteX57" fmla="*/ 1780134 w 2594642"/>
              <a:gd name="connsiteY57" fmla="*/ 1139798 h 1626454"/>
              <a:gd name="connsiteX58" fmla="*/ 1777573 w 2594642"/>
              <a:gd name="connsiteY58" fmla="*/ 1188464 h 1626454"/>
              <a:gd name="connsiteX59" fmla="*/ 1874904 w 2594642"/>
              <a:gd name="connsiteY59" fmla="*/ 1175657 h 1626454"/>
              <a:gd name="connsiteX60" fmla="*/ 1990164 w 2594642"/>
              <a:gd name="connsiteY60" fmla="*/ 1167973 h 1626454"/>
              <a:gd name="connsiteX61" fmla="*/ 2054198 w 2594642"/>
              <a:gd name="connsiteY61" fmla="*/ 1137237 h 1626454"/>
              <a:gd name="connsiteX62" fmla="*/ 2092618 w 2594642"/>
              <a:gd name="connsiteY62" fmla="*/ 1137237 h 1626454"/>
              <a:gd name="connsiteX63" fmla="*/ 2123354 w 2594642"/>
              <a:gd name="connsiteY63" fmla="*/ 1183341 h 1626454"/>
              <a:gd name="connsiteX64" fmla="*/ 2049075 w 2594642"/>
              <a:gd name="connsiteY64" fmla="*/ 1242252 h 1626454"/>
              <a:gd name="connsiteX65" fmla="*/ 1972235 w 2594642"/>
              <a:gd name="connsiteY65" fmla="*/ 1285795 h 1626454"/>
              <a:gd name="connsiteX66" fmla="*/ 1872343 w 2594642"/>
              <a:gd name="connsiteY66" fmla="*/ 1283234 h 1626454"/>
              <a:gd name="connsiteX67" fmla="*/ 1746837 w 2594642"/>
              <a:gd name="connsiteY67" fmla="*/ 1298602 h 1626454"/>
              <a:gd name="connsiteX68" fmla="*/ 1605963 w 2594642"/>
              <a:gd name="connsiteY68" fmla="*/ 1313970 h 1626454"/>
              <a:gd name="connsiteX69" fmla="*/ 1529122 w 2594642"/>
              <a:gd name="connsiteY69" fmla="*/ 1329338 h 1626454"/>
              <a:gd name="connsiteX70" fmla="*/ 1421546 w 2594642"/>
              <a:gd name="connsiteY70" fmla="*/ 1337022 h 1626454"/>
              <a:gd name="connsiteX71" fmla="*/ 1290917 w 2594642"/>
              <a:gd name="connsiteY71" fmla="*/ 1370319 h 1626454"/>
              <a:gd name="connsiteX72" fmla="*/ 1234568 w 2594642"/>
              <a:gd name="connsiteY72" fmla="*/ 1360074 h 1626454"/>
              <a:gd name="connsiteX73" fmla="*/ 1178218 w 2594642"/>
              <a:gd name="connsiteY73" fmla="*/ 1385687 h 1626454"/>
              <a:gd name="connsiteX74" fmla="*/ 1096255 w 2594642"/>
              <a:gd name="connsiteY74" fmla="*/ 1429230 h 1626454"/>
              <a:gd name="connsiteX75" fmla="*/ 1060396 w 2594642"/>
              <a:gd name="connsiteY75" fmla="*/ 1472773 h 1626454"/>
              <a:gd name="connsiteX76" fmla="*/ 1045028 w 2594642"/>
              <a:gd name="connsiteY76" fmla="*/ 1534245 h 1626454"/>
              <a:gd name="connsiteX77" fmla="*/ 1009169 w 2594642"/>
              <a:gd name="connsiteY77" fmla="*/ 1577788 h 1626454"/>
              <a:gd name="connsiteX78" fmla="*/ 945136 w 2594642"/>
              <a:gd name="connsiteY78" fmla="*/ 1611086 h 1626454"/>
              <a:gd name="connsiteX79" fmla="*/ 860611 w 2594642"/>
              <a:gd name="connsiteY79" fmla="*/ 1626454 h 1626454"/>
              <a:gd name="connsiteX80" fmla="*/ 714615 w 2594642"/>
              <a:gd name="connsiteY80" fmla="*/ 1616208 h 1626454"/>
              <a:gd name="connsiteX81" fmla="*/ 560934 w 2594642"/>
              <a:gd name="connsiteY81" fmla="*/ 1593156 h 1626454"/>
              <a:gd name="connsiteX82" fmla="*/ 440551 w 2594642"/>
              <a:gd name="connsiteY82" fmla="*/ 1590595 h 1626454"/>
              <a:gd name="connsiteX83" fmla="*/ 299677 w 2594642"/>
              <a:gd name="connsiteY83" fmla="*/ 1531684 h 1626454"/>
              <a:gd name="connsiteX84" fmla="*/ 166487 w 2594642"/>
              <a:gd name="connsiteY84" fmla="*/ 1490702 h 1626454"/>
              <a:gd name="connsiteX85" fmla="*/ 56349 w 2594642"/>
              <a:gd name="connsiteY85" fmla="*/ 1465089 h 1626454"/>
              <a:gd name="connsiteX86" fmla="*/ 30736 w 2594642"/>
              <a:gd name="connsiteY86" fmla="*/ 1418985 h 1626454"/>
              <a:gd name="connsiteX87" fmla="*/ 0 w 2594642"/>
              <a:gd name="connsiteY87" fmla="*/ 1339583 h 1626454"/>
              <a:gd name="connsiteX88" fmla="*/ 7684 w 2594642"/>
              <a:gd name="connsiteY88" fmla="*/ 1283234 h 1626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2594642" h="1626454">
                <a:moveTo>
                  <a:pt x="7684" y="1283234"/>
                </a:moveTo>
                <a:lnTo>
                  <a:pt x="156242" y="1344706"/>
                </a:lnTo>
                <a:lnTo>
                  <a:pt x="248450" y="1357513"/>
                </a:lnTo>
                <a:lnTo>
                  <a:pt x="332974" y="1321654"/>
                </a:lnTo>
                <a:lnTo>
                  <a:pt x="394447" y="1321654"/>
                </a:lnTo>
                <a:lnTo>
                  <a:pt x="414937" y="1367758"/>
                </a:lnTo>
                <a:lnTo>
                  <a:pt x="512269" y="1342145"/>
                </a:lnTo>
                <a:cubicBezTo>
                  <a:pt x="618911" y="1308331"/>
                  <a:pt x="580561" y="1308847"/>
                  <a:pt x="622406" y="1308847"/>
                </a:cubicBezTo>
                <a:lnTo>
                  <a:pt x="735106" y="1260181"/>
                </a:lnTo>
                <a:lnTo>
                  <a:pt x="806823" y="1201271"/>
                </a:lnTo>
                <a:lnTo>
                  <a:pt x="865734" y="1211516"/>
                </a:lnTo>
                <a:lnTo>
                  <a:pt x="927206" y="1198709"/>
                </a:lnTo>
                <a:lnTo>
                  <a:pt x="973311" y="1137237"/>
                </a:lnTo>
                <a:cubicBezTo>
                  <a:pt x="1040533" y="1075186"/>
                  <a:pt x="1009696" y="1075765"/>
                  <a:pt x="1042467" y="1075765"/>
                </a:cubicBezTo>
                <a:lnTo>
                  <a:pt x="1114185" y="1016854"/>
                </a:lnTo>
                <a:lnTo>
                  <a:pt x="1162850" y="993802"/>
                </a:lnTo>
                <a:lnTo>
                  <a:pt x="1221761" y="978434"/>
                </a:lnTo>
                <a:lnTo>
                  <a:pt x="1283233" y="978434"/>
                </a:lnTo>
                <a:lnTo>
                  <a:pt x="1372880" y="986118"/>
                </a:lnTo>
                <a:lnTo>
                  <a:pt x="1434353" y="983556"/>
                </a:lnTo>
                <a:lnTo>
                  <a:pt x="1475334" y="973311"/>
                </a:lnTo>
                <a:lnTo>
                  <a:pt x="1588033" y="924645"/>
                </a:lnTo>
                <a:lnTo>
                  <a:pt x="1682803" y="852928"/>
                </a:lnTo>
                <a:lnTo>
                  <a:pt x="1749398" y="742790"/>
                </a:lnTo>
                <a:lnTo>
                  <a:pt x="1787818" y="699247"/>
                </a:lnTo>
                <a:lnTo>
                  <a:pt x="1849290" y="583987"/>
                </a:lnTo>
                <a:lnTo>
                  <a:pt x="1908201" y="532760"/>
                </a:lnTo>
                <a:lnTo>
                  <a:pt x="1982480" y="489217"/>
                </a:lnTo>
                <a:lnTo>
                  <a:pt x="2051637" y="504585"/>
                </a:lnTo>
                <a:lnTo>
                  <a:pt x="2120793" y="514830"/>
                </a:lnTo>
                <a:lnTo>
                  <a:pt x="2166897" y="494339"/>
                </a:lnTo>
                <a:lnTo>
                  <a:pt x="2241176" y="402131"/>
                </a:lnTo>
                <a:lnTo>
                  <a:pt x="2289842" y="340659"/>
                </a:lnTo>
                <a:lnTo>
                  <a:pt x="2335946" y="248450"/>
                </a:lnTo>
                <a:lnTo>
                  <a:pt x="2382050" y="189539"/>
                </a:lnTo>
                <a:lnTo>
                  <a:pt x="2402541" y="128067"/>
                </a:lnTo>
                <a:lnTo>
                  <a:pt x="2461452" y="66595"/>
                </a:lnTo>
                <a:lnTo>
                  <a:pt x="2548537" y="0"/>
                </a:lnTo>
                <a:lnTo>
                  <a:pt x="2594642" y="20491"/>
                </a:lnTo>
                <a:cubicBezTo>
                  <a:pt x="2587639" y="53753"/>
                  <a:pt x="2574151" y="86392"/>
                  <a:pt x="2574151" y="120383"/>
                </a:cubicBezTo>
                <a:cubicBezTo>
                  <a:pt x="2554600" y="164817"/>
                  <a:pt x="2536947" y="210151"/>
                  <a:pt x="2515240" y="253573"/>
                </a:cubicBezTo>
                <a:cubicBezTo>
                  <a:pt x="2486335" y="350798"/>
                  <a:pt x="2487065" y="315386"/>
                  <a:pt x="2487065" y="356027"/>
                </a:cubicBezTo>
                <a:cubicBezTo>
                  <a:pt x="2468282" y="372249"/>
                  <a:pt x="2447059" y="386014"/>
                  <a:pt x="2430716" y="404692"/>
                </a:cubicBezTo>
                <a:cubicBezTo>
                  <a:pt x="2427849" y="407968"/>
                  <a:pt x="2432221" y="413275"/>
                  <a:pt x="2433277" y="417499"/>
                </a:cubicBezTo>
                <a:cubicBezTo>
                  <a:pt x="2433932" y="420118"/>
                  <a:pt x="2435838" y="425183"/>
                  <a:pt x="2435838" y="425183"/>
                </a:cubicBezTo>
                <a:lnTo>
                  <a:pt x="2479381" y="422622"/>
                </a:lnTo>
                <a:lnTo>
                  <a:pt x="2522924" y="445674"/>
                </a:lnTo>
                <a:cubicBezTo>
                  <a:pt x="2453227" y="530859"/>
                  <a:pt x="2490171" y="530198"/>
                  <a:pt x="2451206" y="530198"/>
                </a:cubicBezTo>
                <a:lnTo>
                  <a:pt x="2364121" y="594232"/>
                </a:lnTo>
                <a:lnTo>
                  <a:pt x="2356437" y="665950"/>
                </a:lnTo>
                <a:cubicBezTo>
                  <a:pt x="2354729" y="701809"/>
                  <a:pt x="2353702" y="737706"/>
                  <a:pt x="2351314" y="773526"/>
                </a:cubicBezTo>
                <a:cubicBezTo>
                  <a:pt x="2348213" y="820040"/>
                  <a:pt x="2348753" y="754975"/>
                  <a:pt x="2348753" y="786333"/>
                </a:cubicBezTo>
                <a:lnTo>
                  <a:pt x="2266790" y="883664"/>
                </a:lnTo>
                <a:lnTo>
                  <a:pt x="2192511" y="993802"/>
                </a:lnTo>
                <a:cubicBezTo>
                  <a:pt x="2108645" y="1059322"/>
                  <a:pt x="2135063" y="1033320"/>
                  <a:pt x="2105425" y="1062958"/>
                </a:cubicBezTo>
                <a:lnTo>
                  <a:pt x="1936376" y="1093694"/>
                </a:lnTo>
                <a:lnTo>
                  <a:pt x="1831361" y="1103939"/>
                </a:lnTo>
                <a:lnTo>
                  <a:pt x="1780134" y="1139798"/>
                </a:lnTo>
                <a:lnTo>
                  <a:pt x="1777573" y="1188464"/>
                </a:lnTo>
                <a:cubicBezTo>
                  <a:pt x="1876583" y="1170225"/>
                  <a:pt x="1874904" y="1137544"/>
                  <a:pt x="1874904" y="1175657"/>
                </a:cubicBezTo>
                <a:cubicBezTo>
                  <a:pt x="1986745" y="1167854"/>
                  <a:pt x="1948240" y="1167973"/>
                  <a:pt x="1990164" y="1167973"/>
                </a:cubicBezTo>
                <a:lnTo>
                  <a:pt x="2054198" y="1137237"/>
                </a:lnTo>
                <a:lnTo>
                  <a:pt x="2092618" y="1137237"/>
                </a:lnTo>
                <a:cubicBezTo>
                  <a:pt x="2124379" y="1179584"/>
                  <a:pt x="2123354" y="1161143"/>
                  <a:pt x="2123354" y="1183341"/>
                </a:cubicBezTo>
                <a:lnTo>
                  <a:pt x="2049075" y="1242252"/>
                </a:lnTo>
                <a:lnTo>
                  <a:pt x="1972235" y="1285795"/>
                </a:lnTo>
                <a:lnTo>
                  <a:pt x="1872343" y="1283234"/>
                </a:lnTo>
                <a:lnTo>
                  <a:pt x="1746837" y="1298602"/>
                </a:lnTo>
                <a:lnTo>
                  <a:pt x="1605963" y="1313970"/>
                </a:lnTo>
                <a:lnTo>
                  <a:pt x="1529122" y="1329338"/>
                </a:lnTo>
                <a:lnTo>
                  <a:pt x="1421546" y="1337022"/>
                </a:lnTo>
                <a:lnTo>
                  <a:pt x="1290917" y="1370319"/>
                </a:lnTo>
                <a:lnTo>
                  <a:pt x="1234568" y="1360074"/>
                </a:lnTo>
                <a:lnTo>
                  <a:pt x="1178218" y="1385687"/>
                </a:lnTo>
                <a:cubicBezTo>
                  <a:pt x="1095491" y="1427051"/>
                  <a:pt x="1096255" y="1396123"/>
                  <a:pt x="1096255" y="1429230"/>
                </a:cubicBezTo>
                <a:lnTo>
                  <a:pt x="1060396" y="1472773"/>
                </a:lnTo>
                <a:lnTo>
                  <a:pt x="1045028" y="1534245"/>
                </a:lnTo>
                <a:lnTo>
                  <a:pt x="1009169" y="1577788"/>
                </a:lnTo>
                <a:cubicBezTo>
                  <a:pt x="948566" y="1609407"/>
                  <a:pt x="970067" y="1598616"/>
                  <a:pt x="945136" y="1611086"/>
                </a:cubicBezTo>
                <a:lnTo>
                  <a:pt x="860611" y="1626454"/>
                </a:lnTo>
                <a:lnTo>
                  <a:pt x="714615" y="1616208"/>
                </a:lnTo>
                <a:lnTo>
                  <a:pt x="560934" y="1593156"/>
                </a:lnTo>
                <a:lnTo>
                  <a:pt x="440551" y="1590595"/>
                </a:lnTo>
                <a:lnTo>
                  <a:pt x="299677" y="1531684"/>
                </a:lnTo>
                <a:cubicBezTo>
                  <a:pt x="171736" y="1489907"/>
                  <a:pt x="218180" y="1490702"/>
                  <a:pt x="166487" y="1490702"/>
                </a:cubicBezTo>
                <a:lnTo>
                  <a:pt x="56349" y="1465089"/>
                </a:lnTo>
                <a:lnTo>
                  <a:pt x="30736" y="1418985"/>
                </a:lnTo>
                <a:lnTo>
                  <a:pt x="0" y="1339583"/>
                </a:lnTo>
                <a:lnTo>
                  <a:pt x="7684" y="1283234"/>
                </a:lnTo>
                <a:close/>
              </a:path>
            </a:pathLst>
          </a:custGeom>
          <a:solidFill>
            <a:srgbClr val="00B0F0">
              <a:alpha val="70000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任意多边形 10"/>
          <p:cNvSpPr/>
          <p:nvPr/>
        </p:nvSpPr>
        <p:spPr>
          <a:xfrm>
            <a:off x="785786" y="857232"/>
            <a:ext cx="4223533" cy="1477678"/>
          </a:xfrm>
          <a:custGeom>
            <a:avLst/>
            <a:gdLst>
              <a:gd name="connsiteX0" fmla="*/ 1516316 w 3485990"/>
              <a:gd name="connsiteY0" fmla="*/ 245890 h 868296"/>
              <a:gd name="connsiteX1" fmla="*/ 1664874 w 3485990"/>
              <a:gd name="connsiteY1" fmla="*/ 238206 h 868296"/>
              <a:gd name="connsiteX2" fmla="*/ 1772451 w 3485990"/>
              <a:gd name="connsiteY2" fmla="*/ 253574 h 868296"/>
              <a:gd name="connsiteX3" fmla="*/ 1775012 w 3485990"/>
              <a:gd name="connsiteY3" fmla="*/ 256135 h 868296"/>
              <a:gd name="connsiteX4" fmla="*/ 1905640 w 3485990"/>
              <a:gd name="connsiteY4" fmla="*/ 235644 h 868296"/>
              <a:gd name="connsiteX5" fmla="*/ 2005533 w 3485990"/>
              <a:gd name="connsiteY5" fmla="*/ 186979 h 868296"/>
              <a:gd name="connsiteX6" fmla="*/ 2097741 w 3485990"/>
              <a:gd name="connsiteY6" fmla="*/ 192101 h 868296"/>
              <a:gd name="connsiteX7" fmla="*/ 2179704 w 3485990"/>
              <a:gd name="connsiteY7" fmla="*/ 274064 h 868296"/>
              <a:gd name="connsiteX8" fmla="*/ 2284719 w 3485990"/>
              <a:gd name="connsiteY8" fmla="*/ 294555 h 868296"/>
              <a:gd name="connsiteX9" fmla="*/ 2382051 w 3485990"/>
              <a:gd name="connsiteY9" fmla="*/ 299678 h 868296"/>
              <a:gd name="connsiteX10" fmla="*/ 2428155 w 3485990"/>
              <a:gd name="connsiteY10" fmla="*/ 266380 h 868296"/>
              <a:gd name="connsiteX11" fmla="*/ 2548538 w 3485990"/>
              <a:gd name="connsiteY11" fmla="*/ 271503 h 868296"/>
              <a:gd name="connsiteX12" fmla="*/ 2627940 w 3485990"/>
              <a:gd name="connsiteY12" fmla="*/ 238206 h 868296"/>
              <a:gd name="connsiteX13" fmla="*/ 2750884 w 3485990"/>
              <a:gd name="connsiteY13" fmla="*/ 199785 h 868296"/>
              <a:gd name="connsiteX14" fmla="*/ 2809795 w 3485990"/>
              <a:gd name="connsiteY14" fmla="*/ 166488 h 868296"/>
              <a:gd name="connsiteX15" fmla="*/ 2950669 w 3485990"/>
              <a:gd name="connsiteY15" fmla="*/ 140874 h 868296"/>
              <a:gd name="connsiteX16" fmla="*/ 3007019 w 3485990"/>
              <a:gd name="connsiteY16" fmla="*/ 140874 h 868296"/>
              <a:gd name="connsiteX17" fmla="*/ 3065930 w 3485990"/>
              <a:gd name="connsiteY17" fmla="*/ 94770 h 868296"/>
              <a:gd name="connsiteX18" fmla="*/ 3124840 w 3485990"/>
              <a:gd name="connsiteY18" fmla="*/ 53789 h 868296"/>
              <a:gd name="connsiteX19" fmla="*/ 3224733 w 3485990"/>
              <a:gd name="connsiteY19" fmla="*/ 10246 h 868296"/>
              <a:gd name="connsiteX20" fmla="*/ 3296451 w 3485990"/>
              <a:gd name="connsiteY20" fmla="*/ 17930 h 868296"/>
              <a:gd name="connsiteX21" fmla="*/ 3485990 w 3485990"/>
              <a:gd name="connsiteY21" fmla="*/ 12807 h 868296"/>
              <a:gd name="connsiteX22" fmla="*/ 3396343 w 3485990"/>
              <a:gd name="connsiteY22" fmla="*/ 84525 h 868296"/>
              <a:gd name="connsiteX23" fmla="*/ 3350239 w 3485990"/>
              <a:gd name="connsiteY23" fmla="*/ 148558 h 868296"/>
              <a:gd name="connsiteX24" fmla="*/ 3393782 w 3485990"/>
              <a:gd name="connsiteY24" fmla="*/ 199785 h 868296"/>
              <a:gd name="connsiteX25" fmla="*/ 3406588 w 3485990"/>
              <a:gd name="connsiteY25" fmla="*/ 217715 h 868296"/>
              <a:gd name="connsiteX26" fmla="*/ 3414272 w 3485990"/>
              <a:gd name="connsiteY26" fmla="*/ 225399 h 868296"/>
              <a:gd name="connsiteX27" fmla="*/ 3434763 w 3485990"/>
              <a:gd name="connsiteY27" fmla="*/ 258696 h 868296"/>
              <a:gd name="connsiteX28" fmla="*/ 3424518 w 3485990"/>
              <a:gd name="connsiteY28" fmla="*/ 261258 h 868296"/>
              <a:gd name="connsiteX29" fmla="*/ 3416834 w 3485990"/>
              <a:gd name="connsiteY29" fmla="*/ 263819 h 868296"/>
              <a:gd name="connsiteX30" fmla="*/ 3406588 w 3485990"/>
              <a:gd name="connsiteY30" fmla="*/ 266380 h 868296"/>
              <a:gd name="connsiteX31" fmla="*/ 3370730 w 3485990"/>
              <a:gd name="connsiteY31" fmla="*/ 279187 h 868296"/>
              <a:gd name="connsiteX32" fmla="*/ 3363045 w 3485990"/>
              <a:gd name="connsiteY32" fmla="*/ 286871 h 868296"/>
              <a:gd name="connsiteX33" fmla="*/ 3355361 w 3485990"/>
              <a:gd name="connsiteY33" fmla="*/ 289432 h 868296"/>
              <a:gd name="connsiteX34" fmla="*/ 3350239 w 3485990"/>
              <a:gd name="connsiteY34" fmla="*/ 291994 h 868296"/>
              <a:gd name="connsiteX35" fmla="*/ 3296451 w 3485990"/>
              <a:gd name="connsiteY35" fmla="*/ 327853 h 868296"/>
              <a:gd name="connsiteX36" fmla="*/ 3250346 w 3485990"/>
              <a:gd name="connsiteY36" fmla="*/ 363711 h 868296"/>
              <a:gd name="connsiteX37" fmla="*/ 3199119 w 3485990"/>
              <a:gd name="connsiteY37" fmla="*/ 414938 h 868296"/>
              <a:gd name="connsiteX38" fmla="*/ 3109472 w 3485990"/>
              <a:gd name="connsiteY38" fmla="*/ 517392 h 868296"/>
              <a:gd name="connsiteX39" fmla="*/ 3024948 w 3485990"/>
              <a:gd name="connsiteY39" fmla="*/ 614723 h 868296"/>
              <a:gd name="connsiteX40" fmla="*/ 3022387 w 3485990"/>
              <a:gd name="connsiteY40" fmla="*/ 627530 h 868296"/>
              <a:gd name="connsiteX41" fmla="*/ 2958353 w 3485990"/>
              <a:gd name="connsiteY41" fmla="*/ 676195 h 868296"/>
              <a:gd name="connsiteX42" fmla="*/ 2822602 w 3485990"/>
              <a:gd name="connsiteY42" fmla="*/ 740229 h 868296"/>
              <a:gd name="connsiteX43" fmla="*/ 2817479 w 3485990"/>
              <a:gd name="connsiteY43" fmla="*/ 750474 h 868296"/>
              <a:gd name="connsiteX44" fmla="*/ 2807234 w 3485990"/>
              <a:gd name="connsiteY44" fmla="*/ 760720 h 868296"/>
              <a:gd name="connsiteX45" fmla="*/ 2668921 w 3485990"/>
              <a:gd name="connsiteY45" fmla="*/ 750474 h 868296"/>
              <a:gd name="connsiteX46" fmla="*/ 2661237 w 3485990"/>
              <a:gd name="connsiteY46" fmla="*/ 747913 h 868296"/>
              <a:gd name="connsiteX47" fmla="*/ 2650992 w 3485990"/>
              <a:gd name="connsiteY47" fmla="*/ 742790 h 868296"/>
              <a:gd name="connsiteX48" fmla="*/ 2566467 w 3485990"/>
              <a:gd name="connsiteY48" fmla="*/ 678757 h 868296"/>
              <a:gd name="connsiteX49" fmla="*/ 2440961 w 3485990"/>
              <a:gd name="connsiteY49" fmla="*/ 632653 h 868296"/>
              <a:gd name="connsiteX50" fmla="*/ 2266790 w 3485990"/>
              <a:gd name="connsiteY50" fmla="*/ 601916 h 868296"/>
              <a:gd name="connsiteX51" fmla="*/ 2143845 w 3485990"/>
              <a:gd name="connsiteY51" fmla="*/ 591671 h 868296"/>
              <a:gd name="connsiteX52" fmla="*/ 2041392 w 3485990"/>
              <a:gd name="connsiteY52" fmla="*/ 604478 h 868296"/>
              <a:gd name="connsiteX53" fmla="*/ 1913324 w 3485990"/>
              <a:gd name="connsiteY53" fmla="*/ 578864 h 868296"/>
              <a:gd name="connsiteX54" fmla="*/ 1731469 w 3485990"/>
              <a:gd name="connsiteY54" fmla="*/ 540444 h 868296"/>
              <a:gd name="connsiteX55" fmla="*/ 1629015 w 3485990"/>
              <a:gd name="connsiteY55" fmla="*/ 512269 h 868296"/>
              <a:gd name="connsiteX56" fmla="*/ 1529123 w 3485990"/>
              <a:gd name="connsiteY56" fmla="*/ 471288 h 868296"/>
              <a:gd name="connsiteX57" fmla="*/ 1462528 w 3485990"/>
              <a:gd name="connsiteY57" fmla="*/ 466165 h 868296"/>
              <a:gd name="connsiteX58" fmla="*/ 1411301 w 3485990"/>
              <a:gd name="connsiteY58" fmla="*/ 440552 h 868296"/>
              <a:gd name="connsiteX59" fmla="*/ 1316531 w 3485990"/>
              <a:gd name="connsiteY59" fmla="*/ 402132 h 868296"/>
              <a:gd name="connsiteX60" fmla="*/ 1260182 w 3485990"/>
              <a:gd name="connsiteY60" fmla="*/ 391886 h 868296"/>
              <a:gd name="connsiteX61" fmla="*/ 1173096 w 3485990"/>
              <a:gd name="connsiteY61" fmla="*/ 402132 h 868296"/>
              <a:gd name="connsiteX62" fmla="*/ 1137237 w 3485990"/>
              <a:gd name="connsiteY62" fmla="*/ 399570 h 868296"/>
              <a:gd name="connsiteX63" fmla="*/ 1068081 w 3485990"/>
              <a:gd name="connsiteY63" fmla="*/ 427745 h 868296"/>
              <a:gd name="connsiteX64" fmla="*/ 973311 w 3485990"/>
              <a:gd name="connsiteY64" fmla="*/ 461043 h 868296"/>
              <a:gd name="connsiteX65" fmla="*/ 881103 w 3485990"/>
              <a:gd name="connsiteY65" fmla="*/ 484095 h 868296"/>
              <a:gd name="connsiteX66" fmla="*/ 819630 w 3485990"/>
              <a:gd name="connsiteY66" fmla="*/ 499463 h 868296"/>
              <a:gd name="connsiteX67" fmla="*/ 676195 w 3485990"/>
              <a:gd name="connsiteY67" fmla="*/ 583987 h 868296"/>
              <a:gd name="connsiteX68" fmla="*/ 576303 w 3485990"/>
              <a:gd name="connsiteY68" fmla="*/ 653143 h 868296"/>
              <a:gd name="connsiteX69" fmla="*/ 455919 w 3485990"/>
              <a:gd name="connsiteY69" fmla="*/ 706932 h 868296"/>
              <a:gd name="connsiteX70" fmla="*/ 386763 w 3485990"/>
              <a:gd name="connsiteY70" fmla="*/ 763281 h 868296"/>
              <a:gd name="connsiteX71" fmla="*/ 381640 w 3485990"/>
              <a:gd name="connsiteY71" fmla="*/ 770965 h 868296"/>
              <a:gd name="connsiteX72" fmla="*/ 317607 w 3485990"/>
              <a:gd name="connsiteY72" fmla="*/ 868296 h 868296"/>
              <a:gd name="connsiteX73" fmla="*/ 251012 w 3485990"/>
              <a:gd name="connsiteY73" fmla="*/ 858051 h 868296"/>
              <a:gd name="connsiteX74" fmla="*/ 184417 w 3485990"/>
              <a:gd name="connsiteY74" fmla="*/ 768404 h 868296"/>
              <a:gd name="connsiteX75" fmla="*/ 97331 w 3485990"/>
              <a:gd name="connsiteY75" fmla="*/ 655705 h 868296"/>
              <a:gd name="connsiteX76" fmla="*/ 48666 w 3485990"/>
              <a:gd name="connsiteY76" fmla="*/ 548128 h 868296"/>
              <a:gd name="connsiteX77" fmla="*/ 0 w 3485990"/>
              <a:gd name="connsiteY77" fmla="*/ 379079 h 868296"/>
              <a:gd name="connsiteX78" fmla="*/ 92209 w 3485990"/>
              <a:gd name="connsiteY78" fmla="*/ 220276 h 868296"/>
              <a:gd name="connsiteX79" fmla="*/ 151119 w 3485990"/>
              <a:gd name="connsiteY79" fmla="*/ 148558 h 868296"/>
              <a:gd name="connsiteX80" fmla="*/ 179294 w 3485990"/>
              <a:gd name="connsiteY80" fmla="*/ 94770 h 868296"/>
              <a:gd name="connsiteX81" fmla="*/ 235644 w 3485990"/>
              <a:gd name="connsiteY81" fmla="*/ 35859 h 868296"/>
              <a:gd name="connsiteX82" fmla="*/ 340659 w 3485990"/>
              <a:gd name="connsiteY82" fmla="*/ 12807 h 868296"/>
              <a:gd name="connsiteX83" fmla="*/ 1544491 w 3485990"/>
              <a:gd name="connsiteY83" fmla="*/ 0 h 868296"/>
              <a:gd name="connsiteX84" fmla="*/ 1454844 w 3485990"/>
              <a:gd name="connsiteY84" fmla="*/ 94770 h 868296"/>
              <a:gd name="connsiteX85" fmla="*/ 1429230 w 3485990"/>
              <a:gd name="connsiteY85" fmla="*/ 156243 h 868296"/>
              <a:gd name="connsiteX86" fmla="*/ 1454844 w 3485990"/>
              <a:gd name="connsiteY86" fmla="*/ 212592 h 868296"/>
              <a:gd name="connsiteX87" fmla="*/ 1516316 w 3485990"/>
              <a:gd name="connsiteY87" fmla="*/ 245890 h 868296"/>
              <a:gd name="connsiteX0" fmla="*/ 1967748 w 3937422"/>
              <a:gd name="connsiteY0" fmla="*/ 245890 h 946437"/>
              <a:gd name="connsiteX1" fmla="*/ 2116306 w 3937422"/>
              <a:gd name="connsiteY1" fmla="*/ 238206 h 946437"/>
              <a:gd name="connsiteX2" fmla="*/ 2223883 w 3937422"/>
              <a:gd name="connsiteY2" fmla="*/ 253574 h 946437"/>
              <a:gd name="connsiteX3" fmla="*/ 2226444 w 3937422"/>
              <a:gd name="connsiteY3" fmla="*/ 256135 h 946437"/>
              <a:gd name="connsiteX4" fmla="*/ 2357072 w 3937422"/>
              <a:gd name="connsiteY4" fmla="*/ 235644 h 946437"/>
              <a:gd name="connsiteX5" fmla="*/ 2456965 w 3937422"/>
              <a:gd name="connsiteY5" fmla="*/ 186979 h 946437"/>
              <a:gd name="connsiteX6" fmla="*/ 2549173 w 3937422"/>
              <a:gd name="connsiteY6" fmla="*/ 192101 h 946437"/>
              <a:gd name="connsiteX7" fmla="*/ 2631136 w 3937422"/>
              <a:gd name="connsiteY7" fmla="*/ 274064 h 946437"/>
              <a:gd name="connsiteX8" fmla="*/ 2736151 w 3937422"/>
              <a:gd name="connsiteY8" fmla="*/ 294555 h 946437"/>
              <a:gd name="connsiteX9" fmla="*/ 2833483 w 3937422"/>
              <a:gd name="connsiteY9" fmla="*/ 299678 h 946437"/>
              <a:gd name="connsiteX10" fmla="*/ 2879587 w 3937422"/>
              <a:gd name="connsiteY10" fmla="*/ 266380 h 946437"/>
              <a:gd name="connsiteX11" fmla="*/ 2999970 w 3937422"/>
              <a:gd name="connsiteY11" fmla="*/ 271503 h 946437"/>
              <a:gd name="connsiteX12" fmla="*/ 3079372 w 3937422"/>
              <a:gd name="connsiteY12" fmla="*/ 238206 h 946437"/>
              <a:gd name="connsiteX13" fmla="*/ 3202316 w 3937422"/>
              <a:gd name="connsiteY13" fmla="*/ 199785 h 946437"/>
              <a:gd name="connsiteX14" fmla="*/ 3261227 w 3937422"/>
              <a:gd name="connsiteY14" fmla="*/ 166488 h 946437"/>
              <a:gd name="connsiteX15" fmla="*/ 3402101 w 3937422"/>
              <a:gd name="connsiteY15" fmla="*/ 140874 h 946437"/>
              <a:gd name="connsiteX16" fmla="*/ 3458451 w 3937422"/>
              <a:gd name="connsiteY16" fmla="*/ 140874 h 946437"/>
              <a:gd name="connsiteX17" fmla="*/ 3517362 w 3937422"/>
              <a:gd name="connsiteY17" fmla="*/ 94770 h 946437"/>
              <a:gd name="connsiteX18" fmla="*/ 3576272 w 3937422"/>
              <a:gd name="connsiteY18" fmla="*/ 53789 h 946437"/>
              <a:gd name="connsiteX19" fmla="*/ 3676165 w 3937422"/>
              <a:gd name="connsiteY19" fmla="*/ 10246 h 946437"/>
              <a:gd name="connsiteX20" fmla="*/ 3747883 w 3937422"/>
              <a:gd name="connsiteY20" fmla="*/ 17930 h 946437"/>
              <a:gd name="connsiteX21" fmla="*/ 3937422 w 3937422"/>
              <a:gd name="connsiteY21" fmla="*/ 12807 h 946437"/>
              <a:gd name="connsiteX22" fmla="*/ 3847775 w 3937422"/>
              <a:gd name="connsiteY22" fmla="*/ 84525 h 946437"/>
              <a:gd name="connsiteX23" fmla="*/ 3801671 w 3937422"/>
              <a:gd name="connsiteY23" fmla="*/ 148558 h 946437"/>
              <a:gd name="connsiteX24" fmla="*/ 3845214 w 3937422"/>
              <a:gd name="connsiteY24" fmla="*/ 199785 h 946437"/>
              <a:gd name="connsiteX25" fmla="*/ 3858020 w 3937422"/>
              <a:gd name="connsiteY25" fmla="*/ 217715 h 946437"/>
              <a:gd name="connsiteX26" fmla="*/ 3865704 w 3937422"/>
              <a:gd name="connsiteY26" fmla="*/ 225399 h 946437"/>
              <a:gd name="connsiteX27" fmla="*/ 3886195 w 3937422"/>
              <a:gd name="connsiteY27" fmla="*/ 258696 h 946437"/>
              <a:gd name="connsiteX28" fmla="*/ 3875950 w 3937422"/>
              <a:gd name="connsiteY28" fmla="*/ 261258 h 946437"/>
              <a:gd name="connsiteX29" fmla="*/ 3868266 w 3937422"/>
              <a:gd name="connsiteY29" fmla="*/ 263819 h 946437"/>
              <a:gd name="connsiteX30" fmla="*/ 3858020 w 3937422"/>
              <a:gd name="connsiteY30" fmla="*/ 266380 h 946437"/>
              <a:gd name="connsiteX31" fmla="*/ 3822162 w 3937422"/>
              <a:gd name="connsiteY31" fmla="*/ 279187 h 946437"/>
              <a:gd name="connsiteX32" fmla="*/ 3814477 w 3937422"/>
              <a:gd name="connsiteY32" fmla="*/ 286871 h 946437"/>
              <a:gd name="connsiteX33" fmla="*/ 3806793 w 3937422"/>
              <a:gd name="connsiteY33" fmla="*/ 289432 h 946437"/>
              <a:gd name="connsiteX34" fmla="*/ 3801671 w 3937422"/>
              <a:gd name="connsiteY34" fmla="*/ 291994 h 946437"/>
              <a:gd name="connsiteX35" fmla="*/ 3747883 w 3937422"/>
              <a:gd name="connsiteY35" fmla="*/ 327853 h 946437"/>
              <a:gd name="connsiteX36" fmla="*/ 3701778 w 3937422"/>
              <a:gd name="connsiteY36" fmla="*/ 363711 h 946437"/>
              <a:gd name="connsiteX37" fmla="*/ 3650551 w 3937422"/>
              <a:gd name="connsiteY37" fmla="*/ 414938 h 946437"/>
              <a:gd name="connsiteX38" fmla="*/ 3560904 w 3937422"/>
              <a:gd name="connsiteY38" fmla="*/ 517392 h 946437"/>
              <a:gd name="connsiteX39" fmla="*/ 3476380 w 3937422"/>
              <a:gd name="connsiteY39" fmla="*/ 614723 h 946437"/>
              <a:gd name="connsiteX40" fmla="*/ 3473819 w 3937422"/>
              <a:gd name="connsiteY40" fmla="*/ 627530 h 946437"/>
              <a:gd name="connsiteX41" fmla="*/ 3409785 w 3937422"/>
              <a:gd name="connsiteY41" fmla="*/ 676195 h 946437"/>
              <a:gd name="connsiteX42" fmla="*/ 3274034 w 3937422"/>
              <a:gd name="connsiteY42" fmla="*/ 740229 h 946437"/>
              <a:gd name="connsiteX43" fmla="*/ 3268911 w 3937422"/>
              <a:gd name="connsiteY43" fmla="*/ 750474 h 946437"/>
              <a:gd name="connsiteX44" fmla="*/ 3258666 w 3937422"/>
              <a:gd name="connsiteY44" fmla="*/ 760720 h 946437"/>
              <a:gd name="connsiteX45" fmla="*/ 3120353 w 3937422"/>
              <a:gd name="connsiteY45" fmla="*/ 750474 h 946437"/>
              <a:gd name="connsiteX46" fmla="*/ 3112669 w 3937422"/>
              <a:gd name="connsiteY46" fmla="*/ 747913 h 946437"/>
              <a:gd name="connsiteX47" fmla="*/ 3102424 w 3937422"/>
              <a:gd name="connsiteY47" fmla="*/ 742790 h 946437"/>
              <a:gd name="connsiteX48" fmla="*/ 3017899 w 3937422"/>
              <a:gd name="connsiteY48" fmla="*/ 678757 h 946437"/>
              <a:gd name="connsiteX49" fmla="*/ 2892393 w 3937422"/>
              <a:gd name="connsiteY49" fmla="*/ 632653 h 946437"/>
              <a:gd name="connsiteX50" fmla="*/ 2718222 w 3937422"/>
              <a:gd name="connsiteY50" fmla="*/ 601916 h 946437"/>
              <a:gd name="connsiteX51" fmla="*/ 2595277 w 3937422"/>
              <a:gd name="connsiteY51" fmla="*/ 591671 h 946437"/>
              <a:gd name="connsiteX52" fmla="*/ 2492824 w 3937422"/>
              <a:gd name="connsiteY52" fmla="*/ 604478 h 946437"/>
              <a:gd name="connsiteX53" fmla="*/ 2364756 w 3937422"/>
              <a:gd name="connsiteY53" fmla="*/ 578864 h 946437"/>
              <a:gd name="connsiteX54" fmla="*/ 2182901 w 3937422"/>
              <a:gd name="connsiteY54" fmla="*/ 540444 h 946437"/>
              <a:gd name="connsiteX55" fmla="*/ 2080447 w 3937422"/>
              <a:gd name="connsiteY55" fmla="*/ 512269 h 946437"/>
              <a:gd name="connsiteX56" fmla="*/ 1980555 w 3937422"/>
              <a:gd name="connsiteY56" fmla="*/ 471288 h 946437"/>
              <a:gd name="connsiteX57" fmla="*/ 1913960 w 3937422"/>
              <a:gd name="connsiteY57" fmla="*/ 466165 h 946437"/>
              <a:gd name="connsiteX58" fmla="*/ 1862733 w 3937422"/>
              <a:gd name="connsiteY58" fmla="*/ 440552 h 946437"/>
              <a:gd name="connsiteX59" fmla="*/ 1767963 w 3937422"/>
              <a:gd name="connsiteY59" fmla="*/ 402132 h 946437"/>
              <a:gd name="connsiteX60" fmla="*/ 1711614 w 3937422"/>
              <a:gd name="connsiteY60" fmla="*/ 391886 h 946437"/>
              <a:gd name="connsiteX61" fmla="*/ 1624528 w 3937422"/>
              <a:gd name="connsiteY61" fmla="*/ 402132 h 946437"/>
              <a:gd name="connsiteX62" fmla="*/ 1588669 w 3937422"/>
              <a:gd name="connsiteY62" fmla="*/ 399570 h 946437"/>
              <a:gd name="connsiteX63" fmla="*/ 1519513 w 3937422"/>
              <a:gd name="connsiteY63" fmla="*/ 427745 h 946437"/>
              <a:gd name="connsiteX64" fmla="*/ 1424743 w 3937422"/>
              <a:gd name="connsiteY64" fmla="*/ 461043 h 946437"/>
              <a:gd name="connsiteX65" fmla="*/ 1332535 w 3937422"/>
              <a:gd name="connsiteY65" fmla="*/ 484095 h 946437"/>
              <a:gd name="connsiteX66" fmla="*/ 1271062 w 3937422"/>
              <a:gd name="connsiteY66" fmla="*/ 499463 h 946437"/>
              <a:gd name="connsiteX67" fmla="*/ 1127627 w 3937422"/>
              <a:gd name="connsiteY67" fmla="*/ 583987 h 946437"/>
              <a:gd name="connsiteX68" fmla="*/ 1027735 w 3937422"/>
              <a:gd name="connsiteY68" fmla="*/ 653143 h 946437"/>
              <a:gd name="connsiteX69" fmla="*/ 907351 w 3937422"/>
              <a:gd name="connsiteY69" fmla="*/ 706932 h 946437"/>
              <a:gd name="connsiteX70" fmla="*/ 838195 w 3937422"/>
              <a:gd name="connsiteY70" fmla="*/ 763281 h 946437"/>
              <a:gd name="connsiteX71" fmla="*/ 833072 w 3937422"/>
              <a:gd name="connsiteY71" fmla="*/ 770965 h 946437"/>
              <a:gd name="connsiteX72" fmla="*/ 769039 w 3937422"/>
              <a:gd name="connsiteY72" fmla="*/ 868296 h 946437"/>
              <a:gd name="connsiteX73" fmla="*/ 702444 w 3937422"/>
              <a:gd name="connsiteY73" fmla="*/ 858051 h 946437"/>
              <a:gd name="connsiteX74" fmla="*/ 635849 w 3937422"/>
              <a:gd name="connsiteY74" fmla="*/ 768404 h 946437"/>
              <a:gd name="connsiteX75" fmla="*/ 548763 w 3937422"/>
              <a:gd name="connsiteY75" fmla="*/ 655705 h 946437"/>
              <a:gd name="connsiteX76" fmla="*/ 0 w 3937422"/>
              <a:gd name="connsiteY76" fmla="*/ 905294 h 946437"/>
              <a:gd name="connsiteX77" fmla="*/ 451432 w 3937422"/>
              <a:gd name="connsiteY77" fmla="*/ 379079 h 946437"/>
              <a:gd name="connsiteX78" fmla="*/ 543641 w 3937422"/>
              <a:gd name="connsiteY78" fmla="*/ 220276 h 946437"/>
              <a:gd name="connsiteX79" fmla="*/ 602551 w 3937422"/>
              <a:gd name="connsiteY79" fmla="*/ 148558 h 946437"/>
              <a:gd name="connsiteX80" fmla="*/ 630726 w 3937422"/>
              <a:gd name="connsiteY80" fmla="*/ 94770 h 946437"/>
              <a:gd name="connsiteX81" fmla="*/ 687076 w 3937422"/>
              <a:gd name="connsiteY81" fmla="*/ 35859 h 946437"/>
              <a:gd name="connsiteX82" fmla="*/ 792091 w 3937422"/>
              <a:gd name="connsiteY82" fmla="*/ 12807 h 946437"/>
              <a:gd name="connsiteX83" fmla="*/ 1995923 w 3937422"/>
              <a:gd name="connsiteY83" fmla="*/ 0 h 946437"/>
              <a:gd name="connsiteX84" fmla="*/ 1906276 w 3937422"/>
              <a:gd name="connsiteY84" fmla="*/ 94770 h 946437"/>
              <a:gd name="connsiteX85" fmla="*/ 1880662 w 3937422"/>
              <a:gd name="connsiteY85" fmla="*/ 156243 h 946437"/>
              <a:gd name="connsiteX86" fmla="*/ 1906276 w 3937422"/>
              <a:gd name="connsiteY86" fmla="*/ 212592 h 946437"/>
              <a:gd name="connsiteX87" fmla="*/ 1967748 w 3937422"/>
              <a:gd name="connsiteY87" fmla="*/ 245890 h 946437"/>
              <a:gd name="connsiteX0" fmla="*/ 2253859 w 4223533"/>
              <a:gd name="connsiteY0" fmla="*/ 245890 h 1227185"/>
              <a:gd name="connsiteX1" fmla="*/ 2402417 w 4223533"/>
              <a:gd name="connsiteY1" fmla="*/ 238206 h 1227185"/>
              <a:gd name="connsiteX2" fmla="*/ 2509994 w 4223533"/>
              <a:gd name="connsiteY2" fmla="*/ 253574 h 1227185"/>
              <a:gd name="connsiteX3" fmla="*/ 2512555 w 4223533"/>
              <a:gd name="connsiteY3" fmla="*/ 256135 h 1227185"/>
              <a:gd name="connsiteX4" fmla="*/ 2643183 w 4223533"/>
              <a:gd name="connsiteY4" fmla="*/ 235644 h 1227185"/>
              <a:gd name="connsiteX5" fmla="*/ 2743076 w 4223533"/>
              <a:gd name="connsiteY5" fmla="*/ 186979 h 1227185"/>
              <a:gd name="connsiteX6" fmla="*/ 2835284 w 4223533"/>
              <a:gd name="connsiteY6" fmla="*/ 192101 h 1227185"/>
              <a:gd name="connsiteX7" fmla="*/ 2917247 w 4223533"/>
              <a:gd name="connsiteY7" fmla="*/ 274064 h 1227185"/>
              <a:gd name="connsiteX8" fmla="*/ 3022262 w 4223533"/>
              <a:gd name="connsiteY8" fmla="*/ 294555 h 1227185"/>
              <a:gd name="connsiteX9" fmla="*/ 3119594 w 4223533"/>
              <a:gd name="connsiteY9" fmla="*/ 299678 h 1227185"/>
              <a:gd name="connsiteX10" fmla="*/ 3165698 w 4223533"/>
              <a:gd name="connsiteY10" fmla="*/ 266380 h 1227185"/>
              <a:gd name="connsiteX11" fmla="*/ 3286081 w 4223533"/>
              <a:gd name="connsiteY11" fmla="*/ 271503 h 1227185"/>
              <a:gd name="connsiteX12" fmla="*/ 3365483 w 4223533"/>
              <a:gd name="connsiteY12" fmla="*/ 238206 h 1227185"/>
              <a:gd name="connsiteX13" fmla="*/ 3488427 w 4223533"/>
              <a:gd name="connsiteY13" fmla="*/ 199785 h 1227185"/>
              <a:gd name="connsiteX14" fmla="*/ 3547338 w 4223533"/>
              <a:gd name="connsiteY14" fmla="*/ 166488 h 1227185"/>
              <a:gd name="connsiteX15" fmla="*/ 3688212 w 4223533"/>
              <a:gd name="connsiteY15" fmla="*/ 140874 h 1227185"/>
              <a:gd name="connsiteX16" fmla="*/ 3744562 w 4223533"/>
              <a:gd name="connsiteY16" fmla="*/ 140874 h 1227185"/>
              <a:gd name="connsiteX17" fmla="*/ 3803473 w 4223533"/>
              <a:gd name="connsiteY17" fmla="*/ 94770 h 1227185"/>
              <a:gd name="connsiteX18" fmla="*/ 3862383 w 4223533"/>
              <a:gd name="connsiteY18" fmla="*/ 53789 h 1227185"/>
              <a:gd name="connsiteX19" fmla="*/ 3962276 w 4223533"/>
              <a:gd name="connsiteY19" fmla="*/ 10246 h 1227185"/>
              <a:gd name="connsiteX20" fmla="*/ 4033994 w 4223533"/>
              <a:gd name="connsiteY20" fmla="*/ 17930 h 1227185"/>
              <a:gd name="connsiteX21" fmla="*/ 4223533 w 4223533"/>
              <a:gd name="connsiteY21" fmla="*/ 12807 h 1227185"/>
              <a:gd name="connsiteX22" fmla="*/ 4133886 w 4223533"/>
              <a:gd name="connsiteY22" fmla="*/ 84525 h 1227185"/>
              <a:gd name="connsiteX23" fmla="*/ 4087782 w 4223533"/>
              <a:gd name="connsiteY23" fmla="*/ 148558 h 1227185"/>
              <a:gd name="connsiteX24" fmla="*/ 4131325 w 4223533"/>
              <a:gd name="connsiteY24" fmla="*/ 199785 h 1227185"/>
              <a:gd name="connsiteX25" fmla="*/ 4144131 w 4223533"/>
              <a:gd name="connsiteY25" fmla="*/ 217715 h 1227185"/>
              <a:gd name="connsiteX26" fmla="*/ 4151815 w 4223533"/>
              <a:gd name="connsiteY26" fmla="*/ 225399 h 1227185"/>
              <a:gd name="connsiteX27" fmla="*/ 4172306 w 4223533"/>
              <a:gd name="connsiteY27" fmla="*/ 258696 h 1227185"/>
              <a:gd name="connsiteX28" fmla="*/ 4162061 w 4223533"/>
              <a:gd name="connsiteY28" fmla="*/ 261258 h 1227185"/>
              <a:gd name="connsiteX29" fmla="*/ 4154377 w 4223533"/>
              <a:gd name="connsiteY29" fmla="*/ 263819 h 1227185"/>
              <a:gd name="connsiteX30" fmla="*/ 4144131 w 4223533"/>
              <a:gd name="connsiteY30" fmla="*/ 266380 h 1227185"/>
              <a:gd name="connsiteX31" fmla="*/ 4108273 w 4223533"/>
              <a:gd name="connsiteY31" fmla="*/ 279187 h 1227185"/>
              <a:gd name="connsiteX32" fmla="*/ 4100588 w 4223533"/>
              <a:gd name="connsiteY32" fmla="*/ 286871 h 1227185"/>
              <a:gd name="connsiteX33" fmla="*/ 4092904 w 4223533"/>
              <a:gd name="connsiteY33" fmla="*/ 289432 h 1227185"/>
              <a:gd name="connsiteX34" fmla="*/ 4087782 w 4223533"/>
              <a:gd name="connsiteY34" fmla="*/ 291994 h 1227185"/>
              <a:gd name="connsiteX35" fmla="*/ 4033994 w 4223533"/>
              <a:gd name="connsiteY35" fmla="*/ 327853 h 1227185"/>
              <a:gd name="connsiteX36" fmla="*/ 3987889 w 4223533"/>
              <a:gd name="connsiteY36" fmla="*/ 363711 h 1227185"/>
              <a:gd name="connsiteX37" fmla="*/ 3936662 w 4223533"/>
              <a:gd name="connsiteY37" fmla="*/ 414938 h 1227185"/>
              <a:gd name="connsiteX38" fmla="*/ 3847015 w 4223533"/>
              <a:gd name="connsiteY38" fmla="*/ 517392 h 1227185"/>
              <a:gd name="connsiteX39" fmla="*/ 3762491 w 4223533"/>
              <a:gd name="connsiteY39" fmla="*/ 614723 h 1227185"/>
              <a:gd name="connsiteX40" fmla="*/ 3759930 w 4223533"/>
              <a:gd name="connsiteY40" fmla="*/ 627530 h 1227185"/>
              <a:gd name="connsiteX41" fmla="*/ 3695896 w 4223533"/>
              <a:gd name="connsiteY41" fmla="*/ 676195 h 1227185"/>
              <a:gd name="connsiteX42" fmla="*/ 3560145 w 4223533"/>
              <a:gd name="connsiteY42" fmla="*/ 740229 h 1227185"/>
              <a:gd name="connsiteX43" fmla="*/ 3555022 w 4223533"/>
              <a:gd name="connsiteY43" fmla="*/ 750474 h 1227185"/>
              <a:gd name="connsiteX44" fmla="*/ 3544777 w 4223533"/>
              <a:gd name="connsiteY44" fmla="*/ 760720 h 1227185"/>
              <a:gd name="connsiteX45" fmla="*/ 3406464 w 4223533"/>
              <a:gd name="connsiteY45" fmla="*/ 750474 h 1227185"/>
              <a:gd name="connsiteX46" fmla="*/ 3398780 w 4223533"/>
              <a:gd name="connsiteY46" fmla="*/ 747913 h 1227185"/>
              <a:gd name="connsiteX47" fmla="*/ 3388535 w 4223533"/>
              <a:gd name="connsiteY47" fmla="*/ 742790 h 1227185"/>
              <a:gd name="connsiteX48" fmla="*/ 3304010 w 4223533"/>
              <a:gd name="connsiteY48" fmla="*/ 678757 h 1227185"/>
              <a:gd name="connsiteX49" fmla="*/ 3178504 w 4223533"/>
              <a:gd name="connsiteY49" fmla="*/ 632653 h 1227185"/>
              <a:gd name="connsiteX50" fmla="*/ 3004333 w 4223533"/>
              <a:gd name="connsiteY50" fmla="*/ 601916 h 1227185"/>
              <a:gd name="connsiteX51" fmla="*/ 2881388 w 4223533"/>
              <a:gd name="connsiteY51" fmla="*/ 591671 h 1227185"/>
              <a:gd name="connsiteX52" fmla="*/ 2778935 w 4223533"/>
              <a:gd name="connsiteY52" fmla="*/ 604478 h 1227185"/>
              <a:gd name="connsiteX53" fmla="*/ 2650867 w 4223533"/>
              <a:gd name="connsiteY53" fmla="*/ 578864 h 1227185"/>
              <a:gd name="connsiteX54" fmla="*/ 2469012 w 4223533"/>
              <a:gd name="connsiteY54" fmla="*/ 540444 h 1227185"/>
              <a:gd name="connsiteX55" fmla="*/ 2366558 w 4223533"/>
              <a:gd name="connsiteY55" fmla="*/ 512269 h 1227185"/>
              <a:gd name="connsiteX56" fmla="*/ 2266666 w 4223533"/>
              <a:gd name="connsiteY56" fmla="*/ 471288 h 1227185"/>
              <a:gd name="connsiteX57" fmla="*/ 2200071 w 4223533"/>
              <a:gd name="connsiteY57" fmla="*/ 466165 h 1227185"/>
              <a:gd name="connsiteX58" fmla="*/ 2148844 w 4223533"/>
              <a:gd name="connsiteY58" fmla="*/ 440552 h 1227185"/>
              <a:gd name="connsiteX59" fmla="*/ 2054074 w 4223533"/>
              <a:gd name="connsiteY59" fmla="*/ 402132 h 1227185"/>
              <a:gd name="connsiteX60" fmla="*/ 1997725 w 4223533"/>
              <a:gd name="connsiteY60" fmla="*/ 391886 h 1227185"/>
              <a:gd name="connsiteX61" fmla="*/ 1910639 w 4223533"/>
              <a:gd name="connsiteY61" fmla="*/ 402132 h 1227185"/>
              <a:gd name="connsiteX62" fmla="*/ 1874780 w 4223533"/>
              <a:gd name="connsiteY62" fmla="*/ 399570 h 1227185"/>
              <a:gd name="connsiteX63" fmla="*/ 1805624 w 4223533"/>
              <a:gd name="connsiteY63" fmla="*/ 427745 h 1227185"/>
              <a:gd name="connsiteX64" fmla="*/ 1710854 w 4223533"/>
              <a:gd name="connsiteY64" fmla="*/ 461043 h 1227185"/>
              <a:gd name="connsiteX65" fmla="*/ 1618646 w 4223533"/>
              <a:gd name="connsiteY65" fmla="*/ 484095 h 1227185"/>
              <a:gd name="connsiteX66" fmla="*/ 1557173 w 4223533"/>
              <a:gd name="connsiteY66" fmla="*/ 499463 h 1227185"/>
              <a:gd name="connsiteX67" fmla="*/ 1413738 w 4223533"/>
              <a:gd name="connsiteY67" fmla="*/ 583987 h 1227185"/>
              <a:gd name="connsiteX68" fmla="*/ 1313846 w 4223533"/>
              <a:gd name="connsiteY68" fmla="*/ 653143 h 1227185"/>
              <a:gd name="connsiteX69" fmla="*/ 1193462 w 4223533"/>
              <a:gd name="connsiteY69" fmla="*/ 706932 h 1227185"/>
              <a:gd name="connsiteX70" fmla="*/ 1124306 w 4223533"/>
              <a:gd name="connsiteY70" fmla="*/ 763281 h 1227185"/>
              <a:gd name="connsiteX71" fmla="*/ 1119183 w 4223533"/>
              <a:gd name="connsiteY71" fmla="*/ 770965 h 1227185"/>
              <a:gd name="connsiteX72" fmla="*/ 1055150 w 4223533"/>
              <a:gd name="connsiteY72" fmla="*/ 868296 h 1227185"/>
              <a:gd name="connsiteX73" fmla="*/ 988555 w 4223533"/>
              <a:gd name="connsiteY73" fmla="*/ 858051 h 1227185"/>
              <a:gd name="connsiteX74" fmla="*/ 921960 w 4223533"/>
              <a:gd name="connsiteY74" fmla="*/ 768404 h 1227185"/>
              <a:gd name="connsiteX75" fmla="*/ 49024 w 4223533"/>
              <a:gd name="connsiteY75" fmla="*/ 1227185 h 1227185"/>
              <a:gd name="connsiteX76" fmla="*/ 286111 w 4223533"/>
              <a:gd name="connsiteY76" fmla="*/ 905294 h 1227185"/>
              <a:gd name="connsiteX77" fmla="*/ 737543 w 4223533"/>
              <a:gd name="connsiteY77" fmla="*/ 379079 h 1227185"/>
              <a:gd name="connsiteX78" fmla="*/ 829752 w 4223533"/>
              <a:gd name="connsiteY78" fmla="*/ 220276 h 1227185"/>
              <a:gd name="connsiteX79" fmla="*/ 888662 w 4223533"/>
              <a:gd name="connsiteY79" fmla="*/ 148558 h 1227185"/>
              <a:gd name="connsiteX80" fmla="*/ 916837 w 4223533"/>
              <a:gd name="connsiteY80" fmla="*/ 94770 h 1227185"/>
              <a:gd name="connsiteX81" fmla="*/ 973187 w 4223533"/>
              <a:gd name="connsiteY81" fmla="*/ 35859 h 1227185"/>
              <a:gd name="connsiteX82" fmla="*/ 1078202 w 4223533"/>
              <a:gd name="connsiteY82" fmla="*/ 12807 h 1227185"/>
              <a:gd name="connsiteX83" fmla="*/ 2282034 w 4223533"/>
              <a:gd name="connsiteY83" fmla="*/ 0 h 1227185"/>
              <a:gd name="connsiteX84" fmla="*/ 2192387 w 4223533"/>
              <a:gd name="connsiteY84" fmla="*/ 94770 h 1227185"/>
              <a:gd name="connsiteX85" fmla="*/ 2166773 w 4223533"/>
              <a:gd name="connsiteY85" fmla="*/ 156243 h 1227185"/>
              <a:gd name="connsiteX86" fmla="*/ 2192387 w 4223533"/>
              <a:gd name="connsiteY86" fmla="*/ 212592 h 1227185"/>
              <a:gd name="connsiteX87" fmla="*/ 2253859 w 4223533"/>
              <a:gd name="connsiteY87" fmla="*/ 245890 h 1227185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868296 h 1482760"/>
              <a:gd name="connsiteX73" fmla="*/ 988555 w 4223533"/>
              <a:gd name="connsiteY73" fmla="*/ 858051 h 1482760"/>
              <a:gd name="connsiteX74" fmla="*/ 493300 w 4223533"/>
              <a:gd name="connsiteY74" fmla="*/ 1482760 h 1482760"/>
              <a:gd name="connsiteX75" fmla="*/ 49024 w 4223533"/>
              <a:gd name="connsiteY75" fmla="*/ 1227185 h 1482760"/>
              <a:gd name="connsiteX76" fmla="*/ 286111 w 4223533"/>
              <a:gd name="connsiteY76" fmla="*/ 905294 h 1482760"/>
              <a:gd name="connsiteX77" fmla="*/ 737543 w 4223533"/>
              <a:gd name="connsiteY77" fmla="*/ 379079 h 1482760"/>
              <a:gd name="connsiteX78" fmla="*/ 829752 w 4223533"/>
              <a:gd name="connsiteY78" fmla="*/ 220276 h 1482760"/>
              <a:gd name="connsiteX79" fmla="*/ 888662 w 4223533"/>
              <a:gd name="connsiteY79" fmla="*/ 148558 h 1482760"/>
              <a:gd name="connsiteX80" fmla="*/ 916837 w 4223533"/>
              <a:gd name="connsiteY80" fmla="*/ 94770 h 1482760"/>
              <a:gd name="connsiteX81" fmla="*/ 973187 w 4223533"/>
              <a:gd name="connsiteY81" fmla="*/ 35859 h 1482760"/>
              <a:gd name="connsiteX82" fmla="*/ 1078202 w 4223533"/>
              <a:gd name="connsiteY82" fmla="*/ 12807 h 1482760"/>
              <a:gd name="connsiteX83" fmla="*/ 2282034 w 4223533"/>
              <a:gd name="connsiteY83" fmla="*/ 0 h 1482760"/>
              <a:gd name="connsiteX84" fmla="*/ 2192387 w 4223533"/>
              <a:gd name="connsiteY84" fmla="*/ 94770 h 1482760"/>
              <a:gd name="connsiteX85" fmla="*/ 2166773 w 4223533"/>
              <a:gd name="connsiteY85" fmla="*/ 156243 h 1482760"/>
              <a:gd name="connsiteX86" fmla="*/ 2192387 w 4223533"/>
              <a:gd name="connsiteY86" fmla="*/ 212592 h 1482760"/>
              <a:gd name="connsiteX87" fmla="*/ 2253859 w 4223533"/>
              <a:gd name="connsiteY87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868296 h 1482760"/>
              <a:gd name="connsiteX73" fmla="*/ 917085 w 4223533"/>
              <a:gd name="connsiteY73" fmla="*/ 1143779 h 1482760"/>
              <a:gd name="connsiteX74" fmla="*/ 493300 w 4223533"/>
              <a:gd name="connsiteY74" fmla="*/ 1482760 h 1482760"/>
              <a:gd name="connsiteX75" fmla="*/ 49024 w 4223533"/>
              <a:gd name="connsiteY75" fmla="*/ 1227185 h 1482760"/>
              <a:gd name="connsiteX76" fmla="*/ 286111 w 4223533"/>
              <a:gd name="connsiteY76" fmla="*/ 905294 h 1482760"/>
              <a:gd name="connsiteX77" fmla="*/ 737543 w 4223533"/>
              <a:gd name="connsiteY77" fmla="*/ 379079 h 1482760"/>
              <a:gd name="connsiteX78" fmla="*/ 829752 w 4223533"/>
              <a:gd name="connsiteY78" fmla="*/ 220276 h 1482760"/>
              <a:gd name="connsiteX79" fmla="*/ 888662 w 4223533"/>
              <a:gd name="connsiteY79" fmla="*/ 148558 h 1482760"/>
              <a:gd name="connsiteX80" fmla="*/ 916837 w 4223533"/>
              <a:gd name="connsiteY80" fmla="*/ 94770 h 1482760"/>
              <a:gd name="connsiteX81" fmla="*/ 973187 w 4223533"/>
              <a:gd name="connsiteY81" fmla="*/ 35859 h 1482760"/>
              <a:gd name="connsiteX82" fmla="*/ 1078202 w 4223533"/>
              <a:gd name="connsiteY82" fmla="*/ 12807 h 1482760"/>
              <a:gd name="connsiteX83" fmla="*/ 2282034 w 4223533"/>
              <a:gd name="connsiteY83" fmla="*/ 0 h 1482760"/>
              <a:gd name="connsiteX84" fmla="*/ 2192387 w 4223533"/>
              <a:gd name="connsiteY84" fmla="*/ 94770 h 1482760"/>
              <a:gd name="connsiteX85" fmla="*/ 2166773 w 4223533"/>
              <a:gd name="connsiteY85" fmla="*/ 156243 h 1482760"/>
              <a:gd name="connsiteX86" fmla="*/ 2192387 w 4223533"/>
              <a:gd name="connsiteY86" fmla="*/ 212592 h 1482760"/>
              <a:gd name="connsiteX87" fmla="*/ 2253859 w 4223533"/>
              <a:gd name="connsiteY87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868296 h 1482760"/>
              <a:gd name="connsiteX73" fmla="*/ 917085 w 4223533"/>
              <a:gd name="connsiteY73" fmla="*/ 1143779 h 1482760"/>
              <a:gd name="connsiteX74" fmla="*/ 493300 w 4223533"/>
              <a:gd name="connsiteY74" fmla="*/ 1482760 h 1482760"/>
              <a:gd name="connsiteX75" fmla="*/ 276502 w 4223533"/>
              <a:gd name="connsiteY75" fmla="*/ 1434049 h 1482760"/>
              <a:gd name="connsiteX76" fmla="*/ 49024 w 4223533"/>
              <a:gd name="connsiteY76" fmla="*/ 1227185 h 1482760"/>
              <a:gd name="connsiteX77" fmla="*/ 286111 w 4223533"/>
              <a:gd name="connsiteY77" fmla="*/ 905294 h 1482760"/>
              <a:gd name="connsiteX78" fmla="*/ 737543 w 4223533"/>
              <a:gd name="connsiteY78" fmla="*/ 379079 h 1482760"/>
              <a:gd name="connsiteX79" fmla="*/ 829752 w 4223533"/>
              <a:gd name="connsiteY79" fmla="*/ 220276 h 1482760"/>
              <a:gd name="connsiteX80" fmla="*/ 888662 w 4223533"/>
              <a:gd name="connsiteY80" fmla="*/ 148558 h 1482760"/>
              <a:gd name="connsiteX81" fmla="*/ 916837 w 4223533"/>
              <a:gd name="connsiteY81" fmla="*/ 94770 h 1482760"/>
              <a:gd name="connsiteX82" fmla="*/ 973187 w 4223533"/>
              <a:gd name="connsiteY82" fmla="*/ 35859 h 1482760"/>
              <a:gd name="connsiteX83" fmla="*/ 1078202 w 4223533"/>
              <a:gd name="connsiteY83" fmla="*/ 12807 h 1482760"/>
              <a:gd name="connsiteX84" fmla="*/ 2282034 w 4223533"/>
              <a:gd name="connsiteY84" fmla="*/ 0 h 1482760"/>
              <a:gd name="connsiteX85" fmla="*/ 2192387 w 4223533"/>
              <a:gd name="connsiteY85" fmla="*/ 94770 h 1482760"/>
              <a:gd name="connsiteX86" fmla="*/ 2166773 w 4223533"/>
              <a:gd name="connsiteY86" fmla="*/ 156243 h 1482760"/>
              <a:gd name="connsiteX87" fmla="*/ 2192387 w 4223533"/>
              <a:gd name="connsiteY87" fmla="*/ 212592 h 1482760"/>
              <a:gd name="connsiteX88" fmla="*/ 2253859 w 4223533"/>
              <a:gd name="connsiteY88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868296 h 1482760"/>
              <a:gd name="connsiteX73" fmla="*/ 983681 w 4223533"/>
              <a:gd name="connsiteY73" fmla="*/ 807079 h 1482760"/>
              <a:gd name="connsiteX74" fmla="*/ 917085 w 4223533"/>
              <a:gd name="connsiteY74" fmla="*/ 1143779 h 1482760"/>
              <a:gd name="connsiteX75" fmla="*/ 493300 w 4223533"/>
              <a:gd name="connsiteY75" fmla="*/ 1482760 h 1482760"/>
              <a:gd name="connsiteX76" fmla="*/ 276502 w 4223533"/>
              <a:gd name="connsiteY76" fmla="*/ 1434049 h 1482760"/>
              <a:gd name="connsiteX77" fmla="*/ 49024 w 4223533"/>
              <a:gd name="connsiteY77" fmla="*/ 1227185 h 1482760"/>
              <a:gd name="connsiteX78" fmla="*/ 286111 w 4223533"/>
              <a:gd name="connsiteY78" fmla="*/ 905294 h 1482760"/>
              <a:gd name="connsiteX79" fmla="*/ 737543 w 4223533"/>
              <a:gd name="connsiteY79" fmla="*/ 379079 h 1482760"/>
              <a:gd name="connsiteX80" fmla="*/ 829752 w 4223533"/>
              <a:gd name="connsiteY80" fmla="*/ 220276 h 1482760"/>
              <a:gd name="connsiteX81" fmla="*/ 888662 w 4223533"/>
              <a:gd name="connsiteY81" fmla="*/ 148558 h 1482760"/>
              <a:gd name="connsiteX82" fmla="*/ 916837 w 4223533"/>
              <a:gd name="connsiteY82" fmla="*/ 94770 h 1482760"/>
              <a:gd name="connsiteX83" fmla="*/ 973187 w 4223533"/>
              <a:gd name="connsiteY83" fmla="*/ 35859 h 1482760"/>
              <a:gd name="connsiteX84" fmla="*/ 1078202 w 4223533"/>
              <a:gd name="connsiteY84" fmla="*/ 12807 h 1482760"/>
              <a:gd name="connsiteX85" fmla="*/ 2282034 w 4223533"/>
              <a:gd name="connsiteY85" fmla="*/ 0 h 1482760"/>
              <a:gd name="connsiteX86" fmla="*/ 2192387 w 4223533"/>
              <a:gd name="connsiteY86" fmla="*/ 94770 h 1482760"/>
              <a:gd name="connsiteX87" fmla="*/ 2166773 w 4223533"/>
              <a:gd name="connsiteY87" fmla="*/ 156243 h 1482760"/>
              <a:gd name="connsiteX88" fmla="*/ 2192387 w 4223533"/>
              <a:gd name="connsiteY88" fmla="*/ 212592 h 1482760"/>
              <a:gd name="connsiteX89" fmla="*/ 2253859 w 4223533"/>
              <a:gd name="connsiteY89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17085 w 4223533"/>
              <a:gd name="connsiteY74" fmla="*/ 1143779 h 1482760"/>
              <a:gd name="connsiteX75" fmla="*/ 493300 w 4223533"/>
              <a:gd name="connsiteY75" fmla="*/ 1482760 h 1482760"/>
              <a:gd name="connsiteX76" fmla="*/ 276502 w 4223533"/>
              <a:gd name="connsiteY76" fmla="*/ 1434049 h 1482760"/>
              <a:gd name="connsiteX77" fmla="*/ 49024 w 4223533"/>
              <a:gd name="connsiteY77" fmla="*/ 1227185 h 1482760"/>
              <a:gd name="connsiteX78" fmla="*/ 286111 w 4223533"/>
              <a:gd name="connsiteY78" fmla="*/ 905294 h 1482760"/>
              <a:gd name="connsiteX79" fmla="*/ 737543 w 4223533"/>
              <a:gd name="connsiteY79" fmla="*/ 379079 h 1482760"/>
              <a:gd name="connsiteX80" fmla="*/ 829752 w 4223533"/>
              <a:gd name="connsiteY80" fmla="*/ 220276 h 1482760"/>
              <a:gd name="connsiteX81" fmla="*/ 888662 w 4223533"/>
              <a:gd name="connsiteY81" fmla="*/ 148558 h 1482760"/>
              <a:gd name="connsiteX82" fmla="*/ 916837 w 4223533"/>
              <a:gd name="connsiteY82" fmla="*/ 94770 h 1482760"/>
              <a:gd name="connsiteX83" fmla="*/ 973187 w 4223533"/>
              <a:gd name="connsiteY83" fmla="*/ 35859 h 1482760"/>
              <a:gd name="connsiteX84" fmla="*/ 1078202 w 4223533"/>
              <a:gd name="connsiteY84" fmla="*/ 12807 h 1482760"/>
              <a:gd name="connsiteX85" fmla="*/ 2282034 w 4223533"/>
              <a:gd name="connsiteY85" fmla="*/ 0 h 1482760"/>
              <a:gd name="connsiteX86" fmla="*/ 2192387 w 4223533"/>
              <a:gd name="connsiteY86" fmla="*/ 94770 h 1482760"/>
              <a:gd name="connsiteX87" fmla="*/ 2166773 w 4223533"/>
              <a:gd name="connsiteY87" fmla="*/ 156243 h 1482760"/>
              <a:gd name="connsiteX88" fmla="*/ 2192387 w 4223533"/>
              <a:gd name="connsiteY88" fmla="*/ 212592 h 1482760"/>
              <a:gd name="connsiteX89" fmla="*/ 2253859 w 4223533"/>
              <a:gd name="connsiteY89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1049716 w 4223533"/>
              <a:gd name="connsiteY74" fmla="*/ 1319672 h 1482760"/>
              <a:gd name="connsiteX75" fmla="*/ 917085 w 4223533"/>
              <a:gd name="connsiteY75" fmla="*/ 1143779 h 1482760"/>
              <a:gd name="connsiteX76" fmla="*/ 493300 w 4223533"/>
              <a:gd name="connsiteY76" fmla="*/ 1482760 h 1482760"/>
              <a:gd name="connsiteX77" fmla="*/ 276502 w 4223533"/>
              <a:gd name="connsiteY77" fmla="*/ 1434049 h 1482760"/>
              <a:gd name="connsiteX78" fmla="*/ 49024 w 4223533"/>
              <a:gd name="connsiteY78" fmla="*/ 1227185 h 1482760"/>
              <a:gd name="connsiteX79" fmla="*/ 286111 w 4223533"/>
              <a:gd name="connsiteY79" fmla="*/ 905294 h 1482760"/>
              <a:gd name="connsiteX80" fmla="*/ 737543 w 4223533"/>
              <a:gd name="connsiteY80" fmla="*/ 379079 h 1482760"/>
              <a:gd name="connsiteX81" fmla="*/ 829752 w 4223533"/>
              <a:gd name="connsiteY81" fmla="*/ 220276 h 1482760"/>
              <a:gd name="connsiteX82" fmla="*/ 888662 w 4223533"/>
              <a:gd name="connsiteY82" fmla="*/ 148558 h 1482760"/>
              <a:gd name="connsiteX83" fmla="*/ 916837 w 4223533"/>
              <a:gd name="connsiteY83" fmla="*/ 94770 h 1482760"/>
              <a:gd name="connsiteX84" fmla="*/ 973187 w 4223533"/>
              <a:gd name="connsiteY84" fmla="*/ 35859 h 1482760"/>
              <a:gd name="connsiteX85" fmla="*/ 1078202 w 4223533"/>
              <a:gd name="connsiteY85" fmla="*/ 12807 h 1482760"/>
              <a:gd name="connsiteX86" fmla="*/ 2282034 w 4223533"/>
              <a:gd name="connsiteY86" fmla="*/ 0 h 1482760"/>
              <a:gd name="connsiteX87" fmla="*/ 2192387 w 4223533"/>
              <a:gd name="connsiteY87" fmla="*/ 94770 h 1482760"/>
              <a:gd name="connsiteX88" fmla="*/ 2166773 w 4223533"/>
              <a:gd name="connsiteY88" fmla="*/ 156243 h 1482760"/>
              <a:gd name="connsiteX89" fmla="*/ 2192387 w 4223533"/>
              <a:gd name="connsiteY89" fmla="*/ 212592 h 1482760"/>
              <a:gd name="connsiteX90" fmla="*/ 2253859 w 4223533"/>
              <a:gd name="connsiteY90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1057401 w 4223533"/>
              <a:gd name="connsiteY74" fmla="*/ 817068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1057401 w 4223533"/>
              <a:gd name="connsiteY75" fmla="*/ 817068 h 1482760"/>
              <a:gd name="connsiteX76" fmla="*/ 1131400 w 4223533"/>
              <a:gd name="connsiteY76" fmla="*/ 965043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80872 w 4223533"/>
              <a:gd name="connsiteY75" fmla="*/ 801700 h 1482760"/>
              <a:gd name="connsiteX76" fmla="*/ 1057401 w 4223533"/>
              <a:gd name="connsiteY76" fmla="*/ 817068 h 1482760"/>
              <a:gd name="connsiteX77" fmla="*/ 1131400 w 4223533"/>
              <a:gd name="connsiteY77" fmla="*/ 965043 h 1482760"/>
              <a:gd name="connsiteX78" fmla="*/ 1049716 w 4223533"/>
              <a:gd name="connsiteY78" fmla="*/ 1319672 h 1482760"/>
              <a:gd name="connsiteX79" fmla="*/ 917085 w 4223533"/>
              <a:gd name="connsiteY79" fmla="*/ 1143779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80872 w 4223533"/>
              <a:gd name="connsiteY75" fmla="*/ 801700 h 1482760"/>
              <a:gd name="connsiteX76" fmla="*/ 975749 w 4223533"/>
              <a:gd name="connsiteY76" fmla="*/ 791455 h 1482760"/>
              <a:gd name="connsiteX77" fmla="*/ 1057401 w 4223533"/>
              <a:gd name="connsiteY77" fmla="*/ 817068 h 1482760"/>
              <a:gd name="connsiteX78" fmla="*/ 1131400 w 4223533"/>
              <a:gd name="connsiteY78" fmla="*/ 965043 h 1482760"/>
              <a:gd name="connsiteX79" fmla="*/ 1049716 w 4223533"/>
              <a:gd name="connsiteY79" fmla="*/ 1319672 h 1482760"/>
              <a:gd name="connsiteX80" fmla="*/ 917085 w 4223533"/>
              <a:gd name="connsiteY80" fmla="*/ 1143779 h 1482760"/>
              <a:gd name="connsiteX81" fmla="*/ 493300 w 4223533"/>
              <a:gd name="connsiteY81" fmla="*/ 1482760 h 1482760"/>
              <a:gd name="connsiteX82" fmla="*/ 276502 w 4223533"/>
              <a:gd name="connsiteY82" fmla="*/ 1434049 h 1482760"/>
              <a:gd name="connsiteX83" fmla="*/ 49024 w 4223533"/>
              <a:gd name="connsiteY83" fmla="*/ 1227185 h 1482760"/>
              <a:gd name="connsiteX84" fmla="*/ 286111 w 4223533"/>
              <a:gd name="connsiteY84" fmla="*/ 905294 h 1482760"/>
              <a:gd name="connsiteX85" fmla="*/ 737543 w 4223533"/>
              <a:gd name="connsiteY85" fmla="*/ 379079 h 1482760"/>
              <a:gd name="connsiteX86" fmla="*/ 829752 w 4223533"/>
              <a:gd name="connsiteY86" fmla="*/ 220276 h 1482760"/>
              <a:gd name="connsiteX87" fmla="*/ 888662 w 4223533"/>
              <a:gd name="connsiteY87" fmla="*/ 148558 h 1482760"/>
              <a:gd name="connsiteX88" fmla="*/ 916837 w 4223533"/>
              <a:gd name="connsiteY88" fmla="*/ 94770 h 1482760"/>
              <a:gd name="connsiteX89" fmla="*/ 973187 w 4223533"/>
              <a:gd name="connsiteY89" fmla="*/ 35859 h 1482760"/>
              <a:gd name="connsiteX90" fmla="*/ 1078202 w 4223533"/>
              <a:gd name="connsiteY90" fmla="*/ 12807 h 1482760"/>
              <a:gd name="connsiteX91" fmla="*/ 2282034 w 4223533"/>
              <a:gd name="connsiteY91" fmla="*/ 0 h 1482760"/>
              <a:gd name="connsiteX92" fmla="*/ 2192387 w 4223533"/>
              <a:gd name="connsiteY92" fmla="*/ 94770 h 1482760"/>
              <a:gd name="connsiteX93" fmla="*/ 2166773 w 4223533"/>
              <a:gd name="connsiteY93" fmla="*/ 156243 h 1482760"/>
              <a:gd name="connsiteX94" fmla="*/ 2192387 w 4223533"/>
              <a:gd name="connsiteY94" fmla="*/ 212592 h 1482760"/>
              <a:gd name="connsiteX95" fmla="*/ 2253859 w 4223533"/>
              <a:gd name="connsiteY95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80872 w 4223533"/>
              <a:gd name="connsiteY75" fmla="*/ 801700 h 1482760"/>
              <a:gd name="connsiteX76" fmla="*/ 975749 w 4223533"/>
              <a:gd name="connsiteY76" fmla="*/ 791455 h 1482760"/>
              <a:gd name="connsiteX77" fmla="*/ 1057401 w 4223533"/>
              <a:gd name="connsiteY77" fmla="*/ 817068 h 1482760"/>
              <a:gd name="connsiteX78" fmla="*/ 1001363 w 4223533"/>
              <a:gd name="connsiteY78" fmla="*/ 799139 h 1482760"/>
              <a:gd name="connsiteX79" fmla="*/ 1131400 w 4223533"/>
              <a:gd name="connsiteY79" fmla="*/ 965043 h 1482760"/>
              <a:gd name="connsiteX80" fmla="*/ 1049716 w 4223533"/>
              <a:gd name="connsiteY80" fmla="*/ 1319672 h 1482760"/>
              <a:gd name="connsiteX81" fmla="*/ 917085 w 4223533"/>
              <a:gd name="connsiteY81" fmla="*/ 1143779 h 1482760"/>
              <a:gd name="connsiteX82" fmla="*/ 493300 w 4223533"/>
              <a:gd name="connsiteY82" fmla="*/ 1482760 h 1482760"/>
              <a:gd name="connsiteX83" fmla="*/ 276502 w 4223533"/>
              <a:gd name="connsiteY83" fmla="*/ 1434049 h 1482760"/>
              <a:gd name="connsiteX84" fmla="*/ 49024 w 4223533"/>
              <a:gd name="connsiteY84" fmla="*/ 1227185 h 1482760"/>
              <a:gd name="connsiteX85" fmla="*/ 286111 w 4223533"/>
              <a:gd name="connsiteY85" fmla="*/ 905294 h 1482760"/>
              <a:gd name="connsiteX86" fmla="*/ 737543 w 4223533"/>
              <a:gd name="connsiteY86" fmla="*/ 379079 h 1482760"/>
              <a:gd name="connsiteX87" fmla="*/ 829752 w 4223533"/>
              <a:gd name="connsiteY87" fmla="*/ 220276 h 1482760"/>
              <a:gd name="connsiteX88" fmla="*/ 888662 w 4223533"/>
              <a:gd name="connsiteY88" fmla="*/ 148558 h 1482760"/>
              <a:gd name="connsiteX89" fmla="*/ 916837 w 4223533"/>
              <a:gd name="connsiteY89" fmla="*/ 94770 h 1482760"/>
              <a:gd name="connsiteX90" fmla="*/ 973187 w 4223533"/>
              <a:gd name="connsiteY90" fmla="*/ 35859 h 1482760"/>
              <a:gd name="connsiteX91" fmla="*/ 1078202 w 4223533"/>
              <a:gd name="connsiteY91" fmla="*/ 12807 h 1482760"/>
              <a:gd name="connsiteX92" fmla="*/ 2282034 w 4223533"/>
              <a:gd name="connsiteY92" fmla="*/ 0 h 1482760"/>
              <a:gd name="connsiteX93" fmla="*/ 2192387 w 4223533"/>
              <a:gd name="connsiteY93" fmla="*/ 94770 h 1482760"/>
              <a:gd name="connsiteX94" fmla="*/ 2166773 w 4223533"/>
              <a:gd name="connsiteY94" fmla="*/ 156243 h 1482760"/>
              <a:gd name="connsiteX95" fmla="*/ 2192387 w 4223533"/>
              <a:gd name="connsiteY95" fmla="*/ 212592 h 1482760"/>
              <a:gd name="connsiteX96" fmla="*/ 2253859 w 4223533"/>
              <a:gd name="connsiteY96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80872 w 4223533"/>
              <a:gd name="connsiteY75" fmla="*/ 801700 h 1482760"/>
              <a:gd name="connsiteX76" fmla="*/ 975749 w 4223533"/>
              <a:gd name="connsiteY76" fmla="*/ 791455 h 1482760"/>
              <a:gd name="connsiteX77" fmla="*/ 1057401 w 4223533"/>
              <a:gd name="connsiteY77" fmla="*/ 817068 h 1482760"/>
              <a:gd name="connsiteX78" fmla="*/ 1131400 w 4223533"/>
              <a:gd name="connsiteY78" fmla="*/ 965043 h 1482760"/>
              <a:gd name="connsiteX79" fmla="*/ 1049716 w 4223533"/>
              <a:gd name="connsiteY79" fmla="*/ 1319672 h 1482760"/>
              <a:gd name="connsiteX80" fmla="*/ 917085 w 4223533"/>
              <a:gd name="connsiteY80" fmla="*/ 1143779 h 1482760"/>
              <a:gd name="connsiteX81" fmla="*/ 493300 w 4223533"/>
              <a:gd name="connsiteY81" fmla="*/ 1482760 h 1482760"/>
              <a:gd name="connsiteX82" fmla="*/ 276502 w 4223533"/>
              <a:gd name="connsiteY82" fmla="*/ 1434049 h 1482760"/>
              <a:gd name="connsiteX83" fmla="*/ 49024 w 4223533"/>
              <a:gd name="connsiteY83" fmla="*/ 1227185 h 1482760"/>
              <a:gd name="connsiteX84" fmla="*/ 286111 w 4223533"/>
              <a:gd name="connsiteY84" fmla="*/ 905294 h 1482760"/>
              <a:gd name="connsiteX85" fmla="*/ 737543 w 4223533"/>
              <a:gd name="connsiteY85" fmla="*/ 379079 h 1482760"/>
              <a:gd name="connsiteX86" fmla="*/ 829752 w 4223533"/>
              <a:gd name="connsiteY86" fmla="*/ 220276 h 1482760"/>
              <a:gd name="connsiteX87" fmla="*/ 888662 w 4223533"/>
              <a:gd name="connsiteY87" fmla="*/ 148558 h 1482760"/>
              <a:gd name="connsiteX88" fmla="*/ 916837 w 4223533"/>
              <a:gd name="connsiteY88" fmla="*/ 94770 h 1482760"/>
              <a:gd name="connsiteX89" fmla="*/ 973187 w 4223533"/>
              <a:gd name="connsiteY89" fmla="*/ 35859 h 1482760"/>
              <a:gd name="connsiteX90" fmla="*/ 1078202 w 4223533"/>
              <a:gd name="connsiteY90" fmla="*/ 12807 h 1482760"/>
              <a:gd name="connsiteX91" fmla="*/ 2282034 w 4223533"/>
              <a:gd name="connsiteY91" fmla="*/ 0 h 1482760"/>
              <a:gd name="connsiteX92" fmla="*/ 2192387 w 4223533"/>
              <a:gd name="connsiteY92" fmla="*/ 94770 h 1482760"/>
              <a:gd name="connsiteX93" fmla="*/ 2166773 w 4223533"/>
              <a:gd name="connsiteY93" fmla="*/ 156243 h 1482760"/>
              <a:gd name="connsiteX94" fmla="*/ 2192387 w 4223533"/>
              <a:gd name="connsiteY94" fmla="*/ 212592 h 1482760"/>
              <a:gd name="connsiteX95" fmla="*/ 2253859 w 4223533"/>
              <a:gd name="connsiteY95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75749 w 4223533"/>
              <a:gd name="connsiteY75" fmla="*/ 791455 h 1482760"/>
              <a:gd name="connsiteX76" fmla="*/ 1057401 w 4223533"/>
              <a:gd name="connsiteY76" fmla="*/ 817068 h 1482760"/>
              <a:gd name="connsiteX77" fmla="*/ 1131400 w 4223533"/>
              <a:gd name="connsiteY77" fmla="*/ 965043 h 1482760"/>
              <a:gd name="connsiteX78" fmla="*/ 1049716 w 4223533"/>
              <a:gd name="connsiteY78" fmla="*/ 1319672 h 1482760"/>
              <a:gd name="connsiteX79" fmla="*/ 917085 w 4223533"/>
              <a:gd name="connsiteY79" fmla="*/ 1143779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676 h 1482760"/>
              <a:gd name="connsiteX75" fmla="*/ 975749 w 4223533"/>
              <a:gd name="connsiteY75" fmla="*/ 791455 h 1482760"/>
              <a:gd name="connsiteX76" fmla="*/ 1057401 w 4223533"/>
              <a:gd name="connsiteY76" fmla="*/ 817068 h 1482760"/>
              <a:gd name="connsiteX77" fmla="*/ 1131400 w 4223533"/>
              <a:gd name="connsiteY77" fmla="*/ 965043 h 1482760"/>
              <a:gd name="connsiteX78" fmla="*/ 1049716 w 4223533"/>
              <a:gd name="connsiteY78" fmla="*/ 1319672 h 1482760"/>
              <a:gd name="connsiteX79" fmla="*/ 917085 w 4223533"/>
              <a:gd name="connsiteY79" fmla="*/ 1143779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75749 w 4223533"/>
              <a:gd name="connsiteY74" fmla="*/ 791455 h 1482760"/>
              <a:gd name="connsiteX75" fmla="*/ 1057401 w 4223533"/>
              <a:gd name="connsiteY75" fmla="*/ 817068 h 1482760"/>
              <a:gd name="connsiteX76" fmla="*/ 1131400 w 4223533"/>
              <a:gd name="connsiteY76" fmla="*/ 965043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1057401 w 4223533"/>
              <a:gd name="connsiteY74" fmla="*/ 817068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57401 w 4223533"/>
              <a:gd name="connsiteY73" fmla="*/ 817068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50028 w 4223533"/>
              <a:gd name="connsiteY73" fmla="*/ 794016 h 1482760"/>
              <a:gd name="connsiteX74" fmla="*/ 1057401 w 4223533"/>
              <a:gd name="connsiteY74" fmla="*/ 817068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57401 w 4223533"/>
              <a:gd name="connsiteY73" fmla="*/ 817068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131400 w 4223533"/>
              <a:gd name="connsiteY73" fmla="*/ 965043 h 1482760"/>
              <a:gd name="connsiteX74" fmla="*/ 1049716 w 4223533"/>
              <a:gd name="connsiteY74" fmla="*/ 1319672 h 1482760"/>
              <a:gd name="connsiteX75" fmla="*/ 917085 w 4223533"/>
              <a:gd name="connsiteY75" fmla="*/ 1143779 h 1482760"/>
              <a:gd name="connsiteX76" fmla="*/ 493300 w 4223533"/>
              <a:gd name="connsiteY76" fmla="*/ 1482760 h 1482760"/>
              <a:gd name="connsiteX77" fmla="*/ 276502 w 4223533"/>
              <a:gd name="connsiteY77" fmla="*/ 1434049 h 1482760"/>
              <a:gd name="connsiteX78" fmla="*/ 49024 w 4223533"/>
              <a:gd name="connsiteY78" fmla="*/ 1227185 h 1482760"/>
              <a:gd name="connsiteX79" fmla="*/ 286111 w 4223533"/>
              <a:gd name="connsiteY79" fmla="*/ 905294 h 1482760"/>
              <a:gd name="connsiteX80" fmla="*/ 737543 w 4223533"/>
              <a:gd name="connsiteY80" fmla="*/ 379079 h 1482760"/>
              <a:gd name="connsiteX81" fmla="*/ 829752 w 4223533"/>
              <a:gd name="connsiteY81" fmla="*/ 220276 h 1482760"/>
              <a:gd name="connsiteX82" fmla="*/ 888662 w 4223533"/>
              <a:gd name="connsiteY82" fmla="*/ 148558 h 1482760"/>
              <a:gd name="connsiteX83" fmla="*/ 916837 w 4223533"/>
              <a:gd name="connsiteY83" fmla="*/ 94770 h 1482760"/>
              <a:gd name="connsiteX84" fmla="*/ 973187 w 4223533"/>
              <a:gd name="connsiteY84" fmla="*/ 35859 h 1482760"/>
              <a:gd name="connsiteX85" fmla="*/ 1078202 w 4223533"/>
              <a:gd name="connsiteY85" fmla="*/ 12807 h 1482760"/>
              <a:gd name="connsiteX86" fmla="*/ 2282034 w 4223533"/>
              <a:gd name="connsiteY86" fmla="*/ 0 h 1482760"/>
              <a:gd name="connsiteX87" fmla="*/ 2192387 w 4223533"/>
              <a:gd name="connsiteY87" fmla="*/ 94770 h 1482760"/>
              <a:gd name="connsiteX88" fmla="*/ 2166773 w 4223533"/>
              <a:gd name="connsiteY88" fmla="*/ 156243 h 1482760"/>
              <a:gd name="connsiteX89" fmla="*/ 2192387 w 4223533"/>
              <a:gd name="connsiteY89" fmla="*/ 212592 h 1482760"/>
              <a:gd name="connsiteX90" fmla="*/ 2253859 w 4223533"/>
              <a:gd name="connsiteY90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73080 w 4223533"/>
              <a:gd name="connsiteY74" fmla="*/ 881102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40030 w 4223533"/>
              <a:gd name="connsiteY74" fmla="*/ 909277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40030 w 4223533"/>
              <a:gd name="connsiteY74" fmla="*/ 909277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40030 w 4223533"/>
              <a:gd name="connsiteY74" fmla="*/ 909277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40030 w 4223533"/>
              <a:gd name="connsiteY74" fmla="*/ 909277 h 1482760"/>
              <a:gd name="connsiteX75" fmla="*/ 1111189 w 4223533"/>
              <a:gd name="connsiteY75" fmla="*/ 914399 h 1482760"/>
              <a:gd name="connsiteX76" fmla="*/ 1131400 w 4223533"/>
              <a:gd name="connsiteY76" fmla="*/ 965043 h 1482760"/>
              <a:gd name="connsiteX77" fmla="*/ 1124307 w 4223533"/>
              <a:gd name="connsiteY77" fmla="*/ 1047286 h 1482760"/>
              <a:gd name="connsiteX78" fmla="*/ 1049716 w 4223533"/>
              <a:gd name="connsiteY78" fmla="*/ 1319672 h 1482760"/>
              <a:gd name="connsiteX79" fmla="*/ 917085 w 4223533"/>
              <a:gd name="connsiteY79" fmla="*/ 1143779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506479"/>
              <a:gd name="connsiteX1" fmla="*/ 2402417 w 4223533"/>
              <a:gd name="connsiteY1" fmla="*/ 238206 h 1506479"/>
              <a:gd name="connsiteX2" fmla="*/ 2509994 w 4223533"/>
              <a:gd name="connsiteY2" fmla="*/ 253574 h 1506479"/>
              <a:gd name="connsiteX3" fmla="*/ 2512555 w 4223533"/>
              <a:gd name="connsiteY3" fmla="*/ 256135 h 1506479"/>
              <a:gd name="connsiteX4" fmla="*/ 2643183 w 4223533"/>
              <a:gd name="connsiteY4" fmla="*/ 235644 h 1506479"/>
              <a:gd name="connsiteX5" fmla="*/ 2743076 w 4223533"/>
              <a:gd name="connsiteY5" fmla="*/ 186979 h 1506479"/>
              <a:gd name="connsiteX6" fmla="*/ 2835284 w 4223533"/>
              <a:gd name="connsiteY6" fmla="*/ 192101 h 1506479"/>
              <a:gd name="connsiteX7" fmla="*/ 2917247 w 4223533"/>
              <a:gd name="connsiteY7" fmla="*/ 274064 h 1506479"/>
              <a:gd name="connsiteX8" fmla="*/ 3022262 w 4223533"/>
              <a:gd name="connsiteY8" fmla="*/ 294555 h 1506479"/>
              <a:gd name="connsiteX9" fmla="*/ 3119594 w 4223533"/>
              <a:gd name="connsiteY9" fmla="*/ 299678 h 1506479"/>
              <a:gd name="connsiteX10" fmla="*/ 3165698 w 4223533"/>
              <a:gd name="connsiteY10" fmla="*/ 266380 h 1506479"/>
              <a:gd name="connsiteX11" fmla="*/ 3286081 w 4223533"/>
              <a:gd name="connsiteY11" fmla="*/ 271503 h 1506479"/>
              <a:gd name="connsiteX12" fmla="*/ 3365483 w 4223533"/>
              <a:gd name="connsiteY12" fmla="*/ 238206 h 1506479"/>
              <a:gd name="connsiteX13" fmla="*/ 3488427 w 4223533"/>
              <a:gd name="connsiteY13" fmla="*/ 199785 h 1506479"/>
              <a:gd name="connsiteX14" fmla="*/ 3547338 w 4223533"/>
              <a:gd name="connsiteY14" fmla="*/ 166488 h 1506479"/>
              <a:gd name="connsiteX15" fmla="*/ 3688212 w 4223533"/>
              <a:gd name="connsiteY15" fmla="*/ 140874 h 1506479"/>
              <a:gd name="connsiteX16" fmla="*/ 3744562 w 4223533"/>
              <a:gd name="connsiteY16" fmla="*/ 140874 h 1506479"/>
              <a:gd name="connsiteX17" fmla="*/ 3803473 w 4223533"/>
              <a:gd name="connsiteY17" fmla="*/ 94770 h 1506479"/>
              <a:gd name="connsiteX18" fmla="*/ 3862383 w 4223533"/>
              <a:gd name="connsiteY18" fmla="*/ 53789 h 1506479"/>
              <a:gd name="connsiteX19" fmla="*/ 3962276 w 4223533"/>
              <a:gd name="connsiteY19" fmla="*/ 10246 h 1506479"/>
              <a:gd name="connsiteX20" fmla="*/ 4033994 w 4223533"/>
              <a:gd name="connsiteY20" fmla="*/ 17930 h 1506479"/>
              <a:gd name="connsiteX21" fmla="*/ 4223533 w 4223533"/>
              <a:gd name="connsiteY21" fmla="*/ 12807 h 1506479"/>
              <a:gd name="connsiteX22" fmla="*/ 4133886 w 4223533"/>
              <a:gd name="connsiteY22" fmla="*/ 84525 h 1506479"/>
              <a:gd name="connsiteX23" fmla="*/ 4087782 w 4223533"/>
              <a:gd name="connsiteY23" fmla="*/ 148558 h 1506479"/>
              <a:gd name="connsiteX24" fmla="*/ 4131325 w 4223533"/>
              <a:gd name="connsiteY24" fmla="*/ 199785 h 1506479"/>
              <a:gd name="connsiteX25" fmla="*/ 4144131 w 4223533"/>
              <a:gd name="connsiteY25" fmla="*/ 217715 h 1506479"/>
              <a:gd name="connsiteX26" fmla="*/ 4151815 w 4223533"/>
              <a:gd name="connsiteY26" fmla="*/ 225399 h 1506479"/>
              <a:gd name="connsiteX27" fmla="*/ 4172306 w 4223533"/>
              <a:gd name="connsiteY27" fmla="*/ 258696 h 1506479"/>
              <a:gd name="connsiteX28" fmla="*/ 4162061 w 4223533"/>
              <a:gd name="connsiteY28" fmla="*/ 261258 h 1506479"/>
              <a:gd name="connsiteX29" fmla="*/ 4154377 w 4223533"/>
              <a:gd name="connsiteY29" fmla="*/ 263819 h 1506479"/>
              <a:gd name="connsiteX30" fmla="*/ 4144131 w 4223533"/>
              <a:gd name="connsiteY30" fmla="*/ 266380 h 1506479"/>
              <a:gd name="connsiteX31" fmla="*/ 4108273 w 4223533"/>
              <a:gd name="connsiteY31" fmla="*/ 279187 h 1506479"/>
              <a:gd name="connsiteX32" fmla="*/ 4100588 w 4223533"/>
              <a:gd name="connsiteY32" fmla="*/ 286871 h 1506479"/>
              <a:gd name="connsiteX33" fmla="*/ 4092904 w 4223533"/>
              <a:gd name="connsiteY33" fmla="*/ 289432 h 1506479"/>
              <a:gd name="connsiteX34" fmla="*/ 4087782 w 4223533"/>
              <a:gd name="connsiteY34" fmla="*/ 291994 h 1506479"/>
              <a:gd name="connsiteX35" fmla="*/ 4033994 w 4223533"/>
              <a:gd name="connsiteY35" fmla="*/ 327853 h 1506479"/>
              <a:gd name="connsiteX36" fmla="*/ 3987889 w 4223533"/>
              <a:gd name="connsiteY36" fmla="*/ 363711 h 1506479"/>
              <a:gd name="connsiteX37" fmla="*/ 3936662 w 4223533"/>
              <a:gd name="connsiteY37" fmla="*/ 414938 h 1506479"/>
              <a:gd name="connsiteX38" fmla="*/ 3847015 w 4223533"/>
              <a:gd name="connsiteY38" fmla="*/ 517392 h 1506479"/>
              <a:gd name="connsiteX39" fmla="*/ 3762491 w 4223533"/>
              <a:gd name="connsiteY39" fmla="*/ 614723 h 1506479"/>
              <a:gd name="connsiteX40" fmla="*/ 3759930 w 4223533"/>
              <a:gd name="connsiteY40" fmla="*/ 627530 h 1506479"/>
              <a:gd name="connsiteX41" fmla="*/ 3695896 w 4223533"/>
              <a:gd name="connsiteY41" fmla="*/ 676195 h 1506479"/>
              <a:gd name="connsiteX42" fmla="*/ 3560145 w 4223533"/>
              <a:gd name="connsiteY42" fmla="*/ 740229 h 1506479"/>
              <a:gd name="connsiteX43" fmla="*/ 3555022 w 4223533"/>
              <a:gd name="connsiteY43" fmla="*/ 750474 h 1506479"/>
              <a:gd name="connsiteX44" fmla="*/ 3544777 w 4223533"/>
              <a:gd name="connsiteY44" fmla="*/ 760720 h 1506479"/>
              <a:gd name="connsiteX45" fmla="*/ 3406464 w 4223533"/>
              <a:gd name="connsiteY45" fmla="*/ 750474 h 1506479"/>
              <a:gd name="connsiteX46" fmla="*/ 3398780 w 4223533"/>
              <a:gd name="connsiteY46" fmla="*/ 747913 h 1506479"/>
              <a:gd name="connsiteX47" fmla="*/ 3388535 w 4223533"/>
              <a:gd name="connsiteY47" fmla="*/ 742790 h 1506479"/>
              <a:gd name="connsiteX48" fmla="*/ 3304010 w 4223533"/>
              <a:gd name="connsiteY48" fmla="*/ 678757 h 1506479"/>
              <a:gd name="connsiteX49" fmla="*/ 3178504 w 4223533"/>
              <a:gd name="connsiteY49" fmla="*/ 632653 h 1506479"/>
              <a:gd name="connsiteX50" fmla="*/ 3004333 w 4223533"/>
              <a:gd name="connsiteY50" fmla="*/ 601916 h 1506479"/>
              <a:gd name="connsiteX51" fmla="*/ 2881388 w 4223533"/>
              <a:gd name="connsiteY51" fmla="*/ 591671 h 1506479"/>
              <a:gd name="connsiteX52" fmla="*/ 2778935 w 4223533"/>
              <a:gd name="connsiteY52" fmla="*/ 604478 h 1506479"/>
              <a:gd name="connsiteX53" fmla="*/ 2650867 w 4223533"/>
              <a:gd name="connsiteY53" fmla="*/ 578864 h 1506479"/>
              <a:gd name="connsiteX54" fmla="*/ 2469012 w 4223533"/>
              <a:gd name="connsiteY54" fmla="*/ 540444 h 1506479"/>
              <a:gd name="connsiteX55" fmla="*/ 2366558 w 4223533"/>
              <a:gd name="connsiteY55" fmla="*/ 512269 h 1506479"/>
              <a:gd name="connsiteX56" fmla="*/ 2266666 w 4223533"/>
              <a:gd name="connsiteY56" fmla="*/ 471288 h 1506479"/>
              <a:gd name="connsiteX57" fmla="*/ 2200071 w 4223533"/>
              <a:gd name="connsiteY57" fmla="*/ 466165 h 1506479"/>
              <a:gd name="connsiteX58" fmla="*/ 2148844 w 4223533"/>
              <a:gd name="connsiteY58" fmla="*/ 440552 h 1506479"/>
              <a:gd name="connsiteX59" fmla="*/ 2054074 w 4223533"/>
              <a:gd name="connsiteY59" fmla="*/ 402132 h 1506479"/>
              <a:gd name="connsiteX60" fmla="*/ 1997725 w 4223533"/>
              <a:gd name="connsiteY60" fmla="*/ 391886 h 1506479"/>
              <a:gd name="connsiteX61" fmla="*/ 1910639 w 4223533"/>
              <a:gd name="connsiteY61" fmla="*/ 402132 h 1506479"/>
              <a:gd name="connsiteX62" fmla="*/ 1874780 w 4223533"/>
              <a:gd name="connsiteY62" fmla="*/ 399570 h 1506479"/>
              <a:gd name="connsiteX63" fmla="*/ 1805624 w 4223533"/>
              <a:gd name="connsiteY63" fmla="*/ 427745 h 1506479"/>
              <a:gd name="connsiteX64" fmla="*/ 1710854 w 4223533"/>
              <a:gd name="connsiteY64" fmla="*/ 461043 h 1506479"/>
              <a:gd name="connsiteX65" fmla="*/ 1618646 w 4223533"/>
              <a:gd name="connsiteY65" fmla="*/ 484095 h 1506479"/>
              <a:gd name="connsiteX66" fmla="*/ 1557173 w 4223533"/>
              <a:gd name="connsiteY66" fmla="*/ 499463 h 1506479"/>
              <a:gd name="connsiteX67" fmla="*/ 1413738 w 4223533"/>
              <a:gd name="connsiteY67" fmla="*/ 583987 h 1506479"/>
              <a:gd name="connsiteX68" fmla="*/ 1313846 w 4223533"/>
              <a:gd name="connsiteY68" fmla="*/ 653143 h 1506479"/>
              <a:gd name="connsiteX69" fmla="*/ 1193462 w 4223533"/>
              <a:gd name="connsiteY69" fmla="*/ 706932 h 1506479"/>
              <a:gd name="connsiteX70" fmla="*/ 1124306 w 4223533"/>
              <a:gd name="connsiteY70" fmla="*/ 763281 h 1506479"/>
              <a:gd name="connsiteX71" fmla="*/ 1119183 w 4223533"/>
              <a:gd name="connsiteY71" fmla="*/ 770965 h 1506479"/>
              <a:gd name="connsiteX72" fmla="*/ 1055150 w 4223533"/>
              <a:gd name="connsiteY72" fmla="*/ 796834 h 1506479"/>
              <a:gd name="connsiteX73" fmla="*/ 1060274 w 4223533"/>
              <a:gd name="connsiteY73" fmla="*/ 870553 h 1506479"/>
              <a:gd name="connsiteX74" fmla="*/ 1111189 w 4223533"/>
              <a:gd name="connsiteY74" fmla="*/ 914399 h 1506479"/>
              <a:gd name="connsiteX75" fmla="*/ 1131400 w 4223533"/>
              <a:gd name="connsiteY75" fmla="*/ 965043 h 1506479"/>
              <a:gd name="connsiteX76" fmla="*/ 1124307 w 4223533"/>
              <a:gd name="connsiteY76" fmla="*/ 1047286 h 1506479"/>
              <a:gd name="connsiteX77" fmla="*/ 1049716 w 4223533"/>
              <a:gd name="connsiteY77" fmla="*/ 1319672 h 1506479"/>
              <a:gd name="connsiteX78" fmla="*/ 917085 w 4223533"/>
              <a:gd name="connsiteY78" fmla="*/ 1143779 h 1506479"/>
              <a:gd name="connsiteX79" fmla="*/ 733091 w 4223533"/>
              <a:gd name="connsiteY79" fmla="*/ 1291736 h 1506479"/>
              <a:gd name="connsiteX80" fmla="*/ 493300 w 4223533"/>
              <a:gd name="connsiteY80" fmla="*/ 1482760 h 1506479"/>
              <a:gd name="connsiteX81" fmla="*/ 276502 w 4223533"/>
              <a:gd name="connsiteY81" fmla="*/ 1434049 h 1506479"/>
              <a:gd name="connsiteX82" fmla="*/ 49024 w 4223533"/>
              <a:gd name="connsiteY82" fmla="*/ 1227185 h 1506479"/>
              <a:gd name="connsiteX83" fmla="*/ 286111 w 4223533"/>
              <a:gd name="connsiteY83" fmla="*/ 905294 h 1506479"/>
              <a:gd name="connsiteX84" fmla="*/ 737543 w 4223533"/>
              <a:gd name="connsiteY84" fmla="*/ 379079 h 1506479"/>
              <a:gd name="connsiteX85" fmla="*/ 829752 w 4223533"/>
              <a:gd name="connsiteY85" fmla="*/ 220276 h 1506479"/>
              <a:gd name="connsiteX86" fmla="*/ 888662 w 4223533"/>
              <a:gd name="connsiteY86" fmla="*/ 148558 h 1506479"/>
              <a:gd name="connsiteX87" fmla="*/ 916837 w 4223533"/>
              <a:gd name="connsiteY87" fmla="*/ 94770 h 1506479"/>
              <a:gd name="connsiteX88" fmla="*/ 973187 w 4223533"/>
              <a:gd name="connsiteY88" fmla="*/ 35859 h 1506479"/>
              <a:gd name="connsiteX89" fmla="*/ 1078202 w 4223533"/>
              <a:gd name="connsiteY89" fmla="*/ 12807 h 1506479"/>
              <a:gd name="connsiteX90" fmla="*/ 2282034 w 4223533"/>
              <a:gd name="connsiteY90" fmla="*/ 0 h 1506479"/>
              <a:gd name="connsiteX91" fmla="*/ 2192387 w 4223533"/>
              <a:gd name="connsiteY91" fmla="*/ 94770 h 1506479"/>
              <a:gd name="connsiteX92" fmla="*/ 2166773 w 4223533"/>
              <a:gd name="connsiteY92" fmla="*/ 156243 h 1506479"/>
              <a:gd name="connsiteX93" fmla="*/ 2192387 w 4223533"/>
              <a:gd name="connsiteY93" fmla="*/ 212592 h 1506479"/>
              <a:gd name="connsiteX94" fmla="*/ 2253859 w 4223533"/>
              <a:gd name="connsiteY94" fmla="*/ 245890 h 1506479"/>
              <a:gd name="connsiteX0" fmla="*/ 2253859 w 4223533"/>
              <a:gd name="connsiteY0" fmla="*/ 245890 h 1515631"/>
              <a:gd name="connsiteX1" fmla="*/ 2402417 w 4223533"/>
              <a:gd name="connsiteY1" fmla="*/ 238206 h 1515631"/>
              <a:gd name="connsiteX2" fmla="*/ 2509994 w 4223533"/>
              <a:gd name="connsiteY2" fmla="*/ 253574 h 1515631"/>
              <a:gd name="connsiteX3" fmla="*/ 2512555 w 4223533"/>
              <a:gd name="connsiteY3" fmla="*/ 256135 h 1515631"/>
              <a:gd name="connsiteX4" fmla="*/ 2643183 w 4223533"/>
              <a:gd name="connsiteY4" fmla="*/ 235644 h 1515631"/>
              <a:gd name="connsiteX5" fmla="*/ 2743076 w 4223533"/>
              <a:gd name="connsiteY5" fmla="*/ 186979 h 1515631"/>
              <a:gd name="connsiteX6" fmla="*/ 2835284 w 4223533"/>
              <a:gd name="connsiteY6" fmla="*/ 192101 h 1515631"/>
              <a:gd name="connsiteX7" fmla="*/ 2917247 w 4223533"/>
              <a:gd name="connsiteY7" fmla="*/ 274064 h 1515631"/>
              <a:gd name="connsiteX8" fmla="*/ 3022262 w 4223533"/>
              <a:gd name="connsiteY8" fmla="*/ 294555 h 1515631"/>
              <a:gd name="connsiteX9" fmla="*/ 3119594 w 4223533"/>
              <a:gd name="connsiteY9" fmla="*/ 299678 h 1515631"/>
              <a:gd name="connsiteX10" fmla="*/ 3165698 w 4223533"/>
              <a:gd name="connsiteY10" fmla="*/ 266380 h 1515631"/>
              <a:gd name="connsiteX11" fmla="*/ 3286081 w 4223533"/>
              <a:gd name="connsiteY11" fmla="*/ 271503 h 1515631"/>
              <a:gd name="connsiteX12" fmla="*/ 3365483 w 4223533"/>
              <a:gd name="connsiteY12" fmla="*/ 238206 h 1515631"/>
              <a:gd name="connsiteX13" fmla="*/ 3488427 w 4223533"/>
              <a:gd name="connsiteY13" fmla="*/ 199785 h 1515631"/>
              <a:gd name="connsiteX14" fmla="*/ 3547338 w 4223533"/>
              <a:gd name="connsiteY14" fmla="*/ 166488 h 1515631"/>
              <a:gd name="connsiteX15" fmla="*/ 3688212 w 4223533"/>
              <a:gd name="connsiteY15" fmla="*/ 140874 h 1515631"/>
              <a:gd name="connsiteX16" fmla="*/ 3744562 w 4223533"/>
              <a:gd name="connsiteY16" fmla="*/ 140874 h 1515631"/>
              <a:gd name="connsiteX17" fmla="*/ 3803473 w 4223533"/>
              <a:gd name="connsiteY17" fmla="*/ 94770 h 1515631"/>
              <a:gd name="connsiteX18" fmla="*/ 3862383 w 4223533"/>
              <a:gd name="connsiteY18" fmla="*/ 53789 h 1515631"/>
              <a:gd name="connsiteX19" fmla="*/ 3962276 w 4223533"/>
              <a:gd name="connsiteY19" fmla="*/ 10246 h 1515631"/>
              <a:gd name="connsiteX20" fmla="*/ 4033994 w 4223533"/>
              <a:gd name="connsiteY20" fmla="*/ 17930 h 1515631"/>
              <a:gd name="connsiteX21" fmla="*/ 4223533 w 4223533"/>
              <a:gd name="connsiteY21" fmla="*/ 12807 h 1515631"/>
              <a:gd name="connsiteX22" fmla="*/ 4133886 w 4223533"/>
              <a:gd name="connsiteY22" fmla="*/ 84525 h 1515631"/>
              <a:gd name="connsiteX23" fmla="*/ 4087782 w 4223533"/>
              <a:gd name="connsiteY23" fmla="*/ 148558 h 1515631"/>
              <a:gd name="connsiteX24" fmla="*/ 4131325 w 4223533"/>
              <a:gd name="connsiteY24" fmla="*/ 199785 h 1515631"/>
              <a:gd name="connsiteX25" fmla="*/ 4144131 w 4223533"/>
              <a:gd name="connsiteY25" fmla="*/ 217715 h 1515631"/>
              <a:gd name="connsiteX26" fmla="*/ 4151815 w 4223533"/>
              <a:gd name="connsiteY26" fmla="*/ 225399 h 1515631"/>
              <a:gd name="connsiteX27" fmla="*/ 4172306 w 4223533"/>
              <a:gd name="connsiteY27" fmla="*/ 258696 h 1515631"/>
              <a:gd name="connsiteX28" fmla="*/ 4162061 w 4223533"/>
              <a:gd name="connsiteY28" fmla="*/ 261258 h 1515631"/>
              <a:gd name="connsiteX29" fmla="*/ 4154377 w 4223533"/>
              <a:gd name="connsiteY29" fmla="*/ 263819 h 1515631"/>
              <a:gd name="connsiteX30" fmla="*/ 4144131 w 4223533"/>
              <a:gd name="connsiteY30" fmla="*/ 266380 h 1515631"/>
              <a:gd name="connsiteX31" fmla="*/ 4108273 w 4223533"/>
              <a:gd name="connsiteY31" fmla="*/ 279187 h 1515631"/>
              <a:gd name="connsiteX32" fmla="*/ 4100588 w 4223533"/>
              <a:gd name="connsiteY32" fmla="*/ 286871 h 1515631"/>
              <a:gd name="connsiteX33" fmla="*/ 4092904 w 4223533"/>
              <a:gd name="connsiteY33" fmla="*/ 289432 h 1515631"/>
              <a:gd name="connsiteX34" fmla="*/ 4087782 w 4223533"/>
              <a:gd name="connsiteY34" fmla="*/ 291994 h 1515631"/>
              <a:gd name="connsiteX35" fmla="*/ 4033994 w 4223533"/>
              <a:gd name="connsiteY35" fmla="*/ 327853 h 1515631"/>
              <a:gd name="connsiteX36" fmla="*/ 3987889 w 4223533"/>
              <a:gd name="connsiteY36" fmla="*/ 363711 h 1515631"/>
              <a:gd name="connsiteX37" fmla="*/ 3936662 w 4223533"/>
              <a:gd name="connsiteY37" fmla="*/ 414938 h 1515631"/>
              <a:gd name="connsiteX38" fmla="*/ 3847015 w 4223533"/>
              <a:gd name="connsiteY38" fmla="*/ 517392 h 1515631"/>
              <a:gd name="connsiteX39" fmla="*/ 3762491 w 4223533"/>
              <a:gd name="connsiteY39" fmla="*/ 614723 h 1515631"/>
              <a:gd name="connsiteX40" fmla="*/ 3759930 w 4223533"/>
              <a:gd name="connsiteY40" fmla="*/ 627530 h 1515631"/>
              <a:gd name="connsiteX41" fmla="*/ 3695896 w 4223533"/>
              <a:gd name="connsiteY41" fmla="*/ 676195 h 1515631"/>
              <a:gd name="connsiteX42" fmla="*/ 3560145 w 4223533"/>
              <a:gd name="connsiteY42" fmla="*/ 740229 h 1515631"/>
              <a:gd name="connsiteX43" fmla="*/ 3555022 w 4223533"/>
              <a:gd name="connsiteY43" fmla="*/ 750474 h 1515631"/>
              <a:gd name="connsiteX44" fmla="*/ 3544777 w 4223533"/>
              <a:gd name="connsiteY44" fmla="*/ 760720 h 1515631"/>
              <a:gd name="connsiteX45" fmla="*/ 3406464 w 4223533"/>
              <a:gd name="connsiteY45" fmla="*/ 750474 h 1515631"/>
              <a:gd name="connsiteX46" fmla="*/ 3398780 w 4223533"/>
              <a:gd name="connsiteY46" fmla="*/ 747913 h 1515631"/>
              <a:gd name="connsiteX47" fmla="*/ 3388535 w 4223533"/>
              <a:gd name="connsiteY47" fmla="*/ 742790 h 1515631"/>
              <a:gd name="connsiteX48" fmla="*/ 3304010 w 4223533"/>
              <a:gd name="connsiteY48" fmla="*/ 678757 h 1515631"/>
              <a:gd name="connsiteX49" fmla="*/ 3178504 w 4223533"/>
              <a:gd name="connsiteY49" fmla="*/ 632653 h 1515631"/>
              <a:gd name="connsiteX50" fmla="*/ 3004333 w 4223533"/>
              <a:gd name="connsiteY50" fmla="*/ 601916 h 1515631"/>
              <a:gd name="connsiteX51" fmla="*/ 2881388 w 4223533"/>
              <a:gd name="connsiteY51" fmla="*/ 591671 h 1515631"/>
              <a:gd name="connsiteX52" fmla="*/ 2778935 w 4223533"/>
              <a:gd name="connsiteY52" fmla="*/ 604478 h 1515631"/>
              <a:gd name="connsiteX53" fmla="*/ 2650867 w 4223533"/>
              <a:gd name="connsiteY53" fmla="*/ 578864 h 1515631"/>
              <a:gd name="connsiteX54" fmla="*/ 2469012 w 4223533"/>
              <a:gd name="connsiteY54" fmla="*/ 540444 h 1515631"/>
              <a:gd name="connsiteX55" fmla="*/ 2366558 w 4223533"/>
              <a:gd name="connsiteY55" fmla="*/ 512269 h 1515631"/>
              <a:gd name="connsiteX56" fmla="*/ 2266666 w 4223533"/>
              <a:gd name="connsiteY56" fmla="*/ 471288 h 1515631"/>
              <a:gd name="connsiteX57" fmla="*/ 2200071 w 4223533"/>
              <a:gd name="connsiteY57" fmla="*/ 466165 h 1515631"/>
              <a:gd name="connsiteX58" fmla="*/ 2148844 w 4223533"/>
              <a:gd name="connsiteY58" fmla="*/ 440552 h 1515631"/>
              <a:gd name="connsiteX59" fmla="*/ 2054074 w 4223533"/>
              <a:gd name="connsiteY59" fmla="*/ 402132 h 1515631"/>
              <a:gd name="connsiteX60" fmla="*/ 1997725 w 4223533"/>
              <a:gd name="connsiteY60" fmla="*/ 391886 h 1515631"/>
              <a:gd name="connsiteX61" fmla="*/ 1910639 w 4223533"/>
              <a:gd name="connsiteY61" fmla="*/ 402132 h 1515631"/>
              <a:gd name="connsiteX62" fmla="*/ 1874780 w 4223533"/>
              <a:gd name="connsiteY62" fmla="*/ 399570 h 1515631"/>
              <a:gd name="connsiteX63" fmla="*/ 1805624 w 4223533"/>
              <a:gd name="connsiteY63" fmla="*/ 427745 h 1515631"/>
              <a:gd name="connsiteX64" fmla="*/ 1710854 w 4223533"/>
              <a:gd name="connsiteY64" fmla="*/ 461043 h 1515631"/>
              <a:gd name="connsiteX65" fmla="*/ 1618646 w 4223533"/>
              <a:gd name="connsiteY65" fmla="*/ 484095 h 1515631"/>
              <a:gd name="connsiteX66" fmla="*/ 1557173 w 4223533"/>
              <a:gd name="connsiteY66" fmla="*/ 499463 h 1515631"/>
              <a:gd name="connsiteX67" fmla="*/ 1413738 w 4223533"/>
              <a:gd name="connsiteY67" fmla="*/ 583987 h 1515631"/>
              <a:gd name="connsiteX68" fmla="*/ 1313846 w 4223533"/>
              <a:gd name="connsiteY68" fmla="*/ 653143 h 1515631"/>
              <a:gd name="connsiteX69" fmla="*/ 1193462 w 4223533"/>
              <a:gd name="connsiteY69" fmla="*/ 706932 h 1515631"/>
              <a:gd name="connsiteX70" fmla="*/ 1124306 w 4223533"/>
              <a:gd name="connsiteY70" fmla="*/ 763281 h 1515631"/>
              <a:gd name="connsiteX71" fmla="*/ 1119183 w 4223533"/>
              <a:gd name="connsiteY71" fmla="*/ 770965 h 1515631"/>
              <a:gd name="connsiteX72" fmla="*/ 1055150 w 4223533"/>
              <a:gd name="connsiteY72" fmla="*/ 796834 h 1515631"/>
              <a:gd name="connsiteX73" fmla="*/ 1060274 w 4223533"/>
              <a:gd name="connsiteY73" fmla="*/ 870553 h 1515631"/>
              <a:gd name="connsiteX74" fmla="*/ 1111189 w 4223533"/>
              <a:gd name="connsiteY74" fmla="*/ 914399 h 1515631"/>
              <a:gd name="connsiteX75" fmla="*/ 1131400 w 4223533"/>
              <a:gd name="connsiteY75" fmla="*/ 965043 h 1515631"/>
              <a:gd name="connsiteX76" fmla="*/ 1124307 w 4223533"/>
              <a:gd name="connsiteY76" fmla="*/ 1047286 h 1515631"/>
              <a:gd name="connsiteX77" fmla="*/ 1049716 w 4223533"/>
              <a:gd name="connsiteY77" fmla="*/ 1319672 h 1515631"/>
              <a:gd name="connsiteX78" fmla="*/ 917085 w 4223533"/>
              <a:gd name="connsiteY78" fmla="*/ 1143779 h 1515631"/>
              <a:gd name="connsiteX79" fmla="*/ 733091 w 4223533"/>
              <a:gd name="connsiteY79" fmla="*/ 1291736 h 1515631"/>
              <a:gd name="connsiteX80" fmla="*/ 493300 w 4223533"/>
              <a:gd name="connsiteY80" fmla="*/ 1482760 h 1515631"/>
              <a:gd name="connsiteX81" fmla="*/ 489764 w 4223533"/>
              <a:gd name="connsiteY81" fmla="*/ 1417498 h 1515631"/>
              <a:gd name="connsiteX82" fmla="*/ 276502 w 4223533"/>
              <a:gd name="connsiteY82" fmla="*/ 1434049 h 1515631"/>
              <a:gd name="connsiteX83" fmla="*/ 49024 w 4223533"/>
              <a:gd name="connsiteY83" fmla="*/ 1227185 h 1515631"/>
              <a:gd name="connsiteX84" fmla="*/ 286111 w 4223533"/>
              <a:gd name="connsiteY84" fmla="*/ 905294 h 1515631"/>
              <a:gd name="connsiteX85" fmla="*/ 737543 w 4223533"/>
              <a:gd name="connsiteY85" fmla="*/ 379079 h 1515631"/>
              <a:gd name="connsiteX86" fmla="*/ 829752 w 4223533"/>
              <a:gd name="connsiteY86" fmla="*/ 220276 h 1515631"/>
              <a:gd name="connsiteX87" fmla="*/ 888662 w 4223533"/>
              <a:gd name="connsiteY87" fmla="*/ 148558 h 1515631"/>
              <a:gd name="connsiteX88" fmla="*/ 916837 w 4223533"/>
              <a:gd name="connsiteY88" fmla="*/ 94770 h 1515631"/>
              <a:gd name="connsiteX89" fmla="*/ 973187 w 4223533"/>
              <a:gd name="connsiteY89" fmla="*/ 35859 h 1515631"/>
              <a:gd name="connsiteX90" fmla="*/ 1078202 w 4223533"/>
              <a:gd name="connsiteY90" fmla="*/ 12807 h 1515631"/>
              <a:gd name="connsiteX91" fmla="*/ 2282034 w 4223533"/>
              <a:gd name="connsiteY91" fmla="*/ 0 h 1515631"/>
              <a:gd name="connsiteX92" fmla="*/ 2192387 w 4223533"/>
              <a:gd name="connsiteY92" fmla="*/ 94770 h 1515631"/>
              <a:gd name="connsiteX93" fmla="*/ 2166773 w 4223533"/>
              <a:gd name="connsiteY93" fmla="*/ 156243 h 1515631"/>
              <a:gd name="connsiteX94" fmla="*/ 2192387 w 4223533"/>
              <a:gd name="connsiteY94" fmla="*/ 212592 h 1515631"/>
              <a:gd name="connsiteX95" fmla="*/ 2253859 w 4223533"/>
              <a:gd name="connsiteY95" fmla="*/ 245890 h 1515631"/>
              <a:gd name="connsiteX0" fmla="*/ 2253859 w 4223533"/>
              <a:gd name="connsiteY0" fmla="*/ 245890 h 1477678"/>
              <a:gd name="connsiteX1" fmla="*/ 2402417 w 4223533"/>
              <a:gd name="connsiteY1" fmla="*/ 238206 h 1477678"/>
              <a:gd name="connsiteX2" fmla="*/ 2509994 w 4223533"/>
              <a:gd name="connsiteY2" fmla="*/ 253574 h 1477678"/>
              <a:gd name="connsiteX3" fmla="*/ 2512555 w 4223533"/>
              <a:gd name="connsiteY3" fmla="*/ 256135 h 1477678"/>
              <a:gd name="connsiteX4" fmla="*/ 2643183 w 4223533"/>
              <a:gd name="connsiteY4" fmla="*/ 235644 h 1477678"/>
              <a:gd name="connsiteX5" fmla="*/ 2743076 w 4223533"/>
              <a:gd name="connsiteY5" fmla="*/ 186979 h 1477678"/>
              <a:gd name="connsiteX6" fmla="*/ 2835284 w 4223533"/>
              <a:gd name="connsiteY6" fmla="*/ 192101 h 1477678"/>
              <a:gd name="connsiteX7" fmla="*/ 2917247 w 4223533"/>
              <a:gd name="connsiteY7" fmla="*/ 274064 h 1477678"/>
              <a:gd name="connsiteX8" fmla="*/ 3022262 w 4223533"/>
              <a:gd name="connsiteY8" fmla="*/ 294555 h 1477678"/>
              <a:gd name="connsiteX9" fmla="*/ 3119594 w 4223533"/>
              <a:gd name="connsiteY9" fmla="*/ 299678 h 1477678"/>
              <a:gd name="connsiteX10" fmla="*/ 3165698 w 4223533"/>
              <a:gd name="connsiteY10" fmla="*/ 266380 h 1477678"/>
              <a:gd name="connsiteX11" fmla="*/ 3286081 w 4223533"/>
              <a:gd name="connsiteY11" fmla="*/ 271503 h 1477678"/>
              <a:gd name="connsiteX12" fmla="*/ 3365483 w 4223533"/>
              <a:gd name="connsiteY12" fmla="*/ 238206 h 1477678"/>
              <a:gd name="connsiteX13" fmla="*/ 3488427 w 4223533"/>
              <a:gd name="connsiteY13" fmla="*/ 199785 h 1477678"/>
              <a:gd name="connsiteX14" fmla="*/ 3547338 w 4223533"/>
              <a:gd name="connsiteY14" fmla="*/ 166488 h 1477678"/>
              <a:gd name="connsiteX15" fmla="*/ 3688212 w 4223533"/>
              <a:gd name="connsiteY15" fmla="*/ 140874 h 1477678"/>
              <a:gd name="connsiteX16" fmla="*/ 3744562 w 4223533"/>
              <a:gd name="connsiteY16" fmla="*/ 140874 h 1477678"/>
              <a:gd name="connsiteX17" fmla="*/ 3803473 w 4223533"/>
              <a:gd name="connsiteY17" fmla="*/ 94770 h 1477678"/>
              <a:gd name="connsiteX18" fmla="*/ 3862383 w 4223533"/>
              <a:gd name="connsiteY18" fmla="*/ 53789 h 1477678"/>
              <a:gd name="connsiteX19" fmla="*/ 3962276 w 4223533"/>
              <a:gd name="connsiteY19" fmla="*/ 10246 h 1477678"/>
              <a:gd name="connsiteX20" fmla="*/ 4033994 w 4223533"/>
              <a:gd name="connsiteY20" fmla="*/ 17930 h 1477678"/>
              <a:gd name="connsiteX21" fmla="*/ 4223533 w 4223533"/>
              <a:gd name="connsiteY21" fmla="*/ 12807 h 1477678"/>
              <a:gd name="connsiteX22" fmla="*/ 4133886 w 4223533"/>
              <a:gd name="connsiteY22" fmla="*/ 84525 h 1477678"/>
              <a:gd name="connsiteX23" fmla="*/ 4087782 w 4223533"/>
              <a:gd name="connsiteY23" fmla="*/ 148558 h 1477678"/>
              <a:gd name="connsiteX24" fmla="*/ 4131325 w 4223533"/>
              <a:gd name="connsiteY24" fmla="*/ 199785 h 1477678"/>
              <a:gd name="connsiteX25" fmla="*/ 4144131 w 4223533"/>
              <a:gd name="connsiteY25" fmla="*/ 217715 h 1477678"/>
              <a:gd name="connsiteX26" fmla="*/ 4151815 w 4223533"/>
              <a:gd name="connsiteY26" fmla="*/ 225399 h 1477678"/>
              <a:gd name="connsiteX27" fmla="*/ 4172306 w 4223533"/>
              <a:gd name="connsiteY27" fmla="*/ 258696 h 1477678"/>
              <a:gd name="connsiteX28" fmla="*/ 4162061 w 4223533"/>
              <a:gd name="connsiteY28" fmla="*/ 261258 h 1477678"/>
              <a:gd name="connsiteX29" fmla="*/ 4154377 w 4223533"/>
              <a:gd name="connsiteY29" fmla="*/ 263819 h 1477678"/>
              <a:gd name="connsiteX30" fmla="*/ 4144131 w 4223533"/>
              <a:gd name="connsiteY30" fmla="*/ 266380 h 1477678"/>
              <a:gd name="connsiteX31" fmla="*/ 4108273 w 4223533"/>
              <a:gd name="connsiteY31" fmla="*/ 279187 h 1477678"/>
              <a:gd name="connsiteX32" fmla="*/ 4100588 w 4223533"/>
              <a:gd name="connsiteY32" fmla="*/ 286871 h 1477678"/>
              <a:gd name="connsiteX33" fmla="*/ 4092904 w 4223533"/>
              <a:gd name="connsiteY33" fmla="*/ 289432 h 1477678"/>
              <a:gd name="connsiteX34" fmla="*/ 4087782 w 4223533"/>
              <a:gd name="connsiteY34" fmla="*/ 291994 h 1477678"/>
              <a:gd name="connsiteX35" fmla="*/ 4033994 w 4223533"/>
              <a:gd name="connsiteY35" fmla="*/ 327853 h 1477678"/>
              <a:gd name="connsiteX36" fmla="*/ 3987889 w 4223533"/>
              <a:gd name="connsiteY36" fmla="*/ 363711 h 1477678"/>
              <a:gd name="connsiteX37" fmla="*/ 3936662 w 4223533"/>
              <a:gd name="connsiteY37" fmla="*/ 414938 h 1477678"/>
              <a:gd name="connsiteX38" fmla="*/ 3847015 w 4223533"/>
              <a:gd name="connsiteY38" fmla="*/ 517392 h 1477678"/>
              <a:gd name="connsiteX39" fmla="*/ 3762491 w 4223533"/>
              <a:gd name="connsiteY39" fmla="*/ 614723 h 1477678"/>
              <a:gd name="connsiteX40" fmla="*/ 3759930 w 4223533"/>
              <a:gd name="connsiteY40" fmla="*/ 627530 h 1477678"/>
              <a:gd name="connsiteX41" fmla="*/ 3695896 w 4223533"/>
              <a:gd name="connsiteY41" fmla="*/ 676195 h 1477678"/>
              <a:gd name="connsiteX42" fmla="*/ 3560145 w 4223533"/>
              <a:gd name="connsiteY42" fmla="*/ 740229 h 1477678"/>
              <a:gd name="connsiteX43" fmla="*/ 3555022 w 4223533"/>
              <a:gd name="connsiteY43" fmla="*/ 750474 h 1477678"/>
              <a:gd name="connsiteX44" fmla="*/ 3544777 w 4223533"/>
              <a:gd name="connsiteY44" fmla="*/ 760720 h 1477678"/>
              <a:gd name="connsiteX45" fmla="*/ 3406464 w 4223533"/>
              <a:gd name="connsiteY45" fmla="*/ 750474 h 1477678"/>
              <a:gd name="connsiteX46" fmla="*/ 3398780 w 4223533"/>
              <a:gd name="connsiteY46" fmla="*/ 747913 h 1477678"/>
              <a:gd name="connsiteX47" fmla="*/ 3388535 w 4223533"/>
              <a:gd name="connsiteY47" fmla="*/ 742790 h 1477678"/>
              <a:gd name="connsiteX48" fmla="*/ 3304010 w 4223533"/>
              <a:gd name="connsiteY48" fmla="*/ 678757 h 1477678"/>
              <a:gd name="connsiteX49" fmla="*/ 3178504 w 4223533"/>
              <a:gd name="connsiteY49" fmla="*/ 632653 h 1477678"/>
              <a:gd name="connsiteX50" fmla="*/ 3004333 w 4223533"/>
              <a:gd name="connsiteY50" fmla="*/ 601916 h 1477678"/>
              <a:gd name="connsiteX51" fmla="*/ 2881388 w 4223533"/>
              <a:gd name="connsiteY51" fmla="*/ 591671 h 1477678"/>
              <a:gd name="connsiteX52" fmla="*/ 2778935 w 4223533"/>
              <a:gd name="connsiteY52" fmla="*/ 604478 h 1477678"/>
              <a:gd name="connsiteX53" fmla="*/ 2650867 w 4223533"/>
              <a:gd name="connsiteY53" fmla="*/ 578864 h 1477678"/>
              <a:gd name="connsiteX54" fmla="*/ 2469012 w 4223533"/>
              <a:gd name="connsiteY54" fmla="*/ 540444 h 1477678"/>
              <a:gd name="connsiteX55" fmla="*/ 2366558 w 4223533"/>
              <a:gd name="connsiteY55" fmla="*/ 512269 h 1477678"/>
              <a:gd name="connsiteX56" fmla="*/ 2266666 w 4223533"/>
              <a:gd name="connsiteY56" fmla="*/ 471288 h 1477678"/>
              <a:gd name="connsiteX57" fmla="*/ 2200071 w 4223533"/>
              <a:gd name="connsiteY57" fmla="*/ 466165 h 1477678"/>
              <a:gd name="connsiteX58" fmla="*/ 2148844 w 4223533"/>
              <a:gd name="connsiteY58" fmla="*/ 440552 h 1477678"/>
              <a:gd name="connsiteX59" fmla="*/ 2054074 w 4223533"/>
              <a:gd name="connsiteY59" fmla="*/ 402132 h 1477678"/>
              <a:gd name="connsiteX60" fmla="*/ 1997725 w 4223533"/>
              <a:gd name="connsiteY60" fmla="*/ 391886 h 1477678"/>
              <a:gd name="connsiteX61" fmla="*/ 1910639 w 4223533"/>
              <a:gd name="connsiteY61" fmla="*/ 402132 h 1477678"/>
              <a:gd name="connsiteX62" fmla="*/ 1874780 w 4223533"/>
              <a:gd name="connsiteY62" fmla="*/ 399570 h 1477678"/>
              <a:gd name="connsiteX63" fmla="*/ 1805624 w 4223533"/>
              <a:gd name="connsiteY63" fmla="*/ 427745 h 1477678"/>
              <a:gd name="connsiteX64" fmla="*/ 1710854 w 4223533"/>
              <a:gd name="connsiteY64" fmla="*/ 461043 h 1477678"/>
              <a:gd name="connsiteX65" fmla="*/ 1618646 w 4223533"/>
              <a:gd name="connsiteY65" fmla="*/ 484095 h 1477678"/>
              <a:gd name="connsiteX66" fmla="*/ 1557173 w 4223533"/>
              <a:gd name="connsiteY66" fmla="*/ 499463 h 1477678"/>
              <a:gd name="connsiteX67" fmla="*/ 1413738 w 4223533"/>
              <a:gd name="connsiteY67" fmla="*/ 583987 h 1477678"/>
              <a:gd name="connsiteX68" fmla="*/ 1313846 w 4223533"/>
              <a:gd name="connsiteY68" fmla="*/ 653143 h 1477678"/>
              <a:gd name="connsiteX69" fmla="*/ 1193462 w 4223533"/>
              <a:gd name="connsiteY69" fmla="*/ 706932 h 1477678"/>
              <a:gd name="connsiteX70" fmla="*/ 1124306 w 4223533"/>
              <a:gd name="connsiteY70" fmla="*/ 763281 h 1477678"/>
              <a:gd name="connsiteX71" fmla="*/ 1119183 w 4223533"/>
              <a:gd name="connsiteY71" fmla="*/ 770965 h 1477678"/>
              <a:gd name="connsiteX72" fmla="*/ 1055150 w 4223533"/>
              <a:gd name="connsiteY72" fmla="*/ 796834 h 1477678"/>
              <a:gd name="connsiteX73" fmla="*/ 1060274 w 4223533"/>
              <a:gd name="connsiteY73" fmla="*/ 870553 h 1477678"/>
              <a:gd name="connsiteX74" fmla="*/ 1111189 w 4223533"/>
              <a:gd name="connsiteY74" fmla="*/ 914399 h 1477678"/>
              <a:gd name="connsiteX75" fmla="*/ 1131400 w 4223533"/>
              <a:gd name="connsiteY75" fmla="*/ 965043 h 1477678"/>
              <a:gd name="connsiteX76" fmla="*/ 1124307 w 4223533"/>
              <a:gd name="connsiteY76" fmla="*/ 1047286 h 1477678"/>
              <a:gd name="connsiteX77" fmla="*/ 1049716 w 4223533"/>
              <a:gd name="connsiteY77" fmla="*/ 1319672 h 1477678"/>
              <a:gd name="connsiteX78" fmla="*/ 917085 w 4223533"/>
              <a:gd name="connsiteY78" fmla="*/ 1143779 h 1477678"/>
              <a:gd name="connsiteX79" fmla="*/ 733091 w 4223533"/>
              <a:gd name="connsiteY79" fmla="*/ 1291736 h 1477678"/>
              <a:gd name="connsiteX80" fmla="*/ 493300 w 4223533"/>
              <a:gd name="connsiteY80" fmla="*/ 1411298 h 1477678"/>
              <a:gd name="connsiteX81" fmla="*/ 489764 w 4223533"/>
              <a:gd name="connsiteY81" fmla="*/ 1417498 h 1477678"/>
              <a:gd name="connsiteX82" fmla="*/ 276502 w 4223533"/>
              <a:gd name="connsiteY82" fmla="*/ 1434049 h 1477678"/>
              <a:gd name="connsiteX83" fmla="*/ 49024 w 4223533"/>
              <a:gd name="connsiteY83" fmla="*/ 1227185 h 1477678"/>
              <a:gd name="connsiteX84" fmla="*/ 286111 w 4223533"/>
              <a:gd name="connsiteY84" fmla="*/ 905294 h 1477678"/>
              <a:gd name="connsiteX85" fmla="*/ 737543 w 4223533"/>
              <a:gd name="connsiteY85" fmla="*/ 379079 h 1477678"/>
              <a:gd name="connsiteX86" fmla="*/ 829752 w 4223533"/>
              <a:gd name="connsiteY86" fmla="*/ 220276 h 1477678"/>
              <a:gd name="connsiteX87" fmla="*/ 888662 w 4223533"/>
              <a:gd name="connsiteY87" fmla="*/ 148558 h 1477678"/>
              <a:gd name="connsiteX88" fmla="*/ 916837 w 4223533"/>
              <a:gd name="connsiteY88" fmla="*/ 94770 h 1477678"/>
              <a:gd name="connsiteX89" fmla="*/ 973187 w 4223533"/>
              <a:gd name="connsiteY89" fmla="*/ 35859 h 1477678"/>
              <a:gd name="connsiteX90" fmla="*/ 1078202 w 4223533"/>
              <a:gd name="connsiteY90" fmla="*/ 12807 h 1477678"/>
              <a:gd name="connsiteX91" fmla="*/ 2282034 w 4223533"/>
              <a:gd name="connsiteY91" fmla="*/ 0 h 1477678"/>
              <a:gd name="connsiteX92" fmla="*/ 2192387 w 4223533"/>
              <a:gd name="connsiteY92" fmla="*/ 94770 h 1477678"/>
              <a:gd name="connsiteX93" fmla="*/ 2166773 w 4223533"/>
              <a:gd name="connsiteY93" fmla="*/ 156243 h 1477678"/>
              <a:gd name="connsiteX94" fmla="*/ 2192387 w 4223533"/>
              <a:gd name="connsiteY94" fmla="*/ 212592 h 1477678"/>
              <a:gd name="connsiteX95" fmla="*/ 2253859 w 4223533"/>
              <a:gd name="connsiteY95" fmla="*/ 245890 h 1477678"/>
              <a:gd name="connsiteX0" fmla="*/ 2253859 w 4223533"/>
              <a:gd name="connsiteY0" fmla="*/ 245890 h 1477678"/>
              <a:gd name="connsiteX1" fmla="*/ 2402417 w 4223533"/>
              <a:gd name="connsiteY1" fmla="*/ 238206 h 1477678"/>
              <a:gd name="connsiteX2" fmla="*/ 2509994 w 4223533"/>
              <a:gd name="connsiteY2" fmla="*/ 253574 h 1477678"/>
              <a:gd name="connsiteX3" fmla="*/ 2512555 w 4223533"/>
              <a:gd name="connsiteY3" fmla="*/ 256135 h 1477678"/>
              <a:gd name="connsiteX4" fmla="*/ 2643183 w 4223533"/>
              <a:gd name="connsiteY4" fmla="*/ 235644 h 1477678"/>
              <a:gd name="connsiteX5" fmla="*/ 2743076 w 4223533"/>
              <a:gd name="connsiteY5" fmla="*/ 186979 h 1477678"/>
              <a:gd name="connsiteX6" fmla="*/ 2835284 w 4223533"/>
              <a:gd name="connsiteY6" fmla="*/ 192101 h 1477678"/>
              <a:gd name="connsiteX7" fmla="*/ 2917247 w 4223533"/>
              <a:gd name="connsiteY7" fmla="*/ 274064 h 1477678"/>
              <a:gd name="connsiteX8" fmla="*/ 3022262 w 4223533"/>
              <a:gd name="connsiteY8" fmla="*/ 294555 h 1477678"/>
              <a:gd name="connsiteX9" fmla="*/ 3119594 w 4223533"/>
              <a:gd name="connsiteY9" fmla="*/ 299678 h 1477678"/>
              <a:gd name="connsiteX10" fmla="*/ 3165698 w 4223533"/>
              <a:gd name="connsiteY10" fmla="*/ 266380 h 1477678"/>
              <a:gd name="connsiteX11" fmla="*/ 3286081 w 4223533"/>
              <a:gd name="connsiteY11" fmla="*/ 271503 h 1477678"/>
              <a:gd name="connsiteX12" fmla="*/ 3365483 w 4223533"/>
              <a:gd name="connsiteY12" fmla="*/ 238206 h 1477678"/>
              <a:gd name="connsiteX13" fmla="*/ 3488427 w 4223533"/>
              <a:gd name="connsiteY13" fmla="*/ 199785 h 1477678"/>
              <a:gd name="connsiteX14" fmla="*/ 3547338 w 4223533"/>
              <a:gd name="connsiteY14" fmla="*/ 166488 h 1477678"/>
              <a:gd name="connsiteX15" fmla="*/ 3688212 w 4223533"/>
              <a:gd name="connsiteY15" fmla="*/ 140874 h 1477678"/>
              <a:gd name="connsiteX16" fmla="*/ 3744562 w 4223533"/>
              <a:gd name="connsiteY16" fmla="*/ 140874 h 1477678"/>
              <a:gd name="connsiteX17" fmla="*/ 3803473 w 4223533"/>
              <a:gd name="connsiteY17" fmla="*/ 94770 h 1477678"/>
              <a:gd name="connsiteX18" fmla="*/ 3862383 w 4223533"/>
              <a:gd name="connsiteY18" fmla="*/ 53789 h 1477678"/>
              <a:gd name="connsiteX19" fmla="*/ 3962276 w 4223533"/>
              <a:gd name="connsiteY19" fmla="*/ 10246 h 1477678"/>
              <a:gd name="connsiteX20" fmla="*/ 4033994 w 4223533"/>
              <a:gd name="connsiteY20" fmla="*/ 17930 h 1477678"/>
              <a:gd name="connsiteX21" fmla="*/ 4223533 w 4223533"/>
              <a:gd name="connsiteY21" fmla="*/ 12807 h 1477678"/>
              <a:gd name="connsiteX22" fmla="*/ 4133886 w 4223533"/>
              <a:gd name="connsiteY22" fmla="*/ 84525 h 1477678"/>
              <a:gd name="connsiteX23" fmla="*/ 4087782 w 4223533"/>
              <a:gd name="connsiteY23" fmla="*/ 148558 h 1477678"/>
              <a:gd name="connsiteX24" fmla="*/ 4131325 w 4223533"/>
              <a:gd name="connsiteY24" fmla="*/ 199785 h 1477678"/>
              <a:gd name="connsiteX25" fmla="*/ 4144131 w 4223533"/>
              <a:gd name="connsiteY25" fmla="*/ 217715 h 1477678"/>
              <a:gd name="connsiteX26" fmla="*/ 4151815 w 4223533"/>
              <a:gd name="connsiteY26" fmla="*/ 225399 h 1477678"/>
              <a:gd name="connsiteX27" fmla="*/ 4172306 w 4223533"/>
              <a:gd name="connsiteY27" fmla="*/ 258696 h 1477678"/>
              <a:gd name="connsiteX28" fmla="*/ 4162061 w 4223533"/>
              <a:gd name="connsiteY28" fmla="*/ 261258 h 1477678"/>
              <a:gd name="connsiteX29" fmla="*/ 4154377 w 4223533"/>
              <a:gd name="connsiteY29" fmla="*/ 263819 h 1477678"/>
              <a:gd name="connsiteX30" fmla="*/ 4144131 w 4223533"/>
              <a:gd name="connsiteY30" fmla="*/ 266380 h 1477678"/>
              <a:gd name="connsiteX31" fmla="*/ 4108273 w 4223533"/>
              <a:gd name="connsiteY31" fmla="*/ 279187 h 1477678"/>
              <a:gd name="connsiteX32" fmla="*/ 4100588 w 4223533"/>
              <a:gd name="connsiteY32" fmla="*/ 286871 h 1477678"/>
              <a:gd name="connsiteX33" fmla="*/ 4092904 w 4223533"/>
              <a:gd name="connsiteY33" fmla="*/ 289432 h 1477678"/>
              <a:gd name="connsiteX34" fmla="*/ 4087782 w 4223533"/>
              <a:gd name="connsiteY34" fmla="*/ 291994 h 1477678"/>
              <a:gd name="connsiteX35" fmla="*/ 4033994 w 4223533"/>
              <a:gd name="connsiteY35" fmla="*/ 327853 h 1477678"/>
              <a:gd name="connsiteX36" fmla="*/ 3987889 w 4223533"/>
              <a:gd name="connsiteY36" fmla="*/ 363711 h 1477678"/>
              <a:gd name="connsiteX37" fmla="*/ 3936662 w 4223533"/>
              <a:gd name="connsiteY37" fmla="*/ 414938 h 1477678"/>
              <a:gd name="connsiteX38" fmla="*/ 3847015 w 4223533"/>
              <a:gd name="connsiteY38" fmla="*/ 517392 h 1477678"/>
              <a:gd name="connsiteX39" fmla="*/ 3762491 w 4223533"/>
              <a:gd name="connsiteY39" fmla="*/ 614723 h 1477678"/>
              <a:gd name="connsiteX40" fmla="*/ 3759930 w 4223533"/>
              <a:gd name="connsiteY40" fmla="*/ 627530 h 1477678"/>
              <a:gd name="connsiteX41" fmla="*/ 3695896 w 4223533"/>
              <a:gd name="connsiteY41" fmla="*/ 676195 h 1477678"/>
              <a:gd name="connsiteX42" fmla="*/ 3560145 w 4223533"/>
              <a:gd name="connsiteY42" fmla="*/ 740229 h 1477678"/>
              <a:gd name="connsiteX43" fmla="*/ 3555022 w 4223533"/>
              <a:gd name="connsiteY43" fmla="*/ 750474 h 1477678"/>
              <a:gd name="connsiteX44" fmla="*/ 3544777 w 4223533"/>
              <a:gd name="connsiteY44" fmla="*/ 760720 h 1477678"/>
              <a:gd name="connsiteX45" fmla="*/ 3406464 w 4223533"/>
              <a:gd name="connsiteY45" fmla="*/ 750474 h 1477678"/>
              <a:gd name="connsiteX46" fmla="*/ 3398780 w 4223533"/>
              <a:gd name="connsiteY46" fmla="*/ 747913 h 1477678"/>
              <a:gd name="connsiteX47" fmla="*/ 3388535 w 4223533"/>
              <a:gd name="connsiteY47" fmla="*/ 742790 h 1477678"/>
              <a:gd name="connsiteX48" fmla="*/ 3304010 w 4223533"/>
              <a:gd name="connsiteY48" fmla="*/ 678757 h 1477678"/>
              <a:gd name="connsiteX49" fmla="*/ 3178504 w 4223533"/>
              <a:gd name="connsiteY49" fmla="*/ 632653 h 1477678"/>
              <a:gd name="connsiteX50" fmla="*/ 3004333 w 4223533"/>
              <a:gd name="connsiteY50" fmla="*/ 601916 h 1477678"/>
              <a:gd name="connsiteX51" fmla="*/ 2881388 w 4223533"/>
              <a:gd name="connsiteY51" fmla="*/ 591671 h 1477678"/>
              <a:gd name="connsiteX52" fmla="*/ 2778935 w 4223533"/>
              <a:gd name="connsiteY52" fmla="*/ 604478 h 1477678"/>
              <a:gd name="connsiteX53" fmla="*/ 2650867 w 4223533"/>
              <a:gd name="connsiteY53" fmla="*/ 578864 h 1477678"/>
              <a:gd name="connsiteX54" fmla="*/ 2469012 w 4223533"/>
              <a:gd name="connsiteY54" fmla="*/ 540444 h 1477678"/>
              <a:gd name="connsiteX55" fmla="*/ 2366558 w 4223533"/>
              <a:gd name="connsiteY55" fmla="*/ 512269 h 1477678"/>
              <a:gd name="connsiteX56" fmla="*/ 2266666 w 4223533"/>
              <a:gd name="connsiteY56" fmla="*/ 471288 h 1477678"/>
              <a:gd name="connsiteX57" fmla="*/ 2200071 w 4223533"/>
              <a:gd name="connsiteY57" fmla="*/ 466165 h 1477678"/>
              <a:gd name="connsiteX58" fmla="*/ 2148844 w 4223533"/>
              <a:gd name="connsiteY58" fmla="*/ 440552 h 1477678"/>
              <a:gd name="connsiteX59" fmla="*/ 2054074 w 4223533"/>
              <a:gd name="connsiteY59" fmla="*/ 402132 h 1477678"/>
              <a:gd name="connsiteX60" fmla="*/ 1997725 w 4223533"/>
              <a:gd name="connsiteY60" fmla="*/ 391886 h 1477678"/>
              <a:gd name="connsiteX61" fmla="*/ 1910639 w 4223533"/>
              <a:gd name="connsiteY61" fmla="*/ 402132 h 1477678"/>
              <a:gd name="connsiteX62" fmla="*/ 1874780 w 4223533"/>
              <a:gd name="connsiteY62" fmla="*/ 399570 h 1477678"/>
              <a:gd name="connsiteX63" fmla="*/ 1805624 w 4223533"/>
              <a:gd name="connsiteY63" fmla="*/ 427745 h 1477678"/>
              <a:gd name="connsiteX64" fmla="*/ 1710854 w 4223533"/>
              <a:gd name="connsiteY64" fmla="*/ 461043 h 1477678"/>
              <a:gd name="connsiteX65" fmla="*/ 1618646 w 4223533"/>
              <a:gd name="connsiteY65" fmla="*/ 484095 h 1477678"/>
              <a:gd name="connsiteX66" fmla="*/ 1557173 w 4223533"/>
              <a:gd name="connsiteY66" fmla="*/ 499463 h 1477678"/>
              <a:gd name="connsiteX67" fmla="*/ 1413738 w 4223533"/>
              <a:gd name="connsiteY67" fmla="*/ 583987 h 1477678"/>
              <a:gd name="connsiteX68" fmla="*/ 1313846 w 4223533"/>
              <a:gd name="connsiteY68" fmla="*/ 653143 h 1477678"/>
              <a:gd name="connsiteX69" fmla="*/ 1193462 w 4223533"/>
              <a:gd name="connsiteY69" fmla="*/ 706932 h 1477678"/>
              <a:gd name="connsiteX70" fmla="*/ 1124306 w 4223533"/>
              <a:gd name="connsiteY70" fmla="*/ 763281 h 1477678"/>
              <a:gd name="connsiteX71" fmla="*/ 1119183 w 4223533"/>
              <a:gd name="connsiteY71" fmla="*/ 770965 h 1477678"/>
              <a:gd name="connsiteX72" fmla="*/ 1055150 w 4223533"/>
              <a:gd name="connsiteY72" fmla="*/ 796834 h 1477678"/>
              <a:gd name="connsiteX73" fmla="*/ 1060274 w 4223533"/>
              <a:gd name="connsiteY73" fmla="*/ 870553 h 1477678"/>
              <a:gd name="connsiteX74" fmla="*/ 1111189 w 4223533"/>
              <a:gd name="connsiteY74" fmla="*/ 914399 h 1477678"/>
              <a:gd name="connsiteX75" fmla="*/ 1131400 w 4223533"/>
              <a:gd name="connsiteY75" fmla="*/ 965043 h 1477678"/>
              <a:gd name="connsiteX76" fmla="*/ 1124307 w 4223533"/>
              <a:gd name="connsiteY76" fmla="*/ 1047286 h 1477678"/>
              <a:gd name="connsiteX77" fmla="*/ 1049716 w 4223533"/>
              <a:gd name="connsiteY77" fmla="*/ 1319672 h 1477678"/>
              <a:gd name="connsiteX78" fmla="*/ 917085 w 4223533"/>
              <a:gd name="connsiteY78" fmla="*/ 1143779 h 1477678"/>
              <a:gd name="connsiteX79" fmla="*/ 733091 w 4223533"/>
              <a:gd name="connsiteY79" fmla="*/ 1291736 h 1477678"/>
              <a:gd name="connsiteX80" fmla="*/ 493300 w 4223533"/>
              <a:gd name="connsiteY80" fmla="*/ 1411298 h 1477678"/>
              <a:gd name="connsiteX81" fmla="*/ 489764 w 4223533"/>
              <a:gd name="connsiteY81" fmla="*/ 1417498 h 1477678"/>
              <a:gd name="connsiteX82" fmla="*/ 205032 w 4223533"/>
              <a:gd name="connsiteY82" fmla="*/ 1434049 h 1477678"/>
              <a:gd name="connsiteX83" fmla="*/ 49024 w 4223533"/>
              <a:gd name="connsiteY83" fmla="*/ 1227185 h 1477678"/>
              <a:gd name="connsiteX84" fmla="*/ 286111 w 4223533"/>
              <a:gd name="connsiteY84" fmla="*/ 905294 h 1477678"/>
              <a:gd name="connsiteX85" fmla="*/ 737543 w 4223533"/>
              <a:gd name="connsiteY85" fmla="*/ 379079 h 1477678"/>
              <a:gd name="connsiteX86" fmla="*/ 829752 w 4223533"/>
              <a:gd name="connsiteY86" fmla="*/ 220276 h 1477678"/>
              <a:gd name="connsiteX87" fmla="*/ 888662 w 4223533"/>
              <a:gd name="connsiteY87" fmla="*/ 148558 h 1477678"/>
              <a:gd name="connsiteX88" fmla="*/ 916837 w 4223533"/>
              <a:gd name="connsiteY88" fmla="*/ 94770 h 1477678"/>
              <a:gd name="connsiteX89" fmla="*/ 973187 w 4223533"/>
              <a:gd name="connsiteY89" fmla="*/ 35859 h 1477678"/>
              <a:gd name="connsiteX90" fmla="*/ 1078202 w 4223533"/>
              <a:gd name="connsiteY90" fmla="*/ 12807 h 1477678"/>
              <a:gd name="connsiteX91" fmla="*/ 2282034 w 4223533"/>
              <a:gd name="connsiteY91" fmla="*/ 0 h 1477678"/>
              <a:gd name="connsiteX92" fmla="*/ 2192387 w 4223533"/>
              <a:gd name="connsiteY92" fmla="*/ 94770 h 1477678"/>
              <a:gd name="connsiteX93" fmla="*/ 2166773 w 4223533"/>
              <a:gd name="connsiteY93" fmla="*/ 156243 h 1477678"/>
              <a:gd name="connsiteX94" fmla="*/ 2192387 w 4223533"/>
              <a:gd name="connsiteY94" fmla="*/ 212592 h 1477678"/>
              <a:gd name="connsiteX95" fmla="*/ 2253859 w 4223533"/>
              <a:gd name="connsiteY95" fmla="*/ 245890 h 1477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4223533" h="1477678">
                <a:moveTo>
                  <a:pt x="2253859" y="245890"/>
                </a:moveTo>
                <a:lnTo>
                  <a:pt x="2402417" y="238206"/>
                </a:lnTo>
                <a:cubicBezTo>
                  <a:pt x="2543473" y="248785"/>
                  <a:pt x="2482679" y="217156"/>
                  <a:pt x="2509994" y="253574"/>
                </a:cubicBezTo>
                <a:cubicBezTo>
                  <a:pt x="2510718" y="254540"/>
                  <a:pt x="2511701" y="255281"/>
                  <a:pt x="2512555" y="256135"/>
                </a:cubicBezTo>
                <a:lnTo>
                  <a:pt x="2643183" y="235644"/>
                </a:lnTo>
                <a:lnTo>
                  <a:pt x="2743076" y="186979"/>
                </a:lnTo>
                <a:lnTo>
                  <a:pt x="2835284" y="192101"/>
                </a:lnTo>
                <a:lnTo>
                  <a:pt x="2917247" y="274064"/>
                </a:lnTo>
                <a:lnTo>
                  <a:pt x="3022262" y="294555"/>
                </a:lnTo>
                <a:lnTo>
                  <a:pt x="3119594" y="299678"/>
                </a:lnTo>
                <a:lnTo>
                  <a:pt x="3165698" y="266380"/>
                </a:lnTo>
                <a:lnTo>
                  <a:pt x="3286081" y="271503"/>
                </a:lnTo>
                <a:lnTo>
                  <a:pt x="3365483" y="238206"/>
                </a:lnTo>
                <a:lnTo>
                  <a:pt x="3488427" y="199785"/>
                </a:lnTo>
                <a:lnTo>
                  <a:pt x="3547338" y="166488"/>
                </a:lnTo>
                <a:cubicBezTo>
                  <a:pt x="3689049" y="138146"/>
                  <a:pt x="3688212" y="90425"/>
                  <a:pt x="3688212" y="140874"/>
                </a:cubicBezTo>
                <a:cubicBezTo>
                  <a:pt x="3745415" y="143475"/>
                  <a:pt x="3744562" y="162239"/>
                  <a:pt x="3744562" y="140874"/>
                </a:cubicBezTo>
                <a:lnTo>
                  <a:pt x="3803473" y="94770"/>
                </a:lnTo>
                <a:lnTo>
                  <a:pt x="3862383" y="53789"/>
                </a:lnTo>
                <a:lnTo>
                  <a:pt x="3962276" y="10246"/>
                </a:lnTo>
                <a:lnTo>
                  <a:pt x="4033994" y="17930"/>
                </a:lnTo>
                <a:lnTo>
                  <a:pt x="4223533" y="12807"/>
                </a:lnTo>
                <a:cubicBezTo>
                  <a:pt x="4135788" y="85068"/>
                  <a:pt x="4174052" y="84525"/>
                  <a:pt x="4133886" y="84525"/>
                </a:cubicBezTo>
                <a:cubicBezTo>
                  <a:pt x="4087270" y="146680"/>
                  <a:pt x="4087782" y="120384"/>
                  <a:pt x="4087782" y="148558"/>
                </a:cubicBezTo>
                <a:cubicBezTo>
                  <a:pt x="4102296" y="165634"/>
                  <a:pt x="4117052" y="182507"/>
                  <a:pt x="4131325" y="199785"/>
                </a:cubicBezTo>
                <a:cubicBezTo>
                  <a:pt x="4162172" y="237127"/>
                  <a:pt x="4102207" y="168801"/>
                  <a:pt x="4144131" y="217715"/>
                </a:cubicBezTo>
                <a:cubicBezTo>
                  <a:pt x="4146488" y="220465"/>
                  <a:pt x="4151815" y="225399"/>
                  <a:pt x="4151815" y="225399"/>
                </a:cubicBezTo>
                <a:cubicBezTo>
                  <a:pt x="4158645" y="236498"/>
                  <a:pt x="4168726" y="246165"/>
                  <a:pt x="4172306" y="258696"/>
                </a:cubicBezTo>
                <a:cubicBezTo>
                  <a:pt x="4173273" y="262081"/>
                  <a:pt x="4165446" y="260291"/>
                  <a:pt x="4162061" y="261258"/>
                </a:cubicBezTo>
                <a:cubicBezTo>
                  <a:pt x="4159465" y="262000"/>
                  <a:pt x="4156973" y="263077"/>
                  <a:pt x="4154377" y="263819"/>
                </a:cubicBezTo>
                <a:cubicBezTo>
                  <a:pt x="4150992" y="264786"/>
                  <a:pt x="4144131" y="266380"/>
                  <a:pt x="4144131" y="266380"/>
                </a:cubicBezTo>
                <a:cubicBezTo>
                  <a:pt x="4132178" y="270649"/>
                  <a:pt x="4117248" y="270213"/>
                  <a:pt x="4108273" y="279187"/>
                </a:cubicBezTo>
                <a:cubicBezTo>
                  <a:pt x="4105711" y="281748"/>
                  <a:pt x="4103602" y="284862"/>
                  <a:pt x="4100588" y="286871"/>
                </a:cubicBezTo>
                <a:cubicBezTo>
                  <a:pt x="4098342" y="288369"/>
                  <a:pt x="4095411" y="288429"/>
                  <a:pt x="4092904" y="289432"/>
                </a:cubicBezTo>
                <a:cubicBezTo>
                  <a:pt x="4091132" y="290141"/>
                  <a:pt x="4089489" y="291140"/>
                  <a:pt x="4087782" y="291994"/>
                </a:cubicBezTo>
                <a:lnTo>
                  <a:pt x="4033994" y="327853"/>
                </a:lnTo>
                <a:lnTo>
                  <a:pt x="3987889" y="363711"/>
                </a:lnTo>
                <a:cubicBezTo>
                  <a:pt x="3936043" y="412965"/>
                  <a:pt x="3936662" y="388824"/>
                  <a:pt x="3936662" y="414938"/>
                </a:cubicBezTo>
                <a:cubicBezTo>
                  <a:pt x="3845255" y="511569"/>
                  <a:pt x="3847015" y="466224"/>
                  <a:pt x="3847015" y="517392"/>
                </a:cubicBezTo>
                <a:cubicBezTo>
                  <a:pt x="3734237" y="637219"/>
                  <a:pt x="3777227" y="563140"/>
                  <a:pt x="3762491" y="614723"/>
                </a:cubicBezTo>
                <a:cubicBezTo>
                  <a:pt x="3759390" y="625578"/>
                  <a:pt x="3759930" y="618726"/>
                  <a:pt x="3759930" y="627530"/>
                </a:cubicBezTo>
                <a:lnTo>
                  <a:pt x="3695896" y="676195"/>
                </a:lnTo>
                <a:cubicBezTo>
                  <a:pt x="3650646" y="697540"/>
                  <a:pt x="3604402" y="716894"/>
                  <a:pt x="3560145" y="740229"/>
                </a:cubicBezTo>
                <a:cubicBezTo>
                  <a:pt x="3556768" y="742010"/>
                  <a:pt x="3556916" y="747159"/>
                  <a:pt x="3555022" y="750474"/>
                </a:cubicBezTo>
                <a:cubicBezTo>
                  <a:pt x="3550077" y="759128"/>
                  <a:pt x="3551885" y="757164"/>
                  <a:pt x="3544777" y="760720"/>
                </a:cubicBezTo>
                <a:lnTo>
                  <a:pt x="3406464" y="750474"/>
                </a:lnTo>
                <a:cubicBezTo>
                  <a:pt x="3403774" y="750238"/>
                  <a:pt x="3401195" y="749120"/>
                  <a:pt x="3398780" y="747913"/>
                </a:cubicBezTo>
                <a:cubicBezTo>
                  <a:pt x="3387587" y="742316"/>
                  <a:pt x="3394951" y="742790"/>
                  <a:pt x="3388535" y="742790"/>
                </a:cubicBezTo>
                <a:lnTo>
                  <a:pt x="3304010" y="678757"/>
                </a:lnTo>
                <a:lnTo>
                  <a:pt x="3178504" y="632653"/>
                </a:lnTo>
                <a:lnTo>
                  <a:pt x="3004333" y="601916"/>
                </a:lnTo>
                <a:lnTo>
                  <a:pt x="2881388" y="591671"/>
                </a:lnTo>
                <a:lnTo>
                  <a:pt x="2778935" y="604478"/>
                </a:lnTo>
                <a:lnTo>
                  <a:pt x="2650867" y="578864"/>
                </a:lnTo>
                <a:lnTo>
                  <a:pt x="2469012" y="540444"/>
                </a:lnTo>
                <a:cubicBezTo>
                  <a:pt x="2368298" y="512037"/>
                  <a:pt x="2403716" y="512269"/>
                  <a:pt x="2366558" y="512269"/>
                </a:cubicBezTo>
                <a:lnTo>
                  <a:pt x="2266666" y="471288"/>
                </a:lnTo>
                <a:lnTo>
                  <a:pt x="2200071" y="466165"/>
                </a:lnTo>
                <a:lnTo>
                  <a:pt x="2148844" y="440552"/>
                </a:lnTo>
                <a:lnTo>
                  <a:pt x="2054074" y="402132"/>
                </a:lnTo>
                <a:lnTo>
                  <a:pt x="1997725" y="391886"/>
                </a:lnTo>
                <a:lnTo>
                  <a:pt x="1910639" y="402132"/>
                </a:lnTo>
                <a:lnTo>
                  <a:pt x="1874780" y="399570"/>
                </a:lnTo>
                <a:lnTo>
                  <a:pt x="1805624" y="427745"/>
                </a:lnTo>
                <a:lnTo>
                  <a:pt x="1710854" y="461043"/>
                </a:lnTo>
                <a:lnTo>
                  <a:pt x="1618646" y="484095"/>
                </a:lnTo>
                <a:lnTo>
                  <a:pt x="1557173" y="499463"/>
                </a:lnTo>
                <a:cubicBezTo>
                  <a:pt x="1508989" y="526997"/>
                  <a:pt x="1413738" y="528491"/>
                  <a:pt x="1413738" y="583987"/>
                </a:cubicBezTo>
                <a:cubicBezTo>
                  <a:pt x="1316967" y="649373"/>
                  <a:pt x="1345927" y="621062"/>
                  <a:pt x="1313846" y="653143"/>
                </a:cubicBezTo>
                <a:lnTo>
                  <a:pt x="1193462" y="706932"/>
                </a:lnTo>
                <a:cubicBezTo>
                  <a:pt x="1170410" y="725715"/>
                  <a:pt x="1146828" y="743866"/>
                  <a:pt x="1124306" y="763281"/>
                </a:cubicBezTo>
                <a:cubicBezTo>
                  <a:pt x="1121974" y="765291"/>
                  <a:pt x="1119183" y="770965"/>
                  <a:pt x="1119183" y="770965"/>
                </a:cubicBezTo>
                <a:cubicBezTo>
                  <a:pt x="1054672" y="866442"/>
                  <a:pt x="1055150" y="756148"/>
                  <a:pt x="1055150" y="796834"/>
                </a:cubicBezTo>
                <a:cubicBezTo>
                  <a:pt x="1045332" y="801530"/>
                  <a:pt x="1047566" y="842518"/>
                  <a:pt x="1060274" y="870553"/>
                </a:cubicBezTo>
                <a:cubicBezTo>
                  <a:pt x="1069614" y="890147"/>
                  <a:pt x="1099335" y="898651"/>
                  <a:pt x="1111189" y="914399"/>
                </a:cubicBezTo>
                <a:cubicBezTo>
                  <a:pt x="1126417" y="923693"/>
                  <a:pt x="1117313" y="942895"/>
                  <a:pt x="1131400" y="965043"/>
                </a:cubicBezTo>
                <a:lnTo>
                  <a:pt x="1124307" y="1047286"/>
                </a:lnTo>
                <a:lnTo>
                  <a:pt x="1049716" y="1319672"/>
                </a:lnTo>
                <a:lnTo>
                  <a:pt x="917085" y="1143779"/>
                </a:lnTo>
                <a:cubicBezTo>
                  <a:pt x="864314" y="1139123"/>
                  <a:pt x="803722" y="1235239"/>
                  <a:pt x="733091" y="1291736"/>
                </a:cubicBezTo>
                <a:cubicBezTo>
                  <a:pt x="675769" y="1323629"/>
                  <a:pt x="569398" y="1387579"/>
                  <a:pt x="493300" y="1411298"/>
                </a:cubicBezTo>
                <a:cubicBezTo>
                  <a:pt x="452746" y="1444169"/>
                  <a:pt x="537809" y="1413706"/>
                  <a:pt x="489764" y="1417498"/>
                </a:cubicBezTo>
                <a:cubicBezTo>
                  <a:pt x="441719" y="1421290"/>
                  <a:pt x="278489" y="1477678"/>
                  <a:pt x="205032" y="1434049"/>
                </a:cubicBezTo>
                <a:lnTo>
                  <a:pt x="49024" y="1227185"/>
                </a:lnTo>
                <a:cubicBezTo>
                  <a:pt x="0" y="1121395"/>
                  <a:pt x="286111" y="946437"/>
                  <a:pt x="286111" y="905294"/>
                </a:cubicBezTo>
                <a:lnTo>
                  <a:pt x="737543" y="379079"/>
                </a:lnTo>
                <a:lnTo>
                  <a:pt x="829752" y="220276"/>
                </a:lnTo>
                <a:cubicBezTo>
                  <a:pt x="880335" y="145732"/>
                  <a:pt x="849527" y="148558"/>
                  <a:pt x="888662" y="148558"/>
                </a:cubicBezTo>
                <a:lnTo>
                  <a:pt x="916837" y="94770"/>
                </a:lnTo>
                <a:lnTo>
                  <a:pt x="973187" y="35859"/>
                </a:lnTo>
                <a:lnTo>
                  <a:pt x="1078202" y="12807"/>
                </a:lnTo>
                <a:lnTo>
                  <a:pt x="2282034" y="0"/>
                </a:lnTo>
                <a:cubicBezTo>
                  <a:pt x="2196219" y="93616"/>
                  <a:pt x="2234803" y="73562"/>
                  <a:pt x="2192387" y="94770"/>
                </a:cubicBezTo>
                <a:lnTo>
                  <a:pt x="2166773" y="156243"/>
                </a:lnTo>
                <a:lnTo>
                  <a:pt x="2192387" y="212592"/>
                </a:lnTo>
                <a:lnTo>
                  <a:pt x="2253859" y="245890"/>
                </a:lnTo>
                <a:close/>
              </a:path>
            </a:pathLst>
          </a:custGeom>
          <a:solidFill>
            <a:srgbClr val="00B0F0">
              <a:alpha val="69804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任意多边形 9"/>
          <p:cNvSpPr/>
          <p:nvPr/>
        </p:nvSpPr>
        <p:spPr>
          <a:xfrm>
            <a:off x="1258957" y="2156791"/>
            <a:ext cx="603099" cy="1020418"/>
          </a:xfrm>
          <a:custGeom>
            <a:avLst/>
            <a:gdLst>
              <a:gd name="connsiteX0" fmla="*/ 76200 w 603099"/>
              <a:gd name="connsiteY0" fmla="*/ 460513 h 1020418"/>
              <a:gd name="connsiteX1" fmla="*/ 175591 w 603099"/>
              <a:gd name="connsiteY1" fmla="*/ 331305 h 1020418"/>
              <a:gd name="connsiteX2" fmla="*/ 301486 w 603099"/>
              <a:gd name="connsiteY2" fmla="*/ 162339 h 1020418"/>
              <a:gd name="connsiteX3" fmla="*/ 390939 w 603099"/>
              <a:gd name="connsiteY3" fmla="*/ 102705 h 1020418"/>
              <a:gd name="connsiteX4" fmla="*/ 480391 w 603099"/>
              <a:gd name="connsiteY4" fmla="*/ 49696 h 1020418"/>
              <a:gd name="connsiteX5" fmla="*/ 523460 w 603099"/>
              <a:gd name="connsiteY5" fmla="*/ 0 h 1020418"/>
              <a:gd name="connsiteX6" fmla="*/ 589721 w 603099"/>
              <a:gd name="connsiteY6" fmla="*/ 33131 h 1020418"/>
              <a:gd name="connsiteX7" fmla="*/ 596347 w 603099"/>
              <a:gd name="connsiteY7" fmla="*/ 46383 h 1020418"/>
              <a:gd name="connsiteX8" fmla="*/ 602973 w 603099"/>
              <a:gd name="connsiteY8" fmla="*/ 168966 h 1020418"/>
              <a:gd name="connsiteX9" fmla="*/ 526773 w 603099"/>
              <a:gd name="connsiteY9" fmla="*/ 337931 h 1020418"/>
              <a:gd name="connsiteX10" fmla="*/ 473765 w 603099"/>
              <a:gd name="connsiteY10" fmla="*/ 463826 h 1020418"/>
              <a:gd name="connsiteX11" fmla="*/ 440634 w 603099"/>
              <a:gd name="connsiteY11" fmla="*/ 583096 h 1020418"/>
              <a:gd name="connsiteX12" fmla="*/ 407504 w 603099"/>
              <a:gd name="connsiteY12" fmla="*/ 619539 h 1020418"/>
              <a:gd name="connsiteX13" fmla="*/ 407504 w 603099"/>
              <a:gd name="connsiteY13" fmla="*/ 702366 h 1020418"/>
              <a:gd name="connsiteX14" fmla="*/ 420756 w 603099"/>
              <a:gd name="connsiteY14" fmla="*/ 841513 h 1020418"/>
              <a:gd name="connsiteX15" fmla="*/ 414130 w 603099"/>
              <a:gd name="connsiteY15" fmla="*/ 854766 h 1020418"/>
              <a:gd name="connsiteX16" fmla="*/ 344556 w 603099"/>
              <a:gd name="connsiteY16" fmla="*/ 930966 h 1020418"/>
              <a:gd name="connsiteX17" fmla="*/ 278295 w 603099"/>
              <a:gd name="connsiteY17" fmla="*/ 983974 h 1020418"/>
              <a:gd name="connsiteX18" fmla="*/ 268356 w 603099"/>
              <a:gd name="connsiteY18" fmla="*/ 993913 h 1020418"/>
              <a:gd name="connsiteX19" fmla="*/ 145773 w 603099"/>
              <a:gd name="connsiteY19" fmla="*/ 1020418 h 1020418"/>
              <a:gd name="connsiteX20" fmla="*/ 46382 w 603099"/>
              <a:gd name="connsiteY20" fmla="*/ 934279 h 1020418"/>
              <a:gd name="connsiteX21" fmla="*/ 0 w 603099"/>
              <a:gd name="connsiteY21" fmla="*/ 831574 h 1020418"/>
              <a:gd name="connsiteX22" fmla="*/ 29817 w 603099"/>
              <a:gd name="connsiteY22" fmla="*/ 659296 h 1020418"/>
              <a:gd name="connsiteX23" fmla="*/ 96078 w 603099"/>
              <a:gd name="connsiteY23" fmla="*/ 569844 h 1020418"/>
              <a:gd name="connsiteX24" fmla="*/ 86139 w 603099"/>
              <a:gd name="connsiteY24" fmla="*/ 543339 h 1020418"/>
              <a:gd name="connsiteX25" fmla="*/ 82826 w 603099"/>
              <a:gd name="connsiteY25" fmla="*/ 533400 h 1020418"/>
              <a:gd name="connsiteX26" fmla="*/ 76200 w 603099"/>
              <a:gd name="connsiteY26" fmla="*/ 523461 h 1020418"/>
              <a:gd name="connsiteX27" fmla="*/ 89452 w 603099"/>
              <a:gd name="connsiteY27" fmla="*/ 487018 h 1020418"/>
              <a:gd name="connsiteX28" fmla="*/ 92765 w 603099"/>
              <a:gd name="connsiteY28" fmla="*/ 470452 h 1020418"/>
              <a:gd name="connsiteX29" fmla="*/ 99391 w 603099"/>
              <a:gd name="connsiteY29" fmla="*/ 460513 h 1020418"/>
              <a:gd name="connsiteX30" fmla="*/ 76200 w 603099"/>
              <a:gd name="connsiteY30" fmla="*/ 460513 h 1020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03099" h="1020418">
                <a:moveTo>
                  <a:pt x="76200" y="460513"/>
                </a:moveTo>
                <a:cubicBezTo>
                  <a:pt x="88900" y="438978"/>
                  <a:pt x="142461" y="374374"/>
                  <a:pt x="175591" y="331305"/>
                </a:cubicBezTo>
                <a:cubicBezTo>
                  <a:pt x="217032" y="274596"/>
                  <a:pt x="301486" y="92102"/>
                  <a:pt x="301486" y="162339"/>
                </a:cubicBezTo>
                <a:lnTo>
                  <a:pt x="390939" y="102705"/>
                </a:lnTo>
                <a:lnTo>
                  <a:pt x="480391" y="49696"/>
                </a:lnTo>
                <a:lnTo>
                  <a:pt x="523460" y="0"/>
                </a:lnTo>
                <a:cubicBezTo>
                  <a:pt x="545547" y="11044"/>
                  <a:pt x="568461" y="20568"/>
                  <a:pt x="589721" y="33131"/>
                </a:cubicBezTo>
                <a:cubicBezTo>
                  <a:pt x="596960" y="37408"/>
                  <a:pt x="596347" y="40913"/>
                  <a:pt x="596347" y="46383"/>
                </a:cubicBezTo>
                <a:cubicBezTo>
                  <a:pt x="603099" y="164544"/>
                  <a:pt x="602973" y="123624"/>
                  <a:pt x="602973" y="168966"/>
                </a:cubicBezTo>
                <a:cubicBezTo>
                  <a:pt x="577153" y="225096"/>
                  <a:pt x="526773" y="276147"/>
                  <a:pt x="526773" y="337931"/>
                </a:cubicBezTo>
                <a:lnTo>
                  <a:pt x="473765" y="463826"/>
                </a:lnTo>
                <a:lnTo>
                  <a:pt x="440634" y="583096"/>
                </a:lnTo>
                <a:lnTo>
                  <a:pt x="407504" y="619539"/>
                </a:lnTo>
                <a:lnTo>
                  <a:pt x="407504" y="702366"/>
                </a:lnTo>
                <a:cubicBezTo>
                  <a:pt x="411921" y="748748"/>
                  <a:pt x="417657" y="795024"/>
                  <a:pt x="420756" y="841513"/>
                </a:cubicBezTo>
                <a:cubicBezTo>
                  <a:pt x="421232" y="848650"/>
                  <a:pt x="417996" y="850898"/>
                  <a:pt x="414130" y="854766"/>
                </a:cubicBezTo>
                <a:lnTo>
                  <a:pt x="344556" y="930966"/>
                </a:lnTo>
                <a:cubicBezTo>
                  <a:pt x="322469" y="948635"/>
                  <a:pt x="300102" y="965960"/>
                  <a:pt x="278295" y="983974"/>
                </a:cubicBezTo>
                <a:cubicBezTo>
                  <a:pt x="274683" y="986958"/>
                  <a:pt x="268356" y="993913"/>
                  <a:pt x="268356" y="993913"/>
                </a:cubicBezTo>
                <a:lnTo>
                  <a:pt x="145773" y="1020418"/>
                </a:lnTo>
                <a:lnTo>
                  <a:pt x="46382" y="934279"/>
                </a:lnTo>
                <a:lnTo>
                  <a:pt x="0" y="831574"/>
                </a:lnTo>
                <a:lnTo>
                  <a:pt x="29817" y="659296"/>
                </a:lnTo>
                <a:cubicBezTo>
                  <a:pt x="51904" y="629479"/>
                  <a:pt x="77133" y="601750"/>
                  <a:pt x="96078" y="569844"/>
                </a:cubicBezTo>
                <a:cubicBezTo>
                  <a:pt x="101282" y="561079"/>
                  <a:pt x="89313" y="549687"/>
                  <a:pt x="86139" y="543339"/>
                </a:cubicBezTo>
                <a:cubicBezTo>
                  <a:pt x="84577" y="540215"/>
                  <a:pt x="84388" y="536524"/>
                  <a:pt x="82826" y="533400"/>
                </a:cubicBezTo>
                <a:cubicBezTo>
                  <a:pt x="81045" y="529839"/>
                  <a:pt x="76200" y="523461"/>
                  <a:pt x="76200" y="523461"/>
                </a:cubicBezTo>
                <a:cubicBezTo>
                  <a:pt x="80617" y="511313"/>
                  <a:pt x="85597" y="499356"/>
                  <a:pt x="89452" y="487018"/>
                </a:cubicBezTo>
                <a:cubicBezTo>
                  <a:pt x="91132" y="481643"/>
                  <a:pt x="90788" y="475725"/>
                  <a:pt x="92765" y="470452"/>
                </a:cubicBezTo>
                <a:cubicBezTo>
                  <a:pt x="94163" y="466724"/>
                  <a:pt x="97342" y="463927"/>
                  <a:pt x="99391" y="460513"/>
                </a:cubicBezTo>
                <a:cubicBezTo>
                  <a:pt x="100661" y="458396"/>
                  <a:pt x="63500" y="482048"/>
                  <a:pt x="76200" y="460513"/>
                </a:cubicBezTo>
                <a:close/>
              </a:path>
            </a:pathLst>
          </a:custGeom>
          <a:solidFill>
            <a:srgbClr val="00B0F0">
              <a:alpha val="69804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3" name="直接连接符 12"/>
          <p:cNvCxnSpPr/>
          <p:nvPr/>
        </p:nvCxnSpPr>
        <p:spPr>
          <a:xfrm rot="5400000">
            <a:off x="5143504" y="5143512"/>
            <a:ext cx="928694" cy="35719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5429256" y="5500702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cxnSp>
        <p:nvCxnSpPr>
          <p:cNvPr id="16" name="直接连接符 15"/>
          <p:cNvCxnSpPr/>
          <p:nvPr/>
        </p:nvCxnSpPr>
        <p:spPr>
          <a:xfrm rot="5964299">
            <a:off x="3506071" y="4666388"/>
            <a:ext cx="928694" cy="35719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3714744" y="4786322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cxnSp>
        <p:nvCxnSpPr>
          <p:cNvPr id="18" name="直接连接符 17"/>
          <p:cNvCxnSpPr/>
          <p:nvPr/>
        </p:nvCxnSpPr>
        <p:spPr>
          <a:xfrm rot="10800000" flipV="1">
            <a:off x="4143372" y="1142984"/>
            <a:ext cx="714381" cy="701897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4643438" y="1357298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grpSp>
        <p:nvGrpSpPr>
          <p:cNvPr id="22" name="组合 21"/>
          <p:cNvGrpSpPr/>
          <p:nvPr/>
        </p:nvGrpSpPr>
        <p:grpSpPr>
          <a:xfrm>
            <a:off x="4286248" y="4572008"/>
            <a:ext cx="434269" cy="928694"/>
            <a:chOff x="3867144" y="4533036"/>
            <a:chExt cx="434269" cy="928694"/>
          </a:xfrm>
        </p:grpSpPr>
        <p:cxnSp>
          <p:nvCxnSpPr>
            <p:cNvPr id="20" name="直接连接符 19"/>
            <p:cNvCxnSpPr/>
            <p:nvPr/>
          </p:nvCxnSpPr>
          <p:spPr>
            <a:xfrm rot="5964299">
              <a:off x="3658471" y="4818788"/>
              <a:ext cx="928694" cy="357190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/>
            <p:cNvSpPr txBox="1"/>
            <p:nvPr/>
          </p:nvSpPr>
          <p:spPr>
            <a:xfrm>
              <a:off x="3867144" y="4938722"/>
              <a:ext cx="2143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 smtClean="0">
                  <a:solidFill>
                    <a:srgbClr val="FF0000"/>
                  </a:solidFill>
                </a:rPr>
                <a:t>F</a:t>
              </a:r>
              <a:endParaRPr lang="zh-CN" altLang="en-US" sz="1400" dirty="0">
                <a:solidFill>
                  <a:srgbClr val="FF0000"/>
                </a:solidFill>
              </a:endParaRPr>
            </a:p>
          </p:txBody>
        </p:sp>
      </p:grpSp>
      <p:sp>
        <p:nvSpPr>
          <p:cNvPr id="23" name="任意多边形 22"/>
          <p:cNvSpPr/>
          <p:nvPr/>
        </p:nvSpPr>
        <p:spPr>
          <a:xfrm>
            <a:off x="5282065" y="2344746"/>
            <a:ext cx="3575866" cy="3642275"/>
          </a:xfrm>
          <a:custGeom>
            <a:avLst/>
            <a:gdLst>
              <a:gd name="connsiteX0" fmla="*/ 0 w 3575866"/>
              <a:gd name="connsiteY0" fmla="*/ 2988403 h 3642275"/>
              <a:gd name="connsiteX1" fmla="*/ 296286 w 3575866"/>
              <a:gd name="connsiteY1" fmla="*/ 2799393 h 3642275"/>
              <a:gd name="connsiteX2" fmla="*/ 796907 w 3575866"/>
              <a:gd name="connsiteY2" fmla="*/ 2406047 h 3642275"/>
              <a:gd name="connsiteX3" fmla="*/ 1021676 w 3575866"/>
              <a:gd name="connsiteY3" fmla="*/ 1747066 h 3642275"/>
              <a:gd name="connsiteX4" fmla="*/ 1343504 w 3575866"/>
              <a:gd name="connsiteY4" fmla="*/ 1031893 h 3642275"/>
              <a:gd name="connsiteX5" fmla="*/ 1874775 w 3575866"/>
              <a:gd name="connsiteY5" fmla="*/ 199227 h 3642275"/>
              <a:gd name="connsiteX6" fmla="*/ 2881126 w 3575866"/>
              <a:gd name="connsiteY6" fmla="*/ 0 h 3642275"/>
              <a:gd name="connsiteX7" fmla="*/ 2799392 w 3575866"/>
              <a:gd name="connsiteY7" fmla="*/ 321828 h 3642275"/>
              <a:gd name="connsiteX8" fmla="*/ 2804500 w 3575866"/>
              <a:gd name="connsiteY8" fmla="*/ 342262 h 3642275"/>
              <a:gd name="connsiteX9" fmla="*/ 2978185 w 3575866"/>
              <a:gd name="connsiteY9" fmla="*/ 572139 h 3642275"/>
              <a:gd name="connsiteX10" fmla="*/ 3274471 w 3575866"/>
              <a:gd name="connsiteY10" fmla="*/ 679415 h 3642275"/>
              <a:gd name="connsiteX11" fmla="*/ 3555432 w 3575866"/>
              <a:gd name="connsiteY11" fmla="*/ 802016 h 3642275"/>
              <a:gd name="connsiteX12" fmla="*/ 3570757 w 3575866"/>
              <a:gd name="connsiteY12" fmla="*/ 812233 h 3642275"/>
              <a:gd name="connsiteX13" fmla="*/ 3575866 w 3575866"/>
              <a:gd name="connsiteY13" fmla="*/ 1139169 h 3642275"/>
              <a:gd name="connsiteX14" fmla="*/ 3223388 w 3575866"/>
              <a:gd name="connsiteY14" fmla="*/ 1501864 h 3642275"/>
              <a:gd name="connsiteX15" fmla="*/ 3202954 w 3575866"/>
              <a:gd name="connsiteY15" fmla="*/ 1512081 h 3642275"/>
              <a:gd name="connsiteX16" fmla="*/ 3187629 w 3575866"/>
              <a:gd name="connsiteY16" fmla="*/ 1517189 h 3642275"/>
              <a:gd name="connsiteX17" fmla="*/ 3172304 w 3575866"/>
              <a:gd name="connsiteY17" fmla="*/ 1532514 h 3642275"/>
              <a:gd name="connsiteX18" fmla="*/ 3141653 w 3575866"/>
              <a:gd name="connsiteY18" fmla="*/ 1547839 h 3642275"/>
              <a:gd name="connsiteX19" fmla="*/ 3136545 w 3575866"/>
              <a:gd name="connsiteY19" fmla="*/ 1547839 h 3642275"/>
              <a:gd name="connsiteX20" fmla="*/ 2492889 w 3575866"/>
              <a:gd name="connsiteY20" fmla="*/ 1716416 h 3642275"/>
              <a:gd name="connsiteX21" fmla="*/ 2339638 w 3575866"/>
              <a:gd name="connsiteY21" fmla="*/ 1930968 h 3642275"/>
              <a:gd name="connsiteX22" fmla="*/ 2125086 w 3575866"/>
              <a:gd name="connsiteY22" fmla="*/ 2319205 h 3642275"/>
              <a:gd name="connsiteX23" fmla="*/ 2830042 w 3575866"/>
              <a:gd name="connsiteY23" fmla="*/ 3320447 h 3642275"/>
              <a:gd name="connsiteX24" fmla="*/ 3013944 w 3575866"/>
              <a:gd name="connsiteY24" fmla="*/ 3642275 h 3642275"/>
              <a:gd name="connsiteX25" fmla="*/ 597680 w 3575866"/>
              <a:gd name="connsiteY25" fmla="*/ 3632058 h 3642275"/>
              <a:gd name="connsiteX26" fmla="*/ 372912 w 3575866"/>
              <a:gd name="connsiteY26" fmla="*/ 3080353 h 3642275"/>
              <a:gd name="connsiteX27" fmla="*/ 0 w 3575866"/>
              <a:gd name="connsiteY27" fmla="*/ 2988403 h 3642275"/>
              <a:gd name="connsiteX0" fmla="*/ 0 w 3575866"/>
              <a:gd name="connsiteY0" fmla="*/ 2988403 h 3642275"/>
              <a:gd name="connsiteX1" fmla="*/ 296286 w 3575866"/>
              <a:gd name="connsiteY1" fmla="*/ 2799393 h 3642275"/>
              <a:gd name="connsiteX2" fmla="*/ 796907 w 3575866"/>
              <a:gd name="connsiteY2" fmla="*/ 2406047 h 3642275"/>
              <a:gd name="connsiteX3" fmla="*/ 1021676 w 3575866"/>
              <a:gd name="connsiteY3" fmla="*/ 1747066 h 3642275"/>
              <a:gd name="connsiteX4" fmla="*/ 1343504 w 3575866"/>
              <a:gd name="connsiteY4" fmla="*/ 1031893 h 3642275"/>
              <a:gd name="connsiteX5" fmla="*/ 1874775 w 3575866"/>
              <a:gd name="connsiteY5" fmla="*/ 199227 h 3642275"/>
              <a:gd name="connsiteX6" fmla="*/ 2881126 w 3575866"/>
              <a:gd name="connsiteY6" fmla="*/ 0 h 3642275"/>
              <a:gd name="connsiteX7" fmla="*/ 2799392 w 3575866"/>
              <a:gd name="connsiteY7" fmla="*/ 321828 h 3642275"/>
              <a:gd name="connsiteX8" fmla="*/ 2804500 w 3575866"/>
              <a:gd name="connsiteY8" fmla="*/ 342262 h 3642275"/>
              <a:gd name="connsiteX9" fmla="*/ 2804500 w 3575866"/>
              <a:gd name="connsiteY9" fmla="*/ 342262 h 3642275"/>
              <a:gd name="connsiteX10" fmla="*/ 2978185 w 3575866"/>
              <a:gd name="connsiteY10" fmla="*/ 572139 h 3642275"/>
              <a:gd name="connsiteX11" fmla="*/ 3274471 w 3575866"/>
              <a:gd name="connsiteY11" fmla="*/ 679415 h 3642275"/>
              <a:gd name="connsiteX12" fmla="*/ 3555432 w 3575866"/>
              <a:gd name="connsiteY12" fmla="*/ 802016 h 3642275"/>
              <a:gd name="connsiteX13" fmla="*/ 3570757 w 3575866"/>
              <a:gd name="connsiteY13" fmla="*/ 812233 h 3642275"/>
              <a:gd name="connsiteX14" fmla="*/ 3575866 w 3575866"/>
              <a:gd name="connsiteY14" fmla="*/ 1139169 h 3642275"/>
              <a:gd name="connsiteX15" fmla="*/ 3223388 w 3575866"/>
              <a:gd name="connsiteY15" fmla="*/ 1501864 h 3642275"/>
              <a:gd name="connsiteX16" fmla="*/ 3202954 w 3575866"/>
              <a:gd name="connsiteY16" fmla="*/ 1512081 h 3642275"/>
              <a:gd name="connsiteX17" fmla="*/ 3187629 w 3575866"/>
              <a:gd name="connsiteY17" fmla="*/ 1517189 h 3642275"/>
              <a:gd name="connsiteX18" fmla="*/ 3172304 w 3575866"/>
              <a:gd name="connsiteY18" fmla="*/ 1532514 h 3642275"/>
              <a:gd name="connsiteX19" fmla="*/ 3141653 w 3575866"/>
              <a:gd name="connsiteY19" fmla="*/ 1547839 h 3642275"/>
              <a:gd name="connsiteX20" fmla="*/ 3136545 w 3575866"/>
              <a:gd name="connsiteY20" fmla="*/ 1547839 h 3642275"/>
              <a:gd name="connsiteX21" fmla="*/ 2492889 w 3575866"/>
              <a:gd name="connsiteY21" fmla="*/ 1716416 h 3642275"/>
              <a:gd name="connsiteX22" fmla="*/ 2339638 w 3575866"/>
              <a:gd name="connsiteY22" fmla="*/ 1930968 h 3642275"/>
              <a:gd name="connsiteX23" fmla="*/ 2125086 w 3575866"/>
              <a:gd name="connsiteY23" fmla="*/ 2319205 h 3642275"/>
              <a:gd name="connsiteX24" fmla="*/ 2830042 w 3575866"/>
              <a:gd name="connsiteY24" fmla="*/ 3320447 h 3642275"/>
              <a:gd name="connsiteX25" fmla="*/ 3013944 w 3575866"/>
              <a:gd name="connsiteY25" fmla="*/ 3642275 h 3642275"/>
              <a:gd name="connsiteX26" fmla="*/ 597680 w 3575866"/>
              <a:gd name="connsiteY26" fmla="*/ 3632058 h 3642275"/>
              <a:gd name="connsiteX27" fmla="*/ 372912 w 3575866"/>
              <a:gd name="connsiteY27" fmla="*/ 3080353 h 3642275"/>
              <a:gd name="connsiteX28" fmla="*/ 0 w 3575866"/>
              <a:gd name="connsiteY28" fmla="*/ 2988403 h 3642275"/>
              <a:gd name="connsiteX0" fmla="*/ 2804500 w 3575866"/>
              <a:gd name="connsiteY0" fmla="*/ 342262 h 3642275"/>
              <a:gd name="connsiteX1" fmla="*/ 2804500 w 3575866"/>
              <a:gd name="connsiteY1" fmla="*/ 3422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28" fmla="*/ 2895940 w 3575866"/>
              <a:gd name="connsiteY28" fmla="*/ 433702 h 3642275"/>
              <a:gd name="connsiteX0" fmla="*/ 2804500 w 3575866"/>
              <a:gd name="connsiteY0" fmla="*/ 342262 h 3642275"/>
              <a:gd name="connsiteX1" fmla="*/ 3161658 w 3575866"/>
              <a:gd name="connsiteY1" fmla="*/ 1993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28" fmla="*/ 2895940 w 3575866"/>
              <a:gd name="connsiteY28" fmla="*/ 433702 h 3642275"/>
              <a:gd name="connsiteX0" fmla="*/ 2804500 w 3575866"/>
              <a:gd name="connsiteY0" fmla="*/ 342262 h 3642275"/>
              <a:gd name="connsiteX1" fmla="*/ 3161658 w 3575866"/>
              <a:gd name="connsiteY1" fmla="*/ 1993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492889 w 3575866"/>
              <a:gd name="connsiteY12" fmla="*/ 1716416 h 3642275"/>
              <a:gd name="connsiteX13" fmla="*/ 2339638 w 3575866"/>
              <a:gd name="connsiteY13" fmla="*/ 1930968 h 3642275"/>
              <a:gd name="connsiteX14" fmla="*/ 2125086 w 3575866"/>
              <a:gd name="connsiteY14" fmla="*/ 2319205 h 3642275"/>
              <a:gd name="connsiteX15" fmla="*/ 2830042 w 3575866"/>
              <a:gd name="connsiteY15" fmla="*/ 3320447 h 3642275"/>
              <a:gd name="connsiteX16" fmla="*/ 3013944 w 3575866"/>
              <a:gd name="connsiteY16" fmla="*/ 3642275 h 3642275"/>
              <a:gd name="connsiteX17" fmla="*/ 597680 w 3575866"/>
              <a:gd name="connsiteY17" fmla="*/ 3632058 h 3642275"/>
              <a:gd name="connsiteX18" fmla="*/ 372912 w 3575866"/>
              <a:gd name="connsiteY18" fmla="*/ 3080353 h 3642275"/>
              <a:gd name="connsiteX19" fmla="*/ 0 w 3575866"/>
              <a:gd name="connsiteY19" fmla="*/ 2988403 h 3642275"/>
              <a:gd name="connsiteX20" fmla="*/ 296286 w 3575866"/>
              <a:gd name="connsiteY20" fmla="*/ 2799393 h 3642275"/>
              <a:gd name="connsiteX21" fmla="*/ 796907 w 3575866"/>
              <a:gd name="connsiteY21" fmla="*/ 2406047 h 3642275"/>
              <a:gd name="connsiteX22" fmla="*/ 1021676 w 3575866"/>
              <a:gd name="connsiteY22" fmla="*/ 1747066 h 3642275"/>
              <a:gd name="connsiteX23" fmla="*/ 1343504 w 3575866"/>
              <a:gd name="connsiteY23" fmla="*/ 1031893 h 3642275"/>
              <a:gd name="connsiteX24" fmla="*/ 1874775 w 3575866"/>
              <a:gd name="connsiteY24" fmla="*/ 199227 h 3642275"/>
              <a:gd name="connsiteX25" fmla="*/ 2881126 w 3575866"/>
              <a:gd name="connsiteY25" fmla="*/ 0 h 3642275"/>
              <a:gd name="connsiteX26" fmla="*/ 2799392 w 3575866"/>
              <a:gd name="connsiteY26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125086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796907 w 3575866"/>
              <a:gd name="connsiteY19" fmla="*/ 2406047 h 3642275"/>
              <a:gd name="connsiteX20" fmla="*/ 1021676 w 3575866"/>
              <a:gd name="connsiteY20" fmla="*/ 1747066 h 3642275"/>
              <a:gd name="connsiteX21" fmla="*/ 1343504 w 3575866"/>
              <a:gd name="connsiteY21" fmla="*/ 1031893 h 3642275"/>
              <a:gd name="connsiteX22" fmla="*/ 1874775 w 3575866"/>
              <a:gd name="connsiteY22" fmla="*/ 199227 h 3642275"/>
              <a:gd name="connsiteX23" fmla="*/ 2881126 w 3575866"/>
              <a:gd name="connsiteY23" fmla="*/ 0 h 3642275"/>
              <a:gd name="connsiteX24" fmla="*/ 2799392 w 3575866"/>
              <a:gd name="connsiteY24" fmla="*/ 321828 h 364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575866" h="3642275">
                <a:moveTo>
                  <a:pt x="2804500" y="342262"/>
                </a:moveTo>
                <a:lnTo>
                  <a:pt x="2978185" y="572139"/>
                </a:lnTo>
                <a:lnTo>
                  <a:pt x="3274471" y="679415"/>
                </a:lnTo>
                <a:lnTo>
                  <a:pt x="3555432" y="802016"/>
                </a:lnTo>
                <a:cubicBezTo>
                  <a:pt x="3561034" y="804527"/>
                  <a:pt x="3570757" y="812233"/>
                  <a:pt x="3570757" y="812233"/>
                </a:cubicBezTo>
                <a:cubicBezTo>
                  <a:pt x="3572544" y="921210"/>
                  <a:pt x="3575866" y="1030177"/>
                  <a:pt x="3575866" y="1139169"/>
                </a:cubicBezTo>
                <a:cubicBezTo>
                  <a:pt x="3458373" y="1260067"/>
                  <a:pt x="3342596" y="1382656"/>
                  <a:pt x="3223388" y="1501864"/>
                </a:cubicBezTo>
                <a:cubicBezTo>
                  <a:pt x="3218003" y="1507249"/>
                  <a:pt x="3209954" y="1509081"/>
                  <a:pt x="3202954" y="1512081"/>
                </a:cubicBezTo>
                <a:cubicBezTo>
                  <a:pt x="3198005" y="1514202"/>
                  <a:pt x="3192737" y="1515486"/>
                  <a:pt x="3187629" y="1517189"/>
                </a:cubicBezTo>
                <a:cubicBezTo>
                  <a:pt x="3182521" y="1522297"/>
                  <a:pt x="3177854" y="1527889"/>
                  <a:pt x="3172304" y="1532514"/>
                </a:cubicBezTo>
                <a:cubicBezTo>
                  <a:pt x="3161600" y="1541434"/>
                  <a:pt x="3154820" y="1544547"/>
                  <a:pt x="3141653" y="1547839"/>
                </a:cubicBezTo>
                <a:cubicBezTo>
                  <a:pt x="3140001" y="1548252"/>
                  <a:pt x="3138248" y="1547839"/>
                  <a:pt x="3136545" y="1547839"/>
                </a:cubicBezTo>
                <a:cubicBezTo>
                  <a:pt x="3002876" y="1611694"/>
                  <a:pt x="2508215" y="1802407"/>
                  <a:pt x="2339638" y="1930968"/>
                </a:cubicBezTo>
                <a:cubicBezTo>
                  <a:pt x="2267394" y="2059976"/>
                  <a:pt x="2339368" y="2171346"/>
                  <a:pt x="2339368" y="2319205"/>
                </a:cubicBezTo>
                <a:lnTo>
                  <a:pt x="2830042" y="3320447"/>
                </a:lnTo>
                <a:lnTo>
                  <a:pt x="3013944" y="3642275"/>
                </a:lnTo>
                <a:lnTo>
                  <a:pt x="597680" y="3632058"/>
                </a:lnTo>
                <a:lnTo>
                  <a:pt x="372912" y="3080353"/>
                </a:lnTo>
                <a:lnTo>
                  <a:pt x="0" y="2988403"/>
                </a:lnTo>
                <a:lnTo>
                  <a:pt x="796907" y="2406047"/>
                </a:lnTo>
                <a:cubicBezTo>
                  <a:pt x="917805" y="2230659"/>
                  <a:pt x="837231" y="2027464"/>
                  <a:pt x="1021676" y="1747066"/>
                </a:cubicBezTo>
                <a:cubicBezTo>
                  <a:pt x="1169140" y="1603468"/>
                  <a:pt x="1201321" y="1289866"/>
                  <a:pt x="1343504" y="1031893"/>
                </a:cubicBezTo>
                <a:cubicBezTo>
                  <a:pt x="1857904" y="193421"/>
                  <a:pt x="1528716" y="199227"/>
                  <a:pt x="1874775" y="199227"/>
                </a:cubicBezTo>
                <a:lnTo>
                  <a:pt x="2881126" y="0"/>
                </a:lnTo>
                <a:cubicBezTo>
                  <a:pt x="2853881" y="107276"/>
                  <a:pt x="2823573" y="213820"/>
                  <a:pt x="2799392" y="321828"/>
                </a:cubicBezTo>
              </a:path>
            </a:pathLst>
          </a:custGeom>
          <a:solidFill>
            <a:srgbClr val="00B0F0">
              <a:alpha val="20000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TextBox 23"/>
          <p:cNvSpPr txBox="1"/>
          <p:nvPr/>
        </p:nvSpPr>
        <p:spPr>
          <a:xfrm>
            <a:off x="0" y="6215082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dirty="0" err="1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Headward</a:t>
            </a:r>
            <a:r>
              <a:rPr lang="en-US" altLang="zh-CN" sz="2000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erosion along the </a:t>
            </a:r>
            <a:r>
              <a:rPr lang="en-US" altLang="zh-CN" sz="2000" dirty="0" err="1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Sammen</a:t>
            </a:r>
            <a:r>
              <a:rPr lang="en-US" altLang="zh-CN" sz="2000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sz="2000" dirty="0">
              <a:solidFill>
                <a:srgbClr val="000099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214546" y="2285992"/>
            <a:ext cx="15716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Ordos Plateau</a:t>
            </a:r>
            <a:endParaRPr lang="zh-CN" altLang="en-US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786182" y="5643578"/>
            <a:ext cx="17859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i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Sanmen</a:t>
            </a:r>
            <a:r>
              <a:rPr lang="en-US" altLang="zh-CN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27" name="直接箭头连接符 26"/>
          <p:cNvCxnSpPr/>
          <p:nvPr/>
        </p:nvCxnSpPr>
        <p:spPr>
          <a:xfrm rot="16200000" flipV="1">
            <a:off x="4451523" y="5478306"/>
            <a:ext cx="368747" cy="270663"/>
          </a:xfrm>
          <a:prstGeom prst="straightConnector1">
            <a:avLst/>
          </a:prstGeom>
          <a:ln w="1270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/>
          <p:cNvSpPr txBox="1"/>
          <p:nvPr/>
        </p:nvSpPr>
        <p:spPr>
          <a:xfrm rot="17204612">
            <a:off x="3492237" y="3315027"/>
            <a:ext cx="21253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Lülinag</a:t>
            </a:r>
            <a:r>
              <a:rPr lang="en-US" altLang="zh-CN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Mountain</a:t>
            </a:r>
            <a:endParaRPr lang="zh-CN" altLang="en-US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9" name="TextBox 28"/>
          <p:cNvSpPr txBox="1"/>
          <p:nvPr/>
        </p:nvSpPr>
        <p:spPr>
          <a:xfrm rot="16667328">
            <a:off x="3075508" y="3262111"/>
            <a:ext cx="15716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i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Jinshan</a:t>
            </a:r>
            <a:r>
              <a:rPr lang="en-US" altLang="zh-CN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30" name="Picture 2" descr="C:\Users\Administrator\Desktop\logo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1438" y="71438"/>
            <a:ext cx="1857375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1" name="TextBox 30"/>
          <p:cNvSpPr txBox="1"/>
          <p:nvPr/>
        </p:nvSpPr>
        <p:spPr>
          <a:xfrm>
            <a:off x="3500430" y="1142984"/>
            <a:ext cx="10715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Hetao</a:t>
            </a:r>
            <a:r>
              <a:rPr lang="en-US" altLang="zh-CN" dirty="0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</a:t>
            </a:r>
            <a:r>
              <a:rPr lang="en-US" altLang="zh-CN" dirty="0" smtClean="0"/>
              <a:t>.</a:t>
            </a:r>
            <a:endParaRPr lang="zh-CN" altLang="en-US" dirty="0"/>
          </a:p>
        </p:txBody>
      </p:sp>
      <p:sp>
        <p:nvSpPr>
          <p:cNvPr id="32" name="TextBox 31"/>
          <p:cNvSpPr txBox="1"/>
          <p:nvPr/>
        </p:nvSpPr>
        <p:spPr>
          <a:xfrm>
            <a:off x="2428860" y="5429264"/>
            <a:ext cx="10715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Fenwei</a:t>
            </a:r>
            <a:r>
              <a:rPr lang="en-US" altLang="zh-CN" dirty="0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</a:t>
            </a:r>
            <a:r>
              <a:rPr lang="en-US" altLang="zh-CN" dirty="0" smtClean="0"/>
              <a:t>.</a:t>
            </a:r>
            <a:endParaRPr lang="zh-CN" altLang="en-US" dirty="0"/>
          </a:p>
        </p:txBody>
      </p:sp>
      <p:pic>
        <p:nvPicPr>
          <p:cNvPr id="33" name="图片 32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64288" y="0"/>
            <a:ext cx="1872208" cy="517334"/>
          </a:xfrm>
          <a:prstGeom prst="rect">
            <a:avLst/>
          </a:prstGeom>
        </p:spPr>
      </p:pic>
      <p:sp>
        <p:nvSpPr>
          <p:cNvPr id="35" name="TextBox 34"/>
          <p:cNvSpPr txBox="1"/>
          <p:nvPr/>
        </p:nvSpPr>
        <p:spPr>
          <a:xfrm>
            <a:off x="0" y="6519446"/>
            <a:ext cx="2699792" cy="338554"/>
          </a:xfrm>
          <a:prstGeom prst="rect">
            <a:avLst/>
          </a:prstGeom>
          <a:solidFill>
            <a:srgbClr val="DCE6F2">
              <a:alpha val="41176"/>
            </a:srgbClr>
          </a:solidFill>
        </p:spPr>
        <p:txBody>
          <a:bodyPr wrap="square" rtlCol="0">
            <a:spAutoFit/>
          </a:bodyPr>
          <a:lstStyle/>
          <a:p>
            <a:r>
              <a:rPr lang="en-US" altLang="zh-CN" sz="1600" dirty="0"/>
              <a:t> </a:t>
            </a:r>
            <a:r>
              <a:rPr lang="en-US" altLang="zh-CN" sz="1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© Authors. All rights </a:t>
            </a:r>
            <a:r>
              <a:rPr lang="en-US" altLang="zh-CN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reserved</a:t>
            </a:r>
            <a:endParaRPr lang="zh-CN" altLang="en-US" sz="16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middle reach.jpg"/>
          <p:cNvPicPr>
            <a:picLocks noChangeAspect="1"/>
          </p:cNvPicPr>
          <p:nvPr/>
        </p:nvPicPr>
        <p:blipFill>
          <a:blip r:embed="rId2" cstate="screen">
            <a:lum bright="-20000" contrast="3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857232"/>
            <a:ext cx="9144000" cy="5109321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</p:pic>
      <p:sp>
        <p:nvSpPr>
          <p:cNvPr id="34" name="任意多边形 33"/>
          <p:cNvSpPr/>
          <p:nvPr/>
        </p:nvSpPr>
        <p:spPr>
          <a:xfrm>
            <a:off x="2131039" y="4259516"/>
            <a:ext cx="2594642" cy="1626454"/>
          </a:xfrm>
          <a:custGeom>
            <a:avLst/>
            <a:gdLst>
              <a:gd name="connsiteX0" fmla="*/ 7684 w 2594642"/>
              <a:gd name="connsiteY0" fmla="*/ 1283234 h 1626454"/>
              <a:gd name="connsiteX1" fmla="*/ 156242 w 2594642"/>
              <a:gd name="connsiteY1" fmla="*/ 1344706 h 1626454"/>
              <a:gd name="connsiteX2" fmla="*/ 248450 w 2594642"/>
              <a:gd name="connsiteY2" fmla="*/ 1357513 h 1626454"/>
              <a:gd name="connsiteX3" fmla="*/ 332974 w 2594642"/>
              <a:gd name="connsiteY3" fmla="*/ 1321654 h 1626454"/>
              <a:gd name="connsiteX4" fmla="*/ 394447 w 2594642"/>
              <a:gd name="connsiteY4" fmla="*/ 1321654 h 1626454"/>
              <a:gd name="connsiteX5" fmla="*/ 414937 w 2594642"/>
              <a:gd name="connsiteY5" fmla="*/ 1367758 h 1626454"/>
              <a:gd name="connsiteX6" fmla="*/ 512269 w 2594642"/>
              <a:gd name="connsiteY6" fmla="*/ 1342145 h 1626454"/>
              <a:gd name="connsiteX7" fmla="*/ 622406 w 2594642"/>
              <a:gd name="connsiteY7" fmla="*/ 1308847 h 1626454"/>
              <a:gd name="connsiteX8" fmla="*/ 735106 w 2594642"/>
              <a:gd name="connsiteY8" fmla="*/ 1260181 h 1626454"/>
              <a:gd name="connsiteX9" fmla="*/ 806823 w 2594642"/>
              <a:gd name="connsiteY9" fmla="*/ 1201271 h 1626454"/>
              <a:gd name="connsiteX10" fmla="*/ 865734 w 2594642"/>
              <a:gd name="connsiteY10" fmla="*/ 1211516 h 1626454"/>
              <a:gd name="connsiteX11" fmla="*/ 927206 w 2594642"/>
              <a:gd name="connsiteY11" fmla="*/ 1198709 h 1626454"/>
              <a:gd name="connsiteX12" fmla="*/ 973311 w 2594642"/>
              <a:gd name="connsiteY12" fmla="*/ 1137237 h 1626454"/>
              <a:gd name="connsiteX13" fmla="*/ 1042467 w 2594642"/>
              <a:gd name="connsiteY13" fmla="*/ 1075765 h 1626454"/>
              <a:gd name="connsiteX14" fmla="*/ 1114185 w 2594642"/>
              <a:gd name="connsiteY14" fmla="*/ 1016854 h 1626454"/>
              <a:gd name="connsiteX15" fmla="*/ 1162850 w 2594642"/>
              <a:gd name="connsiteY15" fmla="*/ 993802 h 1626454"/>
              <a:gd name="connsiteX16" fmla="*/ 1221761 w 2594642"/>
              <a:gd name="connsiteY16" fmla="*/ 978434 h 1626454"/>
              <a:gd name="connsiteX17" fmla="*/ 1283233 w 2594642"/>
              <a:gd name="connsiteY17" fmla="*/ 978434 h 1626454"/>
              <a:gd name="connsiteX18" fmla="*/ 1372880 w 2594642"/>
              <a:gd name="connsiteY18" fmla="*/ 986118 h 1626454"/>
              <a:gd name="connsiteX19" fmla="*/ 1434353 w 2594642"/>
              <a:gd name="connsiteY19" fmla="*/ 983556 h 1626454"/>
              <a:gd name="connsiteX20" fmla="*/ 1475334 w 2594642"/>
              <a:gd name="connsiteY20" fmla="*/ 973311 h 1626454"/>
              <a:gd name="connsiteX21" fmla="*/ 1588033 w 2594642"/>
              <a:gd name="connsiteY21" fmla="*/ 924645 h 1626454"/>
              <a:gd name="connsiteX22" fmla="*/ 1682803 w 2594642"/>
              <a:gd name="connsiteY22" fmla="*/ 852928 h 1626454"/>
              <a:gd name="connsiteX23" fmla="*/ 1749398 w 2594642"/>
              <a:gd name="connsiteY23" fmla="*/ 742790 h 1626454"/>
              <a:gd name="connsiteX24" fmla="*/ 1787818 w 2594642"/>
              <a:gd name="connsiteY24" fmla="*/ 699247 h 1626454"/>
              <a:gd name="connsiteX25" fmla="*/ 1849290 w 2594642"/>
              <a:gd name="connsiteY25" fmla="*/ 583987 h 1626454"/>
              <a:gd name="connsiteX26" fmla="*/ 1908201 w 2594642"/>
              <a:gd name="connsiteY26" fmla="*/ 532760 h 1626454"/>
              <a:gd name="connsiteX27" fmla="*/ 1982480 w 2594642"/>
              <a:gd name="connsiteY27" fmla="*/ 489217 h 1626454"/>
              <a:gd name="connsiteX28" fmla="*/ 2051637 w 2594642"/>
              <a:gd name="connsiteY28" fmla="*/ 504585 h 1626454"/>
              <a:gd name="connsiteX29" fmla="*/ 2120793 w 2594642"/>
              <a:gd name="connsiteY29" fmla="*/ 514830 h 1626454"/>
              <a:gd name="connsiteX30" fmla="*/ 2166897 w 2594642"/>
              <a:gd name="connsiteY30" fmla="*/ 494339 h 1626454"/>
              <a:gd name="connsiteX31" fmla="*/ 2241176 w 2594642"/>
              <a:gd name="connsiteY31" fmla="*/ 402131 h 1626454"/>
              <a:gd name="connsiteX32" fmla="*/ 2289842 w 2594642"/>
              <a:gd name="connsiteY32" fmla="*/ 340659 h 1626454"/>
              <a:gd name="connsiteX33" fmla="*/ 2335946 w 2594642"/>
              <a:gd name="connsiteY33" fmla="*/ 248450 h 1626454"/>
              <a:gd name="connsiteX34" fmla="*/ 2382050 w 2594642"/>
              <a:gd name="connsiteY34" fmla="*/ 189539 h 1626454"/>
              <a:gd name="connsiteX35" fmla="*/ 2402541 w 2594642"/>
              <a:gd name="connsiteY35" fmla="*/ 128067 h 1626454"/>
              <a:gd name="connsiteX36" fmla="*/ 2461452 w 2594642"/>
              <a:gd name="connsiteY36" fmla="*/ 66595 h 1626454"/>
              <a:gd name="connsiteX37" fmla="*/ 2548537 w 2594642"/>
              <a:gd name="connsiteY37" fmla="*/ 0 h 1626454"/>
              <a:gd name="connsiteX38" fmla="*/ 2594642 w 2594642"/>
              <a:gd name="connsiteY38" fmla="*/ 20491 h 1626454"/>
              <a:gd name="connsiteX39" fmla="*/ 2574151 w 2594642"/>
              <a:gd name="connsiteY39" fmla="*/ 120383 h 1626454"/>
              <a:gd name="connsiteX40" fmla="*/ 2515240 w 2594642"/>
              <a:gd name="connsiteY40" fmla="*/ 253573 h 1626454"/>
              <a:gd name="connsiteX41" fmla="*/ 2487065 w 2594642"/>
              <a:gd name="connsiteY41" fmla="*/ 356027 h 1626454"/>
              <a:gd name="connsiteX42" fmla="*/ 2430716 w 2594642"/>
              <a:gd name="connsiteY42" fmla="*/ 404692 h 1626454"/>
              <a:gd name="connsiteX43" fmla="*/ 2433277 w 2594642"/>
              <a:gd name="connsiteY43" fmla="*/ 417499 h 1626454"/>
              <a:gd name="connsiteX44" fmla="*/ 2435838 w 2594642"/>
              <a:gd name="connsiteY44" fmla="*/ 425183 h 1626454"/>
              <a:gd name="connsiteX45" fmla="*/ 2479381 w 2594642"/>
              <a:gd name="connsiteY45" fmla="*/ 422622 h 1626454"/>
              <a:gd name="connsiteX46" fmla="*/ 2522924 w 2594642"/>
              <a:gd name="connsiteY46" fmla="*/ 445674 h 1626454"/>
              <a:gd name="connsiteX47" fmla="*/ 2451206 w 2594642"/>
              <a:gd name="connsiteY47" fmla="*/ 530198 h 1626454"/>
              <a:gd name="connsiteX48" fmla="*/ 2364121 w 2594642"/>
              <a:gd name="connsiteY48" fmla="*/ 594232 h 1626454"/>
              <a:gd name="connsiteX49" fmla="*/ 2356437 w 2594642"/>
              <a:gd name="connsiteY49" fmla="*/ 665950 h 1626454"/>
              <a:gd name="connsiteX50" fmla="*/ 2351314 w 2594642"/>
              <a:gd name="connsiteY50" fmla="*/ 773526 h 1626454"/>
              <a:gd name="connsiteX51" fmla="*/ 2348753 w 2594642"/>
              <a:gd name="connsiteY51" fmla="*/ 786333 h 1626454"/>
              <a:gd name="connsiteX52" fmla="*/ 2266790 w 2594642"/>
              <a:gd name="connsiteY52" fmla="*/ 883664 h 1626454"/>
              <a:gd name="connsiteX53" fmla="*/ 2192511 w 2594642"/>
              <a:gd name="connsiteY53" fmla="*/ 993802 h 1626454"/>
              <a:gd name="connsiteX54" fmla="*/ 2105425 w 2594642"/>
              <a:gd name="connsiteY54" fmla="*/ 1062958 h 1626454"/>
              <a:gd name="connsiteX55" fmla="*/ 1936376 w 2594642"/>
              <a:gd name="connsiteY55" fmla="*/ 1093694 h 1626454"/>
              <a:gd name="connsiteX56" fmla="*/ 1831361 w 2594642"/>
              <a:gd name="connsiteY56" fmla="*/ 1103939 h 1626454"/>
              <a:gd name="connsiteX57" fmla="*/ 1780134 w 2594642"/>
              <a:gd name="connsiteY57" fmla="*/ 1139798 h 1626454"/>
              <a:gd name="connsiteX58" fmla="*/ 1777573 w 2594642"/>
              <a:gd name="connsiteY58" fmla="*/ 1188464 h 1626454"/>
              <a:gd name="connsiteX59" fmla="*/ 1874904 w 2594642"/>
              <a:gd name="connsiteY59" fmla="*/ 1175657 h 1626454"/>
              <a:gd name="connsiteX60" fmla="*/ 1990164 w 2594642"/>
              <a:gd name="connsiteY60" fmla="*/ 1167973 h 1626454"/>
              <a:gd name="connsiteX61" fmla="*/ 2054198 w 2594642"/>
              <a:gd name="connsiteY61" fmla="*/ 1137237 h 1626454"/>
              <a:gd name="connsiteX62" fmla="*/ 2092618 w 2594642"/>
              <a:gd name="connsiteY62" fmla="*/ 1137237 h 1626454"/>
              <a:gd name="connsiteX63" fmla="*/ 2123354 w 2594642"/>
              <a:gd name="connsiteY63" fmla="*/ 1183341 h 1626454"/>
              <a:gd name="connsiteX64" fmla="*/ 2049075 w 2594642"/>
              <a:gd name="connsiteY64" fmla="*/ 1242252 h 1626454"/>
              <a:gd name="connsiteX65" fmla="*/ 1972235 w 2594642"/>
              <a:gd name="connsiteY65" fmla="*/ 1285795 h 1626454"/>
              <a:gd name="connsiteX66" fmla="*/ 1872343 w 2594642"/>
              <a:gd name="connsiteY66" fmla="*/ 1283234 h 1626454"/>
              <a:gd name="connsiteX67" fmla="*/ 1746837 w 2594642"/>
              <a:gd name="connsiteY67" fmla="*/ 1298602 h 1626454"/>
              <a:gd name="connsiteX68" fmla="*/ 1605963 w 2594642"/>
              <a:gd name="connsiteY68" fmla="*/ 1313970 h 1626454"/>
              <a:gd name="connsiteX69" fmla="*/ 1529122 w 2594642"/>
              <a:gd name="connsiteY69" fmla="*/ 1329338 h 1626454"/>
              <a:gd name="connsiteX70" fmla="*/ 1421546 w 2594642"/>
              <a:gd name="connsiteY70" fmla="*/ 1337022 h 1626454"/>
              <a:gd name="connsiteX71" fmla="*/ 1290917 w 2594642"/>
              <a:gd name="connsiteY71" fmla="*/ 1370319 h 1626454"/>
              <a:gd name="connsiteX72" fmla="*/ 1234568 w 2594642"/>
              <a:gd name="connsiteY72" fmla="*/ 1360074 h 1626454"/>
              <a:gd name="connsiteX73" fmla="*/ 1178218 w 2594642"/>
              <a:gd name="connsiteY73" fmla="*/ 1385687 h 1626454"/>
              <a:gd name="connsiteX74" fmla="*/ 1096255 w 2594642"/>
              <a:gd name="connsiteY74" fmla="*/ 1429230 h 1626454"/>
              <a:gd name="connsiteX75" fmla="*/ 1060396 w 2594642"/>
              <a:gd name="connsiteY75" fmla="*/ 1472773 h 1626454"/>
              <a:gd name="connsiteX76" fmla="*/ 1045028 w 2594642"/>
              <a:gd name="connsiteY76" fmla="*/ 1534245 h 1626454"/>
              <a:gd name="connsiteX77" fmla="*/ 1009169 w 2594642"/>
              <a:gd name="connsiteY77" fmla="*/ 1577788 h 1626454"/>
              <a:gd name="connsiteX78" fmla="*/ 945136 w 2594642"/>
              <a:gd name="connsiteY78" fmla="*/ 1611086 h 1626454"/>
              <a:gd name="connsiteX79" fmla="*/ 860611 w 2594642"/>
              <a:gd name="connsiteY79" fmla="*/ 1626454 h 1626454"/>
              <a:gd name="connsiteX80" fmla="*/ 714615 w 2594642"/>
              <a:gd name="connsiteY80" fmla="*/ 1616208 h 1626454"/>
              <a:gd name="connsiteX81" fmla="*/ 560934 w 2594642"/>
              <a:gd name="connsiteY81" fmla="*/ 1593156 h 1626454"/>
              <a:gd name="connsiteX82" fmla="*/ 440551 w 2594642"/>
              <a:gd name="connsiteY82" fmla="*/ 1590595 h 1626454"/>
              <a:gd name="connsiteX83" fmla="*/ 299677 w 2594642"/>
              <a:gd name="connsiteY83" fmla="*/ 1531684 h 1626454"/>
              <a:gd name="connsiteX84" fmla="*/ 166487 w 2594642"/>
              <a:gd name="connsiteY84" fmla="*/ 1490702 h 1626454"/>
              <a:gd name="connsiteX85" fmla="*/ 56349 w 2594642"/>
              <a:gd name="connsiteY85" fmla="*/ 1465089 h 1626454"/>
              <a:gd name="connsiteX86" fmla="*/ 30736 w 2594642"/>
              <a:gd name="connsiteY86" fmla="*/ 1418985 h 1626454"/>
              <a:gd name="connsiteX87" fmla="*/ 0 w 2594642"/>
              <a:gd name="connsiteY87" fmla="*/ 1339583 h 1626454"/>
              <a:gd name="connsiteX88" fmla="*/ 7684 w 2594642"/>
              <a:gd name="connsiteY88" fmla="*/ 1283234 h 1626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2594642" h="1626454">
                <a:moveTo>
                  <a:pt x="7684" y="1283234"/>
                </a:moveTo>
                <a:lnTo>
                  <a:pt x="156242" y="1344706"/>
                </a:lnTo>
                <a:lnTo>
                  <a:pt x="248450" y="1357513"/>
                </a:lnTo>
                <a:lnTo>
                  <a:pt x="332974" y="1321654"/>
                </a:lnTo>
                <a:lnTo>
                  <a:pt x="394447" y="1321654"/>
                </a:lnTo>
                <a:lnTo>
                  <a:pt x="414937" y="1367758"/>
                </a:lnTo>
                <a:lnTo>
                  <a:pt x="512269" y="1342145"/>
                </a:lnTo>
                <a:cubicBezTo>
                  <a:pt x="618911" y="1308331"/>
                  <a:pt x="580561" y="1308847"/>
                  <a:pt x="622406" y="1308847"/>
                </a:cubicBezTo>
                <a:lnTo>
                  <a:pt x="735106" y="1260181"/>
                </a:lnTo>
                <a:lnTo>
                  <a:pt x="806823" y="1201271"/>
                </a:lnTo>
                <a:lnTo>
                  <a:pt x="865734" y="1211516"/>
                </a:lnTo>
                <a:lnTo>
                  <a:pt x="927206" y="1198709"/>
                </a:lnTo>
                <a:lnTo>
                  <a:pt x="973311" y="1137237"/>
                </a:lnTo>
                <a:cubicBezTo>
                  <a:pt x="1040533" y="1075186"/>
                  <a:pt x="1009696" y="1075765"/>
                  <a:pt x="1042467" y="1075765"/>
                </a:cubicBezTo>
                <a:lnTo>
                  <a:pt x="1114185" y="1016854"/>
                </a:lnTo>
                <a:lnTo>
                  <a:pt x="1162850" y="993802"/>
                </a:lnTo>
                <a:lnTo>
                  <a:pt x="1221761" y="978434"/>
                </a:lnTo>
                <a:lnTo>
                  <a:pt x="1283233" y="978434"/>
                </a:lnTo>
                <a:lnTo>
                  <a:pt x="1372880" y="986118"/>
                </a:lnTo>
                <a:lnTo>
                  <a:pt x="1434353" y="983556"/>
                </a:lnTo>
                <a:lnTo>
                  <a:pt x="1475334" y="973311"/>
                </a:lnTo>
                <a:lnTo>
                  <a:pt x="1588033" y="924645"/>
                </a:lnTo>
                <a:lnTo>
                  <a:pt x="1682803" y="852928"/>
                </a:lnTo>
                <a:lnTo>
                  <a:pt x="1749398" y="742790"/>
                </a:lnTo>
                <a:lnTo>
                  <a:pt x="1787818" y="699247"/>
                </a:lnTo>
                <a:lnTo>
                  <a:pt x="1849290" y="583987"/>
                </a:lnTo>
                <a:lnTo>
                  <a:pt x="1908201" y="532760"/>
                </a:lnTo>
                <a:lnTo>
                  <a:pt x="1982480" y="489217"/>
                </a:lnTo>
                <a:lnTo>
                  <a:pt x="2051637" y="504585"/>
                </a:lnTo>
                <a:lnTo>
                  <a:pt x="2120793" y="514830"/>
                </a:lnTo>
                <a:lnTo>
                  <a:pt x="2166897" y="494339"/>
                </a:lnTo>
                <a:lnTo>
                  <a:pt x="2241176" y="402131"/>
                </a:lnTo>
                <a:lnTo>
                  <a:pt x="2289842" y="340659"/>
                </a:lnTo>
                <a:lnTo>
                  <a:pt x="2335946" y="248450"/>
                </a:lnTo>
                <a:lnTo>
                  <a:pt x="2382050" y="189539"/>
                </a:lnTo>
                <a:lnTo>
                  <a:pt x="2402541" y="128067"/>
                </a:lnTo>
                <a:lnTo>
                  <a:pt x="2461452" y="66595"/>
                </a:lnTo>
                <a:lnTo>
                  <a:pt x="2548537" y="0"/>
                </a:lnTo>
                <a:lnTo>
                  <a:pt x="2594642" y="20491"/>
                </a:lnTo>
                <a:cubicBezTo>
                  <a:pt x="2587639" y="53753"/>
                  <a:pt x="2574151" y="86392"/>
                  <a:pt x="2574151" y="120383"/>
                </a:cubicBezTo>
                <a:cubicBezTo>
                  <a:pt x="2554600" y="164817"/>
                  <a:pt x="2536947" y="210151"/>
                  <a:pt x="2515240" y="253573"/>
                </a:cubicBezTo>
                <a:cubicBezTo>
                  <a:pt x="2486335" y="350798"/>
                  <a:pt x="2487065" y="315386"/>
                  <a:pt x="2487065" y="356027"/>
                </a:cubicBezTo>
                <a:cubicBezTo>
                  <a:pt x="2468282" y="372249"/>
                  <a:pt x="2447059" y="386014"/>
                  <a:pt x="2430716" y="404692"/>
                </a:cubicBezTo>
                <a:cubicBezTo>
                  <a:pt x="2427849" y="407968"/>
                  <a:pt x="2432221" y="413275"/>
                  <a:pt x="2433277" y="417499"/>
                </a:cubicBezTo>
                <a:cubicBezTo>
                  <a:pt x="2433932" y="420118"/>
                  <a:pt x="2435838" y="425183"/>
                  <a:pt x="2435838" y="425183"/>
                </a:cubicBezTo>
                <a:lnTo>
                  <a:pt x="2479381" y="422622"/>
                </a:lnTo>
                <a:lnTo>
                  <a:pt x="2522924" y="445674"/>
                </a:lnTo>
                <a:cubicBezTo>
                  <a:pt x="2453227" y="530859"/>
                  <a:pt x="2490171" y="530198"/>
                  <a:pt x="2451206" y="530198"/>
                </a:cubicBezTo>
                <a:lnTo>
                  <a:pt x="2364121" y="594232"/>
                </a:lnTo>
                <a:lnTo>
                  <a:pt x="2356437" y="665950"/>
                </a:lnTo>
                <a:cubicBezTo>
                  <a:pt x="2354729" y="701809"/>
                  <a:pt x="2353702" y="737706"/>
                  <a:pt x="2351314" y="773526"/>
                </a:cubicBezTo>
                <a:cubicBezTo>
                  <a:pt x="2348213" y="820040"/>
                  <a:pt x="2348753" y="754975"/>
                  <a:pt x="2348753" y="786333"/>
                </a:cubicBezTo>
                <a:lnTo>
                  <a:pt x="2266790" y="883664"/>
                </a:lnTo>
                <a:lnTo>
                  <a:pt x="2192511" y="993802"/>
                </a:lnTo>
                <a:cubicBezTo>
                  <a:pt x="2108645" y="1059322"/>
                  <a:pt x="2135063" y="1033320"/>
                  <a:pt x="2105425" y="1062958"/>
                </a:cubicBezTo>
                <a:lnTo>
                  <a:pt x="1936376" y="1093694"/>
                </a:lnTo>
                <a:lnTo>
                  <a:pt x="1831361" y="1103939"/>
                </a:lnTo>
                <a:lnTo>
                  <a:pt x="1780134" y="1139798"/>
                </a:lnTo>
                <a:lnTo>
                  <a:pt x="1777573" y="1188464"/>
                </a:lnTo>
                <a:cubicBezTo>
                  <a:pt x="1876583" y="1170225"/>
                  <a:pt x="1874904" y="1137544"/>
                  <a:pt x="1874904" y="1175657"/>
                </a:cubicBezTo>
                <a:cubicBezTo>
                  <a:pt x="1986745" y="1167854"/>
                  <a:pt x="1948240" y="1167973"/>
                  <a:pt x="1990164" y="1167973"/>
                </a:cubicBezTo>
                <a:lnTo>
                  <a:pt x="2054198" y="1137237"/>
                </a:lnTo>
                <a:lnTo>
                  <a:pt x="2092618" y="1137237"/>
                </a:lnTo>
                <a:cubicBezTo>
                  <a:pt x="2124379" y="1179584"/>
                  <a:pt x="2123354" y="1161143"/>
                  <a:pt x="2123354" y="1183341"/>
                </a:cubicBezTo>
                <a:lnTo>
                  <a:pt x="2049075" y="1242252"/>
                </a:lnTo>
                <a:lnTo>
                  <a:pt x="1972235" y="1285795"/>
                </a:lnTo>
                <a:lnTo>
                  <a:pt x="1872343" y="1283234"/>
                </a:lnTo>
                <a:lnTo>
                  <a:pt x="1746837" y="1298602"/>
                </a:lnTo>
                <a:lnTo>
                  <a:pt x="1605963" y="1313970"/>
                </a:lnTo>
                <a:lnTo>
                  <a:pt x="1529122" y="1329338"/>
                </a:lnTo>
                <a:lnTo>
                  <a:pt x="1421546" y="1337022"/>
                </a:lnTo>
                <a:lnTo>
                  <a:pt x="1290917" y="1370319"/>
                </a:lnTo>
                <a:lnTo>
                  <a:pt x="1234568" y="1360074"/>
                </a:lnTo>
                <a:lnTo>
                  <a:pt x="1178218" y="1385687"/>
                </a:lnTo>
                <a:cubicBezTo>
                  <a:pt x="1095491" y="1427051"/>
                  <a:pt x="1096255" y="1396123"/>
                  <a:pt x="1096255" y="1429230"/>
                </a:cubicBezTo>
                <a:lnTo>
                  <a:pt x="1060396" y="1472773"/>
                </a:lnTo>
                <a:lnTo>
                  <a:pt x="1045028" y="1534245"/>
                </a:lnTo>
                <a:lnTo>
                  <a:pt x="1009169" y="1577788"/>
                </a:lnTo>
                <a:cubicBezTo>
                  <a:pt x="948566" y="1609407"/>
                  <a:pt x="970067" y="1598616"/>
                  <a:pt x="945136" y="1611086"/>
                </a:cubicBezTo>
                <a:lnTo>
                  <a:pt x="860611" y="1626454"/>
                </a:lnTo>
                <a:lnTo>
                  <a:pt x="714615" y="1616208"/>
                </a:lnTo>
                <a:lnTo>
                  <a:pt x="560934" y="1593156"/>
                </a:lnTo>
                <a:lnTo>
                  <a:pt x="440551" y="1590595"/>
                </a:lnTo>
                <a:lnTo>
                  <a:pt x="299677" y="1531684"/>
                </a:lnTo>
                <a:cubicBezTo>
                  <a:pt x="171736" y="1489907"/>
                  <a:pt x="218180" y="1490702"/>
                  <a:pt x="166487" y="1490702"/>
                </a:cubicBezTo>
                <a:lnTo>
                  <a:pt x="56349" y="1465089"/>
                </a:lnTo>
                <a:lnTo>
                  <a:pt x="30736" y="1418985"/>
                </a:lnTo>
                <a:lnTo>
                  <a:pt x="0" y="1339583"/>
                </a:lnTo>
                <a:lnTo>
                  <a:pt x="7684" y="1283234"/>
                </a:lnTo>
                <a:close/>
              </a:path>
            </a:pathLst>
          </a:custGeom>
          <a:solidFill>
            <a:srgbClr val="00B0F0">
              <a:alpha val="70000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任意多边形 22"/>
          <p:cNvSpPr/>
          <p:nvPr/>
        </p:nvSpPr>
        <p:spPr>
          <a:xfrm>
            <a:off x="5282065" y="2344746"/>
            <a:ext cx="3575866" cy="3642275"/>
          </a:xfrm>
          <a:custGeom>
            <a:avLst/>
            <a:gdLst>
              <a:gd name="connsiteX0" fmla="*/ 0 w 3575866"/>
              <a:gd name="connsiteY0" fmla="*/ 2988403 h 3642275"/>
              <a:gd name="connsiteX1" fmla="*/ 296286 w 3575866"/>
              <a:gd name="connsiteY1" fmla="*/ 2799393 h 3642275"/>
              <a:gd name="connsiteX2" fmla="*/ 796907 w 3575866"/>
              <a:gd name="connsiteY2" fmla="*/ 2406047 h 3642275"/>
              <a:gd name="connsiteX3" fmla="*/ 1021676 w 3575866"/>
              <a:gd name="connsiteY3" fmla="*/ 1747066 h 3642275"/>
              <a:gd name="connsiteX4" fmla="*/ 1343504 w 3575866"/>
              <a:gd name="connsiteY4" fmla="*/ 1031893 h 3642275"/>
              <a:gd name="connsiteX5" fmla="*/ 1874775 w 3575866"/>
              <a:gd name="connsiteY5" fmla="*/ 199227 h 3642275"/>
              <a:gd name="connsiteX6" fmla="*/ 2881126 w 3575866"/>
              <a:gd name="connsiteY6" fmla="*/ 0 h 3642275"/>
              <a:gd name="connsiteX7" fmla="*/ 2799392 w 3575866"/>
              <a:gd name="connsiteY7" fmla="*/ 321828 h 3642275"/>
              <a:gd name="connsiteX8" fmla="*/ 2804500 w 3575866"/>
              <a:gd name="connsiteY8" fmla="*/ 342262 h 3642275"/>
              <a:gd name="connsiteX9" fmla="*/ 2978185 w 3575866"/>
              <a:gd name="connsiteY9" fmla="*/ 572139 h 3642275"/>
              <a:gd name="connsiteX10" fmla="*/ 3274471 w 3575866"/>
              <a:gd name="connsiteY10" fmla="*/ 679415 h 3642275"/>
              <a:gd name="connsiteX11" fmla="*/ 3555432 w 3575866"/>
              <a:gd name="connsiteY11" fmla="*/ 802016 h 3642275"/>
              <a:gd name="connsiteX12" fmla="*/ 3570757 w 3575866"/>
              <a:gd name="connsiteY12" fmla="*/ 812233 h 3642275"/>
              <a:gd name="connsiteX13" fmla="*/ 3575866 w 3575866"/>
              <a:gd name="connsiteY13" fmla="*/ 1139169 h 3642275"/>
              <a:gd name="connsiteX14" fmla="*/ 3223388 w 3575866"/>
              <a:gd name="connsiteY14" fmla="*/ 1501864 h 3642275"/>
              <a:gd name="connsiteX15" fmla="*/ 3202954 w 3575866"/>
              <a:gd name="connsiteY15" fmla="*/ 1512081 h 3642275"/>
              <a:gd name="connsiteX16" fmla="*/ 3187629 w 3575866"/>
              <a:gd name="connsiteY16" fmla="*/ 1517189 h 3642275"/>
              <a:gd name="connsiteX17" fmla="*/ 3172304 w 3575866"/>
              <a:gd name="connsiteY17" fmla="*/ 1532514 h 3642275"/>
              <a:gd name="connsiteX18" fmla="*/ 3141653 w 3575866"/>
              <a:gd name="connsiteY18" fmla="*/ 1547839 h 3642275"/>
              <a:gd name="connsiteX19" fmla="*/ 3136545 w 3575866"/>
              <a:gd name="connsiteY19" fmla="*/ 1547839 h 3642275"/>
              <a:gd name="connsiteX20" fmla="*/ 2492889 w 3575866"/>
              <a:gd name="connsiteY20" fmla="*/ 1716416 h 3642275"/>
              <a:gd name="connsiteX21" fmla="*/ 2339638 w 3575866"/>
              <a:gd name="connsiteY21" fmla="*/ 1930968 h 3642275"/>
              <a:gd name="connsiteX22" fmla="*/ 2125086 w 3575866"/>
              <a:gd name="connsiteY22" fmla="*/ 2319205 h 3642275"/>
              <a:gd name="connsiteX23" fmla="*/ 2830042 w 3575866"/>
              <a:gd name="connsiteY23" fmla="*/ 3320447 h 3642275"/>
              <a:gd name="connsiteX24" fmla="*/ 3013944 w 3575866"/>
              <a:gd name="connsiteY24" fmla="*/ 3642275 h 3642275"/>
              <a:gd name="connsiteX25" fmla="*/ 597680 w 3575866"/>
              <a:gd name="connsiteY25" fmla="*/ 3632058 h 3642275"/>
              <a:gd name="connsiteX26" fmla="*/ 372912 w 3575866"/>
              <a:gd name="connsiteY26" fmla="*/ 3080353 h 3642275"/>
              <a:gd name="connsiteX27" fmla="*/ 0 w 3575866"/>
              <a:gd name="connsiteY27" fmla="*/ 2988403 h 3642275"/>
              <a:gd name="connsiteX0" fmla="*/ 0 w 3575866"/>
              <a:gd name="connsiteY0" fmla="*/ 2988403 h 3642275"/>
              <a:gd name="connsiteX1" fmla="*/ 296286 w 3575866"/>
              <a:gd name="connsiteY1" fmla="*/ 2799393 h 3642275"/>
              <a:gd name="connsiteX2" fmla="*/ 796907 w 3575866"/>
              <a:gd name="connsiteY2" fmla="*/ 2406047 h 3642275"/>
              <a:gd name="connsiteX3" fmla="*/ 1021676 w 3575866"/>
              <a:gd name="connsiteY3" fmla="*/ 1747066 h 3642275"/>
              <a:gd name="connsiteX4" fmla="*/ 1343504 w 3575866"/>
              <a:gd name="connsiteY4" fmla="*/ 1031893 h 3642275"/>
              <a:gd name="connsiteX5" fmla="*/ 1874775 w 3575866"/>
              <a:gd name="connsiteY5" fmla="*/ 199227 h 3642275"/>
              <a:gd name="connsiteX6" fmla="*/ 2881126 w 3575866"/>
              <a:gd name="connsiteY6" fmla="*/ 0 h 3642275"/>
              <a:gd name="connsiteX7" fmla="*/ 2799392 w 3575866"/>
              <a:gd name="connsiteY7" fmla="*/ 321828 h 3642275"/>
              <a:gd name="connsiteX8" fmla="*/ 2804500 w 3575866"/>
              <a:gd name="connsiteY8" fmla="*/ 342262 h 3642275"/>
              <a:gd name="connsiteX9" fmla="*/ 2804500 w 3575866"/>
              <a:gd name="connsiteY9" fmla="*/ 342262 h 3642275"/>
              <a:gd name="connsiteX10" fmla="*/ 2978185 w 3575866"/>
              <a:gd name="connsiteY10" fmla="*/ 572139 h 3642275"/>
              <a:gd name="connsiteX11" fmla="*/ 3274471 w 3575866"/>
              <a:gd name="connsiteY11" fmla="*/ 679415 h 3642275"/>
              <a:gd name="connsiteX12" fmla="*/ 3555432 w 3575866"/>
              <a:gd name="connsiteY12" fmla="*/ 802016 h 3642275"/>
              <a:gd name="connsiteX13" fmla="*/ 3570757 w 3575866"/>
              <a:gd name="connsiteY13" fmla="*/ 812233 h 3642275"/>
              <a:gd name="connsiteX14" fmla="*/ 3575866 w 3575866"/>
              <a:gd name="connsiteY14" fmla="*/ 1139169 h 3642275"/>
              <a:gd name="connsiteX15" fmla="*/ 3223388 w 3575866"/>
              <a:gd name="connsiteY15" fmla="*/ 1501864 h 3642275"/>
              <a:gd name="connsiteX16" fmla="*/ 3202954 w 3575866"/>
              <a:gd name="connsiteY16" fmla="*/ 1512081 h 3642275"/>
              <a:gd name="connsiteX17" fmla="*/ 3187629 w 3575866"/>
              <a:gd name="connsiteY17" fmla="*/ 1517189 h 3642275"/>
              <a:gd name="connsiteX18" fmla="*/ 3172304 w 3575866"/>
              <a:gd name="connsiteY18" fmla="*/ 1532514 h 3642275"/>
              <a:gd name="connsiteX19" fmla="*/ 3141653 w 3575866"/>
              <a:gd name="connsiteY19" fmla="*/ 1547839 h 3642275"/>
              <a:gd name="connsiteX20" fmla="*/ 3136545 w 3575866"/>
              <a:gd name="connsiteY20" fmla="*/ 1547839 h 3642275"/>
              <a:gd name="connsiteX21" fmla="*/ 2492889 w 3575866"/>
              <a:gd name="connsiteY21" fmla="*/ 1716416 h 3642275"/>
              <a:gd name="connsiteX22" fmla="*/ 2339638 w 3575866"/>
              <a:gd name="connsiteY22" fmla="*/ 1930968 h 3642275"/>
              <a:gd name="connsiteX23" fmla="*/ 2125086 w 3575866"/>
              <a:gd name="connsiteY23" fmla="*/ 2319205 h 3642275"/>
              <a:gd name="connsiteX24" fmla="*/ 2830042 w 3575866"/>
              <a:gd name="connsiteY24" fmla="*/ 3320447 h 3642275"/>
              <a:gd name="connsiteX25" fmla="*/ 3013944 w 3575866"/>
              <a:gd name="connsiteY25" fmla="*/ 3642275 h 3642275"/>
              <a:gd name="connsiteX26" fmla="*/ 597680 w 3575866"/>
              <a:gd name="connsiteY26" fmla="*/ 3632058 h 3642275"/>
              <a:gd name="connsiteX27" fmla="*/ 372912 w 3575866"/>
              <a:gd name="connsiteY27" fmla="*/ 3080353 h 3642275"/>
              <a:gd name="connsiteX28" fmla="*/ 0 w 3575866"/>
              <a:gd name="connsiteY28" fmla="*/ 2988403 h 3642275"/>
              <a:gd name="connsiteX0" fmla="*/ 2804500 w 3575866"/>
              <a:gd name="connsiteY0" fmla="*/ 342262 h 3642275"/>
              <a:gd name="connsiteX1" fmla="*/ 2804500 w 3575866"/>
              <a:gd name="connsiteY1" fmla="*/ 3422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28" fmla="*/ 2895940 w 3575866"/>
              <a:gd name="connsiteY28" fmla="*/ 433702 h 3642275"/>
              <a:gd name="connsiteX0" fmla="*/ 2804500 w 3575866"/>
              <a:gd name="connsiteY0" fmla="*/ 342262 h 3642275"/>
              <a:gd name="connsiteX1" fmla="*/ 3161658 w 3575866"/>
              <a:gd name="connsiteY1" fmla="*/ 1993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28" fmla="*/ 2895940 w 3575866"/>
              <a:gd name="connsiteY28" fmla="*/ 433702 h 3642275"/>
              <a:gd name="connsiteX0" fmla="*/ 2804500 w 3575866"/>
              <a:gd name="connsiteY0" fmla="*/ 342262 h 3642275"/>
              <a:gd name="connsiteX1" fmla="*/ 3161658 w 3575866"/>
              <a:gd name="connsiteY1" fmla="*/ 1993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492889 w 3575866"/>
              <a:gd name="connsiteY12" fmla="*/ 1716416 h 3642275"/>
              <a:gd name="connsiteX13" fmla="*/ 2339638 w 3575866"/>
              <a:gd name="connsiteY13" fmla="*/ 1930968 h 3642275"/>
              <a:gd name="connsiteX14" fmla="*/ 2125086 w 3575866"/>
              <a:gd name="connsiteY14" fmla="*/ 2319205 h 3642275"/>
              <a:gd name="connsiteX15" fmla="*/ 2830042 w 3575866"/>
              <a:gd name="connsiteY15" fmla="*/ 3320447 h 3642275"/>
              <a:gd name="connsiteX16" fmla="*/ 3013944 w 3575866"/>
              <a:gd name="connsiteY16" fmla="*/ 3642275 h 3642275"/>
              <a:gd name="connsiteX17" fmla="*/ 597680 w 3575866"/>
              <a:gd name="connsiteY17" fmla="*/ 3632058 h 3642275"/>
              <a:gd name="connsiteX18" fmla="*/ 372912 w 3575866"/>
              <a:gd name="connsiteY18" fmla="*/ 3080353 h 3642275"/>
              <a:gd name="connsiteX19" fmla="*/ 0 w 3575866"/>
              <a:gd name="connsiteY19" fmla="*/ 2988403 h 3642275"/>
              <a:gd name="connsiteX20" fmla="*/ 296286 w 3575866"/>
              <a:gd name="connsiteY20" fmla="*/ 2799393 h 3642275"/>
              <a:gd name="connsiteX21" fmla="*/ 796907 w 3575866"/>
              <a:gd name="connsiteY21" fmla="*/ 2406047 h 3642275"/>
              <a:gd name="connsiteX22" fmla="*/ 1021676 w 3575866"/>
              <a:gd name="connsiteY22" fmla="*/ 1747066 h 3642275"/>
              <a:gd name="connsiteX23" fmla="*/ 1343504 w 3575866"/>
              <a:gd name="connsiteY23" fmla="*/ 1031893 h 3642275"/>
              <a:gd name="connsiteX24" fmla="*/ 1874775 w 3575866"/>
              <a:gd name="connsiteY24" fmla="*/ 199227 h 3642275"/>
              <a:gd name="connsiteX25" fmla="*/ 2881126 w 3575866"/>
              <a:gd name="connsiteY25" fmla="*/ 0 h 3642275"/>
              <a:gd name="connsiteX26" fmla="*/ 2799392 w 3575866"/>
              <a:gd name="connsiteY26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125086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796907 w 3575866"/>
              <a:gd name="connsiteY19" fmla="*/ 2406047 h 3642275"/>
              <a:gd name="connsiteX20" fmla="*/ 1021676 w 3575866"/>
              <a:gd name="connsiteY20" fmla="*/ 1747066 h 3642275"/>
              <a:gd name="connsiteX21" fmla="*/ 1343504 w 3575866"/>
              <a:gd name="connsiteY21" fmla="*/ 1031893 h 3642275"/>
              <a:gd name="connsiteX22" fmla="*/ 1874775 w 3575866"/>
              <a:gd name="connsiteY22" fmla="*/ 199227 h 3642275"/>
              <a:gd name="connsiteX23" fmla="*/ 2881126 w 3575866"/>
              <a:gd name="connsiteY23" fmla="*/ 0 h 3642275"/>
              <a:gd name="connsiteX24" fmla="*/ 2799392 w 3575866"/>
              <a:gd name="connsiteY24" fmla="*/ 321828 h 364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575866" h="3642275">
                <a:moveTo>
                  <a:pt x="2804500" y="342262"/>
                </a:moveTo>
                <a:lnTo>
                  <a:pt x="2978185" y="572139"/>
                </a:lnTo>
                <a:lnTo>
                  <a:pt x="3274471" y="679415"/>
                </a:lnTo>
                <a:lnTo>
                  <a:pt x="3555432" y="802016"/>
                </a:lnTo>
                <a:cubicBezTo>
                  <a:pt x="3561034" y="804527"/>
                  <a:pt x="3570757" y="812233"/>
                  <a:pt x="3570757" y="812233"/>
                </a:cubicBezTo>
                <a:cubicBezTo>
                  <a:pt x="3572544" y="921210"/>
                  <a:pt x="3575866" y="1030177"/>
                  <a:pt x="3575866" y="1139169"/>
                </a:cubicBezTo>
                <a:cubicBezTo>
                  <a:pt x="3458373" y="1260067"/>
                  <a:pt x="3342596" y="1382656"/>
                  <a:pt x="3223388" y="1501864"/>
                </a:cubicBezTo>
                <a:cubicBezTo>
                  <a:pt x="3218003" y="1507249"/>
                  <a:pt x="3209954" y="1509081"/>
                  <a:pt x="3202954" y="1512081"/>
                </a:cubicBezTo>
                <a:cubicBezTo>
                  <a:pt x="3198005" y="1514202"/>
                  <a:pt x="3192737" y="1515486"/>
                  <a:pt x="3187629" y="1517189"/>
                </a:cubicBezTo>
                <a:cubicBezTo>
                  <a:pt x="3182521" y="1522297"/>
                  <a:pt x="3177854" y="1527889"/>
                  <a:pt x="3172304" y="1532514"/>
                </a:cubicBezTo>
                <a:cubicBezTo>
                  <a:pt x="3161600" y="1541434"/>
                  <a:pt x="3154820" y="1544547"/>
                  <a:pt x="3141653" y="1547839"/>
                </a:cubicBezTo>
                <a:cubicBezTo>
                  <a:pt x="3140001" y="1548252"/>
                  <a:pt x="3138248" y="1547839"/>
                  <a:pt x="3136545" y="1547839"/>
                </a:cubicBezTo>
                <a:cubicBezTo>
                  <a:pt x="3002876" y="1611694"/>
                  <a:pt x="2508215" y="1802407"/>
                  <a:pt x="2339638" y="1930968"/>
                </a:cubicBezTo>
                <a:cubicBezTo>
                  <a:pt x="2267394" y="2059976"/>
                  <a:pt x="2339368" y="2171346"/>
                  <a:pt x="2339368" y="2319205"/>
                </a:cubicBezTo>
                <a:lnTo>
                  <a:pt x="2830042" y="3320447"/>
                </a:lnTo>
                <a:lnTo>
                  <a:pt x="3013944" y="3642275"/>
                </a:lnTo>
                <a:lnTo>
                  <a:pt x="597680" y="3632058"/>
                </a:lnTo>
                <a:lnTo>
                  <a:pt x="372912" y="3080353"/>
                </a:lnTo>
                <a:lnTo>
                  <a:pt x="0" y="2988403"/>
                </a:lnTo>
                <a:lnTo>
                  <a:pt x="796907" y="2406047"/>
                </a:lnTo>
                <a:cubicBezTo>
                  <a:pt x="917805" y="2230659"/>
                  <a:pt x="837231" y="2027464"/>
                  <a:pt x="1021676" y="1747066"/>
                </a:cubicBezTo>
                <a:cubicBezTo>
                  <a:pt x="1169140" y="1603468"/>
                  <a:pt x="1201321" y="1289866"/>
                  <a:pt x="1343504" y="1031893"/>
                </a:cubicBezTo>
                <a:cubicBezTo>
                  <a:pt x="1857904" y="193421"/>
                  <a:pt x="1528716" y="199227"/>
                  <a:pt x="1874775" y="199227"/>
                </a:cubicBezTo>
                <a:lnTo>
                  <a:pt x="2881126" y="0"/>
                </a:lnTo>
                <a:cubicBezTo>
                  <a:pt x="2853881" y="107276"/>
                  <a:pt x="2823573" y="213820"/>
                  <a:pt x="2799392" y="321828"/>
                </a:cubicBezTo>
              </a:path>
            </a:pathLst>
          </a:custGeom>
          <a:solidFill>
            <a:srgbClr val="00B0F0">
              <a:alpha val="18039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任意多边形 2"/>
          <p:cNvSpPr/>
          <p:nvPr/>
        </p:nvSpPr>
        <p:spPr>
          <a:xfrm>
            <a:off x="4268129" y="5282890"/>
            <a:ext cx="1360449" cy="150542"/>
          </a:xfrm>
          <a:custGeom>
            <a:avLst/>
            <a:gdLst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317810 w 1360449"/>
              <a:gd name="connsiteY13" fmla="*/ 97573 h 150542"/>
              <a:gd name="connsiteX14" fmla="*/ 231388 w 1360449"/>
              <a:gd name="connsiteY14" fmla="*/ 136603 h 150542"/>
              <a:gd name="connsiteX15" fmla="*/ 170056 w 1360449"/>
              <a:gd name="connsiteY15" fmla="*/ 136603 h 150542"/>
              <a:gd name="connsiteX16" fmla="*/ 83634 w 1360449"/>
              <a:gd name="connsiteY16" fmla="*/ 122664 h 150542"/>
              <a:gd name="connsiteX17" fmla="*/ 0 w 1360449"/>
              <a:gd name="connsiteY17" fmla="*/ 150542 h 150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60449" h="150542">
                <a:moveTo>
                  <a:pt x="1360449" y="0"/>
                </a:moveTo>
                <a:cubicBezTo>
                  <a:pt x="1334662" y="6737"/>
                  <a:pt x="1308875" y="13474"/>
                  <a:pt x="1296330" y="27878"/>
                </a:cubicBezTo>
                <a:cubicBezTo>
                  <a:pt x="1283785" y="42282"/>
                  <a:pt x="1308874" y="76665"/>
                  <a:pt x="1285178" y="86422"/>
                </a:cubicBezTo>
                <a:cubicBezTo>
                  <a:pt x="1261482" y="96179"/>
                  <a:pt x="1190392" y="85028"/>
                  <a:pt x="1154151" y="86422"/>
                </a:cubicBezTo>
                <a:cubicBezTo>
                  <a:pt x="1117910" y="87816"/>
                  <a:pt x="1096073" y="95251"/>
                  <a:pt x="1067730" y="94786"/>
                </a:cubicBezTo>
                <a:cubicBezTo>
                  <a:pt x="1039387" y="94321"/>
                  <a:pt x="1013831" y="89674"/>
                  <a:pt x="984095" y="83634"/>
                </a:cubicBezTo>
                <a:cubicBezTo>
                  <a:pt x="954359" y="77594"/>
                  <a:pt x="921834" y="69695"/>
                  <a:pt x="889310" y="58544"/>
                </a:cubicBezTo>
                <a:cubicBezTo>
                  <a:pt x="856786" y="47393"/>
                  <a:pt x="812645" y="24626"/>
                  <a:pt x="788949" y="16727"/>
                </a:cubicBezTo>
                <a:cubicBezTo>
                  <a:pt x="765253" y="8828"/>
                  <a:pt x="765253" y="1858"/>
                  <a:pt x="747132" y="11151"/>
                </a:cubicBezTo>
                <a:cubicBezTo>
                  <a:pt x="729011" y="20444"/>
                  <a:pt x="680225" y="72483"/>
                  <a:pt x="680225" y="72483"/>
                </a:cubicBezTo>
                <a:cubicBezTo>
                  <a:pt x="658387" y="92462"/>
                  <a:pt x="643983" y="128704"/>
                  <a:pt x="616105" y="131027"/>
                </a:cubicBezTo>
                <a:cubicBezTo>
                  <a:pt x="588227" y="133350"/>
                  <a:pt x="549662" y="98967"/>
                  <a:pt x="512956" y="86422"/>
                </a:cubicBezTo>
                <a:cubicBezTo>
                  <a:pt x="476250" y="73877"/>
                  <a:pt x="428393" y="53898"/>
                  <a:pt x="395869" y="55756"/>
                </a:cubicBezTo>
                <a:cubicBezTo>
                  <a:pt x="363345" y="57615"/>
                  <a:pt x="345224" y="84099"/>
                  <a:pt x="317810" y="97573"/>
                </a:cubicBezTo>
                <a:cubicBezTo>
                  <a:pt x="290397" y="111048"/>
                  <a:pt x="256014" y="130098"/>
                  <a:pt x="231388" y="136603"/>
                </a:cubicBezTo>
                <a:cubicBezTo>
                  <a:pt x="206762" y="143108"/>
                  <a:pt x="194682" y="138926"/>
                  <a:pt x="170056" y="136603"/>
                </a:cubicBezTo>
                <a:cubicBezTo>
                  <a:pt x="145430" y="134280"/>
                  <a:pt x="111977" y="120341"/>
                  <a:pt x="83634" y="122664"/>
                </a:cubicBezTo>
                <a:cubicBezTo>
                  <a:pt x="55291" y="124987"/>
                  <a:pt x="27645" y="137764"/>
                  <a:pt x="0" y="150542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任意多边形 4"/>
          <p:cNvSpPr/>
          <p:nvPr/>
        </p:nvSpPr>
        <p:spPr>
          <a:xfrm>
            <a:off x="3930461" y="1493856"/>
            <a:ext cx="622826" cy="3272588"/>
          </a:xfrm>
          <a:custGeom>
            <a:avLst/>
            <a:gdLst>
              <a:gd name="connsiteX0" fmla="*/ 115694 w 419565"/>
              <a:gd name="connsiteY0" fmla="*/ 2486722 h 2486722"/>
              <a:gd name="connsiteX1" fmla="*/ 82241 w 419565"/>
              <a:gd name="connsiteY1" fmla="*/ 2341756 h 2486722"/>
              <a:gd name="connsiteX2" fmla="*/ 68302 w 419565"/>
              <a:gd name="connsiteY2" fmla="*/ 2263698 h 2486722"/>
              <a:gd name="connsiteX3" fmla="*/ 26485 w 419565"/>
              <a:gd name="connsiteY3" fmla="*/ 2194003 h 2486722"/>
              <a:gd name="connsiteX4" fmla="*/ 40424 w 419565"/>
              <a:gd name="connsiteY4" fmla="*/ 2074127 h 2486722"/>
              <a:gd name="connsiteX5" fmla="*/ 45999 w 419565"/>
              <a:gd name="connsiteY5" fmla="*/ 1976554 h 2486722"/>
              <a:gd name="connsiteX6" fmla="*/ 54363 w 419565"/>
              <a:gd name="connsiteY6" fmla="*/ 1915222 h 2486722"/>
              <a:gd name="connsiteX7" fmla="*/ 54363 w 419565"/>
              <a:gd name="connsiteY7" fmla="*/ 1834376 h 2486722"/>
              <a:gd name="connsiteX8" fmla="*/ 4182 w 419565"/>
              <a:gd name="connsiteY8" fmla="*/ 1764681 h 2486722"/>
              <a:gd name="connsiteX9" fmla="*/ 29272 w 419565"/>
              <a:gd name="connsiteY9" fmla="*/ 1731227 h 2486722"/>
              <a:gd name="connsiteX10" fmla="*/ 6970 w 419565"/>
              <a:gd name="connsiteY10" fmla="*/ 1686622 h 2486722"/>
              <a:gd name="connsiteX11" fmla="*/ 18121 w 419565"/>
              <a:gd name="connsiteY11" fmla="*/ 1644805 h 2486722"/>
              <a:gd name="connsiteX12" fmla="*/ 9758 w 419565"/>
              <a:gd name="connsiteY12" fmla="*/ 1625290 h 2486722"/>
              <a:gd name="connsiteX13" fmla="*/ 18121 w 419565"/>
              <a:gd name="connsiteY13" fmla="*/ 1563959 h 2486722"/>
              <a:gd name="connsiteX14" fmla="*/ 4182 w 419565"/>
              <a:gd name="connsiteY14" fmla="*/ 1536081 h 2486722"/>
              <a:gd name="connsiteX15" fmla="*/ 32060 w 419565"/>
              <a:gd name="connsiteY15" fmla="*/ 1499839 h 2486722"/>
              <a:gd name="connsiteX16" fmla="*/ 112906 w 419565"/>
              <a:gd name="connsiteY16" fmla="*/ 1396690 h 2486722"/>
              <a:gd name="connsiteX17" fmla="*/ 163087 w 419565"/>
              <a:gd name="connsiteY17" fmla="*/ 1290754 h 2486722"/>
              <a:gd name="connsiteX18" fmla="*/ 213267 w 419565"/>
              <a:gd name="connsiteY18" fmla="*/ 1193181 h 2486722"/>
              <a:gd name="connsiteX19" fmla="*/ 229994 w 419565"/>
              <a:gd name="connsiteY19" fmla="*/ 1117910 h 2486722"/>
              <a:gd name="connsiteX20" fmla="*/ 185389 w 419565"/>
              <a:gd name="connsiteY20" fmla="*/ 1053790 h 2486722"/>
              <a:gd name="connsiteX21" fmla="*/ 235570 w 419565"/>
              <a:gd name="connsiteY21" fmla="*/ 1048215 h 2486722"/>
              <a:gd name="connsiteX22" fmla="*/ 160299 w 419565"/>
              <a:gd name="connsiteY22" fmla="*/ 1009186 h 2486722"/>
              <a:gd name="connsiteX23" fmla="*/ 221631 w 419565"/>
              <a:gd name="connsiteY23" fmla="*/ 981308 h 2486722"/>
              <a:gd name="connsiteX24" fmla="*/ 149148 w 419565"/>
              <a:gd name="connsiteY24" fmla="*/ 931127 h 2486722"/>
              <a:gd name="connsiteX25" fmla="*/ 112906 w 419565"/>
              <a:gd name="connsiteY25" fmla="*/ 861432 h 2486722"/>
              <a:gd name="connsiteX26" fmla="*/ 87816 w 419565"/>
              <a:gd name="connsiteY26" fmla="*/ 825190 h 2486722"/>
              <a:gd name="connsiteX27" fmla="*/ 54363 w 419565"/>
              <a:gd name="connsiteY27" fmla="*/ 761071 h 2486722"/>
              <a:gd name="connsiteX28" fmla="*/ 68302 w 419565"/>
              <a:gd name="connsiteY28" fmla="*/ 724829 h 2486722"/>
              <a:gd name="connsiteX29" fmla="*/ 71089 w 419565"/>
              <a:gd name="connsiteY29" fmla="*/ 663498 h 2486722"/>
              <a:gd name="connsiteX30" fmla="*/ 96180 w 419565"/>
              <a:gd name="connsiteY30" fmla="*/ 655134 h 2486722"/>
              <a:gd name="connsiteX31" fmla="*/ 115694 w 419565"/>
              <a:gd name="connsiteY31" fmla="*/ 585439 h 2486722"/>
              <a:gd name="connsiteX32" fmla="*/ 160299 w 419565"/>
              <a:gd name="connsiteY32" fmla="*/ 582651 h 2486722"/>
              <a:gd name="connsiteX33" fmla="*/ 199328 w 419565"/>
              <a:gd name="connsiteY33" fmla="*/ 543622 h 2486722"/>
              <a:gd name="connsiteX34" fmla="*/ 216055 w 419565"/>
              <a:gd name="connsiteY34" fmla="*/ 493442 h 2486722"/>
              <a:gd name="connsiteX35" fmla="*/ 238358 w 419565"/>
              <a:gd name="connsiteY35" fmla="*/ 465564 h 2486722"/>
              <a:gd name="connsiteX36" fmla="*/ 269024 w 419565"/>
              <a:gd name="connsiteY36" fmla="*/ 471139 h 2486722"/>
              <a:gd name="connsiteX37" fmla="*/ 280175 w 419565"/>
              <a:gd name="connsiteY37" fmla="*/ 446049 h 2486722"/>
              <a:gd name="connsiteX38" fmla="*/ 302477 w 419565"/>
              <a:gd name="connsiteY38" fmla="*/ 412595 h 2486722"/>
              <a:gd name="connsiteX39" fmla="*/ 285750 w 419565"/>
              <a:gd name="connsiteY39" fmla="*/ 354051 h 2486722"/>
              <a:gd name="connsiteX40" fmla="*/ 299689 w 419565"/>
              <a:gd name="connsiteY40" fmla="*/ 298295 h 2486722"/>
              <a:gd name="connsiteX41" fmla="*/ 324780 w 419565"/>
              <a:gd name="connsiteY41" fmla="*/ 236964 h 2486722"/>
              <a:gd name="connsiteX42" fmla="*/ 349870 w 419565"/>
              <a:gd name="connsiteY42" fmla="*/ 164481 h 2486722"/>
              <a:gd name="connsiteX43" fmla="*/ 355445 w 419565"/>
              <a:gd name="connsiteY43" fmla="*/ 105937 h 2486722"/>
              <a:gd name="connsiteX44" fmla="*/ 355445 w 419565"/>
              <a:gd name="connsiteY44" fmla="*/ 69695 h 2486722"/>
              <a:gd name="connsiteX45" fmla="*/ 419565 w 419565"/>
              <a:gd name="connsiteY45" fmla="*/ 0 h 2486722"/>
              <a:gd name="connsiteX46" fmla="*/ 419565 w 419565"/>
              <a:gd name="connsiteY46" fmla="*/ 0 h 2486722"/>
              <a:gd name="connsiteX0" fmla="*/ 115694 w 562409"/>
              <a:gd name="connsiteY0" fmla="*/ 3201126 h 3201126"/>
              <a:gd name="connsiteX1" fmla="*/ 82241 w 562409"/>
              <a:gd name="connsiteY1" fmla="*/ 3056160 h 3201126"/>
              <a:gd name="connsiteX2" fmla="*/ 68302 w 562409"/>
              <a:gd name="connsiteY2" fmla="*/ 2978102 h 3201126"/>
              <a:gd name="connsiteX3" fmla="*/ 26485 w 562409"/>
              <a:gd name="connsiteY3" fmla="*/ 2908407 h 3201126"/>
              <a:gd name="connsiteX4" fmla="*/ 40424 w 562409"/>
              <a:gd name="connsiteY4" fmla="*/ 2788531 h 3201126"/>
              <a:gd name="connsiteX5" fmla="*/ 45999 w 562409"/>
              <a:gd name="connsiteY5" fmla="*/ 2690958 h 3201126"/>
              <a:gd name="connsiteX6" fmla="*/ 54363 w 562409"/>
              <a:gd name="connsiteY6" fmla="*/ 2629626 h 3201126"/>
              <a:gd name="connsiteX7" fmla="*/ 54363 w 562409"/>
              <a:gd name="connsiteY7" fmla="*/ 2548780 h 3201126"/>
              <a:gd name="connsiteX8" fmla="*/ 4182 w 562409"/>
              <a:gd name="connsiteY8" fmla="*/ 2479085 h 3201126"/>
              <a:gd name="connsiteX9" fmla="*/ 29272 w 562409"/>
              <a:gd name="connsiteY9" fmla="*/ 2445631 h 3201126"/>
              <a:gd name="connsiteX10" fmla="*/ 6970 w 562409"/>
              <a:gd name="connsiteY10" fmla="*/ 2401026 h 3201126"/>
              <a:gd name="connsiteX11" fmla="*/ 18121 w 562409"/>
              <a:gd name="connsiteY11" fmla="*/ 2359209 h 3201126"/>
              <a:gd name="connsiteX12" fmla="*/ 9758 w 562409"/>
              <a:gd name="connsiteY12" fmla="*/ 2339694 h 3201126"/>
              <a:gd name="connsiteX13" fmla="*/ 18121 w 562409"/>
              <a:gd name="connsiteY13" fmla="*/ 2278363 h 3201126"/>
              <a:gd name="connsiteX14" fmla="*/ 4182 w 562409"/>
              <a:gd name="connsiteY14" fmla="*/ 2250485 h 3201126"/>
              <a:gd name="connsiteX15" fmla="*/ 32060 w 562409"/>
              <a:gd name="connsiteY15" fmla="*/ 2214243 h 3201126"/>
              <a:gd name="connsiteX16" fmla="*/ 112906 w 562409"/>
              <a:gd name="connsiteY16" fmla="*/ 2111094 h 3201126"/>
              <a:gd name="connsiteX17" fmla="*/ 163087 w 562409"/>
              <a:gd name="connsiteY17" fmla="*/ 2005158 h 3201126"/>
              <a:gd name="connsiteX18" fmla="*/ 213267 w 562409"/>
              <a:gd name="connsiteY18" fmla="*/ 1907585 h 3201126"/>
              <a:gd name="connsiteX19" fmla="*/ 229994 w 562409"/>
              <a:gd name="connsiteY19" fmla="*/ 1832314 h 3201126"/>
              <a:gd name="connsiteX20" fmla="*/ 185389 w 562409"/>
              <a:gd name="connsiteY20" fmla="*/ 1768194 h 3201126"/>
              <a:gd name="connsiteX21" fmla="*/ 235570 w 562409"/>
              <a:gd name="connsiteY21" fmla="*/ 1762619 h 3201126"/>
              <a:gd name="connsiteX22" fmla="*/ 160299 w 562409"/>
              <a:gd name="connsiteY22" fmla="*/ 1723590 h 3201126"/>
              <a:gd name="connsiteX23" fmla="*/ 221631 w 562409"/>
              <a:gd name="connsiteY23" fmla="*/ 1695712 h 3201126"/>
              <a:gd name="connsiteX24" fmla="*/ 149148 w 562409"/>
              <a:gd name="connsiteY24" fmla="*/ 1645531 h 3201126"/>
              <a:gd name="connsiteX25" fmla="*/ 112906 w 562409"/>
              <a:gd name="connsiteY25" fmla="*/ 1575836 h 3201126"/>
              <a:gd name="connsiteX26" fmla="*/ 87816 w 562409"/>
              <a:gd name="connsiteY26" fmla="*/ 1539594 h 3201126"/>
              <a:gd name="connsiteX27" fmla="*/ 54363 w 562409"/>
              <a:gd name="connsiteY27" fmla="*/ 1475475 h 3201126"/>
              <a:gd name="connsiteX28" fmla="*/ 68302 w 562409"/>
              <a:gd name="connsiteY28" fmla="*/ 1439233 h 3201126"/>
              <a:gd name="connsiteX29" fmla="*/ 71089 w 562409"/>
              <a:gd name="connsiteY29" fmla="*/ 1377902 h 3201126"/>
              <a:gd name="connsiteX30" fmla="*/ 96180 w 562409"/>
              <a:gd name="connsiteY30" fmla="*/ 1369538 h 3201126"/>
              <a:gd name="connsiteX31" fmla="*/ 115694 w 562409"/>
              <a:gd name="connsiteY31" fmla="*/ 1299843 h 3201126"/>
              <a:gd name="connsiteX32" fmla="*/ 160299 w 562409"/>
              <a:gd name="connsiteY32" fmla="*/ 1297055 h 3201126"/>
              <a:gd name="connsiteX33" fmla="*/ 199328 w 562409"/>
              <a:gd name="connsiteY33" fmla="*/ 1258026 h 3201126"/>
              <a:gd name="connsiteX34" fmla="*/ 216055 w 562409"/>
              <a:gd name="connsiteY34" fmla="*/ 1207846 h 3201126"/>
              <a:gd name="connsiteX35" fmla="*/ 238358 w 562409"/>
              <a:gd name="connsiteY35" fmla="*/ 1179968 h 3201126"/>
              <a:gd name="connsiteX36" fmla="*/ 269024 w 562409"/>
              <a:gd name="connsiteY36" fmla="*/ 1185543 h 3201126"/>
              <a:gd name="connsiteX37" fmla="*/ 280175 w 562409"/>
              <a:gd name="connsiteY37" fmla="*/ 1160453 h 3201126"/>
              <a:gd name="connsiteX38" fmla="*/ 302477 w 562409"/>
              <a:gd name="connsiteY38" fmla="*/ 1126999 h 3201126"/>
              <a:gd name="connsiteX39" fmla="*/ 285750 w 562409"/>
              <a:gd name="connsiteY39" fmla="*/ 1068455 h 3201126"/>
              <a:gd name="connsiteX40" fmla="*/ 299689 w 562409"/>
              <a:gd name="connsiteY40" fmla="*/ 1012699 h 3201126"/>
              <a:gd name="connsiteX41" fmla="*/ 324780 w 562409"/>
              <a:gd name="connsiteY41" fmla="*/ 951368 h 3201126"/>
              <a:gd name="connsiteX42" fmla="*/ 349870 w 562409"/>
              <a:gd name="connsiteY42" fmla="*/ 878885 h 3201126"/>
              <a:gd name="connsiteX43" fmla="*/ 355445 w 562409"/>
              <a:gd name="connsiteY43" fmla="*/ 820341 h 3201126"/>
              <a:gd name="connsiteX44" fmla="*/ 355445 w 562409"/>
              <a:gd name="connsiteY44" fmla="*/ 784099 h 3201126"/>
              <a:gd name="connsiteX45" fmla="*/ 419565 w 562409"/>
              <a:gd name="connsiteY45" fmla="*/ 714404 h 3201126"/>
              <a:gd name="connsiteX46" fmla="*/ 562409 w 562409"/>
              <a:gd name="connsiteY46" fmla="*/ 0 h 3201126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562409 w 562409"/>
              <a:gd name="connsiteY46" fmla="*/ 0 h 3272588"/>
              <a:gd name="connsiteX0" fmla="*/ 115694 w 567437"/>
              <a:gd name="connsiteY0" fmla="*/ 3289458 h 3289458"/>
              <a:gd name="connsiteX1" fmla="*/ 82241 w 567437"/>
              <a:gd name="connsiteY1" fmla="*/ 3144492 h 3289458"/>
              <a:gd name="connsiteX2" fmla="*/ 68302 w 567437"/>
              <a:gd name="connsiteY2" fmla="*/ 3066434 h 3289458"/>
              <a:gd name="connsiteX3" fmla="*/ 26485 w 567437"/>
              <a:gd name="connsiteY3" fmla="*/ 2996739 h 3289458"/>
              <a:gd name="connsiteX4" fmla="*/ 40424 w 567437"/>
              <a:gd name="connsiteY4" fmla="*/ 2876863 h 3289458"/>
              <a:gd name="connsiteX5" fmla="*/ 45999 w 567437"/>
              <a:gd name="connsiteY5" fmla="*/ 2779290 h 3289458"/>
              <a:gd name="connsiteX6" fmla="*/ 54363 w 567437"/>
              <a:gd name="connsiteY6" fmla="*/ 2717958 h 3289458"/>
              <a:gd name="connsiteX7" fmla="*/ 54363 w 567437"/>
              <a:gd name="connsiteY7" fmla="*/ 2637112 h 3289458"/>
              <a:gd name="connsiteX8" fmla="*/ 4182 w 567437"/>
              <a:gd name="connsiteY8" fmla="*/ 2567417 h 3289458"/>
              <a:gd name="connsiteX9" fmla="*/ 29272 w 567437"/>
              <a:gd name="connsiteY9" fmla="*/ 2533963 h 3289458"/>
              <a:gd name="connsiteX10" fmla="*/ 6970 w 567437"/>
              <a:gd name="connsiteY10" fmla="*/ 2489358 h 3289458"/>
              <a:gd name="connsiteX11" fmla="*/ 18121 w 567437"/>
              <a:gd name="connsiteY11" fmla="*/ 2447541 h 3289458"/>
              <a:gd name="connsiteX12" fmla="*/ 9758 w 567437"/>
              <a:gd name="connsiteY12" fmla="*/ 2428026 h 3289458"/>
              <a:gd name="connsiteX13" fmla="*/ 18121 w 567437"/>
              <a:gd name="connsiteY13" fmla="*/ 2366695 h 3289458"/>
              <a:gd name="connsiteX14" fmla="*/ 4182 w 567437"/>
              <a:gd name="connsiteY14" fmla="*/ 2338817 h 3289458"/>
              <a:gd name="connsiteX15" fmla="*/ 32060 w 567437"/>
              <a:gd name="connsiteY15" fmla="*/ 2302575 h 3289458"/>
              <a:gd name="connsiteX16" fmla="*/ 112906 w 567437"/>
              <a:gd name="connsiteY16" fmla="*/ 2199426 h 3289458"/>
              <a:gd name="connsiteX17" fmla="*/ 163087 w 567437"/>
              <a:gd name="connsiteY17" fmla="*/ 2093490 h 3289458"/>
              <a:gd name="connsiteX18" fmla="*/ 213267 w 567437"/>
              <a:gd name="connsiteY18" fmla="*/ 1995917 h 3289458"/>
              <a:gd name="connsiteX19" fmla="*/ 229994 w 567437"/>
              <a:gd name="connsiteY19" fmla="*/ 1920646 h 3289458"/>
              <a:gd name="connsiteX20" fmla="*/ 185389 w 567437"/>
              <a:gd name="connsiteY20" fmla="*/ 1856526 h 3289458"/>
              <a:gd name="connsiteX21" fmla="*/ 235570 w 567437"/>
              <a:gd name="connsiteY21" fmla="*/ 1850951 h 3289458"/>
              <a:gd name="connsiteX22" fmla="*/ 160299 w 567437"/>
              <a:gd name="connsiteY22" fmla="*/ 1811922 h 3289458"/>
              <a:gd name="connsiteX23" fmla="*/ 221631 w 567437"/>
              <a:gd name="connsiteY23" fmla="*/ 1784044 h 3289458"/>
              <a:gd name="connsiteX24" fmla="*/ 149148 w 567437"/>
              <a:gd name="connsiteY24" fmla="*/ 1733863 h 3289458"/>
              <a:gd name="connsiteX25" fmla="*/ 112906 w 567437"/>
              <a:gd name="connsiteY25" fmla="*/ 1664168 h 3289458"/>
              <a:gd name="connsiteX26" fmla="*/ 87816 w 567437"/>
              <a:gd name="connsiteY26" fmla="*/ 1627926 h 3289458"/>
              <a:gd name="connsiteX27" fmla="*/ 54363 w 567437"/>
              <a:gd name="connsiteY27" fmla="*/ 1563807 h 3289458"/>
              <a:gd name="connsiteX28" fmla="*/ 68302 w 567437"/>
              <a:gd name="connsiteY28" fmla="*/ 1527565 h 3289458"/>
              <a:gd name="connsiteX29" fmla="*/ 71089 w 567437"/>
              <a:gd name="connsiteY29" fmla="*/ 1466234 h 3289458"/>
              <a:gd name="connsiteX30" fmla="*/ 96180 w 567437"/>
              <a:gd name="connsiteY30" fmla="*/ 1457870 h 3289458"/>
              <a:gd name="connsiteX31" fmla="*/ 115694 w 567437"/>
              <a:gd name="connsiteY31" fmla="*/ 1388175 h 3289458"/>
              <a:gd name="connsiteX32" fmla="*/ 160299 w 567437"/>
              <a:gd name="connsiteY32" fmla="*/ 1385387 h 3289458"/>
              <a:gd name="connsiteX33" fmla="*/ 199328 w 567437"/>
              <a:gd name="connsiteY33" fmla="*/ 1346358 h 3289458"/>
              <a:gd name="connsiteX34" fmla="*/ 216055 w 567437"/>
              <a:gd name="connsiteY34" fmla="*/ 1296178 h 3289458"/>
              <a:gd name="connsiteX35" fmla="*/ 238358 w 567437"/>
              <a:gd name="connsiteY35" fmla="*/ 1268300 h 3289458"/>
              <a:gd name="connsiteX36" fmla="*/ 269024 w 567437"/>
              <a:gd name="connsiteY36" fmla="*/ 1273875 h 3289458"/>
              <a:gd name="connsiteX37" fmla="*/ 280175 w 567437"/>
              <a:gd name="connsiteY37" fmla="*/ 1248785 h 3289458"/>
              <a:gd name="connsiteX38" fmla="*/ 302477 w 567437"/>
              <a:gd name="connsiteY38" fmla="*/ 1215331 h 3289458"/>
              <a:gd name="connsiteX39" fmla="*/ 285750 w 567437"/>
              <a:gd name="connsiteY39" fmla="*/ 1156787 h 3289458"/>
              <a:gd name="connsiteX40" fmla="*/ 299689 w 567437"/>
              <a:gd name="connsiteY40" fmla="*/ 1101031 h 3289458"/>
              <a:gd name="connsiteX41" fmla="*/ 324780 w 567437"/>
              <a:gd name="connsiteY41" fmla="*/ 1039700 h 3289458"/>
              <a:gd name="connsiteX42" fmla="*/ 349870 w 567437"/>
              <a:gd name="connsiteY42" fmla="*/ 967217 h 3289458"/>
              <a:gd name="connsiteX43" fmla="*/ 355445 w 567437"/>
              <a:gd name="connsiteY43" fmla="*/ 908673 h 3289458"/>
              <a:gd name="connsiteX44" fmla="*/ 355445 w 567437"/>
              <a:gd name="connsiteY44" fmla="*/ 872431 h 3289458"/>
              <a:gd name="connsiteX45" fmla="*/ 419565 w 567437"/>
              <a:gd name="connsiteY45" fmla="*/ 802736 h 3289458"/>
              <a:gd name="connsiteX46" fmla="*/ 543630 w 567437"/>
              <a:gd name="connsiteY46" fmla="*/ 130978 h 3289458"/>
              <a:gd name="connsiteX47" fmla="*/ 562409 w 567437"/>
              <a:gd name="connsiteY47" fmla="*/ 16870 h 328945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47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23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88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64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543630 w 562409"/>
              <a:gd name="connsiteY48" fmla="*/ 114108 h 3272588"/>
              <a:gd name="connsiteX49" fmla="*/ 543630 w 562409"/>
              <a:gd name="connsiteY49" fmla="*/ 112242 h 3272588"/>
              <a:gd name="connsiteX50" fmla="*/ 562409 w 562409"/>
              <a:gd name="connsiteY50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543630 w 562409"/>
              <a:gd name="connsiteY49" fmla="*/ 114108 h 3272588"/>
              <a:gd name="connsiteX50" fmla="*/ 543630 w 562409"/>
              <a:gd name="connsiteY50" fmla="*/ 112242 h 3272588"/>
              <a:gd name="connsiteX51" fmla="*/ 562409 w 562409"/>
              <a:gd name="connsiteY51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543630 w 562409"/>
              <a:gd name="connsiteY50" fmla="*/ 114108 h 3272588"/>
              <a:gd name="connsiteX51" fmla="*/ 543630 w 562409"/>
              <a:gd name="connsiteY51" fmla="*/ 112242 h 3272588"/>
              <a:gd name="connsiteX52" fmla="*/ 562409 w 562409"/>
              <a:gd name="connsiteY52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74585 w 562409"/>
              <a:gd name="connsiteY50" fmla="*/ 504127 h 3272588"/>
              <a:gd name="connsiteX51" fmla="*/ 543630 w 562409"/>
              <a:gd name="connsiteY51" fmla="*/ 114108 h 3272588"/>
              <a:gd name="connsiteX52" fmla="*/ 543630 w 562409"/>
              <a:gd name="connsiteY52" fmla="*/ 112242 h 3272588"/>
              <a:gd name="connsiteX53" fmla="*/ 562409 w 562409"/>
              <a:gd name="connsiteY53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43630 w 562409"/>
              <a:gd name="connsiteY52" fmla="*/ 114108 h 3272588"/>
              <a:gd name="connsiteX53" fmla="*/ 543630 w 562409"/>
              <a:gd name="connsiteY53" fmla="*/ 112242 h 3272588"/>
              <a:gd name="connsiteX54" fmla="*/ 562409 w 562409"/>
              <a:gd name="connsiteY54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15671 w 562409"/>
              <a:gd name="connsiteY52" fmla="*/ 280193 h 3272588"/>
              <a:gd name="connsiteX53" fmla="*/ 543630 w 562409"/>
              <a:gd name="connsiteY53" fmla="*/ 114108 h 3272588"/>
              <a:gd name="connsiteX54" fmla="*/ 543630 w 562409"/>
              <a:gd name="connsiteY54" fmla="*/ 112242 h 3272588"/>
              <a:gd name="connsiteX55" fmla="*/ 562409 w 562409"/>
              <a:gd name="connsiteY55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630 w 562409"/>
              <a:gd name="connsiteY55" fmla="*/ 112242 h 3272588"/>
              <a:gd name="connsiteX56" fmla="*/ 562409 w 562409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598 w 562409"/>
              <a:gd name="connsiteY55" fmla="*/ 112242 h 3272588"/>
              <a:gd name="connsiteX56" fmla="*/ 562409 w 562409"/>
              <a:gd name="connsiteY56" fmla="*/ 0 h 3272588"/>
              <a:gd name="connsiteX0" fmla="*/ 115694 w 619039"/>
              <a:gd name="connsiteY0" fmla="*/ 3272588 h 3272588"/>
              <a:gd name="connsiteX1" fmla="*/ 82241 w 619039"/>
              <a:gd name="connsiteY1" fmla="*/ 3127622 h 3272588"/>
              <a:gd name="connsiteX2" fmla="*/ 68302 w 619039"/>
              <a:gd name="connsiteY2" fmla="*/ 3049564 h 3272588"/>
              <a:gd name="connsiteX3" fmla="*/ 26485 w 619039"/>
              <a:gd name="connsiteY3" fmla="*/ 2979869 h 3272588"/>
              <a:gd name="connsiteX4" fmla="*/ 40424 w 619039"/>
              <a:gd name="connsiteY4" fmla="*/ 2859993 h 3272588"/>
              <a:gd name="connsiteX5" fmla="*/ 45999 w 619039"/>
              <a:gd name="connsiteY5" fmla="*/ 2762420 h 3272588"/>
              <a:gd name="connsiteX6" fmla="*/ 54363 w 619039"/>
              <a:gd name="connsiteY6" fmla="*/ 2701088 h 3272588"/>
              <a:gd name="connsiteX7" fmla="*/ 54363 w 619039"/>
              <a:gd name="connsiteY7" fmla="*/ 2620242 h 3272588"/>
              <a:gd name="connsiteX8" fmla="*/ 4182 w 619039"/>
              <a:gd name="connsiteY8" fmla="*/ 2550547 h 3272588"/>
              <a:gd name="connsiteX9" fmla="*/ 29272 w 619039"/>
              <a:gd name="connsiteY9" fmla="*/ 2517093 h 3272588"/>
              <a:gd name="connsiteX10" fmla="*/ 6970 w 619039"/>
              <a:gd name="connsiteY10" fmla="*/ 2472488 h 3272588"/>
              <a:gd name="connsiteX11" fmla="*/ 18121 w 619039"/>
              <a:gd name="connsiteY11" fmla="*/ 2430671 h 3272588"/>
              <a:gd name="connsiteX12" fmla="*/ 9758 w 619039"/>
              <a:gd name="connsiteY12" fmla="*/ 2411156 h 3272588"/>
              <a:gd name="connsiteX13" fmla="*/ 18121 w 619039"/>
              <a:gd name="connsiteY13" fmla="*/ 2349825 h 3272588"/>
              <a:gd name="connsiteX14" fmla="*/ 4182 w 619039"/>
              <a:gd name="connsiteY14" fmla="*/ 2321947 h 3272588"/>
              <a:gd name="connsiteX15" fmla="*/ 32060 w 619039"/>
              <a:gd name="connsiteY15" fmla="*/ 2285705 h 3272588"/>
              <a:gd name="connsiteX16" fmla="*/ 112906 w 619039"/>
              <a:gd name="connsiteY16" fmla="*/ 2182556 h 3272588"/>
              <a:gd name="connsiteX17" fmla="*/ 163087 w 619039"/>
              <a:gd name="connsiteY17" fmla="*/ 2076620 h 3272588"/>
              <a:gd name="connsiteX18" fmla="*/ 213267 w 619039"/>
              <a:gd name="connsiteY18" fmla="*/ 1979047 h 3272588"/>
              <a:gd name="connsiteX19" fmla="*/ 229994 w 619039"/>
              <a:gd name="connsiteY19" fmla="*/ 1903776 h 3272588"/>
              <a:gd name="connsiteX20" fmla="*/ 185389 w 619039"/>
              <a:gd name="connsiteY20" fmla="*/ 1839656 h 3272588"/>
              <a:gd name="connsiteX21" fmla="*/ 235570 w 619039"/>
              <a:gd name="connsiteY21" fmla="*/ 1834081 h 3272588"/>
              <a:gd name="connsiteX22" fmla="*/ 160299 w 619039"/>
              <a:gd name="connsiteY22" fmla="*/ 1795052 h 3272588"/>
              <a:gd name="connsiteX23" fmla="*/ 221631 w 619039"/>
              <a:gd name="connsiteY23" fmla="*/ 1767174 h 3272588"/>
              <a:gd name="connsiteX24" fmla="*/ 149148 w 619039"/>
              <a:gd name="connsiteY24" fmla="*/ 1716993 h 3272588"/>
              <a:gd name="connsiteX25" fmla="*/ 112906 w 619039"/>
              <a:gd name="connsiteY25" fmla="*/ 1647298 h 3272588"/>
              <a:gd name="connsiteX26" fmla="*/ 87816 w 619039"/>
              <a:gd name="connsiteY26" fmla="*/ 1611056 h 3272588"/>
              <a:gd name="connsiteX27" fmla="*/ 54363 w 619039"/>
              <a:gd name="connsiteY27" fmla="*/ 1546937 h 3272588"/>
              <a:gd name="connsiteX28" fmla="*/ 68302 w 619039"/>
              <a:gd name="connsiteY28" fmla="*/ 1510695 h 3272588"/>
              <a:gd name="connsiteX29" fmla="*/ 71089 w 619039"/>
              <a:gd name="connsiteY29" fmla="*/ 1449364 h 3272588"/>
              <a:gd name="connsiteX30" fmla="*/ 96180 w 619039"/>
              <a:gd name="connsiteY30" fmla="*/ 1441000 h 3272588"/>
              <a:gd name="connsiteX31" fmla="*/ 115694 w 619039"/>
              <a:gd name="connsiteY31" fmla="*/ 1371305 h 3272588"/>
              <a:gd name="connsiteX32" fmla="*/ 160299 w 619039"/>
              <a:gd name="connsiteY32" fmla="*/ 1368517 h 3272588"/>
              <a:gd name="connsiteX33" fmla="*/ 199328 w 619039"/>
              <a:gd name="connsiteY33" fmla="*/ 1329488 h 3272588"/>
              <a:gd name="connsiteX34" fmla="*/ 216055 w 619039"/>
              <a:gd name="connsiteY34" fmla="*/ 1279308 h 3272588"/>
              <a:gd name="connsiteX35" fmla="*/ 238358 w 619039"/>
              <a:gd name="connsiteY35" fmla="*/ 1251430 h 3272588"/>
              <a:gd name="connsiteX36" fmla="*/ 269024 w 619039"/>
              <a:gd name="connsiteY36" fmla="*/ 1257005 h 3272588"/>
              <a:gd name="connsiteX37" fmla="*/ 280175 w 619039"/>
              <a:gd name="connsiteY37" fmla="*/ 1231915 h 3272588"/>
              <a:gd name="connsiteX38" fmla="*/ 302477 w 619039"/>
              <a:gd name="connsiteY38" fmla="*/ 1198461 h 3272588"/>
              <a:gd name="connsiteX39" fmla="*/ 285750 w 619039"/>
              <a:gd name="connsiteY39" fmla="*/ 1139917 h 3272588"/>
              <a:gd name="connsiteX40" fmla="*/ 299689 w 619039"/>
              <a:gd name="connsiteY40" fmla="*/ 1084161 h 3272588"/>
              <a:gd name="connsiteX41" fmla="*/ 324780 w 619039"/>
              <a:gd name="connsiteY41" fmla="*/ 1022830 h 3272588"/>
              <a:gd name="connsiteX42" fmla="*/ 349870 w 619039"/>
              <a:gd name="connsiteY42" fmla="*/ 950347 h 3272588"/>
              <a:gd name="connsiteX43" fmla="*/ 355445 w 619039"/>
              <a:gd name="connsiteY43" fmla="*/ 891803 h 3272588"/>
              <a:gd name="connsiteX44" fmla="*/ 355445 w 619039"/>
              <a:gd name="connsiteY44" fmla="*/ 855561 h 3272588"/>
              <a:gd name="connsiteX45" fmla="*/ 419565 w 619039"/>
              <a:gd name="connsiteY45" fmla="*/ 785866 h 3272588"/>
              <a:gd name="connsiteX46" fmla="*/ 448458 w 619039"/>
              <a:gd name="connsiteY46" fmla="*/ 670140 h 3272588"/>
              <a:gd name="connsiteX47" fmla="*/ 461522 w 619039"/>
              <a:gd name="connsiteY47" fmla="*/ 601142 h 3272588"/>
              <a:gd name="connsiteX48" fmla="*/ 459656 w 619039"/>
              <a:gd name="connsiteY48" fmla="*/ 595543 h 3272588"/>
              <a:gd name="connsiteX49" fmla="*/ 459688 w 619039"/>
              <a:gd name="connsiteY49" fmla="*/ 595567 h 3272588"/>
              <a:gd name="connsiteX50" fmla="*/ 467120 w 619039"/>
              <a:gd name="connsiteY50" fmla="*/ 522764 h 3272588"/>
              <a:gd name="connsiteX51" fmla="*/ 474585 w 619039"/>
              <a:gd name="connsiteY51" fmla="*/ 504127 h 3272588"/>
              <a:gd name="connsiteX52" fmla="*/ 491412 w 619039"/>
              <a:gd name="connsiteY52" fmla="*/ 431348 h 3272588"/>
              <a:gd name="connsiteX53" fmla="*/ 515671 w 619039"/>
              <a:gd name="connsiteY53" fmla="*/ 280193 h 3272588"/>
              <a:gd name="connsiteX54" fmla="*/ 543630 w 619039"/>
              <a:gd name="connsiteY54" fmla="*/ 114108 h 3272588"/>
              <a:gd name="connsiteX55" fmla="*/ 543598 w 619039"/>
              <a:gd name="connsiteY55" fmla="*/ 112242 h 3272588"/>
              <a:gd name="connsiteX56" fmla="*/ 562409 w 619039"/>
              <a:gd name="connsiteY56" fmla="*/ 0 h 3272588"/>
              <a:gd name="connsiteX0" fmla="*/ 115694 w 639241"/>
              <a:gd name="connsiteY0" fmla="*/ 3272588 h 3272588"/>
              <a:gd name="connsiteX1" fmla="*/ 82241 w 639241"/>
              <a:gd name="connsiteY1" fmla="*/ 3127622 h 3272588"/>
              <a:gd name="connsiteX2" fmla="*/ 68302 w 639241"/>
              <a:gd name="connsiteY2" fmla="*/ 3049564 h 3272588"/>
              <a:gd name="connsiteX3" fmla="*/ 26485 w 639241"/>
              <a:gd name="connsiteY3" fmla="*/ 2979869 h 3272588"/>
              <a:gd name="connsiteX4" fmla="*/ 40424 w 639241"/>
              <a:gd name="connsiteY4" fmla="*/ 2859993 h 3272588"/>
              <a:gd name="connsiteX5" fmla="*/ 45999 w 639241"/>
              <a:gd name="connsiteY5" fmla="*/ 2762420 h 3272588"/>
              <a:gd name="connsiteX6" fmla="*/ 54363 w 639241"/>
              <a:gd name="connsiteY6" fmla="*/ 2701088 h 3272588"/>
              <a:gd name="connsiteX7" fmla="*/ 54363 w 639241"/>
              <a:gd name="connsiteY7" fmla="*/ 2620242 h 3272588"/>
              <a:gd name="connsiteX8" fmla="*/ 4182 w 639241"/>
              <a:gd name="connsiteY8" fmla="*/ 2550547 h 3272588"/>
              <a:gd name="connsiteX9" fmla="*/ 29272 w 639241"/>
              <a:gd name="connsiteY9" fmla="*/ 2517093 h 3272588"/>
              <a:gd name="connsiteX10" fmla="*/ 6970 w 639241"/>
              <a:gd name="connsiteY10" fmla="*/ 2472488 h 3272588"/>
              <a:gd name="connsiteX11" fmla="*/ 18121 w 639241"/>
              <a:gd name="connsiteY11" fmla="*/ 2430671 h 3272588"/>
              <a:gd name="connsiteX12" fmla="*/ 9758 w 639241"/>
              <a:gd name="connsiteY12" fmla="*/ 2411156 h 3272588"/>
              <a:gd name="connsiteX13" fmla="*/ 18121 w 639241"/>
              <a:gd name="connsiteY13" fmla="*/ 2349825 h 3272588"/>
              <a:gd name="connsiteX14" fmla="*/ 4182 w 639241"/>
              <a:gd name="connsiteY14" fmla="*/ 2321947 h 3272588"/>
              <a:gd name="connsiteX15" fmla="*/ 32060 w 639241"/>
              <a:gd name="connsiteY15" fmla="*/ 2285705 h 3272588"/>
              <a:gd name="connsiteX16" fmla="*/ 112906 w 639241"/>
              <a:gd name="connsiteY16" fmla="*/ 2182556 h 3272588"/>
              <a:gd name="connsiteX17" fmla="*/ 163087 w 639241"/>
              <a:gd name="connsiteY17" fmla="*/ 2076620 h 3272588"/>
              <a:gd name="connsiteX18" fmla="*/ 213267 w 639241"/>
              <a:gd name="connsiteY18" fmla="*/ 1979047 h 3272588"/>
              <a:gd name="connsiteX19" fmla="*/ 229994 w 639241"/>
              <a:gd name="connsiteY19" fmla="*/ 1903776 h 3272588"/>
              <a:gd name="connsiteX20" fmla="*/ 185389 w 639241"/>
              <a:gd name="connsiteY20" fmla="*/ 1839656 h 3272588"/>
              <a:gd name="connsiteX21" fmla="*/ 235570 w 639241"/>
              <a:gd name="connsiteY21" fmla="*/ 1834081 h 3272588"/>
              <a:gd name="connsiteX22" fmla="*/ 160299 w 639241"/>
              <a:gd name="connsiteY22" fmla="*/ 1795052 h 3272588"/>
              <a:gd name="connsiteX23" fmla="*/ 221631 w 639241"/>
              <a:gd name="connsiteY23" fmla="*/ 1767174 h 3272588"/>
              <a:gd name="connsiteX24" fmla="*/ 149148 w 639241"/>
              <a:gd name="connsiteY24" fmla="*/ 1716993 h 3272588"/>
              <a:gd name="connsiteX25" fmla="*/ 112906 w 639241"/>
              <a:gd name="connsiteY25" fmla="*/ 1647298 h 3272588"/>
              <a:gd name="connsiteX26" fmla="*/ 87816 w 639241"/>
              <a:gd name="connsiteY26" fmla="*/ 1611056 h 3272588"/>
              <a:gd name="connsiteX27" fmla="*/ 54363 w 639241"/>
              <a:gd name="connsiteY27" fmla="*/ 1546937 h 3272588"/>
              <a:gd name="connsiteX28" fmla="*/ 68302 w 639241"/>
              <a:gd name="connsiteY28" fmla="*/ 1510695 h 3272588"/>
              <a:gd name="connsiteX29" fmla="*/ 71089 w 639241"/>
              <a:gd name="connsiteY29" fmla="*/ 1449364 h 3272588"/>
              <a:gd name="connsiteX30" fmla="*/ 96180 w 639241"/>
              <a:gd name="connsiteY30" fmla="*/ 1441000 h 3272588"/>
              <a:gd name="connsiteX31" fmla="*/ 115694 w 639241"/>
              <a:gd name="connsiteY31" fmla="*/ 1371305 h 3272588"/>
              <a:gd name="connsiteX32" fmla="*/ 160299 w 639241"/>
              <a:gd name="connsiteY32" fmla="*/ 1368517 h 3272588"/>
              <a:gd name="connsiteX33" fmla="*/ 199328 w 639241"/>
              <a:gd name="connsiteY33" fmla="*/ 1329488 h 3272588"/>
              <a:gd name="connsiteX34" fmla="*/ 216055 w 639241"/>
              <a:gd name="connsiteY34" fmla="*/ 1279308 h 3272588"/>
              <a:gd name="connsiteX35" fmla="*/ 238358 w 639241"/>
              <a:gd name="connsiteY35" fmla="*/ 1251430 h 3272588"/>
              <a:gd name="connsiteX36" fmla="*/ 269024 w 639241"/>
              <a:gd name="connsiteY36" fmla="*/ 1257005 h 3272588"/>
              <a:gd name="connsiteX37" fmla="*/ 280175 w 639241"/>
              <a:gd name="connsiteY37" fmla="*/ 1231915 h 3272588"/>
              <a:gd name="connsiteX38" fmla="*/ 302477 w 639241"/>
              <a:gd name="connsiteY38" fmla="*/ 1198461 h 3272588"/>
              <a:gd name="connsiteX39" fmla="*/ 285750 w 639241"/>
              <a:gd name="connsiteY39" fmla="*/ 1139917 h 3272588"/>
              <a:gd name="connsiteX40" fmla="*/ 299689 w 639241"/>
              <a:gd name="connsiteY40" fmla="*/ 1084161 h 3272588"/>
              <a:gd name="connsiteX41" fmla="*/ 324780 w 639241"/>
              <a:gd name="connsiteY41" fmla="*/ 1022830 h 3272588"/>
              <a:gd name="connsiteX42" fmla="*/ 349870 w 639241"/>
              <a:gd name="connsiteY42" fmla="*/ 950347 h 3272588"/>
              <a:gd name="connsiteX43" fmla="*/ 355445 w 639241"/>
              <a:gd name="connsiteY43" fmla="*/ 891803 h 3272588"/>
              <a:gd name="connsiteX44" fmla="*/ 355445 w 639241"/>
              <a:gd name="connsiteY44" fmla="*/ 855561 h 3272588"/>
              <a:gd name="connsiteX45" fmla="*/ 419565 w 639241"/>
              <a:gd name="connsiteY45" fmla="*/ 785866 h 3272588"/>
              <a:gd name="connsiteX46" fmla="*/ 448458 w 639241"/>
              <a:gd name="connsiteY46" fmla="*/ 670140 h 3272588"/>
              <a:gd name="connsiteX47" fmla="*/ 461522 w 639241"/>
              <a:gd name="connsiteY47" fmla="*/ 601142 h 3272588"/>
              <a:gd name="connsiteX48" fmla="*/ 459656 w 639241"/>
              <a:gd name="connsiteY48" fmla="*/ 595543 h 3272588"/>
              <a:gd name="connsiteX49" fmla="*/ 459688 w 639241"/>
              <a:gd name="connsiteY49" fmla="*/ 595567 h 3272588"/>
              <a:gd name="connsiteX50" fmla="*/ 467120 w 639241"/>
              <a:gd name="connsiteY50" fmla="*/ 522764 h 3272588"/>
              <a:gd name="connsiteX51" fmla="*/ 474585 w 639241"/>
              <a:gd name="connsiteY51" fmla="*/ 504127 h 3272588"/>
              <a:gd name="connsiteX52" fmla="*/ 491412 w 639241"/>
              <a:gd name="connsiteY52" fmla="*/ 431348 h 3272588"/>
              <a:gd name="connsiteX53" fmla="*/ 515671 w 639241"/>
              <a:gd name="connsiteY53" fmla="*/ 280193 h 3272588"/>
              <a:gd name="connsiteX54" fmla="*/ 543630 w 639241"/>
              <a:gd name="connsiteY54" fmla="*/ 114108 h 3272588"/>
              <a:gd name="connsiteX55" fmla="*/ 543598 w 639241"/>
              <a:gd name="connsiteY55" fmla="*/ 112242 h 3272588"/>
              <a:gd name="connsiteX56" fmla="*/ 562409 w 639241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62409 w 562409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615036 w 622826"/>
              <a:gd name="connsiteY54" fmla="*/ 114108 h 3272588"/>
              <a:gd name="connsiteX55" fmla="*/ 562409 w 622826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06974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2078 w 622826"/>
              <a:gd name="connsiteY53" fmla="*/ 573711 h 3272588"/>
              <a:gd name="connsiteX54" fmla="*/ 497724 w 622826"/>
              <a:gd name="connsiteY54" fmla="*/ 502273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562078 w 622826"/>
              <a:gd name="connsiteY52" fmla="*/ 573711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02273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531094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3062 w 622826"/>
              <a:gd name="connsiteY49" fmla="*/ 5948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24 w 622826"/>
              <a:gd name="connsiteY48" fmla="*/ 595519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27570 w 622826"/>
              <a:gd name="connsiteY48" fmla="*/ 603759 h 3272588"/>
              <a:gd name="connsiteX49" fmla="*/ 502385 w 622826"/>
              <a:gd name="connsiteY49" fmla="*/ 584386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20821 w 622826"/>
              <a:gd name="connsiteY47" fmla="*/ 612290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26362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22826" h="3272588">
                <a:moveTo>
                  <a:pt x="115694" y="3272588"/>
                </a:moveTo>
                <a:cubicBezTo>
                  <a:pt x="102917" y="3218690"/>
                  <a:pt x="90140" y="3164793"/>
                  <a:pt x="82241" y="3127622"/>
                </a:cubicBezTo>
                <a:cubicBezTo>
                  <a:pt x="74342" y="3090451"/>
                  <a:pt x="77595" y="3074190"/>
                  <a:pt x="68302" y="3049564"/>
                </a:cubicBezTo>
                <a:cubicBezTo>
                  <a:pt x="59009" y="3024939"/>
                  <a:pt x="31131" y="3011464"/>
                  <a:pt x="26485" y="2979869"/>
                </a:cubicBezTo>
                <a:cubicBezTo>
                  <a:pt x="21839" y="2948274"/>
                  <a:pt x="37172" y="2896234"/>
                  <a:pt x="40424" y="2859993"/>
                </a:cubicBezTo>
                <a:cubicBezTo>
                  <a:pt x="43676" y="2823752"/>
                  <a:pt x="43676" y="2788904"/>
                  <a:pt x="45999" y="2762420"/>
                </a:cubicBezTo>
                <a:cubicBezTo>
                  <a:pt x="48322" y="2735936"/>
                  <a:pt x="52969" y="2724784"/>
                  <a:pt x="54363" y="2701088"/>
                </a:cubicBezTo>
                <a:cubicBezTo>
                  <a:pt x="55757" y="2677392"/>
                  <a:pt x="62726" y="2645332"/>
                  <a:pt x="54363" y="2620242"/>
                </a:cubicBezTo>
                <a:cubicBezTo>
                  <a:pt x="46000" y="2595152"/>
                  <a:pt x="8364" y="2567738"/>
                  <a:pt x="4182" y="2550547"/>
                </a:cubicBezTo>
                <a:cubicBezTo>
                  <a:pt x="0" y="2533356"/>
                  <a:pt x="28807" y="2530103"/>
                  <a:pt x="29272" y="2517093"/>
                </a:cubicBezTo>
                <a:cubicBezTo>
                  <a:pt x="29737" y="2504083"/>
                  <a:pt x="8828" y="2486892"/>
                  <a:pt x="6970" y="2472488"/>
                </a:cubicBezTo>
                <a:cubicBezTo>
                  <a:pt x="5112" y="2458084"/>
                  <a:pt x="17656" y="2440893"/>
                  <a:pt x="18121" y="2430671"/>
                </a:cubicBezTo>
                <a:cubicBezTo>
                  <a:pt x="18586" y="2420449"/>
                  <a:pt x="9758" y="2424630"/>
                  <a:pt x="9758" y="2411156"/>
                </a:cubicBezTo>
                <a:cubicBezTo>
                  <a:pt x="9758" y="2397682"/>
                  <a:pt x="19050" y="2364693"/>
                  <a:pt x="18121" y="2349825"/>
                </a:cubicBezTo>
                <a:cubicBezTo>
                  <a:pt x="17192" y="2334957"/>
                  <a:pt x="1859" y="2332634"/>
                  <a:pt x="4182" y="2321947"/>
                </a:cubicBezTo>
                <a:cubicBezTo>
                  <a:pt x="6505" y="2311260"/>
                  <a:pt x="32060" y="2285705"/>
                  <a:pt x="32060" y="2285705"/>
                </a:cubicBezTo>
                <a:cubicBezTo>
                  <a:pt x="50181" y="2262473"/>
                  <a:pt x="91068" y="2217403"/>
                  <a:pt x="112906" y="2182556"/>
                </a:cubicBezTo>
                <a:cubicBezTo>
                  <a:pt x="134744" y="2147709"/>
                  <a:pt x="146360" y="2110538"/>
                  <a:pt x="163087" y="2076620"/>
                </a:cubicBezTo>
                <a:cubicBezTo>
                  <a:pt x="179814" y="2042702"/>
                  <a:pt x="202116" y="2007854"/>
                  <a:pt x="213267" y="1979047"/>
                </a:cubicBezTo>
                <a:cubicBezTo>
                  <a:pt x="224418" y="1950240"/>
                  <a:pt x="234640" y="1927008"/>
                  <a:pt x="229994" y="1903776"/>
                </a:cubicBezTo>
                <a:cubicBezTo>
                  <a:pt x="225348" y="1880544"/>
                  <a:pt x="184460" y="1851272"/>
                  <a:pt x="185389" y="1839656"/>
                </a:cubicBezTo>
                <a:cubicBezTo>
                  <a:pt x="186318" y="1828040"/>
                  <a:pt x="239752" y="1841515"/>
                  <a:pt x="235570" y="1834081"/>
                </a:cubicBezTo>
                <a:cubicBezTo>
                  <a:pt x="231388" y="1826647"/>
                  <a:pt x="162622" y="1806203"/>
                  <a:pt x="160299" y="1795052"/>
                </a:cubicBezTo>
                <a:cubicBezTo>
                  <a:pt x="157976" y="1783901"/>
                  <a:pt x="223490" y="1780184"/>
                  <a:pt x="221631" y="1767174"/>
                </a:cubicBezTo>
                <a:cubicBezTo>
                  <a:pt x="219773" y="1754164"/>
                  <a:pt x="167269" y="1736972"/>
                  <a:pt x="149148" y="1716993"/>
                </a:cubicBezTo>
                <a:cubicBezTo>
                  <a:pt x="131027" y="1697014"/>
                  <a:pt x="123128" y="1664954"/>
                  <a:pt x="112906" y="1647298"/>
                </a:cubicBezTo>
                <a:cubicBezTo>
                  <a:pt x="102684" y="1629642"/>
                  <a:pt x="97573" y="1627783"/>
                  <a:pt x="87816" y="1611056"/>
                </a:cubicBezTo>
                <a:cubicBezTo>
                  <a:pt x="78059" y="1594329"/>
                  <a:pt x="57615" y="1563664"/>
                  <a:pt x="54363" y="1546937"/>
                </a:cubicBezTo>
                <a:cubicBezTo>
                  <a:pt x="51111" y="1530210"/>
                  <a:pt x="65514" y="1526957"/>
                  <a:pt x="68302" y="1510695"/>
                </a:cubicBezTo>
                <a:cubicBezTo>
                  <a:pt x="71090" y="1494433"/>
                  <a:pt x="66443" y="1460980"/>
                  <a:pt x="71089" y="1449364"/>
                </a:cubicBezTo>
                <a:cubicBezTo>
                  <a:pt x="75735" y="1437748"/>
                  <a:pt x="88746" y="1454010"/>
                  <a:pt x="96180" y="1441000"/>
                </a:cubicBezTo>
                <a:cubicBezTo>
                  <a:pt x="103614" y="1427990"/>
                  <a:pt x="105008" y="1383385"/>
                  <a:pt x="115694" y="1371305"/>
                </a:cubicBezTo>
                <a:cubicBezTo>
                  <a:pt x="126380" y="1359225"/>
                  <a:pt x="146360" y="1375487"/>
                  <a:pt x="160299" y="1368517"/>
                </a:cubicBezTo>
                <a:cubicBezTo>
                  <a:pt x="174238" y="1361548"/>
                  <a:pt x="190035" y="1344356"/>
                  <a:pt x="199328" y="1329488"/>
                </a:cubicBezTo>
                <a:cubicBezTo>
                  <a:pt x="208621" y="1314620"/>
                  <a:pt x="209550" y="1292318"/>
                  <a:pt x="216055" y="1279308"/>
                </a:cubicBezTo>
                <a:cubicBezTo>
                  <a:pt x="222560" y="1266298"/>
                  <a:pt x="229530" y="1255147"/>
                  <a:pt x="238358" y="1251430"/>
                </a:cubicBezTo>
                <a:cubicBezTo>
                  <a:pt x="247186" y="1247713"/>
                  <a:pt x="262055" y="1260257"/>
                  <a:pt x="269024" y="1257005"/>
                </a:cubicBezTo>
                <a:cubicBezTo>
                  <a:pt x="275993" y="1253753"/>
                  <a:pt x="274600" y="1241672"/>
                  <a:pt x="280175" y="1231915"/>
                </a:cubicBezTo>
                <a:cubicBezTo>
                  <a:pt x="285750" y="1222158"/>
                  <a:pt x="301548" y="1213794"/>
                  <a:pt x="302477" y="1198461"/>
                </a:cubicBezTo>
                <a:cubicBezTo>
                  <a:pt x="303406" y="1183128"/>
                  <a:pt x="286215" y="1158967"/>
                  <a:pt x="285750" y="1139917"/>
                </a:cubicBezTo>
                <a:cubicBezTo>
                  <a:pt x="285285" y="1120867"/>
                  <a:pt x="293184" y="1103675"/>
                  <a:pt x="299689" y="1084161"/>
                </a:cubicBezTo>
                <a:cubicBezTo>
                  <a:pt x="306194" y="1064647"/>
                  <a:pt x="316417" y="1045132"/>
                  <a:pt x="324780" y="1022830"/>
                </a:cubicBezTo>
                <a:cubicBezTo>
                  <a:pt x="333143" y="1000528"/>
                  <a:pt x="344759" y="972185"/>
                  <a:pt x="349870" y="950347"/>
                </a:cubicBezTo>
                <a:cubicBezTo>
                  <a:pt x="354981" y="928509"/>
                  <a:pt x="354516" y="907601"/>
                  <a:pt x="355445" y="891803"/>
                </a:cubicBezTo>
                <a:cubicBezTo>
                  <a:pt x="356374" y="876005"/>
                  <a:pt x="344758" y="873217"/>
                  <a:pt x="355445" y="855561"/>
                </a:cubicBezTo>
                <a:cubicBezTo>
                  <a:pt x="366132" y="837905"/>
                  <a:pt x="404068" y="804867"/>
                  <a:pt x="419565" y="785866"/>
                </a:cubicBezTo>
                <a:cubicBezTo>
                  <a:pt x="435062" y="766865"/>
                  <a:pt x="435425" y="765640"/>
                  <a:pt x="448426" y="741554"/>
                </a:cubicBezTo>
                <a:cubicBezTo>
                  <a:pt x="461427" y="717468"/>
                  <a:pt x="488580" y="667544"/>
                  <a:pt x="497573" y="641349"/>
                </a:cubicBezTo>
                <a:cubicBezTo>
                  <a:pt x="506566" y="615154"/>
                  <a:pt x="514253" y="595354"/>
                  <a:pt x="502385" y="584386"/>
                </a:cubicBezTo>
                <a:cubicBezTo>
                  <a:pt x="490517" y="573418"/>
                  <a:pt x="436695" y="591409"/>
                  <a:pt x="426362" y="575541"/>
                </a:cubicBezTo>
                <a:cubicBezTo>
                  <a:pt x="420884" y="567490"/>
                  <a:pt x="447471" y="542842"/>
                  <a:pt x="469516" y="536077"/>
                </a:cubicBezTo>
                <a:lnTo>
                  <a:pt x="535387" y="534949"/>
                </a:lnTo>
                <a:lnTo>
                  <a:pt x="569621" y="497716"/>
                </a:lnTo>
                <a:lnTo>
                  <a:pt x="587077" y="351607"/>
                </a:lnTo>
                <a:cubicBezTo>
                  <a:pt x="587139" y="350327"/>
                  <a:pt x="587200" y="277632"/>
                  <a:pt x="587262" y="276352"/>
                </a:cubicBezTo>
                <a:lnTo>
                  <a:pt x="615036" y="114108"/>
                </a:lnTo>
                <a:cubicBezTo>
                  <a:pt x="622826" y="67409"/>
                  <a:pt x="558497" y="23772"/>
                  <a:pt x="562409" y="0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任意多边形 5"/>
          <p:cNvSpPr/>
          <p:nvPr/>
        </p:nvSpPr>
        <p:spPr>
          <a:xfrm>
            <a:off x="1257299" y="945995"/>
            <a:ext cx="3223554" cy="2488581"/>
          </a:xfrm>
          <a:custGeom>
            <a:avLst/>
            <a:gdLst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2702 w 3270095"/>
              <a:gd name="connsiteY17" fmla="*/ 573359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2702 w 3270095"/>
              <a:gd name="connsiteY17" fmla="*/ 573359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189249 w 3270095"/>
              <a:gd name="connsiteY17" fmla="*/ 534329 h 2488581"/>
              <a:gd name="connsiteX18" fmla="*/ 3133493 w 3270095"/>
              <a:gd name="connsiteY18" fmla="*/ 500876 h 2488581"/>
              <a:gd name="connsiteX19" fmla="*/ 3077737 w 3270095"/>
              <a:gd name="connsiteY19" fmla="*/ 464634 h 2488581"/>
              <a:gd name="connsiteX20" fmla="*/ 3055434 w 3270095"/>
              <a:gd name="connsiteY20" fmla="*/ 442332 h 2488581"/>
              <a:gd name="connsiteX21" fmla="*/ 3002466 w 3270095"/>
              <a:gd name="connsiteY21" fmla="*/ 464634 h 2488581"/>
              <a:gd name="connsiteX22" fmla="*/ 2974588 w 3270095"/>
              <a:gd name="connsiteY22" fmla="*/ 478573 h 2488581"/>
              <a:gd name="connsiteX23" fmla="*/ 2938346 w 3270095"/>
              <a:gd name="connsiteY23" fmla="*/ 447907 h 2488581"/>
              <a:gd name="connsiteX24" fmla="*/ 2882590 w 3270095"/>
              <a:gd name="connsiteY24" fmla="*/ 442332 h 2488581"/>
              <a:gd name="connsiteX25" fmla="*/ 2832410 w 3270095"/>
              <a:gd name="connsiteY25" fmla="*/ 439544 h 2488581"/>
              <a:gd name="connsiteX26" fmla="*/ 2801744 w 3270095"/>
              <a:gd name="connsiteY26" fmla="*/ 414454 h 2488581"/>
              <a:gd name="connsiteX27" fmla="*/ 2737624 w 3270095"/>
              <a:gd name="connsiteY27" fmla="*/ 372637 h 2488581"/>
              <a:gd name="connsiteX28" fmla="*/ 2687444 w 3270095"/>
              <a:gd name="connsiteY28" fmla="*/ 341971 h 2488581"/>
              <a:gd name="connsiteX29" fmla="*/ 2631688 w 3270095"/>
              <a:gd name="connsiteY29" fmla="*/ 316881 h 2488581"/>
              <a:gd name="connsiteX30" fmla="*/ 2556417 w 3270095"/>
              <a:gd name="connsiteY30" fmla="*/ 277851 h 2488581"/>
              <a:gd name="connsiteX31" fmla="*/ 2520176 w 3270095"/>
              <a:gd name="connsiteY31" fmla="*/ 266700 h 2488581"/>
              <a:gd name="connsiteX32" fmla="*/ 2436541 w 3270095"/>
              <a:gd name="connsiteY32" fmla="*/ 255549 h 2488581"/>
              <a:gd name="connsiteX33" fmla="*/ 2369634 w 3270095"/>
              <a:gd name="connsiteY33" fmla="*/ 286215 h 2488581"/>
              <a:gd name="connsiteX34" fmla="*/ 2316666 w 3270095"/>
              <a:gd name="connsiteY34" fmla="*/ 280639 h 2488581"/>
              <a:gd name="connsiteX35" fmla="*/ 2280424 w 3270095"/>
              <a:gd name="connsiteY35" fmla="*/ 258337 h 2488581"/>
              <a:gd name="connsiteX36" fmla="*/ 2210729 w 3270095"/>
              <a:gd name="connsiteY36" fmla="*/ 258337 h 2488581"/>
              <a:gd name="connsiteX37" fmla="*/ 2138246 w 3270095"/>
              <a:gd name="connsiteY37" fmla="*/ 280639 h 2488581"/>
              <a:gd name="connsiteX38" fmla="*/ 2102005 w 3270095"/>
              <a:gd name="connsiteY38" fmla="*/ 289003 h 2488581"/>
              <a:gd name="connsiteX39" fmla="*/ 2040673 w 3270095"/>
              <a:gd name="connsiteY39" fmla="*/ 283427 h 2488581"/>
              <a:gd name="connsiteX40" fmla="*/ 1979341 w 3270095"/>
              <a:gd name="connsiteY40" fmla="*/ 261125 h 2488581"/>
              <a:gd name="connsiteX41" fmla="*/ 1870617 w 3270095"/>
              <a:gd name="connsiteY41" fmla="*/ 261125 h 2488581"/>
              <a:gd name="connsiteX42" fmla="*/ 1814861 w 3270095"/>
              <a:gd name="connsiteY42" fmla="*/ 230459 h 2488581"/>
              <a:gd name="connsiteX43" fmla="*/ 1778620 w 3270095"/>
              <a:gd name="connsiteY43" fmla="*/ 227671 h 2488581"/>
              <a:gd name="connsiteX44" fmla="*/ 1717288 w 3270095"/>
              <a:gd name="connsiteY44" fmla="*/ 194217 h 2488581"/>
              <a:gd name="connsiteX45" fmla="*/ 1681046 w 3270095"/>
              <a:gd name="connsiteY45" fmla="*/ 160764 h 2488581"/>
              <a:gd name="connsiteX46" fmla="*/ 1625290 w 3270095"/>
              <a:gd name="connsiteY46" fmla="*/ 121734 h 2488581"/>
              <a:gd name="connsiteX47" fmla="*/ 1580685 w 3270095"/>
              <a:gd name="connsiteY47" fmla="*/ 77129 h 2488581"/>
              <a:gd name="connsiteX48" fmla="*/ 1533293 w 3270095"/>
              <a:gd name="connsiteY48" fmla="*/ 35312 h 2488581"/>
              <a:gd name="connsiteX49" fmla="*/ 1405054 w 3270095"/>
              <a:gd name="connsiteY49" fmla="*/ 43676 h 2488581"/>
              <a:gd name="connsiteX50" fmla="*/ 1352085 w 3270095"/>
              <a:gd name="connsiteY50" fmla="*/ 32525 h 2488581"/>
              <a:gd name="connsiteX51" fmla="*/ 1313056 w 3270095"/>
              <a:gd name="connsiteY51" fmla="*/ 7434 h 2488581"/>
              <a:gd name="connsiteX52" fmla="*/ 1257300 w 3270095"/>
              <a:gd name="connsiteY52" fmla="*/ 1859 h 2488581"/>
              <a:gd name="connsiteX53" fmla="*/ 1201544 w 3270095"/>
              <a:gd name="connsiteY53" fmla="*/ 18585 h 2488581"/>
              <a:gd name="connsiteX54" fmla="*/ 1137424 w 3270095"/>
              <a:gd name="connsiteY54" fmla="*/ 46464 h 2488581"/>
              <a:gd name="connsiteX55" fmla="*/ 1078880 w 3270095"/>
              <a:gd name="connsiteY55" fmla="*/ 68766 h 2488581"/>
              <a:gd name="connsiteX56" fmla="*/ 1039851 w 3270095"/>
              <a:gd name="connsiteY56" fmla="*/ 105007 h 2488581"/>
              <a:gd name="connsiteX57" fmla="*/ 1006398 w 3270095"/>
              <a:gd name="connsiteY57" fmla="*/ 135673 h 2488581"/>
              <a:gd name="connsiteX58" fmla="*/ 970156 w 3270095"/>
              <a:gd name="connsiteY58" fmla="*/ 152400 h 2488581"/>
              <a:gd name="connsiteX59" fmla="*/ 933915 w 3270095"/>
              <a:gd name="connsiteY59" fmla="*/ 166339 h 2488581"/>
              <a:gd name="connsiteX60" fmla="*/ 880946 w 3270095"/>
              <a:gd name="connsiteY60" fmla="*/ 205368 h 2488581"/>
              <a:gd name="connsiteX61" fmla="*/ 853068 w 3270095"/>
              <a:gd name="connsiteY61" fmla="*/ 222095 h 2488581"/>
              <a:gd name="connsiteX62" fmla="*/ 833554 w 3270095"/>
              <a:gd name="connsiteY62" fmla="*/ 263912 h 2488581"/>
              <a:gd name="connsiteX63" fmla="*/ 811251 w 3270095"/>
              <a:gd name="connsiteY63" fmla="*/ 302942 h 2488581"/>
              <a:gd name="connsiteX64" fmla="*/ 814039 w 3270095"/>
              <a:gd name="connsiteY64" fmla="*/ 339183 h 2488581"/>
              <a:gd name="connsiteX65" fmla="*/ 822402 w 3270095"/>
              <a:gd name="connsiteY65" fmla="*/ 375425 h 2488581"/>
              <a:gd name="connsiteX66" fmla="*/ 777798 w 3270095"/>
              <a:gd name="connsiteY66" fmla="*/ 392151 h 2488581"/>
              <a:gd name="connsiteX67" fmla="*/ 738768 w 3270095"/>
              <a:gd name="connsiteY67" fmla="*/ 431181 h 2488581"/>
              <a:gd name="connsiteX68" fmla="*/ 710890 w 3270095"/>
              <a:gd name="connsiteY68" fmla="*/ 470210 h 2488581"/>
              <a:gd name="connsiteX69" fmla="*/ 663498 w 3270095"/>
              <a:gd name="connsiteY69" fmla="*/ 520390 h 2488581"/>
              <a:gd name="connsiteX70" fmla="*/ 621680 w 3270095"/>
              <a:gd name="connsiteY70" fmla="*/ 564995 h 2488581"/>
              <a:gd name="connsiteX71" fmla="*/ 599378 w 3270095"/>
              <a:gd name="connsiteY71" fmla="*/ 587298 h 2488581"/>
              <a:gd name="connsiteX72" fmla="*/ 565924 w 3270095"/>
              <a:gd name="connsiteY72" fmla="*/ 643054 h 2488581"/>
              <a:gd name="connsiteX73" fmla="*/ 554773 w 3270095"/>
              <a:gd name="connsiteY73" fmla="*/ 662568 h 2488581"/>
              <a:gd name="connsiteX74" fmla="*/ 554773 w 3270095"/>
              <a:gd name="connsiteY74" fmla="*/ 693234 h 2488581"/>
              <a:gd name="connsiteX75" fmla="*/ 585439 w 3270095"/>
              <a:gd name="connsiteY75" fmla="*/ 813110 h 2488581"/>
              <a:gd name="connsiteX76" fmla="*/ 577076 w 3270095"/>
              <a:gd name="connsiteY76" fmla="*/ 866078 h 2488581"/>
              <a:gd name="connsiteX77" fmla="*/ 602166 w 3270095"/>
              <a:gd name="connsiteY77" fmla="*/ 907895 h 2488581"/>
              <a:gd name="connsiteX78" fmla="*/ 624468 w 3270095"/>
              <a:gd name="connsiteY78" fmla="*/ 999893 h 2488581"/>
              <a:gd name="connsiteX79" fmla="*/ 624468 w 3270095"/>
              <a:gd name="connsiteY79" fmla="*/ 1072376 h 2488581"/>
              <a:gd name="connsiteX80" fmla="*/ 607741 w 3270095"/>
              <a:gd name="connsiteY80" fmla="*/ 1133707 h 2488581"/>
              <a:gd name="connsiteX81" fmla="*/ 602166 w 3270095"/>
              <a:gd name="connsiteY81" fmla="*/ 1189464 h 2488581"/>
              <a:gd name="connsiteX82" fmla="*/ 607741 w 3270095"/>
              <a:gd name="connsiteY82" fmla="*/ 1225705 h 2488581"/>
              <a:gd name="connsiteX83" fmla="*/ 618893 w 3270095"/>
              <a:gd name="connsiteY83" fmla="*/ 1320490 h 2488581"/>
              <a:gd name="connsiteX84" fmla="*/ 616105 w 3270095"/>
              <a:gd name="connsiteY84" fmla="*/ 1387398 h 2488581"/>
              <a:gd name="connsiteX85" fmla="*/ 588227 w 3270095"/>
              <a:gd name="connsiteY85" fmla="*/ 1454305 h 2488581"/>
              <a:gd name="connsiteX86" fmla="*/ 549198 w 3270095"/>
              <a:gd name="connsiteY86" fmla="*/ 1501698 h 2488581"/>
              <a:gd name="connsiteX87" fmla="*/ 515744 w 3270095"/>
              <a:gd name="connsiteY87" fmla="*/ 1535151 h 2488581"/>
              <a:gd name="connsiteX88" fmla="*/ 487866 w 3270095"/>
              <a:gd name="connsiteY88" fmla="*/ 1568605 h 2488581"/>
              <a:gd name="connsiteX89" fmla="*/ 496229 w 3270095"/>
              <a:gd name="connsiteY89" fmla="*/ 1607634 h 2488581"/>
              <a:gd name="connsiteX90" fmla="*/ 457200 w 3270095"/>
              <a:gd name="connsiteY90" fmla="*/ 1674542 h 2488581"/>
              <a:gd name="connsiteX91" fmla="*/ 457200 w 3270095"/>
              <a:gd name="connsiteY91" fmla="*/ 1707995 h 2488581"/>
              <a:gd name="connsiteX92" fmla="*/ 454412 w 3270095"/>
              <a:gd name="connsiteY92" fmla="*/ 1760964 h 2488581"/>
              <a:gd name="connsiteX93" fmla="*/ 432110 w 3270095"/>
              <a:gd name="connsiteY93" fmla="*/ 1827871 h 2488581"/>
              <a:gd name="connsiteX94" fmla="*/ 404232 w 3270095"/>
              <a:gd name="connsiteY94" fmla="*/ 1869688 h 2488581"/>
              <a:gd name="connsiteX95" fmla="*/ 370778 w 3270095"/>
              <a:gd name="connsiteY95" fmla="*/ 1900354 h 2488581"/>
              <a:gd name="connsiteX96" fmla="*/ 317810 w 3270095"/>
              <a:gd name="connsiteY96" fmla="*/ 1942171 h 2488581"/>
              <a:gd name="connsiteX97" fmla="*/ 287144 w 3270095"/>
              <a:gd name="connsiteY97" fmla="*/ 1961685 h 2488581"/>
              <a:gd name="connsiteX98" fmla="*/ 264841 w 3270095"/>
              <a:gd name="connsiteY98" fmla="*/ 2023017 h 2488581"/>
              <a:gd name="connsiteX99" fmla="*/ 239751 w 3270095"/>
              <a:gd name="connsiteY99" fmla="*/ 2070410 h 2488581"/>
              <a:gd name="connsiteX100" fmla="*/ 217449 w 3270095"/>
              <a:gd name="connsiteY100" fmla="*/ 2128954 h 2488581"/>
              <a:gd name="connsiteX101" fmla="*/ 197934 w 3270095"/>
              <a:gd name="connsiteY101" fmla="*/ 2151256 h 2488581"/>
              <a:gd name="connsiteX102" fmla="*/ 153329 w 3270095"/>
              <a:gd name="connsiteY102" fmla="*/ 2195861 h 2488581"/>
              <a:gd name="connsiteX103" fmla="*/ 122663 w 3270095"/>
              <a:gd name="connsiteY103" fmla="*/ 2220951 h 2488581"/>
              <a:gd name="connsiteX104" fmla="*/ 114300 w 3270095"/>
              <a:gd name="connsiteY104" fmla="*/ 2254405 h 2488581"/>
              <a:gd name="connsiteX105" fmla="*/ 111512 w 3270095"/>
              <a:gd name="connsiteY105" fmla="*/ 2312949 h 2488581"/>
              <a:gd name="connsiteX106" fmla="*/ 94785 w 3270095"/>
              <a:gd name="connsiteY106" fmla="*/ 2377068 h 2488581"/>
              <a:gd name="connsiteX107" fmla="*/ 44605 w 3270095"/>
              <a:gd name="connsiteY107" fmla="*/ 2463490 h 2488581"/>
              <a:gd name="connsiteX108" fmla="*/ 0 w 3270095"/>
              <a:gd name="connsiteY108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189249 w 3270095"/>
              <a:gd name="connsiteY19" fmla="*/ 534329 h 2488581"/>
              <a:gd name="connsiteX20" fmla="*/ 3133493 w 3270095"/>
              <a:gd name="connsiteY20" fmla="*/ 500876 h 2488581"/>
              <a:gd name="connsiteX21" fmla="*/ 3077737 w 3270095"/>
              <a:gd name="connsiteY21" fmla="*/ 464634 h 2488581"/>
              <a:gd name="connsiteX22" fmla="*/ 3055434 w 3270095"/>
              <a:gd name="connsiteY22" fmla="*/ 442332 h 2488581"/>
              <a:gd name="connsiteX23" fmla="*/ 3002466 w 3270095"/>
              <a:gd name="connsiteY23" fmla="*/ 464634 h 2488581"/>
              <a:gd name="connsiteX24" fmla="*/ 2974588 w 3270095"/>
              <a:gd name="connsiteY24" fmla="*/ 478573 h 2488581"/>
              <a:gd name="connsiteX25" fmla="*/ 2938346 w 3270095"/>
              <a:gd name="connsiteY25" fmla="*/ 447907 h 2488581"/>
              <a:gd name="connsiteX26" fmla="*/ 2882590 w 3270095"/>
              <a:gd name="connsiteY26" fmla="*/ 442332 h 2488581"/>
              <a:gd name="connsiteX27" fmla="*/ 2832410 w 3270095"/>
              <a:gd name="connsiteY27" fmla="*/ 439544 h 2488581"/>
              <a:gd name="connsiteX28" fmla="*/ 2801744 w 3270095"/>
              <a:gd name="connsiteY28" fmla="*/ 414454 h 2488581"/>
              <a:gd name="connsiteX29" fmla="*/ 2737624 w 3270095"/>
              <a:gd name="connsiteY29" fmla="*/ 372637 h 2488581"/>
              <a:gd name="connsiteX30" fmla="*/ 2687444 w 3270095"/>
              <a:gd name="connsiteY30" fmla="*/ 341971 h 2488581"/>
              <a:gd name="connsiteX31" fmla="*/ 2631688 w 3270095"/>
              <a:gd name="connsiteY31" fmla="*/ 316881 h 2488581"/>
              <a:gd name="connsiteX32" fmla="*/ 2556417 w 3270095"/>
              <a:gd name="connsiteY32" fmla="*/ 277851 h 2488581"/>
              <a:gd name="connsiteX33" fmla="*/ 2520176 w 3270095"/>
              <a:gd name="connsiteY33" fmla="*/ 266700 h 2488581"/>
              <a:gd name="connsiteX34" fmla="*/ 2436541 w 3270095"/>
              <a:gd name="connsiteY34" fmla="*/ 255549 h 2488581"/>
              <a:gd name="connsiteX35" fmla="*/ 2369634 w 3270095"/>
              <a:gd name="connsiteY35" fmla="*/ 286215 h 2488581"/>
              <a:gd name="connsiteX36" fmla="*/ 2316666 w 3270095"/>
              <a:gd name="connsiteY36" fmla="*/ 280639 h 2488581"/>
              <a:gd name="connsiteX37" fmla="*/ 2280424 w 3270095"/>
              <a:gd name="connsiteY37" fmla="*/ 258337 h 2488581"/>
              <a:gd name="connsiteX38" fmla="*/ 2210729 w 3270095"/>
              <a:gd name="connsiteY38" fmla="*/ 258337 h 2488581"/>
              <a:gd name="connsiteX39" fmla="*/ 2138246 w 3270095"/>
              <a:gd name="connsiteY39" fmla="*/ 280639 h 2488581"/>
              <a:gd name="connsiteX40" fmla="*/ 2102005 w 3270095"/>
              <a:gd name="connsiteY40" fmla="*/ 289003 h 2488581"/>
              <a:gd name="connsiteX41" fmla="*/ 2040673 w 3270095"/>
              <a:gd name="connsiteY41" fmla="*/ 283427 h 2488581"/>
              <a:gd name="connsiteX42" fmla="*/ 1979341 w 3270095"/>
              <a:gd name="connsiteY42" fmla="*/ 261125 h 2488581"/>
              <a:gd name="connsiteX43" fmla="*/ 1870617 w 3270095"/>
              <a:gd name="connsiteY43" fmla="*/ 261125 h 2488581"/>
              <a:gd name="connsiteX44" fmla="*/ 1814861 w 3270095"/>
              <a:gd name="connsiteY44" fmla="*/ 230459 h 2488581"/>
              <a:gd name="connsiteX45" fmla="*/ 1778620 w 3270095"/>
              <a:gd name="connsiteY45" fmla="*/ 227671 h 2488581"/>
              <a:gd name="connsiteX46" fmla="*/ 1717288 w 3270095"/>
              <a:gd name="connsiteY46" fmla="*/ 194217 h 2488581"/>
              <a:gd name="connsiteX47" fmla="*/ 1681046 w 3270095"/>
              <a:gd name="connsiteY47" fmla="*/ 160764 h 2488581"/>
              <a:gd name="connsiteX48" fmla="*/ 1625290 w 3270095"/>
              <a:gd name="connsiteY48" fmla="*/ 121734 h 2488581"/>
              <a:gd name="connsiteX49" fmla="*/ 1580685 w 3270095"/>
              <a:gd name="connsiteY49" fmla="*/ 77129 h 2488581"/>
              <a:gd name="connsiteX50" fmla="*/ 1533293 w 3270095"/>
              <a:gd name="connsiteY50" fmla="*/ 35312 h 2488581"/>
              <a:gd name="connsiteX51" fmla="*/ 1405054 w 3270095"/>
              <a:gd name="connsiteY51" fmla="*/ 43676 h 2488581"/>
              <a:gd name="connsiteX52" fmla="*/ 1352085 w 3270095"/>
              <a:gd name="connsiteY52" fmla="*/ 32525 h 2488581"/>
              <a:gd name="connsiteX53" fmla="*/ 1313056 w 3270095"/>
              <a:gd name="connsiteY53" fmla="*/ 7434 h 2488581"/>
              <a:gd name="connsiteX54" fmla="*/ 1257300 w 3270095"/>
              <a:gd name="connsiteY54" fmla="*/ 1859 h 2488581"/>
              <a:gd name="connsiteX55" fmla="*/ 1201544 w 3270095"/>
              <a:gd name="connsiteY55" fmla="*/ 18585 h 2488581"/>
              <a:gd name="connsiteX56" fmla="*/ 1137424 w 3270095"/>
              <a:gd name="connsiteY56" fmla="*/ 46464 h 2488581"/>
              <a:gd name="connsiteX57" fmla="*/ 1078880 w 3270095"/>
              <a:gd name="connsiteY57" fmla="*/ 68766 h 2488581"/>
              <a:gd name="connsiteX58" fmla="*/ 1039851 w 3270095"/>
              <a:gd name="connsiteY58" fmla="*/ 105007 h 2488581"/>
              <a:gd name="connsiteX59" fmla="*/ 1006398 w 3270095"/>
              <a:gd name="connsiteY59" fmla="*/ 135673 h 2488581"/>
              <a:gd name="connsiteX60" fmla="*/ 970156 w 3270095"/>
              <a:gd name="connsiteY60" fmla="*/ 152400 h 2488581"/>
              <a:gd name="connsiteX61" fmla="*/ 933915 w 3270095"/>
              <a:gd name="connsiteY61" fmla="*/ 166339 h 2488581"/>
              <a:gd name="connsiteX62" fmla="*/ 880946 w 3270095"/>
              <a:gd name="connsiteY62" fmla="*/ 205368 h 2488581"/>
              <a:gd name="connsiteX63" fmla="*/ 853068 w 3270095"/>
              <a:gd name="connsiteY63" fmla="*/ 222095 h 2488581"/>
              <a:gd name="connsiteX64" fmla="*/ 833554 w 3270095"/>
              <a:gd name="connsiteY64" fmla="*/ 263912 h 2488581"/>
              <a:gd name="connsiteX65" fmla="*/ 811251 w 3270095"/>
              <a:gd name="connsiteY65" fmla="*/ 302942 h 2488581"/>
              <a:gd name="connsiteX66" fmla="*/ 814039 w 3270095"/>
              <a:gd name="connsiteY66" fmla="*/ 339183 h 2488581"/>
              <a:gd name="connsiteX67" fmla="*/ 822402 w 3270095"/>
              <a:gd name="connsiteY67" fmla="*/ 375425 h 2488581"/>
              <a:gd name="connsiteX68" fmla="*/ 777798 w 3270095"/>
              <a:gd name="connsiteY68" fmla="*/ 392151 h 2488581"/>
              <a:gd name="connsiteX69" fmla="*/ 738768 w 3270095"/>
              <a:gd name="connsiteY69" fmla="*/ 431181 h 2488581"/>
              <a:gd name="connsiteX70" fmla="*/ 710890 w 3270095"/>
              <a:gd name="connsiteY70" fmla="*/ 470210 h 2488581"/>
              <a:gd name="connsiteX71" fmla="*/ 663498 w 3270095"/>
              <a:gd name="connsiteY71" fmla="*/ 520390 h 2488581"/>
              <a:gd name="connsiteX72" fmla="*/ 621680 w 3270095"/>
              <a:gd name="connsiteY72" fmla="*/ 564995 h 2488581"/>
              <a:gd name="connsiteX73" fmla="*/ 599378 w 3270095"/>
              <a:gd name="connsiteY73" fmla="*/ 587298 h 2488581"/>
              <a:gd name="connsiteX74" fmla="*/ 565924 w 3270095"/>
              <a:gd name="connsiteY74" fmla="*/ 643054 h 2488581"/>
              <a:gd name="connsiteX75" fmla="*/ 554773 w 3270095"/>
              <a:gd name="connsiteY75" fmla="*/ 662568 h 2488581"/>
              <a:gd name="connsiteX76" fmla="*/ 554773 w 3270095"/>
              <a:gd name="connsiteY76" fmla="*/ 693234 h 2488581"/>
              <a:gd name="connsiteX77" fmla="*/ 585439 w 3270095"/>
              <a:gd name="connsiteY77" fmla="*/ 813110 h 2488581"/>
              <a:gd name="connsiteX78" fmla="*/ 577076 w 3270095"/>
              <a:gd name="connsiteY78" fmla="*/ 866078 h 2488581"/>
              <a:gd name="connsiteX79" fmla="*/ 602166 w 3270095"/>
              <a:gd name="connsiteY79" fmla="*/ 907895 h 2488581"/>
              <a:gd name="connsiteX80" fmla="*/ 624468 w 3270095"/>
              <a:gd name="connsiteY80" fmla="*/ 999893 h 2488581"/>
              <a:gd name="connsiteX81" fmla="*/ 624468 w 3270095"/>
              <a:gd name="connsiteY81" fmla="*/ 1072376 h 2488581"/>
              <a:gd name="connsiteX82" fmla="*/ 607741 w 3270095"/>
              <a:gd name="connsiteY82" fmla="*/ 1133707 h 2488581"/>
              <a:gd name="connsiteX83" fmla="*/ 602166 w 3270095"/>
              <a:gd name="connsiteY83" fmla="*/ 1189464 h 2488581"/>
              <a:gd name="connsiteX84" fmla="*/ 607741 w 3270095"/>
              <a:gd name="connsiteY84" fmla="*/ 1225705 h 2488581"/>
              <a:gd name="connsiteX85" fmla="*/ 618893 w 3270095"/>
              <a:gd name="connsiteY85" fmla="*/ 1320490 h 2488581"/>
              <a:gd name="connsiteX86" fmla="*/ 616105 w 3270095"/>
              <a:gd name="connsiteY86" fmla="*/ 1387398 h 2488581"/>
              <a:gd name="connsiteX87" fmla="*/ 588227 w 3270095"/>
              <a:gd name="connsiteY87" fmla="*/ 1454305 h 2488581"/>
              <a:gd name="connsiteX88" fmla="*/ 549198 w 3270095"/>
              <a:gd name="connsiteY88" fmla="*/ 1501698 h 2488581"/>
              <a:gd name="connsiteX89" fmla="*/ 515744 w 3270095"/>
              <a:gd name="connsiteY89" fmla="*/ 1535151 h 2488581"/>
              <a:gd name="connsiteX90" fmla="*/ 487866 w 3270095"/>
              <a:gd name="connsiteY90" fmla="*/ 1568605 h 2488581"/>
              <a:gd name="connsiteX91" fmla="*/ 496229 w 3270095"/>
              <a:gd name="connsiteY91" fmla="*/ 1607634 h 2488581"/>
              <a:gd name="connsiteX92" fmla="*/ 457200 w 3270095"/>
              <a:gd name="connsiteY92" fmla="*/ 1674542 h 2488581"/>
              <a:gd name="connsiteX93" fmla="*/ 457200 w 3270095"/>
              <a:gd name="connsiteY93" fmla="*/ 1707995 h 2488581"/>
              <a:gd name="connsiteX94" fmla="*/ 454412 w 3270095"/>
              <a:gd name="connsiteY94" fmla="*/ 1760964 h 2488581"/>
              <a:gd name="connsiteX95" fmla="*/ 432110 w 3270095"/>
              <a:gd name="connsiteY95" fmla="*/ 1827871 h 2488581"/>
              <a:gd name="connsiteX96" fmla="*/ 404232 w 3270095"/>
              <a:gd name="connsiteY96" fmla="*/ 1869688 h 2488581"/>
              <a:gd name="connsiteX97" fmla="*/ 370778 w 3270095"/>
              <a:gd name="connsiteY97" fmla="*/ 1900354 h 2488581"/>
              <a:gd name="connsiteX98" fmla="*/ 317810 w 3270095"/>
              <a:gd name="connsiteY98" fmla="*/ 1942171 h 2488581"/>
              <a:gd name="connsiteX99" fmla="*/ 287144 w 3270095"/>
              <a:gd name="connsiteY99" fmla="*/ 1961685 h 2488581"/>
              <a:gd name="connsiteX100" fmla="*/ 264841 w 3270095"/>
              <a:gd name="connsiteY100" fmla="*/ 2023017 h 2488581"/>
              <a:gd name="connsiteX101" fmla="*/ 239751 w 3270095"/>
              <a:gd name="connsiteY101" fmla="*/ 2070410 h 2488581"/>
              <a:gd name="connsiteX102" fmla="*/ 217449 w 3270095"/>
              <a:gd name="connsiteY102" fmla="*/ 2128954 h 2488581"/>
              <a:gd name="connsiteX103" fmla="*/ 197934 w 3270095"/>
              <a:gd name="connsiteY103" fmla="*/ 2151256 h 2488581"/>
              <a:gd name="connsiteX104" fmla="*/ 153329 w 3270095"/>
              <a:gd name="connsiteY104" fmla="*/ 2195861 h 2488581"/>
              <a:gd name="connsiteX105" fmla="*/ 122663 w 3270095"/>
              <a:gd name="connsiteY105" fmla="*/ 2220951 h 2488581"/>
              <a:gd name="connsiteX106" fmla="*/ 114300 w 3270095"/>
              <a:gd name="connsiteY106" fmla="*/ 2254405 h 2488581"/>
              <a:gd name="connsiteX107" fmla="*/ 111512 w 3270095"/>
              <a:gd name="connsiteY107" fmla="*/ 2312949 h 2488581"/>
              <a:gd name="connsiteX108" fmla="*/ 94785 w 3270095"/>
              <a:gd name="connsiteY108" fmla="*/ 2377068 h 2488581"/>
              <a:gd name="connsiteX109" fmla="*/ 44605 w 3270095"/>
              <a:gd name="connsiteY109" fmla="*/ 2463490 h 2488581"/>
              <a:gd name="connsiteX110" fmla="*/ 0 w 3270095"/>
              <a:gd name="connsiteY110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217630 w 3270095"/>
              <a:gd name="connsiteY19" fmla="*/ 569296 h 2488581"/>
              <a:gd name="connsiteX20" fmla="*/ 3189249 w 3270095"/>
              <a:gd name="connsiteY20" fmla="*/ 534329 h 2488581"/>
              <a:gd name="connsiteX21" fmla="*/ 3133493 w 3270095"/>
              <a:gd name="connsiteY21" fmla="*/ 500876 h 2488581"/>
              <a:gd name="connsiteX22" fmla="*/ 3077737 w 3270095"/>
              <a:gd name="connsiteY22" fmla="*/ 464634 h 2488581"/>
              <a:gd name="connsiteX23" fmla="*/ 3055434 w 3270095"/>
              <a:gd name="connsiteY23" fmla="*/ 442332 h 2488581"/>
              <a:gd name="connsiteX24" fmla="*/ 3002466 w 3270095"/>
              <a:gd name="connsiteY24" fmla="*/ 464634 h 2488581"/>
              <a:gd name="connsiteX25" fmla="*/ 2974588 w 3270095"/>
              <a:gd name="connsiteY25" fmla="*/ 478573 h 2488581"/>
              <a:gd name="connsiteX26" fmla="*/ 2938346 w 3270095"/>
              <a:gd name="connsiteY26" fmla="*/ 447907 h 2488581"/>
              <a:gd name="connsiteX27" fmla="*/ 2882590 w 3270095"/>
              <a:gd name="connsiteY27" fmla="*/ 442332 h 2488581"/>
              <a:gd name="connsiteX28" fmla="*/ 2832410 w 3270095"/>
              <a:gd name="connsiteY28" fmla="*/ 439544 h 2488581"/>
              <a:gd name="connsiteX29" fmla="*/ 2801744 w 3270095"/>
              <a:gd name="connsiteY29" fmla="*/ 414454 h 2488581"/>
              <a:gd name="connsiteX30" fmla="*/ 2737624 w 3270095"/>
              <a:gd name="connsiteY30" fmla="*/ 372637 h 2488581"/>
              <a:gd name="connsiteX31" fmla="*/ 2687444 w 3270095"/>
              <a:gd name="connsiteY31" fmla="*/ 341971 h 2488581"/>
              <a:gd name="connsiteX32" fmla="*/ 2631688 w 3270095"/>
              <a:gd name="connsiteY32" fmla="*/ 316881 h 2488581"/>
              <a:gd name="connsiteX33" fmla="*/ 2556417 w 3270095"/>
              <a:gd name="connsiteY33" fmla="*/ 277851 h 2488581"/>
              <a:gd name="connsiteX34" fmla="*/ 2520176 w 3270095"/>
              <a:gd name="connsiteY34" fmla="*/ 266700 h 2488581"/>
              <a:gd name="connsiteX35" fmla="*/ 2436541 w 3270095"/>
              <a:gd name="connsiteY35" fmla="*/ 255549 h 2488581"/>
              <a:gd name="connsiteX36" fmla="*/ 2369634 w 3270095"/>
              <a:gd name="connsiteY36" fmla="*/ 286215 h 2488581"/>
              <a:gd name="connsiteX37" fmla="*/ 2316666 w 3270095"/>
              <a:gd name="connsiteY37" fmla="*/ 280639 h 2488581"/>
              <a:gd name="connsiteX38" fmla="*/ 2280424 w 3270095"/>
              <a:gd name="connsiteY38" fmla="*/ 258337 h 2488581"/>
              <a:gd name="connsiteX39" fmla="*/ 2210729 w 3270095"/>
              <a:gd name="connsiteY39" fmla="*/ 258337 h 2488581"/>
              <a:gd name="connsiteX40" fmla="*/ 2138246 w 3270095"/>
              <a:gd name="connsiteY40" fmla="*/ 280639 h 2488581"/>
              <a:gd name="connsiteX41" fmla="*/ 2102005 w 3270095"/>
              <a:gd name="connsiteY41" fmla="*/ 289003 h 2488581"/>
              <a:gd name="connsiteX42" fmla="*/ 2040673 w 3270095"/>
              <a:gd name="connsiteY42" fmla="*/ 283427 h 2488581"/>
              <a:gd name="connsiteX43" fmla="*/ 1979341 w 3270095"/>
              <a:gd name="connsiteY43" fmla="*/ 261125 h 2488581"/>
              <a:gd name="connsiteX44" fmla="*/ 1870617 w 3270095"/>
              <a:gd name="connsiteY44" fmla="*/ 261125 h 2488581"/>
              <a:gd name="connsiteX45" fmla="*/ 1814861 w 3270095"/>
              <a:gd name="connsiteY45" fmla="*/ 230459 h 2488581"/>
              <a:gd name="connsiteX46" fmla="*/ 1778620 w 3270095"/>
              <a:gd name="connsiteY46" fmla="*/ 227671 h 2488581"/>
              <a:gd name="connsiteX47" fmla="*/ 1717288 w 3270095"/>
              <a:gd name="connsiteY47" fmla="*/ 194217 h 2488581"/>
              <a:gd name="connsiteX48" fmla="*/ 1681046 w 3270095"/>
              <a:gd name="connsiteY48" fmla="*/ 160764 h 2488581"/>
              <a:gd name="connsiteX49" fmla="*/ 1625290 w 3270095"/>
              <a:gd name="connsiteY49" fmla="*/ 121734 h 2488581"/>
              <a:gd name="connsiteX50" fmla="*/ 1580685 w 3270095"/>
              <a:gd name="connsiteY50" fmla="*/ 77129 h 2488581"/>
              <a:gd name="connsiteX51" fmla="*/ 1533293 w 3270095"/>
              <a:gd name="connsiteY51" fmla="*/ 35312 h 2488581"/>
              <a:gd name="connsiteX52" fmla="*/ 1405054 w 3270095"/>
              <a:gd name="connsiteY52" fmla="*/ 43676 h 2488581"/>
              <a:gd name="connsiteX53" fmla="*/ 1352085 w 3270095"/>
              <a:gd name="connsiteY53" fmla="*/ 32525 h 2488581"/>
              <a:gd name="connsiteX54" fmla="*/ 1313056 w 3270095"/>
              <a:gd name="connsiteY54" fmla="*/ 7434 h 2488581"/>
              <a:gd name="connsiteX55" fmla="*/ 1257300 w 3270095"/>
              <a:gd name="connsiteY55" fmla="*/ 1859 h 2488581"/>
              <a:gd name="connsiteX56" fmla="*/ 1201544 w 3270095"/>
              <a:gd name="connsiteY56" fmla="*/ 18585 h 2488581"/>
              <a:gd name="connsiteX57" fmla="*/ 1137424 w 3270095"/>
              <a:gd name="connsiteY57" fmla="*/ 46464 h 2488581"/>
              <a:gd name="connsiteX58" fmla="*/ 1078880 w 3270095"/>
              <a:gd name="connsiteY58" fmla="*/ 68766 h 2488581"/>
              <a:gd name="connsiteX59" fmla="*/ 1039851 w 3270095"/>
              <a:gd name="connsiteY59" fmla="*/ 105007 h 2488581"/>
              <a:gd name="connsiteX60" fmla="*/ 1006398 w 3270095"/>
              <a:gd name="connsiteY60" fmla="*/ 135673 h 2488581"/>
              <a:gd name="connsiteX61" fmla="*/ 970156 w 3270095"/>
              <a:gd name="connsiteY61" fmla="*/ 152400 h 2488581"/>
              <a:gd name="connsiteX62" fmla="*/ 933915 w 3270095"/>
              <a:gd name="connsiteY62" fmla="*/ 166339 h 2488581"/>
              <a:gd name="connsiteX63" fmla="*/ 880946 w 3270095"/>
              <a:gd name="connsiteY63" fmla="*/ 205368 h 2488581"/>
              <a:gd name="connsiteX64" fmla="*/ 853068 w 3270095"/>
              <a:gd name="connsiteY64" fmla="*/ 222095 h 2488581"/>
              <a:gd name="connsiteX65" fmla="*/ 833554 w 3270095"/>
              <a:gd name="connsiteY65" fmla="*/ 263912 h 2488581"/>
              <a:gd name="connsiteX66" fmla="*/ 811251 w 3270095"/>
              <a:gd name="connsiteY66" fmla="*/ 302942 h 2488581"/>
              <a:gd name="connsiteX67" fmla="*/ 814039 w 3270095"/>
              <a:gd name="connsiteY67" fmla="*/ 339183 h 2488581"/>
              <a:gd name="connsiteX68" fmla="*/ 822402 w 3270095"/>
              <a:gd name="connsiteY68" fmla="*/ 375425 h 2488581"/>
              <a:gd name="connsiteX69" fmla="*/ 777798 w 3270095"/>
              <a:gd name="connsiteY69" fmla="*/ 392151 h 2488581"/>
              <a:gd name="connsiteX70" fmla="*/ 738768 w 3270095"/>
              <a:gd name="connsiteY70" fmla="*/ 431181 h 2488581"/>
              <a:gd name="connsiteX71" fmla="*/ 710890 w 3270095"/>
              <a:gd name="connsiteY71" fmla="*/ 470210 h 2488581"/>
              <a:gd name="connsiteX72" fmla="*/ 663498 w 3270095"/>
              <a:gd name="connsiteY72" fmla="*/ 520390 h 2488581"/>
              <a:gd name="connsiteX73" fmla="*/ 621680 w 3270095"/>
              <a:gd name="connsiteY73" fmla="*/ 564995 h 2488581"/>
              <a:gd name="connsiteX74" fmla="*/ 599378 w 3270095"/>
              <a:gd name="connsiteY74" fmla="*/ 587298 h 2488581"/>
              <a:gd name="connsiteX75" fmla="*/ 565924 w 3270095"/>
              <a:gd name="connsiteY75" fmla="*/ 643054 h 2488581"/>
              <a:gd name="connsiteX76" fmla="*/ 554773 w 3270095"/>
              <a:gd name="connsiteY76" fmla="*/ 662568 h 2488581"/>
              <a:gd name="connsiteX77" fmla="*/ 554773 w 3270095"/>
              <a:gd name="connsiteY77" fmla="*/ 693234 h 2488581"/>
              <a:gd name="connsiteX78" fmla="*/ 585439 w 3270095"/>
              <a:gd name="connsiteY78" fmla="*/ 813110 h 2488581"/>
              <a:gd name="connsiteX79" fmla="*/ 577076 w 3270095"/>
              <a:gd name="connsiteY79" fmla="*/ 866078 h 2488581"/>
              <a:gd name="connsiteX80" fmla="*/ 602166 w 3270095"/>
              <a:gd name="connsiteY80" fmla="*/ 907895 h 2488581"/>
              <a:gd name="connsiteX81" fmla="*/ 624468 w 3270095"/>
              <a:gd name="connsiteY81" fmla="*/ 999893 h 2488581"/>
              <a:gd name="connsiteX82" fmla="*/ 624468 w 3270095"/>
              <a:gd name="connsiteY82" fmla="*/ 1072376 h 2488581"/>
              <a:gd name="connsiteX83" fmla="*/ 607741 w 3270095"/>
              <a:gd name="connsiteY83" fmla="*/ 1133707 h 2488581"/>
              <a:gd name="connsiteX84" fmla="*/ 602166 w 3270095"/>
              <a:gd name="connsiteY84" fmla="*/ 1189464 h 2488581"/>
              <a:gd name="connsiteX85" fmla="*/ 607741 w 3270095"/>
              <a:gd name="connsiteY85" fmla="*/ 1225705 h 2488581"/>
              <a:gd name="connsiteX86" fmla="*/ 618893 w 3270095"/>
              <a:gd name="connsiteY86" fmla="*/ 1320490 h 2488581"/>
              <a:gd name="connsiteX87" fmla="*/ 616105 w 3270095"/>
              <a:gd name="connsiteY87" fmla="*/ 1387398 h 2488581"/>
              <a:gd name="connsiteX88" fmla="*/ 588227 w 3270095"/>
              <a:gd name="connsiteY88" fmla="*/ 1454305 h 2488581"/>
              <a:gd name="connsiteX89" fmla="*/ 549198 w 3270095"/>
              <a:gd name="connsiteY89" fmla="*/ 1501698 h 2488581"/>
              <a:gd name="connsiteX90" fmla="*/ 515744 w 3270095"/>
              <a:gd name="connsiteY90" fmla="*/ 1535151 h 2488581"/>
              <a:gd name="connsiteX91" fmla="*/ 487866 w 3270095"/>
              <a:gd name="connsiteY91" fmla="*/ 1568605 h 2488581"/>
              <a:gd name="connsiteX92" fmla="*/ 496229 w 3270095"/>
              <a:gd name="connsiteY92" fmla="*/ 1607634 h 2488581"/>
              <a:gd name="connsiteX93" fmla="*/ 457200 w 3270095"/>
              <a:gd name="connsiteY93" fmla="*/ 1674542 h 2488581"/>
              <a:gd name="connsiteX94" fmla="*/ 457200 w 3270095"/>
              <a:gd name="connsiteY94" fmla="*/ 1707995 h 2488581"/>
              <a:gd name="connsiteX95" fmla="*/ 454412 w 3270095"/>
              <a:gd name="connsiteY95" fmla="*/ 1760964 h 2488581"/>
              <a:gd name="connsiteX96" fmla="*/ 432110 w 3270095"/>
              <a:gd name="connsiteY96" fmla="*/ 1827871 h 2488581"/>
              <a:gd name="connsiteX97" fmla="*/ 404232 w 3270095"/>
              <a:gd name="connsiteY97" fmla="*/ 1869688 h 2488581"/>
              <a:gd name="connsiteX98" fmla="*/ 370778 w 3270095"/>
              <a:gd name="connsiteY98" fmla="*/ 1900354 h 2488581"/>
              <a:gd name="connsiteX99" fmla="*/ 317810 w 3270095"/>
              <a:gd name="connsiteY99" fmla="*/ 1942171 h 2488581"/>
              <a:gd name="connsiteX100" fmla="*/ 287144 w 3270095"/>
              <a:gd name="connsiteY100" fmla="*/ 1961685 h 2488581"/>
              <a:gd name="connsiteX101" fmla="*/ 264841 w 3270095"/>
              <a:gd name="connsiteY101" fmla="*/ 2023017 h 2488581"/>
              <a:gd name="connsiteX102" fmla="*/ 239751 w 3270095"/>
              <a:gd name="connsiteY102" fmla="*/ 2070410 h 2488581"/>
              <a:gd name="connsiteX103" fmla="*/ 217449 w 3270095"/>
              <a:gd name="connsiteY103" fmla="*/ 2128954 h 2488581"/>
              <a:gd name="connsiteX104" fmla="*/ 197934 w 3270095"/>
              <a:gd name="connsiteY104" fmla="*/ 2151256 h 2488581"/>
              <a:gd name="connsiteX105" fmla="*/ 153329 w 3270095"/>
              <a:gd name="connsiteY105" fmla="*/ 2195861 h 2488581"/>
              <a:gd name="connsiteX106" fmla="*/ 122663 w 3270095"/>
              <a:gd name="connsiteY106" fmla="*/ 2220951 h 2488581"/>
              <a:gd name="connsiteX107" fmla="*/ 114300 w 3270095"/>
              <a:gd name="connsiteY107" fmla="*/ 2254405 h 2488581"/>
              <a:gd name="connsiteX108" fmla="*/ 111512 w 3270095"/>
              <a:gd name="connsiteY108" fmla="*/ 2312949 h 2488581"/>
              <a:gd name="connsiteX109" fmla="*/ 94785 w 3270095"/>
              <a:gd name="connsiteY109" fmla="*/ 2377068 h 2488581"/>
              <a:gd name="connsiteX110" fmla="*/ 44605 w 3270095"/>
              <a:gd name="connsiteY110" fmla="*/ 2463490 h 2488581"/>
              <a:gd name="connsiteX111" fmla="*/ 0 w 3270095"/>
              <a:gd name="connsiteY111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217630 w 3270095"/>
              <a:gd name="connsiteY19" fmla="*/ 569296 h 2488581"/>
              <a:gd name="connsiteX20" fmla="*/ 3189249 w 3270095"/>
              <a:gd name="connsiteY20" fmla="*/ 534329 h 2488581"/>
              <a:gd name="connsiteX21" fmla="*/ 3133493 w 3270095"/>
              <a:gd name="connsiteY21" fmla="*/ 500876 h 2488581"/>
              <a:gd name="connsiteX22" fmla="*/ 3077737 w 3270095"/>
              <a:gd name="connsiteY22" fmla="*/ 464634 h 2488581"/>
              <a:gd name="connsiteX23" fmla="*/ 3055434 w 3270095"/>
              <a:gd name="connsiteY23" fmla="*/ 442332 h 2488581"/>
              <a:gd name="connsiteX24" fmla="*/ 3002466 w 3270095"/>
              <a:gd name="connsiteY24" fmla="*/ 464634 h 2488581"/>
              <a:gd name="connsiteX25" fmla="*/ 2974588 w 3270095"/>
              <a:gd name="connsiteY25" fmla="*/ 478573 h 2488581"/>
              <a:gd name="connsiteX26" fmla="*/ 2938346 w 3270095"/>
              <a:gd name="connsiteY26" fmla="*/ 447907 h 2488581"/>
              <a:gd name="connsiteX27" fmla="*/ 2882590 w 3270095"/>
              <a:gd name="connsiteY27" fmla="*/ 442332 h 2488581"/>
              <a:gd name="connsiteX28" fmla="*/ 2832410 w 3270095"/>
              <a:gd name="connsiteY28" fmla="*/ 439544 h 2488581"/>
              <a:gd name="connsiteX29" fmla="*/ 2801744 w 3270095"/>
              <a:gd name="connsiteY29" fmla="*/ 414454 h 2488581"/>
              <a:gd name="connsiteX30" fmla="*/ 2737624 w 3270095"/>
              <a:gd name="connsiteY30" fmla="*/ 372637 h 2488581"/>
              <a:gd name="connsiteX31" fmla="*/ 2687444 w 3270095"/>
              <a:gd name="connsiteY31" fmla="*/ 341971 h 2488581"/>
              <a:gd name="connsiteX32" fmla="*/ 2631688 w 3270095"/>
              <a:gd name="connsiteY32" fmla="*/ 316881 h 2488581"/>
              <a:gd name="connsiteX33" fmla="*/ 2556417 w 3270095"/>
              <a:gd name="connsiteY33" fmla="*/ 277851 h 2488581"/>
              <a:gd name="connsiteX34" fmla="*/ 2520176 w 3270095"/>
              <a:gd name="connsiteY34" fmla="*/ 266700 h 2488581"/>
              <a:gd name="connsiteX35" fmla="*/ 2436541 w 3270095"/>
              <a:gd name="connsiteY35" fmla="*/ 255549 h 2488581"/>
              <a:gd name="connsiteX36" fmla="*/ 2369634 w 3270095"/>
              <a:gd name="connsiteY36" fmla="*/ 286215 h 2488581"/>
              <a:gd name="connsiteX37" fmla="*/ 2316666 w 3270095"/>
              <a:gd name="connsiteY37" fmla="*/ 280639 h 2488581"/>
              <a:gd name="connsiteX38" fmla="*/ 2280424 w 3270095"/>
              <a:gd name="connsiteY38" fmla="*/ 258337 h 2488581"/>
              <a:gd name="connsiteX39" fmla="*/ 2210729 w 3270095"/>
              <a:gd name="connsiteY39" fmla="*/ 258337 h 2488581"/>
              <a:gd name="connsiteX40" fmla="*/ 2138246 w 3270095"/>
              <a:gd name="connsiteY40" fmla="*/ 280639 h 2488581"/>
              <a:gd name="connsiteX41" fmla="*/ 2102005 w 3270095"/>
              <a:gd name="connsiteY41" fmla="*/ 289003 h 2488581"/>
              <a:gd name="connsiteX42" fmla="*/ 2040673 w 3270095"/>
              <a:gd name="connsiteY42" fmla="*/ 283427 h 2488581"/>
              <a:gd name="connsiteX43" fmla="*/ 1979341 w 3270095"/>
              <a:gd name="connsiteY43" fmla="*/ 261125 h 2488581"/>
              <a:gd name="connsiteX44" fmla="*/ 1870617 w 3270095"/>
              <a:gd name="connsiteY44" fmla="*/ 261125 h 2488581"/>
              <a:gd name="connsiteX45" fmla="*/ 1814861 w 3270095"/>
              <a:gd name="connsiteY45" fmla="*/ 230459 h 2488581"/>
              <a:gd name="connsiteX46" fmla="*/ 1778620 w 3270095"/>
              <a:gd name="connsiteY46" fmla="*/ 227671 h 2488581"/>
              <a:gd name="connsiteX47" fmla="*/ 1717288 w 3270095"/>
              <a:gd name="connsiteY47" fmla="*/ 194217 h 2488581"/>
              <a:gd name="connsiteX48" fmla="*/ 1681046 w 3270095"/>
              <a:gd name="connsiteY48" fmla="*/ 160764 h 2488581"/>
              <a:gd name="connsiteX49" fmla="*/ 1625290 w 3270095"/>
              <a:gd name="connsiteY49" fmla="*/ 121734 h 2488581"/>
              <a:gd name="connsiteX50" fmla="*/ 1580685 w 3270095"/>
              <a:gd name="connsiteY50" fmla="*/ 77129 h 2488581"/>
              <a:gd name="connsiteX51" fmla="*/ 1533293 w 3270095"/>
              <a:gd name="connsiteY51" fmla="*/ 35312 h 2488581"/>
              <a:gd name="connsiteX52" fmla="*/ 1405054 w 3270095"/>
              <a:gd name="connsiteY52" fmla="*/ 43676 h 2488581"/>
              <a:gd name="connsiteX53" fmla="*/ 1352085 w 3270095"/>
              <a:gd name="connsiteY53" fmla="*/ 32525 h 2488581"/>
              <a:gd name="connsiteX54" fmla="*/ 1313056 w 3270095"/>
              <a:gd name="connsiteY54" fmla="*/ 7434 h 2488581"/>
              <a:gd name="connsiteX55" fmla="*/ 1257300 w 3270095"/>
              <a:gd name="connsiteY55" fmla="*/ 1859 h 2488581"/>
              <a:gd name="connsiteX56" fmla="*/ 1201544 w 3270095"/>
              <a:gd name="connsiteY56" fmla="*/ 18585 h 2488581"/>
              <a:gd name="connsiteX57" fmla="*/ 1137424 w 3270095"/>
              <a:gd name="connsiteY57" fmla="*/ 46464 h 2488581"/>
              <a:gd name="connsiteX58" fmla="*/ 1078880 w 3270095"/>
              <a:gd name="connsiteY58" fmla="*/ 68766 h 2488581"/>
              <a:gd name="connsiteX59" fmla="*/ 1039851 w 3270095"/>
              <a:gd name="connsiteY59" fmla="*/ 105007 h 2488581"/>
              <a:gd name="connsiteX60" fmla="*/ 1006398 w 3270095"/>
              <a:gd name="connsiteY60" fmla="*/ 135673 h 2488581"/>
              <a:gd name="connsiteX61" fmla="*/ 970156 w 3270095"/>
              <a:gd name="connsiteY61" fmla="*/ 152400 h 2488581"/>
              <a:gd name="connsiteX62" fmla="*/ 933915 w 3270095"/>
              <a:gd name="connsiteY62" fmla="*/ 166339 h 2488581"/>
              <a:gd name="connsiteX63" fmla="*/ 880946 w 3270095"/>
              <a:gd name="connsiteY63" fmla="*/ 205368 h 2488581"/>
              <a:gd name="connsiteX64" fmla="*/ 853068 w 3270095"/>
              <a:gd name="connsiteY64" fmla="*/ 222095 h 2488581"/>
              <a:gd name="connsiteX65" fmla="*/ 833554 w 3270095"/>
              <a:gd name="connsiteY65" fmla="*/ 263912 h 2488581"/>
              <a:gd name="connsiteX66" fmla="*/ 811251 w 3270095"/>
              <a:gd name="connsiteY66" fmla="*/ 302942 h 2488581"/>
              <a:gd name="connsiteX67" fmla="*/ 814039 w 3270095"/>
              <a:gd name="connsiteY67" fmla="*/ 339183 h 2488581"/>
              <a:gd name="connsiteX68" fmla="*/ 822402 w 3270095"/>
              <a:gd name="connsiteY68" fmla="*/ 375425 h 2488581"/>
              <a:gd name="connsiteX69" fmla="*/ 777798 w 3270095"/>
              <a:gd name="connsiteY69" fmla="*/ 392151 h 2488581"/>
              <a:gd name="connsiteX70" fmla="*/ 738768 w 3270095"/>
              <a:gd name="connsiteY70" fmla="*/ 431181 h 2488581"/>
              <a:gd name="connsiteX71" fmla="*/ 710890 w 3270095"/>
              <a:gd name="connsiteY71" fmla="*/ 470210 h 2488581"/>
              <a:gd name="connsiteX72" fmla="*/ 663498 w 3270095"/>
              <a:gd name="connsiteY72" fmla="*/ 520390 h 2488581"/>
              <a:gd name="connsiteX73" fmla="*/ 621680 w 3270095"/>
              <a:gd name="connsiteY73" fmla="*/ 564995 h 2488581"/>
              <a:gd name="connsiteX74" fmla="*/ 599378 w 3270095"/>
              <a:gd name="connsiteY74" fmla="*/ 587298 h 2488581"/>
              <a:gd name="connsiteX75" fmla="*/ 565924 w 3270095"/>
              <a:gd name="connsiteY75" fmla="*/ 643054 h 2488581"/>
              <a:gd name="connsiteX76" fmla="*/ 554773 w 3270095"/>
              <a:gd name="connsiteY76" fmla="*/ 662568 h 2488581"/>
              <a:gd name="connsiteX77" fmla="*/ 554773 w 3270095"/>
              <a:gd name="connsiteY77" fmla="*/ 693234 h 2488581"/>
              <a:gd name="connsiteX78" fmla="*/ 585439 w 3270095"/>
              <a:gd name="connsiteY78" fmla="*/ 813110 h 2488581"/>
              <a:gd name="connsiteX79" fmla="*/ 577076 w 3270095"/>
              <a:gd name="connsiteY79" fmla="*/ 866078 h 2488581"/>
              <a:gd name="connsiteX80" fmla="*/ 602166 w 3270095"/>
              <a:gd name="connsiteY80" fmla="*/ 907895 h 2488581"/>
              <a:gd name="connsiteX81" fmla="*/ 624468 w 3270095"/>
              <a:gd name="connsiteY81" fmla="*/ 999893 h 2488581"/>
              <a:gd name="connsiteX82" fmla="*/ 624468 w 3270095"/>
              <a:gd name="connsiteY82" fmla="*/ 1072376 h 2488581"/>
              <a:gd name="connsiteX83" fmla="*/ 607741 w 3270095"/>
              <a:gd name="connsiteY83" fmla="*/ 1133707 h 2488581"/>
              <a:gd name="connsiteX84" fmla="*/ 602166 w 3270095"/>
              <a:gd name="connsiteY84" fmla="*/ 1189464 h 2488581"/>
              <a:gd name="connsiteX85" fmla="*/ 607741 w 3270095"/>
              <a:gd name="connsiteY85" fmla="*/ 1225705 h 2488581"/>
              <a:gd name="connsiteX86" fmla="*/ 618893 w 3270095"/>
              <a:gd name="connsiteY86" fmla="*/ 1320490 h 2488581"/>
              <a:gd name="connsiteX87" fmla="*/ 616105 w 3270095"/>
              <a:gd name="connsiteY87" fmla="*/ 1387398 h 2488581"/>
              <a:gd name="connsiteX88" fmla="*/ 588227 w 3270095"/>
              <a:gd name="connsiteY88" fmla="*/ 1454305 h 2488581"/>
              <a:gd name="connsiteX89" fmla="*/ 549198 w 3270095"/>
              <a:gd name="connsiteY89" fmla="*/ 1501698 h 2488581"/>
              <a:gd name="connsiteX90" fmla="*/ 515744 w 3270095"/>
              <a:gd name="connsiteY90" fmla="*/ 1535151 h 2488581"/>
              <a:gd name="connsiteX91" fmla="*/ 487866 w 3270095"/>
              <a:gd name="connsiteY91" fmla="*/ 1568605 h 2488581"/>
              <a:gd name="connsiteX92" fmla="*/ 496229 w 3270095"/>
              <a:gd name="connsiteY92" fmla="*/ 1607634 h 2488581"/>
              <a:gd name="connsiteX93" fmla="*/ 457200 w 3270095"/>
              <a:gd name="connsiteY93" fmla="*/ 1674542 h 2488581"/>
              <a:gd name="connsiteX94" fmla="*/ 457200 w 3270095"/>
              <a:gd name="connsiteY94" fmla="*/ 1707995 h 2488581"/>
              <a:gd name="connsiteX95" fmla="*/ 454412 w 3270095"/>
              <a:gd name="connsiteY95" fmla="*/ 1760964 h 2488581"/>
              <a:gd name="connsiteX96" fmla="*/ 432110 w 3270095"/>
              <a:gd name="connsiteY96" fmla="*/ 1827871 h 2488581"/>
              <a:gd name="connsiteX97" fmla="*/ 404232 w 3270095"/>
              <a:gd name="connsiteY97" fmla="*/ 1869688 h 2488581"/>
              <a:gd name="connsiteX98" fmla="*/ 370778 w 3270095"/>
              <a:gd name="connsiteY98" fmla="*/ 1900354 h 2488581"/>
              <a:gd name="connsiteX99" fmla="*/ 317810 w 3270095"/>
              <a:gd name="connsiteY99" fmla="*/ 1942171 h 2488581"/>
              <a:gd name="connsiteX100" fmla="*/ 287144 w 3270095"/>
              <a:gd name="connsiteY100" fmla="*/ 1961685 h 2488581"/>
              <a:gd name="connsiteX101" fmla="*/ 264841 w 3270095"/>
              <a:gd name="connsiteY101" fmla="*/ 2023017 h 2488581"/>
              <a:gd name="connsiteX102" fmla="*/ 239751 w 3270095"/>
              <a:gd name="connsiteY102" fmla="*/ 2070410 h 2488581"/>
              <a:gd name="connsiteX103" fmla="*/ 217449 w 3270095"/>
              <a:gd name="connsiteY103" fmla="*/ 2128954 h 2488581"/>
              <a:gd name="connsiteX104" fmla="*/ 197934 w 3270095"/>
              <a:gd name="connsiteY104" fmla="*/ 2151256 h 2488581"/>
              <a:gd name="connsiteX105" fmla="*/ 153329 w 3270095"/>
              <a:gd name="connsiteY105" fmla="*/ 2195861 h 2488581"/>
              <a:gd name="connsiteX106" fmla="*/ 122663 w 3270095"/>
              <a:gd name="connsiteY106" fmla="*/ 2220951 h 2488581"/>
              <a:gd name="connsiteX107" fmla="*/ 114300 w 3270095"/>
              <a:gd name="connsiteY107" fmla="*/ 2254405 h 2488581"/>
              <a:gd name="connsiteX108" fmla="*/ 111512 w 3270095"/>
              <a:gd name="connsiteY108" fmla="*/ 2312949 h 2488581"/>
              <a:gd name="connsiteX109" fmla="*/ 94785 w 3270095"/>
              <a:gd name="connsiteY109" fmla="*/ 2377068 h 2488581"/>
              <a:gd name="connsiteX110" fmla="*/ 44605 w 3270095"/>
              <a:gd name="connsiteY110" fmla="*/ 2463490 h 2488581"/>
              <a:gd name="connsiteX111" fmla="*/ 0 w 3270095"/>
              <a:gd name="connsiteY111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189249 w 3270095"/>
              <a:gd name="connsiteY19" fmla="*/ 534329 h 2488581"/>
              <a:gd name="connsiteX20" fmla="*/ 3133493 w 3270095"/>
              <a:gd name="connsiteY20" fmla="*/ 500876 h 2488581"/>
              <a:gd name="connsiteX21" fmla="*/ 3077737 w 3270095"/>
              <a:gd name="connsiteY21" fmla="*/ 464634 h 2488581"/>
              <a:gd name="connsiteX22" fmla="*/ 3055434 w 3270095"/>
              <a:gd name="connsiteY22" fmla="*/ 442332 h 2488581"/>
              <a:gd name="connsiteX23" fmla="*/ 3002466 w 3270095"/>
              <a:gd name="connsiteY23" fmla="*/ 464634 h 2488581"/>
              <a:gd name="connsiteX24" fmla="*/ 2974588 w 3270095"/>
              <a:gd name="connsiteY24" fmla="*/ 478573 h 2488581"/>
              <a:gd name="connsiteX25" fmla="*/ 2938346 w 3270095"/>
              <a:gd name="connsiteY25" fmla="*/ 447907 h 2488581"/>
              <a:gd name="connsiteX26" fmla="*/ 2882590 w 3270095"/>
              <a:gd name="connsiteY26" fmla="*/ 442332 h 2488581"/>
              <a:gd name="connsiteX27" fmla="*/ 2832410 w 3270095"/>
              <a:gd name="connsiteY27" fmla="*/ 439544 h 2488581"/>
              <a:gd name="connsiteX28" fmla="*/ 2801744 w 3270095"/>
              <a:gd name="connsiteY28" fmla="*/ 414454 h 2488581"/>
              <a:gd name="connsiteX29" fmla="*/ 2737624 w 3270095"/>
              <a:gd name="connsiteY29" fmla="*/ 372637 h 2488581"/>
              <a:gd name="connsiteX30" fmla="*/ 2687444 w 3270095"/>
              <a:gd name="connsiteY30" fmla="*/ 341971 h 2488581"/>
              <a:gd name="connsiteX31" fmla="*/ 2631688 w 3270095"/>
              <a:gd name="connsiteY31" fmla="*/ 316881 h 2488581"/>
              <a:gd name="connsiteX32" fmla="*/ 2556417 w 3270095"/>
              <a:gd name="connsiteY32" fmla="*/ 277851 h 2488581"/>
              <a:gd name="connsiteX33" fmla="*/ 2520176 w 3270095"/>
              <a:gd name="connsiteY33" fmla="*/ 266700 h 2488581"/>
              <a:gd name="connsiteX34" fmla="*/ 2436541 w 3270095"/>
              <a:gd name="connsiteY34" fmla="*/ 255549 h 2488581"/>
              <a:gd name="connsiteX35" fmla="*/ 2369634 w 3270095"/>
              <a:gd name="connsiteY35" fmla="*/ 286215 h 2488581"/>
              <a:gd name="connsiteX36" fmla="*/ 2316666 w 3270095"/>
              <a:gd name="connsiteY36" fmla="*/ 280639 h 2488581"/>
              <a:gd name="connsiteX37" fmla="*/ 2280424 w 3270095"/>
              <a:gd name="connsiteY37" fmla="*/ 258337 h 2488581"/>
              <a:gd name="connsiteX38" fmla="*/ 2210729 w 3270095"/>
              <a:gd name="connsiteY38" fmla="*/ 258337 h 2488581"/>
              <a:gd name="connsiteX39" fmla="*/ 2138246 w 3270095"/>
              <a:gd name="connsiteY39" fmla="*/ 280639 h 2488581"/>
              <a:gd name="connsiteX40" fmla="*/ 2102005 w 3270095"/>
              <a:gd name="connsiteY40" fmla="*/ 289003 h 2488581"/>
              <a:gd name="connsiteX41" fmla="*/ 2040673 w 3270095"/>
              <a:gd name="connsiteY41" fmla="*/ 283427 h 2488581"/>
              <a:gd name="connsiteX42" fmla="*/ 1979341 w 3270095"/>
              <a:gd name="connsiteY42" fmla="*/ 261125 h 2488581"/>
              <a:gd name="connsiteX43" fmla="*/ 1870617 w 3270095"/>
              <a:gd name="connsiteY43" fmla="*/ 261125 h 2488581"/>
              <a:gd name="connsiteX44" fmla="*/ 1814861 w 3270095"/>
              <a:gd name="connsiteY44" fmla="*/ 230459 h 2488581"/>
              <a:gd name="connsiteX45" fmla="*/ 1778620 w 3270095"/>
              <a:gd name="connsiteY45" fmla="*/ 227671 h 2488581"/>
              <a:gd name="connsiteX46" fmla="*/ 1717288 w 3270095"/>
              <a:gd name="connsiteY46" fmla="*/ 194217 h 2488581"/>
              <a:gd name="connsiteX47" fmla="*/ 1681046 w 3270095"/>
              <a:gd name="connsiteY47" fmla="*/ 160764 h 2488581"/>
              <a:gd name="connsiteX48" fmla="*/ 1625290 w 3270095"/>
              <a:gd name="connsiteY48" fmla="*/ 121734 h 2488581"/>
              <a:gd name="connsiteX49" fmla="*/ 1580685 w 3270095"/>
              <a:gd name="connsiteY49" fmla="*/ 77129 h 2488581"/>
              <a:gd name="connsiteX50" fmla="*/ 1533293 w 3270095"/>
              <a:gd name="connsiteY50" fmla="*/ 35312 h 2488581"/>
              <a:gd name="connsiteX51" fmla="*/ 1405054 w 3270095"/>
              <a:gd name="connsiteY51" fmla="*/ 43676 h 2488581"/>
              <a:gd name="connsiteX52" fmla="*/ 1352085 w 3270095"/>
              <a:gd name="connsiteY52" fmla="*/ 32525 h 2488581"/>
              <a:gd name="connsiteX53" fmla="*/ 1313056 w 3270095"/>
              <a:gd name="connsiteY53" fmla="*/ 7434 h 2488581"/>
              <a:gd name="connsiteX54" fmla="*/ 1257300 w 3270095"/>
              <a:gd name="connsiteY54" fmla="*/ 1859 h 2488581"/>
              <a:gd name="connsiteX55" fmla="*/ 1201544 w 3270095"/>
              <a:gd name="connsiteY55" fmla="*/ 18585 h 2488581"/>
              <a:gd name="connsiteX56" fmla="*/ 1137424 w 3270095"/>
              <a:gd name="connsiteY56" fmla="*/ 46464 h 2488581"/>
              <a:gd name="connsiteX57" fmla="*/ 1078880 w 3270095"/>
              <a:gd name="connsiteY57" fmla="*/ 68766 h 2488581"/>
              <a:gd name="connsiteX58" fmla="*/ 1039851 w 3270095"/>
              <a:gd name="connsiteY58" fmla="*/ 105007 h 2488581"/>
              <a:gd name="connsiteX59" fmla="*/ 1006398 w 3270095"/>
              <a:gd name="connsiteY59" fmla="*/ 135673 h 2488581"/>
              <a:gd name="connsiteX60" fmla="*/ 970156 w 3270095"/>
              <a:gd name="connsiteY60" fmla="*/ 152400 h 2488581"/>
              <a:gd name="connsiteX61" fmla="*/ 933915 w 3270095"/>
              <a:gd name="connsiteY61" fmla="*/ 166339 h 2488581"/>
              <a:gd name="connsiteX62" fmla="*/ 880946 w 3270095"/>
              <a:gd name="connsiteY62" fmla="*/ 205368 h 2488581"/>
              <a:gd name="connsiteX63" fmla="*/ 853068 w 3270095"/>
              <a:gd name="connsiteY63" fmla="*/ 222095 h 2488581"/>
              <a:gd name="connsiteX64" fmla="*/ 833554 w 3270095"/>
              <a:gd name="connsiteY64" fmla="*/ 263912 h 2488581"/>
              <a:gd name="connsiteX65" fmla="*/ 811251 w 3270095"/>
              <a:gd name="connsiteY65" fmla="*/ 302942 h 2488581"/>
              <a:gd name="connsiteX66" fmla="*/ 814039 w 3270095"/>
              <a:gd name="connsiteY66" fmla="*/ 339183 h 2488581"/>
              <a:gd name="connsiteX67" fmla="*/ 822402 w 3270095"/>
              <a:gd name="connsiteY67" fmla="*/ 375425 h 2488581"/>
              <a:gd name="connsiteX68" fmla="*/ 777798 w 3270095"/>
              <a:gd name="connsiteY68" fmla="*/ 392151 h 2488581"/>
              <a:gd name="connsiteX69" fmla="*/ 738768 w 3270095"/>
              <a:gd name="connsiteY69" fmla="*/ 431181 h 2488581"/>
              <a:gd name="connsiteX70" fmla="*/ 710890 w 3270095"/>
              <a:gd name="connsiteY70" fmla="*/ 470210 h 2488581"/>
              <a:gd name="connsiteX71" fmla="*/ 663498 w 3270095"/>
              <a:gd name="connsiteY71" fmla="*/ 520390 h 2488581"/>
              <a:gd name="connsiteX72" fmla="*/ 621680 w 3270095"/>
              <a:gd name="connsiteY72" fmla="*/ 564995 h 2488581"/>
              <a:gd name="connsiteX73" fmla="*/ 599378 w 3270095"/>
              <a:gd name="connsiteY73" fmla="*/ 587298 h 2488581"/>
              <a:gd name="connsiteX74" fmla="*/ 565924 w 3270095"/>
              <a:gd name="connsiteY74" fmla="*/ 643054 h 2488581"/>
              <a:gd name="connsiteX75" fmla="*/ 554773 w 3270095"/>
              <a:gd name="connsiteY75" fmla="*/ 662568 h 2488581"/>
              <a:gd name="connsiteX76" fmla="*/ 554773 w 3270095"/>
              <a:gd name="connsiteY76" fmla="*/ 693234 h 2488581"/>
              <a:gd name="connsiteX77" fmla="*/ 585439 w 3270095"/>
              <a:gd name="connsiteY77" fmla="*/ 813110 h 2488581"/>
              <a:gd name="connsiteX78" fmla="*/ 577076 w 3270095"/>
              <a:gd name="connsiteY78" fmla="*/ 866078 h 2488581"/>
              <a:gd name="connsiteX79" fmla="*/ 602166 w 3270095"/>
              <a:gd name="connsiteY79" fmla="*/ 907895 h 2488581"/>
              <a:gd name="connsiteX80" fmla="*/ 624468 w 3270095"/>
              <a:gd name="connsiteY80" fmla="*/ 999893 h 2488581"/>
              <a:gd name="connsiteX81" fmla="*/ 624468 w 3270095"/>
              <a:gd name="connsiteY81" fmla="*/ 1072376 h 2488581"/>
              <a:gd name="connsiteX82" fmla="*/ 607741 w 3270095"/>
              <a:gd name="connsiteY82" fmla="*/ 1133707 h 2488581"/>
              <a:gd name="connsiteX83" fmla="*/ 602166 w 3270095"/>
              <a:gd name="connsiteY83" fmla="*/ 1189464 h 2488581"/>
              <a:gd name="connsiteX84" fmla="*/ 607741 w 3270095"/>
              <a:gd name="connsiteY84" fmla="*/ 1225705 h 2488581"/>
              <a:gd name="connsiteX85" fmla="*/ 618893 w 3270095"/>
              <a:gd name="connsiteY85" fmla="*/ 1320490 h 2488581"/>
              <a:gd name="connsiteX86" fmla="*/ 616105 w 3270095"/>
              <a:gd name="connsiteY86" fmla="*/ 1387398 h 2488581"/>
              <a:gd name="connsiteX87" fmla="*/ 588227 w 3270095"/>
              <a:gd name="connsiteY87" fmla="*/ 1454305 h 2488581"/>
              <a:gd name="connsiteX88" fmla="*/ 549198 w 3270095"/>
              <a:gd name="connsiteY88" fmla="*/ 1501698 h 2488581"/>
              <a:gd name="connsiteX89" fmla="*/ 515744 w 3270095"/>
              <a:gd name="connsiteY89" fmla="*/ 1535151 h 2488581"/>
              <a:gd name="connsiteX90" fmla="*/ 487866 w 3270095"/>
              <a:gd name="connsiteY90" fmla="*/ 1568605 h 2488581"/>
              <a:gd name="connsiteX91" fmla="*/ 496229 w 3270095"/>
              <a:gd name="connsiteY91" fmla="*/ 1607634 h 2488581"/>
              <a:gd name="connsiteX92" fmla="*/ 457200 w 3270095"/>
              <a:gd name="connsiteY92" fmla="*/ 1674542 h 2488581"/>
              <a:gd name="connsiteX93" fmla="*/ 457200 w 3270095"/>
              <a:gd name="connsiteY93" fmla="*/ 1707995 h 2488581"/>
              <a:gd name="connsiteX94" fmla="*/ 454412 w 3270095"/>
              <a:gd name="connsiteY94" fmla="*/ 1760964 h 2488581"/>
              <a:gd name="connsiteX95" fmla="*/ 432110 w 3270095"/>
              <a:gd name="connsiteY95" fmla="*/ 1827871 h 2488581"/>
              <a:gd name="connsiteX96" fmla="*/ 404232 w 3270095"/>
              <a:gd name="connsiteY96" fmla="*/ 1869688 h 2488581"/>
              <a:gd name="connsiteX97" fmla="*/ 370778 w 3270095"/>
              <a:gd name="connsiteY97" fmla="*/ 1900354 h 2488581"/>
              <a:gd name="connsiteX98" fmla="*/ 317810 w 3270095"/>
              <a:gd name="connsiteY98" fmla="*/ 1942171 h 2488581"/>
              <a:gd name="connsiteX99" fmla="*/ 287144 w 3270095"/>
              <a:gd name="connsiteY99" fmla="*/ 1961685 h 2488581"/>
              <a:gd name="connsiteX100" fmla="*/ 264841 w 3270095"/>
              <a:gd name="connsiteY100" fmla="*/ 2023017 h 2488581"/>
              <a:gd name="connsiteX101" fmla="*/ 239751 w 3270095"/>
              <a:gd name="connsiteY101" fmla="*/ 2070410 h 2488581"/>
              <a:gd name="connsiteX102" fmla="*/ 217449 w 3270095"/>
              <a:gd name="connsiteY102" fmla="*/ 2128954 h 2488581"/>
              <a:gd name="connsiteX103" fmla="*/ 197934 w 3270095"/>
              <a:gd name="connsiteY103" fmla="*/ 2151256 h 2488581"/>
              <a:gd name="connsiteX104" fmla="*/ 153329 w 3270095"/>
              <a:gd name="connsiteY104" fmla="*/ 2195861 h 2488581"/>
              <a:gd name="connsiteX105" fmla="*/ 122663 w 3270095"/>
              <a:gd name="connsiteY105" fmla="*/ 2220951 h 2488581"/>
              <a:gd name="connsiteX106" fmla="*/ 114300 w 3270095"/>
              <a:gd name="connsiteY106" fmla="*/ 2254405 h 2488581"/>
              <a:gd name="connsiteX107" fmla="*/ 111512 w 3270095"/>
              <a:gd name="connsiteY107" fmla="*/ 2312949 h 2488581"/>
              <a:gd name="connsiteX108" fmla="*/ 94785 w 3270095"/>
              <a:gd name="connsiteY108" fmla="*/ 2377068 h 2488581"/>
              <a:gd name="connsiteX109" fmla="*/ 44605 w 3270095"/>
              <a:gd name="connsiteY109" fmla="*/ 2463490 h 2488581"/>
              <a:gd name="connsiteX110" fmla="*/ 0 w 3270095"/>
              <a:gd name="connsiteY110" fmla="*/ 2488581 h 2488581"/>
              <a:gd name="connsiteX0" fmla="*/ 3127917 w 3270095"/>
              <a:gd name="connsiteY0" fmla="*/ 1256371 h 2488581"/>
              <a:gd name="connsiteX1" fmla="*/ 3141856 w 3270095"/>
              <a:gd name="connsiteY1" fmla="*/ 1200615 h 2488581"/>
              <a:gd name="connsiteX2" fmla="*/ 3119554 w 3270095"/>
              <a:gd name="connsiteY2" fmla="*/ 1147646 h 2488581"/>
              <a:gd name="connsiteX3" fmla="*/ 3100039 w 3270095"/>
              <a:gd name="connsiteY3" fmla="*/ 1119768 h 2488581"/>
              <a:gd name="connsiteX4" fmla="*/ 3144644 w 3270095"/>
              <a:gd name="connsiteY4" fmla="*/ 1086315 h 2488581"/>
              <a:gd name="connsiteX5" fmla="*/ 3197612 w 3270095"/>
              <a:gd name="connsiteY5" fmla="*/ 1091890 h 2488581"/>
              <a:gd name="connsiteX6" fmla="*/ 3211551 w 3270095"/>
              <a:gd name="connsiteY6" fmla="*/ 1080739 h 2488581"/>
              <a:gd name="connsiteX7" fmla="*/ 3236641 w 3270095"/>
              <a:gd name="connsiteY7" fmla="*/ 1044498 h 2488581"/>
              <a:gd name="connsiteX8" fmla="*/ 3256156 w 3270095"/>
              <a:gd name="connsiteY8" fmla="*/ 1013832 h 2488581"/>
              <a:gd name="connsiteX9" fmla="*/ 3264520 w 3270095"/>
              <a:gd name="connsiteY9" fmla="*/ 952500 h 2488581"/>
              <a:gd name="connsiteX10" fmla="*/ 3242217 w 3270095"/>
              <a:gd name="connsiteY10" fmla="*/ 896744 h 2488581"/>
              <a:gd name="connsiteX11" fmla="*/ 3228278 w 3270095"/>
              <a:gd name="connsiteY11" fmla="*/ 854927 h 2488581"/>
              <a:gd name="connsiteX12" fmla="*/ 3242217 w 3270095"/>
              <a:gd name="connsiteY12" fmla="*/ 793595 h 2488581"/>
              <a:gd name="connsiteX13" fmla="*/ 3267307 w 3270095"/>
              <a:gd name="connsiteY13" fmla="*/ 748990 h 2488581"/>
              <a:gd name="connsiteX14" fmla="*/ 3258944 w 3270095"/>
              <a:gd name="connsiteY14" fmla="*/ 687659 h 2488581"/>
              <a:gd name="connsiteX15" fmla="*/ 3239429 w 3270095"/>
              <a:gd name="connsiteY15" fmla="*/ 623539 h 2488581"/>
              <a:gd name="connsiteX16" fmla="*/ 3223554 w 3270095"/>
              <a:gd name="connsiteY16" fmla="*/ 574085 h 2488581"/>
              <a:gd name="connsiteX17" fmla="*/ 3223554 w 3270095"/>
              <a:gd name="connsiteY17" fmla="*/ 57114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141856 w 3270095"/>
              <a:gd name="connsiteY0" fmla="*/ 1200615 h 2488581"/>
              <a:gd name="connsiteX1" fmla="*/ 3119554 w 3270095"/>
              <a:gd name="connsiteY1" fmla="*/ 1147646 h 2488581"/>
              <a:gd name="connsiteX2" fmla="*/ 3100039 w 3270095"/>
              <a:gd name="connsiteY2" fmla="*/ 1119768 h 2488581"/>
              <a:gd name="connsiteX3" fmla="*/ 3144644 w 3270095"/>
              <a:gd name="connsiteY3" fmla="*/ 1086315 h 2488581"/>
              <a:gd name="connsiteX4" fmla="*/ 3197612 w 3270095"/>
              <a:gd name="connsiteY4" fmla="*/ 1091890 h 2488581"/>
              <a:gd name="connsiteX5" fmla="*/ 3211551 w 3270095"/>
              <a:gd name="connsiteY5" fmla="*/ 1080739 h 2488581"/>
              <a:gd name="connsiteX6" fmla="*/ 3236641 w 3270095"/>
              <a:gd name="connsiteY6" fmla="*/ 1044498 h 2488581"/>
              <a:gd name="connsiteX7" fmla="*/ 3256156 w 3270095"/>
              <a:gd name="connsiteY7" fmla="*/ 1013832 h 2488581"/>
              <a:gd name="connsiteX8" fmla="*/ 3264520 w 3270095"/>
              <a:gd name="connsiteY8" fmla="*/ 952500 h 2488581"/>
              <a:gd name="connsiteX9" fmla="*/ 3242217 w 3270095"/>
              <a:gd name="connsiteY9" fmla="*/ 896744 h 2488581"/>
              <a:gd name="connsiteX10" fmla="*/ 3228278 w 3270095"/>
              <a:gd name="connsiteY10" fmla="*/ 854927 h 2488581"/>
              <a:gd name="connsiteX11" fmla="*/ 3242217 w 3270095"/>
              <a:gd name="connsiteY11" fmla="*/ 793595 h 2488581"/>
              <a:gd name="connsiteX12" fmla="*/ 3267307 w 3270095"/>
              <a:gd name="connsiteY12" fmla="*/ 748990 h 2488581"/>
              <a:gd name="connsiteX13" fmla="*/ 3258944 w 3270095"/>
              <a:gd name="connsiteY13" fmla="*/ 687659 h 2488581"/>
              <a:gd name="connsiteX14" fmla="*/ 3239429 w 3270095"/>
              <a:gd name="connsiteY14" fmla="*/ 623539 h 2488581"/>
              <a:gd name="connsiteX15" fmla="*/ 3223554 w 3270095"/>
              <a:gd name="connsiteY15" fmla="*/ 574085 h 2488581"/>
              <a:gd name="connsiteX16" fmla="*/ 3223554 w 3270095"/>
              <a:gd name="connsiteY16" fmla="*/ 571145 h 2488581"/>
              <a:gd name="connsiteX17" fmla="*/ 3189249 w 3270095"/>
              <a:gd name="connsiteY17" fmla="*/ 534329 h 2488581"/>
              <a:gd name="connsiteX18" fmla="*/ 3133493 w 3270095"/>
              <a:gd name="connsiteY18" fmla="*/ 500876 h 2488581"/>
              <a:gd name="connsiteX19" fmla="*/ 3077737 w 3270095"/>
              <a:gd name="connsiteY19" fmla="*/ 464634 h 2488581"/>
              <a:gd name="connsiteX20" fmla="*/ 3055434 w 3270095"/>
              <a:gd name="connsiteY20" fmla="*/ 442332 h 2488581"/>
              <a:gd name="connsiteX21" fmla="*/ 3002466 w 3270095"/>
              <a:gd name="connsiteY21" fmla="*/ 464634 h 2488581"/>
              <a:gd name="connsiteX22" fmla="*/ 2974588 w 3270095"/>
              <a:gd name="connsiteY22" fmla="*/ 478573 h 2488581"/>
              <a:gd name="connsiteX23" fmla="*/ 2938346 w 3270095"/>
              <a:gd name="connsiteY23" fmla="*/ 447907 h 2488581"/>
              <a:gd name="connsiteX24" fmla="*/ 2882590 w 3270095"/>
              <a:gd name="connsiteY24" fmla="*/ 442332 h 2488581"/>
              <a:gd name="connsiteX25" fmla="*/ 2832410 w 3270095"/>
              <a:gd name="connsiteY25" fmla="*/ 439544 h 2488581"/>
              <a:gd name="connsiteX26" fmla="*/ 2801744 w 3270095"/>
              <a:gd name="connsiteY26" fmla="*/ 414454 h 2488581"/>
              <a:gd name="connsiteX27" fmla="*/ 2737624 w 3270095"/>
              <a:gd name="connsiteY27" fmla="*/ 372637 h 2488581"/>
              <a:gd name="connsiteX28" fmla="*/ 2687444 w 3270095"/>
              <a:gd name="connsiteY28" fmla="*/ 341971 h 2488581"/>
              <a:gd name="connsiteX29" fmla="*/ 2631688 w 3270095"/>
              <a:gd name="connsiteY29" fmla="*/ 316881 h 2488581"/>
              <a:gd name="connsiteX30" fmla="*/ 2556417 w 3270095"/>
              <a:gd name="connsiteY30" fmla="*/ 277851 h 2488581"/>
              <a:gd name="connsiteX31" fmla="*/ 2520176 w 3270095"/>
              <a:gd name="connsiteY31" fmla="*/ 266700 h 2488581"/>
              <a:gd name="connsiteX32" fmla="*/ 2436541 w 3270095"/>
              <a:gd name="connsiteY32" fmla="*/ 255549 h 2488581"/>
              <a:gd name="connsiteX33" fmla="*/ 2369634 w 3270095"/>
              <a:gd name="connsiteY33" fmla="*/ 286215 h 2488581"/>
              <a:gd name="connsiteX34" fmla="*/ 2316666 w 3270095"/>
              <a:gd name="connsiteY34" fmla="*/ 280639 h 2488581"/>
              <a:gd name="connsiteX35" fmla="*/ 2280424 w 3270095"/>
              <a:gd name="connsiteY35" fmla="*/ 258337 h 2488581"/>
              <a:gd name="connsiteX36" fmla="*/ 2210729 w 3270095"/>
              <a:gd name="connsiteY36" fmla="*/ 258337 h 2488581"/>
              <a:gd name="connsiteX37" fmla="*/ 2138246 w 3270095"/>
              <a:gd name="connsiteY37" fmla="*/ 280639 h 2488581"/>
              <a:gd name="connsiteX38" fmla="*/ 2102005 w 3270095"/>
              <a:gd name="connsiteY38" fmla="*/ 289003 h 2488581"/>
              <a:gd name="connsiteX39" fmla="*/ 2040673 w 3270095"/>
              <a:gd name="connsiteY39" fmla="*/ 283427 h 2488581"/>
              <a:gd name="connsiteX40" fmla="*/ 1979341 w 3270095"/>
              <a:gd name="connsiteY40" fmla="*/ 261125 h 2488581"/>
              <a:gd name="connsiteX41" fmla="*/ 1870617 w 3270095"/>
              <a:gd name="connsiteY41" fmla="*/ 261125 h 2488581"/>
              <a:gd name="connsiteX42" fmla="*/ 1814861 w 3270095"/>
              <a:gd name="connsiteY42" fmla="*/ 230459 h 2488581"/>
              <a:gd name="connsiteX43" fmla="*/ 1778620 w 3270095"/>
              <a:gd name="connsiteY43" fmla="*/ 227671 h 2488581"/>
              <a:gd name="connsiteX44" fmla="*/ 1717288 w 3270095"/>
              <a:gd name="connsiteY44" fmla="*/ 194217 h 2488581"/>
              <a:gd name="connsiteX45" fmla="*/ 1681046 w 3270095"/>
              <a:gd name="connsiteY45" fmla="*/ 160764 h 2488581"/>
              <a:gd name="connsiteX46" fmla="*/ 1625290 w 3270095"/>
              <a:gd name="connsiteY46" fmla="*/ 121734 h 2488581"/>
              <a:gd name="connsiteX47" fmla="*/ 1580685 w 3270095"/>
              <a:gd name="connsiteY47" fmla="*/ 77129 h 2488581"/>
              <a:gd name="connsiteX48" fmla="*/ 1533293 w 3270095"/>
              <a:gd name="connsiteY48" fmla="*/ 35312 h 2488581"/>
              <a:gd name="connsiteX49" fmla="*/ 1405054 w 3270095"/>
              <a:gd name="connsiteY49" fmla="*/ 43676 h 2488581"/>
              <a:gd name="connsiteX50" fmla="*/ 1352085 w 3270095"/>
              <a:gd name="connsiteY50" fmla="*/ 32525 h 2488581"/>
              <a:gd name="connsiteX51" fmla="*/ 1313056 w 3270095"/>
              <a:gd name="connsiteY51" fmla="*/ 7434 h 2488581"/>
              <a:gd name="connsiteX52" fmla="*/ 1257300 w 3270095"/>
              <a:gd name="connsiteY52" fmla="*/ 1859 h 2488581"/>
              <a:gd name="connsiteX53" fmla="*/ 1201544 w 3270095"/>
              <a:gd name="connsiteY53" fmla="*/ 18585 h 2488581"/>
              <a:gd name="connsiteX54" fmla="*/ 1137424 w 3270095"/>
              <a:gd name="connsiteY54" fmla="*/ 46464 h 2488581"/>
              <a:gd name="connsiteX55" fmla="*/ 1078880 w 3270095"/>
              <a:gd name="connsiteY55" fmla="*/ 68766 h 2488581"/>
              <a:gd name="connsiteX56" fmla="*/ 1039851 w 3270095"/>
              <a:gd name="connsiteY56" fmla="*/ 105007 h 2488581"/>
              <a:gd name="connsiteX57" fmla="*/ 1006398 w 3270095"/>
              <a:gd name="connsiteY57" fmla="*/ 135673 h 2488581"/>
              <a:gd name="connsiteX58" fmla="*/ 970156 w 3270095"/>
              <a:gd name="connsiteY58" fmla="*/ 152400 h 2488581"/>
              <a:gd name="connsiteX59" fmla="*/ 933915 w 3270095"/>
              <a:gd name="connsiteY59" fmla="*/ 166339 h 2488581"/>
              <a:gd name="connsiteX60" fmla="*/ 880946 w 3270095"/>
              <a:gd name="connsiteY60" fmla="*/ 205368 h 2488581"/>
              <a:gd name="connsiteX61" fmla="*/ 853068 w 3270095"/>
              <a:gd name="connsiteY61" fmla="*/ 222095 h 2488581"/>
              <a:gd name="connsiteX62" fmla="*/ 833554 w 3270095"/>
              <a:gd name="connsiteY62" fmla="*/ 263912 h 2488581"/>
              <a:gd name="connsiteX63" fmla="*/ 811251 w 3270095"/>
              <a:gd name="connsiteY63" fmla="*/ 302942 h 2488581"/>
              <a:gd name="connsiteX64" fmla="*/ 814039 w 3270095"/>
              <a:gd name="connsiteY64" fmla="*/ 339183 h 2488581"/>
              <a:gd name="connsiteX65" fmla="*/ 822402 w 3270095"/>
              <a:gd name="connsiteY65" fmla="*/ 375425 h 2488581"/>
              <a:gd name="connsiteX66" fmla="*/ 777798 w 3270095"/>
              <a:gd name="connsiteY66" fmla="*/ 392151 h 2488581"/>
              <a:gd name="connsiteX67" fmla="*/ 738768 w 3270095"/>
              <a:gd name="connsiteY67" fmla="*/ 431181 h 2488581"/>
              <a:gd name="connsiteX68" fmla="*/ 710890 w 3270095"/>
              <a:gd name="connsiteY68" fmla="*/ 470210 h 2488581"/>
              <a:gd name="connsiteX69" fmla="*/ 663498 w 3270095"/>
              <a:gd name="connsiteY69" fmla="*/ 520390 h 2488581"/>
              <a:gd name="connsiteX70" fmla="*/ 621680 w 3270095"/>
              <a:gd name="connsiteY70" fmla="*/ 564995 h 2488581"/>
              <a:gd name="connsiteX71" fmla="*/ 599378 w 3270095"/>
              <a:gd name="connsiteY71" fmla="*/ 587298 h 2488581"/>
              <a:gd name="connsiteX72" fmla="*/ 565924 w 3270095"/>
              <a:gd name="connsiteY72" fmla="*/ 643054 h 2488581"/>
              <a:gd name="connsiteX73" fmla="*/ 554773 w 3270095"/>
              <a:gd name="connsiteY73" fmla="*/ 662568 h 2488581"/>
              <a:gd name="connsiteX74" fmla="*/ 554773 w 3270095"/>
              <a:gd name="connsiteY74" fmla="*/ 693234 h 2488581"/>
              <a:gd name="connsiteX75" fmla="*/ 585439 w 3270095"/>
              <a:gd name="connsiteY75" fmla="*/ 813110 h 2488581"/>
              <a:gd name="connsiteX76" fmla="*/ 577076 w 3270095"/>
              <a:gd name="connsiteY76" fmla="*/ 866078 h 2488581"/>
              <a:gd name="connsiteX77" fmla="*/ 602166 w 3270095"/>
              <a:gd name="connsiteY77" fmla="*/ 907895 h 2488581"/>
              <a:gd name="connsiteX78" fmla="*/ 624468 w 3270095"/>
              <a:gd name="connsiteY78" fmla="*/ 999893 h 2488581"/>
              <a:gd name="connsiteX79" fmla="*/ 624468 w 3270095"/>
              <a:gd name="connsiteY79" fmla="*/ 1072376 h 2488581"/>
              <a:gd name="connsiteX80" fmla="*/ 607741 w 3270095"/>
              <a:gd name="connsiteY80" fmla="*/ 1133707 h 2488581"/>
              <a:gd name="connsiteX81" fmla="*/ 602166 w 3270095"/>
              <a:gd name="connsiteY81" fmla="*/ 1189464 h 2488581"/>
              <a:gd name="connsiteX82" fmla="*/ 607741 w 3270095"/>
              <a:gd name="connsiteY82" fmla="*/ 1225705 h 2488581"/>
              <a:gd name="connsiteX83" fmla="*/ 618893 w 3270095"/>
              <a:gd name="connsiteY83" fmla="*/ 1320490 h 2488581"/>
              <a:gd name="connsiteX84" fmla="*/ 616105 w 3270095"/>
              <a:gd name="connsiteY84" fmla="*/ 1387398 h 2488581"/>
              <a:gd name="connsiteX85" fmla="*/ 588227 w 3270095"/>
              <a:gd name="connsiteY85" fmla="*/ 1454305 h 2488581"/>
              <a:gd name="connsiteX86" fmla="*/ 549198 w 3270095"/>
              <a:gd name="connsiteY86" fmla="*/ 1501698 h 2488581"/>
              <a:gd name="connsiteX87" fmla="*/ 515744 w 3270095"/>
              <a:gd name="connsiteY87" fmla="*/ 1535151 h 2488581"/>
              <a:gd name="connsiteX88" fmla="*/ 487866 w 3270095"/>
              <a:gd name="connsiteY88" fmla="*/ 1568605 h 2488581"/>
              <a:gd name="connsiteX89" fmla="*/ 496229 w 3270095"/>
              <a:gd name="connsiteY89" fmla="*/ 1607634 h 2488581"/>
              <a:gd name="connsiteX90" fmla="*/ 457200 w 3270095"/>
              <a:gd name="connsiteY90" fmla="*/ 1674542 h 2488581"/>
              <a:gd name="connsiteX91" fmla="*/ 457200 w 3270095"/>
              <a:gd name="connsiteY91" fmla="*/ 1707995 h 2488581"/>
              <a:gd name="connsiteX92" fmla="*/ 454412 w 3270095"/>
              <a:gd name="connsiteY92" fmla="*/ 1760964 h 2488581"/>
              <a:gd name="connsiteX93" fmla="*/ 432110 w 3270095"/>
              <a:gd name="connsiteY93" fmla="*/ 1827871 h 2488581"/>
              <a:gd name="connsiteX94" fmla="*/ 404232 w 3270095"/>
              <a:gd name="connsiteY94" fmla="*/ 1869688 h 2488581"/>
              <a:gd name="connsiteX95" fmla="*/ 370778 w 3270095"/>
              <a:gd name="connsiteY95" fmla="*/ 1900354 h 2488581"/>
              <a:gd name="connsiteX96" fmla="*/ 317810 w 3270095"/>
              <a:gd name="connsiteY96" fmla="*/ 1942171 h 2488581"/>
              <a:gd name="connsiteX97" fmla="*/ 287144 w 3270095"/>
              <a:gd name="connsiteY97" fmla="*/ 1961685 h 2488581"/>
              <a:gd name="connsiteX98" fmla="*/ 264841 w 3270095"/>
              <a:gd name="connsiteY98" fmla="*/ 2023017 h 2488581"/>
              <a:gd name="connsiteX99" fmla="*/ 239751 w 3270095"/>
              <a:gd name="connsiteY99" fmla="*/ 2070410 h 2488581"/>
              <a:gd name="connsiteX100" fmla="*/ 217449 w 3270095"/>
              <a:gd name="connsiteY100" fmla="*/ 2128954 h 2488581"/>
              <a:gd name="connsiteX101" fmla="*/ 197934 w 3270095"/>
              <a:gd name="connsiteY101" fmla="*/ 2151256 h 2488581"/>
              <a:gd name="connsiteX102" fmla="*/ 153329 w 3270095"/>
              <a:gd name="connsiteY102" fmla="*/ 2195861 h 2488581"/>
              <a:gd name="connsiteX103" fmla="*/ 122663 w 3270095"/>
              <a:gd name="connsiteY103" fmla="*/ 2220951 h 2488581"/>
              <a:gd name="connsiteX104" fmla="*/ 114300 w 3270095"/>
              <a:gd name="connsiteY104" fmla="*/ 2254405 h 2488581"/>
              <a:gd name="connsiteX105" fmla="*/ 111512 w 3270095"/>
              <a:gd name="connsiteY105" fmla="*/ 2312949 h 2488581"/>
              <a:gd name="connsiteX106" fmla="*/ 94785 w 3270095"/>
              <a:gd name="connsiteY106" fmla="*/ 2377068 h 2488581"/>
              <a:gd name="connsiteX107" fmla="*/ 44605 w 3270095"/>
              <a:gd name="connsiteY107" fmla="*/ 2463490 h 2488581"/>
              <a:gd name="connsiteX108" fmla="*/ 0 w 3270095"/>
              <a:gd name="connsiteY108" fmla="*/ 2488581 h 2488581"/>
              <a:gd name="connsiteX0" fmla="*/ 3119554 w 3270095"/>
              <a:gd name="connsiteY0" fmla="*/ 1147646 h 2488581"/>
              <a:gd name="connsiteX1" fmla="*/ 3100039 w 3270095"/>
              <a:gd name="connsiteY1" fmla="*/ 1119768 h 2488581"/>
              <a:gd name="connsiteX2" fmla="*/ 3144644 w 3270095"/>
              <a:gd name="connsiteY2" fmla="*/ 1086315 h 2488581"/>
              <a:gd name="connsiteX3" fmla="*/ 3197612 w 3270095"/>
              <a:gd name="connsiteY3" fmla="*/ 1091890 h 2488581"/>
              <a:gd name="connsiteX4" fmla="*/ 3211551 w 3270095"/>
              <a:gd name="connsiteY4" fmla="*/ 1080739 h 2488581"/>
              <a:gd name="connsiteX5" fmla="*/ 3236641 w 3270095"/>
              <a:gd name="connsiteY5" fmla="*/ 1044498 h 2488581"/>
              <a:gd name="connsiteX6" fmla="*/ 3256156 w 3270095"/>
              <a:gd name="connsiteY6" fmla="*/ 1013832 h 2488581"/>
              <a:gd name="connsiteX7" fmla="*/ 3264520 w 3270095"/>
              <a:gd name="connsiteY7" fmla="*/ 952500 h 2488581"/>
              <a:gd name="connsiteX8" fmla="*/ 3242217 w 3270095"/>
              <a:gd name="connsiteY8" fmla="*/ 896744 h 2488581"/>
              <a:gd name="connsiteX9" fmla="*/ 3228278 w 3270095"/>
              <a:gd name="connsiteY9" fmla="*/ 854927 h 2488581"/>
              <a:gd name="connsiteX10" fmla="*/ 3242217 w 3270095"/>
              <a:gd name="connsiteY10" fmla="*/ 793595 h 2488581"/>
              <a:gd name="connsiteX11" fmla="*/ 3267307 w 3270095"/>
              <a:gd name="connsiteY11" fmla="*/ 748990 h 2488581"/>
              <a:gd name="connsiteX12" fmla="*/ 3258944 w 3270095"/>
              <a:gd name="connsiteY12" fmla="*/ 687659 h 2488581"/>
              <a:gd name="connsiteX13" fmla="*/ 3239429 w 3270095"/>
              <a:gd name="connsiteY13" fmla="*/ 623539 h 2488581"/>
              <a:gd name="connsiteX14" fmla="*/ 3223554 w 3270095"/>
              <a:gd name="connsiteY14" fmla="*/ 574085 h 2488581"/>
              <a:gd name="connsiteX15" fmla="*/ 3223554 w 3270095"/>
              <a:gd name="connsiteY15" fmla="*/ 571145 h 2488581"/>
              <a:gd name="connsiteX16" fmla="*/ 3189249 w 3270095"/>
              <a:gd name="connsiteY16" fmla="*/ 534329 h 2488581"/>
              <a:gd name="connsiteX17" fmla="*/ 3133493 w 3270095"/>
              <a:gd name="connsiteY17" fmla="*/ 500876 h 2488581"/>
              <a:gd name="connsiteX18" fmla="*/ 3077737 w 3270095"/>
              <a:gd name="connsiteY18" fmla="*/ 464634 h 2488581"/>
              <a:gd name="connsiteX19" fmla="*/ 3055434 w 3270095"/>
              <a:gd name="connsiteY19" fmla="*/ 442332 h 2488581"/>
              <a:gd name="connsiteX20" fmla="*/ 3002466 w 3270095"/>
              <a:gd name="connsiteY20" fmla="*/ 464634 h 2488581"/>
              <a:gd name="connsiteX21" fmla="*/ 2974588 w 3270095"/>
              <a:gd name="connsiteY21" fmla="*/ 478573 h 2488581"/>
              <a:gd name="connsiteX22" fmla="*/ 2938346 w 3270095"/>
              <a:gd name="connsiteY22" fmla="*/ 447907 h 2488581"/>
              <a:gd name="connsiteX23" fmla="*/ 2882590 w 3270095"/>
              <a:gd name="connsiteY23" fmla="*/ 442332 h 2488581"/>
              <a:gd name="connsiteX24" fmla="*/ 2832410 w 3270095"/>
              <a:gd name="connsiteY24" fmla="*/ 439544 h 2488581"/>
              <a:gd name="connsiteX25" fmla="*/ 2801744 w 3270095"/>
              <a:gd name="connsiteY25" fmla="*/ 414454 h 2488581"/>
              <a:gd name="connsiteX26" fmla="*/ 2737624 w 3270095"/>
              <a:gd name="connsiteY26" fmla="*/ 372637 h 2488581"/>
              <a:gd name="connsiteX27" fmla="*/ 2687444 w 3270095"/>
              <a:gd name="connsiteY27" fmla="*/ 341971 h 2488581"/>
              <a:gd name="connsiteX28" fmla="*/ 2631688 w 3270095"/>
              <a:gd name="connsiteY28" fmla="*/ 316881 h 2488581"/>
              <a:gd name="connsiteX29" fmla="*/ 2556417 w 3270095"/>
              <a:gd name="connsiteY29" fmla="*/ 277851 h 2488581"/>
              <a:gd name="connsiteX30" fmla="*/ 2520176 w 3270095"/>
              <a:gd name="connsiteY30" fmla="*/ 266700 h 2488581"/>
              <a:gd name="connsiteX31" fmla="*/ 2436541 w 3270095"/>
              <a:gd name="connsiteY31" fmla="*/ 255549 h 2488581"/>
              <a:gd name="connsiteX32" fmla="*/ 2369634 w 3270095"/>
              <a:gd name="connsiteY32" fmla="*/ 286215 h 2488581"/>
              <a:gd name="connsiteX33" fmla="*/ 2316666 w 3270095"/>
              <a:gd name="connsiteY33" fmla="*/ 280639 h 2488581"/>
              <a:gd name="connsiteX34" fmla="*/ 2280424 w 3270095"/>
              <a:gd name="connsiteY34" fmla="*/ 258337 h 2488581"/>
              <a:gd name="connsiteX35" fmla="*/ 2210729 w 3270095"/>
              <a:gd name="connsiteY35" fmla="*/ 258337 h 2488581"/>
              <a:gd name="connsiteX36" fmla="*/ 2138246 w 3270095"/>
              <a:gd name="connsiteY36" fmla="*/ 280639 h 2488581"/>
              <a:gd name="connsiteX37" fmla="*/ 2102005 w 3270095"/>
              <a:gd name="connsiteY37" fmla="*/ 289003 h 2488581"/>
              <a:gd name="connsiteX38" fmla="*/ 2040673 w 3270095"/>
              <a:gd name="connsiteY38" fmla="*/ 283427 h 2488581"/>
              <a:gd name="connsiteX39" fmla="*/ 1979341 w 3270095"/>
              <a:gd name="connsiteY39" fmla="*/ 261125 h 2488581"/>
              <a:gd name="connsiteX40" fmla="*/ 1870617 w 3270095"/>
              <a:gd name="connsiteY40" fmla="*/ 261125 h 2488581"/>
              <a:gd name="connsiteX41" fmla="*/ 1814861 w 3270095"/>
              <a:gd name="connsiteY41" fmla="*/ 230459 h 2488581"/>
              <a:gd name="connsiteX42" fmla="*/ 1778620 w 3270095"/>
              <a:gd name="connsiteY42" fmla="*/ 227671 h 2488581"/>
              <a:gd name="connsiteX43" fmla="*/ 1717288 w 3270095"/>
              <a:gd name="connsiteY43" fmla="*/ 194217 h 2488581"/>
              <a:gd name="connsiteX44" fmla="*/ 1681046 w 3270095"/>
              <a:gd name="connsiteY44" fmla="*/ 160764 h 2488581"/>
              <a:gd name="connsiteX45" fmla="*/ 1625290 w 3270095"/>
              <a:gd name="connsiteY45" fmla="*/ 121734 h 2488581"/>
              <a:gd name="connsiteX46" fmla="*/ 1580685 w 3270095"/>
              <a:gd name="connsiteY46" fmla="*/ 77129 h 2488581"/>
              <a:gd name="connsiteX47" fmla="*/ 1533293 w 3270095"/>
              <a:gd name="connsiteY47" fmla="*/ 35312 h 2488581"/>
              <a:gd name="connsiteX48" fmla="*/ 1405054 w 3270095"/>
              <a:gd name="connsiteY48" fmla="*/ 43676 h 2488581"/>
              <a:gd name="connsiteX49" fmla="*/ 1352085 w 3270095"/>
              <a:gd name="connsiteY49" fmla="*/ 32525 h 2488581"/>
              <a:gd name="connsiteX50" fmla="*/ 1313056 w 3270095"/>
              <a:gd name="connsiteY50" fmla="*/ 7434 h 2488581"/>
              <a:gd name="connsiteX51" fmla="*/ 1257300 w 3270095"/>
              <a:gd name="connsiteY51" fmla="*/ 1859 h 2488581"/>
              <a:gd name="connsiteX52" fmla="*/ 1201544 w 3270095"/>
              <a:gd name="connsiteY52" fmla="*/ 18585 h 2488581"/>
              <a:gd name="connsiteX53" fmla="*/ 1137424 w 3270095"/>
              <a:gd name="connsiteY53" fmla="*/ 46464 h 2488581"/>
              <a:gd name="connsiteX54" fmla="*/ 1078880 w 3270095"/>
              <a:gd name="connsiteY54" fmla="*/ 68766 h 2488581"/>
              <a:gd name="connsiteX55" fmla="*/ 1039851 w 3270095"/>
              <a:gd name="connsiteY55" fmla="*/ 105007 h 2488581"/>
              <a:gd name="connsiteX56" fmla="*/ 1006398 w 3270095"/>
              <a:gd name="connsiteY56" fmla="*/ 135673 h 2488581"/>
              <a:gd name="connsiteX57" fmla="*/ 970156 w 3270095"/>
              <a:gd name="connsiteY57" fmla="*/ 152400 h 2488581"/>
              <a:gd name="connsiteX58" fmla="*/ 933915 w 3270095"/>
              <a:gd name="connsiteY58" fmla="*/ 166339 h 2488581"/>
              <a:gd name="connsiteX59" fmla="*/ 880946 w 3270095"/>
              <a:gd name="connsiteY59" fmla="*/ 205368 h 2488581"/>
              <a:gd name="connsiteX60" fmla="*/ 853068 w 3270095"/>
              <a:gd name="connsiteY60" fmla="*/ 222095 h 2488581"/>
              <a:gd name="connsiteX61" fmla="*/ 833554 w 3270095"/>
              <a:gd name="connsiteY61" fmla="*/ 263912 h 2488581"/>
              <a:gd name="connsiteX62" fmla="*/ 811251 w 3270095"/>
              <a:gd name="connsiteY62" fmla="*/ 302942 h 2488581"/>
              <a:gd name="connsiteX63" fmla="*/ 814039 w 3270095"/>
              <a:gd name="connsiteY63" fmla="*/ 339183 h 2488581"/>
              <a:gd name="connsiteX64" fmla="*/ 822402 w 3270095"/>
              <a:gd name="connsiteY64" fmla="*/ 375425 h 2488581"/>
              <a:gd name="connsiteX65" fmla="*/ 777798 w 3270095"/>
              <a:gd name="connsiteY65" fmla="*/ 392151 h 2488581"/>
              <a:gd name="connsiteX66" fmla="*/ 738768 w 3270095"/>
              <a:gd name="connsiteY66" fmla="*/ 431181 h 2488581"/>
              <a:gd name="connsiteX67" fmla="*/ 710890 w 3270095"/>
              <a:gd name="connsiteY67" fmla="*/ 470210 h 2488581"/>
              <a:gd name="connsiteX68" fmla="*/ 663498 w 3270095"/>
              <a:gd name="connsiteY68" fmla="*/ 520390 h 2488581"/>
              <a:gd name="connsiteX69" fmla="*/ 621680 w 3270095"/>
              <a:gd name="connsiteY69" fmla="*/ 564995 h 2488581"/>
              <a:gd name="connsiteX70" fmla="*/ 599378 w 3270095"/>
              <a:gd name="connsiteY70" fmla="*/ 587298 h 2488581"/>
              <a:gd name="connsiteX71" fmla="*/ 565924 w 3270095"/>
              <a:gd name="connsiteY71" fmla="*/ 643054 h 2488581"/>
              <a:gd name="connsiteX72" fmla="*/ 554773 w 3270095"/>
              <a:gd name="connsiteY72" fmla="*/ 662568 h 2488581"/>
              <a:gd name="connsiteX73" fmla="*/ 554773 w 3270095"/>
              <a:gd name="connsiteY73" fmla="*/ 693234 h 2488581"/>
              <a:gd name="connsiteX74" fmla="*/ 585439 w 3270095"/>
              <a:gd name="connsiteY74" fmla="*/ 813110 h 2488581"/>
              <a:gd name="connsiteX75" fmla="*/ 577076 w 3270095"/>
              <a:gd name="connsiteY75" fmla="*/ 866078 h 2488581"/>
              <a:gd name="connsiteX76" fmla="*/ 602166 w 3270095"/>
              <a:gd name="connsiteY76" fmla="*/ 907895 h 2488581"/>
              <a:gd name="connsiteX77" fmla="*/ 624468 w 3270095"/>
              <a:gd name="connsiteY77" fmla="*/ 999893 h 2488581"/>
              <a:gd name="connsiteX78" fmla="*/ 624468 w 3270095"/>
              <a:gd name="connsiteY78" fmla="*/ 1072376 h 2488581"/>
              <a:gd name="connsiteX79" fmla="*/ 607741 w 3270095"/>
              <a:gd name="connsiteY79" fmla="*/ 1133707 h 2488581"/>
              <a:gd name="connsiteX80" fmla="*/ 602166 w 3270095"/>
              <a:gd name="connsiteY80" fmla="*/ 1189464 h 2488581"/>
              <a:gd name="connsiteX81" fmla="*/ 607741 w 3270095"/>
              <a:gd name="connsiteY81" fmla="*/ 1225705 h 2488581"/>
              <a:gd name="connsiteX82" fmla="*/ 618893 w 3270095"/>
              <a:gd name="connsiteY82" fmla="*/ 1320490 h 2488581"/>
              <a:gd name="connsiteX83" fmla="*/ 616105 w 3270095"/>
              <a:gd name="connsiteY83" fmla="*/ 1387398 h 2488581"/>
              <a:gd name="connsiteX84" fmla="*/ 588227 w 3270095"/>
              <a:gd name="connsiteY84" fmla="*/ 1454305 h 2488581"/>
              <a:gd name="connsiteX85" fmla="*/ 549198 w 3270095"/>
              <a:gd name="connsiteY85" fmla="*/ 1501698 h 2488581"/>
              <a:gd name="connsiteX86" fmla="*/ 515744 w 3270095"/>
              <a:gd name="connsiteY86" fmla="*/ 1535151 h 2488581"/>
              <a:gd name="connsiteX87" fmla="*/ 487866 w 3270095"/>
              <a:gd name="connsiteY87" fmla="*/ 1568605 h 2488581"/>
              <a:gd name="connsiteX88" fmla="*/ 496229 w 3270095"/>
              <a:gd name="connsiteY88" fmla="*/ 1607634 h 2488581"/>
              <a:gd name="connsiteX89" fmla="*/ 457200 w 3270095"/>
              <a:gd name="connsiteY89" fmla="*/ 1674542 h 2488581"/>
              <a:gd name="connsiteX90" fmla="*/ 457200 w 3270095"/>
              <a:gd name="connsiteY90" fmla="*/ 1707995 h 2488581"/>
              <a:gd name="connsiteX91" fmla="*/ 454412 w 3270095"/>
              <a:gd name="connsiteY91" fmla="*/ 1760964 h 2488581"/>
              <a:gd name="connsiteX92" fmla="*/ 432110 w 3270095"/>
              <a:gd name="connsiteY92" fmla="*/ 1827871 h 2488581"/>
              <a:gd name="connsiteX93" fmla="*/ 404232 w 3270095"/>
              <a:gd name="connsiteY93" fmla="*/ 1869688 h 2488581"/>
              <a:gd name="connsiteX94" fmla="*/ 370778 w 3270095"/>
              <a:gd name="connsiteY94" fmla="*/ 1900354 h 2488581"/>
              <a:gd name="connsiteX95" fmla="*/ 317810 w 3270095"/>
              <a:gd name="connsiteY95" fmla="*/ 1942171 h 2488581"/>
              <a:gd name="connsiteX96" fmla="*/ 287144 w 3270095"/>
              <a:gd name="connsiteY96" fmla="*/ 1961685 h 2488581"/>
              <a:gd name="connsiteX97" fmla="*/ 264841 w 3270095"/>
              <a:gd name="connsiteY97" fmla="*/ 2023017 h 2488581"/>
              <a:gd name="connsiteX98" fmla="*/ 239751 w 3270095"/>
              <a:gd name="connsiteY98" fmla="*/ 2070410 h 2488581"/>
              <a:gd name="connsiteX99" fmla="*/ 217449 w 3270095"/>
              <a:gd name="connsiteY99" fmla="*/ 2128954 h 2488581"/>
              <a:gd name="connsiteX100" fmla="*/ 197934 w 3270095"/>
              <a:gd name="connsiteY100" fmla="*/ 2151256 h 2488581"/>
              <a:gd name="connsiteX101" fmla="*/ 153329 w 3270095"/>
              <a:gd name="connsiteY101" fmla="*/ 2195861 h 2488581"/>
              <a:gd name="connsiteX102" fmla="*/ 122663 w 3270095"/>
              <a:gd name="connsiteY102" fmla="*/ 2220951 h 2488581"/>
              <a:gd name="connsiteX103" fmla="*/ 114300 w 3270095"/>
              <a:gd name="connsiteY103" fmla="*/ 2254405 h 2488581"/>
              <a:gd name="connsiteX104" fmla="*/ 111512 w 3270095"/>
              <a:gd name="connsiteY104" fmla="*/ 2312949 h 2488581"/>
              <a:gd name="connsiteX105" fmla="*/ 94785 w 3270095"/>
              <a:gd name="connsiteY105" fmla="*/ 2377068 h 2488581"/>
              <a:gd name="connsiteX106" fmla="*/ 44605 w 3270095"/>
              <a:gd name="connsiteY106" fmla="*/ 2463490 h 2488581"/>
              <a:gd name="connsiteX107" fmla="*/ 0 w 3270095"/>
              <a:gd name="connsiteY107" fmla="*/ 2488581 h 2488581"/>
              <a:gd name="connsiteX0" fmla="*/ 3100039 w 3270095"/>
              <a:gd name="connsiteY0" fmla="*/ 1119768 h 2488581"/>
              <a:gd name="connsiteX1" fmla="*/ 3144644 w 3270095"/>
              <a:gd name="connsiteY1" fmla="*/ 1086315 h 2488581"/>
              <a:gd name="connsiteX2" fmla="*/ 3197612 w 3270095"/>
              <a:gd name="connsiteY2" fmla="*/ 1091890 h 2488581"/>
              <a:gd name="connsiteX3" fmla="*/ 3211551 w 3270095"/>
              <a:gd name="connsiteY3" fmla="*/ 1080739 h 2488581"/>
              <a:gd name="connsiteX4" fmla="*/ 3236641 w 3270095"/>
              <a:gd name="connsiteY4" fmla="*/ 1044498 h 2488581"/>
              <a:gd name="connsiteX5" fmla="*/ 3256156 w 3270095"/>
              <a:gd name="connsiteY5" fmla="*/ 1013832 h 2488581"/>
              <a:gd name="connsiteX6" fmla="*/ 3264520 w 3270095"/>
              <a:gd name="connsiteY6" fmla="*/ 952500 h 2488581"/>
              <a:gd name="connsiteX7" fmla="*/ 3242217 w 3270095"/>
              <a:gd name="connsiteY7" fmla="*/ 896744 h 2488581"/>
              <a:gd name="connsiteX8" fmla="*/ 3228278 w 3270095"/>
              <a:gd name="connsiteY8" fmla="*/ 854927 h 2488581"/>
              <a:gd name="connsiteX9" fmla="*/ 3242217 w 3270095"/>
              <a:gd name="connsiteY9" fmla="*/ 793595 h 2488581"/>
              <a:gd name="connsiteX10" fmla="*/ 3267307 w 3270095"/>
              <a:gd name="connsiteY10" fmla="*/ 748990 h 2488581"/>
              <a:gd name="connsiteX11" fmla="*/ 3258944 w 3270095"/>
              <a:gd name="connsiteY11" fmla="*/ 687659 h 2488581"/>
              <a:gd name="connsiteX12" fmla="*/ 3239429 w 3270095"/>
              <a:gd name="connsiteY12" fmla="*/ 623539 h 2488581"/>
              <a:gd name="connsiteX13" fmla="*/ 3223554 w 3270095"/>
              <a:gd name="connsiteY13" fmla="*/ 574085 h 2488581"/>
              <a:gd name="connsiteX14" fmla="*/ 3223554 w 3270095"/>
              <a:gd name="connsiteY14" fmla="*/ 571145 h 2488581"/>
              <a:gd name="connsiteX15" fmla="*/ 3189249 w 3270095"/>
              <a:gd name="connsiteY15" fmla="*/ 534329 h 2488581"/>
              <a:gd name="connsiteX16" fmla="*/ 3133493 w 3270095"/>
              <a:gd name="connsiteY16" fmla="*/ 500876 h 2488581"/>
              <a:gd name="connsiteX17" fmla="*/ 3077737 w 3270095"/>
              <a:gd name="connsiteY17" fmla="*/ 464634 h 2488581"/>
              <a:gd name="connsiteX18" fmla="*/ 3055434 w 3270095"/>
              <a:gd name="connsiteY18" fmla="*/ 442332 h 2488581"/>
              <a:gd name="connsiteX19" fmla="*/ 3002466 w 3270095"/>
              <a:gd name="connsiteY19" fmla="*/ 464634 h 2488581"/>
              <a:gd name="connsiteX20" fmla="*/ 2974588 w 3270095"/>
              <a:gd name="connsiteY20" fmla="*/ 478573 h 2488581"/>
              <a:gd name="connsiteX21" fmla="*/ 2938346 w 3270095"/>
              <a:gd name="connsiteY21" fmla="*/ 447907 h 2488581"/>
              <a:gd name="connsiteX22" fmla="*/ 2882590 w 3270095"/>
              <a:gd name="connsiteY22" fmla="*/ 442332 h 2488581"/>
              <a:gd name="connsiteX23" fmla="*/ 2832410 w 3270095"/>
              <a:gd name="connsiteY23" fmla="*/ 439544 h 2488581"/>
              <a:gd name="connsiteX24" fmla="*/ 2801744 w 3270095"/>
              <a:gd name="connsiteY24" fmla="*/ 414454 h 2488581"/>
              <a:gd name="connsiteX25" fmla="*/ 2737624 w 3270095"/>
              <a:gd name="connsiteY25" fmla="*/ 372637 h 2488581"/>
              <a:gd name="connsiteX26" fmla="*/ 2687444 w 3270095"/>
              <a:gd name="connsiteY26" fmla="*/ 341971 h 2488581"/>
              <a:gd name="connsiteX27" fmla="*/ 2631688 w 3270095"/>
              <a:gd name="connsiteY27" fmla="*/ 316881 h 2488581"/>
              <a:gd name="connsiteX28" fmla="*/ 2556417 w 3270095"/>
              <a:gd name="connsiteY28" fmla="*/ 277851 h 2488581"/>
              <a:gd name="connsiteX29" fmla="*/ 2520176 w 3270095"/>
              <a:gd name="connsiteY29" fmla="*/ 266700 h 2488581"/>
              <a:gd name="connsiteX30" fmla="*/ 2436541 w 3270095"/>
              <a:gd name="connsiteY30" fmla="*/ 255549 h 2488581"/>
              <a:gd name="connsiteX31" fmla="*/ 2369634 w 3270095"/>
              <a:gd name="connsiteY31" fmla="*/ 286215 h 2488581"/>
              <a:gd name="connsiteX32" fmla="*/ 2316666 w 3270095"/>
              <a:gd name="connsiteY32" fmla="*/ 280639 h 2488581"/>
              <a:gd name="connsiteX33" fmla="*/ 2280424 w 3270095"/>
              <a:gd name="connsiteY33" fmla="*/ 258337 h 2488581"/>
              <a:gd name="connsiteX34" fmla="*/ 2210729 w 3270095"/>
              <a:gd name="connsiteY34" fmla="*/ 258337 h 2488581"/>
              <a:gd name="connsiteX35" fmla="*/ 2138246 w 3270095"/>
              <a:gd name="connsiteY35" fmla="*/ 280639 h 2488581"/>
              <a:gd name="connsiteX36" fmla="*/ 2102005 w 3270095"/>
              <a:gd name="connsiteY36" fmla="*/ 289003 h 2488581"/>
              <a:gd name="connsiteX37" fmla="*/ 2040673 w 3270095"/>
              <a:gd name="connsiteY37" fmla="*/ 283427 h 2488581"/>
              <a:gd name="connsiteX38" fmla="*/ 1979341 w 3270095"/>
              <a:gd name="connsiteY38" fmla="*/ 261125 h 2488581"/>
              <a:gd name="connsiteX39" fmla="*/ 1870617 w 3270095"/>
              <a:gd name="connsiteY39" fmla="*/ 261125 h 2488581"/>
              <a:gd name="connsiteX40" fmla="*/ 1814861 w 3270095"/>
              <a:gd name="connsiteY40" fmla="*/ 230459 h 2488581"/>
              <a:gd name="connsiteX41" fmla="*/ 1778620 w 3270095"/>
              <a:gd name="connsiteY41" fmla="*/ 227671 h 2488581"/>
              <a:gd name="connsiteX42" fmla="*/ 1717288 w 3270095"/>
              <a:gd name="connsiteY42" fmla="*/ 194217 h 2488581"/>
              <a:gd name="connsiteX43" fmla="*/ 1681046 w 3270095"/>
              <a:gd name="connsiteY43" fmla="*/ 160764 h 2488581"/>
              <a:gd name="connsiteX44" fmla="*/ 1625290 w 3270095"/>
              <a:gd name="connsiteY44" fmla="*/ 121734 h 2488581"/>
              <a:gd name="connsiteX45" fmla="*/ 1580685 w 3270095"/>
              <a:gd name="connsiteY45" fmla="*/ 77129 h 2488581"/>
              <a:gd name="connsiteX46" fmla="*/ 1533293 w 3270095"/>
              <a:gd name="connsiteY46" fmla="*/ 35312 h 2488581"/>
              <a:gd name="connsiteX47" fmla="*/ 1405054 w 3270095"/>
              <a:gd name="connsiteY47" fmla="*/ 43676 h 2488581"/>
              <a:gd name="connsiteX48" fmla="*/ 1352085 w 3270095"/>
              <a:gd name="connsiteY48" fmla="*/ 32525 h 2488581"/>
              <a:gd name="connsiteX49" fmla="*/ 1313056 w 3270095"/>
              <a:gd name="connsiteY49" fmla="*/ 7434 h 2488581"/>
              <a:gd name="connsiteX50" fmla="*/ 1257300 w 3270095"/>
              <a:gd name="connsiteY50" fmla="*/ 1859 h 2488581"/>
              <a:gd name="connsiteX51" fmla="*/ 1201544 w 3270095"/>
              <a:gd name="connsiteY51" fmla="*/ 18585 h 2488581"/>
              <a:gd name="connsiteX52" fmla="*/ 1137424 w 3270095"/>
              <a:gd name="connsiteY52" fmla="*/ 46464 h 2488581"/>
              <a:gd name="connsiteX53" fmla="*/ 1078880 w 3270095"/>
              <a:gd name="connsiteY53" fmla="*/ 68766 h 2488581"/>
              <a:gd name="connsiteX54" fmla="*/ 1039851 w 3270095"/>
              <a:gd name="connsiteY54" fmla="*/ 105007 h 2488581"/>
              <a:gd name="connsiteX55" fmla="*/ 1006398 w 3270095"/>
              <a:gd name="connsiteY55" fmla="*/ 135673 h 2488581"/>
              <a:gd name="connsiteX56" fmla="*/ 970156 w 3270095"/>
              <a:gd name="connsiteY56" fmla="*/ 152400 h 2488581"/>
              <a:gd name="connsiteX57" fmla="*/ 933915 w 3270095"/>
              <a:gd name="connsiteY57" fmla="*/ 166339 h 2488581"/>
              <a:gd name="connsiteX58" fmla="*/ 880946 w 3270095"/>
              <a:gd name="connsiteY58" fmla="*/ 205368 h 2488581"/>
              <a:gd name="connsiteX59" fmla="*/ 853068 w 3270095"/>
              <a:gd name="connsiteY59" fmla="*/ 222095 h 2488581"/>
              <a:gd name="connsiteX60" fmla="*/ 833554 w 3270095"/>
              <a:gd name="connsiteY60" fmla="*/ 263912 h 2488581"/>
              <a:gd name="connsiteX61" fmla="*/ 811251 w 3270095"/>
              <a:gd name="connsiteY61" fmla="*/ 302942 h 2488581"/>
              <a:gd name="connsiteX62" fmla="*/ 814039 w 3270095"/>
              <a:gd name="connsiteY62" fmla="*/ 339183 h 2488581"/>
              <a:gd name="connsiteX63" fmla="*/ 822402 w 3270095"/>
              <a:gd name="connsiteY63" fmla="*/ 375425 h 2488581"/>
              <a:gd name="connsiteX64" fmla="*/ 777798 w 3270095"/>
              <a:gd name="connsiteY64" fmla="*/ 392151 h 2488581"/>
              <a:gd name="connsiteX65" fmla="*/ 738768 w 3270095"/>
              <a:gd name="connsiteY65" fmla="*/ 431181 h 2488581"/>
              <a:gd name="connsiteX66" fmla="*/ 710890 w 3270095"/>
              <a:gd name="connsiteY66" fmla="*/ 470210 h 2488581"/>
              <a:gd name="connsiteX67" fmla="*/ 663498 w 3270095"/>
              <a:gd name="connsiteY67" fmla="*/ 520390 h 2488581"/>
              <a:gd name="connsiteX68" fmla="*/ 621680 w 3270095"/>
              <a:gd name="connsiteY68" fmla="*/ 564995 h 2488581"/>
              <a:gd name="connsiteX69" fmla="*/ 599378 w 3270095"/>
              <a:gd name="connsiteY69" fmla="*/ 587298 h 2488581"/>
              <a:gd name="connsiteX70" fmla="*/ 565924 w 3270095"/>
              <a:gd name="connsiteY70" fmla="*/ 643054 h 2488581"/>
              <a:gd name="connsiteX71" fmla="*/ 554773 w 3270095"/>
              <a:gd name="connsiteY71" fmla="*/ 662568 h 2488581"/>
              <a:gd name="connsiteX72" fmla="*/ 554773 w 3270095"/>
              <a:gd name="connsiteY72" fmla="*/ 693234 h 2488581"/>
              <a:gd name="connsiteX73" fmla="*/ 585439 w 3270095"/>
              <a:gd name="connsiteY73" fmla="*/ 813110 h 2488581"/>
              <a:gd name="connsiteX74" fmla="*/ 577076 w 3270095"/>
              <a:gd name="connsiteY74" fmla="*/ 866078 h 2488581"/>
              <a:gd name="connsiteX75" fmla="*/ 602166 w 3270095"/>
              <a:gd name="connsiteY75" fmla="*/ 907895 h 2488581"/>
              <a:gd name="connsiteX76" fmla="*/ 624468 w 3270095"/>
              <a:gd name="connsiteY76" fmla="*/ 999893 h 2488581"/>
              <a:gd name="connsiteX77" fmla="*/ 624468 w 3270095"/>
              <a:gd name="connsiteY77" fmla="*/ 1072376 h 2488581"/>
              <a:gd name="connsiteX78" fmla="*/ 607741 w 3270095"/>
              <a:gd name="connsiteY78" fmla="*/ 1133707 h 2488581"/>
              <a:gd name="connsiteX79" fmla="*/ 602166 w 3270095"/>
              <a:gd name="connsiteY79" fmla="*/ 1189464 h 2488581"/>
              <a:gd name="connsiteX80" fmla="*/ 607741 w 3270095"/>
              <a:gd name="connsiteY80" fmla="*/ 1225705 h 2488581"/>
              <a:gd name="connsiteX81" fmla="*/ 618893 w 3270095"/>
              <a:gd name="connsiteY81" fmla="*/ 1320490 h 2488581"/>
              <a:gd name="connsiteX82" fmla="*/ 616105 w 3270095"/>
              <a:gd name="connsiteY82" fmla="*/ 1387398 h 2488581"/>
              <a:gd name="connsiteX83" fmla="*/ 588227 w 3270095"/>
              <a:gd name="connsiteY83" fmla="*/ 1454305 h 2488581"/>
              <a:gd name="connsiteX84" fmla="*/ 549198 w 3270095"/>
              <a:gd name="connsiteY84" fmla="*/ 1501698 h 2488581"/>
              <a:gd name="connsiteX85" fmla="*/ 515744 w 3270095"/>
              <a:gd name="connsiteY85" fmla="*/ 1535151 h 2488581"/>
              <a:gd name="connsiteX86" fmla="*/ 487866 w 3270095"/>
              <a:gd name="connsiteY86" fmla="*/ 1568605 h 2488581"/>
              <a:gd name="connsiteX87" fmla="*/ 496229 w 3270095"/>
              <a:gd name="connsiteY87" fmla="*/ 1607634 h 2488581"/>
              <a:gd name="connsiteX88" fmla="*/ 457200 w 3270095"/>
              <a:gd name="connsiteY88" fmla="*/ 1674542 h 2488581"/>
              <a:gd name="connsiteX89" fmla="*/ 457200 w 3270095"/>
              <a:gd name="connsiteY89" fmla="*/ 1707995 h 2488581"/>
              <a:gd name="connsiteX90" fmla="*/ 454412 w 3270095"/>
              <a:gd name="connsiteY90" fmla="*/ 1760964 h 2488581"/>
              <a:gd name="connsiteX91" fmla="*/ 432110 w 3270095"/>
              <a:gd name="connsiteY91" fmla="*/ 1827871 h 2488581"/>
              <a:gd name="connsiteX92" fmla="*/ 404232 w 3270095"/>
              <a:gd name="connsiteY92" fmla="*/ 1869688 h 2488581"/>
              <a:gd name="connsiteX93" fmla="*/ 370778 w 3270095"/>
              <a:gd name="connsiteY93" fmla="*/ 1900354 h 2488581"/>
              <a:gd name="connsiteX94" fmla="*/ 317810 w 3270095"/>
              <a:gd name="connsiteY94" fmla="*/ 1942171 h 2488581"/>
              <a:gd name="connsiteX95" fmla="*/ 287144 w 3270095"/>
              <a:gd name="connsiteY95" fmla="*/ 1961685 h 2488581"/>
              <a:gd name="connsiteX96" fmla="*/ 264841 w 3270095"/>
              <a:gd name="connsiteY96" fmla="*/ 2023017 h 2488581"/>
              <a:gd name="connsiteX97" fmla="*/ 239751 w 3270095"/>
              <a:gd name="connsiteY97" fmla="*/ 2070410 h 2488581"/>
              <a:gd name="connsiteX98" fmla="*/ 217449 w 3270095"/>
              <a:gd name="connsiteY98" fmla="*/ 2128954 h 2488581"/>
              <a:gd name="connsiteX99" fmla="*/ 197934 w 3270095"/>
              <a:gd name="connsiteY99" fmla="*/ 2151256 h 2488581"/>
              <a:gd name="connsiteX100" fmla="*/ 153329 w 3270095"/>
              <a:gd name="connsiteY100" fmla="*/ 2195861 h 2488581"/>
              <a:gd name="connsiteX101" fmla="*/ 122663 w 3270095"/>
              <a:gd name="connsiteY101" fmla="*/ 2220951 h 2488581"/>
              <a:gd name="connsiteX102" fmla="*/ 114300 w 3270095"/>
              <a:gd name="connsiteY102" fmla="*/ 2254405 h 2488581"/>
              <a:gd name="connsiteX103" fmla="*/ 111512 w 3270095"/>
              <a:gd name="connsiteY103" fmla="*/ 2312949 h 2488581"/>
              <a:gd name="connsiteX104" fmla="*/ 94785 w 3270095"/>
              <a:gd name="connsiteY104" fmla="*/ 2377068 h 2488581"/>
              <a:gd name="connsiteX105" fmla="*/ 44605 w 3270095"/>
              <a:gd name="connsiteY105" fmla="*/ 2463490 h 2488581"/>
              <a:gd name="connsiteX106" fmla="*/ 0 w 3270095"/>
              <a:gd name="connsiteY106" fmla="*/ 2488581 h 2488581"/>
              <a:gd name="connsiteX0" fmla="*/ 3144644 w 3270095"/>
              <a:gd name="connsiteY0" fmla="*/ 1086315 h 2488581"/>
              <a:gd name="connsiteX1" fmla="*/ 3197612 w 3270095"/>
              <a:gd name="connsiteY1" fmla="*/ 1091890 h 2488581"/>
              <a:gd name="connsiteX2" fmla="*/ 3211551 w 3270095"/>
              <a:gd name="connsiteY2" fmla="*/ 1080739 h 2488581"/>
              <a:gd name="connsiteX3" fmla="*/ 3236641 w 3270095"/>
              <a:gd name="connsiteY3" fmla="*/ 1044498 h 2488581"/>
              <a:gd name="connsiteX4" fmla="*/ 3256156 w 3270095"/>
              <a:gd name="connsiteY4" fmla="*/ 1013832 h 2488581"/>
              <a:gd name="connsiteX5" fmla="*/ 3264520 w 3270095"/>
              <a:gd name="connsiteY5" fmla="*/ 952500 h 2488581"/>
              <a:gd name="connsiteX6" fmla="*/ 3242217 w 3270095"/>
              <a:gd name="connsiteY6" fmla="*/ 896744 h 2488581"/>
              <a:gd name="connsiteX7" fmla="*/ 3228278 w 3270095"/>
              <a:gd name="connsiteY7" fmla="*/ 854927 h 2488581"/>
              <a:gd name="connsiteX8" fmla="*/ 3242217 w 3270095"/>
              <a:gd name="connsiteY8" fmla="*/ 793595 h 2488581"/>
              <a:gd name="connsiteX9" fmla="*/ 3267307 w 3270095"/>
              <a:gd name="connsiteY9" fmla="*/ 748990 h 2488581"/>
              <a:gd name="connsiteX10" fmla="*/ 3258944 w 3270095"/>
              <a:gd name="connsiteY10" fmla="*/ 687659 h 2488581"/>
              <a:gd name="connsiteX11" fmla="*/ 3239429 w 3270095"/>
              <a:gd name="connsiteY11" fmla="*/ 623539 h 2488581"/>
              <a:gd name="connsiteX12" fmla="*/ 3223554 w 3270095"/>
              <a:gd name="connsiteY12" fmla="*/ 574085 h 2488581"/>
              <a:gd name="connsiteX13" fmla="*/ 3223554 w 3270095"/>
              <a:gd name="connsiteY13" fmla="*/ 571145 h 2488581"/>
              <a:gd name="connsiteX14" fmla="*/ 3189249 w 3270095"/>
              <a:gd name="connsiteY14" fmla="*/ 534329 h 2488581"/>
              <a:gd name="connsiteX15" fmla="*/ 3133493 w 3270095"/>
              <a:gd name="connsiteY15" fmla="*/ 500876 h 2488581"/>
              <a:gd name="connsiteX16" fmla="*/ 3077737 w 3270095"/>
              <a:gd name="connsiteY16" fmla="*/ 464634 h 2488581"/>
              <a:gd name="connsiteX17" fmla="*/ 3055434 w 3270095"/>
              <a:gd name="connsiteY17" fmla="*/ 442332 h 2488581"/>
              <a:gd name="connsiteX18" fmla="*/ 3002466 w 3270095"/>
              <a:gd name="connsiteY18" fmla="*/ 464634 h 2488581"/>
              <a:gd name="connsiteX19" fmla="*/ 2974588 w 3270095"/>
              <a:gd name="connsiteY19" fmla="*/ 478573 h 2488581"/>
              <a:gd name="connsiteX20" fmla="*/ 2938346 w 3270095"/>
              <a:gd name="connsiteY20" fmla="*/ 447907 h 2488581"/>
              <a:gd name="connsiteX21" fmla="*/ 2882590 w 3270095"/>
              <a:gd name="connsiteY21" fmla="*/ 442332 h 2488581"/>
              <a:gd name="connsiteX22" fmla="*/ 2832410 w 3270095"/>
              <a:gd name="connsiteY22" fmla="*/ 439544 h 2488581"/>
              <a:gd name="connsiteX23" fmla="*/ 2801744 w 3270095"/>
              <a:gd name="connsiteY23" fmla="*/ 414454 h 2488581"/>
              <a:gd name="connsiteX24" fmla="*/ 2737624 w 3270095"/>
              <a:gd name="connsiteY24" fmla="*/ 372637 h 2488581"/>
              <a:gd name="connsiteX25" fmla="*/ 2687444 w 3270095"/>
              <a:gd name="connsiteY25" fmla="*/ 341971 h 2488581"/>
              <a:gd name="connsiteX26" fmla="*/ 2631688 w 3270095"/>
              <a:gd name="connsiteY26" fmla="*/ 316881 h 2488581"/>
              <a:gd name="connsiteX27" fmla="*/ 2556417 w 3270095"/>
              <a:gd name="connsiteY27" fmla="*/ 277851 h 2488581"/>
              <a:gd name="connsiteX28" fmla="*/ 2520176 w 3270095"/>
              <a:gd name="connsiteY28" fmla="*/ 266700 h 2488581"/>
              <a:gd name="connsiteX29" fmla="*/ 2436541 w 3270095"/>
              <a:gd name="connsiteY29" fmla="*/ 255549 h 2488581"/>
              <a:gd name="connsiteX30" fmla="*/ 2369634 w 3270095"/>
              <a:gd name="connsiteY30" fmla="*/ 286215 h 2488581"/>
              <a:gd name="connsiteX31" fmla="*/ 2316666 w 3270095"/>
              <a:gd name="connsiteY31" fmla="*/ 280639 h 2488581"/>
              <a:gd name="connsiteX32" fmla="*/ 2280424 w 3270095"/>
              <a:gd name="connsiteY32" fmla="*/ 258337 h 2488581"/>
              <a:gd name="connsiteX33" fmla="*/ 2210729 w 3270095"/>
              <a:gd name="connsiteY33" fmla="*/ 258337 h 2488581"/>
              <a:gd name="connsiteX34" fmla="*/ 2138246 w 3270095"/>
              <a:gd name="connsiteY34" fmla="*/ 280639 h 2488581"/>
              <a:gd name="connsiteX35" fmla="*/ 2102005 w 3270095"/>
              <a:gd name="connsiteY35" fmla="*/ 289003 h 2488581"/>
              <a:gd name="connsiteX36" fmla="*/ 2040673 w 3270095"/>
              <a:gd name="connsiteY36" fmla="*/ 283427 h 2488581"/>
              <a:gd name="connsiteX37" fmla="*/ 1979341 w 3270095"/>
              <a:gd name="connsiteY37" fmla="*/ 261125 h 2488581"/>
              <a:gd name="connsiteX38" fmla="*/ 1870617 w 3270095"/>
              <a:gd name="connsiteY38" fmla="*/ 261125 h 2488581"/>
              <a:gd name="connsiteX39" fmla="*/ 1814861 w 3270095"/>
              <a:gd name="connsiteY39" fmla="*/ 230459 h 2488581"/>
              <a:gd name="connsiteX40" fmla="*/ 1778620 w 3270095"/>
              <a:gd name="connsiteY40" fmla="*/ 227671 h 2488581"/>
              <a:gd name="connsiteX41" fmla="*/ 1717288 w 3270095"/>
              <a:gd name="connsiteY41" fmla="*/ 194217 h 2488581"/>
              <a:gd name="connsiteX42" fmla="*/ 1681046 w 3270095"/>
              <a:gd name="connsiteY42" fmla="*/ 160764 h 2488581"/>
              <a:gd name="connsiteX43" fmla="*/ 1625290 w 3270095"/>
              <a:gd name="connsiteY43" fmla="*/ 121734 h 2488581"/>
              <a:gd name="connsiteX44" fmla="*/ 1580685 w 3270095"/>
              <a:gd name="connsiteY44" fmla="*/ 77129 h 2488581"/>
              <a:gd name="connsiteX45" fmla="*/ 1533293 w 3270095"/>
              <a:gd name="connsiteY45" fmla="*/ 35312 h 2488581"/>
              <a:gd name="connsiteX46" fmla="*/ 1405054 w 3270095"/>
              <a:gd name="connsiteY46" fmla="*/ 43676 h 2488581"/>
              <a:gd name="connsiteX47" fmla="*/ 1352085 w 3270095"/>
              <a:gd name="connsiteY47" fmla="*/ 32525 h 2488581"/>
              <a:gd name="connsiteX48" fmla="*/ 1313056 w 3270095"/>
              <a:gd name="connsiteY48" fmla="*/ 7434 h 2488581"/>
              <a:gd name="connsiteX49" fmla="*/ 1257300 w 3270095"/>
              <a:gd name="connsiteY49" fmla="*/ 1859 h 2488581"/>
              <a:gd name="connsiteX50" fmla="*/ 1201544 w 3270095"/>
              <a:gd name="connsiteY50" fmla="*/ 18585 h 2488581"/>
              <a:gd name="connsiteX51" fmla="*/ 1137424 w 3270095"/>
              <a:gd name="connsiteY51" fmla="*/ 46464 h 2488581"/>
              <a:gd name="connsiteX52" fmla="*/ 1078880 w 3270095"/>
              <a:gd name="connsiteY52" fmla="*/ 68766 h 2488581"/>
              <a:gd name="connsiteX53" fmla="*/ 1039851 w 3270095"/>
              <a:gd name="connsiteY53" fmla="*/ 105007 h 2488581"/>
              <a:gd name="connsiteX54" fmla="*/ 1006398 w 3270095"/>
              <a:gd name="connsiteY54" fmla="*/ 135673 h 2488581"/>
              <a:gd name="connsiteX55" fmla="*/ 970156 w 3270095"/>
              <a:gd name="connsiteY55" fmla="*/ 152400 h 2488581"/>
              <a:gd name="connsiteX56" fmla="*/ 933915 w 3270095"/>
              <a:gd name="connsiteY56" fmla="*/ 166339 h 2488581"/>
              <a:gd name="connsiteX57" fmla="*/ 880946 w 3270095"/>
              <a:gd name="connsiteY57" fmla="*/ 205368 h 2488581"/>
              <a:gd name="connsiteX58" fmla="*/ 853068 w 3270095"/>
              <a:gd name="connsiteY58" fmla="*/ 222095 h 2488581"/>
              <a:gd name="connsiteX59" fmla="*/ 833554 w 3270095"/>
              <a:gd name="connsiteY59" fmla="*/ 263912 h 2488581"/>
              <a:gd name="connsiteX60" fmla="*/ 811251 w 3270095"/>
              <a:gd name="connsiteY60" fmla="*/ 302942 h 2488581"/>
              <a:gd name="connsiteX61" fmla="*/ 814039 w 3270095"/>
              <a:gd name="connsiteY61" fmla="*/ 339183 h 2488581"/>
              <a:gd name="connsiteX62" fmla="*/ 822402 w 3270095"/>
              <a:gd name="connsiteY62" fmla="*/ 375425 h 2488581"/>
              <a:gd name="connsiteX63" fmla="*/ 777798 w 3270095"/>
              <a:gd name="connsiteY63" fmla="*/ 392151 h 2488581"/>
              <a:gd name="connsiteX64" fmla="*/ 738768 w 3270095"/>
              <a:gd name="connsiteY64" fmla="*/ 431181 h 2488581"/>
              <a:gd name="connsiteX65" fmla="*/ 710890 w 3270095"/>
              <a:gd name="connsiteY65" fmla="*/ 470210 h 2488581"/>
              <a:gd name="connsiteX66" fmla="*/ 663498 w 3270095"/>
              <a:gd name="connsiteY66" fmla="*/ 520390 h 2488581"/>
              <a:gd name="connsiteX67" fmla="*/ 621680 w 3270095"/>
              <a:gd name="connsiteY67" fmla="*/ 564995 h 2488581"/>
              <a:gd name="connsiteX68" fmla="*/ 599378 w 3270095"/>
              <a:gd name="connsiteY68" fmla="*/ 587298 h 2488581"/>
              <a:gd name="connsiteX69" fmla="*/ 565924 w 3270095"/>
              <a:gd name="connsiteY69" fmla="*/ 643054 h 2488581"/>
              <a:gd name="connsiteX70" fmla="*/ 554773 w 3270095"/>
              <a:gd name="connsiteY70" fmla="*/ 662568 h 2488581"/>
              <a:gd name="connsiteX71" fmla="*/ 554773 w 3270095"/>
              <a:gd name="connsiteY71" fmla="*/ 693234 h 2488581"/>
              <a:gd name="connsiteX72" fmla="*/ 585439 w 3270095"/>
              <a:gd name="connsiteY72" fmla="*/ 813110 h 2488581"/>
              <a:gd name="connsiteX73" fmla="*/ 577076 w 3270095"/>
              <a:gd name="connsiteY73" fmla="*/ 866078 h 2488581"/>
              <a:gd name="connsiteX74" fmla="*/ 602166 w 3270095"/>
              <a:gd name="connsiteY74" fmla="*/ 907895 h 2488581"/>
              <a:gd name="connsiteX75" fmla="*/ 624468 w 3270095"/>
              <a:gd name="connsiteY75" fmla="*/ 999893 h 2488581"/>
              <a:gd name="connsiteX76" fmla="*/ 624468 w 3270095"/>
              <a:gd name="connsiteY76" fmla="*/ 1072376 h 2488581"/>
              <a:gd name="connsiteX77" fmla="*/ 607741 w 3270095"/>
              <a:gd name="connsiteY77" fmla="*/ 1133707 h 2488581"/>
              <a:gd name="connsiteX78" fmla="*/ 602166 w 3270095"/>
              <a:gd name="connsiteY78" fmla="*/ 1189464 h 2488581"/>
              <a:gd name="connsiteX79" fmla="*/ 607741 w 3270095"/>
              <a:gd name="connsiteY79" fmla="*/ 1225705 h 2488581"/>
              <a:gd name="connsiteX80" fmla="*/ 618893 w 3270095"/>
              <a:gd name="connsiteY80" fmla="*/ 1320490 h 2488581"/>
              <a:gd name="connsiteX81" fmla="*/ 616105 w 3270095"/>
              <a:gd name="connsiteY81" fmla="*/ 1387398 h 2488581"/>
              <a:gd name="connsiteX82" fmla="*/ 588227 w 3270095"/>
              <a:gd name="connsiteY82" fmla="*/ 1454305 h 2488581"/>
              <a:gd name="connsiteX83" fmla="*/ 549198 w 3270095"/>
              <a:gd name="connsiteY83" fmla="*/ 1501698 h 2488581"/>
              <a:gd name="connsiteX84" fmla="*/ 515744 w 3270095"/>
              <a:gd name="connsiteY84" fmla="*/ 1535151 h 2488581"/>
              <a:gd name="connsiteX85" fmla="*/ 487866 w 3270095"/>
              <a:gd name="connsiteY85" fmla="*/ 1568605 h 2488581"/>
              <a:gd name="connsiteX86" fmla="*/ 496229 w 3270095"/>
              <a:gd name="connsiteY86" fmla="*/ 1607634 h 2488581"/>
              <a:gd name="connsiteX87" fmla="*/ 457200 w 3270095"/>
              <a:gd name="connsiteY87" fmla="*/ 1674542 h 2488581"/>
              <a:gd name="connsiteX88" fmla="*/ 457200 w 3270095"/>
              <a:gd name="connsiteY88" fmla="*/ 1707995 h 2488581"/>
              <a:gd name="connsiteX89" fmla="*/ 454412 w 3270095"/>
              <a:gd name="connsiteY89" fmla="*/ 1760964 h 2488581"/>
              <a:gd name="connsiteX90" fmla="*/ 432110 w 3270095"/>
              <a:gd name="connsiteY90" fmla="*/ 1827871 h 2488581"/>
              <a:gd name="connsiteX91" fmla="*/ 404232 w 3270095"/>
              <a:gd name="connsiteY91" fmla="*/ 1869688 h 2488581"/>
              <a:gd name="connsiteX92" fmla="*/ 370778 w 3270095"/>
              <a:gd name="connsiteY92" fmla="*/ 1900354 h 2488581"/>
              <a:gd name="connsiteX93" fmla="*/ 317810 w 3270095"/>
              <a:gd name="connsiteY93" fmla="*/ 1942171 h 2488581"/>
              <a:gd name="connsiteX94" fmla="*/ 287144 w 3270095"/>
              <a:gd name="connsiteY94" fmla="*/ 1961685 h 2488581"/>
              <a:gd name="connsiteX95" fmla="*/ 264841 w 3270095"/>
              <a:gd name="connsiteY95" fmla="*/ 2023017 h 2488581"/>
              <a:gd name="connsiteX96" fmla="*/ 239751 w 3270095"/>
              <a:gd name="connsiteY96" fmla="*/ 2070410 h 2488581"/>
              <a:gd name="connsiteX97" fmla="*/ 217449 w 3270095"/>
              <a:gd name="connsiteY97" fmla="*/ 2128954 h 2488581"/>
              <a:gd name="connsiteX98" fmla="*/ 197934 w 3270095"/>
              <a:gd name="connsiteY98" fmla="*/ 2151256 h 2488581"/>
              <a:gd name="connsiteX99" fmla="*/ 153329 w 3270095"/>
              <a:gd name="connsiteY99" fmla="*/ 2195861 h 2488581"/>
              <a:gd name="connsiteX100" fmla="*/ 122663 w 3270095"/>
              <a:gd name="connsiteY100" fmla="*/ 2220951 h 2488581"/>
              <a:gd name="connsiteX101" fmla="*/ 114300 w 3270095"/>
              <a:gd name="connsiteY101" fmla="*/ 2254405 h 2488581"/>
              <a:gd name="connsiteX102" fmla="*/ 111512 w 3270095"/>
              <a:gd name="connsiteY102" fmla="*/ 2312949 h 2488581"/>
              <a:gd name="connsiteX103" fmla="*/ 94785 w 3270095"/>
              <a:gd name="connsiteY103" fmla="*/ 2377068 h 2488581"/>
              <a:gd name="connsiteX104" fmla="*/ 44605 w 3270095"/>
              <a:gd name="connsiteY104" fmla="*/ 2463490 h 2488581"/>
              <a:gd name="connsiteX105" fmla="*/ 0 w 3270095"/>
              <a:gd name="connsiteY105" fmla="*/ 2488581 h 2488581"/>
              <a:gd name="connsiteX0" fmla="*/ 3197612 w 3270095"/>
              <a:gd name="connsiteY0" fmla="*/ 1091890 h 2488581"/>
              <a:gd name="connsiteX1" fmla="*/ 3211551 w 3270095"/>
              <a:gd name="connsiteY1" fmla="*/ 1080739 h 2488581"/>
              <a:gd name="connsiteX2" fmla="*/ 3236641 w 3270095"/>
              <a:gd name="connsiteY2" fmla="*/ 1044498 h 2488581"/>
              <a:gd name="connsiteX3" fmla="*/ 3256156 w 3270095"/>
              <a:gd name="connsiteY3" fmla="*/ 1013832 h 2488581"/>
              <a:gd name="connsiteX4" fmla="*/ 3264520 w 3270095"/>
              <a:gd name="connsiteY4" fmla="*/ 952500 h 2488581"/>
              <a:gd name="connsiteX5" fmla="*/ 3242217 w 3270095"/>
              <a:gd name="connsiteY5" fmla="*/ 896744 h 2488581"/>
              <a:gd name="connsiteX6" fmla="*/ 3228278 w 3270095"/>
              <a:gd name="connsiteY6" fmla="*/ 854927 h 2488581"/>
              <a:gd name="connsiteX7" fmla="*/ 3242217 w 3270095"/>
              <a:gd name="connsiteY7" fmla="*/ 793595 h 2488581"/>
              <a:gd name="connsiteX8" fmla="*/ 3267307 w 3270095"/>
              <a:gd name="connsiteY8" fmla="*/ 748990 h 2488581"/>
              <a:gd name="connsiteX9" fmla="*/ 3258944 w 3270095"/>
              <a:gd name="connsiteY9" fmla="*/ 687659 h 2488581"/>
              <a:gd name="connsiteX10" fmla="*/ 3239429 w 3270095"/>
              <a:gd name="connsiteY10" fmla="*/ 623539 h 2488581"/>
              <a:gd name="connsiteX11" fmla="*/ 3223554 w 3270095"/>
              <a:gd name="connsiteY11" fmla="*/ 574085 h 2488581"/>
              <a:gd name="connsiteX12" fmla="*/ 3223554 w 3270095"/>
              <a:gd name="connsiteY12" fmla="*/ 571145 h 2488581"/>
              <a:gd name="connsiteX13" fmla="*/ 3189249 w 3270095"/>
              <a:gd name="connsiteY13" fmla="*/ 534329 h 2488581"/>
              <a:gd name="connsiteX14" fmla="*/ 3133493 w 3270095"/>
              <a:gd name="connsiteY14" fmla="*/ 500876 h 2488581"/>
              <a:gd name="connsiteX15" fmla="*/ 3077737 w 3270095"/>
              <a:gd name="connsiteY15" fmla="*/ 464634 h 2488581"/>
              <a:gd name="connsiteX16" fmla="*/ 3055434 w 3270095"/>
              <a:gd name="connsiteY16" fmla="*/ 442332 h 2488581"/>
              <a:gd name="connsiteX17" fmla="*/ 3002466 w 3270095"/>
              <a:gd name="connsiteY17" fmla="*/ 464634 h 2488581"/>
              <a:gd name="connsiteX18" fmla="*/ 2974588 w 3270095"/>
              <a:gd name="connsiteY18" fmla="*/ 478573 h 2488581"/>
              <a:gd name="connsiteX19" fmla="*/ 2938346 w 3270095"/>
              <a:gd name="connsiteY19" fmla="*/ 447907 h 2488581"/>
              <a:gd name="connsiteX20" fmla="*/ 2882590 w 3270095"/>
              <a:gd name="connsiteY20" fmla="*/ 442332 h 2488581"/>
              <a:gd name="connsiteX21" fmla="*/ 2832410 w 3270095"/>
              <a:gd name="connsiteY21" fmla="*/ 439544 h 2488581"/>
              <a:gd name="connsiteX22" fmla="*/ 2801744 w 3270095"/>
              <a:gd name="connsiteY22" fmla="*/ 414454 h 2488581"/>
              <a:gd name="connsiteX23" fmla="*/ 2737624 w 3270095"/>
              <a:gd name="connsiteY23" fmla="*/ 372637 h 2488581"/>
              <a:gd name="connsiteX24" fmla="*/ 2687444 w 3270095"/>
              <a:gd name="connsiteY24" fmla="*/ 341971 h 2488581"/>
              <a:gd name="connsiteX25" fmla="*/ 2631688 w 3270095"/>
              <a:gd name="connsiteY25" fmla="*/ 316881 h 2488581"/>
              <a:gd name="connsiteX26" fmla="*/ 2556417 w 3270095"/>
              <a:gd name="connsiteY26" fmla="*/ 277851 h 2488581"/>
              <a:gd name="connsiteX27" fmla="*/ 2520176 w 3270095"/>
              <a:gd name="connsiteY27" fmla="*/ 266700 h 2488581"/>
              <a:gd name="connsiteX28" fmla="*/ 2436541 w 3270095"/>
              <a:gd name="connsiteY28" fmla="*/ 255549 h 2488581"/>
              <a:gd name="connsiteX29" fmla="*/ 2369634 w 3270095"/>
              <a:gd name="connsiteY29" fmla="*/ 286215 h 2488581"/>
              <a:gd name="connsiteX30" fmla="*/ 2316666 w 3270095"/>
              <a:gd name="connsiteY30" fmla="*/ 280639 h 2488581"/>
              <a:gd name="connsiteX31" fmla="*/ 2280424 w 3270095"/>
              <a:gd name="connsiteY31" fmla="*/ 258337 h 2488581"/>
              <a:gd name="connsiteX32" fmla="*/ 2210729 w 3270095"/>
              <a:gd name="connsiteY32" fmla="*/ 258337 h 2488581"/>
              <a:gd name="connsiteX33" fmla="*/ 2138246 w 3270095"/>
              <a:gd name="connsiteY33" fmla="*/ 280639 h 2488581"/>
              <a:gd name="connsiteX34" fmla="*/ 2102005 w 3270095"/>
              <a:gd name="connsiteY34" fmla="*/ 289003 h 2488581"/>
              <a:gd name="connsiteX35" fmla="*/ 2040673 w 3270095"/>
              <a:gd name="connsiteY35" fmla="*/ 283427 h 2488581"/>
              <a:gd name="connsiteX36" fmla="*/ 1979341 w 3270095"/>
              <a:gd name="connsiteY36" fmla="*/ 261125 h 2488581"/>
              <a:gd name="connsiteX37" fmla="*/ 1870617 w 3270095"/>
              <a:gd name="connsiteY37" fmla="*/ 261125 h 2488581"/>
              <a:gd name="connsiteX38" fmla="*/ 1814861 w 3270095"/>
              <a:gd name="connsiteY38" fmla="*/ 230459 h 2488581"/>
              <a:gd name="connsiteX39" fmla="*/ 1778620 w 3270095"/>
              <a:gd name="connsiteY39" fmla="*/ 227671 h 2488581"/>
              <a:gd name="connsiteX40" fmla="*/ 1717288 w 3270095"/>
              <a:gd name="connsiteY40" fmla="*/ 194217 h 2488581"/>
              <a:gd name="connsiteX41" fmla="*/ 1681046 w 3270095"/>
              <a:gd name="connsiteY41" fmla="*/ 160764 h 2488581"/>
              <a:gd name="connsiteX42" fmla="*/ 1625290 w 3270095"/>
              <a:gd name="connsiteY42" fmla="*/ 121734 h 2488581"/>
              <a:gd name="connsiteX43" fmla="*/ 1580685 w 3270095"/>
              <a:gd name="connsiteY43" fmla="*/ 77129 h 2488581"/>
              <a:gd name="connsiteX44" fmla="*/ 1533293 w 3270095"/>
              <a:gd name="connsiteY44" fmla="*/ 35312 h 2488581"/>
              <a:gd name="connsiteX45" fmla="*/ 1405054 w 3270095"/>
              <a:gd name="connsiteY45" fmla="*/ 43676 h 2488581"/>
              <a:gd name="connsiteX46" fmla="*/ 1352085 w 3270095"/>
              <a:gd name="connsiteY46" fmla="*/ 32525 h 2488581"/>
              <a:gd name="connsiteX47" fmla="*/ 1313056 w 3270095"/>
              <a:gd name="connsiteY47" fmla="*/ 7434 h 2488581"/>
              <a:gd name="connsiteX48" fmla="*/ 1257300 w 3270095"/>
              <a:gd name="connsiteY48" fmla="*/ 1859 h 2488581"/>
              <a:gd name="connsiteX49" fmla="*/ 1201544 w 3270095"/>
              <a:gd name="connsiteY49" fmla="*/ 18585 h 2488581"/>
              <a:gd name="connsiteX50" fmla="*/ 1137424 w 3270095"/>
              <a:gd name="connsiteY50" fmla="*/ 46464 h 2488581"/>
              <a:gd name="connsiteX51" fmla="*/ 1078880 w 3270095"/>
              <a:gd name="connsiteY51" fmla="*/ 68766 h 2488581"/>
              <a:gd name="connsiteX52" fmla="*/ 1039851 w 3270095"/>
              <a:gd name="connsiteY52" fmla="*/ 105007 h 2488581"/>
              <a:gd name="connsiteX53" fmla="*/ 1006398 w 3270095"/>
              <a:gd name="connsiteY53" fmla="*/ 135673 h 2488581"/>
              <a:gd name="connsiteX54" fmla="*/ 970156 w 3270095"/>
              <a:gd name="connsiteY54" fmla="*/ 152400 h 2488581"/>
              <a:gd name="connsiteX55" fmla="*/ 933915 w 3270095"/>
              <a:gd name="connsiteY55" fmla="*/ 166339 h 2488581"/>
              <a:gd name="connsiteX56" fmla="*/ 880946 w 3270095"/>
              <a:gd name="connsiteY56" fmla="*/ 205368 h 2488581"/>
              <a:gd name="connsiteX57" fmla="*/ 853068 w 3270095"/>
              <a:gd name="connsiteY57" fmla="*/ 222095 h 2488581"/>
              <a:gd name="connsiteX58" fmla="*/ 833554 w 3270095"/>
              <a:gd name="connsiteY58" fmla="*/ 263912 h 2488581"/>
              <a:gd name="connsiteX59" fmla="*/ 811251 w 3270095"/>
              <a:gd name="connsiteY59" fmla="*/ 302942 h 2488581"/>
              <a:gd name="connsiteX60" fmla="*/ 814039 w 3270095"/>
              <a:gd name="connsiteY60" fmla="*/ 339183 h 2488581"/>
              <a:gd name="connsiteX61" fmla="*/ 822402 w 3270095"/>
              <a:gd name="connsiteY61" fmla="*/ 375425 h 2488581"/>
              <a:gd name="connsiteX62" fmla="*/ 777798 w 3270095"/>
              <a:gd name="connsiteY62" fmla="*/ 392151 h 2488581"/>
              <a:gd name="connsiteX63" fmla="*/ 738768 w 3270095"/>
              <a:gd name="connsiteY63" fmla="*/ 431181 h 2488581"/>
              <a:gd name="connsiteX64" fmla="*/ 710890 w 3270095"/>
              <a:gd name="connsiteY64" fmla="*/ 470210 h 2488581"/>
              <a:gd name="connsiteX65" fmla="*/ 663498 w 3270095"/>
              <a:gd name="connsiteY65" fmla="*/ 520390 h 2488581"/>
              <a:gd name="connsiteX66" fmla="*/ 621680 w 3270095"/>
              <a:gd name="connsiteY66" fmla="*/ 564995 h 2488581"/>
              <a:gd name="connsiteX67" fmla="*/ 599378 w 3270095"/>
              <a:gd name="connsiteY67" fmla="*/ 587298 h 2488581"/>
              <a:gd name="connsiteX68" fmla="*/ 565924 w 3270095"/>
              <a:gd name="connsiteY68" fmla="*/ 643054 h 2488581"/>
              <a:gd name="connsiteX69" fmla="*/ 554773 w 3270095"/>
              <a:gd name="connsiteY69" fmla="*/ 662568 h 2488581"/>
              <a:gd name="connsiteX70" fmla="*/ 554773 w 3270095"/>
              <a:gd name="connsiteY70" fmla="*/ 693234 h 2488581"/>
              <a:gd name="connsiteX71" fmla="*/ 585439 w 3270095"/>
              <a:gd name="connsiteY71" fmla="*/ 813110 h 2488581"/>
              <a:gd name="connsiteX72" fmla="*/ 577076 w 3270095"/>
              <a:gd name="connsiteY72" fmla="*/ 866078 h 2488581"/>
              <a:gd name="connsiteX73" fmla="*/ 602166 w 3270095"/>
              <a:gd name="connsiteY73" fmla="*/ 907895 h 2488581"/>
              <a:gd name="connsiteX74" fmla="*/ 624468 w 3270095"/>
              <a:gd name="connsiteY74" fmla="*/ 999893 h 2488581"/>
              <a:gd name="connsiteX75" fmla="*/ 624468 w 3270095"/>
              <a:gd name="connsiteY75" fmla="*/ 1072376 h 2488581"/>
              <a:gd name="connsiteX76" fmla="*/ 607741 w 3270095"/>
              <a:gd name="connsiteY76" fmla="*/ 1133707 h 2488581"/>
              <a:gd name="connsiteX77" fmla="*/ 602166 w 3270095"/>
              <a:gd name="connsiteY77" fmla="*/ 1189464 h 2488581"/>
              <a:gd name="connsiteX78" fmla="*/ 607741 w 3270095"/>
              <a:gd name="connsiteY78" fmla="*/ 1225705 h 2488581"/>
              <a:gd name="connsiteX79" fmla="*/ 618893 w 3270095"/>
              <a:gd name="connsiteY79" fmla="*/ 1320490 h 2488581"/>
              <a:gd name="connsiteX80" fmla="*/ 616105 w 3270095"/>
              <a:gd name="connsiteY80" fmla="*/ 1387398 h 2488581"/>
              <a:gd name="connsiteX81" fmla="*/ 588227 w 3270095"/>
              <a:gd name="connsiteY81" fmla="*/ 1454305 h 2488581"/>
              <a:gd name="connsiteX82" fmla="*/ 549198 w 3270095"/>
              <a:gd name="connsiteY82" fmla="*/ 1501698 h 2488581"/>
              <a:gd name="connsiteX83" fmla="*/ 515744 w 3270095"/>
              <a:gd name="connsiteY83" fmla="*/ 1535151 h 2488581"/>
              <a:gd name="connsiteX84" fmla="*/ 487866 w 3270095"/>
              <a:gd name="connsiteY84" fmla="*/ 1568605 h 2488581"/>
              <a:gd name="connsiteX85" fmla="*/ 496229 w 3270095"/>
              <a:gd name="connsiteY85" fmla="*/ 1607634 h 2488581"/>
              <a:gd name="connsiteX86" fmla="*/ 457200 w 3270095"/>
              <a:gd name="connsiteY86" fmla="*/ 1674542 h 2488581"/>
              <a:gd name="connsiteX87" fmla="*/ 457200 w 3270095"/>
              <a:gd name="connsiteY87" fmla="*/ 1707995 h 2488581"/>
              <a:gd name="connsiteX88" fmla="*/ 454412 w 3270095"/>
              <a:gd name="connsiteY88" fmla="*/ 1760964 h 2488581"/>
              <a:gd name="connsiteX89" fmla="*/ 432110 w 3270095"/>
              <a:gd name="connsiteY89" fmla="*/ 1827871 h 2488581"/>
              <a:gd name="connsiteX90" fmla="*/ 404232 w 3270095"/>
              <a:gd name="connsiteY90" fmla="*/ 1869688 h 2488581"/>
              <a:gd name="connsiteX91" fmla="*/ 370778 w 3270095"/>
              <a:gd name="connsiteY91" fmla="*/ 1900354 h 2488581"/>
              <a:gd name="connsiteX92" fmla="*/ 317810 w 3270095"/>
              <a:gd name="connsiteY92" fmla="*/ 1942171 h 2488581"/>
              <a:gd name="connsiteX93" fmla="*/ 287144 w 3270095"/>
              <a:gd name="connsiteY93" fmla="*/ 1961685 h 2488581"/>
              <a:gd name="connsiteX94" fmla="*/ 264841 w 3270095"/>
              <a:gd name="connsiteY94" fmla="*/ 2023017 h 2488581"/>
              <a:gd name="connsiteX95" fmla="*/ 239751 w 3270095"/>
              <a:gd name="connsiteY95" fmla="*/ 2070410 h 2488581"/>
              <a:gd name="connsiteX96" fmla="*/ 217449 w 3270095"/>
              <a:gd name="connsiteY96" fmla="*/ 2128954 h 2488581"/>
              <a:gd name="connsiteX97" fmla="*/ 197934 w 3270095"/>
              <a:gd name="connsiteY97" fmla="*/ 2151256 h 2488581"/>
              <a:gd name="connsiteX98" fmla="*/ 153329 w 3270095"/>
              <a:gd name="connsiteY98" fmla="*/ 2195861 h 2488581"/>
              <a:gd name="connsiteX99" fmla="*/ 122663 w 3270095"/>
              <a:gd name="connsiteY99" fmla="*/ 2220951 h 2488581"/>
              <a:gd name="connsiteX100" fmla="*/ 114300 w 3270095"/>
              <a:gd name="connsiteY100" fmla="*/ 2254405 h 2488581"/>
              <a:gd name="connsiteX101" fmla="*/ 111512 w 3270095"/>
              <a:gd name="connsiteY101" fmla="*/ 2312949 h 2488581"/>
              <a:gd name="connsiteX102" fmla="*/ 94785 w 3270095"/>
              <a:gd name="connsiteY102" fmla="*/ 2377068 h 2488581"/>
              <a:gd name="connsiteX103" fmla="*/ 44605 w 3270095"/>
              <a:gd name="connsiteY103" fmla="*/ 2463490 h 2488581"/>
              <a:gd name="connsiteX104" fmla="*/ 0 w 3270095"/>
              <a:gd name="connsiteY104" fmla="*/ 2488581 h 2488581"/>
              <a:gd name="connsiteX0" fmla="*/ 3211551 w 3270095"/>
              <a:gd name="connsiteY0" fmla="*/ 1080739 h 2488581"/>
              <a:gd name="connsiteX1" fmla="*/ 3236641 w 3270095"/>
              <a:gd name="connsiteY1" fmla="*/ 1044498 h 2488581"/>
              <a:gd name="connsiteX2" fmla="*/ 3256156 w 3270095"/>
              <a:gd name="connsiteY2" fmla="*/ 1013832 h 2488581"/>
              <a:gd name="connsiteX3" fmla="*/ 3264520 w 3270095"/>
              <a:gd name="connsiteY3" fmla="*/ 952500 h 2488581"/>
              <a:gd name="connsiteX4" fmla="*/ 3242217 w 3270095"/>
              <a:gd name="connsiteY4" fmla="*/ 896744 h 2488581"/>
              <a:gd name="connsiteX5" fmla="*/ 3228278 w 3270095"/>
              <a:gd name="connsiteY5" fmla="*/ 854927 h 2488581"/>
              <a:gd name="connsiteX6" fmla="*/ 3242217 w 3270095"/>
              <a:gd name="connsiteY6" fmla="*/ 793595 h 2488581"/>
              <a:gd name="connsiteX7" fmla="*/ 3267307 w 3270095"/>
              <a:gd name="connsiteY7" fmla="*/ 748990 h 2488581"/>
              <a:gd name="connsiteX8" fmla="*/ 3258944 w 3270095"/>
              <a:gd name="connsiteY8" fmla="*/ 687659 h 2488581"/>
              <a:gd name="connsiteX9" fmla="*/ 3239429 w 3270095"/>
              <a:gd name="connsiteY9" fmla="*/ 623539 h 2488581"/>
              <a:gd name="connsiteX10" fmla="*/ 3223554 w 3270095"/>
              <a:gd name="connsiteY10" fmla="*/ 574085 h 2488581"/>
              <a:gd name="connsiteX11" fmla="*/ 3223554 w 3270095"/>
              <a:gd name="connsiteY11" fmla="*/ 571145 h 2488581"/>
              <a:gd name="connsiteX12" fmla="*/ 3189249 w 3270095"/>
              <a:gd name="connsiteY12" fmla="*/ 534329 h 2488581"/>
              <a:gd name="connsiteX13" fmla="*/ 3133493 w 3270095"/>
              <a:gd name="connsiteY13" fmla="*/ 500876 h 2488581"/>
              <a:gd name="connsiteX14" fmla="*/ 3077737 w 3270095"/>
              <a:gd name="connsiteY14" fmla="*/ 464634 h 2488581"/>
              <a:gd name="connsiteX15" fmla="*/ 3055434 w 3270095"/>
              <a:gd name="connsiteY15" fmla="*/ 442332 h 2488581"/>
              <a:gd name="connsiteX16" fmla="*/ 3002466 w 3270095"/>
              <a:gd name="connsiteY16" fmla="*/ 464634 h 2488581"/>
              <a:gd name="connsiteX17" fmla="*/ 2974588 w 3270095"/>
              <a:gd name="connsiteY17" fmla="*/ 478573 h 2488581"/>
              <a:gd name="connsiteX18" fmla="*/ 2938346 w 3270095"/>
              <a:gd name="connsiteY18" fmla="*/ 447907 h 2488581"/>
              <a:gd name="connsiteX19" fmla="*/ 2882590 w 3270095"/>
              <a:gd name="connsiteY19" fmla="*/ 442332 h 2488581"/>
              <a:gd name="connsiteX20" fmla="*/ 2832410 w 3270095"/>
              <a:gd name="connsiteY20" fmla="*/ 439544 h 2488581"/>
              <a:gd name="connsiteX21" fmla="*/ 2801744 w 3270095"/>
              <a:gd name="connsiteY21" fmla="*/ 414454 h 2488581"/>
              <a:gd name="connsiteX22" fmla="*/ 2737624 w 3270095"/>
              <a:gd name="connsiteY22" fmla="*/ 372637 h 2488581"/>
              <a:gd name="connsiteX23" fmla="*/ 2687444 w 3270095"/>
              <a:gd name="connsiteY23" fmla="*/ 341971 h 2488581"/>
              <a:gd name="connsiteX24" fmla="*/ 2631688 w 3270095"/>
              <a:gd name="connsiteY24" fmla="*/ 316881 h 2488581"/>
              <a:gd name="connsiteX25" fmla="*/ 2556417 w 3270095"/>
              <a:gd name="connsiteY25" fmla="*/ 277851 h 2488581"/>
              <a:gd name="connsiteX26" fmla="*/ 2520176 w 3270095"/>
              <a:gd name="connsiteY26" fmla="*/ 266700 h 2488581"/>
              <a:gd name="connsiteX27" fmla="*/ 2436541 w 3270095"/>
              <a:gd name="connsiteY27" fmla="*/ 255549 h 2488581"/>
              <a:gd name="connsiteX28" fmla="*/ 2369634 w 3270095"/>
              <a:gd name="connsiteY28" fmla="*/ 286215 h 2488581"/>
              <a:gd name="connsiteX29" fmla="*/ 2316666 w 3270095"/>
              <a:gd name="connsiteY29" fmla="*/ 280639 h 2488581"/>
              <a:gd name="connsiteX30" fmla="*/ 2280424 w 3270095"/>
              <a:gd name="connsiteY30" fmla="*/ 258337 h 2488581"/>
              <a:gd name="connsiteX31" fmla="*/ 2210729 w 3270095"/>
              <a:gd name="connsiteY31" fmla="*/ 258337 h 2488581"/>
              <a:gd name="connsiteX32" fmla="*/ 2138246 w 3270095"/>
              <a:gd name="connsiteY32" fmla="*/ 280639 h 2488581"/>
              <a:gd name="connsiteX33" fmla="*/ 2102005 w 3270095"/>
              <a:gd name="connsiteY33" fmla="*/ 289003 h 2488581"/>
              <a:gd name="connsiteX34" fmla="*/ 2040673 w 3270095"/>
              <a:gd name="connsiteY34" fmla="*/ 283427 h 2488581"/>
              <a:gd name="connsiteX35" fmla="*/ 1979341 w 3270095"/>
              <a:gd name="connsiteY35" fmla="*/ 261125 h 2488581"/>
              <a:gd name="connsiteX36" fmla="*/ 1870617 w 3270095"/>
              <a:gd name="connsiteY36" fmla="*/ 261125 h 2488581"/>
              <a:gd name="connsiteX37" fmla="*/ 1814861 w 3270095"/>
              <a:gd name="connsiteY37" fmla="*/ 230459 h 2488581"/>
              <a:gd name="connsiteX38" fmla="*/ 1778620 w 3270095"/>
              <a:gd name="connsiteY38" fmla="*/ 227671 h 2488581"/>
              <a:gd name="connsiteX39" fmla="*/ 1717288 w 3270095"/>
              <a:gd name="connsiteY39" fmla="*/ 194217 h 2488581"/>
              <a:gd name="connsiteX40" fmla="*/ 1681046 w 3270095"/>
              <a:gd name="connsiteY40" fmla="*/ 160764 h 2488581"/>
              <a:gd name="connsiteX41" fmla="*/ 1625290 w 3270095"/>
              <a:gd name="connsiteY41" fmla="*/ 121734 h 2488581"/>
              <a:gd name="connsiteX42" fmla="*/ 1580685 w 3270095"/>
              <a:gd name="connsiteY42" fmla="*/ 77129 h 2488581"/>
              <a:gd name="connsiteX43" fmla="*/ 1533293 w 3270095"/>
              <a:gd name="connsiteY43" fmla="*/ 35312 h 2488581"/>
              <a:gd name="connsiteX44" fmla="*/ 1405054 w 3270095"/>
              <a:gd name="connsiteY44" fmla="*/ 43676 h 2488581"/>
              <a:gd name="connsiteX45" fmla="*/ 1352085 w 3270095"/>
              <a:gd name="connsiteY45" fmla="*/ 32525 h 2488581"/>
              <a:gd name="connsiteX46" fmla="*/ 1313056 w 3270095"/>
              <a:gd name="connsiteY46" fmla="*/ 7434 h 2488581"/>
              <a:gd name="connsiteX47" fmla="*/ 1257300 w 3270095"/>
              <a:gd name="connsiteY47" fmla="*/ 1859 h 2488581"/>
              <a:gd name="connsiteX48" fmla="*/ 1201544 w 3270095"/>
              <a:gd name="connsiteY48" fmla="*/ 18585 h 2488581"/>
              <a:gd name="connsiteX49" fmla="*/ 1137424 w 3270095"/>
              <a:gd name="connsiteY49" fmla="*/ 46464 h 2488581"/>
              <a:gd name="connsiteX50" fmla="*/ 1078880 w 3270095"/>
              <a:gd name="connsiteY50" fmla="*/ 68766 h 2488581"/>
              <a:gd name="connsiteX51" fmla="*/ 1039851 w 3270095"/>
              <a:gd name="connsiteY51" fmla="*/ 105007 h 2488581"/>
              <a:gd name="connsiteX52" fmla="*/ 1006398 w 3270095"/>
              <a:gd name="connsiteY52" fmla="*/ 135673 h 2488581"/>
              <a:gd name="connsiteX53" fmla="*/ 970156 w 3270095"/>
              <a:gd name="connsiteY53" fmla="*/ 152400 h 2488581"/>
              <a:gd name="connsiteX54" fmla="*/ 933915 w 3270095"/>
              <a:gd name="connsiteY54" fmla="*/ 166339 h 2488581"/>
              <a:gd name="connsiteX55" fmla="*/ 880946 w 3270095"/>
              <a:gd name="connsiteY55" fmla="*/ 205368 h 2488581"/>
              <a:gd name="connsiteX56" fmla="*/ 853068 w 3270095"/>
              <a:gd name="connsiteY56" fmla="*/ 222095 h 2488581"/>
              <a:gd name="connsiteX57" fmla="*/ 833554 w 3270095"/>
              <a:gd name="connsiteY57" fmla="*/ 263912 h 2488581"/>
              <a:gd name="connsiteX58" fmla="*/ 811251 w 3270095"/>
              <a:gd name="connsiteY58" fmla="*/ 302942 h 2488581"/>
              <a:gd name="connsiteX59" fmla="*/ 814039 w 3270095"/>
              <a:gd name="connsiteY59" fmla="*/ 339183 h 2488581"/>
              <a:gd name="connsiteX60" fmla="*/ 822402 w 3270095"/>
              <a:gd name="connsiteY60" fmla="*/ 375425 h 2488581"/>
              <a:gd name="connsiteX61" fmla="*/ 777798 w 3270095"/>
              <a:gd name="connsiteY61" fmla="*/ 392151 h 2488581"/>
              <a:gd name="connsiteX62" fmla="*/ 738768 w 3270095"/>
              <a:gd name="connsiteY62" fmla="*/ 431181 h 2488581"/>
              <a:gd name="connsiteX63" fmla="*/ 710890 w 3270095"/>
              <a:gd name="connsiteY63" fmla="*/ 470210 h 2488581"/>
              <a:gd name="connsiteX64" fmla="*/ 663498 w 3270095"/>
              <a:gd name="connsiteY64" fmla="*/ 520390 h 2488581"/>
              <a:gd name="connsiteX65" fmla="*/ 621680 w 3270095"/>
              <a:gd name="connsiteY65" fmla="*/ 564995 h 2488581"/>
              <a:gd name="connsiteX66" fmla="*/ 599378 w 3270095"/>
              <a:gd name="connsiteY66" fmla="*/ 587298 h 2488581"/>
              <a:gd name="connsiteX67" fmla="*/ 565924 w 3270095"/>
              <a:gd name="connsiteY67" fmla="*/ 643054 h 2488581"/>
              <a:gd name="connsiteX68" fmla="*/ 554773 w 3270095"/>
              <a:gd name="connsiteY68" fmla="*/ 662568 h 2488581"/>
              <a:gd name="connsiteX69" fmla="*/ 554773 w 3270095"/>
              <a:gd name="connsiteY69" fmla="*/ 693234 h 2488581"/>
              <a:gd name="connsiteX70" fmla="*/ 585439 w 3270095"/>
              <a:gd name="connsiteY70" fmla="*/ 813110 h 2488581"/>
              <a:gd name="connsiteX71" fmla="*/ 577076 w 3270095"/>
              <a:gd name="connsiteY71" fmla="*/ 866078 h 2488581"/>
              <a:gd name="connsiteX72" fmla="*/ 602166 w 3270095"/>
              <a:gd name="connsiteY72" fmla="*/ 907895 h 2488581"/>
              <a:gd name="connsiteX73" fmla="*/ 624468 w 3270095"/>
              <a:gd name="connsiteY73" fmla="*/ 999893 h 2488581"/>
              <a:gd name="connsiteX74" fmla="*/ 624468 w 3270095"/>
              <a:gd name="connsiteY74" fmla="*/ 1072376 h 2488581"/>
              <a:gd name="connsiteX75" fmla="*/ 607741 w 3270095"/>
              <a:gd name="connsiteY75" fmla="*/ 1133707 h 2488581"/>
              <a:gd name="connsiteX76" fmla="*/ 602166 w 3270095"/>
              <a:gd name="connsiteY76" fmla="*/ 1189464 h 2488581"/>
              <a:gd name="connsiteX77" fmla="*/ 607741 w 3270095"/>
              <a:gd name="connsiteY77" fmla="*/ 1225705 h 2488581"/>
              <a:gd name="connsiteX78" fmla="*/ 618893 w 3270095"/>
              <a:gd name="connsiteY78" fmla="*/ 1320490 h 2488581"/>
              <a:gd name="connsiteX79" fmla="*/ 616105 w 3270095"/>
              <a:gd name="connsiteY79" fmla="*/ 1387398 h 2488581"/>
              <a:gd name="connsiteX80" fmla="*/ 588227 w 3270095"/>
              <a:gd name="connsiteY80" fmla="*/ 1454305 h 2488581"/>
              <a:gd name="connsiteX81" fmla="*/ 549198 w 3270095"/>
              <a:gd name="connsiteY81" fmla="*/ 1501698 h 2488581"/>
              <a:gd name="connsiteX82" fmla="*/ 515744 w 3270095"/>
              <a:gd name="connsiteY82" fmla="*/ 1535151 h 2488581"/>
              <a:gd name="connsiteX83" fmla="*/ 487866 w 3270095"/>
              <a:gd name="connsiteY83" fmla="*/ 1568605 h 2488581"/>
              <a:gd name="connsiteX84" fmla="*/ 496229 w 3270095"/>
              <a:gd name="connsiteY84" fmla="*/ 1607634 h 2488581"/>
              <a:gd name="connsiteX85" fmla="*/ 457200 w 3270095"/>
              <a:gd name="connsiteY85" fmla="*/ 1674542 h 2488581"/>
              <a:gd name="connsiteX86" fmla="*/ 457200 w 3270095"/>
              <a:gd name="connsiteY86" fmla="*/ 1707995 h 2488581"/>
              <a:gd name="connsiteX87" fmla="*/ 454412 w 3270095"/>
              <a:gd name="connsiteY87" fmla="*/ 1760964 h 2488581"/>
              <a:gd name="connsiteX88" fmla="*/ 432110 w 3270095"/>
              <a:gd name="connsiteY88" fmla="*/ 1827871 h 2488581"/>
              <a:gd name="connsiteX89" fmla="*/ 404232 w 3270095"/>
              <a:gd name="connsiteY89" fmla="*/ 1869688 h 2488581"/>
              <a:gd name="connsiteX90" fmla="*/ 370778 w 3270095"/>
              <a:gd name="connsiteY90" fmla="*/ 1900354 h 2488581"/>
              <a:gd name="connsiteX91" fmla="*/ 317810 w 3270095"/>
              <a:gd name="connsiteY91" fmla="*/ 1942171 h 2488581"/>
              <a:gd name="connsiteX92" fmla="*/ 287144 w 3270095"/>
              <a:gd name="connsiteY92" fmla="*/ 1961685 h 2488581"/>
              <a:gd name="connsiteX93" fmla="*/ 264841 w 3270095"/>
              <a:gd name="connsiteY93" fmla="*/ 2023017 h 2488581"/>
              <a:gd name="connsiteX94" fmla="*/ 239751 w 3270095"/>
              <a:gd name="connsiteY94" fmla="*/ 2070410 h 2488581"/>
              <a:gd name="connsiteX95" fmla="*/ 217449 w 3270095"/>
              <a:gd name="connsiteY95" fmla="*/ 2128954 h 2488581"/>
              <a:gd name="connsiteX96" fmla="*/ 197934 w 3270095"/>
              <a:gd name="connsiteY96" fmla="*/ 2151256 h 2488581"/>
              <a:gd name="connsiteX97" fmla="*/ 153329 w 3270095"/>
              <a:gd name="connsiteY97" fmla="*/ 2195861 h 2488581"/>
              <a:gd name="connsiteX98" fmla="*/ 122663 w 3270095"/>
              <a:gd name="connsiteY98" fmla="*/ 2220951 h 2488581"/>
              <a:gd name="connsiteX99" fmla="*/ 114300 w 3270095"/>
              <a:gd name="connsiteY99" fmla="*/ 2254405 h 2488581"/>
              <a:gd name="connsiteX100" fmla="*/ 111512 w 3270095"/>
              <a:gd name="connsiteY100" fmla="*/ 2312949 h 2488581"/>
              <a:gd name="connsiteX101" fmla="*/ 94785 w 3270095"/>
              <a:gd name="connsiteY101" fmla="*/ 2377068 h 2488581"/>
              <a:gd name="connsiteX102" fmla="*/ 44605 w 3270095"/>
              <a:gd name="connsiteY102" fmla="*/ 2463490 h 2488581"/>
              <a:gd name="connsiteX103" fmla="*/ 0 w 3270095"/>
              <a:gd name="connsiteY103" fmla="*/ 2488581 h 2488581"/>
              <a:gd name="connsiteX0" fmla="*/ 3236641 w 3270095"/>
              <a:gd name="connsiteY0" fmla="*/ 1044498 h 2488581"/>
              <a:gd name="connsiteX1" fmla="*/ 3256156 w 3270095"/>
              <a:gd name="connsiteY1" fmla="*/ 1013832 h 2488581"/>
              <a:gd name="connsiteX2" fmla="*/ 3264520 w 3270095"/>
              <a:gd name="connsiteY2" fmla="*/ 952500 h 2488581"/>
              <a:gd name="connsiteX3" fmla="*/ 3242217 w 3270095"/>
              <a:gd name="connsiteY3" fmla="*/ 896744 h 2488581"/>
              <a:gd name="connsiteX4" fmla="*/ 3228278 w 3270095"/>
              <a:gd name="connsiteY4" fmla="*/ 854927 h 2488581"/>
              <a:gd name="connsiteX5" fmla="*/ 3242217 w 3270095"/>
              <a:gd name="connsiteY5" fmla="*/ 793595 h 2488581"/>
              <a:gd name="connsiteX6" fmla="*/ 3267307 w 3270095"/>
              <a:gd name="connsiteY6" fmla="*/ 748990 h 2488581"/>
              <a:gd name="connsiteX7" fmla="*/ 3258944 w 3270095"/>
              <a:gd name="connsiteY7" fmla="*/ 687659 h 2488581"/>
              <a:gd name="connsiteX8" fmla="*/ 3239429 w 3270095"/>
              <a:gd name="connsiteY8" fmla="*/ 623539 h 2488581"/>
              <a:gd name="connsiteX9" fmla="*/ 3223554 w 3270095"/>
              <a:gd name="connsiteY9" fmla="*/ 574085 h 2488581"/>
              <a:gd name="connsiteX10" fmla="*/ 3223554 w 3270095"/>
              <a:gd name="connsiteY10" fmla="*/ 571145 h 2488581"/>
              <a:gd name="connsiteX11" fmla="*/ 3189249 w 3270095"/>
              <a:gd name="connsiteY11" fmla="*/ 534329 h 2488581"/>
              <a:gd name="connsiteX12" fmla="*/ 3133493 w 3270095"/>
              <a:gd name="connsiteY12" fmla="*/ 500876 h 2488581"/>
              <a:gd name="connsiteX13" fmla="*/ 3077737 w 3270095"/>
              <a:gd name="connsiteY13" fmla="*/ 464634 h 2488581"/>
              <a:gd name="connsiteX14" fmla="*/ 3055434 w 3270095"/>
              <a:gd name="connsiteY14" fmla="*/ 442332 h 2488581"/>
              <a:gd name="connsiteX15" fmla="*/ 3002466 w 3270095"/>
              <a:gd name="connsiteY15" fmla="*/ 464634 h 2488581"/>
              <a:gd name="connsiteX16" fmla="*/ 2974588 w 3270095"/>
              <a:gd name="connsiteY16" fmla="*/ 478573 h 2488581"/>
              <a:gd name="connsiteX17" fmla="*/ 2938346 w 3270095"/>
              <a:gd name="connsiteY17" fmla="*/ 447907 h 2488581"/>
              <a:gd name="connsiteX18" fmla="*/ 2882590 w 3270095"/>
              <a:gd name="connsiteY18" fmla="*/ 442332 h 2488581"/>
              <a:gd name="connsiteX19" fmla="*/ 2832410 w 3270095"/>
              <a:gd name="connsiteY19" fmla="*/ 439544 h 2488581"/>
              <a:gd name="connsiteX20" fmla="*/ 2801744 w 3270095"/>
              <a:gd name="connsiteY20" fmla="*/ 414454 h 2488581"/>
              <a:gd name="connsiteX21" fmla="*/ 2737624 w 3270095"/>
              <a:gd name="connsiteY21" fmla="*/ 372637 h 2488581"/>
              <a:gd name="connsiteX22" fmla="*/ 2687444 w 3270095"/>
              <a:gd name="connsiteY22" fmla="*/ 341971 h 2488581"/>
              <a:gd name="connsiteX23" fmla="*/ 2631688 w 3270095"/>
              <a:gd name="connsiteY23" fmla="*/ 316881 h 2488581"/>
              <a:gd name="connsiteX24" fmla="*/ 2556417 w 3270095"/>
              <a:gd name="connsiteY24" fmla="*/ 277851 h 2488581"/>
              <a:gd name="connsiteX25" fmla="*/ 2520176 w 3270095"/>
              <a:gd name="connsiteY25" fmla="*/ 266700 h 2488581"/>
              <a:gd name="connsiteX26" fmla="*/ 2436541 w 3270095"/>
              <a:gd name="connsiteY26" fmla="*/ 255549 h 2488581"/>
              <a:gd name="connsiteX27" fmla="*/ 2369634 w 3270095"/>
              <a:gd name="connsiteY27" fmla="*/ 286215 h 2488581"/>
              <a:gd name="connsiteX28" fmla="*/ 2316666 w 3270095"/>
              <a:gd name="connsiteY28" fmla="*/ 280639 h 2488581"/>
              <a:gd name="connsiteX29" fmla="*/ 2280424 w 3270095"/>
              <a:gd name="connsiteY29" fmla="*/ 258337 h 2488581"/>
              <a:gd name="connsiteX30" fmla="*/ 2210729 w 3270095"/>
              <a:gd name="connsiteY30" fmla="*/ 258337 h 2488581"/>
              <a:gd name="connsiteX31" fmla="*/ 2138246 w 3270095"/>
              <a:gd name="connsiteY31" fmla="*/ 280639 h 2488581"/>
              <a:gd name="connsiteX32" fmla="*/ 2102005 w 3270095"/>
              <a:gd name="connsiteY32" fmla="*/ 289003 h 2488581"/>
              <a:gd name="connsiteX33" fmla="*/ 2040673 w 3270095"/>
              <a:gd name="connsiteY33" fmla="*/ 283427 h 2488581"/>
              <a:gd name="connsiteX34" fmla="*/ 1979341 w 3270095"/>
              <a:gd name="connsiteY34" fmla="*/ 261125 h 2488581"/>
              <a:gd name="connsiteX35" fmla="*/ 1870617 w 3270095"/>
              <a:gd name="connsiteY35" fmla="*/ 261125 h 2488581"/>
              <a:gd name="connsiteX36" fmla="*/ 1814861 w 3270095"/>
              <a:gd name="connsiteY36" fmla="*/ 230459 h 2488581"/>
              <a:gd name="connsiteX37" fmla="*/ 1778620 w 3270095"/>
              <a:gd name="connsiteY37" fmla="*/ 227671 h 2488581"/>
              <a:gd name="connsiteX38" fmla="*/ 1717288 w 3270095"/>
              <a:gd name="connsiteY38" fmla="*/ 194217 h 2488581"/>
              <a:gd name="connsiteX39" fmla="*/ 1681046 w 3270095"/>
              <a:gd name="connsiteY39" fmla="*/ 160764 h 2488581"/>
              <a:gd name="connsiteX40" fmla="*/ 1625290 w 3270095"/>
              <a:gd name="connsiteY40" fmla="*/ 121734 h 2488581"/>
              <a:gd name="connsiteX41" fmla="*/ 1580685 w 3270095"/>
              <a:gd name="connsiteY41" fmla="*/ 77129 h 2488581"/>
              <a:gd name="connsiteX42" fmla="*/ 1533293 w 3270095"/>
              <a:gd name="connsiteY42" fmla="*/ 35312 h 2488581"/>
              <a:gd name="connsiteX43" fmla="*/ 1405054 w 3270095"/>
              <a:gd name="connsiteY43" fmla="*/ 43676 h 2488581"/>
              <a:gd name="connsiteX44" fmla="*/ 1352085 w 3270095"/>
              <a:gd name="connsiteY44" fmla="*/ 32525 h 2488581"/>
              <a:gd name="connsiteX45" fmla="*/ 1313056 w 3270095"/>
              <a:gd name="connsiteY45" fmla="*/ 7434 h 2488581"/>
              <a:gd name="connsiteX46" fmla="*/ 1257300 w 3270095"/>
              <a:gd name="connsiteY46" fmla="*/ 1859 h 2488581"/>
              <a:gd name="connsiteX47" fmla="*/ 1201544 w 3270095"/>
              <a:gd name="connsiteY47" fmla="*/ 18585 h 2488581"/>
              <a:gd name="connsiteX48" fmla="*/ 1137424 w 3270095"/>
              <a:gd name="connsiteY48" fmla="*/ 46464 h 2488581"/>
              <a:gd name="connsiteX49" fmla="*/ 1078880 w 3270095"/>
              <a:gd name="connsiteY49" fmla="*/ 68766 h 2488581"/>
              <a:gd name="connsiteX50" fmla="*/ 1039851 w 3270095"/>
              <a:gd name="connsiteY50" fmla="*/ 105007 h 2488581"/>
              <a:gd name="connsiteX51" fmla="*/ 1006398 w 3270095"/>
              <a:gd name="connsiteY51" fmla="*/ 135673 h 2488581"/>
              <a:gd name="connsiteX52" fmla="*/ 970156 w 3270095"/>
              <a:gd name="connsiteY52" fmla="*/ 152400 h 2488581"/>
              <a:gd name="connsiteX53" fmla="*/ 933915 w 3270095"/>
              <a:gd name="connsiteY53" fmla="*/ 166339 h 2488581"/>
              <a:gd name="connsiteX54" fmla="*/ 880946 w 3270095"/>
              <a:gd name="connsiteY54" fmla="*/ 205368 h 2488581"/>
              <a:gd name="connsiteX55" fmla="*/ 853068 w 3270095"/>
              <a:gd name="connsiteY55" fmla="*/ 222095 h 2488581"/>
              <a:gd name="connsiteX56" fmla="*/ 833554 w 3270095"/>
              <a:gd name="connsiteY56" fmla="*/ 263912 h 2488581"/>
              <a:gd name="connsiteX57" fmla="*/ 811251 w 3270095"/>
              <a:gd name="connsiteY57" fmla="*/ 302942 h 2488581"/>
              <a:gd name="connsiteX58" fmla="*/ 814039 w 3270095"/>
              <a:gd name="connsiteY58" fmla="*/ 339183 h 2488581"/>
              <a:gd name="connsiteX59" fmla="*/ 822402 w 3270095"/>
              <a:gd name="connsiteY59" fmla="*/ 375425 h 2488581"/>
              <a:gd name="connsiteX60" fmla="*/ 777798 w 3270095"/>
              <a:gd name="connsiteY60" fmla="*/ 392151 h 2488581"/>
              <a:gd name="connsiteX61" fmla="*/ 738768 w 3270095"/>
              <a:gd name="connsiteY61" fmla="*/ 431181 h 2488581"/>
              <a:gd name="connsiteX62" fmla="*/ 710890 w 3270095"/>
              <a:gd name="connsiteY62" fmla="*/ 470210 h 2488581"/>
              <a:gd name="connsiteX63" fmla="*/ 663498 w 3270095"/>
              <a:gd name="connsiteY63" fmla="*/ 520390 h 2488581"/>
              <a:gd name="connsiteX64" fmla="*/ 621680 w 3270095"/>
              <a:gd name="connsiteY64" fmla="*/ 564995 h 2488581"/>
              <a:gd name="connsiteX65" fmla="*/ 599378 w 3270095"/>
              <a:gd name="connsiteY65" fmla="*/ 587298 h 2488581"/>
              <a:gd name="connsiteX66" fmla="*/ 565924 w 3270095"/>
              <a:gd name="connsiteY66" fmla="*/ 643054 h 2488581"/>
              <a:gd name="connsiteX67" fmla="*/ 554773 w 3270095"/>
              <a:gd name="connsiteY67" fmla="*/ 662568 h 2488581"/>
              <a:gd name="connsiteX68" fmla="*/ 554773 w 3270095"/>
              <a:gd name="connsiteY68" fmla="*/ 693234 h 2488581"/>
              <a:gd name="connsiteX69" fmla="*/ 585439 w 3270095"/>
              <a:gd name="connsiteY69" fmla="*/ 813110 h 2488581"/>
              <a:gd name="connsiteX70" fmla="*/ 577076 w 3270095"/>
              <a:gd name="connsiteY70" fmla="*/ 866078 h 2488581"/>
              <a:gd name="connsiteX71" fmla="*/ 602166 w 3270095"/>
              <a:gd name="connsiteY71" fmla="*/ 907895 h 2488581"/>
              <a:gd name="connsiteX72" fmla="*/ 624468 w 3270095"/>
              <a:gd name="connsiteY72" fmla="*/ 999893 h 2488581"/>
              <a:gd name="connsiteX73" fmla="*/ 624468 w 3270095"/>
              <a:gd name="connsiteY73" fmla="*/ 1072376 h 2488581"/>
              <a:gd name="connsiteX74" fmla="*/ 607741 w 3270095"/>
              <a:gd name="connsiteY74" fmla="*/ 1133707 h 2488581"/>
              <a:gd name="connsiteX75" fmla="*/ 602166 w 3270095"/>
              <a:gd name="connsiteY75" fmla="*/ 1189464 h 2488581"/>
              <a:gd name="connsiteX76" fmla="*/ 607741 w 3270095"/>
              <a:gd name="connsiteY76" fmla="*/ 1225705 h 2488581"/>
              <a:gd name="connsiteX77" fmla="*/ 618893 w 3270095"/>
              <a:gd name="connsiteY77" fmla="*/ 1320490 h 2488581"/>
              <a:gd name="connsiteX78" fmla="*/ 616105 w 3270095"/>
              <a:gd name="connsiteY78" fmla="*/ 1387398 h 2488581"/>
              <a:gd name="connsiteX79" fmla="*/ 588227 w 3270095"/>
              <a:gd name="connsiteY79" fmla="*/ 1454305 h 2488581"/>
              <a:gd name="connsiteX80" fmla="*/ 549198 w 3270095"/>
              <a:gd name="connsiteY80" fmla="*/ 1501698 h 2488581"/>
              <a:gd name="connsiteX81" fmla="*/ 515744 w 3270095"/>
              <a:gd name="connsiteY81" fmla="*/ 1535151 h 2488581"/>
              <a:gd name="connsiteX82" fmla="*/ 487866 w 3270095"/>
              <a:gd name="connsiteY82" fmla="*/ 1568605 h 2488581"/>
              <a:gd name="connsiteX83" fmla="*/ 496229 w 3270095"/>
              <a:gd name="connsiteY83" fmla="*/ 1607634 h 2488581"/>
              <a:gd name="connsiteX84" fmla="*/ 457200 w 3270095"/>
              <a:gd name="connsiteY84" fmla="*/ 1674542 h 2488581"/>
              <a:gd name="connsiteX85" fmla="*/ 457200 w 3270095"/>
              <a:gd name="connsiteY85" fmla="*/ 1707995 h 2488581"/>
              <a:gd name="connsiteX86" fmla="*/ 454412 w 3270095"/>
              <a:gd name="connsiteY86" fmla="*/ 1760964 h 2488581"/>
              <a:gd name="connsiteX87" fmla="*/ 432110 w 3270095"/>
              <a:gd name="connsiteY87" fmla="*/ 1827871 h 2488581"/>
              <a:gd name="connsiteX88" fmla="*/ 404232 w 3270095"/>
              <a:gd name="connsiteY88" fmla="*/ 1869688 h 2488581"/>
              <a:gd name="connsiteX89" fmla="*/ 370778 w 3270095"/>
              <a:gd name="connsiteY89" fmla="*/ 1900354 h 2488581"/>
              <a:gd name="connsiteX90" fmla="*/ 317810 w 3270095"/>
              <a:gd name="connsiteY90" fmla="*/ 1942171 h 2488581"/>
              <a:gd name="connsiteX91" fmla="*/ 287144 w 3270095"/>
              <a:gd name="connsiteY91" fmla="*/ 1961685 h 2488581"/>
              <a:gd name="connsiteX92" fmla="*/ 264841 w 3270095"/>
              <a:gd name="connsiteY92" fmla="*/ 2023017 h 2488581"/>
              <a:gd name="connsiteX93" fmla="*/ 239751 w 3270095"/>
              <a:gd name="connsiteY93" fmla="*/ 2070410 h 2488581"/>
              <a:gd name="connsiteX94" fmla="*/ 217449 w 3270095"/>
              <a:gd name="connsiteY94" fmla="*/ 2128954 h 2488581"/>
              <a:gd name="connsiteX95" fmla="*/ 197934 w 3270095"/>
              <a:gd name="connsiteY95" fmla="*/ 2151256 h 2488581"/>
              <a:gd name="connsiteX96" fmla="*/ 153329 w 3270095"/>
              <a:gd name="connsiteY96" fmla="*/ 2195861 h 2488581"/>
              <a:gd name="connsiteX97" fmla="*/ 122663 w 3270095"/>
              <a:gd name="connsiteY97" fmla="*/ 2220951 h 2488581"/>
              <a:gd name="connsiteX98" fmla="*/ 114300 w 3270095"/>
              <a:gd name="connsiteY98" fmla="*/ 2254405 h 2488581"/>
              <a:gd name="connsiteX99" fmla="*/ 111512 w 3270095"/>
              <a:gd name="connsiteY99" fmla="*/ 2312949 h 2488581"/>
              <a:gd name="connsiteX100" fmla="*/ 94785 w 3270095"/>
              <a:gd name="connsiteY100" fmla="*/ 2377068 h 2488581"/>
              <a:gd name="connsiteX101" fmla="*/ 44605 w 3270095"/>
              <a:gd name="connsiteY101" fmla="*/ 2463490 h 2488581"/>
              <a:gd name="connsiteX102" fmla="*/ 0 w 3270095"/>
              <a:gd name="connsiteY102" fmla="*/ 2488581 h 2488581"/>
              <a:gd name="connsiteX0" fmla="*/ 3256156 w 3270095"/>
              <a:gd name="connsiteY0" fmla="*/ 1013832 h 2488581"/>
              <a:gd name="connsiteX1" fmla="*/ 3264520 w 3270095"/>
              <a:gd name="connsiteY1" fmla="*/ 952500 h 2488581"/>
              <a:gd name="connsiteX2" fmla="*/ 3242217 w 3270095"/>
              <a:gd name="connsiteY2" fmla="*/ 896744 h 2488581"/>
              <a:gd name="connsiteX3" fmla="*/ 3228278 w 3270095"/>
              <a:gd name="connsiteY3" fmla="*/ 854927 h 2488581"/>
              <a:gd name="connsiteX4" fmla="*/ 3242217 w 3270095"/>
              <a:gd name="connsiteY4" fmla="*/ 793595 h 2488581"/>
              <a:gd name="connsiteX5" fmla="*/ 3267307 w 3270095"/>
              <a:gd name="connsiteY5" fmla="*/ 748990 h 2488581"/>
              <a:gd name="connsiteX6" fmla="*/ 3258944 w 3270095"/>
              <a:gd name="connsiteY6" fmla="*/ 687659 h 2488581"/>
              <a:gd name="connsiteX7" fmla="*/ 3239429 w 3270095"/>
              <a:gd name="connsiteY7" fmla="*/ 623539 h 2488581"/>
              <a:gd name="connsiteX8" fmla="*/ 3223554 w 3270095"/>
              <a:gd name="connsiteY8" fmla="*/ 574085 h 2488581"/>
              <a:gd name="connsiteX9" fmla="*/ 3223554 w 3270095"/>
              <a:gd name="connsiteY9" fmla="*/ 571145 h 2488581"/>
              <a:gd name="connsiteX10" fmla="*/ 3189249 w 3270095"/>
              <a:gd name="connsiteY10" fmla="*/ 534329 h 2488581"/>
              <a:gd name="connsiteX11" fmla="*/ 3133493 w 3270095"/>
              <a:gd name="connsiteY11" fmla="*/ 500876 h 2488581"/>
              <a:gd name="connsiteX12" fmla="*/ 3077737 w 3270095"/>
              <a:gd name="connsiteY12" fmla="*/ 464634 h 2488581"/>
              <a:gd name="connsiteX13" fmla="*/ 3055434 w 3270095"/>
              <a:gd name="connsiteY13" fmla="*/ 442332 h 2488581"/>
              <a:gd name="connsiteX14" fmla="*/ 3002466 w 3270095"/>
              <a:gd name="connsiteY14" fmla="*/ 464634 h 2488581"/>
              <a:gd name="connsiteX15" fmla="*/ 2974588 w 3270095"/>
              <a:gd name="connsiteY15" fmla="*/ 478573 h 2488581"/>
              <a:gd name="connsiteX16" fmla="*/ 2938346 w 3270095"/>
              <a:gd name="connsiteY16" fmla="*/ 447907 h 2488581"/>
              <a:gd name="connsiteX17" fmla="*/ 2882590 w 3270095"/>
              <a:gd name="connsiteY17" fmla="*/ 442332 h 2488581"/>
              <a:gd name="connsiteX18" fmla="*/ 2832410 w 3270095"/>
              <a:gd name="connsiteY18" fmla="*/ 439544 h 2488581"/>
              <a:gd name="connsiteX19" fmla="*/ 2801744 w 3270095"/>
              <a:gd name="connsiteY19" fmla="*/ 414454 h 2488581"/>
              <a:gd name="connsiteX20" fmla="*/ 2737624 w 3270095"/>
              <a:gd name="connsiteY20" fmla="*/ 372637 h 2488581"/>
              <a:gd name="connsiteX21" fmla="*/ 2687444 w 3270095"/>
              <a:gd name="connsiteY21" fmla="*/ 341971 h 2488581"/>
              <a:gd name="connsiteX22" fmla="*/ 2631688 w 3270095"/>
              <a:gd name="connsiteY22" fmla="*/ 316881 h 2488581"/>
              <a:gd name="connsiteX23" fmla="*/ 2556417 w 3270095"/>
              <a:gd name="connsiteY23" fmla="*/ 277851 h 2488581"/>
              <a:gd name="connsiteX24" fmla="*/ 2520176 w 3270095"/>
              <a:gd name="connsiteY24" fmla="*/ 266700 h 2488581"/>
              <a:gd name="connsiteX25" fmla="*/ 2436541 w 3270095"/>
              <a:gd name="connsiteY25" fmla="*/ 255549 h 2488581"/>
              <a:gd name="connsiteX26" fmla="*/ 2369634 w 3270095"/>
              <a:gd name="connsiteY26" fmla="*/ 286215 h 2488581"/>
              <a:gd name="connsiteX27" fmla="*/ 2316666 w 3270095"/>
              <a:gd name="connsiteY27" fmla="*/ 280639 h 2488581"/>
              <a:gd name="connsiteX28" fmla="*/ 2280424 w 3270095"/>
              <a:gd name="connsiteY28" fmla="*/ 258337 h 2488581"/>
              <a:gd name="connsiteX29" fmla="*/ 2210729 w 3270095"/>
              <a:gd name="connsiteY29" fmla="*/ 258337 h 2488581"/>
              <a:gd name="connsiteX30" fmla="*/ 2138246 w 3270095"/>
              <a:gd name="connsiteY30" fmla="*/ 280639 h 2488581"/>
              <a:gd name="connsiteX31" fmla="*/ 2102005 w 3270095"/>
              <a:gd name="connsiteY31" fmla="*/ 289003 h 2488581"/>
              <a:gd name="connsiteX32" fmla="*/ 2040673 w 3270095"/>
              <a:gd name="connsiteY32" fmla="*/ 283427 h 2488581"/>
              <a:gd name="connsiteX33" fmla="*/ 1979341 w 3270095"/>
              <a:gd name="connsiteY33" fmla="*/ 261125 h 2488581"/>
              <a:gd name="connsiteX34" fmla="*/ 1870617 w 3270095"/>
              <a:gd name="connsiteY34" fmla="*/ 261125 h 2488581"/>
              <a:gd name="connsiteX35" fmla="*/ 1814861 w 3270095"/>
              <a:gd name="connsiteY35" fmla="*/ 230459 h 2488581"/>
              <a:gd name="connsiteX36" fmla="*/ 1778620 w 3270095"/>
              <a:gd name="connsiteY36" fmla="*/ 227671 h 2488581"/>
              <a:gd name="connsiteX37" fmla="*/ 1717288 w 3270095"/>
              <a:gd name="connsiteY37" fmla="*/ 194217 h 2488581"/>
              <a:gd name="connsiteX38" fmla="*/ 1681046 w 3270095"/>
              <a:gd name="connsiteY38" fmla="*/ 160764 h 2488581"/>
              <a:gd name="connsiteX39" fmla="*/ 1625290 w 3270095"/>
              <a:gd name="connsiteY39" fmla="*/ 121734 h 2488581"/>
              <a:gd name="connsiteX40" fmla="*/ 1580685 w 3270095"/>
              <a:gd name="connsiteY40" fmla="*/ 77129 h 2488581"/>
              <a:gd name="connsiteX41" fmla="*/ 1533293 w 3270095"/>
              <a:gd name="connsiteY41" fmla="*/ 35312 h 2488581"/>
              <a:gd name="connsiteX42" fmla="*/ 1405054 w 3270095"/>
              <a:gd name="connsiteY42" fmla="*/ 43676 h 2488581"/>
              <a:gd name="connsiteX43" fmla="*/ 1352085 w 3270095"/>
              <a:gd name="connsiteY43" fmla="*/ 32525 h 2488581"/>
              <a:gd name="connsiteX44" fmla="*/ 1313056 w 3270095"/>
              <a:gd name="connsiteY44" fmla="*/ 7434 h 2488581"/>
              <a:gd name="connsiteX45" fmla="*/ 1257300 w 3270095"/>
              <a:gd name="connsiteY45" fmla="*/ 1859 h 2488581"/>
              <a:gd name="connsiteX46" fmla="*/ 1201544 w 3270095"/>
              <a:gd name="connsiteY46" fmla="*/ 18585 h 2488581"/>
              <a:gd name="connsiteX47" fmla="*/ 1137424 w 3270095"/>
              <a:gd name="connsiteY47" fmla="*/ 46464 h 2488581"/>
              <a:gd name="connsiteX48" fmla="*/ 1078880 w 3270095"/>
              <a:gd name="connsiteY48" fmla="*/ 68766 h 2488581"/>
              <a:gd name="connsiteX49" fmla="*/ 1039851 w 3270095"/>
              <a:gd name="connsiteY49" fmla="*/ 105007 h 2488581"/>
              <a:gd name="connsiteX50" fmla="*/ 1006398 w 3270095"/>
              <a:gd name="connsiteY50" fmla="*/ 135673 h 2488581"/>
              <a:gd name="connsiteX51" fmla="*/ 970156 w 3270095"/>
              <a:gd name="connsiteY51" fmla="*/ 152400 h 2488581"/>
              <a:gd name="connsiteX52" fmla="*/ 933915 w 3270095"/>
              <a:gd name="connsiteY52" fmla="*/ 166339 h 2488581"/>
              <a:gd name="connsiteX53" fmla="*/ 880946 w 3270095"/>
              <a:gd name="connsiteY53" fmla="*/ 205368 h 2488581"/>
              <a:gd name="connsiteX54" fmla="*/ 853068 w 3270095"/>
              <a:gd name="connsiteY54" fmla="*/ 222095 h 2488581"/>
              <a:gd name="connsiteX55" fmla="*/ 833554 w 3270095"/>
              <a:gd name="connsiteY55" fmla="*/ 263912 h 2488581"/>
              <a:gd name="connsiteX56" fmla="*/ 811251 w 3270095"/>
              <a:gd name="connsiteY56" fmla="*/ 302942 h 2488581"/>
              <a:gd name="connsiteX57" fmla="*/ 814039 w 3270095"/>
              <a:gd name="connsiteY57" fmla="*/ 339183 h 2488581"/>
              <a:gd name="connsiteX58" fmla="*/ 822402 w 3270095"/>
              <a:gd name="connsiteY58" fmla="*/ 375425 h 2488581"/>
              <a:gd name="connsiteX59" fmla="*/ 777798 w 3270095"/>
              <a:gd name="connsiteY59" fmla="*/ 392151 h 2488581"/>
              <a:gd name="connsiteX60" fmla="*/ 738768 w 3270095"/>
              <a:gd name="connsiteY60" fmla="*/ 431181 h 2488581"/>
              <a:gd name="connsiteX61" fmla="*/ 710890 w 3270095"/>
              <a:gd name="connsiteY61" fmla="*/ 470210 h 2488581"/>
              <a:gd name="connsiteX62" fmla="*/ 663498 w 3270095"/>
              <a:gd name="connsiteY62" fmla="*/ 520390 h 2488581"/>
              <a:gd name="connsiteX63" fmla="*/ 621680 w 3270095"/>
              <a:gd name="connsiteY63" fmla="*/ 564995 h 2488581"/>
              <a:gd name="connsiteX64" fmla="*/ 599378 w 3270095"/>
              <a:gd name="connsiteY64" fmla="*/ 587298 h 2488581"/>
              <a:gd name="connsiteX65" fmla="*/ 565924 w 3270095"/>
              <a:gd name="connsiteY65" fmla="*/ 643054 h 2488581"/>
              <a:gd name="connsiteX66" fmla="*/ 554773 w 3270095"/>
              <a:gd name="connsiteY66" fmla="*/ 662568 h 2488581"/>
              <a:gd name="connsiteX67" fmla="*/ 554773 w 3270095"/>
              <a:gd name="connsiteY67" fmla="*/ 693234 h 2488581"/>
              <a:gd name="connsiteX68" fmla="*/ 585439 w 3270095"/>
              <a:gd name="connsiteY68" fmla="*/ 813110 h 2488581"/>
              <a:gd name="connsiteX69" fmla="*/ 577076 w 3270095"/>
              <a:gd name="connsiteY69" fmla="*/ 866078 h 2488581"/>
              <a:gd name="connsiteX70" fmla="*/ 602166 w 3270095"/>
              <a:gd name="connsiteY70" fmla="*/ 907895 h 2488581"/>
              <a:gd name="connsiteX71" fmla="*/ 624468 w 3270095"/>
              <a:gd name="connsiteY71" fmla="*/ 999893 h 2488581"/>
              <a:gd name="connsiteX72" fmla="*/ 624468 w 3270095"/>
              <a:gd name="connsiteY72" fmla="*/ 1072376 h 2488581"/>
              <a:gd name="connsiteX73" fmla="*/ 607741 w 3270095"/>
              <a:gd name="connsiteY73" fmla="*/ 1133707 h 2488581"/>
              <a:gd name="connsiteX74" fmla="*/ 602166 w 3270095"/>
              <a:gd name="connsiteY74" fmla="*/ 1189464 h 2488581"/>
              <a:gd name="connsiteX75" fmla="*/ 607741 w 3270095"/>
              <a:gd name="connsiteY75" fmla="*/ 1225705 h 2488581"/>
              <a:gd name="connsiteX76" fmla="*/ 618893 w 3270095"/>
              <a:gd name="connsiteY76" fmla="*/ 1320490 h 2488581"/>
              <a:gd name="connsiteX77" fmla="*/ 616105 w 3270095"/>
              <a:gd name="connsiteY77" fmla="*/ 1387398 h 2488581"/>
              <a:gd name="connsiteX78" fmla="*/ 588227 w 3270095"/>
              <a:gd name="connsiteY78" fmla="*/ 1454305 h 2488581"/>
              <a:gd name="connsiteX79" fmla="*/ 549198 w 3270095"/>
              <a:gd name="connsiteY79" fmla="*/ 1501698 h 2488581"/>
              <a:gd name="connsiteX80" fmla="*/ 515744 w 3270095"/>
              <a:gd name="connsiteY80" fmla="*/ 1535151 h 2488581"/>
              <a:gd name="connsiteX81" fmla="*/ 487866 w 3270095"/>
              <a:gd name="connsiteY81" fmla="*/ 1568605 h 2488581"/>
              <a:gd name="connsiteX82" fmla="*/ 496229 w 3270095"/>
              <a:gd name="connsiteY82" fmla="*/ 1607634 h 2488581"/>
              <a:gd name="connsiteX83" fmla="*/ 457200 w 3270095"/>
              <a:gd name="connsiteY83" fmla="*/ 1674542 h 2488581"/>
              <a:gd name="connsiteX84" fmla="*/ 457200 w 3270095"/>
              <a:gd name="connsiteY84" fmla="*/ 1707995 h 2488581"/>
              <a:gd name="connsiteX85" fmla="*/ 454412 w 3270095"/>
              <a:gd name="connsiteY85" fmla="*/ 1760964 h 2488581"/>
              <a:gd name="connsiteX86" fmla="*/ 432110 w 3270095"/>
              <a:gd name="connsiteY86" fmla="*/ 1827871 h 2488581"/>
              <a:gd name="connsiteX87" fmla="*/ 404232 w 3270095"/>
              <a:gd name="connsiteY87" fmla="*/ 1869688 h 2488581"/>
              <a:gd name="connsiteX88" fmla="*/ 370778 w 3270095"/>
              <a:gd name="connsiteY88" fmla="*/ 1900354 h 2488581"/>
              <a:gd name="connsiteX89" fmla="*/ 317810 w 3270095"/>
              <a:gd name="connsiteY89" fmla="*/ 1942171 h 2488581"/>
              <a:gd name="connsiteX90" fmla="*/ 287144 w 3270095"/>
              <a:gd name="connsiteY90" fmla="*/ 1961685 h 2488581"/>
              <a:gd name="connsiteX91" fmla="*/ 264841 w 3270095"/>
              <a:gd name="connsiteY91" fmla="*/ 2023017 h 2488581"/>
              <a:gd name="connsiteX92" fmla="*/ 239751 w 3270095"/>
              <a:gd name="connsiteY92" fmla="*/ 2070410 h 2488581"/>
              <a:gd name="connsiteX93" fmla="*/ 217449 w 3270095"/>
              <a:gd name="connsiteY93" fmla="*/ 2128954 h 2488581"/>
              <a:gd name="connsiteX94" fmla="*/ 197934 w 3270095"/>
              <a:gd name="connsiteY94" fmla="*/ 2151256 h 2488581"/>
              <a:gd name="connsiteX95" fmla="*/ 153329 w 3270095"/>
              <a:gd name="connsiteY95" fmla="*/ 2195861 h 2488581"/>
              <a:gd name="connsiteX96" fmla="*/ 122663 w 3270095"/>
              <a:gd name="connsiteY96" fmla="*/ 2220951 h 2488581"/>
              <a:gd name="connsiteX97" fmla="*/ 114300 w 3270095"/>
              <a:gd name="connsiteY97" fmla="*/ 2254405 h 2488581"/>
              <a:gd name="connsiteX98" fmla="*/ 111512 w 3270095"/>
              <a:gd name="connsiteY98" fmla="*/ 2312949 h 2488581"/>
              <a:gd name="connsiteX99" fmla="*/ 94785 w 3270095"/>
              <a:gd name="connsiteY99" fmla="*/ 2377068 h 2488581"/>
              <a:gd name="connsiteX100" fmla="*/ 44605 w 3270095"/>
              <a:gd name="connsiteY100" fmla="*/ 2463490 h 2488581"/>
              <a:gd name="connsiteX101" fmla="*/ 0 w 3270095"/>
              <a:gd name="connsiteY101" fmla="*/ 2488581 h 2488581"/>
              <a:gd name="connsiteX0" fmla="*/ 3264520 w 3270095"/>
              <a:gd name="connsiteY0" fmla="*/ 952500 h 2488581"/>
              <a:gd name="connsiteX1" fmla="*/ 3242217 w 3270095"/>
              <a:gd name="connsiteY1" fmla="*/ 896744 h 2488581"/>
              <a:gd name="connsiteX2" fmla="*/ 3228278 w 3270095"/>
              <a:gd name="connsiteY2" fmla="*/ 854927 h 2488581"/>
              <a:gd name="connsiteX3" fmla="*/ 3242217 w 3270095"/>
              <a:gd name="connsiteY3" fmla="*/ 793595 h 2488581"/>
              <a:gd name="connsiteX4" fmla="*/ 3267307 w 3270095"/>
              <a:gd name="connsiteY4" fmla="*/ 748990 h 2488581"/>
              <a:gd name="connsiteX5" fmla="*/ 3258944 w 3270095"/>
              <a:gd name="connsiteY5" fmla="*/ 687659 h 2488581"/>
              <a:gd name="connsiteX6" fmla="*/ 3239429 w 3270095"/>
              <a:gd name="connsiteY6" fmla="*/ 623539 h 2488581"/>
              <a:gd name="connsiteX7" fmla="*/ 3223554 w 3270095"/>
              <a:gd name="connsiteY7" fmla="*/ 574085 h 2488581"/>
              <a:gd name="connsiteX8" fmla="*/ 3223554 w 3270095"/>
              <a:gd name="connsiteY8" fmla="*/ 571145 h 2488581"/>
              <a:gd name="connsiteX9" fmla="*/ 3189249 w 3270095"/>
              <a:gd name="connsiteY9" fmla="*/ 534329 h 2488581"/>
              <a:gd name="connsiteX10" fmla="*/ 3133493 w 3270095"/>
              <a:gd name="connsiteY10" fmla="*/ 500876 h 2488581"/>
              <a:gd name="connsiteX11" fmla="*/ 3077737 w 3270095"/>
              <a:gd name="connsiteY11" fmla="*/ 464634 h 2488581"/>
              <a:gd name="connsiteX12" fmla="*/ 3055434 w 3270095"/>
              <a:gd name="connsiteY12" fmla="*/ 442332 h 2488581"/>
              <a:gd name="connsiteX13" fmla="*/ 3002466 w 3270095"/>
              <a:gd name="connsiteY13" fmla="*/ 464634 h 2488581"/>
              <a:gd name="connsiteX14" fmla="*/ 2974588 w 3270095"/>
              <a:gd name="connsiteY14" fmla="*/ 478573 h 2488581"/>
              <a:gd name="connsiteX15" fmla="*/ 2938346 w 3270095"/>
              <a:gd name="connsiteY15" fmla="*/ 447907 h 2488581"/>
              <a:gd name="connsiteX16" fmla="*/ 2882590 w 3270095"/>
              <a:gd name="connsiteY16" fmla="*/ 442332 h 2488581"/>
              <a:gd name="connsiteX17" fmla="*/ 2832410 w 3270095"/>
              <a:gd name="connsiteY17" fmla="*/ 439544 h 2488581"/>
              <a:gd name="connsiteX18" fmla="*/ 2801744 w 3270095"/>
              <a:gd name="connsiteY18" fmla="*/ 414454 h 2488581"/>
              <a:gd name="connsiteX19" fmla="*/ 2737624 w 3270095"/>
              <a:gd name="connsiteY19" fmla="*/ 372637 h 2488581"/>
              <a:gd name="connsiteX20" fmla="*/ 2687444 w 3270095"/>
              <a:gd name="connsiteY20" fmla="*/ 341971 h 2488581"/>
              <a:gd name="connsiteX21" fmla="*/ 2631688 w 3270095"/>
              <a:gd name="connsiteY21" fmla="*/ 316881 h 2488581"/>
              <a:gd name="connsiteX22" fmla="*/ 2556417 w 3270095"/>
              <a:gd name="connsiteY22" fmla="*/ 277851 h 2488581"/>
              <a:gd name="connsiteX23" fmla="*/ 2520176 w 3270095"/>
              <a:gd name="connsiteY23" fmla="*/ 266700 h 2488581"/>
              <a:gd name="connsiteX24" fmla="*/ 2436541 w 3270095"/>
              <a:gd name="connsiteY24" fmla="*/ 255549 h 2488581"/>
              <a:gd name="connsiteX25" fmla="*/ 2369634 w 3270095"/>
              <a:gd name="connsiteY25" fmla="*/ 286215 h 2488581"/>
              <a:gd name="connsiteX26" fmla="*/ 2316666 w 3270095"/>
              <a:gd name="connsiteY26" fmla="*/ 280639 h 2488581"/>
              <a:gd name="connsiteX27" fmla="*/ 2280424 w 3270095"/>
              <a:gd name="connsiteY27" fmla="*/ 258337 h 2488581"/>
              <a:gd name="connsiteX28" fmla="*/ 2210729 w 3270095"/>
              <a:gd name="connsiteY28" fmla="*/ 258337 h 2488581"/>
              <a:gd name="connsiteX29" fmla="*/ 2138246 w 3270095"/>
              <a:gd name="connsiteY29" fmla="*/ 280639 h 2488581"/>
              <a:gd name="connsiteX30" fmla="*/ 2102005 w 3270095"/>
              <a:gd name="connsiteY30" fmla="*/ 289003 h 2488581"/>
              <a:gd name="connsiteX31" fmla="*/ 2040673 w 3270095"/>
              <a:gd name="connsiteY31" fmla="*/ 283427 h 2488581"/>
              <a:gd name="connsiteX32" fmla="*/ 1979341 w 3270095"/>
              <a:gd name="connsiteY32" fmla="*/ 261125 h 2488581"/>
              <a:gd name="connsiteX33" fmla="*/ 1870617 w 3270095"/>
              <a:gd name="connsiteY33" fmla="*/ 261125 h 2488581"/>
              <a:gd name="connsiteX34" fmla="*/ 1814861 w 3270095"/>
              <a:gd name="connsiteY34" fmla="*/ 230459 h 2488581"/>
              <a:gd name="connsiteX35" fmla="*/ 1778620 w 3270095"/>
              <a:gd name="connsiteY35" fmla="*/ 227671 h 2488581"/>
              <a:gd name="connsiteX36" fmla="*/ 1717288 w 3270095"/>
              <a:gd name="connsiteY36" fmla="*/ 194217 h 2488581"/>
              <a:gd name="connsiteX37" fmla="*/ 1681046 w 3270095"/>
              <a:gd name="connsiteY37" fmla="*/ 160764 h 2488581"/>
              <a:gd name="connsiteX38" fmla="*/ 1625290 w 3270095"/>
              <a:gd name="connsiteY38" fmla="*/ 121734 h 2488581"/>
              <a:gd name="connsiteX39" fmla="*/ 1580685 w 3270095"/>
              <a:gd name="connsiteY39" fmla="*/ 77129 h 2488581"/>
              <a:gd name="connsiteX40" fmla="*/ 1533293 w 3270095"/>
              <a:gd name="connsiteY40" fmla="*/ 35312 h 2488581"/>
              <a:gd name="connsiteX41" fmla="*/ 1405054 w 3270095"/>
              <a:gd name="connsiteY41" fmla="*/ 43676 h 2488581"/>
              <a:gd name="connsiteX42" fmla="*/ 1352085 w 3270095"/>
              <a:gd name="connsiteY42" fmla="*/ 32525 h 2488581"/>
              <a:gd name="connsiteX43" fmla="*/ 1313056 w 3270095"/>
              <a:gd name="connsiteY43" fmla="*/ 7434 h 2488581"/>
              <a:gd name="connsiteX44" fmla="*/ 1257300 w 3270095"/>
              <a:gd name="connsiteY44" fmla="*/ 1859 h 2488581"/>
              <a:gd name="connsiteX45" fmla="*/ 1201544 w 3270095"/>
              <a:gd name="connsiteY45" fmla="*/ 18585 h 2488581"/>
              <a:gd name="connsiteX46" fmla="*/ 1137424 w 3270095"/>
              <a:gd name="connsiteY46" fmla="*/ 46464 h 2488581"/>
              <a:gd name="connsiteX47" fmla="*/ 1078880 w 3270095"/>
              <a:gd name="connsiteY47" fmla="*/ 68766 h 2488581"/>
              <a:gd name="connsiteX48" fmla="*/ 1039851 w 3270095"/>
              <a:gd name="connsiteY48" fmla="*/ 105007 h 2488581"/>
              <a:gd name="connsiteX49" fmla="*/ 1006398 w 3270095"/>
              <a:gd name="connsiteY49" fmla="*/ 135673 h 2488581"/>
              <a:gd name="connsiteX50" fmla="*/ 970156 w 3270095"/>
              <a:gd name="connsiteY50" fmla="*/ 152400 h 2488581"/>
              <a:gd name="connsiteX51" fmla="*/ 933915 w 3270095"/>
              <a:gd name="connsiteY51" fmla="*/ 166339 h 2488581"/>
              <a:gd name="connsiteX52" fmla="*/ 880946 w 3270095"/>
              <a:gd name="connsiteY52" fmla="*/ 205368 h 2488581"/>
              <a:gd name="connsiteX53" fmla="*/ 853068 w 3270095"/>
              <a:gd name="connsiteY53" fmla="*/ 222095 h 2488581"/>
              <a:gd name="connsiteX54" fmla="*/ 833554 w 3270095"/>
              <a:gd name="connsiteY54" fmla="*/ 263912 h 2488581"/>
              <a:gd name="connsiteX55" fmla="*/ 811251 w 3270095"/>
              <a:gd name="connsiteY55" fmla="*/ 302942 h 2488581"/>
              <a:gd name="connsiteX56" fmla="*/ 814039 w 3270095"/>
              <a:gd name="connsiteY56" fmla="*/ 339183 h 2488581"/>
              <a:gd name="connsiteX57" fmla="*/ 822402 w 3270095"/>
              <a:gd name="connsiteY57" fmla="*/ 375425 h 2488581"/>
              <a:gd name="connsiteX58" fmla="*/ 777798 w 3270095"/>
              <a:gd name="connsiteY58" fmla="*/ 392151 h 2488581"/>
              <a:gd name="connsiteX59" fmla="*/ 738768 w 3270095"/>
              <a:gd name="connsiteY59" fmla="*/ 431181 h 2488581"/>
              <a:gd name="connsiteX60" fmla="*/ 710890 w 3270095"/>
              <a:gd name="connsiteY60" fmla="*/ 470210 h 2488581"/>
              <a:gd name="connsiteX61" fmla="*/ 663498 w 3270095"/>
              <a:gd name="connsiteY61" fmla="*/ 520390 h 2488581"/>
              <a:gd name="connsiteX62" fmla="*/ 621680 w 3270095"/>
              <a:gd name="connsiteY62" fmla="*/ 564995 h 2488581"/>
              <a:gd name="connsiteX63" fmla="*/ 599378 w 3270095"/>
              <a:gd name="connsiteY63" fmla="*/ 587298 h 2488581"/>
              <a:gd name="connsiteX64" fmla="*/ 565924 w 3270095"/>
              <a:gd name="connsiteY64" fmla="*/ 643054 h 2488581"/>
              <a:gd name="connsiteX65" fmla="*/ 554773 w 3270095"/>
              <a:gd name="connsiteY65" fmla="*/ 662568 h 2488581"/>
              <a:gd name="connsiteX66" fmla="*/ 554773 w 3270095"/>
              <a:gd name="connsiteY66" fmla="*/ 693234 h 2488581"/>
              <a:gd name="connsiteX67" fmla="*/ 585439 w 3270095"/>
              <a:gd name="connsiteY67" fmla="*/ 813110 h 2488581"/>
              <a:gd name="connsiteX68" fmla="*/ 577076 w 3270095"/>
              <a:gd name="connsiteY68" fmla="*/ 866078 h 2488581"/>
              <a:gd name="connsiteX69" fmla="*/ 602166 w 3270095"/>
              <a:gd name="connsiteY69" fmla="*/ 907895 h 2488581"/>
              <a:gd name="connsiteX70" fmla="*/ 624468 w 3270095"/>
              <a:gd name="connsiteY70" fmla="*/ 999893 h 2488581"/>
              <a:gd name="connsiteX71" fmla="*/ 624468 w 3270095"/>
              <a:gd name="connsiteY71" fmla="*/ 1072376 h 2488581"/>
              <a:gd name="connsiteX72" fmla="*/ 607741 w 3270095"/>
              <a:gd name="connsiteY72" fmla="*/ 1133707 h 2488581"/>
              <a:gd name="connsiteX73" fmla="*/ 602166 w 3270095"/>
              <a:gd name="connsiteY73" fmla="*/ 1189464 h 2488581"/>
              <a:gd name="connsiteX74" fmla="*/ 607741 w 3270095"/>
              <a:gd name="connsiteY74" fmla="*/ 1225705 h 2488581"/>
              <a:gd name="connsiteX75" fmla="*/ 618893 w 3270095"/>
              <a:gd name="connsiteY75" fmla="*/ 1320490 h 2488581"/>
              <a:gd name="connsiteX76" fmla="*/ 616105 w 3270095"/>
              <a:gd name="connsiteY76" fmla="*/ 1387398 h 2488581"/>
              <a:gd name="connsiteX77" fmla="*/ 588227 w 3270095"/>
              <a:gd name="connsiteY77" fmla="*/ 1454305 h 2488581"/>
              <a:gd name="connsiteX78" fmla="*/ 549198 w 3270095"/>
              <a:gd name="connsiteY78" fmla="*/ 1501698 h 2488581"/>
              <a:gd name="connsiteX79" fmla="*/ 515744 w 3270095"/>
              <a:gd name="connsiteY79" fmla="*/ 1535151 h 2488581"/>
              <a:gd name="connsiteX80" fmla="*/ 487866 w 3270095"/>
              <a:gd name="connsiteY80" fmla="*/ 1568605 h 2488581"/>
              <a:gd name="connsiteX81" fmla="*/ 496229 w 3270095"/>
              <a:gd name="connsiteY81" fmla="*/ 1607634 h 2488581"/>
              <a:gd name="connsiteX82" fmla="*/ 457200 w 3270095"/>
              <a:gd name="connsiteY82" fmla="*/ 1674542 h 2488581"/>
              <a:gd name="connsiteX83" fmla="*/ 457200 w 3270095"/>
              <a:gd name="connsiteY83" fmla="*/ 1707995 h 2488581"/>
              <a:gd name="connsiteX84" fmla="*/ 454412 w 3270095"/>
              <a:gd name="connsiteY84" fmla="*/ 1760964 h 2488581"/>
              <a:gd name="connsiteX85" fmla="*/ 432110 w 3270095"/>
              <a:gd name="connsiteY85" fmla="*/ 1827871 h 2488581"/>
              <a:gd name="connsiteX86" fmla="*/ 404232 w 3270095"/>
              <a:gd name="connsiteY86" fmla="*/ 1869688 h 2488581"/>
              <a:gd name="connsiteX87" fmla="*/ 370778 w 3270095"/>
              <a:gd name="connsiteY87" fmla="*/ 1900354 h 2488581"/>
              <a:gd name="connsiteX88" fmla="*/ 317810 w 3270095"/>
              <a:gd name="connsiteY88" fmla="*/ 1942171 h 2488581"/>
              <a:gd name="connsiteX89" fmla="*/ 287144 w 3270095"/>
              <a:gd name="connsiteY89" fmla="*/ 1961685 h 2488581"/>
              <a:gd name="connsiteX90" fmla="*/ 264841 w 3270095"/>
              <a:gd name="connsiteY90" fmla="*/ 2023017 h 2488581"/>
              <a:gd name="connsiteX91" fmla="*/ 239751 w 3270095"/>
              <a:gd name="connsiteY91" fmla="*/ 2070410 h 2488581"/>
              <a:gd name="connsiteX92" fmla="*/ 217449 w 3270095"/>
              <a:gd name="connsiteY92" fmla="*/ 2128954 h 2488581"/>
              <a:gd name="connsiteX93" fmla="*/ 197934 w 3270095"/>
              <a:gd name="connsiteY93" fmla="*/ 2151256 h 2488581"/>
              <a:gd name="connsiteX94" fmla="*/ 153329 w 3270095"/>
              <a:gd name="connsiteY94" fmla="*/ 2195861 h 2488581"/>
              <a:gd name="connsiteX95" fmla="*/ 122663 w 3270095"/>
              <a:gd name="connsiteY95" fmla="*/ 2220951 h 2488581"/>
              <a:gd name="connsiteX96" fmla="*/ 114300 w 3270095"/>
              <a:gd name="connsiteY96" fmla="*/ 2254405 h 2488581"/>
              <a:gd name="connsiteX97" fmla="*/ 111512 w 3270095"/>
              <a:gd name="connsiteY97" fmla="*/ 2312949 h 2488581"/>
              <a:gd name="connsiteX98" fmla="*/ 94785 w 3270095"/>
              <a:gd name="connsiteY98" fmla="*/ 2377068 h 2488581"/>
              <a:gd name="connsiteX99" fmla="*/ 44605 w 3270095"/>
              <a:gd name="connsiteY99" fmla="*/ 2463490 h 2488581"/>
              <a:gd name="connsiteX100" fmla="*/ 0 w 3270095"/>
              <a:gd name="connsiteY100" fmla="*/ 2488581 h 2488581"/>
              <a:gd name="connsiteX0" fmla="*/ 3242217 w 3270095"/>
              <a:gd name="connsiteY0" fmla="*/ 896744 h 2488581"/>
              <a:gd name="connsiteX1" fmla="*/ 3228278 w 3270095"/>
              <a:gd name="connsiteY1" fmla="*/ 854927 h 2488581"/>
              <a:gd name="connsiteX2" fmla="*/ 3242217 w 3270095"/>
              <a:gd name="connsiteY2" fmla="*/ 793595 h 2488581"/>
              <a:gd name="connsiteX3" fmla="*/ 3267307 w 3270095"/>
              <a:gd name="connsiteY3" fmla="*/ 748990 h 2488581"/>
              <a:gd name="connsiteX4" fmla="*/ 3258944 w 3270095"/>
              <a:gd name="connsiteY4" fmla="*/ 687659 h 2488581"/>
              <a:gd name="connsiteX5" fmla="*/ 3239429 w 3270095"/>
              <a:gd name="connsiteY5" fmla="*/ 623539 h 2488581"/>
              <a:gd name="connsiteX6" fmla="*/ 3223554 w 3270095"/>
              <a:gd name="connsiteY6" fmla="*/ 574085 h 2488581"/>
              <a:gd name="connsiteX7" fmla="*/ 3223554 w 3270095"/>
              <a:gd name="connsiteY7" fmla="*/ 571145 h 2488581"/>
              <a:gd name="connsiteX8" fmla="*/ 3189249 w 3270095"/>
              <a:gd name="connsiteY8" fmla="*/ 534329 h 2488581"/>
              <a:gd name="connsiteX9" fmla="*/ 3133493 w 3270095"/>
              <a:gd name="connsiteY9" fmla="*/ 500876 h 2488581"/>
              <a:gd name="connsiteX10" fmla="*/ 3077737 w 3270095"/>
              <a:gd name="connsiteY10" fmla="*/ 464634 h 2488581"/>
              <a:gd name="connsiteX11" fmla="*/ 3055434 w 3270095"/>
              <a:gd name="connsiteY11" fmla="*/ 442332 h 2488581"/>
              <a:gd name="connsiteX12" fmla="*/ 3002466 w 3270095"/>
              <a:gd name="connsiteY12" fmla="*/ 464634 h 2488581"/>
              <a:gd name="connsiteX13" fmla="*/ 2974588 w 3270095"/>
              <a:gd name="connsiteY13" fmla="*/ 478573 h 2488581"/>
              <a:gd name="connsiteX14" fmla="*/ 2938346 w 3270095"/>
              <a:gd name="connsiteY14" fmla="*/ 447907 h 2488581"/>
              <a:gd name="connsiteX15" fmla="*/ 2882590 w 3270095"/>
              <a:gd name="connsiteY15" fmla="*/ 442332 h 2488581"/>
              <a:gd name="connsiteX16" fmla="*/ 2832410 w 3270095"/>
              <a:gd name="connsiteY16" fmla="*/ 439544 h 2488581"/>
              <a:gd name="connsiteX17" fmla="*/ 2801744 w 3270095"/>
              <a:gd name="connsiteY17" fmla="*/ 414454 h 2488581"/>
              <a:gd name="connsiteX18" fmla="*/ 2737624 w 3270095"/>
              <a:gd name="connsiteY18" fmla="*/ 372637 h 2488581"/>
              <a:gd name="connsiteX19" fmla="*/ 2687444 w 3270095"/>
              <a:gd name="connsiteY19" fmla="*/ 341971 h 2488581"/>
              <a:gd name="connsiteX20" fmla="*/ 2631688 w 3270095"/>
              <a:gd name="connsiteY20" fmla="*/ 316881 h 2488581"/>
              <a:gd name="connsiteX21" fmla="*/ 2556417 w 3270095"/>
              <a:gd name="connsiteY21" fmla="*/ 277851 h 2488581"/>
              <a:gd name="connsiteX22" fmla="*/ 2520176 w 3270095"/>
              <a:gd name="connsiteY22" fmla="*/ 266700 h 2488581"/>
              <a:gd name="connsiteX23" fmla="*/ 2436541 w 3270095"/>
              <a:gd name="connsiteY23" fmla="*/ 255549 h 2488581"/>
              <a:gd name="connsiteX24" fmla="*/ 2369634 w 3270095"/>
              <a:gd name="connsiteY24" fmla="*/ 286215 h 2488581"/>
              <a:gd name="connsiteX25" fmla="*/ 2316666 w 3270095"/>
              <a:gd name="connsiteY25" fmla="*/ 280639 h 2488581"/>
              <a:gd name="connsiteX26" fmla="*/ 2280424 w 3270095"/>
              <a:gd name="connsiteY26" fmla="*/ 258337 h 2488581"/>
              <a:gd name="connsiteX27" fmla="*/ 2210729 w 3270095"/>
              <a:gd name="connsiteY27" fmla="*/ 258337 h 2488581"/>
              <a:gd name="connsiteX28" fmla="*/ 2138246 w 3270095"/>
              <a:gd name="connsiteY28" fmla="*/ 280639 h 2488581"/>
              <a:gd name="connsiteX29" fmla="*/ 2102005 w 3270095"/>
              <a:gd name="connsiteY29" fmla="*/ 289003 h 2488581"/>
              <a:gd name="connsiteX30" fmla="*/ 2040673 w 3270095"/>
              <a:gd name="connsiteY30" fmla="*/ 283427 h 2488581"/>
              <a:gd name="connsiteX31" fmla="*/ 1979341 w 3270095"/>
              <a:gd name="connsiteY31" fmla="*/ 261125 h 2488581"/>
              <a:gd name="connsiteX32" fmla="*/ 1870617 w 3270095"/>
              <a:gd name="connsiteY32" fmla="*/ 261125 h 2488581"/>
              <a:gd name="connsiteX33" fmla="*/ 1814861 w 3270095"/>
              <a:gd name="connsiteY33" fmla="*/ 230459 h 2488581"/>
              <a:gd name="connsiteX34" fmla="*/ 1778620 w 3270095"/>
              <a:gd name="connsiteY34" fmla="*/ 227671 h 2488581"/>
              <a:gd name="connsiteX35" fmla="*/ 1717288 w 3270095"/>
              <a:gd name="connsiteY35" fmla="*/ 194217 h 2488581"/>
              <a:gd name="connsiteX36" fmla="*/ 1681046 w 3270095"/>
              <a:gd name="connsiteY36" fmla="*/ 160764 h 2488581"/>
              <a:gd name="connsiteX37" fmla="*/ 1625290 w 3270095"/>
              <a:gd name="connsiteY37" fmla="*/ 121734 h 2488581"/>
              <a:gd name="connsiteX38" fmla="*/ 1580685 w 3270095"/>
              <a:gd name="connsiteY38" fmla="*/ 77129 h 2488581"/>
              <a:gd name="connsiteX39" fmla="*/ 1533293 w 3270095"/>
              <a:gd name="connsiteY39" fmla="*/ 35312 h 2488581"/>
              <a:gd name="connsiteX40" fmla="*/ 1405054 w 3270095"/>
              <a:gd name="connsiteY40" fmla="*/ 43676 h 2488581"/>
              <a:gd name="connsiteX41" fmla="*/ 1352085 w 3270095"/>
              <a:gd name="connsiteY41" fmla="*/ 32525 h 2488581"/>
              <a:gd name="connsiteX42" fmla="*/ 1313056 w 3270095"/>
              <a:gd name="connsiteY42" fmla="*/ 7434 h 2488581"/>
              <a:gd name="connsiteX43" fmla="*/ 1257300 w 3270095"/>
              <a:gd name="connsiteY43" fmla="*/ 1859 h 2488581"/>
              <a:gd name="connsiteX44" fmla="*/ 1201544 w 3270095"/>
              <a:gd name="connsiteY44" fmla="*/ 18585 h 2488581"/>
              <a:gd name="connsiteX45" fmla="*/ 1137424 w 3270095"/>
              <a:gd name="connsiteY45" fmla="*/ 46464 h 2488581"/>
              <a:gd name="connsiteX46" fmla="*/ 1078880 w 3270095"/>
              <a:gd name="connsiteY46" fmla="*/ 68766 h 2488581"/>
              <a:gd name="connsiteX47" fmla="*/ 1039851 w 3270095"/>
              <a:gd name="connsiteY47" fmla="*/ 105007 h 2488581"/>
              <a:gd name="connsiteX48" fmla="*/ 1006398 w 3270095"/>
              <a:gd name="connsiteY48" fmla="*/ 135673 h 2488581"/>
              <a:gd name="connsiteX49" fmla="*/ 970156 w 3270095"/>
              <a:gd name="connsiteY49" fmla="*/ 152400 h 2488581"/>
              <a:gd name="connsiteX50" fmla="*/ 933915 w 3270095"/>
              <a:gd name="connsiteY50" fmla="*/ 166339 h 2488581"/>
              <a:gd name="connsiteX51" fmla="*/ 880946 w 3270095"/>
              <a:gd name="connsiteY51" fmla="*/ 205368 h 2488581"/>
              <a:gd name="connsiteX52" fmla="*/ 853068 w 3270095"/>
              <a:gd name="connsiteY52" fmla="*/ 222095 h 2488581"/>
              <a:gd name="connsiteX53" fmla="*/ 833554 w 3270095"/>
              <a:gd name="connsiteY53" fmla="*/ 263912 h 2488581"/>
              <a:gd name="connsiteX54" fmla="*/ 811251 w 3270095"/>
              <a:gd name="connsiteY54" fmla="*/ 302942 h 2488581"/>
              <a:gd name="connsiteX55" fmla="*/ 814039 w 3270095"/>
              <a:gd name="connsiteY55" fmla="*/ 339183 h 2488581"/>
              <a:gd name="connsiteX56" fmla="*/ 822402 w 3270095"/>
              <a:gd name="connsiteY56" fmla="*/ 375425 h 2488581"/>
              <a:gd name="connsiteX57" fmla="*/ 777798 w 3270095"/>
              <a:gd name="connsiteY57" fmla="*/ 392151 h 2488581"/>
              <a:gd name="connsiteX58" fmla="*/ 738768 w 3270095"/>
              <a:gd name="connsiteY58" fmla="*/ 431181 h 2488581"/>
              <a:gd name="connsiteX59" fmla="*/ 710890 w 3270095"/>
              <a:gd name="connsiteY59" fmla="*/ 470210 h 2488581"/>
              <a:gd name="connsiteX60" fmla="*/ 663498 w 3270095"/>
              <a:gd name="connsiteY60" fmla="*/ 520390 h 2488581"/>
              <a:gd name="connsiteX61" fmla="*/ 621680 w 3270095"/>
              <a:gd name="connsiteY61" fmla="*/ 564995 h 2488581"/>
              <a:gd name="connsiteX62" fmla="*/ 599378 w 3270095"/>
              <a:gd name="connsiteY62" fmla="*/ 587298 h 2488581"/>
              <a:gd name="connsiteX63" fmla="*/ 565924 w 3270095"/>
              <a:gd name="connsiteY63" fmla="*/ 643054 h 2488581"/>
              <a:gd name="connsiteX64" fmla="*/ 554773 w 3270095"/>
              <a:gd name="connsiteY64" fmla="*/ 662568 h 2488581"/>
              <a:gd name="connsiteX65" fmla="*/ 554773 w 3270095"/>
              <a:gd name="connsiteY65" fmla="*/ 693234 h 2488581"/>
              <a:gd name="connsiteX66" fmla="*/ 585439 w 3270095"/>
              <a:gd name="connsiteY66" fmla="*/ 813110 h 2488581"/>
              <a:gd name="connsiteX67" fmla="*/ 577076 w 3270095"/>
              <a:gd name="connsiteY67" fmla="*/ 866078 h 2488581"/>
              <a:gd name="connsiteX68" fmla="*/ 602166 w 3270095"/>
              <a:gd name="connsiteY68" fmla="*/ 907895 h 2488581"/>
              <a:gd name="connsiteX69" fmla="*/ 624468 w 3270095"/>
              <a:gd name="connsiteY69" fmla="*/ 999893 h 2488581"/>
              <a:gd name="connsiteX70" fmla="*/ 624468 w 3270095"/>
              <a:gd name="connsiteY70" fmla="*/ 1072376 h 2488581"/>
              <a:gd name="connsiteX71" fmla="*/ 607741 w 3270095"/>
              <a:gd name="connsiteY71" fmla="*/ 1133707 h 2488581"/>
              <a:gd name="connsiteX72" fmla="*/ 602166 w 3270095"/>
              <a:gd name="connsiteY72" fmla="*/ 1189464 h 2488581"/>
              <a:gd name="connsiteX73" fmla="*/ 607741 w 3270095"/>
              <a:gd name="connsiteY73" fmla="*/ 1225705 h 2488581"/>
              <a:gd name="connsiteX74" fmla="*/ 618893 w 3270095"/>
              <a:gd name="connsiteY74" fmla="*/ 1320490 h 2488581"/>
              <a:gd name="connsiteX75" fmla="*/ 616105 w 3270095"/>
              <a:gd name="connsiteY75" fmla="*/ 1387398 h 2488581"/>
              <a:gd name="connsiteX76" fmla="*/ 588227 w 3270095"/>
              <a:gd name="connsiteY76" fmla="*/ 1454305 h 2488581"/>
              <a:gd name="connsiteX77" fmla="*/ 549198 w 3270095"/>
              <a:gd name="connsiteY77" fmla="*/ 1501698 h 2488581"/>
              <a:gd name="connsiteX78" fmla="*/ 515744 w 3270095"/>
              <a:gd name="connsiteY78" fmla="*/ 1535151 h 2488581"/>
              <a:gd name="connsiteX79" fmla="*/ 487866 w 3270095"/>
              <a:gd name="connsiteY79" fmla="*/ 1568605 h 2488581"/>
              <a:gd name="connsiteX80" fmla="*/ 496229 w 3270095"/>
              <a:gd name="connsiteY80" fmla="*/ 1607634 h 2488581"/>
              <a:gd name="connsiteX81" fmla="*/ 457200 w 3270095"/>
              <a:gd name="connsiteY81" fmla="*/ 1674542 h 2488581"/>
              <a:gd name="connsiteX82" fmla="*/ 457200 w 3270095"/>
              <a:gd name="connsiteY82" fmla="*/ 1707995 h 2488581"/>
              <a:gd name="connsiteX83" fmla="*/ 454412 w 3270095"/>
              <a:gd name="connsiteY83" fmla="*/ 1760964 h 2488581"/>
              <a:gd name="connsiteX84" fmla="*/ 432110 w 3270095"/>
              <a:gd name="connsiteY84" fmla="*/ 1827871 h 2488581"/>
              <a:gd name="connsiteX85" fmla="*/ 404232 w 3270095"/>
              <a:gd name="connsiteY85" fmla="*/ 1869688 h 2488581"/>
              <a:gd name="connsiteX86" fmla="*/ 370778 w 3270095"/>
              <a:gd name="connsiteY86" fmla="*/ 1900354 h 2488581"/>
              <a:gd name="connsiteX87" fmla="*/ 317810 w 3270095"/>
              <a:gd name="connsiteY87" fmla="*/ 1942171 h 2488581"/>
              <a:gd name="connsiteX88" fmla="*/ 287144 w 3270095"/>
              <a:gd name="connsiteY88" fmla="*/ 1961685 h 2488581"/>
              <a:gd name="connsiteX89" fmla="*/ 264841 w 3270095"/>
              <a:gd name="connsiteY89" fmla="*/ 2023017 h 2488581"/>
              <a:gd name="connsiteX90" fmla="*/ 239751 w 3270095"/>
              <a:gd name="connsiteY90" fmla="*/ 2070410 h 2488581"/>
              <a:gd name="connsiteX91" fmla="*/ 217449 w 3270095"/>
              <a:gd name="connsiteY91" fmla="*/ 2128954 h 2488581"/>
              <a:gd name="connsiteX92" fmla="*/ 197934 w 3270095"/>
              <a:gd name="connsiteY92" fmla="*/ 2151256 h 2488581"/>
              <a:gd name="connsiteX93" fmla="*/ 153329 w 3270095"/>
              <a:gd name="connsiteY93" fmla="*/ 2195861 h 2488581"/>
              <a:gd name="connsiteX94" fmla="*/ 122663 w 3270095"/>
              <a:gd name="connsiteY94" fmla="*/ 2220951 h 2488581"/>
              <a:gd name="connsiteX95" fmla="*/ 114300 w 3270095"/>
              <a:gd name="connsiteY95" fmla="*/ 2254405 h 2488581"/>
              <a:gd name="connsiteX96" fmla="*/ 111512 w 3270095"/>
              <a:gd name="connsiteY96" fmla="*/ 2312949 h 2488581"/>
              <a:gd name="connsiteX97" fmla="*/ 94785 w 3270095"/>
              <a:gd name="connsiteY97" fmla="*/ 2377068 h 2488581"/>
              <a:gd name="connsiteX98" fmla="*/ 44605 w 3270095"/>
              <a:gd name="connsiteY98" fmla="*/ 2463490 h 2488581"/>
              <a:gd name="connsiteX99" fmla="*/ 0 w 3270095"/>
              <a:gd name="connsiteY99" fmla="*/ 2488581 h 2488581"/>
              <a:gd name="connsiteX0" fmla="*/ 3228278 w 3270095"/>
              <a:gd name="connsiteY0" fmla="*/ 854927 h 2488581"/>
              <a:gd name="connsiteX1" fmla="*/ 3242217 w 3270095"/>
              <a:gd name="connsiteY1" fmla="*/ 793595 h 2488581"/>
              <a:gd name="connsiteX2" fmla="*/ 3267307 w 3270095"/>
              <a:gd name="connsiteY2" fmla="*/ 748990 h 2488581"/>
              <a:gd name="connsiteX3" fmla="*/ 3258944 w 3270095"/>
              <a:gd name="connsiteY3" fmla="*/ 687659 h 2488581"/>
              <a:gd name="connsiteX4" fmla="*/ 3239429 w 3270095"/>
              <a:gd name="connsiteY4" fmla="*/ 623539 h 2488581"/>
              <a:gd name="connsiteX5" fmla="*/ 3223554 w 3270095"/>
              <a:gd name="connsiteY5" fmla="*/ 574085 h 2488581"/>
              <a:gd name="connsiteX6" fmla="*/ 3223554 w 3270095"/>
              <a:gd name="connsiteY6" fmla="*/ 571145 h 2488581"/>
              <a:gd name="connsiteX7" fmla="*/ 3189249 w 3270095"/>
              <a:gd name="connsiteY7" fmla="*/ 534329 h 2488581"/>
              <a:gd name="connsiteX8" fmla="*/ 3133493 w 3270095"/>
              <a:gd name="connsiteY8" fmla="*/ 500876 h 2488581"/>
              <a:gd name="connsiteX9" fmla="*/ 3077737 w 3270095"/>
              <a:gd name="connsiteY9" fmla="*/ 464634 h 2488581"/>
              <a:gd name="connsiteX10" fmla="*/ 3055434 w 3270095"/>
              <a:gd name="connsiteY10" fmla="*/ 442332 h 2488581"/>
              <a:gd name="connsiteX11" fmla="*/ 3002466 w 3270095"/>
              <a:gd name="connsiteY11" fmla="*/ 464634 h 2488581"/>
              <a:gd name="connsiteX12" fmla="*/ 2974588 w 3270095"/>
              <a:gd name="connsiteY12" fmla="*/ 478573 h 2488581"/>
              <a:gd name="connsiteX13" fmla="*/ 2938346 w 3270095"/>
              <a:gd name="connsiteY13" fmla="*/ 447907 h 2488581"/>
              <a:gd name="connsiteX14" fmla="*/ 2882590 w 3270095"/>
              <a:gd name="connsiteY14" fmla="*/ 442332 h 2488581"/>
              <a:gd name="connsiteX15" fmla="*/ 2832410 w 3270095"/>
              <a:gd name="connsiteY15" fmla="*/ 439544 h 2488581"/>
              <a:gd name="connsiteX16" fmla="*/ 2801744 w 3270095"/>
              <a:gd name="connsiteY16" fmla="*/ 414454 h 2488581"/>
              <a:gd name="connsiteX17" fmla="*/ 2737624 w 3270095"/>
              <a:gd name="connsiteY17" fmla="*/ 372637 h 2488581"/>
              <a:gd name="connsiteX18" fmla="*/ 2687444 w 3270095"/>
              <a:gd name="connsiteY18" fmla="*/ 341971 h 2488581"/>
              <a:gd name="connsiteX19" fmla="*/ 2631688 w 3270095"/>
              <a:gd name="connsiteY19" fmla="*/ 316881 h 2488581"/>
              <a:gd name="connsiteX20" fmla="*/ 2556417 w 3270095"/>
              <a:gd name="connsiteY20" fmla="*/ 277851 h 2488581"/>
              <a:gd name="connsiteX21" fmla="*/ 2520176 w 3270095"/>
              <a:gd name="connsiteY21" fmla="*/ 266700 h 2488581"/>
              <a:gd name="connsiteX22" fmla="*/ 2436541 w 3270095"/>
              <a:gd name="connsiteY22" fmla="*/ 255549 h 2488581"/>
              <a:gd name="connsiteX23" fmla="*/ 2369634 w 3270095"/>
              <a:gd name="connsiteY23" fmla="*/ 286215 h 2488581"/>
              <a:gd name="connsiteX24" fmla="*/ 2316666 w 3270095"/>
              <a:gd name="connsiteY24" fmla="*/ 280639 h 2488581"/>
              <a:gd name="connsiteX25" fmla="*/ 2280424 w 3270095"/>
              <a:gd name="connsiteY25" fmla="*/ 258337 h 2488581"/>
              <a:gd name="connsiteX26" fmla="*/ 2210729 w 3270095"/>
              <a:gd name="connsiteY26" fmla="*/ 258337 h 2488581"/>
              <a:gd name="connsiteX27" fmla="*/ 2138246 w 3270095"/>
              <a:gd name="connsiteY27" fmla="*/ 280639 h 2488581"/>
              <a:gd name="connsiteX28" fmla="*/ 2102005 w 3270095"/>
              <a:gd name="connsiteY28" fmla="*/ 289003 h 2488581"/>
              <a:gd name="connsiteX29" fmla="*/ 2040673 w 3270095"/>
              <a:gd name="connsiteY29" fmla="*/ 283427 h 2488581"/>
              <a:gd name="connsiteX30" fmla="*/ 1979341 w 3270095"/>
              <a:gd name="connsiteY30" fmla="*/ 261125 h 2488581"/>
              <a:gd name="connsiteX31" fmla="*/ 1870617 w 3270095"/>
              <a:gd name="connsiteY31" fmla="*/ 261125 h 2488581"/>
              <a:gd name="connsiteX32" fmla="*/ 1814861 w 3270095"/>
              <a:gd name="connsiteY32" fmla="*/ 230459 h 2488581"/>
              <a:gd name="connsiteX33" fmla="*/ 1778620 w 3270095"/>
              <a:gd name="connsiteY33" fmla="*/ 227671 h 2488581"/>
              <a:gd name="connsiteX34" fmla="*/ 1717288 w 3270095"/>
              <a:gd name="connsiteY34" fmla="*/ 194217 h 2488581"/>
              <a:gd name="connsiteX35" fmla="*/ 1681046 w 3270095"/>
              <a:gd name="connsiteY35" fmla="*/ 160764 h 2488581"/>
              <a:gd name="connsiteX36" fmla="*/ 1625290 w 3270095"/>
              <a:gd name="connsiteY36" fmla="*/ 121734 h 2488581"/>
              <a:gd name="connsiteX37" fmla="*/ 1580685 w 3270095"/>
              <a:gd name="connsiteY37" fmla="*/ 77129 h 2488581"/>
              <a:gd name="connsiteX38" fmla="*/ 1533293 w 3270095"/>
              <a:gd name="connsiteY38" fmla="*/ 35312 h 2488581"/>
              <a:gd name="connsiteX39" fmla="*/ 1405054 w 3270095"/>
              <a:gd name="connsiteY39" fmla="*/ 43676 h 2488581"/>
              <a:gd name="connsiteX40" fmla="*/ 1352085 w 3270095"/>
              <a:gd name="connsiteY40" fmla="*/ 32525 h 2488581"/>
              <a:gd name="connsiteX41" fmla="*/ 1313056 w 3270095"/>
              <a:gd name="connsiteY41" fmla="*/ 7434 h 2488581"/>
              <a:gd name="connsiteX42" fmla="*/ 1257300 w 3270095"/>
              <a:gd name="connsiteY42" fmla="*/ 1859 h 2488581"/>
              <a:gd name="connsiteX43" fmla="*/ 1201544 w 3270095"/>
              <a:gd name="connsiteY43" fmla="*/ 18585 h 2488581"/>
              <a:gd name="connsiteX44" fmla="*/ 1137424 w 3270095"/>
              <a:gd name="connsiteY44" fmla="*/ 46464 h 2488581"/>
              <a:gd name="connsiteX45" fmla="*/ 1078880 w 3270095"/>
              <a:gd name="connsiteY45" fmla="*/ 68766 h 2488581"/>
              <a:gd name="connsiteX46" fmla="*/ 1039851 w 3270095"/>
              <a:gd name="connsiteY46" fmla="*/ 105007 h 2488581"/>
              <a:gd name="connsiteX47" fmla="*/ 1006398 w 3270095"/>
              <a:gd name="connsiteY47" fmla="*/ 135673 h 2488581"/>
              <a:gd name="connsiteX48" fmla="*/ 970156 w 3270095"/>
              <a:gd name="connsiteY48" fmla="*/ 152400 h 2488581"/>
              <a:gd name="connsiteX49" fmla="*/ 933915 w 3270095"/>
              <a:gd name="connsiteY49" fmla="*/ 166339 h 2488581"/>
              <a:gd name="connsiteX50" fmla="*/ 880946 w 3270095"/>
              <a:gd name="connsiteY50" fmla="*/ 205368 h 2488581"/>
              <a:gd name="connsiteX51" fmla="*/ 853068 w 3270095"/>
              <a:gd name="connsiteY51" fmla="*/ 222095 h 2488581"/>
              <a:gd name="connsiteX52" fmla="*/ 833554 w 3270095"/>
              <a:gd name="connsiteY52" fmla="*/ 263912 h 2488581"/>
              <a:gd name="connsiteX53" fmla="*/ 811251 w 3270095"/>
              <a:gd name="connsiteY53" fmla="*/ 302942 h 2488581"/>
              <a:gd name="connsiteX54" fmla="*/ 814039 w 3270095"/>
              <a:gd name="connsiteY54" fmla="*/ 339183 h 2488581"/>
              <a:gd name="connsiteX55" fmla="*/ 822402 w 3270095"/>
              <a:gd name="connsiteY55" fmla="*/ 375425 h 2488581"/>
              <a:gd name="connsiteX56" fmla="*/ 777798 w 3270095"/>
              <a:gd name="connsiteY56" fmla="*/ 392151 h 2488581"/>
              <a:gd name="connsiteX57" fmla="*/ 738768 w 3270095"/>
              <a:gd name="connsiteY57" fmla="*/ 431181 h 2488581"/>
              <a:gd name="connsiteX58" fmla="*/ 710890 w 3270095"/>
              <a:gd name="connsiteY58" fmla="*/ 470210 h 2488581"/>
              <a:gd name="connsiteX59" fmla="*/ 663498 w 3270095"/>
              <a:gd name="connsiteY59" fmla="*/ 520390 h 2488581"/>
              <a:gd name="connsiteX60" fmla="*/ 621680 w 3270095"/>
              <a:gd name="connsiteY60" fmla="*/ 564995 h 2488581"/>
              <a:gd name="connsiteX61" fmla="*/ 599378 w 3270095"/>
              <a:gd name="connsiteY61" fmla="*/ 587298 h 2488581"/>
              <a:gd name="connsiteX62" fmla="*/ 565924 w 3270095"/>
              <a:gd name="connsiteY62" fmla="*/ 643054 h 2488581"/>
              <a:gd name="connsiteX63" fmla="*/ 554773 w 3270095"/>
              <a:gd name="connsiteY63" fmla="*/ 662568 h 2488581"/>
              <a:gd name="connsiteX64" fmla="*/ 554773 w 3270095"/>
              <a:gd name="connsiteY64" fmla="*/ 693234 h 2488581"/>
              <a:gd name="connsiteX65" fmla="*/ 585439 w 3270095"/>
              <a:gd name="connsiteY65" fmla="*/ 813110 h 2488581"/>
              <a:gd name="connsiteX66" fmla="*/ 577076 w 3270095"/>
              <a:gd name="connsiteY66" fmla="*/ 866078 h 2488581"/>
              <a:gd name="connsiteX67" fmla="*/ 602166 w 3270095"/>
              <a:gd name="connsiteY67" fmla="*/ 907895 h 2488581"/>
              <a:gd name="connsiteX68" fmla="*/ 624468 w 3270095"/>
              <a:gd name="connsiteY68" fmla="*/ 999893 h 2488581"/>
              <a:gd name="connsiteX69" fmla="*/ 624468 w 3270095"/>
              <a:gd name="connsiteY69" fmla="*/ 1072376 h 2488581"/>
              <a:gd name="connsiteX70" fmla="*/ 607741 w 3270095"/>
              <a:gd name="connsiteY70" fmla="*/ 1133707 h 2488581"/>
              <a:gd name="connsiteX71" fmla="*/ 602166 w 3270095"/>
              <a:gd name="connsiteY71" fmla="*/ 1189464 h 2488581"/>
              <a:gd name="connsiteX72" fmla="*/ 607741 w 3270095"/>
              <a:gd name="connsiteY72" fmla="*/ 1225705 h 2488581"/>
              <a:gd name="connsiteX73" fmla="*/ 618893 w 3270095"/>
              <a:gd name="connsiteY73" fmla="*/ 1320490 h 2488581"/>
              <a:gd name="connsiteX74" fmla="*/ 616105 w 3270095"/>
              <a:gd name="connsiteY74" fmla="*/ 1387398 h 2488581"/>
              <a:gd name="connsiteX75" fmla="*/ 588227 w 3270095"/>
              <a:gd name="connsiteY75" fmla="*/ 1454305 h 2488581"/>
              <a:gd name="connsiteX76" fmla="*/ 549198 w 3270095"/>
              <a:gd name="connsiteY76" fmla="*/ 1501698 h 2488581"/>
              <a:gd name="connsiteX77" fmla="*/ 515744 w 3270095"/>
              <a:gd name="connsiteY77" fmla="*/ 1535151 h 2488581"/>
              <a:gd name="connsiteX78" fmla="*/ 487866 w 3270095"/>
              <a:gd name="connsiteY78" fmla="*/ 1568605 h 2488581"/>
              <a:gd name="connsiteX79" fmla="*/ 496229 w 3270095"/>
              <a:gd name="connsiteY79" fmla="*/ 1607634 h 2488581"/>
              <a:gd name="connsiteX80" fmla="*/ 457200 w 3270095"/>
              <a:gd name="connsiteY80" fmla="*/ 1674542 h 2488581"/>
              <a:gd name="connsiteX81" fmla="*/ 457200 w 3270095"/>
              <a:gd name="connsiteY81" fmla="*/ 1707995 h 2488581"/>
              <a:gd name="connsiteX82" fmla="*/ 454412 w 3270095"/>
              <a:gd name="connsiteY82" fmla="*/ 1760964 h 2488581"/>
              <a:gd name="connsiteX83" fmla="*/ 432110 w 3270095"/>
              <a:gd name="connsiteY83" fmla="*/ 1827871 h 2488581"/>
              <a:gd name="connsiteX84" fmla="*/ 404232 w 3270095"/>
              <a:gd name="connsiteY84" fmla="*/ 1869688 h 2488581"/>
              <a:gd name="connsiteX85" fmla="*/ 370778 w 3270095"/>
              <a:gd name="connsiteY85" fmla="*/ 1900354 h 2488581"/>
              <a:gd name="connsiteX86" fmla="*/ 317810 w 3270095"/>
              <a:gd name="connsiteY86" fmla="*/ 1942171 h 2488581"/>
              <a:gd name="connsiteX87" fmla="*/ 287144 w 3270095"/>
              <a:gd name="connsiteY87" fmla="*/ 1961685 h 2488581"/>
              <a:gd name="connsiteX88" fmla="*/ 264841 w 3270095"/>
              <a:gd name="connsiteY88" fmla="*/ 2023017 h 2488581"/>
              <a:gd name="connsiteX89" fmla="*/ 239751 w 3270095"/>
              <a:gd name="connsiteY89" fmla="*/ 2070410 h 2488581"/>
              <a:gd name="connsiteX90" fmla="*/ 217449 w 3270095"/>
              <a:gd name="connsiteY90" fmla="*/ 2128954 h 2488581"/>
              <a:gd name="connsiteX91" fmla="*/ 197934 w 3270095"/>
              <a:gd name="connsiteY91" fmla="*/ 2151256 h 2488581"/>
              <a:gd name="connsiteX92" fmla="*/ 153329 w 3270095"/>
              <a:gd name="connsiteY92" fmla="*/ 2195861 h 2488581"/>
              <a:gd name="connsiteX93" fmla="*/ 122663 w 3270095"/>
              <a:gd name="connsiteY93" fmla="*/ 2220951 h 2488581"/>
              <a:gd name="connsiteX94" fmla="*/ 114300 w 3270095"/>
              <a:gd name="connsiteY94" fmla="*/ 2254405 h 2488581"/>
              <a:gd name="connsiteX95" fmla="*/ 111512 w 3270095"/>
              <a:gd name="connsiteY95" fmla="*/ 2312949 h 2488581"/>
              <a:gd name="connsiteX96" fmla="*/ 94785 w 3270095"/>
              <a:gd name="connsiteY96" fmla="*/ 2377068 h 2488581"/>
              <a:gd name="connsiteX97" fmla="*/ 44605 w 3270095"/>
              <a:gd name="connsiteY97" fmla="*/ 2463490 h 2488581"/>
              <a:gd name="connsiteX98" fmla="*/ 0 w 3270095"/>
              <a:gd name="connsiteY98" fmla="*/ 2488581 h 2488581"/>
              <a:gd name="connsiteX0" fmla="*/ 3242217 w 3270095"/>
              <a:gd name="connsiteY0" fmla="*/ 793595 h 2488581"/>
              <a:gd name="connsiteX1" fmla="*/ 3267307 w 3270095"/>
              <a:gd name="connsiteY1" fmla="*/ 748990 h 2488581"/>
              <a:gd name="connsiteX2" fmla="*/ 3258944 w 3270095"/>
              <a:gd name="connsiteY2" fmla="*/ 687659 h 2488581"/>
              <a:gd name="connsiteX3" fmla="*/ 3239429 w 3270095"/>
              <a:gd name="connsiteY3" fmla="*/ 623539 h 2488581"/>
              <a:gd name="connsiteX4" fmla="*/ 3223554 w 3270095"/>
              <a:gd name="connsiteY4" fmla="*/ 574085 h 2488581"/>
              <a:gd name="connsiteX5" fmla="*/ 3223554 w 3270095"/>
              <a:gd name="connsiteY5" fmla="*/ 571145 h 2488581"/>
              <a:gd name="connsiteX6" fmla="*/ 3189249 w 3270095"/>
              <a:gd name="connsiteY6" fmla="*/ 534329 h 2488581"/>
              <a:gd name="connsiteX7" fmla="*/ 3133493 w 3270095"/>
              <a:gd name="connsiteY7" fmla="*/ 500876 h 2488581"/>
              <a:gd name="connsiteX8" fmla="*/ 3077737 w 3270095"/>
              <a:gd name="connsiteY8" fmla="*/ 464634 h 2488581"/>
              <a:gd name="connsiteX9" fmla="*/ 3055434 w 3270095"/>
              <a:gd name="connsiteY9" fmla="*/ 442332 h 2488581"/>
              <a:gd name="connsiteX10" fmla="*/ 3002466 w 3270095"/>
              <a:gd name="connsiteY10" fmla="*/ 464634 h 2488581"/>
              <a:gd name="connsiteX11" fmla="*/ 2974588 w 3270095"/>
              <a:gd name="connsiteY11" fmla="*/ 478573 h 2488581"/>
              <a:gd name="connsiteX12" fmla="*/ 2938346 w 3270095"/>
              <a:gd name="connsiteY12" fmla="*/ 447907 h 2488581"/>
              <a:gd name="connsiteX13" fmla="*/ 2882590 w 3270095"/>
              <a:gd name="connsiteY13" fmla="*/ 442332 h 2488581"/>
              <a:gd name="connsiteX14" fmla="*/ 2832410 w 3270095"/>
              <a:gd name="connsiteY14" fmla="*/ 439544 h 2488581"/>
              <a:gd name="connsiteX15" fmla="*/ 2801744 w 3270095"/>
              <a:gd name="connsiteY15" fmla="*/ 414454 h 2488581"/>
              <a:gd name="connsiteX16" fmla="*/ 2737624 w 3270095"/>
              <a:gd name="connsiteY16" fmla="*/ 372637 h 2488581"/>
              <a:gd name="connsiteX17" fmla="*/ 2687444 w 3270095"/>
              <a:gd name="connsiteY17" fmla="*/ 341971 h 2488581"/>
              <a:gd name="connsiteX18" fmla="*/ 2631688 w 3270095"/>
              <a:gd name="connsiteY18" fmla="*/ 316881 h 2488581"/>
              <a:gd name="connsiteX19" fmla="*/ 2556417 w 3270095"/>
              <a:gd name="connsiteY19" fmla="*/ 277851 h 2488581"/>
              <a:gd name="connsiteX20" fmla="*/ 2520176 w 3270095"/>
              <a:gd name="connsiteY20" fmla="*/ 266700 h 2488581"/>
              <a:gd name="connsiteX21" fmla="*/ 2436541 w 3270095"/>
              <a:gd name="connsiteY21" fmla="*/ 255549 h 2488581"/>
              <a:gd name="connsiteX22" fmla="*/ 2369634 w 3270095"/>
              <a:gd name="connsiteY22" fmla="*/ 286215 h 2488581"/>
              <a:gd name="connsiteX23" fmla="*/ 2316666 w 3270095"/>
              <a:gd name="connsiteY23" fmla="*/ 280639 h 2488581"/>
              <a:gd name="connsiteX24" fmla="*/ 2280424 w 3270095"/>
              <a:gd name="connsiteY24" fmla="*/ 258337 h 2488581"/>
              <a:gd name="connsiteX25" fmla="*/ 2210729 w 3270095"/>
              <a:gd name="connsiteY25" fmla="*/ 258337 h 2488581"/>
              <a:gd name="connsiteX26" fmla="*/ 2138246 w 3270095"/>
              <a:gd name="connsiteY26" fmla="*/ 280639 h 2488581"/>
              <a:gd name="connsiteX27" fmla="*/ 2102005 w 3270095"/>
              <a:gd name="connsiteY27" fmla="*/ 289003 h 2488581"/>
              <a:gd name="connsiteX28" fmla="*/ 2040673 w 3270095"/>
              <a:gd name="connsiteY28" fmla="*/ 283427 h 2488581"/>
              <a:gd name="connsiteX29" fmla="*/ 1979341 w 3270095"/>
              <a:gd name="connsiteY29" fmla="*/ 261125 h 2488581"/>
              <a:gd name="connsiteX30" fmla="*/ 1870617 w 3270095"/>
              <a:gd name="connsiteY30" fmla="*/ 261125 h 2488581"/>
              <a:gd name="connsiteX31" fmla="*/ 1814861 w 3270095"/>
              <a:gd name="connsiteY31" fmla="*/ 230459 h 2488581"/>
              <a:gd name="connsiteX32" fmla="*/ 1778620 w 3270095"/>
              <a:gd name="connsiteY32" fmla="*/ 227671 h 2488581"/>
              <a:gd name="connsiteX33" fmla="*/ 1717288 w 3270095"/>
              <a:gd name="connsiteY33" fmla="*/ 194217 h 2488581"/>
              <a:gd name="connsiteX34" fmla="*/ 1681046 w 3270095"/>
              <a:gd name="connsiteY34" fmla="*/ 160764 h 2488581"/>
              <a:gd name="connsiteX35" fmla="*/ 1625290 w 3270095"/>
              <a:gd name="connsiteY35" fmla="*/ 121734 h 2488581"/>
              <a:gd name="connsiteX36" fmla="*/ 1580685 w 3270095"/>
              <a:gd name="connsiteY36" fmla="*/ 77129 h 2488581"/>
              <a:gd name="connsiteX37" fmla="*/ 1533293 w 3270095"/>
              <a:gd name="connsiteY37" fmla="*/ 35312 h 2488581"/>
              <a:gd name="connsiteX38" fmla="*/ 1405054 w 3270095"/>
              <a:gd name="connsiteY38" fmla="*/ 43676 h 2488581"/>
              <a:gd name="connsiteX39" fmla="*/ 1352085 w 3270095"/>
              <a:gd name="connsiteY39" fmla="*/ 32525 h 2488581"/>
              <a:gd name="connsiteX40" fmla="*/ 1313056 w 3270095"/>
              <a:gd name="connsiteY40" fmla="*/ 7434 h 2488581"/>
              <a:gd name="connsiteX41" fmla="*/ 1257300 w 3270095"/>
              <a:gd name="connsiteY41" fmla="*/ 1859 h 2488581"/>
              <a:gd name="connsiteX42" fmla="*/ 1201544 w 3270095"/>
              <a:gd name="connsiteY42" fmla="*/ 18585 h 2488581"/>
              <a:gd name="connsiteX43" fmla="*/ 1137424 w 3270095"/>
              <a:gd name="connsiteY43" fmla="*/ 46464 h 2488581"/>
              <a:gd name="connsiteX44" fmla="*/ 1078880 w 3270095"/>
              <a:gd name="connsiteY44" fmla="*/ 68766 h 2488581"/>
              <a:gd name="connsiteX45" fmla="*/ 1039851 w 3270095"/>
              <a:gd name="connsiteY45" fmla="*/ 105007 h 2488581"/>
              <a:gd name="connsiteX46" fmla="*/ 1006398 w 3270095"/>
              <a:gd name="connsiteY46" fmla="*/ 135673 h 2488581"/>
              <a:gd name="connsiteX47" fmla="*/ 970156 w 3270095"/>
              <a:gd name="connsiteY47" fmla="*/ 152400 h 2488581"/>
              <a:gd name="connsiteX48" fmla="*/ 933915 w 3270095"/>
              <a:gd name="connsiteY48" fmla="*/ 166339 h 2488581"/>
              <a:gd name="connsiteX49" fmla="*/ 880946 w 3270095"/>
              <a:gd name="connsiteY49" fmla="*/ 205368 h 2488581"/>
              <a:gd name="connsiteX50" fmla="*/ 853068 w 3270095"/>
              <a:gd name="connsiteY50" fmla="*/ 222095 h 2488581"/>
              <a:gd name="connsiteX51" fmla="*/ 833554 w 3270095"/>
              <a:gd name="connsiteY51" fmla="*/ 263912 h 2488581"/>
              <a:gd name="connsiteX52" fmla="*/ 811251 w 3270095"/>
              <a:gd name="connsiteY52" fmla="*/ 302942 h 2488581"/>
              <a:gd name="connsiteX53" fmla="*/ 814039 w 3270095"/>
              <a:gd name="connsiteY53" fmla="*/ 339183 h 2488581"/>
              <a:gd name="connsiteX54" fmla="*/ 822402 w 3270095"/>
              <a:gd name="connsiteY54" fmla="*/ 375425 h 2488581"/>
              <a:gd name="connsiteX55" fmla="*/ 777798 w 3270095"/>
              <a:gd name="connsiteY55" fmla="*/ 392151 h 2488581"/>
              <a:gd name="connsiteX56" fmla="*/ 738768 w 3270095"/>
              <a:gd name="connsiteY56" fmla="*/ 431181 h 2488581"/>
              <a:gd name="connsiteX57" fmla="*/ 710890 w 3270095"/>
              <a:gd name="connsiteY57" fmla="*/ 470210 h 2488581"/>
              <a:gd name="connsiteX58" fmla="*/ 663498 w 3270095"/>
              <a:gd name="connsiteY58" fmla="*/ 520390 h 2488581"/>
              <a:gd name="connsiteX59" fmla="*/ 621680 w 3270095"/>
              <a:gd name="connsiteY59" fmla="*/ 564995 h 2488581"/>
              <a:gd name="connsiteX60" fmla="*/ 599378 w 3270095"/>
              <a:gd name="connsiteY60" fmla="*/ 587298 h 2488581"/>
              <a:gd name="connsiteX61" fmla="*/ 565924 w 3270095"/>
              <a:gd name="connsiteY61" fmla="*/ 643054 h 2488581"/>
              <a:gd name="connsiteX62" fmla="*/ 554773 w 3270095"/>
              <a:gd name="connsiteY62" fmla="*/ 662568 h 2488581"/>
              <a:gd name="connsiteX63" fmla="*/ 554773 w 3270095"/>
              <a:gd name="connsiteY63" fmla="*/ 693234 h 2488581"/>
              <a:gd name="connsiteX64" fmla="*/ 585439 w 3270095"/>
              <a:gd name="connsiteY64" fmla="*/ 813110 h 2488581"/>
              <a:gd name="connsiteX65" fmla="*/ 577076 w 3270095"/>
              <a:gd name="connsiteY65" fmla="*/ 866078 h 2488581"/>
              <a:gd name="connsiteX66" fmla="*/ 602166 w 3270095"/>
              <a:gd name="connsiteY66" fmla="*/ 907895 h 2488581"/>
              <a:gd name="connsiteX67" fmla="*/ 624468 w 3270095"/>
              <a:gd name="connsiteY67" fmla="*/ 999893 h 2488581"/>
              <a:gd name="connsiteX68" fmla="*/ 624468 w 3270095"/>
              <a:gd name="connsiteY68" fmla="*/ 1072376 h 2488581"/>
              <a:gd name="connsiteX69" fmla="*/ 607741 w 3270095"/>
              <a:gd name="connsiteY69" fmla="*/ 1133707 h 2488581"/>
              <a:gd name="connsiteX70" fmla="*/ 602166 w 3270095"/>
              <a:gd name="connsiteY70" fmla="*/ 1189464 h 2488581"/>
              <a:gd name="connsiteX71" fmla="*/ 607741 w 3270095"/>
              <a:gd name="connsiteY71" fmla="*/ 1225705 h 2488581"/>
              <a:gd name="connsiteX72" fmla="*/ 618893 w 3270095"/>
              <a:gd name="connsiteY72" fmla="*/ 1320490 h 2488581"/>
              <a:gd name="connsiteX73" fmla="*/ 616105 w 3270095"/>
              <a:gd name="connsiteY73" fmla="*/ 1387398 h 2488581"/>
              <a:gd name="connsiteX74" fmla="*/ 588227 w 3270095"/>
              <a:gd name="connsiteY74" fmla="*/ 1454305 h 2488581"/>
              <a:gd name="connsiteX75" fmla="*/ 549198 w 3270095"/>
              <a:gd name="connsiteY75" fmla="*/ 1501698 h 2488581"/>
              <a:gd name="connsiteX76" fmla="*/ 515744 w 3270095"/>
              <a:gd name="connsiteY76" fmla="*/ 1535151 h 2488581"/>
              <a:gd name="connsiteX77" fmla="*/ 487866 w 3270095"/>
              <a:gd name="connsiteY77" fmla="*/ 1568605 h 2488581"/>
              <a:gd name="connsiteX78" fmla="*/ 496229 w 3270095"/>
              <a:gd name="connsiteY78" fmla="*/ 1607634 h 2488581"/>
              <a:gd name="connsiteX79" fmla="*/ 457200 w 3270095"/>
              <a:gd name="connsiteY79" fmla="*/ 1674542 h 2488581"/>
              <a:gd name="connsiteX80" fmla="*/ 457200 w 3270095"/>
              <a:gd name="connsiteY80" fmla="*/ 1707995 h 2488581"/>
              <a:gd name="connsiteX81" fmla="*/ 454412 w 3270095"/>
              <a:gd name="connsiteY81" fmla="*/ 1760964 h 2488581"/>
              <a:gd name="connsiteX82" fmla="*/ 432110 w 3270095"/>
              <a:gd name="connsiteY82" fmla="*/ 1827871 h 2488581"/>
              <a:gd name="connsiteX83" fmla="*/ 404232 w 3270095"/>
              <a:gd name="connsiteY83" fmla="*/ 1869688 h 2488581"/>
              <a:gd name="connsiteX84" fmla="*/ 370778 w 3270095"/>
              <a:gd name="connsiteY84" fmla="*/ 1900354 h 2488581"/>
              <a:gd name="connsiteX85" fmla="*/ 317810 w 3270095"/>
              <a:gd name="connsiteY85" fmla="*/ 1942171 h 2488581"/>
              <a:gd name="connsiteX86" fmla="*/ 287144 w 3270095"/>
              <a:gd name="connsiteY86" fmla="*/ 1961685 h 2488581"/>
              <a:gd name="connsiteX87" fmla="*/ 264841 w 3270095"/>
              <a:gd name="connsiteY87" fmla="*/ 2023017 h 2488581"/>
              <a:gd name="connsiteX88" fmla="*/ 239751 w 3270095"/>
              <a:gd name="connsiteY88" fmla="*/ 2070410 h 2488581"/>
              <a:gd name="connsiteX89" fmla="*/ 217449 w 3270095"/>
              <a:gd name="connsiteY89" fmla="*/ 2128954 h 2488581"/>
              <a:gd name="connsiteX90" fmla="*/ 197934 w 3270095"/>
              <a:gd name="connsiteY90" fmla="*/ 2151256 h 2488581"/>
              <a:gd name="connsiteX91" fmla="*/ 153329 w 3270095"/>
              <a:gd name="connsiteY91" fmla="*/ 2195861 h 2488581"/>
              <a:gd name="connsiteX92" fmla="*/ 122663 w 3270095"/>
              <a:gd name="connsiteY92" fmla="*/ 2220951 h 2488581"/>
              <a:gd name="connsiteX93" fmla="*/ 114300 w 3270095"/>
              <a:gd name="connsiteY93" fmla="*/ 2254405 h 2488581"/>
              <a:gd name="connsiteX94" fmla="*/ 111512 w 3270095"/>
              <a:gd name="connsiteY94" fmla="*/ 2312949 h 2488581"/>
              <a:gd name="connsiteX95" fmla="*/ 94785 w 3270095"/>
              <a:gd name="connsiteY95" fmla="*/ 2377068 h 2488581"/>
              <a:gd name="connsiteX96" fmla="*/ 44605 w 3270095"/>
              <a:gd name="connsiteY96" fmla="*/ 2463490 h 2488581"/>
              <a:gd name="connsiteX97" fmla="*/ 0 w 3270095"/>
              <a:gd name="connsiteY97" fmla="*/ 2488581 h 2488581"/>
              <a:gd name="connsiteX0" fmla="*/ 3267307 w 3270095"/>
              <a:gd name="connsiteY0" fmla="*/ 748990 h 2488581"/>
              <a:gd name="connsiteX1" fmla="*/ 3258944 w 3270095"/>
              <a:gd name="connsiteY1" fmla="*/ 687659 h 2488581"/>
              <a:gd name="connsiteX2" fmla="*/ 3239429 w 3270095"/>
              <a:gd name="connsiteY2" fmla="*/ 623539 h 2488581"/>
              <a:gd name="connsiteX3" fmla="*/ 3223554 w 3270095"/>
              <a:gd name="connsiteY3" fmla="*/ 574085 h 2488581"/>
              <a:gd name="connsiteX4" fmla="*/ 3223554 w 3270095"/>
              <a:gd name="connsiteY4" fmla="*/ 571145 h 2488581"/>
              <a:gd name="connsiteX5" fmla="*/ 3189249 w 3270095"/>
              <a:gd name="connsiteY5" fmla="*/ 534329 h 2488581"/>
              <a:gd name="connsiteX6" fmla="*/ 3133493 w 3270095"/>
              <a:gd name="connsiteY6" fmla="*/ 500876 h 2488581"/>
              <a:gd name="connsiteX7" fmla="*/ 3077737 w 3270095"/>
              <a:gd name="connsiteY7" fmla="*/ 464634 h 2488581"/>
              <a:gd name="connsiteX8" fmla="*/ 3055434 w 3270095"/>
              <a:gd name="connsiteY8" fmla="*/ 442332 h 2488581"/>
              <a:gd name="connsiteX9" fmla="*/ 3002466 w 3270095"/>
              <a:gd name="connsiteY9" fmla="*/ 464634 h 2488581"/>
              <a:gd name="connsiteX10" fmla="*/ 2974588 w 3270095"/>
              <a:gd name="connsiteY10" fmla="*/ 478573 h 2488581"/>
              <a:gd name="connsiteX11" fmla="*/ 2938346 w 3270095"/>
              <a:gd name="connsiteY11" fmla="*/ 447907 h 2488581"/>
              <a:gd name="connsiteX12" fmla="*/ 2882590 w 3270095"/>
              <a:gd name="connsiteY12" fmla="*/ 442332 h 2488581"/>
              <a:gd name="connsiteX13" fmla="*/ 2832410 w 3270095"/>
              <a:gd name="connsiteY13" fmla="*/ 439544 h 2488581"/>
              <a:gd name="connsiteX14" fmla="*/ 2801744 w 3270095"/>
              <a:gd name="connsiteY14" fmla="*/ 414454 h 2488581"/>
              <a:gd name="connsiteX15" fmla="*/ 2737624 w 3270095"/>
              <a:gd name="connsiteY15" fmla="*/ 372637 h 2488581"/>
              <a:gd name="connsiteX16" fmla="*/ 2687444 w 3270095"/>
              <a:gd name="connsiteY16" fmla="*/ 341971 h 2488581"/>
              <a:gd name="connsiteX17" fmla="*/ 2631688 w 3270095"/>
              <a:gd name="connsiteY17" fmla="*/ 316881 h 2488581"/>
              <a:gd name="connsiteX18" fmla="*/ 2556417 w 3270095"/>
              <a:gd name="connsiteY18" fmla="*/ 277851 h 2488581"/>
              <a:gd name="connsiteX19" fmla="*/ 2520176 w 3270095"/>
              <a:gd name="connsiteY19" fmla="*/ 266700 h 2488581"/>
              <a:gd name="connsiteX20" fmla="*/ 2436541 w 3270095"/>
              <a:gd name="connsiteY20" fmla="*/ 255549 h 2488581"/>
              <a:gd name="connsiteX21" fmla="*/ 2369634 w 3270095"/>
              <a:gd name="connsiteY21" fmla="*/ 286215 h 2488581"/>
              <a:gd name="connsiteX22" fmla="*/ 2316666 w 3270095"/>
              <a:gd name="connsiteY22" fmla="*/ 280639 h 2488581"/>
              <a:gd name="connsiteX23" fmla="*/ 2280424 w 3270095"/>
              <a:gd name="connsiteY23" fmla="*/ 258337 h 2488581"/>
              <a:gd name="connsiteX24" fmla="*/ 2210729 w 3270095"/>
              <a:gd name="connsiteY24" fmla="*/ 258337 h 2488581"/>
              <a:gd name="connsiteX25" fmla="*/ 2138246 w 3270095"/>
              <a:gd name="connsiteY25" fmla="*/ 280639 h 2488581"/>
              <a:gd name="connsiteX26" fmla="*/ 2102005 w 3270095"/>
              <a:gd name="connsiteY26" fmla="*/ 289003 h 2488581"/>
              <a:gd name="connsiteX27" fmla="*/ 2040673 w 3270095"/>
              <a:gd name="connsiteY27" fmla="*/ 283427 h 2488581"/>
              <a:gd name="connsiteX28" fmla="*/ 1979341 w 3270095"/>
              <a:gd name="connsiteY28" fmla="*/ 261125 h 2488581"/>
              <a:gd name="connsiteX29" fmla="*/ 1870617 w 3270095"/>
              <a:gd name="connsiteY29" fmla="*/ 261125 h 2488581"/>
              <a:gd name="connsiteX30" fmla="*/ 1814861 w 3270095"/>
              <a:gd name="connsiteY30" fmla="*/ 230459 h 2488581"/>
              <a:gd name="connsiteX31" fmla="*/ 1778620 w 3270095"/>
              <a:gd name="connsiteY31" fmla="*/ 227671 h 2488581"/>
              <a:gd name="connsiteX32" fmla="*/ 1717288 w 3270095"/>
              <a:gd name="connsiteY32" fmla="*/ 194217 h 2488581"/>
              <a:gd name="connsiteX33" fmla="*/ 1681046 w 3270095"/>
              <a:gd name="connsiteY33" fmla="*/ 160764 h 2488581"/>
              <a:gd name="connsiteX34" fmla="*/ 1625290 w 3270095"/>
              <a:gd name="connsiteY34" fmla="*/ 121734 h 2488581"/>
              <a:gd name="connsiteX35" fmla="*/ 1580685 w 3270095"/>
              <a:gd name="connsiteY35" fmla="*/ 77129 h 2488581"/>
              <a:gd name="connsiteX36" fmla="*/ 1533293 w 3270095"/>
              <a:gd name="connsiteY36" fmla="*/ 35312 h 2488581"/>
              <a:gd name="connsiteX37" fmla="*/ 1405054 w 3270095"/>
              <a:gd name="connsiteY37" fmla="*/ 43676 h 2488581"/>
              <a:gd name="connsiteX38" fmla="*/ 1352085 w 3270095"/>
              <a:gd name="connsiteY38" fmla="*/ 32525 h 2488581"/>
              <a:gd name="connsiteX39" fmla="*/ 1313056 w 3270095"/>
              <a:gd name="connsiteY39" fmla="*/ 7434 h 2488581"/>
              <a:gd name="connsiteX40" fmla="*/ 1257300 w 3270095"/>
              <a:gd name="connsiteY40" fmla="*/ 1859 h 2488581"/>
              <a:gd name="connsiteX41" fmla="*/ 1201544 w 3270095"/>
              <a:gd name="connsiteY41" fmla="*/ 18585 h 2488581"/>
              <a:gd name="connsiteX42" fmla="*/ 1137424 w 3270095"/>
              <a:gd name="connsiteY42" fmla="*/ 46464 h 2488581"/>
              <a:gd name="connsiteX43" fmla="*/ 1078880 w 3270095"/>
              <a:gd name="connsiteY43" fmla="*/ 68766 h 2488581"/>
              <a:gd name="connsiteX44" fmla="*/ 1039851 w 3270095"/>
              <a:gd name="connsiteY44" fmla="*/ 105007 h 2488581"/>
              <a:gd name="connsiteX45" fmla="*/ 1006398 w 3270095"/>
              <a:gd name="connsiteY45" fmla="*/ 135673 h 2488581"/>
              <a:gd name="connsiteX46" fmla="*/ 970156 w 3270095"/>
              <a:gd name="connsiteY46" fmla="*/ 152400 h 2488581"/>
              <a:gd name="connsiteX47" fmla="*/ 933915 w 3270095"/>
              <a:gd name="connsiteY47" fmla="*/ 166339 h 2488581"/>
              <a:gd name="connsiteX48" fmla="*/ 880946 w 3270095"/>
              <a:gd name="connsiteY48" fmla="*/ 205368 h 2488581"/>
              <a:gd name="connsiteX49" fmla="*/ 853068 w 3270095"/>
              <a:gd name="connsiteY49" fmla="*/ 222095 h 2488581"/>
              <a:gd name="connsiteX50" fmla="*/ 833554 w 3270095"/>
              <a:gd name="connsiteY50" fmla="*/ 263912 h 2488581"/>
              <a:gd name="connsiteX51" fmla="*/ 811251 w 3270095"/>
              <a:gd name="connsiteY51" fmla="*/ 302942 h 2488581"/>
              <a:gd name="connsiteX52" fmla="*/ 814039 w 3270095"/>
              <a:gd name="connsiteY52" fmla="*/ 339183 h 2488581"/>
              <a:gd name="connsiteX53" fmla="*/ 822402 w 3270095"/>
              <a:gd name="connsiteY53" fmla="*/ 375425 h 2488581"/>
              <a:gd name="connsiteX54" fmla="*/ 777798 w 3270095"/>
              <a:gd name="connsiteY54" fmla="*/ 392151 h 2488581"/>
              <a:gd name="connsiteX55" fmla="*/ 738768 w 3270095"/>
              <a:gd name="connsiteY55" fmla="*/ 431181 h 2488581"/>
              <a:gd name="connsiteX56" fmla="*/ 710890 w 3270095"/>
              <a:gd name="connsiteY56" fmla="*/ 470210 h 2488581"/>
              <a:gd name="connsiteX57" fmla="*/ 663498 w 3270095"/>
              <a:gd name="connsiteY57" fmla="*/ 520390 h 2488581"/>
              <a:gd name="connsiteX58" fmla="*/ 621680 w 3270095"/>
              <a:gd name="connsiteY58" fmla="*/ 564995 h 2488581"/>
              <a:gd name="connsiteX59" fmla="*/ 599378 w 3270095"/>
              <a:gd name="connsiteY59" fmla="*/ 587298 h 2488581"/>
              <a:gd name="connsiteX60" fmla="*/ 565924 w 3270095"/>
              <a:gd name="connsiteY60" fmla="*/ 643054 h 2488581"/>
              <a:gd name="connsiteX61" fmla="*/ 554773 w 3270095"/>
              <a:gd name="connsiteY61" fmla="*/ 662568 h 2488581"/>
              <a:gd name="connsiteX62" fmla="*/ 554773 w 3270095"/>
              <a:gd name="connsiteY62" fmla="*/ 693234 h 2488581"/>
              <a:gd name="connsiteX63" fmla="*/ 585439 w 3270095"/>
              <a:gd name="connsiteY63" fmla="*/ 813110 h 2488581"/>
              <a:gd name="connsiteX64" fmla="*/ 577076 w 3270095"/>
              <a:gd name="connsiteY64" fmla="*/ 866078 h 2488581"/>
              <a:gd name="connsiteX65" fmla="*/ 602166 w 3270095"/>
              <a:gd name="connsiteY65" fmla="*/ 907895 h 2488581"/>
              <a:gd name="connsiteX66" fmla="*/ 624468 w 3270095"/>
              <a:gd name="connsiteY66" fmla="*/ 999893 h 2488581"/>
              <a:gd name="connsiteX67" fmla="*/ 624468 w 3270095"/>
              <a:gd name="connsiteY67" fmla="*/ 1072376 h 2488581"/>
              <a:gd name="connsiteX68" fmla="*/ 607741 w 3270095"/>
              <a:gd name="connsiteY68" fmla="*/ 1133707 h 2488581"/>
              <a:gd name="connsiteX69" fmla="*/ 602166 w 3270095"/>
              <a:gd name="connsiteY69" fmla="*/ 1189464 h 2488581"/>
              <a:gd name="connsiteX70" fmla="*/ 607741 w 3270095"/>
              <a:gd name="connsiteY70" fmla="*/ 1225705 h 2488581"/>
              <a:gd name="connsiteX71" fmla="*/ 618893 w 3270095"/>
              <a:gd name="connsiteY71" fmla="*/ 1320490 h 2488581"/>
              <a:gd name="connsiteX72" fmla="*/ 616105 w 3270095"/>
              <a:gd name="connsiteY72" fmla="*/ 1387398 h 2488581"/>
              <a:gd name="connsiteX73" fmla="*/ 588227 w 3270095"/>
              <a:gd name="connsiteY73" fmla="*/ 1454305 h 2488581"/>
              <a:gd name="connsiteX74" fmla="*/ 549198 w 3270095"/>
              <a:gd name="connsiteY74" fmla="*/ 1501698 h 2488581"/>
              <a:gd name="connsiteX75" fmla="*/ 515744 w 3270095"/>
              <a:gd name="connsiteY75" fmla="*/ 1535151 h 2488581"/>
              <a:gd name="connsiteX76" fmla="*/ 487866 w 3270095"/>
              <a:gd name="connsiteY76" fmla="*/ 1568605 h 2488581"/>
              <a:gd name="connsiteX77" fmla="*/ 496229 w 3270095"/>
              <a:gd name="connsiteY77" fmla="*/ 1607634 h 2488581"/>
              <a:gd name="connsiteX78" fmla="*/ 457200 w 3270095"/>
              <a:gd name="connsiteY78" fmla="*/ 1674542 h 2488581"/>
              <a:gd name="connsiteX79" fmla="*/ 457200 w 3270095"/>
              <a:gd name="connsiteY79" fmla="*/ 1707995 h 2488581"/>
              <a:gd name="connsiteX80" fmla="*/ 454412 w 3270095"/>
              <a:gd name="connsiteY80" fmla="*/ 1760964 h 2488581"/>
              <a:gd name="connsiteX81" fmla="*/ 432110 w 3270095"/>
              <a:gd name="connsiteY81" fmla="*/ 1827871 h 2488581"/>
              <a:gd name="connsiteX82" fmla="*/ 404232 w 3270095"/>
              <a:gd name="connsiteY82" fmla="*/ 1869688 h 2488581"/>
              <a:gd name="connsiteX83" fmla="*/ 370778 w 3270095"/>
              <a:gd name="connsiteY83" fmla="*/ 1900354 h 2488581"/>
              <a:gd name="connsiteX84" fmla="*/ 317810 w 3270095"/>
              <a:gd name="connsiteY84" fmla="*/ 1942171 h 2488581"/>
              <a:gd name="connsiteX85" fmla="*/ 287144 w 3270095"/>
              <a:gd name="connsiteY85" fmla="*/ 1961685 h 2488581"/>
              <a:gd name="connsiteX86" fmla="*/ 264841 w 3270095"/>
              <a:gd name="connsiteY86" fmla="*/ 2023017 h 2488581"/>
              <a:gd name="connsiteX87" fmla="*/ 239751 w 3270095"/>
              <a:gd name="connsiteY87" fmla="*/ 2070410 h 2488581"/>
              <a:gd name="connsiteX88" fmla="*/ 217449 w 3270095"/>
              <a:gd name="connsiteY88" fmla="*/ 2128954 h 2488581"/>
              <a:gd name="connsiteX89" fmla="*/ 197934 w 3270095"/>
              <a:gd name="connsiteY89" fmla="*/ 2151256 h 2488581"/>
              <a:gd name="connsiteX90" fmla="*/ 153329 w 3270095"/>
              <a:gd name="connsiteY90" fmla="*/ 2195861 h 2488581"/>
              <a:gd name="connsiteX91" fmla="*/ 122663 w 3270095"/>
              <a:gd name="connsiteY91" fmla="*/ 2220951 h 2488581"/>
              <a:gd name="connsiteX92" fmla="*/ 114300 w 3270095"/>
              <a:gd name="connsiteY92" fmla="*/ 2254405 h 2488581"/>
              <a:gd name="connsiteX93" fmla="*/ 111512 w 3270095"/>
              <a:gd name="connsiteY93" fmla="*/ 2312949 h 2488581"/>
              <a:gd name="connsiteX94" fmla="*/ 94785 w 3270095"/>
              <a:gd name="connsiteY94" fmla="*/ 2377068 h 2488581"/>
              <a:gd name="connsiteX95" fmla="*/ 44605 w 3270095"/>
              <a:gd name="connsiteY95" fmla="*/ 2463490 h 2488581"/>
              <a:gd name="connsiteX96" fmla="*/ 0 w 3270095"/>
              <a:gd name="connsiteY96" fmla="*/ 2488581 h 2488581"/>
              <a:gd name="connsiteX0" fmla="*/ 3258944 w 3258944"/>
              <a:gd name="connsiteY0" fmla="*/ 687659 h 2488581"/>
              <a:gd name="connsiteX1" fmla="*/ 3239429 w 3258944"/>
              <a:gd name="connsiteY1" fmla="*/ 623539 h 2488581"/>
              <a:gd name="connsiteX2" fmla="*/ 3223554 w 3258944"/>
              <a:gd name="connsiteY2" fmla="*/ 574085 h 2488581"/>
              <a:gd name="connsiteX3" fmla="*/ 3223554 w 3258944"/>
              <a:gd name="connsiteY3" fmla="*/ 571145 h 2488581"/>
              <a:gd name="connsiteX4" fmla="*/ 3189249 w 3258944"/>
              <a:gd name="connsiteY4" fmla="*/ 534329 h 2488581"/>
              <a:gd name="connsiteX5" fmla="*/ 3133493 w 3258944"/>
              <a:gd name="connsiteY5" fmla="*/ 500876 h 2488581"/>
              <a:gd name="connsiteX6" fmla="*/ 3077737 w 3258944"/>
              <a:gd name="connsiteY6" fmla="*/ 464634 h 2488581"/>
              <a:gd name="connsiteX7" fmla="*/ 3055434 w 3258944"/>
              <a:gd name="connsiteY7" fmla="*/ 442332 h 2488581"/>
              <a:gd name="connsiteX8" fmla="*/ 3002466 w 3258944"/>
              <a:gd name="connsiteY8" fmla="*/ 464634 h 2488581"/>
              <a:gd name="connsiteX9" fmla="*/ 2974588 w 3258944"/>
              <a:gd name="connsiteY9" fmla="*/ 478573 h 2488581"/>
              <a:gd name="connsiteX10" fmla="*/ 2938346 w 3258944"/>
              <a:gd name="connsiteY10" fmla="*/ 447907 h 2488581"/>
              <a:gd name="connsiteX11" fmla="*/ 2882590 w 3258944"/>
              <a:gd name="connsiteY11" fmla="*/ 442332 h 2488581"/>
              <a:gd name="connsiteX12" fmla="*/ 2832410 w 3258944"/>
              <a:gd name="connsiteY12" fmla="*/ 439544 h 2488581"/>
              <a:gd name="connsiteX13" fmla="*/ 2801744 w 3258944"/>
              <a:gd name="connsiteY13" fmla="*/ 414454 h 2488581"/>
              <a:gd name="connsiteX14" fmla="*/ 2737624 w 3258944"/>
              <a:gd name="connsiteY14" fmla="*/ 372637 h 2488581"/>
              <a:gd name="connsiteX15" fmla="*/ 2687444 w 3258944"/>
              <a:gd name="connsiteY15" fmla="*/ 341971 h 2488581"/>
              <a:gd name="connsiteX16" fmla="*/ 2631688 w 3258944"/>
              <a:gd name="connsiteY16" fmla="*/ 316881 h 2488581"/>
              <a:gd name="connsiteX17" fmla="*/ 2556417 w 3258944"/>
              <a:gd name="connsiteY17" fmla="*/ 277851 h 2488581"/>
              <a:gd name="connsiteX18" fmla="*/ 2520176 w 3258944"/>
              <a:gd name="connsiteY18" fmla="*/ 266700 h 2488581"/>
              <a:gd name="connsiteX19" fmla="*/ 2436541 w 3258944"/>
              <a:gd name="connsiteY19" fmla="*/ 255549 h 2488581"/>
              <a:gd name="connsiteX20" fmla="*/ 2369634 w 3258944"/>
              <a:gd name="connsiteY20" fmla="*/ 286215 h 2488581"/>
              <a:gd name="connsiteX21" fmla="*/ 2316666 w 3258944"/>
              <a:gd name="connsiteY21" fmla="*/ 280639 h 2488581"/>
              <a:gd name="connsiteX22" fmla="*/ 2280424 w 3258944"/>
              <a:gd name="connsiteY22" fmla="*/ 258337 h 2488581"/>
              <a:gd name="connsiteX23" fmla="*/ 2210729 w 3258944"/>
              <a:gd name="connsiteY23" fmla="*/ 258337 h 2488581"/>
              <a:gd name="connsiteX24" fmla="*/ 2138246 w 3258944"/>
              <a:gd name="connsiteY24" fmla="*/ 280639 h 2488581"/>
              <a:gd name="connsiteX25" fmla="*/ 2102005 w 3258944"/>
              <a:gd name="connsiteY25" fmla="*/ 289003 h 2488581"/>
              <a:gd name="connsiteX26" fmla="*/ 2040673 w 3258944"/>
              <a:gd name="connsiteY26" fmla="*/ 283427 h 2488581"/>
              <a:gd name="connsiteX27" fmla="*/ 1979341 w 3258944"/>
              <a:gd name="connsiteY27" fmla="*/ 261125 h 2488581"/>
              <a:gd name="connsiteX28" fmla="*/ 1870617 w 3258944"/>
              <a:gd name="connsiteY28" fmla="*/ 261125 h 2488581"/>
              <a:gd name="connsiteX29" fmla="*/ 1814861 w 3258944"/>
              <a:gd name="connsiteY29" fmla="*/ 230459 h 2488581"/>
              <a:gd name="connsiteX30" fmla="*/ 1778620 w 3258944"/>
              <a:gd name="connsiteY30" fmla="*/ 227671 h 2488581"/>
              <a:gd name="connsiteX31" fmla="*/ 1717288 w 3258944"/>
              <a:gd name="connsiteY31" fmla="*/ 194217 h 2488581"/>
              <a:gd name="connsiteX32" fmla="*/ 1681046 w 3258944"/>
              <a:gd name="connsiteY32" fmla="*/ 160764 h 2488581"/>
              <a:gd name="connsiteX33" fmla="*/ 1625290 w 3258944"/>
              <a:gd name="connsiteY33" fmla="*/ 121734 h 2488581"/>
              <a:gd name="connsiteX34" fmla="*/ 1580685 w 3258944"/>
              <a:gd name="connsiteY34" fmla="*/ 77129 h 2488581"/>
              <a:gd name="connsiteX35" fmla="*/ 1533293 w 3258944"/>
              <a:gd name="connsiteY35" fmla="*/ 35312 h 2488581"/>
              <a:gd name="connsiteX36" fmla="*/ 1405054 w 3258944"/>
              <a:gd name="connsiteY36" fmla="*/ 43676 h 2488581"/>
              <a:gd name="connsiteX37" fmla="*/ 1352085 w 3258944"/>
              <a:gd name="connsiteY37" fmla="*/ 32525 h 2488581"/>
              <a:gd name="connsiteX38" fmla="*/ 1313056 w 3258944"/>
              <a:gd name="connsiteY38" fmla="*/ 7434 h 2488581"/>
              <a:gd name="connsiteX39" fmla="*/ 1257300 w 3258944"/>
              <a:gd name="connsiteY39" fmla="*/ 1859 h 2488581"/>
              <a:gd name="connsiteX40" fmla="*/ 1201544 w 3258944"/>
              <a:gd name="connsiteY40" fmla="*/ 18585 h 2488581"/>
              <a:gd name="connsiteX41" fmla="*/ 1137424 w 3258944"/>
              <a:gd name="connsiteY41" fmla="*/ 46464 h 2488581"/>
              <a:gd name="connsiteX42" fmla="*/ 1078880 w 3258944"/>
              <a:gd name="connsiteY42" fmla="*/ 68766 h 2488581"/>
              <a:gd name="connsiteX43" fmla="*/ 1039851 w 3258944"/>
              <a:gd name="connsiteY43" fmla="*/ 105007 h 2488581"/>
              <a:gd name="connsiteX44" fmla="*/ 1006398 w 3258944"/>
              <a:gd name="connsiteY44" fmla="*/ 135673 h 2488581"/>
              <a:gd name="connsiteX45" fmla="*/ 970156 w 3258944"/>
              <a:gd name="connsiteY45" fmla="*/ 152400 h 2488581"/>
              <a:gd name="connsiteX46" fmla="*/ 933915 w 3258944"/>
              <a:gd name="connsiteY46" fmla="*/ 166339 h 2488581"/>
              <a:gd name="connsiteX47" fmla="*/ 880946 w 3258944"/>
              <a:gd name="connsiteY47" fmla="*/ 205368 h 2488581"/>
              <a:gd name="connsiteX48" fmla="*/ 853068 w 3258944"/>
              <a:gd name="connsiteY48" fmla="*/ 222095 h 2488581"/>
              <a:gd name="connsiteX49" fmla="*/ 833554 w 3258944"/>
              <a:gd name="connsiteY49" fmla="*/ 263912 h 2488581"/>
              <a:gd name="connsiteX50" fmla="*/ 811251 w 3258944"/>
              <a:gd name="connsiteY50" fmla="*/ 302942 h 2488581"/>
              <a:gd name="connsiteX51" fmla="*/ 814039 w 3258944"/>
              <a:gd name="connsiteY51" fmla="*/ 339183 h 2488581"/>
              <a:gd name="connsiteX52" fmla="*/ 822402 w 3258944"/>
              <a:gd name="connsiteY52" fmla="*/ 375425 h 2488581"/>
              <a:gd name="connsiteX53" fmla="*/ 777798 w 3258944"/>
              <a:gd name="connsiteY53" fmla="*/ 392151 h 2488581"/>
              <a:gd name="connsiteX54" fmla="*/ 738768 w 3258944"/>
              <a:gd name="connsiteY54" fmla="*/ 431181 h 2488581"/>
              <a:gd name="connsiteX55" fmla="*/ 710890 w 3258944"/>
              <a:gd name="connsiteY55" fmla="*/ 470210 h 2488581"/>
              <a:gd name="connsiteX56" fmla="*/ 663498 w 3258944"/>
              <a:gd name="connsiteY56" fmla="*/ 520390 h 2488581"/>
              <a:gd name="connsiteX57" fmla="*/ 621680 w 3258944"/>
              <a:gd name="connsiteY57" fmla="*/ 564995 h 2488581"/>
              <a:gd name="connsiteX58" fmla="*/ 599378 w 3258944"/>
              <a:gd name="connsiteY58" fmla="*/ 587298 h 2488581"/>
              <a:gd name="connsiteX59" fmla="*/ 565924 w 3258944"/>
              <a:gd name="connsiteY59" fmla="*/ 643054 h 2488581"/>
              <a:gd name="connsiteX60" fmla="*/ 554773 w 3258944"/>
              <a:gd name="connsiteY60" fmla="*/ 662568 h 2488581"/>
              <a:gd name="connsiteX61" fmla="*/ 554773 w 3258944"/>
              <a:gd name="connsiteY61" fmla="*/ 693234 h 2488581"/>
              <a:gd name="connsiteX62" fmla="*/ 585439 w 3258944"/>
              <a:gd name="connsiteY62" fmla="*/ 813110 h 2488581"/>
              <a:gd name="connsiteX63" fmla="*/ 577076 w 3258944"/>
              <a:gd name="connsiteY63" fmla="*/ 866078 h 2488581"/>
              <a:gd name="connsiteX64" fmla="*/ 602166 w 3258944"/>
              <a:gd name="connsiteY64" fmla="*/ 907895 h 2488581"/>
              <a:gd name="connsiteX65" fmla="*/ 624468 w 3258944"/>
              <a:gd name="connsiteY65" fmla="*/ 999893 h 2488581"/>
              <a:gd name="connsiteX66" fmla="*/ 624468 w 3258944"/>
              <a:gd name="connsiteY66" fmla="*/ 1072376 h 2488581"/>
              <a:gd name="connsiteX67" fmla="*/ 607741 w 3258944"/>
              <a:gd name="connsiteY67" fmla="*/ 1133707 h 2488581"/>
              <a:gd name="connsiteX68" fmla="*/ 602166 w 3258944"/>
              <a:gd name="connsiteY68" fmla="*/ 1189464 h 2488581"/>
              <a:gd name="connsiteX69" fmla="*/ 607741 w 3258944"/>
              <a:gd name="connsiteY69" fmla="*/ 1225705 h 2488581"/>
              <a:gd name="connsiteX70" fmla="*/ 618893 w 3258944"/>
              <a:gd name="connsiteY70" fmla="*/ 1320490 h 2488581"/>
              <a:gd name="connsiteX71" fmla="*/ 616105 w 3258944"/>
              <a:gd name="connsiteY71" fmla="*/ 1387398 h 2488581"/>
              <a:gd name="connsiteX72" fmla="*/ 588227 w 3258944"/>
              <a:gd name="connsiteY72" fmla="*/ 1454305 h 2488581"/>
              <a:gd name="connsiteX73" fmla="*/ 549198 w 3258944"/>
              <a:gd name="connsiteY73" fmla="*/ 1501698 h 2488581"/>
              <a:gd name="connsiteX74" fmla="*/ 515744 w 3258944"/>
              <a:gd name="connsiteY74" fmla="*/ 1535151 h 2488581"/>
              <a:gd name="connsiteX75" fmla="*/ 487866 w 3258944"/>
              <a:gd name="connsiteY75" fmla="*/ 1568605 h 2488581"/>
              <a:gd name="connsiteX76" fmla="*/ 496229 w 3258944"/>
              <a:gd name="connsiteY76" fmla="*/ 1607634 h 2488581"/>
              <a:gd name="connsiteX77" fmla="*/ 457200 w 3258944"/>
              <a:gd name="connsiteY77" fmla="*/ 1674542 h 2488581"/>
              <a:gd name="connsiteX78" fmla="*/ 457200 w 3258944"/>
              <a:gd name="connsiteY78" fmla="*/ 1707995 h 2488581"/>
              <a:gd name="connsiteX79" fmla="*/ 454412 w 3258944"/>
              <a:gd name="connsiteY79" fmla="*/ 1760964 h 2488581"/>
              <a:gd name="connsiteX80" fmla="*/ 432110 w 3258944"/>
              <a:gd name="connsiteY80" fmla="*/ 1827871 h 2488581"/>
              <a:gd name="connsiteX81" fmla="*/ 404232 w 3258944"/>
              <a:gd name="connsiteY81" fmla="*/ 1869688 h 2488581"/>
              <a:gd name="connsiteX82" fmla="*/ 370778 w 3258944"/>
              <a:gd name="connsiteY82" fmla="*/ 1900354 h 2488581"/>
              <a:gd name="connsiteX83" fmla="*/ 317810 w 3258944"/>
              <a:gd name="connsiteY83" fmla="*/ 1942171 h 2488581"/>
              <a:gd name="connsiteX84" fmla="*/ 287144 w 3258944"/>
              <a:gd name="connsiteY84" fmla="*/ 1961685 h 2488581"/>
              <a:gd name="connsiteX85" fmla="*/ 264841 w 3258944"/>
              <a:gd name="connsiteY85" fmla="*/ 2023017 h 2488581"/>
              <a:gd name="connsiteX86" fmla="*/ 239751 w 3258944"/>
              <a:gd name="connsiteY86" fmla="*/ 2070410 h 2488581"/>
              <a:gd name="connsiteX87" fmla="*/ 217449 w 3258944"/>
              <a:gd name="connsiteY87" fmla="*/ 2128954 h 2488581"/>
              <a:gd name="connsiteX88" fmla="*/ 197934 w 3258944"/>
              <a:gd name="connsiteY88" fmla="*/ 2151256 h 2488581"/>
              <a:gd name="connsiteX89" fmla="*/ 153329 w 3258944"/>
              <a:gd name="connsiteY89" fmla="*/ 2195861 h 2488581"/>
              <a:gd name="connsiteX90" fmla="*/ 122663 w 3258944"/>
              <a:gd name="connsiteY90" fmla="*/ 2220951 h 2488581"/>
              <a:gd name="connsiteX91" fmla="*/ 114300 w 3258944"/>
              <a:gd name="connsiteY91" fmla="*/ 2254405 h 2488581"/>
              <a:gd name="connsiteX92" fmla="*/ 111512 w 3258944"/>
              <a:gd name="connsiteY92" fmla="*/ 2312949 h 2488581"/>
              <a:gd name="connsiteX93" fmla="*/ 94785 w 3258944"/>
              <a:gd name="connsiteY93" fmla="*/ 2377068 h 2488581"/>
              <a:gd name="connsiteX94" fmla="*/ 44605 w 3258944"/>
              <a:gd name="connsiteY94" fmla="*/ 2463490 h 2488581"/>
              <a:gd name="connsiteX95" fmla="*/ 0 w 3258944"/>
              <a:gd name="connsiteY95" fmla="*/ 2488581 h 2488581"/>
              <a:gd name="connsiteX0" fmla="*/ 3239429 w 3239429"/>
              <a:gd name="connsiteY0" fmla="*/ 623539 h 2488581"/>
              <a:gd name="connsiteX1" fmla="*/ 3223554 w 3239429"/>
              <a:gd name="connsiteY1" fmla="*/ 574085 h 2488581"/>
              <a:gd name="connsiteX2" fmla="*/ 3223554 w 3239429"/>
              <a:gd name="connsiteY2" fmla="*/ 571145 h 2488581"/>
              <a:gd name="connsiteX3" fmla="*/ 3189249 w 3239429"/>
              <a:gd name="connsiteY3" fmla="*/ 534329 h 2488581"/>
              <a:gd name="connsiteX4" fmla="*/ 3133493 w 3239429"/>
              <a:gd name="connsiteY4" fmla="*/ 500876 h 2488581"/>
              <a:gd name="connsiteX5" fmla="*/ 3077737 w 3239429"/>
              <a:gd name="connsiteY5" fmla="*/ 464634 h 2488581"/>
              <a:gd name="connsiteX6" fmla="*/ 3055434 w 3239429"/>
              <a:gd name="connsiteY6" fmla="*/ 442332 h 2488581"/>
              <a:gd name="connsiteX7" fmla="*/ 3002466 w 3239429"/>
              <a:gd name="connsiteY7" fmla="*/ 464634 h 2488581"/>
              <a:gd name="connsiteX8" fmla="*/ 2974588 w 3239429"/>
              <a:gd name="connsiteY8" fmla="*/ 478573 h 2488581"/>
              <a:gd name="connsiteX9" fmla="*/ 2938346 w 3239429"/>
              <a:gd name="connsiteY9" fmla="*/ 447907 h 2488581"/>
              <a:gd name="connsiteX10" fmla="*/ 2882590 w 3239429"/>
              <a:gd name="connsiteY10" fmla="*/ 442332 h 2488581"/>
              <a:gd name="connsiteX11" fmla="*/ 2832410 w 3239429"/>
              <a:gd name="connsiteY11" fmla="*/ 439544 h 2488581"/>
              <a:gd name="connsiteX12" fmla="*/ 2801744 w 3239429"/>
              <a:gd name="connsiteY12" fmla="*/ 414454 h 2488581"/>
              <a:gd name="connsiteX13" fmla="*/ 2737624 w 3239429"/>
              <a:gd name="connsiteY13" fmla="*/ 372637 h 2488581"/>
              <a:gd name="connsiteX14" fmla="*/ 2687444 w 3239429"/>
              <a:gd name="connsiteY14" fmla="*/ 341971 h 2488581"/>
              <a:gd name="connsiteX15" fmla="*/ 2631688 w 3239429"/>
              <a:gd name="connsiteY15" fmla="*/ 316881 h 2488581"/>
              <a:gd name="connsiteX16" fmla="*/ 2556417 w 3239429"/>
              <a:gd name="connsiteY16" fmla="*/ 277851 h 2488581"/>
              <a:gd name="connsiteX17" fmla="*/ 2520176 w 3239429"/>
              <a:gd name="connsiteY17" fmla="*/ 266700 h 2488581"/>
              <a:gd name="connsiteX18" fmla="*/ 2436541 w 3239429"/>
              <a:gd name="connsiteY18" fmla="*/ 255549 h 2488581"/>
              <a:gd name="connsiteX19" fmla="*/ 2369634 w 3239429"/>
              <a:gd name="connsiteY19" fmla="*/ 286215 h 2488581"/>
              <a:gd name="connsiteX20" fmla="*/ 2316666 w 3239429"/>
              <a:gd name="connsiteY20" fmla="*/ 280639 h 2488581"/>
              <a:gd name="connsiteX21" fmla="*/ 2280424 w 3239429"/>
              <a:gd name="connsiteY21" fmla="*/ 258337 h 2488581"/>
              <a:gd name="connsiteX22" fmla="*/ 2210729 w 3239429"/>
              <a:gd name="connsiteY22" fmla="*/ 258337 h 2488581"/>
              <a:gd name="connsiteX23" fmla="*/ 2138246 w 3239429"/>
              <a:gd name="connsiteY23" fmla="*/ 280639 h 2488581"/>
              <a:gd name="connsiteX24" fmla="*/ 2102005 w 3239429"/>
              <a:gd name="connsiteY24" fmla="*/ 289003 h 2488581"/>
              <a:gd name="connsiteX25" fmla="*/ 2040673 w 3239429"/>
              <a:gd name="connsiteY25" fmla="*/ 283427 h 2488581"/>
              <a:gd name="connsiteX26" fmla="*/ 1979341 w 3239429"/>
              <a:gd name="connsiteY26" fmla="*/ 261125 h 2488581"/>
              <a:gd name="connsiteX27" fmla="*/ 1870617 w 3239429"/>
              <a:gd name="connsiteY27" fmla="*/ 261125 h 2488581"/>
              <a:gd name="connsiteX28" fmla="*/ 1814861 w 3239429"/>
              <a:gd name="connsiteY28" fmla="*/ 230459 h 2488581"/>
              <a:gd name="connsiteX29" fmla="*/ 1778620 w 3239429"/>
              <a:gd name="connsiteY29" fmla="*/ 227671 h 2488581"/>
              <a:gd name="connsiteX30" fmla="*/ 1717288 w 3239429"/>
              <a:gd name="connsiteY30" fmla="*/ 194217 h 2488581"/>
              <a:gd name="connsiteX31" fmla="*/ 1681046 w 3239429"/>
              <a:gd name="connsiteY31" fmla="*/ 160764 h 2488581"/>
              <a:gd name="connsiteX32" fmla="*/ 1625290 w 3239429"/>
              <a:gd name="connsiteY32" fmla="*/ 121734 h 2488581"/>
              <a:gd name="connsiteX33" fmla="*/ 1580685 w 3239429"/>
              <a:gd name="connsiteY33" fmla="*/ 77129 h 2488581"/>
              <a:gd name="connsiteX34" fmla="*/ 1533293 w 3239429"/>
              <a:gd name="connsiteY34" fmla="*/ 35312 h 2488581"/>
              <a:gd name="connsiteX35" fmla="*/ 1405054 w 3239429"/>
              <a:gd name="connsiteY35" fmla="*/ 43676 h 2488581"/>
              <a:gd name="connsiteX36" fmla="*/ 1352085 w 3239429"/>
              <a:gd name="connsiteY36" fmla="*/ 32525 h 2488581"/>
              <a:gd name="connsiteX37" fmla="*/ 1313056 w 3239429"/>
              <a:gd name="connsiteY37" fmla="*/ 7434 h 2488581"/>
              <a:gd name="connsiteX38" fmla="*/ 1257300 w 3239429"/>
              <a:gd name="connsiteY38" fmla="*/ 1859 h 2488581"/>
              <a:gd name="connsiteX39" fmla="*/ 1201544 w 3239429"/>
              <a:gd name="connsiteY39" fmla="*/ 18585 h 2488581"/>
              <a:gd name="connsiteX40" fmla="*/ 1137424 w 3239429"/>
              <a:gd name="connsiteY40" fmla="*/ 46464 h 2488581"/>
              <a:gd name="connsiteX41" fmla="*/ 1078880 w 3239429"/>
              <a:gd name="connsiteY41" fmla="*/ 68766 h 2488581"/>
              <a:gd name="connsiteX42" fmla="*/ 1039851 w 3239429"/>
              <a:gd name="connsiteY42" fmla="*/ 105007 h 2488581"/>
              <a:gd name="connsiteX43" fmla="*/ 1006398 w 3239429"/>
              <a:gd name="connsiteY43" fmla="*/ 135673 h 2488581"/>
              <a:gd name="connsiteX44" fmla="*/ 970156 w 3239429"/>
              <a:gd name="connsiteY44" fmla="*/ 152400 h 2488581"/>
              <a:gd name="connsiteX45" fmla="*/ 933915 w 3239429"/>
              <a:gd name="connsiteY45" fmla="*/ 166339 h 2488581"/>
              <a:gd name="connsiteX46" fmla="*/ 880946 w 3239429"/>
              <a:gd name="connsiteY46" fmla="*/ 205368 h 2488581"/>
              <a:gd name="connsiteX47" fmla="*/ 853068 w 3239429"/>
              <a:gd name="connsiteY47" fmla="*/ 222095 h 2488581"/>
              <a:gd name="connsiteX48" fmla="*/ 833554 w 3239429"/>
              <a:gd name="connsiteY48" fmla="*/ 263912 h 2488581"/>
              <a:gd name="connsiteX49" fmla="*/ 811251 w 3239429"/>
              <a:gd name="connsiteY49" fmla="*/ 302942 h 2488581"/>
              <a:gd name="connsiteX50" fmla="*/ 814039 w 3239429"/>
              <a:gd name="connsiteY50" fmla="*/ 339183 h 2488581"/>
              <a:gd name="connsiteX51" fmla="*/ 822402 w 3239429"/>
              <a:gd name="connsiteY51" fmla="*/ 375425 h 2488581"/>
              <a:gd name="connsiteX52" fmla="*/ 777798 w 3239429"/>
              <a:gd name="connsiteY52" fmla="*/ 392151 h 2488581"/>
              <a:gd name="connsiteX53" fmla="*/ 738768 w 3239429"/>
              <a:gd name="connsiteY53" fmla="*/ 431181 h 2488581"/>
              <a:gd name="connsiteX54" fmla="*/ 710890 w 3239429"/>
              <a:gd name="connsiteY54" fmla="*/ 470210 h 2488581"/>
              <a:gd name="connsiteX55" fmla="*/ 663498 w 3239429"/>
              <a:gd name="connsiteY55" fmla="*/ 520390 h 2488581"/>
              <a:gd name="connsiteX56" fmla="*/ 621680 w 3239429"/>
              <a:gd name="connsiteY56" fmla="*/ 564995 h 2488581"/>
              <a:gd name="connsiteX57" fmla="*/ 599378 w 3239429"/>
              <a:gd name="connsiteY57" fmla="*/ 587298 h 2488581"/>
              <a:gd name="connsiteX58" fmla="*/ 565924 w 3239429"/>
              <a:gd name="connsiteY58" fmla="*/ 643054 h 2488581"/>
              <a:gd name="connsiteX59" fmla="*/ 554773 w 3239429"/>
              <a:gd name="connsiteY59" fmla="*/ 662568 h 2488581"/>
              <a:gd name="connsiteX60" fmla="*/ 554773 w 3239429"/>
              <a:gd name="connsiteY60" fmla="*/ 693234 h 2488581"/>
              <a:gd name="connsiteX61" fmla="*/ 585439 w 3239429"/>
              <a:gd name="connsiteY61" fmla="*/ 813110 h 2488581"/>
              <a:gd name="connsiteX62" fmla="*/ 577076 w 3239429"/>
              <a:gd name="connsiteY62" fmla="*/ 866078 h 2488581"/>
              <a:gd name="connsiteX63" fmla="*/ 602166 w 3239429"/>
              <a:gd name="connsiteY63" fmla="*/ 907895 h 2488581"/>
              <a:gd name="connsiteX64" fmla="*/ 624468 w 3239429"/>
              <a:gd name="connsiteY64" fmla="*/ 999893 h 2488581"/>
              <a:gd name="connsiteX65" fmla="*/ 624468 w 3239429"/>
              <a:gd name="connsiteY65" fmla="*/ 1072376 h 2488581"/>
              <a:gd name="connsiteX66" fmla="*/ 607741 w 3239429"/>
              <a:gd name="connsiteY66" fmla="*/ 1133707 h 2488581"/>
              <a:gd name="connsiteX67" fmla="*/ 602166 w 3239429"/>
              <a:gd name="connsiteY67" fmla="*/ 1189464 h 2488581"/>
              <a:gd name="connsiteX68" fmla="*/ 607741 w 3239429"/>
              <a:gd name="connsiteY68" fmla="*/ 1225705 h 2488581"/>
              <a:gd name="connsiteX69" fmla="*/ 618893 w 3239429"/>
              <a:gd name="connsiteY69" fmla="*/ 1320490 h 2488581"/>
              <a:gd name="connsiteX70" fmla="*/ 616105 w 3239429"/>
              <a:gd name="connsiteY70" fmla="*/ 1387398 h 2488581"/>
              <a:gd name="connsiteX71" fmla="*/ 588227 w 3239429"/>
              <a:gd name="connsiteY71" fmla="*/ 1454305 h 2488581"/>
              <a:gd name="connsiteX72" fmla="*/ 549198 w 3239429"/>
              <a:gd name="connsiteY72" fmla="*/ 1501698 h 2488581"/>
              <a:gd name="connsiteX73" fmla="*/ 515744 w 3239429"/>
              <a:gd name="connsiteY73" fmla="*/ 1535151 h 2488581"/>
              <a:gd name="connsiteX74" fmla="*/ 487866 w 3239429"/>
              <a:gd name="connsiteY74" fmla="*/ 1568605 h 2488581"/>
              <a:gd name="connsiteX75" fmla="*/ 496229 w 3239429"/>
              <a:gd name="connsiteY75" fmla="*/ 1607634 h 2488581"/>
              <a:gd name="connsiteX76" fmla="*/ 457200 w 3239429"/>
              <a:gd name="connsiteY76" fmla="*/ 1674542 h 2488581"/>
              <a:gd name="connsiteX77" fmla="*/ 457200 w 3239429"/>
              <a:gd name="connsiteY77" fmla="*/ 1707995 h 2488581"/>
              <a:gd name="connsiteX78" fmla="*/ 454412 w 3239429"/>
              <a:gd name="connsiteY78" fmla="*/ 1760964 h 2488581"/>
              <a:gd name="connsiteX79" fmla="*/ 432110 w 3239429"/>
              <a:gd name="connsiteY79" fmla="*/ 1827871 h 2488581"/>
              <a:gd name="connsiteX80" fmla="*/ 404232 w 3239429"/>
              <a:gd name="connsiteY80" fmla="*/ 1869688 h 2488581"/>
              <a:gd name="connsiteX81" fmla="*/ 370778 w 3239429"/>
              <a:gd name="connsiteY81" fmla="*/ 1900354 h 2488581"/>
              <a:gd name="connsiteX82" fmla="*/ 317810 w 3239429"/>
              <a:gd name="connsiteY82" fmla="*/ 1942171 h 2488581"/>
              <a:gd name="connsiteX83" fmla="*/ 287144 w 3239429"/>
              <a:gd name="connsiteY83" fmla="*/ 1961685 h 2488581"/>
              <a:gd name="connsiteX84" fmla="*/ 264841 w 3239429"/>
              <a:gd name="connsiteY84" fmla="*/ 2023017 h 2488581"/>
              <a:gd name="connsiteX85" fmla="*/ 239751 w 3239429"/>
              <a:gd name="connsiteY85" fmla="*/ 2070410 h 2488581"/>
              <a:gd name="connsiteX86" fmla="*/ 217449 w 3239429"/>
              <a:gd name="connsiteY86" fmla="*/ 2128954 h 2488581"/>
              <a:gd name="connsiteX87" fmla="*/ 197934 w 3239429"/>
              <a:gd name="connsiteY87" fmla="*/ 2151256 h 2488581"/>
              <a:gd name="connsiteX88" fmla="*/ 153329 w 3239429"/>
              <a:gd name="connsiteY88" fmla="*/ 2195861 h 2488581"/>
              <a:gd name="connsiteX89" fmla="*/ 122663 w 3239429"/>
              <a:gd name="connsiteY89" fmla="*/ 2220951 h 2488581"/>
              <a:gd name="connsiteX90" fmla="*/ 114300 w 3239429"/>
              <a:gd name="connsiteY90" fmla="*/ 2254405 h 2488581"/>
              <a:gd name="connsiteX91" fmla="*/ 111512 w 3239429"/>
              <a:gd name="connsiteY91" fmla="*/ 2312949 h 2488581"/>
              <a:gd name="connsiteX92" fmla="*/ 94785 w 3239429"/>
              <a:gd name="connsiteY92" fmla="*/ 2377068 h 2488581"/>
              <a:gd name="connsiteX93" fmla="*/ 44605 w 3239429"/>
              <a:gd name="connsiteY93" fmla="*/ 2463490 h 2488581"/>
              <a:gd name="connsiteX94" fmla="*/ 0 w 3239429"/>
              <a:gd name="connsiteY94" fmla="*/ 2488581 h 2488581"/>
              <a:gd name="connsiteX0" fmla="*/ 3239429 w 3239429"/>
              <a:gd name="connsiteY0" fmla="*/ 623539 h 2488581"/>
              <a:gd name="connsiteX1" fmla="*/ 3223554 w 3239429"/>
              <a:gd name="connsiteY1" fmla="*/ 574085 h 2488581"/>
              <a:gd name="connsiteX2" fmla="*/ 3223554 w 3239429"/>
              <a:gd name="connsiteY2" fmla="*/ 571145 h 2488581"/>
              <a:gd name="connsiteX3" fmla="*/ 3189249 w 3239429"/>
              <a:gd name="connsiteY3" fmla="*/ 534329 h 2488581"/>
              <a:gd name="connsiteX4" fmla="*/ 3133493 w 3239429"/>
              <a:gd name="connsiteY4" fmla="*/ 500876 h 2488581"/>
              <a:gd name="connsiteX5" fmla="*/ 3077737 w 3239429"/>
              <a:gd name="connsiteY5" fmla="*/ 464634 h 2488581"/>
              <a:gd name="connsiteX6" fmla="*/ 3055434 w 3239429"/>
              <a:gd name="connsiteY6" fmla="*/ 442332 h 2488581"/>
              <a:gd name="connsiteX7" fmla="*/ 3002466 w 3239429"/>
              <a:gd name="connsiteY7" fmla="*/ 464634 h 2488581"/>
              <a:gd name="connsiteX8" fmla="*/ 2974588 w 3239429"/>
              <a:gd name="connsiteY8" fmla="*/ 478573 h 2488581"/>
              <a:gd name="connsiteX9" fmla="*/ 2938346 w 3239429"/>
              <a:gd name="connsiteY9" fmla="*/ 447907 h 2488581"/>
              <a:gd name="connsiteX10" fmla="*/ 2882590 w 3239429"/>
              <a:gd name="connsiteY10" fmla="*/ 442332 h 2488581"/>
              <a:gd name="connsiteX11" fmla="*/ 2832410 w 3239429"/>
              <a:gd name="connsiteY11" fmla="*/ 439544 h 2488581"/>
              <a:gd name="connsiteX12" fmla="*/ 2801744 w 3239429"/>
              <a:gd name="connsiteY12" fmla="*/ 414454 h 2488581"/>
              <a:gd name="connsiteX13" fmla="*/ 2737624 w 3239429"/>
              <a:gd name="connsiteY13" fmla="*/ 372637 h 2488581"/>
              <a:gd name="connsiteX14" fmla="*/ 2687444 w 3239429"/>
              <a:gd name="connsiteY14" fmla="*/ 341971 h 2488581"/>
              <a:gd name="connsiteX15" fmla="*/ 2631688 w 3239429"/>
              <a:gd name="connsiteY15" fmla="*/ 316881 h 2488581"/>
              <a:gd name="connsiteX16" fmla="*/ 2556417 w 3239429"/>
              <a:gd name="connsiteY16" fmla="*/ 277851 h 2488581"/>
              <a:gd name="connsiteX17" fmla="*/ 2520176 w 3239429"/>
              <a:gd name="connsiteY17" fmla="*/ 266700 h 2488581"/>
              <a:gd name="connsiteX18" fmla="*/ 2436541 w 3239429"/>
              <a:gd name="connsiteY18" fmla="*/ 255549 h 2488581"/>
              <a:gd name="connsiteX19" fmla="*/ 2369634 w 3239429"/>
              <a:gd name="connsiteY19" fmla="*/ 286215 h 2488581"/>
              <a:gd name="connsiteX20" fmla="*/ 2316666 w 3239429"/>
              <a:gd name="connsiteY20" fmla="*/ 280639 h 2488581"/>
              <a:gd name="connsiteX21" fmla="*/ 2280424 w 3239429"/>
              <a:gd name="connsiteY21" fmla="*/ 258337 h 2488581"/>
              <a:gd name="connsiteX22" fmla="*/ 2210729 w 3239429"/>
              <a:gd name="connsiteY22" fmla="*/ 258337 h 2488581"/>
              <a:gd name="connsiteX23" fmla="*/ 2138246 w 3239429"/>
              <a:gd name="connsiteY23" fmla="*/ 280639 h 2488581"/>
              <a:gd name="connsiteX24" fmla="*/ 2102005 w 3239429"/>
              <a:gd name="connsiteY24" fmla="*/ 289003 h 2488581"/>
              <a:gd name="connsiteX25" fmla="*/ 2040673 w 3239429"/>
              <a:gd name="connsiteY25" fmla="*/ 283427 h 2488581"/>
              <a:gd name="connsiteX26" fmla="*/ 1979341 w 3239429"/>
              <a:gd name="connsiteY26" fmla="*/ 261125 h 2488581"/>
              <a:gd name="connsiteX27" fmla="*/ 1870617 w 3239429"/>
              <a:gd name="connsiteY27" fmla="*/ 261125 h 2488581"/>
              <a:gd name="connsiteX28" fmla="*/ 1814861 w 3239429"/>
              <a:gd name="connsiteY28" fmla="*/ 230459 h 2488581"/>
              <a:gd name="connsiteX29" fmla="*/ 1778620 w 3239429"/>
              <a:gd name="connsiteY29" fmla="*/ 227671 h 2488581"/>
              <a:gd name="connsiteX30" fmla="*/ 1717288 w 3239429"/>
              <a:gd name="connsiteY30" fmla="*/ 194217 h 2488581"/>
              <a:gd name="connsiteX31" fmla="*/ 1681046 w 3239429"/>
              <a:gd name="connsiteY31" fmla="*/ 160764 h 2488581"/>
              <a:gd name="connsiteX32" fmla="*/ 1625290 w 3239429"/>
              <a:gd name="connsiteY32" fmla="*/ 121734 h 2488581"/>
              <a:gd name="connsiteX33" fmla="*/ 1580685 w 3239429"/>
              <a:gd name="connsiteY33" fmla="*/ 77129 h 2488581"/>
              <a:gd name="connsiteX34" fmla="*/ 1533293 w 3239429"/>
              <a:gd name="connsiteY34" fmla="*/ 35312 h 2488581"/>
              <a:gd name="connsiteX35" fmla="*/ 1405054 w 3239429"/>
              <a:gd name="connsiteY35" fmla="*/ 43676 h 2488581"/>
              <a:gd name="connsiteX36" fmla="*/ 1352085 w 3239429"/>
              <a:gd name="connsiteY36" fmla="*/ 32525 h 2488581"/>
              <a:gd name="connsiteX37" fmla="*/ 1313056 w 3239429"/>
              <a:gd name="connsiteY37" fmla="*/ 7434 h 2488581"/>
              <a:gd name="connsiteX38" fmla="*/ 1257300 w 3239429"/>
              <a:gd name="connsiteY38" fmla="*/ 1859 h 2488581"/>
              <a:gd name="connsiteX39" fmla="*/ 1201544 w 3239429"/>
              <a:gd name="connsiteY39" fmla="*/ 18585 h 2488581"/>
              <a:gd name="connsiteX40" fmla="*/ 1137424 w 3239429"/>
              <a:gd name="connsiteY40" fmla="*/ 46464 h 2488581"/>
              <a:gd name="connsiteX41" fmla="*/ 1078880 w 3239429"/>
              <a:gd name="connsiteY41" fmla="*/ 68766 h 2488581"/>
              <a:gd name="connsiteX42" fmla="*/ 1039851 w 3239429"/>
              <a:gd name="connsiteY42" fmla="*/ 105007 h 2488581"/>
              <a:gd name="connsiteX43" fmla="*/ 1006398 w 3239429"/>
              <a:gd name="connsiteY43" fmla="*/ 135673 h 2488581"/>
              <a:gd name="connsiteX44" fmla="*/ 970156 w 3239429"/>
              <a:gd name="connsiteY44" fmla="*/ 152400 h 2488581"/>
              <a:gd name="connsiteX45" fmla="*/ 933915 w 3239429"/>
              <a:gd name="connsiteY45" fmla="*/ 166339 h 2488581"/>
              <a:gd name="connsiteX46" fmla="*/ 880946 w 3239429"/>
              <a:gd name="connsiteY46" fmla="*/ 205368 h 2488581"/>
              <a:gd name="connsiteX47" fmla="*/ 853068 w 3239429"/>
              <a:gd name="connsiteY47" fmla="*/ 222095 h 2488581"/>
              <a:gd name="connsiteX48" fmla="*/ 833554 w 3239429"/>
              <a:gd name="connsiteY48" fmla="*/ 263912 h 2488581"/>
              <a:gd name="connsiteX49" fmla="*/ 811251 w 3239429"/>
              <a:gd name="connsiteY49" fmla="*/ 302942 h 2488581"/>
              <a:gd name="connsiteX50" fmla="*/ 814039 w 3239429"/>
              <a:gd name="connsiteY50" fmla="*/ 339183 h 2488581"/>
              <a:gd name="connsiteX51" fmla="*/ 822402 w 3239429"/>
              <a:gd name="connsiteY51" fmla="*/ 375425 h 2488581"/>
              <a:gd name="connsiteX52" fmla="*/ 777798 w 3239429"/>
              <a:gd name="connsiteY52" fmla="*/ 392151 h 2488581"/>
              <a:gd name="connsiteX53" fmla="*/ 738768 w 3239429"/>
              <a:gd name="connsiteY53" fmla="*/ 431181 h 2488581"/>
              <a:gd name="connsiteX54" fmla="*/ 710890 w 3239429"/>
              <a:gd name="connsiteY54" fmla="*/ 470210 h 2488581"/>
              <a:gd name="connsiteX55" fmla="*/ 663498 w 3239429"/>
              <a:gd name="connsiteY55" fmla="*/ 520390 h 2488581"/>
              <a:gd name="connsiteX56" fmla="*/ 621680 w 3239429"/>
              <a:gd name="connsiteY56" fmla="*/ 564995 h 2488581"/>
              <a:gd name="connsiteX57" fmla="*/ 599378 w 3239429"/>
              <a:gd name="connsiteY57" fmla="*/ 587298 h 2488581"/>
              <a:gd name="connsiteX58" fmla="*/ 565924 w 3239429"/>
              <a:gd name="connsiteY58" fmla="*/ 643054 h 2488581"/>
              <a:gd name="connsiteX59" fmla="*/ 554773 w 3239429"/>
              <a:gd name="connsiteY59" fmla="*/ 662568 h 2488581"/>
              <a:gd name="connsiteX60" fmla="*/ 554773 w 3239429"/>
              <a:gd name="connsiteY60" fmla="*/ 693234 h 2488581"/>
              <a:gd name="connsiteX61" fmla="*/ 585439 w 3239429"/>
              <a:gd name="connsiteY61" fmla="*/ 813110 h 2488581"/>
              <a:gd name="connsiteX62" fmla="*/ 577076 w 3239429"/>
              <a:gd name="connsiteY62" fmla="*/ 866078 h 2488581"/>
              <a:gd name="connsiteX63" fmla="*/ 602166 w 3239429"/>
              <a:gd name="connsiteY63" fmla="*/ 907895 h 2488581"/>
              <a:gd name="connsiteX64" fmla="*/ 624468 w 3239429"/>
              <a:gd name="connsiteY64" fmla="*/ 999893 h 2488581"/>
              <a:gd name="connsiteX65" fmla="*/ 624468 w 3239429"/>
              <a:gd name="connsiteY65" fmla="*/ 1072376 h 2488581"/>
              <a:gd name="connsiteX66" fmla="*/ 607741 w 3239429"/>
              <a:gd name="connsiteY66" fmla="*/ 1133707 h 2488581"/>
              <a:gd name="connsiteX67" fmla="*/ 602166 w 3239429"/>
              <a:gd name="connsiteY67" fmla="*/ 1189464 h 2488581"/>
              <a:gd name="connsiteX68" fmla="*/ 607741 w 3239429"/>
              <a:gd name="connsiteY68" fmla="*/ 1225705 h 2488581"/>
              <a:gd name="connsiteX69" fmla="*/ 618893 w 3239429"/>
              <a:gd name="connsiteY69" fmla="*/ 1320490 h 2488581"/>
              <a:gd name="connsiteX70" fmla="*/ 616105 w 3239429"/>
              <a:gd name="connsiteY70" fmla="*/ 1387398 h 2488581"/>
              <a:gd name="connsiteX71" fmla="*/ 588227 w 3239429"/>
              <a:gd name="connsiteY71" fmla="*/ 1454305 h 2488581"/>
              <a:gd name="connsiteX72" fmla="*/ 549198 w 3239429"/>
              <a:gd name="connsiteY72" fmla="*/ 1501698 h 2488581"/>
              <a:gd name="connsiteX73" fmla="*/ 515744 w 3239429"/>
              <a:gd name="connsiteY73" fmla="*/ 1535151 h 2488581"/>
              <a:gd name="connsiteX74" fmla="*/ 487866 w 3239429"/>
              <a:gd name="connsiteY74" fmla="*/ 1568605 h 2488581"/>
              <a:gd name="connsiteX75" fmla="*/ 496229 w 3239429"/>
              <a:gd name="connsiteY75" fmla="*/ 1607634 h 2488581"/>
              <a:gd name="connsiteX76" fmla="*/ 457200 w 3239429"/>
              <a:gd name="connsiteY76" fmla="*/ 1674542 h 2488581"/>
              <a:gd name="connsiteX77" fmla="*/ 457200 w 3239429"/>
              <a:gd name="connsiteY77" fmla="*/ 1707995 h 2488581"/>
              <a:gd name="connsiteX78" fmla="*/ 454412 w 3239429"/>
              <a:gd name="connsiteY78" fmla="*/ 1760964 h 2488581"/>
              <a:gd name="connsiteX79" fmla="*/ 432110 w 3239429"/>
              <a:gd name="connsiteY79" fmla="*/ 1827871 h 2488581"/>
              <a:gd name="connsiteX80" fmla="*/ 404232 w 3239429"/>
              <a:gd name="connsiteY80" fmla="*/ 1869688 h 2488581"/>
              <a:gd name="connsiteX81" fmla="*/ 370778 w 3239429"/>
              <a:gd name="connsiteY81" fmla="*/ 1900354 h 2488581"/>
              <a:gd name="connsiteX82" fmla="*/ 317810 w 3239429"/>
              <a:gd name="connsiteY82" fmla="*/ 1942171 h 2488581"/>
              <a:gd name="connsiteX83" fmla="*/ 287144 w 3239429"/>
              <a:gd name="connsiteY83" fmla="*/ 1961685 h 2488581"/>
              <a:gd name="connsiteX84" fmla="*/ 264841 w 3239429"/>
              <a:gd name="connsiteY84" fmla="*/ 2023017 h 2488581"/>
              <a:gd name="connsiteX85" fmla="*/ 239751 w 3239429"/>
              <a:gd name="connsiteY85" fmla="*/ 2070410 h 2488581"/>
              <a:gd name="connsiteX86" fmla="*/ 217449 w 3239429"/>
              <a:gd name="connsiteY86" fmla="*/ 2128954 h 2488581"/>
              <a:gd name="connsiteX87" fmla="*/ 197934 w 3239429"/>
              <a:gd name="connsiteY87" fmla="*/ 2151256 h 2488581"/>
              <a:gd name="connsiteX88" fmla="*/ 153329 w 3239429"/>
              <a:gd name="connsiteY88" fmla="*/ 2195861 h 2488581"/>
              <a:gd name="connsiteX89" fmla="*/ 122663 w 3239429"/>
              <a:gd name="connsiteY89" fmla="*/ 2220951 h 2488581"/>
              <a:gd name="connsiteX90" fmla="*/ 114300 w 3239429"/>
              <a:gd name="connsiteY90" fmla="*/ 2254405 h 2488581"/>
              <a:gd name="connsiteX91" fmla="*/ 111512 w 3239429"/>
              <a:gd name="connsiteY91" fmla="*/ 2312949 h 2488581"/>
              <a:gd name="connsiteX92" fmla="*/ 94785 w 3239429"/>
              <a:gd name="connsiteY92" fmla="*/ 2377068 h 2488581"/>
              <a:gd name="connsiteX93" fmla="*/ 44605 w 3239429"/>
              <a:gd name="connsiteY93" fmla="*/ 2463490 h 2488581"/>
              <a:gd name="connsiteX94" fmla="*/ 0 w 3239429"/>
              <a:gd name="connsiteY94" fmla="*/ 2488581 h 2488581"/>
              <a:gd name="connsiteX0" fmla="*/ 3223554 w 3223554"/>
              <a:gd name="connsiteY0" fmla="*/ 574085 h 2488581"/>
              <a:gd name="connsiteX1" fmla="*/ 3223554 w 3223554"/>
              <a:gd name="connsiteY1" fmla="*/ 571145 h 2488581"/>
              <a:gd name="connsiteX2" fmla="*/ 3189249 w 3223554"/>
              <a:gd name="connsiteY2" fmla="*/ 534329 h 2488581"/>
              <a:gd name="connsiteX3" fmla="*/ 3133493 w 3223554"/>
              <a:gd name="connsiteY3" fmla="*/ 500876 h 2488581"/>
              <a:gd name="connsiteX4" fmla="*/ 3077737 w 3223554"/>
              <a:gd name="connsiteY4" fmla="*/ 464634 h 2488581"/>
              <a:gd name="connsiteX5" fmla="*/ 3055434 w 3223554"/>
              <a:gd name="connsiteY5" fmla="*/ 442332 h 2488581"/>
              <a:gd name="connsiteX6" fmla="*/ 3002466 w 3223554"/>
              <a:gd name="connsiteY6" fmla="*/ 464634 h 2488581"/>
              <a:gd name="connsiteX7" fmla="*/ 2974588 w 3223554"/>
              <a:gd name="connsiteY7" fmla="*/ 478573 h 2488581"/>
              <a:gd name="connsiteX8" fmla="*/ 2938346 w 3223554"/>
              <a:gd name="connsiteY8" fmla="*/ 447907 h 2488581"/>
              <a:gd name="connsiteX9" fmla="*/ 2882590 w 3223554"/>
              <a:gd name="connsiteY9" fmla="*/ 442332 h 2488581"/>
              <a:gd name="connsiteX10" fmla="*/ 2832410 w 3223554"/>
              <a:gd name="connsiteY10" fmla="*/ 439544 h 2488581"/>
              <a:gd name="connsiteX11" fmla="*/ 2801744 w 3223554"/>
              <a:gd name="connsiteY11" fmla="*/ 414454 h 2488581"/>
              <a:gd name="connsiteX12" fmla="*/ 2737624 w 3223554"/>
              <a:gd name="connsiteY12" fmla="*/ 372637 h 2488581"/>
              <a:gd name="connsiteX13" fmla="*/ 2687444 w 3223554"/>
              <a:gd name="connsiteY13" fmla="*/ 341971 h 2488581"/>
              <a:gd name="connsiteX14" fmla="*/ 2631688 w 3223554"/>
              <a:gd name="connsiteY14" fmla="*/ 316881 h 2488581"/>
              <a:gd name="connsiteX15" fmla="*/ 2556417 w 3223554"/>
              <a:gd name="connsiteY15" fmla="*/ 277851 h 2488581"/>
              <a:gd name="connsiteX16" fmla="*/ 2520176 w 3223554"/>
              <a:gd name="connsiteY16" fmla="*/ 266700 h 2488581"/>
              <a:gd name="connsiteX17" fmla="*/ 2436541 w 3223554"/>
              <a:gd name="connsiteY17" fmla="*/ 255549 h 2488581"/>
              <a:gd name="connsiteX18" fmla="*/ 2369634 w 3223554"/>
              <a:gd name="connsiteY18" fmla="*/ 286215 h 2488581"/>
              <a:gd name="connsiteX19" fmla="*/ 2316666 w 3223554"/>
              <a:gd name="connsiteY19" fmla="*/ 280639 h 2488581"/>
              <a:gd name="connsiteX20" fmla="*/ 2280424 w 3223554"/>
              <a:gd name="connsiteY20" fmla="*/ 258337 h 2488581"/>
              <a:gd name="connsiteX21" fmla="*/ 2210729 w 3223554"/>
              <a:gd name="connsiteY21" fmla="*/ 258337 h 2488581"/>
              <a:gd name="connsiteX22" fmla="*/ 2138246 w 3223554"/>
              <a:gd name="connsiteY22" fmla="*/ 280639 h 2488581"/>
              <a:gd name="connsiteX23" fmla="*/ 2102005 w 3223554"/>
              <a:gd name="connsiteY23" fmla="*/ 289003 h 2488581"/>
              <a:gd name="connsiteX24" fmla="*/ 2040673 w 3223554"/>
              <a:gd name="connsiteY24" fmla="*/ 283427 h 2488581"/>
              <a:gd name="connsiteX25" fmla="*/ 1979341 w 3223554"/>
              <a:gd name="connsiteY25" fmla="*/ 261125 h 2488581"/>
              <a:gd name="connsiteX26" fmla="*/ 1870617 w 3223554"/>
              <a:gd name="connsiteY26" fmla="*/ 261125 h 2488581"/>
              <a:gd name="connsiteX27" fmla="*/ 1814861 w 3223554"/>
              <a:gd name="connsiteY27" fmla="*/ 230459 h 2488581"/>
              <a:gd name="connsiteX28" fmla="*/ 1778620 w 3223554"/>
              <a:gd name="connsiteY28" fmla="*/ 227671 h 2488581"/>
              <a:gd name="connsiteX29" fmla="*/ 1717288 w 3223554"/>
              <a:gd name="connsiteY29" fmla="*/ 194217 h 2488581"/>
              <a:gd name="connsiteX30" fmla="*/ 1681046 w 3223554"/>
              <a:gd name="connsiteY30" fmla="*/ 160764 h 2488581"/>
              <a:gd name="connsiteX31" fmla="*/ 1625290 w 3223554"/>
              <a:gd name="connsiteY31" fmla="*/ 121734 h 2488581"/>
              <a:gd name="connsiteX32" fmla="*/ 1580685 w 3223554"/>
              <a:gd name="connsiteY32" fmla="*/ 77129 h 2488581"/>
              <a:gd name="connsiteX33" fmla="*/ 1533293 w 3223554"/>
              <a:gd name="connsiteY33" fmla="*/ 35312 h 2488581"/>
              <a:gd name="connsiteX34" fmla="*/ 1405054 w 3223554"/>
              <a:gd name="connsiteY34" fmla="*/ 43676 h 2488581"/>
              <a:gd name="connsiteX35" fmla="*/ 1352085 w 3223554"/>
              <a:gd name="connsiteY35" fmla="*/ 32525 h 2488581"/>
              <a:gd name="connsiteX36" fmla="*/ 1313056 w 3223554"/>
              <a:gd name="connsiteY36" fmla="*/ 7434 h 2488581"/>
              <a:gd name="connsiteX37" fmla="*/ 1257300 w 3223554"/>
              <a:gd name="connsiteY37" fmla="*/ 1859 h 2488581"/>
              <a:gd name="connsiteX38" fmla="*/ 1201544 w 3223554"/>
              <a:gd name="connsiteY38" fmla="*/ 18585 h 2488581"/>
              <a:gd name="connsiteX39" fmla="*/ 1137424 w 3223554"/>
              <a:gd name="connsiteY39" fmla="*/ 46464 h 2488581"/>
              <a:gd name="connsiteX40" fmla="*/ 1078880 w 3223554"/>
              <a:gd name="connsiteY40" fmla="*/ 68766 h 2488581"/>
              <a:gd name="connsiteX41" fmla="*/ 1039851 w 3223554"/>
              <a:gd name="connsiteY41" fmla="*/ 105007 h 2488581"/>
              <a:gd name="connsiteX42" fmla="*/ 1006398 w 3223554"/>
              <a:gd name="connsiteY42" fmla="*/ 135673 h 2488581"/>
              <a:gd name="connsiteX43" fmla="*/ 970156 w 3223554"/>
              <a:gd name="connsiteY43" fmla="*/ 152400 h 2488581"/>
              <a:gd name="connsiteX44" fmla="*/ 933915 w 3223554"/>
              <a:gd name="connsiteY44" fmla="*/ 166339 h 2488581"/>
              <a:gd name="connsiteX45" fmla="*/ 880946 w 3223554"/>
              <a:gd name="connsiteY45" fmla="*/ 205368 h 2488581"/>
              <a:gd name="connsiteX46" fmla="*/ 853068 w 3223554"/>
              <a:gd name="connsiteY46" fmla="*/ 222095 h 2488581"/>
              <a:gd name="connsiteX47" fmla="*/ 833554 w 3223554"/>
              <a:gd name="connsiteY47" fmla="*/ 263912 h 2488581"/>
              <a:gd name="connsiteX48" fmla="*/ 811251 w 3223554"/>
              <a:gd name="connsiteY48" fmla="*/ 302942 h 2488581"/>
              <a:gd name="connsiteX49" fmla="*/ 814039 w 3223554"/>
              <a:gd name="connsiteY49" fmla="*/ 339183 h 2488581"/>
              <a:gd name="connsiteX50" fmla="*/ 822402 w 3223554"/>
              <a:gd name="connsiteY50" fmla="*/ 375425 h 2488581"/>
              <a:gd name="connsiteX51" fmla="*/ 777798 w 3223554"/>
              <a:gd name="connsiteY51" fmla="*/ 392151 h 2488581"/>
              <a:gd name="connsiteX52" fmla="*/ 738768 w 3223554"/>
              <a:gd name="connsiteY52" fmla="*/ 431181 h 2488581"/>
              <a:gd name="connsiteX53" fmla="*/ 710890 w 3223554"/>
              <a:gd name="connsiteY53" fmla="*/ 470210 h 2488581"/>
              <a:gd name="connsiteX54" fmla="*/ 663498 w 3223554"/>
              <a:gd name="connsiteY54" fmla="*/ 520390 h 2488581"/>
              <a:gd name="connsiteX55" fmla="*/ 621680 w 3223554"/>
              <a:gd name="connsiteY55" fmla="*/ 564995 h 2488581"/>
              <a:gd name="connsiteX56" fmla="*/ 599378 w 3223554"/>
              <a:gd name="connsiteY56" fmla="*/ 587298 h 2488581"/>
              <a:gd name="connsiteX57" fmla="*/ 565924 w 3223554"/>
              <a:gd name="connsiteY57" fmla="*/ 643054 h 2488581"/>
              <a:gd name="connsiteX58" fmla="*/ 554773 w 3223554"/>
              <a:gd name="connsiteY58" fmla="*/ 662568 h 2488581"/>
              <a:gd name="connsiteX59" fmla="*/ 554773 w 3223554"/>
              <a:gd name="connsiteY59" fmla="*/ 693234 h 2488581"/>
              <a:gd name="connsiteX60" fmla="*/ 585439 w 3223554"/>
              <a:gd name="connsiteY60" fmla="*/ 813110 h 2488581"/>
              <a:gd name="connsiteX61" fmla="*/ 577076 w 3223554"/>
              <a:gd name="connsiteY61" fmla="*/ 866078 h 2488581"/>
              <a:gd name="connsiteX62" fmla="*/ 602166 w 3223554"/>
              <a:gd name="connsiteY62" fmla="*/ 907895 h 2488581"/>
              <a:gd name="connsiteX63" fmla="*/ 624468 w 3223554"/>
              <a:gd name="connsiteY63" fmla="*/ 999893 h 2488581"/>
              <a:gd name="connsiteX64" fmla="*/ 624468 w 3223554"/>
              <a:gd name="connsiteY64" fmla="*/ 1072376 h 2488581"/>
              <a:gd name="connsiteX65" fmla="*/ 607741 w 3223554"/>
              <a:gd name="connsiteY65" fmla="*/ 1133707 h 2488581"/>
              <a:gd name="connsiteX66" fmla="*/ 602166 w 3223554"/>
              <a:gd name="connsiteY66" fmla="*/ 1189464 h 2488581"/>
              <a:gd name="connsiteX67" fmla="*/ 607741 w 3223554"/>
              <a:gd name="connsiteY67" fmla="*/ 1225705 h 2488581"/>
              <a:gd name="connsiteX68" fmla="*/ 618893 w 3223554"/>
              <a:gd name="connsiteY68" fmla="*/ 1320490 h 2488581"/>
              <a:gd name="connsiteX69" fmla="*/ 616105 w 3223554"/>
              <a:gd name="connsiteY69" fmla="*/ 1387398 h 2488581"/>
              <a:gd name="connsiteX70" fmla="*/ 588227 w 3223554"/>
              <a:gd name="connsiteY70" fmla="*/ 1454305 h 2488581"/>
              <a:gd name="connsiteX71" fmla="*/ 549198 w 3223554"/>
              <a:gd name="connsiteY71" fmla="*/ 1501698 h 2488581"/>
              <a:gd name="connsiteX72" fmla="*/ 515744 w 3223554"/>
              <a:gd name="connsiteY72" fmla="*/ 1535151 h 2488581"/>
              <a:gd name="connsiteX73" fmla="*/ 487866 w 3223554"/>
              <a:gd name="connsiteY73" fmla="*/ 1568605 h 2488581"/>
              <a:gd name="connsiteX74" fmla="*/ 496229 w 3223554"/>
              <a:gd name="connsiteY74" fmla="*/ 1607634 h 2488581"/>
              <a:gd name="connsiteX75" fmla="*/ 457200 w 3223554"/>
              <a:gd name="connsiteY75" fmla="*/ 1674542 h 2488581"/>
              <a:gd name="connsiteX76" fmla="*/ 457200 w 3223554"/>
              <a:gd name="connsiteY76" fmla="*/ 1707995 h 2488581"/>
              <a:gd name="connsiteX77" fmla="*/ 454412 w 3223554"/>
              <a:gd name="connsiteY77" fmla="*/ 1760964 h 2488581"/>
              <a:gd name="connsiteX78" fmla="*/ 432110 w 3223554"/>
              <a:gd name="connsiteY78" fmla="*/ 1827871 h 2488581"/>
              <a:gd name="connsiteX79" fmla="*/ 404232 w 3223554"/>
              <a:gd name="connsiteY79" fmla="*/ 1869688 h 2488581"/>
              <a:gd name="connsiteX80" fmla="*/ 370778 w 3223554"/>
              <a:gd name="connsiteY80" fmla="*/ 1900354 h 2488581"/>
              <a:gd name="connsiteX81" fmla="*/ 317810 w 3223554"/>
              <a:gd name="connsiteY81" fmla="*/ 1942171 h 2488581"/>
              <a:gd name="connsiteX82" fmla="*/ 287144 w 3223554"/>
              <a:gd name="connsiteY82" fmla="*/ 1961685 h 2488581"/>
              <a:gd name="connsiteX83" fmla="*/ 264841 w 3223554"/>
              <a:gd name="connsiteY83" fmla="*/ 2023017 h 2488581"/>
              <a:gd name="connsiteX84" fmla="*/ 239751 w 3223554"/>
              <a:gd name="connsiteY84" fmla="*/ 2070410 h 2488581"/>
              <a:gd name="connsiteX85" fmla="*/ 217449 w 3223554"/>
              <a:gd name="connsiteY85" fmla="*/ 2128954 h 2488581"/>
              <a:gd name="connsiteX86" fmla="*/ 197934 w 3223554"/>
              <a:gd name="connsiteY86" fmla="*/ 2151256 h 2488581"/>
              <a:gd name="connsiteX87" fmla="*/ 153329 w 3223554"/>
              <a:gd name="connsiteY87" fmla="*/ 2195861 h 2488581"/>
              <a:gd name="connsiteX88" fmla="*/ 122663 w 3223554"/>
              <a:gd name="connsiteY88" fmla="*/ 2220951 h 2488581"/>
              <a:gd name="connsiteX89" fmla="*/ 114300 w 3223554"/>
              <a:gd name="connsiteY89" fmla="*/ 2254405 h 2488581"/>
              <a:gd name="connsiteX90" fmla="*/ 111512 w 3223554"/>
              <a:gd name="connsiteY90" fmla="*/ 2312949 h 2488581"/>
              <a:gd name="connsiteX91" fmla="*/ 94785 w 3223554"/>
              <a:gd name="connsiteY91" fmla="*/ 2377068 h 2488581"/>
              <a:gd name="connsiteX92" fmla="*/ 44605 w 3223554"/>
              <a:gd name="connsiteY92" fmla="*/ 2463490 h 2488581"/>
              <a:gd name="connsiteX93" fmla="*/ 0 w 3223554"/>
              <a:gd name="connsiteY93" fmla="*/ 2488581 h 2488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3223554" h="2488581">
                <a:moveTo>
                  <a:pt x="3223554" y="574085"/>
                </a:moveTo>
                <a:lnTo>
                  <a:pt x="3223554" y="571145"/>
                </a:lnTo>
                <a:cubicBezTo>
                  <a:pt x="3217837" y="564519"/>
                  <a:pt x="3204259" y="546040"/>
                  <a:pt x="3189249" y="534329"/>
                </a:cubicBezTo>
                <a:cubicBezTo>
                  <a:pt x="3174239" y="522618"/>
                  <a:pt x="3152078" y="512492"/>
                  <a:pt x="3133493" y="500876"/>
                </a:cubicBezTo>
                <a:cubicBezTo>
                  <a:pt x="3114908" y="489260"/>
                  <a:pt x="3090747" y="474391"/>
                  <a:pt x="3077737" y="464634"/>
                </a:cubicBezTo>
                <a:cubicBezTo>
                  <a:pt x="3064727" y="454877"/>
                  <a:pt x="3067979" y="442332"/>
                  <a:pt x="3055434" y="442332"/>
                </a:cubicBezTo>
                <a:cubicBezTo>
                  <a:pt x="3042889" y="442332"/>
                  <a:pt x="3015940" y="458594"/>
                  <a:pt x="3002466" y="464634"/>
                </a:cubicBezTo>
                <a:cubicBezTo>
                  <a:pt x="2988992" y="470674"/>
                  <a:pt x="2985275" y="481361"/>
                  <a:pt x="2974588" y="478573"/>
                </a:cubicBezTo>
                <a:cubicBezTo>
                  <a:pt x="2963901" y="475785"/>
                  <a:pt x="2953679" y="453947"/>
                  <a:pt x="2938346" y="447907"/>
                </a:cubicBezTo>
                <a:cubicBezTo>
                  <a:pt x="2923013" y="441867"/>
                  <a:pt x="2900246" y="443726"/>
                  <a:pt x="2882590" y="442332"/>
                </a:cubicBezTo>
                <a:cubicBezTo>
                  <a:pt x="2864934" y="440938"/>
                  <a:pt x="2845884" y="444190"/>
                  <a:pt x="2832410" y="439544"/>
                </a:cubicBezTo>
                <a:cubicBezTo>
                  <a:pt x="2818936" y="434898"/>
                  <a:pt x="2817542" y="425605"/>
                  <a:pt x="2801744" y="414454"/>
                </a:cubicBezTo>
                <a:cubicBezTo>
                  <a:pt x="2785946" y="403303"/>
                  <a:pt x="2756674" y="384717"/>
                  <a:pt x="2737624" y="372637"/>
                </a:cubicBezTo>
                <a:cubicBezTo>
                  <a:pt x="2718574" y="360557"/>
                  <a:pt x="2705100" y="351264"/>
                  <a:pt x="2687444" y="341971"/>
                </a:cubicBezTo>
                <a:cubicBezTo>
                  <a:pt x="2669788" y="332678"/>
                  <a:pt x="2653526" y="327568"/>
                  <a:pt x="2631688" y="316881"/>
                </a:cubicBezTo>
                <a:cubicBezTo>
                  <a:pt x="2609850" y="306194"/>
                  <a:pt x="2575002" y="286214"/>
                  <a:pt x="2556417" y="277851"/>
                </a:cubicBezTo>
                <a:cubicBezTo>
                  <a:pt x="2537832" y="269488"/>
                  <a:pt x="2540155" y="270417"/>
                  <a:pt x="2520176" y="266700"/>
                </a:cubicBezTo>
                <a:cubicBezTo>
                  <a:pt x="2500197" y="262983"/>
                  <a:pt x="2461631" y="252297"/>
                  <a:pt x="2436541" y="255549"/>
                </a:cubicBezTo>
                <a:cubicBezTo>
                  <a:pt x="2411451" y="258802"/>
                  <a:pt x="2389613" y="282033"/>
                  <a:pt x="2369634" y="286215"/>
                </a:cubicBezTo>
                <a:cubicBezTo>
                  <a:pt x="2349655" y="290397"/>
                  <a:pt x="2331534" y="285285"/>
                  <a:pt x="2316666" y="280639"/>
                </a:cubicBezTo>
                <a:cubicBezTo>
                  <a:pt x="2301798" y="275993"/>
                  <a:pt x="2298080" y="262054"/>
                  <a:pt x="2280424" y="258337"/>
                </a:cubicBezTo>
                <a:cubicBezTo>
                  <a:pt x="2262768" y="254620"/>
                  <a:pt x="2234425" y="254620"/>
                  <a:pt x="2210729" y="258337"/>
                </a:cubicBezTo>
                <a:cubicBezTo>
                  <a:pt x="2187033" y="262054"/>
                  <a:pt x="2156367" y="275528"/>
                  <a:pt x="2138246" y="280639"/>
                </a:cubicBezTo>
                <a:cubicBezTo>
                  <a:pt x="2120125" y="285750"/>
                  <a:pt x="2118267" y="288538"/>
                  <a:pt x="2102005" y="289003"/>
                </a:cubicBezTo>
                <a:cubicBezTo>
                  <a:pt x="2085743" y="289468"/>
                  <a:pt x="2061117" y="288073"/>
                  <a:pt x="2040673" y="283427"/>
                </a:cubicBezTo>
                <a:cubicBezTo>
                  <a:pt x="2020229" y="278781"/>
                  <a:pt x="2007684" y="264842"/>
                  <a:pt x="1979341" y="261125"/>
                </a:cubicBezTo>
                <a:cubicBezTo>
                  <a:pt x="1950998" y="257408"/>
                  <a:pt x="1898030" y="266236"/>
                  <a:pt x="1870617" y="261125"/>
                </a:cubicBezTo>
                <a:cubicBezTo>
                  <a:pt x="1843204" y="256014"/>
                  <a:pt x="1830194" y="236035"/>
                  <a:pt x="1814861" y="230459"/>
                </a:cubicBezTo>
                <a:cubicBezTo>
                  <a:pt x="1799528" y="224883"/>
                  <a:pt x="1794882" y="233711"/>
                  <a:pt x="1778620" y="227671"/>
                </a:cubicBezTo>
                <a:cubicBezTo>
                  <a:pt x="1762358" y="221631"/>
                  <a:pt x="1733550" y="205368"/>
                  <a:pt x="1717288" y="194217"/>
                </a:cubicBezTo>
                <a:cubicBezTo>
                  <a:pt x="1701026" y="183066"/>
                  <a:pt x="1696379" y="172844"/>
                  <a:pt x="1681046" y="160764"/>
                </a:cubicBezTo>
                <a:cubicBezTo>
                  <a:pt x="1665713" y="148684"/>
                  <a:pt x="1642017" y="135673"/>
                  <a:pt x="1625290" y="121734"/>
                </a:cubicBezTo>
                <a:cubicBezTo>
                  <a:pt x="1608563" y="107795"/>
                  <a:pt x="1596018" y="91533"/>
                  <a:pt x="1580685" y="77129"/>
                </a:cubicBezTo>
                <a:cubicBezTo>
                  <a:pt x="1565352" y="62725"/>
                  <a:pt x="1562565" y="40887"/>
                  <a:pt x="1533293" y="35312"/>
                </a:cubicBezTo>
                <a:cubicBezTo>
                  <a:pt x="1504021" y="29737"/>
                  <a:pt x="1435255" y="44140"/>
                  <a:pt x="1405054" y="43676"/>
                </a:cubicBezTo>
                <a:cubicBezTo>
                  <a:pt x="1374853" y="43212"/>
                  <a:pt x="1367418" y="38565"/>
                  <a:pt x="1352085" y="32525"/>
                </a:cubicBezTo>
                <a:cubicBezTo>
                  <a:pt x="1336752" y="26485"/>
                  <a:pt x="1328854" y="12545"/>
                  <a:pt x="1313056" y="7434"/>
                </a:cubicBezTo>
                <a:cubicBezTo>
                  <a:pt x="1297259" y="2323"/>
                  <a:pt x="1275885" y="0"/>
                  <a:pt x="1257300" y="1859"/>
                </a:cubicBezTo>
                <a:cubicBezTo>
                  <a:pt x="1238715" y="3718"/>
                  <a:pt x="1221523" y="11151"/>
                  <a:pt x="1201544" y="18585"/>
                </a:cubicBezTo>
                <a:cubicBezTo>
                  <a:pt x="1181565" y="26019"/>
                  <a:pt x="1157868" y="38100"/>
                  <a:pt x="1137424" y="46464"/>
                </a:cubicBezTo>
                <a:cubicBezTo>
                  <a:pt x="1116980" y="54828"/>
                  <a:pt x="1095142" y="59009"/>
                  <a:pt x="1078880" y="68766"/>
                </a:cubicBezTo>
                <a:cubicBezTo>
                  <a:pt x="1062618" y="78523"/>
                  <a:pt x="1039851" y="105007"/>
                  <a:pt x="1039851" y="105007"/>
                </a:cubicBezTo>
                <a:cubicBezTo>
                  <a:pt x="1027771" y="116158"/>
                  <a:pt x="1018014" y="127774"/>
                  <a:pt x="1006398" y="135673"/>
                </a:cubicBezTo>
                <a:cubicBezTo>
                  <a:pt x="994782" y="143572"/>
                  <a:pt x="982236" y="147289"/>
                  <a:pt x="970156" y="152400"/>
                </a:cubicBezTo>
                <a:cubicBezTo>
                  <a:pt x="958076" y="157511"/>
                  <a:pt x="948783" y="157511"/>
                  <a:pt x="933915" y="166339"/>
                </a:cubicBezTo>
                <a:cubicBezTo>
                  <a:pt x="919047" y="175167"/>
                  <a:pt x="894420" y="196075"/>
                  <a:pt x="880946" y="205368"/>
                </a:cubicBezTo>
                <a:cubicBezTo>
                  <a:pt x="867472" y="214661"/>
                  <a:pt x="860967" y="212338"/>
                  <a:pt x="853068" y="222095"/>
                </a:cubicBezTo>
                <a:cubicBezTo>
                  <a:pt x="845169" y="231852"/>
                  <a:pt x="840524" y="250437"/>
                  <a:pt x="833554" y="263912"/>
                </a:cubicBezTo>
                <a:cubicBezTo>
                  <a:pt x="826584" y="277387"/>
                  <a:pt x="814504" y="290397"/>
                  <a:pt x="811251" y="302942"/>
                </a:cubicBezTo>
                <a:cubicBezTo>
                  <a:pt x="807999" y="315487"/>
                  <a:pt x="812181" y="327103"/>
                  <a:pt x="814039" y="339183"/>
                </a:cubicBezTo>
                <a:cubicBezTo>
                  <a:pt x="815898" y="351264"/>
                  <a:pt x="828442" y="366597"/>
                  <a:pt x="822402" y="375425"/>
                </a:cubicBezTo>
                <a:cubicBezTo>
                  <a:pt x="816362" y="384253"/>
                  <a:pt x="791737" y="382858"/>
                  <a:pt x="777798" y="392151"/>
                </a:cubicBezTo>
                <a:cubicBezTo>
                  <a:pt x="763859" y="401444"/>
                  <a:pt x="749919" y="418171"/>
                  <a:pt x="738768" y="431181"/>
                </a:cubicBezTo>
                <a:cubicBezTo>
                  <a:pt x="727617" y="444191"/>
                  <a:pt x="723435" y="455342"/>
                  <a:pt x="710890" y="470210"/>
                </a:cubicBezTo>
                <a:cubicBezTo>
                  <a:pt x="698345" y="485078"/>
                  <a:pt x="663498" y="520390"/>
                  <a:pt x="663498" y="520390"/>
                </a:cubicBezTo>
                <a:lnTo>
                  <a:pt x="621680" y="564995"/>
                </a:lnTo>
                <a:cubicBezTo>
                  <a:pt x="610993" y="576146"/>
                  <a:pt x="608671" y="574288"/>
                  <a:pt x="599378" y="587298"/>
                </a:cubicBezTo>
                <a:cubicBezTo>
                  <a:pt x="590085" y="600308"/>
                  <a:pt x="573358" y="630509"/>
                  <a:pt x="565924" y="643054"/>
                </a:cubicBezTo>
                <a:cubicBezTo>
                  <a:pt x="558490" y="655599"/>
                  <a:pt x="556631" y="654205"/>
                  <a:pt x="554773" y="662568"/>
                </a:cubicBezTo>
                <a:cubicBezTo>
                  <a:pt x="552915" y="670931"/>
                  <a:pt x="549662" y="668144"/>
                  <a:pt x="554773" y="693234"/>
                </a:cubicBezTo>
                <a:cubicBezTo>
                  <a:pt x="559884" y="718324"/>
                  <a:pt x="581722" y="784303"/>
                  <a:pt x="585439" y="813110"/>
                </a:cubicBezTo>
                <a:cubicBezTo>
                  <a:pt x="589156" y="841917"/>
                  <a:pt x="574288" y="850281"/>
                  <a:pt x="577076" y="866078"/>
                </a:cubicBezTo>
                <a:cubicBezTo>
                  <a:pt x="579864" y="881876"/>
                  <a:pt x="594267" y="885593"/>
                  <a:pt x="602166" y="907895"/>
                </a:cubicBezTo>
                <a:cubicBezTo>
                  <a:pt x="610065" y="930197"/>
                  <a:pt x="620751" y="972480"/>
                  <a:pt x="624468" y="999893"/>
                </a:cubicBezTo>
                <a:cubicBezTo>
                  <a:pt x="628185" y="1027307"/>
                  <a:pt x="627256" y="1050074"/>
                  <a:pt x="624468" y="1072376"/>
                </a:cubicBezTo>
                <a:cubicBezTo>
                  <a:pt x="621680" y="1094678"/>
                  <a:pt x="611458" y="1114192"/>
                  <a:pt x="607741" y="1133707"/>
                </a:cubicBezTo>
                <a:cubicBezTo>
                  <a:pt x="604024" y="1153222"/>
                  <a:pt x="602166" y="1174131"/>
                  <a:pt x="602166" y="1189464"/>
                </a:cubicBezTo>
                <a:cubicBezTo>
                  <a:pt x="602166" y="1204797"/>
                  <a:pt x="604953" y="1203867"/>
                  <a:pt x="607741" y="1225705"/>
                </a:cubicBezTo>
                <a:cubicBezTo>
                  <a:pt x="610529" y="1247543"/>
                  <a:pt x="617499" y="1293541"/>
                  <a:pt x="618893" y="1320490"/>
                </a:cubicBezTo>
                <a:cubicBezTo>
                  <a:pt x="620287" y="1347439"/>
                  <a:pt x="621216" y="1365095"/>
                  <a:pt x="616105" y="1387398"/>
                </a:cubicBezTo>
                <a:cubicBezTo>
                  <a:pt x="610994" y="1409701"/>
                  <a:pt x="599378" y="1435255"/>
                  <a:pt x="588227" y="1454305"/>
                </a:cubicBezTo>
                <a:cubicBezTo>
                  <a:pt x="577076" y="1473355"/>
                  <a:pt x="561278" y="1488224"/>
                  <a:pt x="549198" y="1501698"/>
                </a:cubicBezTo>
                <a:cubicBezTo>
                  <a:pt x="537118" y="1515172"/>
                  <a:pt x="525966" y="1524000"/>
                  <a:pt x="515744" y="1535151"/>
                </a:cubicBezTo>
                <a:cubicBezTo>
                  <a:pt x="505522" y="1546302"/>
                  <a:pt x="491118" y="1556525"/>
                  <a:pt x="487866" y="1568605"/>
                </a:cubicBezTo>
                <a:cubicBezTo>
                  <a:pt x="484614" y="1580685"/>
                  <a:pt x="501340" y="1589978"/>
                  <a:pt x="496229" y="1607634"/>
                </a:cubicBezTo>
                <a:cubicBezTo>
                  <a:pt x="491118" y="1625290"/>
                  <a:pt x="463705" y="1657815"/>
                  <a:pt x="457200" y="1674542"/>
                </a:cubicBezTo>
                <a:cubicBezTo>
                  <a:pt x="450695" y="1691269"/>
                  <a:pt x="457665" y="1693591"/>
                  <a:pt x="457200" y="1707995"/>
                </a:cubicBezTo>
                <a:cubicBezTo>
                  <a:pt x="456735" y="1722399"/>
                  <a:pt x="458594" y="1740985"/>
                  <a:pt x="454412" y="1760964"/>
                </a:cubicBezTo>
                <a:cubicBezTo>
                  <a:pt x="450230" y="1780943"/>
                  <a:pt x="440473" y="1809750"/>
                  <a:pt x="432110" y="1827871"/>
                </a:cubicBezTo>
                <a:cubicBezTo>
                  <a:pt x="423747" y="1845992"/>
                  <a:pt x="414454" y="1857607"/>
                  <a:pt x="404232" y="1869688"/>
                </a:cubicBezTo>
                <a:cubicBezTo>
                  <a:pt x="394010" y="1881769"/>
                  <a:pt x="385182" y="1888274"/>
                  <a:pt x="370778" y="1900354"/>
                </a:cubicBezTo>
                <a:cubicBezTo>
                  <a:pt x="356374" y="1912434"/>
                  <a:pt x="331749" y="1931949"/>
                  <a:pt x="317810" y="1942171"/>
                </a:cubicBezTo>
                <a:cubicBezTo>
                  <a:pt x="303871" y="1952393"/>
                  <a:pt x="295972" y="1948211"/>
                  <a:pt x="287144" y="1961685"/>
                </a:cubicBezTo>
                <a:cubicBezTo>
                  <a:pt x="278316" y="1975159"/>
                  <a:pt x="272740" y="2004896"/>
                  <a:pt x="264841" y="2023017"/>
                </a:cubicBezTo>
                <a:cubicBezTo>
                  <a:pt x="256942" y="2041138"/>
                  <a:pt x="247650" y="2052754"/>
                  <a:pt x="239751" y="2070410"/>
                </a:cubicBezTo>
                <a:cubicBezTo>
                  <a:pt x="231852" y="2088066"/>
                  <a:pt x="224418" y="2115480"/>
                  <a:pt x="217449" y="2128954"/>
                </a:cubicBezTo>
                <a:cubicBezTo>
                  <a:pt x="210480" y="2142428"/>
                  <a:pt x="208621" y="2140105"/>
                  <a:pt x="197934" y="2151256"/>
                </a:cubicBezTo>
                <a:cubicBezTo>
                  <a:pt x="187247" y="2162407"/>
                  <a:pt x="165874" y="2184245"/>
                  <a:pt x="153329" y="2195861"/>
                </a:cubicBezTo>
                <a:cubicBezTo>
                  <a:pt x="140784" y="2207477"/>
                  <a:pt x="129168" y="2211194"/>
                  <a:pt x="122663" y="2220951"/>
                </a:cubicBezTo>
                <a:cubicBezTo>
                  <a:pt x="116158" y="2230708"/>
                  <a:pt x="116159" y="2239072"/>
                  <a:pt x="114300" y="2254405"/>
                </a:cubicBezTo>
                <a:cubicBezTo>
                  <a:pt x="112442" y="2269738"/>
                  <a:pt x="114764" y="2292505"/>
                  <a:pt x="111512" y="2312949"/>
                </a:cubicBezTo>
                <a:cubicBezTo>
                  <a:pt x="108260" y="2333393"/>
                  <a:pt x="105936" y="2351978"/>
                  <a:pt x="94785" y="2377068"/>
                </a:cubicBezTo>
                <a:cubicBezTo>
                  <a:pt x="83634" y="2402158"/>
                  <a:pt x="60402" y="2444905"/>
                  <a:pt x="44605" y="2463490"/>
                </a:cubicBezTo>
                <a:cubicBezTo>
                  <a:pt x="28808" y="2482075"/>
                  <a:pt x="14404" y="2485328"/>
                  <a:pt x="0" y="2488581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任意多边形 6"/>
          <p:cNvSpPr/>
          <p:nvPr/>
        </p:nvSpPr>
        <p:spPr>
          <a:xfrm>
            <a:off x="374031" y="3442939"/>
            <a:ext cx="874906" cy="575217"/>
          </a:xfrm>
          <a:custGeom>
            <a:avLst/>
            <a:gdLst>
              <a:gd name="connsiteX0" fmla="*/ 874906 w 874906"/>
              <a:gd name="connsiteY0" fmla="*/ 0 h 575217"/>
              <a:gd name="connsiteX1" fmla="*/ 766181 w 874906"/>
              <a:gd name="connsiteY1" fmla="*/ 19515 h 575217"/>
              <a:gd name="connsiteX2" fmla="*/ 665820 w 874906"/>
              <a:gd name="connsiteY2" fmla="*/ 39029 h 575217"/>
              <a:gd name="connsiteX3" fmla="*/ 587762 w 874906"/>
              <a:gd name="connsiteY3" fmla="*/ 33454 h 575217"/>
              <a:gd name="connsiteX4" fmla="*/ 520854 w 874906"/>
              <a:gd name="connsiteY4" fmla="*/ 44605 h 575217"/>
              <a:gd name="connsiteX5" fmla="*/ 434432 w 874906"/>
              <a:gd name="connsiteY5" fmla="*/ 55756 h 575217"/>
              <a:gd name="connsiteX6" fmla="*/ 381464 w 874906"/>
              <a:gd name="connsiteY6" fmla="*/ 80846 h 575217"/>
              <a:gd name="connsiteX7" fmla="*/ 334071 w 874906"/>
              <a:gd name="connsiteY7" fmla="*/ 94785 h 575217"/>
              <a:gd name="connsiteX8" fmla="*/ 286679 w 874906"/>
              <a:gd name="connsiteY8" fmla="*/ 108724 h 575217"/>
              <a:gd name="connsiteX9" fmla="*/ 261589 w 874906"/>
              <a:gd name="connsiteY9" fmla="*/ 150541 h 575217"/>
              <a:gd name="connsiteX10" fmla="*/ 278315 w 874906"/>
              <a:gd name="connsiteY10" fmla="*/ 175632 h 575217"/>
              <a:gd name="connsiteX11" fmla="*/ 233710 w 874906"/>
              <a:gd name="connsiteY11" fmla="*/ 164481 h 575217"/>
              <a:gd name="connsiteX12" fmla="*/ 203045 w 874906"/>
              <a:gd name="connsiteY12" fmla="*/ 186783 h 575217"/>
              <a:gd name="connsiteX13" fmla="*/ 191893 w 874906"/>
              <a:gd name="connsiteY13" fmla="*/ 223024 h 575217"/>
              <a:gd name="connsiteX14" fmla="*/ 166803 w 874906"/>
              <a:gd name="connsiteY14" fmla="*/ 234176 h 575217"/>
              <a:gd name="connsiteX15" fmla="*/ 119410 w 874906"/>
              <a:gd name="connsiteY15" fmla="*/ 234176 h 575217"/>
              <a:gd name="connsiteX16" fmla="*/ 63654 w 874906"/>
              <a:gd name="connsiteY16" fmla="*/ 225812 h 575217"/>
              <a:gd name="connsiteX17" fmla="*/ 21837 w 874906"/>
              <a:gd name="connsiteY17" fmla="*/ 245327 h 575217"/>
              <a:gd name="connsiteX18" fmla="*/ 2323 w 874906"/>
              <a:gd name="connsiteY18" fmla="*/ 253690 h 575217"/>
              <a:gd name="connsiteX19" fmla="*/ 35776 w 874906"/>
              <a:gd name="connsiteY19" fmla="*/ 292720 h 575217"/>
              <a:gd name="connsiteX20" fmla="*/ 16262 w 874906"/>
              <a:gd name="connsiteY20" fmla="*/ 323385 h 575217"/>
              <a:gd name="connsiteX21" fmla="*/ 21837 w 874906"/>
              <a:gd name="connsiteY21" fmla="*/ 362415 h 575217"/>
              <a:gd name="connsiteX22" fmla="*/ 41352 w 874906"/>
              <a:gd name="connsiteY22" fmla="*/ 387505 h 575217"/>
              <a:gd name="connsiteX23" fmla="*/ 21837 w 874906"/>
              <a:gd name="connsiteY23" fmla="*/ 432110 h 575217"/>
              <a:gd name="connsiteX24" fmla="*/ 72018 w 874906"/>
              <a:gd name="connsiteY24" fmla="*/ 440473 h 575217"/>
              <a:gd name="connsiteX25" fmla="*/ 133349 w 874906"/>
              <a:gd name="connsiteY25" fmla="*/ 471139 h 575217"/>
              <a:gd name="connsiteX26" fmla="*/ 189106 w 874906"/>
              <a:gd name="connsiteY26" fmla="*/ 496229 h 575217"/>
              <a:gd name="connsiteX27" fmla="*/ 244862 w 874906"/>
              <a:gd name="connsiteY27" fmla="*/ 510168 h 575217"/>
              <a:gd name="connsiteX28" fmla="*/ 244862 w 874906"/>
              <a:gd name="connsiteY28" fmla="*/ 510168 h 575217"/>
              <a:gd name="connsiteX29" fmla="*/ 281103 w 874906"/>
              <a:gd name="connsiteY29" fmla="*/ 535259 h 575217"/>
              <a:gd name="connsiteX30" fmla="*/ 269952 w 874906"/>
              <a:gd name="connsiteY30" fmla="*/ 568712 h 575217"/>
              <a:gd name="connsiteX31" fmla="*/ 364737 w 874906"/>
              <a:gd name="connsiteY31" fmla="*/ 574288 h 57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74906" h="575217">
                <a:moveTo>
                  <a:pt x="874906" y="0"/>
                </a:moveTo>
                <a:lnTo>
                  <a:pt x="766181" y="19515"/>
                </a:lnTo>
                <a:cubicBezTo>
                  <a:pt x="731333" y="26020"/>
                  <a:pt x="695557" y="36706"/>
                  <a:pt x="665820" y="39029"/>
                </a:cubicBezTo>
                <a:cubicBezTo>
                  <a:pt x="636084" y="41352"/>
                  <a:pt x="611923" y="32525"/>
                  <a:pt x="587762" y="33454"/>
                </a:cubicBezTo>
                <a:cubicBezTo>
                  <a:pt x="563601" y="34383"/>
                  <a:pt x="546409" y="40888"/>
                  <a:pt x="520854" y="44605"/>
                </a:cubicBezTo>
                <a:cubicBezTo>
                  <a:pt x="495299" y="48322"/>
                  <a:pt x="457664" y="49716"/>
                  <a:pt x="434432" y="55756"/>
                </a:cubicBezTo>
                <a:cubicBezTo>
                  <a:pt x="411200" y="61796"/>
                  <a:pt x="398191" y="74341"/>
                  <a:pt x="381464" y="80846"/>
                </a:cubicBezTo>
                <a:cubicBezTo>
                  <a:pt x="364737" y="87351"/>
                  <a:pt x="334071" y="94785"/>
                  <a:pt x="334071" y="94785"/>
                </a:cubicBezTo>
                <a:cubicBezTo>
                  <a:pt x="318274" y="99431"/>
                  <a:pt x="298759" y="99431"/>
                  <a:pt x="286679" y="108724"/>
                </a:cubicBezTo>
                <a:cubicBezTo>
                  <a:pt x="274599" y="118017"/>
                  <a:pt x="262983" y="139390"/>
                  <a:pt x="261589" y="150541"/>
                </a:cubicBezTo>
                <a:cubicBezTo>
                  <a:pt x="260195" y="161692"/>
                  <a:pt x="282961" y="173309"/>
                  <a:pt x="278315" y="175632"/>
                </a:cubicBezTo>
                <a:cubicBezTo>
                  <a:pt x="273669" y="177955"/>
                  <a:pt x="246255" y="162623"/>
                  <a:pt x="233710" y="164481"/>
                </a:cubicBezTo>
                <a:cubicBezTo>
                  <a:pt x="221165" y="166339"/>
                  <a:pt x="210014" y="177026"/>
                  <a:pt x="203045" y="186783"/>
                </a:cubicBezTo>
                <a:cubicBezTo>
                  <a:pt x="196076" y="196540"/>
                  <a:pt x="197933" y="215125"/>
                  <a:pt x="191893" y="223024"/>
                </a:cubicBezTo>
                <a:cubicBezTo>
                  <a:pt x="185853" y="230923"/>
                  <a:pt x="178884" y="232317"/>
                  <a:pt x="166803" y="234176"/>
                </a:cubicBezTo>
                <a:cubicBezTo>
                  <a:pt x="154722" y="236035"/>
                  <a:pt x="136601" y="235570"/>
                  <a:pt x="119410" y="234176"/>
                </a:cubicBezTo>
                <a:cubicBezTo>
                  <a:pt x="102219" y="232782"/>
                  <a:pt x="79916" y="223954"/>
                  <a:pt x="63654" y="225812"/>
                </a:cubicBezTo>
                <a:cubicBezTo>
                  <a:pt x="47392" y="227670"/>
                  <a:pt x="32059" y="240681"/>
                  <a:pt x="21837" y="245327"/>
                </a:cubicBezTo>
                <a:cubicBezTo>
                  <a:pt x="11615" y="249973"/>
                  <a:pt x="0" y="245791"/>
                  <a:pt x="2323" y="253690"/>
                </a:cubicBezTo>
                <a:cubicBezTo>
                  <a:pt x="4646" y="261589"/>
                  <a:pt x="33453" y="281104"/>
                  <a:pt x="35776" y="292720"/>
                </a:cubicBezTo>
                <a:cubicBezTo>
                  <a:pt x="38099" y="304336"/>
                  <a:pt x="18585" y="311769"/>
                  <a:pt x="16262" y="323385"/>
                </a:cubicBezTo>
                <a:cubicBezTo>
                  <a:pt x="13939" y="335001"/>
                  <a:pt x="17655" y="351728"/>
                  <a:pt x="21837" y="362415"/>
                </a:cubicBezTo>
                <a:cubicBezTo>
                  <a:pt x="26019" y="373102"/>
                  <a:pt x="41352" y="375889"/>
                  <a:pt x="41352" y="387505"/>
                </a:cubicBezTo>
                <a:cubicBezTo>
                  <a:pt x="41352" y="399121"/>
                  <a:pt x="16726" y="423282"/>
                  <a:pt x="21837" y="432110"/>
                </a:cubicBezTo>
                <a:cubicBezTo>
                  <a:pt x="26948" y="440938"/>
                  <a:pt x="53433" y="433968"/>
                  <a:pt x="72018" y="440473"/>
                </a:cubicBezTo>
                <a:cubicBezTo>
                  <a:pt x="90603" y="446978"/>
                  <a:pt x="113834" y="461846"/>
                  <a:pt x="133349" y="471139"/>
                </a:cubicBezTo>
                <a:cubicBezTo>
                  <a:pt x="152864" y="480432"/>
                  <a:pt x="170520" y="489724"/>
                  <a:pt x="189106" y="496229"/>
                </a:cubicBezTo>
                <a:cubicBezTo>
                  <a:pt x="207692" y="502734"/>
                  <a:pt x="244862" y="510168"/>
                  <a:pt x="244862" y="510168"/>
                </a:cubicBezTo>
                <a:lnTo>
                  <a:pt x="244862" y="510168"/>
                </a:lnTo>
                <a:cubicBezTo>
                  <a:pt x="250902" y="514350"/>
                  <a:pt x="276921" y="525502"/>
                  <a:pt x="281103" y="535259"/>
                </a:cubicBezTo>
                <a:cubicBezTo>
                  <a:pt x="285285" y="545016"/>
                  <a:pt x="256013" y="562207"/>
                  <a:pt x="269952" y="568712"/>
                </a:cubicBezTo>
                <a:cubicBezTo>
                  <a:pt x="283891" y="575217"/>
                  <a:pt x="324314" y="574752"/>
                  <a:pt x="364737" y="574288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任意多边形 10"/>
          <p:cNvSpPr/>
          <p:nvPr/>
        </p:nvSpPr>
        <p:spPr>
          <a:xfrm>
            <a:off x="785786" y="857232"/>
            <a:ext cx="4223533" cy="1477678"/>
          </a:xfrm>
          <a:custGeom>
            <a:avLst/>
            <a:gdLst>
              <a:gd name="connsiteX0" fmla="*/ 1516316 w 3485990"/>
              <a:gd name="connsiteY0" fmla="*/ 245890 h 868296"/>
              <a:gd name="connsiteX1" fmla="*/ 1664874 w 3485990"/>
              <a:gd name="connsiteY1" fmla="*/ 238206 h 868296"/>
              <a:gd name="connsiteX2" fmla="*/ 1772451 w 3485990"/>
              <a:gd name="connsiteY2" fmla="*/ 253574 h 868296"/>
              <a:gd name="connsiteX3" fmla="*/ 1775012 w 3485990"/>
              <a:gd name="connsiteY3" fmla="*/ 256135 h 868296"/>
              <a:gd name="connsiteX4" fmla="*/ 1905640 w 3485990"/>
              <a:gd name="connsiteY4" fmla="*/ 235644 h 868296"/>
              <a:gd name="connsiteX5" fmla="*/ 2005533 w 3485990"/>
              <a:gd name="connsiteY5" fmla="*/ 186979 h 868296"/>
              <a:gd name="connsiteX6" fmla="*/ 2097741 w 3485990"/>
              <a:gd name="connsiteY6" fmla="*/ 192101 h 868296"/>
              <a:gd name="connsiteX7" fmla="*/ 2179704 w 3485990"/>
              <a:gd name="connsiteY7" fmla="*/ 274064 h 868296"/>
              <a:gd name="connsiteX8" fmla="*/ 2284719 w 3485990"/>
              <a:gd name="connsiteY8" fmla="*/ 294555 h 868296"/>
              <a:gd name="connsiteX9" fmla="*/ 2382051 w 3485990"/>
              <a:gd name="connsiteY9" fmla="*/ 299678 h 868296"/>
              <a:gd name="connsiteX10" fmla="*/ 2428155 w 3485990"/>
              <a:gd name="connsiteY10" fmla="*/ 266380 h 868296"/>
              <a:gd name="connsiteX11" fmla="*/ 2548538 w 3485990"/>
              <a:gd name="connsiteY11" fmla="*/ 271503 h 868296"/>
              <a:gd name="connsiteX12" fmla="*/ 2627940 w 3485990"/>
              <a:gd name="connsiteY12" fmla="*/ 238206 h 868296"/>
              <a:gd name="connsiteX13" fmla="*/ 2750884 w 3485990"/>
              <a:gd name="connsiteY13" fmla="*/ 199785 h 868296"/>
              <a:gd name="connsiteX14" fmla="*/ 2809795 w 3485990"/>
              <a:gd name="connsiteY14" fmla="*/ 166488 h 868296"/>
              <a:gd name="connsiteX15" fmla="*/ 2950669 w 3485990"/>
              <a:gd name="connsiteY15" fmla="*/ 140874 h 868296"/>
              <a:gd name="connsiteX16" fmla="*/ 3007019 w 3485990"/>
              <a:gd name="connsiteY16" fmla="*/ 140874 h 868296"/>
              <a:gd name="connsiteX17" fmla="*/ 3065930 w 3485990"/>
              <a:gd name="connsiteY17" fmla="*/ 94770 h 868296"/>
              <a:gd name="connsiteX18" fmla="*/ 3124840 w 3485990"/>
              <a:gd name="connsiteY18" fmla="*/ 53789 h 868296"/>
              <a:gd name="connsiteX19" fmla="*/ 3224733 w 3485990"/>
              <a:gd name="connsiteY19" fmla="*/ 10246 h 868296"/>
              <a:gd name="connsiteX20" fmla="*/ 3296451 w 3485990"/>
              <a:gd name="connsiteY20" fmla="*/ 17930 h 868296"/>
              <a:gd name="connsiteX21" fmla="*/ 3485990 w 3485990"/>
              <a:gd name="connsiteY21" fmla="*/ 12807 h 868296"/>
              <a:gd name="connsiteX22" fmla="*/ 3396343 w 3485990"/>
              <a:gd name="connsiteY22" fmla="*/ 84525 h 868296"/>
              <a:gd name="connsiteX23" fmla="*/ 3350239 w 3485990"/>
              <a:gd name="connsiteY23" fmla="*/ 148558 h 868296"/>
              <a:gd name="connsiteX24" fmla="*/ 3393782 w 3485990"/>
              <a:gd name="connsiteY24" fmla="*/ 199785 h 868296"/>
              <a:gd name="connsiteX25" fmla="*/ 3406588 w 3485990"/>
              <a:gd name="connsiteY25" fmla="*/ 217715 h 868296"/>
              <a:gd name="connsiteX26" fmla="*/ 3414272 w 3485990"/>
              <a:gd name="connsiteY26" fmla="*/ 225399 h 868296"/>
              <a:gd name="connsiteX27" fmla="*/ 3434763 w 3485990"/>
              <a:gd name="connsiteY27" fmla="*/ 258696 h 868296"/>
              <a:gd name="connsiteX28" fmla="*/ 3424518 w 3485990"/>
              <a:gd name="connsiteY28" fmla="*/ 261258 h 868296"/>
              <a:gd name="connsiteX29" fmla="*/ 3416834 w 3485990"/>
              <a:gd name="connsiteY29" fmla="*/ 263819 h 868296"/>
              <a:gd name="connsiteX30" fmla="*/ 3406588 w 3485990"/>
              <a:gd name="connsiteY30" fmla="*/ 266380 h 868296"/>
              <a:gd name="connsiteX31" fmla="*/ 3370730 w 3485990"/>
              <a:gd name="connsiteY31" fmla="*/ 279187 h 868296"/>
              <a:gd name="connsiteX32" fmla="*/ 3363045 w 3485990"/>
              <a:gd name="connsiteY32" fmla="*/ 286871 h 868296"/>
              <a:gd name="connsiteX33" fmla="*/ 3355361 w 3485990"/>
              <a:gd name="connsiteY33" fmla="*/ 289432 h 868296"/>
              <a:gd name="connsiteX34" fmla="*/ 3350239 w 3485990"/>
              <a:gd name="connsiteY34" fmla="*/ 291994 h 868296"/>
              <a:gd name="connsiteX35" fmla="*/ 3296451 w 3485990"/>
              <a:gd name="connsiteY35" fmla="*/ 327853 h 868296"/>
              <a:gd name="connsiteX36" fmla="*/ 3250346 w 3485990"/>
              <a:gd name="connsiteY36" fmla="*/ 363711 h 868296"/>
              <a:gd name="connsiteX37" fmla="*/ 3199119 w 3485990"/>
              <a:gd name="connsiteY37" fmla="*/ 414938 h 868296"/>
              <a:gd name="connsiteX38" fmla="*/ 3109472 w 3485990"/>
              <a:gd name="connsiteY38" fmla="*/ 517392 h 868296"/>
              <a:gd name="connsiteX39" fmla="*/ 3024948 w 3485990"/>
              <a:gd name="connsiteY39" fmla="*/ 614723 h 868296"/>
              <a:gd name="connsiteX40" fmla="*/ 3022387 w 3485990"/>
              <a:gd name="connsiteY40" fmla="*/ 627530 h 868296"/>
              <a:gd name="connsiteX41" fmla="*/ 2958353 w 3485990"/>
              <a:gd name="connsiteY41" fmla="*/ 676195 h 868296"/>
              <a:gd name="connsiteX42" fmla="*/ 2822602 w 3485990"/>
              <a:gd name="connsiteY42" fmla="*/ 740229 h 868296"/>
              <a:gd name="connsiteX43" fmla="*/ 2817479 w 3485990"/>
              <a:gd name="connsiteY43" fmla="*/ 750474 h 868296"/>
              <a:gd name="connsiteX44" fmla="*/ 2807234 w 3485990"/>
              <a:gd name="connsiteY44" fmla="*/ 760720 h 868296"/>
              <a:gd name="connsiteX45" fmla="*/ 2668921 w 3485990"/>
              <a:gd name="connsiteY45" fmla="*/ 750474 h 868296"/>
              <a:gd name="connsiteX46" fmla="*/ 2661237 w 3485990"/>
              <a:gd name="connsiteY46" fmla="*/ 747913 h 868296"/>
              <a:gd name="connsiteX47" fmla="*/ 2650992 w 3485990"/>
              <a:gd name="connsiteY47" fmla="*/ 742790 h 868296"/>
              <a:gd name="connsiteX48" fmla="*/ 2566467 w 3485990"/>
              <a:gd name="connsiteY48" fmla="*/ 678757 h 868296"/>
              <a:gd name="connsiteX49" fmla="*/ 2440961 w 3485990"/>
              <a:gd name="connsiteY49" fmla="*/ 632653 h 868296"/>
              <a:gd name="connsiteX50" fmla="*/ 2266790 w 3485990"/>
              <a:gd name="connsiteY50" fmla="*/ 601916 h 868296"/>
              <a:gd name="connsiteX51" fmla="*/ 2143845 w 3485990"/>
              <a:gd name="connsiteY51" fmla="*/ 591671 h 868296"/>
              <a:gd name="connsiteX52" fmla="*/ 2041392 w 3485990"/>
              <a:gd name="connsiteY52" fmla="*/ 604478 h 868296"/>
              <a:gd name="connsiteX53" fmla="*/ 1913324 w 3485990"/>
              <a:gd name="connsiteY53" fmla="*/ 578864 h 868296"/>
              <a:gd name="connsiteX54" fmla="*/ 1731469 w 3485990"/>
              <a:gd name="connsiteY54" fmla="*/ 540444 h 868296"/>
              <a:gd name="connsiteX55" fmla="*/ 1629015 w 3485990"/>
              <a:gd name="connsiteY55" fmla="*/ 512269 h 868296"/>
              <a:gd name="connsiteX56" fmla="*/ 1529123 w 3485990"/>
              <a:gd name="connsiteY56" fmla="*/ 471288 h 868296"/>
              <a:gd name="connsiteX57" fmla="*/ 1462528 w 3485990"/>
              <a:gd name="connsiteY57" fmla="*/ 466165 h 868296"/>
              <a:gd name="connsiteX58" fmla="*/ 1411301 w 3485990"/>
              <a:gd name="connsiteY58" fmla="*/ 440552 h 868296"/>
              <a:gd name="connsiteX59" fmla="*/ 1316531 w 3485990"/>
              <a:gd name="connsiteY59" fmla="*/ 402132 h 868296"/>
              <a:gd name="connsiteX60" fmla="*/ 1260182 w 3485990"/>
              <a:gd name="connsiteY60" fmla="*/ 391886 h 868296"/>
              <a:gd name="connsiteX61" fmla="*/ 1173096 w 3485990"/>
              <a:gd name="connsiteY61" fmla="*/ 402132 h 868296"/>
              <a:gd name="connsiteX62" fmla="*/ 1137237 w 3485990"/>
              <a:gd name="connsiteY62" fmla="*/ 399570 h 868296"/>
              <a:gd name="connsiteX63" fmla="*/ 1068081 w 3485990"/>
              <a:gd name="connsiteY63" fmla="*/ 427745 h 868296"/>
              <a:gd name="connsiteX64" fmla="*/ 973311 w 3485990"/>
              <a:gd name="connsiteY64" fmla="*/ 461043 h 868296"/>
              <a:gd name="connsiteX65" fmla="*/ 881103 w 3485990"/>
              <a:gd name="connsiteY65" fmla="*/ 484095 h 868296"/>
              <a:gd name="connsiteX66" fmla="*/ 819630 w 3485990"/>
              <a:gd name="connsiteY66" fmla="*/ 499463 h 868296"/>
              <a:gd name="connsiteX67" fmla="*/ 676195 w 3485990"/>
              <a:gd name="connsiteY67" fmla="*/ 583987 h 868296"/>
              <a:gd name="connsiteX68" fmla="*/ 576303 w 3485990"/>
              <a:gd name="connsiteY68" fmla="*/ 653143 h 868296"/>
              <a:gd name="connsiteX69" fmla="*/ 455919 w 3485990"/>
              <a:gd name="connsiteY69" fmla="*/ 706932 h 868296"/>
              <a:gd name="connsiteX70" fmla="*/ 386763 w 3485990"/>
              <a:gd name="connsiteY70" fmla="*/ 763281 h 868296"/>
              <a:gd name="connsiteX71" fmla="*/ 381640 w 3485990"/>
              <a:gd name="connsiteY71" fmla="*/ 770965 h 868296"/>
              <a:gd name="connsiteX72" fmla="*/ 317607 w 3485990"/>
              <a:gd name="connsiteY72" fmla="*/ 868296 h 868296"/>
              <a:gd name="connsiteX73" fmla="*/ 251012 w 3485990"/>
              <a:gd name="connsiteY73" fmla="*/ 858051 h 868296"/>
              <a:gd name="connsiteX74" fmla="*/ 184417 w 3485990"/>
              <a:gd name="connsiteY74" fmla="*/ 768404 h 868296"/>
              <a:gd name="connsiteX75" fmla="*/ 97331 w 3485990"/>
              <a:gd name="connsiteY75" fmla="*/ 655705 h 868296"/>
              <a:gd name="connsiteX76" fmla="*/ 48666 w 3485990"/>
              <a:gd name="connsiteY76" fmla="*/ 548128 h 868296"/>
              <a:gd name="connsiteX77" fmla="*/ 0 w 3485990"/>
              <a:gd name="connsiteY77" fmla="*/ 379079 h 868296"/>
              <a:gd name="connsiteX78" fmla="*/ 92209 w 3485990"/>
              <a:gd name="connsiteY78" fmla="*/ 220276 h 868296"/>
              <a:gd name="connsiteX79" fmla="*/ 151119 w 3485990"/>
              <a:gd name="connsiteY79" fmla="*/ 148558 h 868296"/>
              <a:gd name="connsiteX80" fmla="*/ 179294 w 3485990"/>
              <a:gd name="connsiteY80" fmla="*/ 94770 h 868296"/>
              <a:gd name="connsiteX81" fmla="*/ 235644 w 3485990"/>
              <a:gd name="connsiteY81" fmla="*/ 35859 h 868296"/>
              <a:gd name="connsiteX82" fmla="*/ 340659 w 3485990"/>
              <a:gd name="connsiteY82" fmla="*/ 12807 h 868296"/>
              <a:gd name="connsiteX83" fmla="*/ 1544491 w 3485990"/>
              <a:gd name="connsiteY83" fmla="*/ 0 h 868296"/>
              <a:gd name="connsiteX84" fmla="*/ 1454844 w 3485990"/>
              <a:gd name="connsiteY84" fmla="*/ 94770 h 868296"/>
              <a:gd name="connsiteX85" fmla="*/ 1429230 w 3485990"/>
              <a:gd name="connsiteY85" fmla="*/ 156243 h 868296"/>
              <a:gd name="connsiteX86" fmla="*/ 1454844 w 3485990"/>
              <a:gd name="connsiteY86" fmla="*/ 212592 h 868296"/>
              <a:gd name="connsiteX87" fmla="*/ 1516316 w 3485990"/>
              <a:gd name="connsiteY87" fmla="*/ 245890 h 868296"/>
              <a:gd name="connsiteX0" fmla="*/ 1967748 w 3937422"/>
              <a:gd name="connsiteY0" fmla="*/ 245890 h 946437"/>
              <a:gd name="connsiteX1" fmla="*/ 2116306 w 3937422"/>
              <a:gd name="connsiteY1" fmla="*/ 238206 h 946437"/>
              <a:gd name="connsiteX2" fmla="*/ 2223883 w 3937422"/>
              <a:gd name="connsiteY2" fmla="*/ 253574 h 946437"/>
              <a:gd name="connsiteX3" fmla="*/ 2226444 w 3937422"/>
              <a:gd name="connsiteY3" fmla="*/ 256135 h 946437"/>
              <a:gd name="connsiteX4" fmla="*/ 2357072 w 3937422"/>
              <a:gd name="connsiteY4" fmla="*/ 235644 h 946437"/>
              <a:gd name="connsiteX5" fmla="*/ 2456965 w 3937422"/>
              <a:gd name="connsiteY5" fmla="*/ 186979 h 946437"/>
              <a:gd name="connsiteX6" fmla="*/ 2549173 w 3937422"/>
              <a:gd name="connsiteY6" fmla="*/ 192101 h 946437"/>
              <a:gd name="connsiteX7" fmla="*/ 2631136 w 3937422"/>
              <a:gd name="connsiteY7" fmla="*/ 274064 h 946437"/>
              <a:gd name="connsiteX8" fmla="*/ 2736151 w 3937422"/>
              <a:gd name="connsiteY8" fmla="*/ 294555 h 946437"/>
              <a:gd name="connsiteX9" fmla="*/ 2833483 w 3937422"/>
              <a:gd name="connsiteY9" fmla="*/ 299678 h 946437"/>
              <a:gd name="connsiteX10" fmla="*/ 2879587 w 3937422"/>
              <a:gd name="connsiteY10" fmla="*/ 266380 h 946437"/>
              <a:gd name="connsiteX11" fmla="*/ 2999970 w 3937422"/>
              <a:gd name="connsiteY11" fmla="*/ 271503 h 946437"/>
              <a:gd name="connsiteX12" fmla="*/ 3079372 w 3937422"/>
              <a:gd name="connsiteY12" fmla="*/ 238206 h 946437"/>
              <a:gd name="connsiteX13" fmla="*/ 3202316 w 3937422"/>
              <a:gd name="connsiteY13" fmla="*/ 199785 h 946437"/>
              <a:gd name="connsiteX14" fmla="*/ 3261227 w 3937422"/>
              <a:gd name="connsiteY14" fmla="*/ 166488 h 946437"/>
              <a:gd name="connsiteX15" fmla="*/ 3402101 w 3937422"/>
              <a:gd name="connsiteY15" fmla="*/ 140874 h 946437"/>
              <a:gd name="connsiteX16" fmla="*/ 3458451 w 3937422"/>
              <a:gd name="connsiteY16" fmla="*/ 140874 h 946437"/>
              <a:gd name="connsiteX17" fmla="*/ 3517362 w 3937422"/>
              <a:gd name="connsiteY17" fmla="*/ 94770 h 946437"/>
              <a:gd name="connsiteX18" fmla="*/ 3576272 w 3937422"/>
              <a:gd name="connsiteY18" fmla="*/ 53789 h 946437"/>
              <a:gd name="connsiteX19" fmla="*/ 3676165 w 3937422"/>
              <a:gd name="connsiteY19" fmla="*/ 10246 h 946437"/>
              <a:gd name="connsiteX20" fmla="*/ 3747883 w 3937422"/>
              <a:gd name="connsiteY20" fmla="*/ 17930 h 946437"/>
              <a:gd name="connsiteX21" fmla="*/ 3937422 w 3937422"/>
              <a:gd name="connsiteY21" fmla="*/ 12807 h 946437"/>
              <a:gd name="connsiteX22" fmla="*/ 3847775 w 3937422"/>
              <a:gd name="connsiteY22" fmla="*/ 84525 h 946437"/>
              <a:gd name="connsiteX23" fmla="*/ 3801671 w 3937422"/>
              <a:gd name="connsiteY23" fmla="*/ 148558 h 946437"/>
              <a:gd name="connsiteX24" fmla="*/ 3845214 w 3937422"/>
              <a:gd name="connsiteY24" fmla="*/ 199785 h 946437"/>
              <a:gd name="connsiteX25" fmla="*/ 3858020 w 3937422"/>
              <a:gd name="connsiteY25" fmla="*/ 217715 h 946437"/>
              <a:gd name="connsiteX26" fmla="*/ 3865704 w 3937422"/>
              <a:gd name="connsiteY26" fmla="*/ 225399 h 946437"/>
              <a:gd name="connsiteX27" fmla="*/ 3886195 w 3937422"/>
              <a:gd name="connsiteY27" fmla="*/ 258696 h 946437"/>
              <a:gd name="connsiteX28" fmla="*/ 3875950 w 3937422"/>
              <a:gd name="connsiteY28" fmla="*/ 261258 h 946437"/>
              <a:gd name="connsiteX29" fmla="*/ 3868266 w 3937422"/>
              <a:gd name="connsiteY29" fmla="*/ 263819 h 946437"/>
              <a:gd name="connsiteX30" fmla="*/ 3858020 w 3937422"/>
              <a:gd name="connsiteY30" fmla="*/ 266380 h 946437"/>
              <a:gd name="connsiteX31" fmla="*/ 3822162 w 3937422"/>
              <a:gd name="connsiteY31" fmla="*/ 279187 h 946437"/>
              <a:gd name="connsiteX32" fmla="*/ 3814477 w 3937422"/>
              <a:gd name="connsiteY32" fmla="*/ 286871 h 946437"/>
              <a:gd name="connsiteX33" fmla="*/ 3806793 w 3937422"/>
              <a:gd name="connsiteY33" fmla="*/ 289432 h 946437"/>
              <a:gd name="connsiteX34" fmla="*/ 3801671 w 3937422"/>
              <a:gd name="connsiteY34" fmla="*/ 291994 h 946437"/>
              <a:gd name="connsiteX35" fmla="*/ 3747883 w 3937422"/>
              <a:gd name="connsiteY35" fmla="*/ 327853 h 946437"/>
              <a:gd name="connsiteX36" fmla="*/ 3701778 w 3937422"/>
              <a:gd name="connsiteY36" fmla="*/ 363711 h 946437"/>
              <a:gd name="connsiteX37" fmla="*/ 3650551 w 3937422"/>
              <a:gd name="connsiteY37" fmla="*/ 414938 h 946437"/>
              <a:gd name="connsiteX38" fmla="*/ 3560904 w 3937422"/>
              <a:gd name="connsiteY38" fmla="*/ 517392 h 946437"/>
              <a:gd name="connsiteX39" fmla="*/ 3476380 w 3937422"/>
              <a:gd name="connsiteY39" fmla="*/ 614723 h 946437"/>
              <a:gd name="connsiteX40" fmla="*/ 3473819 w 3937422"/>
              <a:gd name="connsiteY40" fmla="*/ 627530 h 946437"/>
              <a:gd name="connsiteX41" fmla="*/ 3409785 w 3937422"/>
              <a:gd name="connsiteY41" fmla="*/ 676195 h 946437"/>
              <a:gd name="connsiteX42" fmla="*/ 3274034 w 3937422"/>
              <a:gd name="connsiteY42" fmla="*/ 740229 h 946437"/>
              <a:gd name="connsiteX43" fmla="*/ 3268911 w 3937422"/>
              <a:gd name="connsiteY43" fmla="*/ 750474 h 946437"/>
              <a:gd name="connsiteX44" fmla="*/ 3258666 w 3937422"/>
              <a:gd name="connsiteY44" fmla="*/ 760720 h 946437"/>
              <a:gd name="connsiteX45" fmla="*/ 3120353 w 3937422"/>
              <a:gd name="connsiteY45" fmla="*/ 750474 h 946437"/>
              <a:gd name="connsiteX46" fmla="*/ 3112669 w 3937422"/>
              <a:gd name="connsiteY46" fmla="*/ 747913 h 946437"/>
              <a:gd name="connsiteX47" fmla="*/ 3102424 w 3937422"/>
              <a:gd name="connsiteY47" fmla="*/ 742790 h 946437"/>
              <a:gd name="connsiteX48" fmla="*/ 3017899 w 3937422"/>
              <a:gd name="connsiteY48" fmla="*/ 678757 h 946437"/>
              <a:gd name="connsiteX49" fmla="*/ 2892393 w 3937422"/>
              <a:gd name="connsiteY49" fmla="*/ 632653 h 946437"/>
              <a:gd name="connsiteX50" fmla="*/ 2718222 w 3937422"/>
              <a:gd name="connsiteY50" fmla="*/ 601916 h 946437"/>
              <a:gd name="connsiteX51" fmla="*/ 2595277 w 3937422"/>
              <a:gd name="connsiteY51" fmla="*/ 591671 h 946437"/>
              <a:gd name="connsiteX52" fmla="*/ 2492824 w 3937422"/>
              <a:gd name="connsiteY52" fmla="*/ 604478 h 946437"/>
              <a:gd name="connsiteX53" fmla="*/ 2364756 w 3937422"/>
              <a:gd name="connsiteY53" fmla="*/ 578864 h 946437"/>
              <a:gd name="connsiteX54" fmla="*/ 2182901 w 3937422"/>
              <a:gd name="connsiteY54" fmla="*/ 540444 h 946437"/>
              <a:gd name="connsiteX55" fmla="*/ 2080447 w 3937422"/>
              <a:gd name="connsiteY55" fmla="*/ 512269 h 946437"/>
              <a:gd name="connsiteX56" fmla="*/ 1980555 w 3937422"/>
              <a:gd name="connsiteY56" fmla="*/ 471288 h 946437"/>
              <a:gd name="connsiteX57" fmla="*/ 1913960 w 3937422"/>
              <a:gd name="connsiteY57" fmla="*/ 466165 h 946437"/>
              <a:gd name="connsiteX58" fmla="*/ 1862733 w 3937422"/>
              <a:gd name="connsiteY58" fmla="*/ 440552 h 946437"/>
              <a:gd name="connsiteX59" fmla="*/ 1767963 w 3937422"/>
              <a:gd name="connsiteY59" fmla="*/ 402132 h 946437"/>
              <a:gd name="connsiteX60" fmla="*/ 1711614 w 3937422"/>
              <a:gd name="connsiteY60" fmla="*/ 391886 h 946437"/>
              <a:gd name="connsiteX61" fmla="*/ 1624528 w 3937422"/>
              <a:gd name="connsiteY61" fmla="*/ 402132 h 946437"/>
              <a:gd name="connsiteX62" fmla="*/ 1588669 w 3937422"/>
              <a:gd name="connsiteY62" fmla="*/ 399570 h 946437"/>
              <a:gd name="connsiteX63" fmla="*/ 1519513 w 3937422"/>
              <a:gd name="connsiteY63" fmla="*/ 427745 h 946437"/>
              <a:gd name="connsiteX64" fmla="*/ 1424743 w 3937422"/>
              <a:gd name="connsiteY64" fmla="*/ 461043 h 946437"/>
              <a:gd name="connsiteX65" fmla="*/ 1332535 w 3937422"/>
              <a:gd name="connsiteY65" fmla="*/ 484095 h 946437"/>
              <a:gd name="connsiteX66" fmla="*/ 1271062 w 3937422"/>
              <a:gd name="connsiteY66" fmla="*/ 499463 h 946437"/>
              <a:gd name="connsiteX67" fmla="*/ 1127627 w 3937422"/>
              <a:gd name="connsiteY67" fmla="*/ 583987 h 946437"/>
              <a:gd name="connsiteX68" fmla="*/ 1027735 w 3937422"/>
              <a:gd name="connsiteY68" fmla="*/ 653143 h 946437"/>
              <a:gd name="connsiteX69" fmla="*/ 907351 w 3937422"/>
              <a:gd name="connsiteY69" fmla="*/ 706932 h 946437"/>
              <a:gd name="connsiteX70" fmla="*/ 838195 w 3937422"/>
              <a:gd name="connsiteY70" fmla="*/ 763281 h 946437"/>
              <a:gd name="connsiteX71" fmla="*/ 833072 w 3937422"/>
              <a:gd name="connsiteY71" fmla="*/ 770965 h 946437"/>
              <a:gd name="connsiteX72" fmla="*/ 769039 w 3937422"/>
              <a:gd name="connsiteY72" fmla="*/ 868296 h 946437"/>
              <a:gd name="connsiteX73" fmla="*/ 702444 w 3937422"/>
              <a:gd name="connsiteY73" fmla="*/ 858051 h 946437"/>
              <a:gd name="connsiteX74" fmla="*/ 635849 w 3937422"/>
              <a:gd name="connsiteY74" fmla="*/ 768404 h 946437"/>
              <a:gd name="connsiteX75" fmla="*/ 548763 w 3937422"/>
              <a:gd name="connsiteY75" fmla="*/ 655705 h 946437"/>
              <a:gd name="connsiteX76" fmla="*/ 0 w 3937422"/>
              <a:gd name="connsiteY76" fmla="*/ 905294 h 946437"/>
              <a:gd name="connsiteX77" fmla="*/ 451432 w 3937422"/>
              <a:gd name="connsiteY77" fmla="*/ 379079 h 946437"/>
              <a:gd name="connsiteX78" fmla="*/ 543641 w 3937422"/>
              <a:gd name="connsiteY78" fmla="*/ 220276 h 946437"/>
              <a:gd name="connsiteX79" fmla="*/ 602551 w 3937422"/>
              <a:gd name="connsiteY79" fmla="*/ 148558 h 946437"/>
              <a:gd name="connsiteX80" fmla="*/ 630726 w 3937422"/>
              <a:gd name="connsiteY80" fmla="*/ 94770 h 946437"/>
              <a:gd name="connsiteX81" fmla="*/ 687076 w 3937422"/>
              <a:gd name="connsiteY81" fmla="*/ 35859 h 946437"/>
              <a:gd name="connsiteX82" fmla="*/ 792091 w 3937422"/>
              <a:gd name="connsiteY82" fmla="*/ 12807 h 946437"/>
              <a:gd name="connsiteX83" fmla="*/ 1995923 w 3937422"/>
              <a:gd name="connsiteY83" fmla="*/ 0 h 946437"/>
              <a:gd name="connsiteX84" fmla="*/ 1906276 w 3937422"/>
              <a:gd name="connsiteY84" fmla="*/ 94770 h 946437"/>
              <a:gd name="connsiteX85" fmla="*/ 1880662 w 3937422"/>
              <a:gd name="connsiteY85" fmla="*/ 156243 h 946437"/>
              <a:gd name="connsiteX86" fmla="*/ 1906276 w 3937422"/>
              <a:gd name="connsiteY86" fmla="*/ 212592 h 946437"/>
              <a:gd name="connsiteX87" fmla="*/ 1967748 w 3937422"/>
              <a:gd name="connsiteY87" fmla="*/ 245890 h 946437"/>
              <a:gd name="connsiteX0" fmla="*/ 2253859 w 4223533"/>
              <a:gd name="connsiteY0" fmla="*/ 245890 h 1227185"/>
              <a:gd name="connsiteX1" fmla="*/ 2402417 w 4223533"/>
              <a:gd name="connsiteY1" fmla="*/ 238206 h 1227185"/>
              <a:gd name="connsiteX2" fmla="*/ 2509994 w 4223533"/>
              <a:gd name="connsiteY2" fmla="*/ 253574 h 1227185"/>
              <a:gd name="connsiteX3" fmla="*/ 2512555 w 4223533"/>
              <a:gd name="connsiteY3" fmla="*/ 256135 h 1227185"/>
              <a:gd name="connsiteX4" fmla="*/ 2643183 w 4223533"/>
              <a:gd name="connsiteY4" fmla="*/ 235644 h 1227185"/>
              <a:gd name="connsiteX5" fmla="*/ 2743076 w 4223533"/>
              <a:gd name="connsiteY5" fmla="*/ 186979 h 1227185"/>
              <a:gd name="connsiteX6" fmla="*/ 2835284 w 4223533"/>
              <a:gd name="connsiteY6" fmla="*/ 192101 h 1227185"/>
              <a:gd name="connsiteX7" fmla="*/ 2917247 w 4223533"/>
              <a:gd name="connsiteY7" fmla="*/ 274064 h 1227185"/>
              <a:gd name="connsiteX8" fmla="*/ 3022262 w 4223533"/>
              <a:gd name="connsiteY8" fmla="*/ 294555 h 1227185"/>
              <a:gd name="connsiteX9" fmla="*/ 3119594 w 4223533"/>
              <a:gd name="connsiteY9" fmla="*/ 299678 h 1227185"/>
              <a:gd name="connsiteX10" fmla="*/ 3165698 w 4223533"/>
              <a:gd name="connsiteY10" fmla="*/ 266380 h 1227185"/>
              <a:gd name="connsiteX11" fmla="*/ 3286081 w 4223533"/>
              <a:gd name="connsiteY11" fmla="*/ 271503 h 1227185"/>
              <a:gd name="connsiteX12" fmla="*/ 3365483 w 4223533"/>
              <a:gd name="connsiteY12" fmla="*/ 238206 h 1227185"/>
              <a:gd name="connsiteX13" fmla="*/ 3488427 w 4223533"/>
              <a:gd name="connsiteY13" fmla="*/ 199785 h 1227185"/>
              <a:gd name="connsiteX14" fmla="*/ 3547338 w 4223533"/>
              <a:gd name="connsiteY14" fmla="*/ 166488 h 1227185"/>
              <a:gd name="connsiteX15" fmla="*/ 3688212 w 4223533"/>
              <a:gd name="connsiteY15" fmla="*/ 140874 h 1227185"/>
              <a:gd name="connsiteX16" fmla="*/ 3744562 w 4223533"/>
              <a:gd name="connsiteY16" fmla="*/ 140874 h 1227185"/>
              <a:gd name="connsiteX17" fmla="*/ 3803473 w 4223533"/>
              <a:gd name="connsiteY17" fmla="*/ 94770 h 1227185"/>
              <a:gd name="connsiteX18" fmla="*/ 3862383 w 4223533"/>
              <a:gd name="connsiteY18" fmla="*/ 53789 h 1227185"/>
              <a:gd name="connsiteX19" fmla="*/ 3962276 w 4223533"/>
              <a:gd name="connsiteY19" fmla="*/ 10246 h 1227185"/>
              <a:gd name="connsiteX20" fmla="*/ 4033994 w 4223533"/>
              <a:gd name="connsiteY20" fmla="*/ 17930 h 1227185"/>
              <a:gd name="connsiteX21" fmla="*/ 4223533 w 4223533"/>
              <a:gd name="connsiteY21" fmla="*/ 12807 h 1227185"/>
              <a:gd name="connsiteX22" fmla="*/ 4133886 w 4223533"/>
              <a:gd name="connsiteY22" fmla="*/ 84525 h 1227185"/>
              <a:gd name="connsiteX23" fmla="*/ 4087782 w 4223533"/>
              <a:gd name="connsiteY23" fmla="*/ 148558 h 1227185"/>
              <a:gd name="connsiteX24" fmla="*/ 4131325 w 4223533"/>
              <a:gd name="connsiteY24" fmla="*/ 199785 h 1227185"/>
              <a:gd name="connsiteX25" fmla="*/ 4144131 w 4223533"/>
              <a:gd name="connsiteY25" fmla="*/ 217715 h 1227185"/>
              <a:gd name="connsiteX26" fmla="*/ 4151815 w 4223533"/>
              <a:gd name="connsiteY26" fmla="*/ 225399 h 1227185"/>
              <a:gd name="connsiteX27" fmla="*/ 4172306 w 4223533"/>
              <a:gd name="connsiteY27" fmla="*/ 258696 h 1227185"/>
              <a:gd name="connsiteX28" fmla="*/ 4162061 w 4223533"/>
              <a:gd name="connsiteY28" fmla="*/ 261258 h 1227185"/>
              <a:gd name="connsiteX29" fmla="*/ 4154377 w 4223533"/>
              <a:gd name="connsiteY29" fmla="*/ 263819 h 1227185"/>
              <a:gd name="connsiteX30" fmla="*/ 4144131 w 4223533"/>
              <a:gd name="connsiteY30" fmla="*/ 266380 h 1227185"/>
              <a:gd name="connsiteX31" fmla="*/ 4108273 w 4223533"/>
              <a:gd name="connsiteY31" fmla="*/ 279187 h 1227185"/>
              <a:gd name="connsiteX32" fmla="*/ 4100588 w 4223533"/>
              <a:gd name="connsiteY32" fmla="*/ 286871 h 1227185"/>
              <a:gd name="connsiteX33" fmla="*/ 4092904 w 4223533"/>
              <a:gd name="connsiteY33" fmla="*/ 289432 h 1227185"/>
              <a:gd name="connsiteX34" fmla="*/ 4087782 w 4223533"/>
              <a:gd name="connsiteY34" fmla="*/ 291994 h 1227185"/>
              <a:gd name="connsiteX35" fmla="*/ 4033994 w 4223533"/>
              <a:gd name="connsiteY35" fmla="*/ 327853 h 1227185"/>
              <a:gd name="connsiteX36" fmla="*/ 3987889 w 4223533"/>
              <a:gd name="connsiteY36" fmla="*/ 363711 h 1227185"/>
              <a:gd name="connsiteX37" fmla="*/ 3936662 w 4223533"/>
              <a:gd name="connsiteY37" fmla="*/ 414938 h 1227185"/>
              <a:gd name="connsiteX38" fmla="*/ 3847015 w 4223533"/>
              <a:gd name="connsiteY38" fmla="*/ 517392 h 1227185"/>
              <a:gd name="connsiteX39" fmla="*/ 3762491 w 4223533"/>
              <a:gd name="connsiteY39" fmla="*/ 614723 h 1227185"/>
              <a:gd name="connsiteX40" fmla="*/ 3759930 w 4223533"/>
              <a:gd name="connsiteY40" fmla="*/ 627530 h 1227185"/>
              <a:gd name="connsiteX41" fmla="*/ 3695896 w 4223533"/>
              <a:gd name="connsiteY41" fmla="*/ 676195 h 1227185"/>
              <a:gd name="connsiteX42" fmla="*/ 3560145 w 4223533"/>
              <a:gd name="connsiteY42" fmla="*/ 740229 h 1227185"/>
              <a:gd name="connsiteX43" fmla="*/ 3555022 w 4223533"/>
              <a:gd name="connsiteY43" fmla="*/ 750474 h 1227185"/>
              <a:gd name="connsiteX44" fmla="*/ 3544777 w 4223533"/>
              <a:gd name="connsiteY44" fmla="*/ 760720 h 1227185"/>
              <a:gd name="connsiteX45" fmla="*/ 3406464 w 4223533"/>
              <a:gd name="connsiteY45" fmla="*/ 750474 h 1227185"/>
              <a:gd name="connsiteX46" fmla="*/ 3398780 w 4223533"/>
              <a:gd name="connsiteY46" fmla="*/ 747913 h 1227185"/>
              <a:gd name="connsiteX47" fmla="*/ 3388535 w 4223533"/>
              <a:gd name="connsiteY47" fmla="*/ 742790 h 1227185"/>
              <a:gd name="connsiteX48" fmla="*/ 3304010 w 4223533"/>
              <a:gd name="connsiteY48" fmla="*/ 678757 h 1227185"/>
              <a:gd name="connsiteX49" fmla="*/ 3178504 w 4223533"/>
              <a:gd name="connsiteY49" fmla="*/ 632653 h 1227185"/>
              <a:gd name="connsiteX50" fmla="*/ 3004333 w 4223533"/>
              <a:gd name="connsiteY50" fmla="*/ 601916 h 1227185"/>
              <a:gd name="connsiteX51" fmla="*/ 2881388 w 4223533"/>
              <a:gd name="connsiteY51" fmla="*/ 591671 h 1227185"/>
              <a:gd name="connsiteX52" fmla="*/ 2778935 w 4223533"/>
              <a:gd name="connsiteY52" fmla="*/ 604478 h 1227185"/>
              <a:gd name="connsiteX53" fmla="*/ 2650867 w 4223533"/>
              <a:gd name="connsiteY53" fmla="*/ 578864 h 1227185"/>
              <a:gd name="connsiteX54" fmla="*/ 2469012 w 4223533"/>
              <a:gd name="connsiteY54" fmla="*/ 540444 h 1227185"/>
              <a:gd name="connsiteX55" fmla="*/ 2366558 w 4223533"/>
              <a:gd name="connsiteY55" fmla="*/ 512269 h 1227185"/>
              <a:gd name="connsiteX56" fmla="*/ 2266666 w 4223533"/>
              <a:gd name="connsiteY56" fmla="*/ 471288 h 1227185"/>
              <a:gd name="connsiteX57" fmla="*/ 2200071 w 4223533"/>
              <a:gd name="connsiteY57" fmla="*/ 466165 h 1227185"/>
              <a:gd name="connsiteX58" fmla="*/ 2148844 w 4223533"/>
              <a:gd name="connsiteY58" fmla="*/ 440552 h 1227185"/>
              <a:gd name="connsiteX59" fmla="*/ 2054074 w 4223533"/>
              <a:gd name="connsiteY59" fmla="*/ 402132 h 1227185"/>
              <a:gd name="connsiteX60" fmla="*/ 1997725 w 4223533"/>
              <a:gd name="connsiteY60" fmla="*/ 391886 h 1227185"/>
              <a:gd name="connsiteX61" fmla="*/ 1910639 w 4223533"/>
              <a:gd name="connsiteY61" fmla="*/ 402132 h 1227185"/>
              <a:gd name="connsiteX62" fmla="*/ 1874780 w 4223533"/>
              <a:gd name="connsiteY62" fmla="*/ 399570 h 1227185"/>
              <a:gd name="connsiteX63" fmla="*/ 1805624 w 4223533"/>
              <a:gd name="connsiteY63" fmla="*/ 427745 h 1227185"/>
              <a:gd name="connsiteX64" fmla="*/ 1710854 w 4223533"/>
              <a:gd name="connsiteY64" fmla="*/ 461043 h 1227185"/>
              <a:gd name="connsiteX65" fmla="*/ 1618646 w 4223533"/>
              <a:gd name="connsiteY65" fmla="*/ 484095 h 1227185"/>
              <a:gd name="connsiteX66" fmla="*/ 1557173 w 4223533"/>
              <a:gd name="connsiteY66" fmla="*/ 499463 h 1227185"/>
              <a:gd name="connsiteX67" fmla="*/ 1413738 w 4223533"/>
              <a:gd name="connsiteY67" fmla="*/ 583987 h 1227185"/>
              <a:gd name="connsiteX68" fmla="*/ 1313846 w 4223533"/>
              <a:gd name="connsiteY68" fmla="*/ 653143 h 1227185"/>
              <a:gd name="connsiteX69" fmla="*/ 1193462 w 4223533"/>
              <a:gd name="connsiteY69" fmla="*/ 706932 h 1227185"/>
              <a:gd name="connsiteX70" fmla="*/ 1124306 w 4223533"/>
              <a:gd name="connsiteY70" fmla="*/ 763281 h 1227185"/>
              <a:gd name="connsiteX71" fmla="*/ 1119183 w 4223533"/>
              <a:gd name="connsiteY71" fmla="*/ 770965 h 1227185"/>
              <a:gd name="connsiteX72" fmla="*/ 1055150 w 4223533"/>
              <a:gd name="connsiteY72" fmla="*/ 868296 h 1227185"/>
              <a:gd name="connsiteX73" fmla="*/ 988555 w 4223533"/>
              <a:gd name="connsiteY73" fmla="*/ 858051 h 1227185"/>
              <a:gd name="connsiteX74" fmla="*/ 921960 w 4223533"/>
              <a:gd name="connsiteY74" fmla="*/ 768404 h 1227185"/>
              <a:gd name="connsiteX75" fmla="*/ 49024 w 4223533"/>
              <a:gd name="connsiteY75" fmla="*/ 1227185 h 1227185"/>
              <a:gd name="connsiteX76" fmla="*/ 286111 w 4223533"/>
              <a:gd name="connsiteY76" fmla="*/ 905294 h 1227185"/>
              <a:gd name="connsiteX77" fmla="*/ 737543 w 4223533"/>
              <a:gd name="connsiteY77" fmla="*/ 379079 h 1227185"/>
              <a:gd name="connsiteX78" fmla="*/ 829752 w 4223533"/>
              <a:gd name="connsiteY78" fmla="*/ 220276 h 1227185"/>
              <a:gd name="connsiteX79" fmla="*/ 888662 w 4223533"/>
              <a:gd name="connsiteY79" fmla="*/ 148558 h 1227185"/>
              <a:gd name="connsiteX80" fmla="*/ 916837 w 4223533"/>
              <a:gd name="connsiteY80" fmla="*/ 94770 h 1227185"/>
              <a:gd name="connsiteX81" fmla="*/ 973187 w 4223533"/>
              <a:gd name="connsiteY81" fmla="*/ 35859 h 1227185"/>
              <a:gd name="connsiteX82" fmla="*/ 1078202 w 4223533"/>
              <a:gd name="connsiteY82" fmla="*/ 12807 h 1227185"/>
              <a:gd name="connsiteX83" fmla="*/ 2282034 w 4223533"/>
              <a:gd name="connsiteY83" fmla="*/ 0 h 1227185"/>
              <a:gd name="connsiteX84" fmla="*/ 2192387 w 4223533"/>
              <a:gd name="connsiteY84" fmla="*/ 94770 h 1227185"/>
              <a:gd name="connsiteX85" fmla="*/ 2166773 w 4223533"/>
              <a:gd name="connsiteY85" fmla="*/ 156243 h 1227185"/>
              <a:gd name="connsiteX86" fmla="*/ 2192387 w 4223533"/>
              <a:gd name="connsiteY86" fmla="*/ 212592 h 1227185"/>
              <a:gd name="connsiteX87" fmla="*/ 2253859 w 4223533"/>
              <a:gd name="connsiteY87" fmla="*/ 245890 h 1227185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868296 h 1482760"/>
              <a:gd name="connsiteX73" fmla="*/ 988555 w 4223533"/>
              <a:gd name="connsiteY73" fmla="*/ 858051 h 1482760"/>
              <a:gd name="connsiteX74" fmla="*/ 493300 w 4223533"/>
              <a:gd name="connsiteY74" fmla="*/ 1482760 h 1482760"/>
              <a:gd name="connsiteX75" fmla="*/ 49024 w 4223533"/>
              <a:gd name="connsiteY75" fmla="*/ 1227185 h 1482760"/>
              <a:gd name="connsiteX76" fmla="*/ 286111 w 4223533"/>
              <a:gd name="connsiteY76" fmla="*/ 905294 h 1482760"/>
              <a:gd name="connsiteX77" fmla="*/ 737543 w 4223533"/>
              <a:gd name="connsiteY77" fmla="*/ 379079 h 1482760"/>
              <a:gd name="connsiteX78" fmla="*/ 829752 w 4223533"/>
              <a:gd name="connsiteY78" fmla="*/ 220276 h 1482760"/>
              <a:gd name="connsiteX79" fmla="*/ 888662 w 4223533"/>
              <a:gd name="connsiteY79" fmla="*/ 148558 h 1482760"/>
              <a:gd name="connsiteX80" fmla="*/ 916837 w 4223533"/>
              <a:gd name="connsiteY80" fmla="*/ 94770 h 1482760"/>
              <a:gd name="connsiteX81" fmla="*/ 973187 w 4223533"/>
              <a:gd name="connsiteY81" fmla="*/ 35859 h 1482760"/>
              <a:gd name="connsiteX82" fmla="*/ 1078202 w 4223533"/>
              <a:gd name="connsiteY82" fmla="*/ 12807 h 1482760"/>
              <a:gd name="connsiteX83" fmla="*/ 2282034 w 4223533"/>
              <a:gd name="connsiteY83" fmla="*/ 0 h 1482760"/>
              <a:gd name="connsiteX84" fmla="*/ 2192387 w 4223533"/>
              <a:gd name="connsiteY84" fmla="*/ 94770 h 1482760"/>
              <a:gd name="connsiteX85" fmla="*/ 2166773 w 4223533"/>
              <a:gd name="connsiteY85" fmla="*/ 156243 h 1482760"/>
              <a:gd name="connsiteX86" fmla="*/ 2192387 w 4223533"/>
              <a:gd name="connsiteY86" fmla="*/ 212592 h 1482760"/>
              <a:gd name="connsiteX87" fmla="*/ 2253859 w 4223533"/>
              <a:gd name="connsiteY87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868296 h 1482760"/>
              <a:gd name="connsiteX73" fmla="*/ 917085 w 4223533"/>
              <a:gd name="connsiteY73" fmla="*/ 1143779 h 1482760"/>
              <a:gd name="connsiteX74" fmla="*/ 493300 w 4223533"/>
              <a:gd name="connsiteY74" fmla="*/ 1482760 h 1482760"/>
              <a:gd name="connsiteX75" fmla="*/ 49024 w 4223533"/>
              <a:gd name="connsiteY75" fmla="*/ 1227185 h 1482760"/>
              <a:gd name="connsiteX76" fmla="*/ 286111 w 4223533"/>
              <a:gd name="connsiteY76" fmla="*/ 905294 h 1482760"/>
              <a:gd name="connsiteX77" fmla="*/ 737543 w 4223533"/>
              <a:gd name="connsiteY77" fmla="*/ 379079 h 1482760"/>
              <a:gd name="connsiteX78" fmla="*/ 829752 w 4223533"/>
              <a:gd name="connsiteY78" fmla="*/ 220276 h 1482760"/>
              <a:gd name="connsiteX79" fmla="*/ 888662 w 4223533"/>
              <a:gd name="connsiteY79" fmla="*/ 148558 h 1482760"/>
              <a:gd name="connsiteX80" fmla="*/ 916837 w 4223533"/>
              <a:gd name="connsiteY80" fmla="*/ 94770 h 1482760"/>
              <a:gd name="connsiteX81" fmla="*/ 973187 w 4223533"/>
              <a:gd name="connsiteY81" fmla="*/ 35859 h 1482760"/>
              <a:gd name="connsiteX82" fmla="*/ 1078202 w 4223533"/>
              <a:gd name="connsiteY82" fmla="*/ 12807 h 1482760"/>
              <a:gd name="connsiteX83" fmla="*/ 2282034 w 4223533"/>
              <a:gd name="connsiteY83" fmla="*/ 0 h 1482760"/>
              <a:gd name="connsiteX84" fmla="*/ 2192387 w 4223533"/>
              <a:gd name="connsiteY84" fmla="*/ 94770 h 1482760"/>
              <a:gd name="connsiteX85" fmla="*/ 2166773 w 4223533"/>
              <a:gd name="connsiteY85" fmla="*/ 156243 h 1482760"/>
              <a:gd name="connsiteX86" fmla="*/ 2192387 w 4223533"/>
              <a:gd name="connsiteY86" fmla="*/ 212592 h 1482760"/>
              <a:gd name="connsiteX87" fmla="*/ 2253859 w 4223533"/>
              <a:gd name="connsiteY87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868296 h 1482760"/>
              <a:gd name="connsiteX73" fmla="*/ 917085 w 4223533"/>
              <a:gd name="connsiteY73" fmla="*/ 1143779 h 1482760"/>
              <a:gd name="connsiteX74" fmla="*/ 493300 w 4223533"/>
              <a:gd name="connsiteY74" fmla="*/ 1482760 h 1482760"/>
              <a:gd name="connsiteX75" fmla="*/ 276502 w 4223533"/>
              <a:gd name="connsiteY75" fmla="*/ 1434049 h 1482760"/>
              <a:gd name="connsiteX76" fmla="*/ 49024 w 4223533"/>
              <a:gd name="connsiteY76" fmla="*/ 1227185 h 1482760"/>
              <a:gd name="connsiteX77" fmla="*/ 286111 w 4223533"/>
              <a:gd name="connsiteY77" fmla="*/ 905294 h 1482760"/>
              <a:gd name="connsiteX78" fmla="*/ 737543 w 4223533"/>
              <a:gd name="connsiteY78" fmla="*/ 379079 h 1482760"/>
              <a:gd name="connsiteX79" fmla="*/ 829752 w 4223533"/>
              <a:gd name="connsiteY79" fmla="*/ 220276 h 1482760"/>
              <a:gd name="connsiteX80" fmla="*/ 888662 w 4223533"/>
              <a:gd name="connsiteY80" fmla="*/ 148558 h 1482760"/>
              <a:gd name="connsiteX81" fmla="*/ 916837 w 4223533"/>
              <a:gd name="connsiteY81" fmla="*/ 94770 h 1482760"/>
              <a:gd name="connsiteX82" fmla="*/ 973187 w 4223533"/>
              <a:gd name="connsiteY82" fmla="*/ 35859 h 1482760"/>
              <a:gd name="connsiteX83" fmla="*/ 1078202 w 4223533"/>
              <a:gd name="connsiteY83" fmla="*/ 12807 h 1482760"/>
              <a:gd name="connsiteX84" fmla="*/ 2282034 w 4223533"/>
              <a:gd name="connsiteY84" fmla="*/ 0 h 1482760"/>
              <a:gd name="connsiteX85" fmla="*/ 2192387 w 4223533"/>
              <a:gd name="connsiteY85" fmla="*/ 94770 h 1482760"/>
              <a:gd name="connsiteX86" fmla="*/ 2166773 w 4223533"/>
              <a:gd name="connsiteY86" fmla="*/ 156243 h 1482760"/>
              <a:gd name="connsiteX87" fmla="*/ 2192387 w 4223533"/>
              <a:gd name="connsiteY87" fmla="*/ 212592 h 1482760"/>
              <a:gd name="connsiteX88" fmla="*/ 2253859 w 4223533"/>
              <a:gd name="connsiteY88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868296 h 1482760"/>
              <a:gd name="connsiteX73" fmla="*/ 983681 w 4223533"/>
              <a:gd name="connsiteY73" fmla="*/ 807079 h 1482760"/>
              <a:gd name="connsiteX74" fmla="*/ 917085 w 4223533"/>
              <a:gd name="connsiteY74" fmla="*/ 1143779 h 1482760"/>
              <a:gd name="connsiteX75" fmla="*/ 493300 w 4223533"/>
              <a:gd name="connsiteY75" fmla="*/ 1482760 h 1482760"/>
              <a:gd name="connsiteX76" fmla="*/ 276502 w 4223533"/>
              <a:gd name="connsiteY76" fmla="*/ 1434049 h 1482760"/>
              <a:gd name="connsiteX77" fmla="*/ 49024 w 4223533"/>
              <a:gd name="connsiteY77" fmla="*/ 1227185 h 1482760"/>
              <a:gd name="connsiteX78" fmla="*/ 286111 w 4223533"/>
              <a:gd name="connsiteY78" fmla="*/ 905294 h 1482760"/>
              <a:gd name="connsiteX79" fmla="*/ 737543 w 4223533"/>
              <a:gd name="connsiteY79" fmla="*/ 379079 h 1482760"/>
              <a:gd name="connsiteX80" fmla="*/ 829752 w 4223533"/>
              <a:gd name="connsiteY80" fmla="*/ 220276 h 1482760"/>
              <a:gd name="connsiteX81" fmla="*/ 888662 w 4223533"/>
              <a:gd name="connsiteY81" fmla="*/ 148558 h 1482760"/>
              <a:gd name="connsiteX82" fmla="*/ 916837 w 4223533"/>
              <a:gd name="connsiteY82" fmla="*/ 94770 h 1482760"/>
              <a:gd name="connsiteX83" fmla="*/ 973187 w 4223533"/>
              <a:gd name="connsiteY83" fmla="*/ 35859 h 1482760"/>
              <a:gd name="connsiteX84" fmla="*/ 1078202 w 4223533"/>
              <a:gd name="connsiteY84" fmla="*/ 12807 h 1482760"/>
              <a:gd name="connsiteX85" fmla="*/ 2282034 w 4223533"/>
              <a:gd name="connsiteY85" fmla="*/ 0 h 1482760"/>
              <a:gd name="connsiteX86" fmla="*/ 2192387 w 4223533"/>
              <a:gd name="connsiteY86" fmla="*/ 94770 h 1482760"/>
              <a:gd name="connsiteX87" fmla="*/ 2166773 w 4223533"/>
              <a:gd name="connsiteY87" fmla="*/ 156243 h 1482760"/>
              <a:gd name="connsiteX88" fmla="*/ 2192387 w 4223533"/>
              <a:gd name="connsiteY88" fmla="*/ 212592 h 1482760"/>
              <a:gd name="connsiteX89" fmla="*/ 2253859 w 4223533"/>
              <a:gd name="connsiteY89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17085 w 4223533"/>
              <a:gd name="connsiteY74" fmla="*/ 1143779 h 1482760"/>
              <a:gd name="connsiteX75" fmla="*/ 493300 w 4223533"/>
              <a:gd name="connsiteY75" fmla="*/ 1482760 h 1482760"/>
              <a:gd name="connsiteX76" fmla="*/ 276502 w 4223533"/>
              <a:gd name="connsiteY76" fmla="*/ 1434049 h 1482760"/>
              <a:gd name="connsiteX77" fmla="*/ 49024 w 4223533"/>
              <a:gd name="connsiteY77" fmla="*/ 1227185 h 1482760"/>
              <a:gd name="connsiteX78" fmla="*/ 286111 w 4223533"/>
              <a:gd name="connsiteY78" fmla="*/ 905294 h 1482760"/>
              <a:gd name="connsiteX79" fmla="*/ 737543 w 4223533"/>
              <a:gd name="connsiteY79" fmla="*/ 379079 h 1482760"/>
              <a:gd name="connsiteX80" fmla="*/ 829752 w 4223533"/>
              <a:gd name="connsiteY80" fmla="*/ 220276 h 1482760"/>
              <a:gd name="connsiteX81" fmla="*/ 888662 w 4223533"/>
              <a:gd name="connsiteY81" fmla="*/ 148558 h 1482760"/>
              <a:gd name="connsiteX82" fmla="*/ 916837 w 4223533"/>
              <a:gd name="connsiteY82" fmla="*/ 94770 h 1482760"/>
              <a:gd name="connsiteX83" fmla="*/ 973187 w 4223533"/>
              <a:gd name="connsiteY83" fmla="*/ 35859 h 1482760"/>
              <a:gd name="connsiteX84" fmla="*/ 1078202 w 4223533"/>
              <a:gd name="connsiteY84" fmla="*/ 12807 h 1482760"/>
              <a:gd name="connsiteX85" fmla="*/ 2282034 w 4223533"/>
              <a:gd name="connsiteY85" fmla="*/ 0 h 1482760"/>
              <a:gd name="connsiteX86" fmla="*/ 2192387 w 4223533"/>
              <a:gd name="connsiteY86" fmla="*/ 94770 h 1482760"/>
              <a:gd name="connsiteX87" fmla="*/ 2166773 w 4223533"/>
              <a:gd name="connsiteY87" fmla="*/ 156243 h 1482760"/>
              <a:gd name="connsiteX88" fmla="*/ 2192387 w 4223533"/>
              <a:gd name="connsiteY88" fmla="*/ 212592 h 1482760"/>
              <a:gd name="connsiteX89" fmla="*/ 2253859 w 4223533"/>
              <a:gd name="connsiteY89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1049716 w 4223533"/>
              <a:gd name="connsiteY74" fmla="*/ 1319672 h 1482760"/>
              <a:gd name="connsiteX75" fmla="*/ 917085 w 4223533"/>
              <a:gd name="connsiteY75" fmla="*/ 1143779 h 1482760"/>
              <a:gd name="connsiteX76" fmla="*/ 493300 w 4223533"/>
              <a:gd name="connsiteY76" fmla="*/ 1482760 h 1482760"/>
              <a:gd name="connsiteX77" fmla="*/ 276502 w 4223533"/>
              <a:gd name="connsiteY77" fmla="*/ 1434049 h 1482760"/>
              <a:gd name="connsiteX78" fmla="*/ 49024 w 4223533"/>
              <a:gd name="connsiteY78" fmla="*/ 1227185 h 1482760"/>
              <a:gd name="connsiteX79" fmla="*/ 286111 w 4223533"/>
              <a:gd name="connsiteY79" fmla="*/ 905294 h 1482760"/>
              <a:gd name="connsiteX80" fmla="*/ 737543 w 4223533"/>
              <a:gd name="connsiteY80" fmla="*/ 379079 h 1482760"/>
              <a:gd name="connsiteX81" fmla="*/ 829752 w 4223533"/>
              <a:gd name="connsiteY81" fmla="*/ 220276 h 1482760"/>
              <a:gd name="connsiteX82" fmla="*/ 888662 w 4223533"/>
              <a:gd name="connsiteY82" fmla="*/ 148558 h 1482760"/>
              <a:gd name="connsiteX83" fmla="*/ 916837 w 4223533"/>
              <a:gd name="connsiteY83" fmla="*/ 94770 h 1482760"/>
              <a:gd name="connsiteX84" fmla="*/ 973187 w 4223533"/>
              <a:gd name="connsiteY84" fmla="*/ 35859 h 1482760"/>
              <a:gd name="connsiteX85" fmla="*/ 1078202 w 4223533"/>
              <a:gd name="connsiteY85" fmla="*/ 12807 h 1482760"/>
              <a:gd name="connsiteX86" fmla="*/ 2282034 w 4223533"/>
              <a:gd name="connsiteY86" fmla="*/ 0 h 1482760"/>
              <a:gd name="connsiteX87" fmla="*/ 2192387 w 4223533"/>
              <a:gd name="connsiteY87" fmla="*/ 94770 h 1482760"/>
              <a:gd name="connsiteX88" fmla="*/ 2166773 w 4223533"/>
              <a:gd name="connsiteY88" fmla="*/ 156243 h 1482760"/>
              <a:gd name="connsiteX89" fmla="*/ 2192387 w 4223533"/>
              <a:gd name="connsiteY89" fmla="*/ 212592 h 1482760"/>
              <a:gd name="connsiteX90" fmla="*/ 2253859 w 4223533"/>
              <a:gd name="connsiteY90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1057401 w 4223533"/>
              <a:gd name="connsiteY74" fmla="*/ 817068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1057401 w 4223533"/>
              <a:gd name="connsiteY75" fmla="*/ 817068 h 1482760"/>
              <a:gd name="connsiteX76" fmla="*/ 1131400 w 4223533"/>
              <a:gd name="connsiteY76" fmla="*/ 965043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80872 w 4223533"/>
              <a:gd name="connsiteY75" fmla="*/ 801700 h 1482760"/>
              <a:gd name="connsiteX76" fmla="*/ 1057401 w 4223533"/>
              <a:gd name="connsiteY76" fmla="*/ 817068 h 1482760"/>
              <a:gd name="connsiteX77" fmla="*/ 1131400 w 4223533"/>
              <a:gd name="connsiteY77" fmla="*/ 965043 h 1482760"/>
              <a:gd name="connsiteX78" fmla="*/ 1049716 w 4223533"/>
              <a:gd name="connsiteY78" fmla="*/ 1319672 h 1482760"/>
              <a:gd name="connsiteX79" fmla="*/ 917085 w 4223533"/>
              <a:gd name="connsiteY79" fmla="*/ 1143779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80872 w 4223533"/>
              <a:gd name="connsiteY75" fmla="*/ 801700 h 1482760"/>
              <a:gd name="connsiteX76" fmla="*/ 975749 w 4223533"/>
              <a:gd name="connsiteY76" fmla="*/ 791455 h 1482760"/>
              <a:gd name="connsiteX77" fmla="*/ 1057401 w 4223533"/>
              <a:gd name="connsiteY77" fmla="*/ 817068 h 1482760"/>
              <a:gd name="connsiteX78" fmla="*/ 1131400 w 4223533"/>
              <a:gd name="connsiteY78" fmla="*/ 965043 h 1482760"/>
              <a:gd name="connsiteX79" fmla="*/ 1049716 w 4223533"/>
              <a:gd name="connsiteY79" fmla="*/ 1319672 h 1482760"/>
              <a:gd name="connsiteX80" fmla="*/ 917085 w 4223533"/>
              <a:gd name="connsiteY80" fmla="*/ 1143779 h 1482760"/>
              <a:gd name="connsiteX81" fmla="*/ 493300 w 4223533"/>
              <a:gd name="connsiteY81" fmla="*/ 1482760 h 1482760"/>
              <a:gd name="connsiteX82" fmla="*/ 276502 w 4223533"/>
              <a:gd name="connsiteY82" fmla="*/ 1434049 h 1482760"/>
              <a:gd name="connsiteX83" fmla="*/ 49024 w 4223533"/>
              <a:gd name="connsiteY83" fmla="*/ 1227185 h 1482760"/>
              <a:gd name="connsiteX84" fmla="*/ 286111 w 4223533"/>
              <a:gd name="connsiteY84" fmla="*/ 905294 h 1482760"/>
              <a:gd name="connsiteX85" fmla="*/ 737543 w 4223533"/>
              <a:gd name="connsiteY85" fmla="*/ 379079 h 1482760"/>
              <a:gd name="connsiteX86" fmla="*/ 829752 w 4223533"/>
              <a:gd name="connsiteY86" fmla="*/ 220276 h 1482760"/>
              <a:gd name="connsiteX87" fmla="*/ 888662 w 4223533"/>
              <a:gd name="connsiteY87" fmla="*/ 148558 h 1482760"/>
              <a:gd name="connsiteX88" fmla="*/ 916837 w 4223533"/>
              <a:gd name="connsiteY88" fmla="*/ 94770 h 1482760"/>
              <a:gd name="connsiteX89" fmla="*/ 973187 w 4223533"/>
              <a:gd name="connsiteY89" fmla="*/ 35859 h 1482760"/>
              <a:gd name="connsiteX90" fmla="*/ 1078202 w 4223533"/>
              <a:gd name="connsiteY90" fmla="*/ 12807 h 1482760"/>
              <a:gd name="connsiteX91" fmla="*/ 2282034 w 4223533"/>
              <a:gd name="connsiteY91" fmla="*/ 0 h 1482760"/>
              <a:gd name="connsiteX92" fmla="*/ 2192387 w 4223533"/>
              <a:gd name="connsiteY92" fmla="*/ 94770 h 1482760"/>
              <a:gd name="connsiteX93" fmla="*/ 2166773 w 4223533"/>
              <a:gd name="connsiteY93" fmla="*/ 156243 h 1482760"/>
              <a:gd name="connsiteX94" fmla="*/ 2192387 w 4223533"/>
              <a:gd name="connsiteY94" fmla="*/ 212592 h 1482760"/>
              <a:gd name="connsiteX95" fmla="*/ 2253859 w 4223533"/>
              <a:gd name="connsiteY95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80872 w 4223533"/>
              <a:gd name="connsiteY75" fmla="*/ 801700 h 1482760"/>
              <a:gd name="connsiteX76" fmla="*/ 975749 w 4223533"/>
              <a:gd name="connsiteY76" fmla="*/ 791455 h 1482760"/>
              <a:gd name="connsiteX77" fmla="*/ 1057401 w 4223533"/>
              <a:gd name="connsiteY77" fmla="*/ 817068 h 1482760"/>
              <a:gd name="connsiteX78" fmla="*/ 1001363 w 4223533"/>
              <a:gd name="connsiteY78" fmla="*/ 799139 h 1482760"/>
              <a:gd name="connsiteX79" fmla="*/ 1131400 w 4223533"/>
              <a:gd name="connsiteY79" fmla="*/ 965043 h 1482760"/>
              <a:gd name="connsiteX80" fmla="*/ 1049716 w 4223533"/>
              <a:gd name="connsiteY80" fmla="*/ 1319672 h 1482760"/>
              <a:gd name="connsiteX81" fmla="*/ 917085 w 4223533"/>
              <a:gd name="connsiteY81" fmla="*/ 1143779 h 1482760"/>
              <a:gd name="connsiteX82" fmla="*/ 493300 w 4223533"/>
              <a:gd name="connsiteY82" fmla="*/ 1482760 h 1482760"/>
              <a:gd name="connsiteX83" fmla="*/ 276502 w 4223533"/>
              <a:gd name="connsiteY83" fmla="*/ 1434049 h 1482760"/>
              <a:gd name="connsiteX84" fmla="*/ 49024 w 4223533"/>
              <a:gd name="connsiteY84" fmla="*/ 1227185 h 1482760"/>
              <a:gd name="connsiteX85" fmla="*/ 286111 w 4223533"/>
              <a:gd name="connsiteY85" fmla="*/ 905294 h 1482760"/>
              <a:gd name="connsiteX86" fmla="*/ 737543 w 4223533"/>
              <a:gd name="connsiteY86" fmla="*/ 379079 h 1482760"/>
              <a:gd name="connsiteX87" fmla="*/ 829752 w 4223533"/>
              <a:gd name="connsiteY87" fmla="*/ 220276 h 1482760"/>
              <a:gd name="connsiteX88" fmla="*/ 888662 w 4223533"/>
              <a:gd name="connsiteY88" fmla="*/ 148558 h 1482760"/>
              <a:gd name="connsiteX89" fmla="*/ 916837 w 4223533"/>
              <a:gd name="connsiteY89" fmla="*/ 94770 h 1482760"/>
              <a:gd name="connsiteX90" fmla="*/ 973187 w 4223533"/>
              <a:gd name="connsiteY90" fmla="*/ 35859 h 1482760"/>
              <a:gd name="connsiteX91" fmla="*/ 1078202 w 4223533"/>
              <a:gd name="connsiteY91" fmla="*/ 12807 h 1482760"/>
              <a:gd name="connsiteX92" fmla="*/ 2282034 w 4223533"/>
              <a:gd name="connsiteY92" fmla="*/ 0 h 1482760"/>
              <a:gd name="connsiteX93" fmla="*/ 2192387 w 4223533"/>
              <a:gd name="connsiteY93" fmla="*/ 94770 h 1482760"/>
              <a:gd name="connsiteX94" fmla="*/ 2166773 w 4223533"/>
              <a:gd name="connsiteY94" fmla="*/ 156243 h 1482760"/>
              <a:gd name="connsiteX95" fmla="*/ 2192387 w 4223533"/>
              <a:gd name="connsiteY95" fmla="*/ 212592 h 1482760"/>
              <a:gd name="connsiteX96" fmla="*/ 2253859 w 4223533"/>
              <a:gd name="connsiteY96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80872 w 4223533"/>
              <a:gd name="connsiteY75" fmla="*/ 801700 h 1482760"/>
              <a:gd name="connsiteX76" fmla="*/ 975749 w 4223533"/>
              <a:gd name="connsiteY76" fmla="*/ 791455 h 1482760"/>
              <a:gd name="connsiteX77" fmla="*/ 1057401 w 4223533"/>
              <a:gd name="connsiteY77" fmla="*/ 817068 h 1482760"/>
              <a:gd name="connsiteX78" fmla="*/ 1131400 w 4223533"/>
              <a:gd name="connsiteY78" fmla="*/ 965043 h 1482760"/>
              <a:gd name="connsiteX79" fmla="*/ 1049716 w 4223533"/>
              <a:gd name="connsiteY79" fmla="*/ 1319672 h 1482760"/>
              <a:gd name="connsiteX80" fmla="*/ 917085 w 4223533"/>
              <a:gd name="connsiteY80" fmla="*/ 1143779 h 1482760"/>
              <a:gd name="connsiteX81" fmla="*/ 493300 w 4223533"/>
              <a:gd name="connsiteY81" fmla="*/ 1482760 h 1482760"/>
              <a:gd name="connsiteX82" fmla="*/ 276502 w 4223533"/>
              <a:gd name="connsiteY82" fmla="*/ 1434049 h 1482760"/>
              <a:gd name="connsiteX83" fmla="*/ 49024 w 4223533"/>
              <a:gd name="connsiteY83" fmla="*/ 1227185 h 1482760"/>
              <a:gd name="connsiteX84" fmla="*/ 286111 w 4223533"/>
              <a:gd name="connsiteY84" fmla="*/ 905294 h 1482760"/>
              <a:gd name="connsiteX85" fmla="*/ 737543 w 4223533"/>
              <a:gd name="connsiteY85" fmla="*/ 379079 h 1482760"/>
              <a:gd name="connsiteX86" fmla="*/ 829752 w 4223533"/>
              <a:gd name="connsiteY86" fmla="*/ 220276 h 1482760"/>
              <a:gd name="connsiteX87" fmla="*/ 888662 w 4223533"/>
              <a:gd name="connsiteY87" fmla="*/ 148558 h 1482760"/>
              <a:gd name="connsiteX88" fmla="*/ 916837 w 4223533"/>
              <a:gd name="connsiteY88" fmla="*/ 94770 h 1482760"/>
              <a:gd name="connsiteX89" fmla="*/ 973187 w 4223533"/>
              <a:gd name="connsiteY89" fmla="*/ 35859 h 1482760"/>
              <a:gd name="connsiteX90" fmla="*/ 1078202 w 4223533"/>
              <a:gd name="connsiteY90" fmla="*/ 12807 h 1482760"/>
              <a:gd name="connsiteX91" fmla="*/ 2282034 w 4223533"/>
              <a:gd name="connsiteY91" fmla="*/ 0 h 1482760"/>
              <a:gd name="connsiteX92" fmla="*/ 2192387 w 4223533"/>
              <a:gd name="connsiteY92" fmla="*/ 94770 h 1482760"/>
              <a:gd name="connsiteX93" fmla="*/ 2166773 w 4223533"/>
              <a:gd name="connsiteY93" fmla="*/ 156243 h 1482760"/>
              <a:gd name="connsiteX94" fmla="*/ 2192387 w 4223533"/>
              <a:gd name="connsiteY94" fmla="*/ 212592 h 1482760"/>
              <a:gd name="connsiteX95" fmla="*/ 2253859 w 4223533"/>
              <a:gd name="connsiteY95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75749 w 4223533"/>
              <a:gd name="connsiteY75" fmla="*/ 791455 h 1482760"/>
              <a:gd name="connsiteX76" fmla="*/ 1057401 w 4223533"/>
              <a:gd name="connsiteY76" fmla="*/ 817068 h 1482760"/>
              <a:gd name="connsiteX77" fmla="*/ 1131400 w 4223533"/>
              <a:gd name="connsiteY77" fmla="*/ 965043 h 1482760"/>
              <a:gd name="connsiteX78" fmla="*/ 1049716 w 4223533"/>
              <a:gd name="connsiteY78" fmla="*/ 1319672 h 1482760"/>
              <a:gd name="connsiteX79" fmla="*/ 917085 w 4223533"/>
              <a:gd name="connsiteY79" fmla="*/ 1143779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676 h 1482760"/>
              <a:gd name="connsiteX75" fmla="*/ 975749 w 4223533"/>
              <a:gd name="connsiteY75" fmla="*/ 791455 h 1482760"/>
              <a:gd name="connsiteX76" fmla="*/ 1057401 w 4223533"/>
              <a:gd name="connsiteY76" fmla="*/ 817068 h 1482760"/>
              <a:gd name="connsiteX77" fmla="*/ 1131400 w 4223533"/>
              <a:gd name="connsiteY77" fmla="*/ 965043 h 1482760"/>
              <a:gd name="connsiteX78" fmla="*/ 1049716 w 4223533"/>
              <a:gd name="connsiteY78" fmla="*/ 1319672 h 1482760"/>
              <a:gd name="connsiteX79" fmla="*/ 917085 w 4223533"/>
              <a:gd name="connsiteY79" fmla="*/ 1143779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75749 w 4223533"/>
              <a:gd name="connsiteY74" fmla="*/ 791455 h 1482760"/>
              <a:gd name="connsiteX75" fmla="*/ 1057401 w 4223533"/>
              <a:gd name="connsiteY75" fmla="*/ 817068 h 1482760"/>
              <a:gd name="connsiteX76" fmla="*/ 1131400 w 4223533"/>
              <a:gd name="connsiteY76" fmla="*/ 965043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1057401 w 4223533"/>
              <a:gd name="connsiteY74" fmla="*/ 817068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57401 w 4223533"/>
              <a:gd name="connsiteY73" fmla="*/ 817068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50028 w 4223533"/>
              <a:gd name="connsiteY73" fmla="*/ 794016 h 1482760"/>
              <a:gd name="connsiteX74" fmla="*/ 1057401 w 4223533"/>
              <a:gd name="connsiteY74" fmla="*/ 817068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57401 w 4223533"/>
              <a:gd name="connsiteY73" fmla="*/ 817068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131400 w 4223533"/>
              <a:gd name="connsiteY73" fmla="*/ 965043 h 1482760"/>
              <a:gd name="connsiteX74" fmla="*/ 1049716 w 4223533"/>
              <a:gd name="connsiteY74" fmla="*/ 1319672 h 1482760"/>
              <a:gd name="connsiteX75" fmla="*/ 917085 w 4223533"/>
              <a:gd name="connsiteY75" fmla="*/ 1143779 h 1482760"/>
              <a:gd name="connsiteX76" fmla="*/ 493300 w 4223533"/>
              <a:gd name="connsiteY76" fmla="*/ 1482760 h 1482760"/>
              <a:gd name="connsiteX77" fmla="*/ 276502 w 4223533"/>
              <a:gd name="connsiteY77" fmla="*/ 1434049 h 1482760"/>
              <a:gd name="connsiteX78" fmla="*/ 49024 w 4223533"/>
              <a:gd name="connsiteY78" fmla="*/ 1227185 h 1482760"/>
              <a:gd name="connsiteX79" fmla="*/ 286111 w 4223533"/>
              <a:gd name="connsiteY79" fmla="*/ 905294 h 1482760"/>
              <a:gd name="connsiteX80" fmla="*/ 737543 w 4223533"/>
              <a:gd name="connsiteY80" fmla="*/ 379079 h 1482760"/>
              <a:gd name="connsiteX81" fmla="*/ 829752 w 4223533"/>
              <a:gd name="connsiteY81" fmla="*/ 220276 h 1482760"/>
              <a:gd name="connsiteX82" fmla="*/ 888662 w 4223533"/>
              <a:gd name="connsiteY82" fmla="*/ 148558 h 1482760"/>
              <a:gd name="connsiteX83" fmla="*/ 916837 w 4223533"/>
              <a:gd name="connsiteY83" fmla="*/ 94770 h 1482760"/>
              <a:gd name="connsiteX84" fmla="*/ 973187 w 4223533"/>
              <a:gd name="connsiteY84" fmla="*/ 35859 h 1482760"/>
              <a:gd name="connsiteX85" fmla="*/ 1078202 w 4223533"/>
              <a:gd name="connsiteY85" fmla="*/ 12807 h 1482760"/>
              <a:gd name="connsiteX86" fmla="*/ 2282034 w 4223533"/>
              <a:gd name="connsiteY86" fmla="*/ 0 h 1482760"/>
              <a:gd name="connsiteX87" fmla="*/ 2192387 w 4223533"/>
              <a:gd name="connsiteY87" fmla="*/ 94770 h 1482760"/>
              <a:gd name="connsiteX88" fmla="*/ 2166773 w 4223533"/>
              <a:gd name="connsiteY88" fmla="*/ 156243 h 1482760"/>
              <a:gd name="connsiteX89" fmla="*/ 2192387 w 4223533"/>
              <a:gd name="connsiteY89" fmla="*/ 212592 h 1482760"/>
              <a:gd name="connsiteX90" fmla="*/ 2253859 w 4223533"/>
              <a:gd name="connsiteY90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73080 w 4223533"/>
              <a:gd name="connsiteY74" fmla="*/ 881102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40030 w 4223533"/>
              <a:gd name="connsiteY74" fmla="*/ 909277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40030 w 4223533"/>
              <a:gd name="connsiteY74" fmla="*/ 909277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40030 w 4223533"/>
              <a:gd name="connsiteY74" fmla="*/ 909277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40030 w 4223533"/>
              <a:gd name="connsiteY74" fmla="*/ 909277 h 1482760"/>
              <a:gd name="connsiteX75" fmla="*/ 1111189 w 4223533"/>
              <a:gd name="connsiteY75" fmla="*/ 914399 h 1482760"/>
              <a:gd name="connsiteX76" fmla="*/ 1131400 w 4223533"/>
              <a:gd name="connsiteY76" fmla="*/ 965043 h 1482760"/>
              <a:gd name="connsiteX77" fmla="*/ 1124307 w 4223533"/>
              <a:gd name="connsiteY77" fmla="*/ 1047286 h 1482760"/>
              <a:gd name="connsiteX78" fmla="*/ 1049716 w 4223533"/>
              <a:gd name="connsiteY78" fmla="*/ 1319672 h 1482760"/>
              <a:gd name="connsiteX79" fmla="*/ 917085 w 4223533"/>
              <a:gd name="connsiteY79" fmla="*/ 1143779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506479"/>
              <a:gd name="connsiteX1" fmla="*/ 2402417 w 4223533"/>
              <a:gd name="connsiteY1" fmla="*/ 238206 h 1506479"/>
              <a:gd name="connsiteX2" fmla="*/ 2509994 w 4223533"/>
              <a:gd name="connsiteY2" fmla="*/ 253574 h 1506479"/>
              <a:gd name="connsiteX3" fmla="*/ 2512555 w 4223533"/>
              <a:gd name="connsiteY3" fmla="*/ 256135 h 1506479"/>
              <a:gd name="connsiteX4" fmla="*/ 2643183 w 4223533"/>
              <a:gd name="connsiteY4" fmla="*/ 235644 h 1506479"/>
              <a:gd name="connsiteX5" fmla="*/ 2743076 w 4223533"/>
              <a:gd name="connsiteY5" fmla="*/ 186979 h 1506479"/>
              <a:gd name="connsiteX6" fmla="*/ 2835284 w 4223533"/>
              <a:gd name="connsiteY6" fmla="*/ 192101 h 1506479"/>
              <a:gd name="connsiteX7" fmla="*/ 2917247 w 4223533"/>
              <a:gd name="connsiteY7" fmla="*/ 274064 h 1506479"/>
              <a:gd name="connsiteX8" fmla="*/ 3022262 w 4223533"/>
              <a:gd name="connsiteY8" fmla="*/ 294555 h 1506479"/>
              <a:gd name="connsiteX9" fmla="*/ 3119594 w 4223533"/>
              <a:gd name="connsiteY9" fmla="*/ 299678 h 1506479"/>
              <a:gd name="connsiteX10" fmla="*/ 3165698 w 4223533"/>
              <a:gd name="connsiteY10" fmla="*/ 266380 h 1506479"/>
              <a:gd name="connsiteX11" fmla="*/ 3286081 w 4223533"/>
              <a:gd name="connsiteY11" fmla="*/ 271503 h 1506479"/>
              <a:gd name="connsiteX12" fmla="*/ 3365483 w 4223533"/>
              <a:gd name="connsiteY12" fmla="*/ 238206 h 1506479"/>
              <a:gd name="connsiteX13" fmla="*/ 3488427 w 4223533"/>
              <a:gd name="connsiteY13" fmla="*/ 199785 h 1506479"/>
              <a:gd name="connsiteX14" fmla="*/ 3547338 w 4223533"/>
              <a:gd name="connsiteY14" fmla="*/ 166488 h 1506479"/>
              <a:gd name="connsiteX15" fmla="*/ 3688212 w 4223533"/>
              <a:gd name="connsiteY15" fmla="*/ 140874 h 1506479"/>
              <a:gd name="connsiteX16" fmla="*/ 3744562 w 4223533"/>
              <a:gd name="connsiteY16" fmla="*/ 140874 h 1506479"/>
              <a:gd name="connsiteX17" fmla="*/ 3803473 w 4223533"/>
              <a:gd name="connsiteY17" fmla="*/ 94770 h 1506479"/>
              <a:gd name="connsiteX18" fmla="*/ 3862383 w 4223533"/>
              <a:gd name="connsiteY18" fmla="*/ 53789 h 1506479"/>
              <a:gd name="connsiteX19" fmla="*/ 3962276 w 4223533"/>
              <a:gd name="connsiteY19" fmla="*/ 10246 h 1506479"/>
              <a:gd name="connsiteX20" fmla="*/ 4033994 w 4223533"/>
              <a:gd name="connsiteY20" fmla="*/ 17930 h 1506479"/>
              <a:gd name="connsiteX21" fmla="*/ 4223533 w 4223533"/>
              <a:gd name="connsiteY21" fmla="*/ 12807 h 1506479"/>
              <a:gd name="connsiteX22" fmla="*/ 4133886 w 4223533"/>
              <a:gd name="connsiteY22" fmla="*/ 84525 h 1506479"/>
              <a:gd name="connsiteX23" fmla="*/ 4087782 w 4223533"/>
              <a:gd name="connsiteY23" fmla="*/ 148558 h 1506479"/>
              <a:gd name="connsiteX24" fmla="*/ 4131325 w 4223533"/>
              <a:gd name="connsiteY24" fmla="*/ 199785 h 1506479"/>
              <a:gd name="connsiteX25" fmla="*/ 4144131 w 4223533"/>
              <a:gd name="connsiteY25" fmla="*/ 217715 h 1506479"/>
              <a:gd name="connsiteX26" fmla="*/ 4151815 w 4223533"/>
              <a:gd name="connsiteY26" fmla="*/ 225399 h 1506479"/>
              <a:gd name="connsiteX27" fmla="*/ 4172306 w 4223533"/>
              <a:gd name="connsiteY27" fmla="*/ 258696 h 1506479"/>
              <a:gd name="connsiteX28" fmla="*/ 4162061 w 4223533"/>
              <a:gd name="connsiteY28" fmla="*/ 261258 h 1506479"/>
              <a:gd name="connsiteX29" fmla="*/ 4154377 w 4223533"/>
              <a:gd name="connsiteY29" fmla="*/ 263819 h 1506479"/>
              <a:gd name="connsiteX30" fmla="*/ 4144131 w 4223533"/>
              <a:gd name="connsiteY30" fmla="*/ 266380 h 1506479"/>
              <a:gd name="connsiteX31" fmla="*/ 4108273 w 4223533"/>
              <a:gd name="connsiteY31" fmla="*/ 279187 h 1506479"/>
              <a:gd name="connsiteX32" fmla="*/ 4100588 w 4223533"/>
              <a:gd name="connsiteY32" fmla="*/ 286871 h 1506479"/>
              <a:gd name="connsiteX33" fmla="*/ 4092904 w 4223533"/>
              <a:gd name="connsiteY33" fmla="*/ 289432 h 1506479"/>
              <a:gd name="connsiteX34" fmla="*/ 4087782 w 4223533"/>
              <a:gd name="connsiteY34" fmla="*/ 291994 h 1506479"/>
              <a:gd name="connsiteX35" fmla="*/ 4033994 w 4223533"/>
              <a:gd name="connsiteY35" fmla="*/ 327853 h 1506479"/>
              <a:gd name="connsiteX36" fmla="*/ 3987889 w 4223533"/>
              <a:gd name="connsiteY36" fmla="*/ 363711 h 1506479"/>
              <a:gd name="connsiteX37" fmla="*/ 3936662 w 4223533"/>
              <a:gd name="connsiteY37" fmla="*/ 414938 h 1506479"/>
              <a:gd name="connsiteX38" fmla="*/ 3847015 w 4223533"/>
              <a:gd name="connsiteY38" fmla="*/ 517392 h 1506479"/>
              <a:gd name="connsiteX39" fmla="*/ 3762491 w 4223533"/>
              <a:gd name="connsiteY39" fmla="*/ 614723 h 1506479"/>
              <a:gd name="connsiteX40" fmla="*/ 3759930 w 4223533"/>
              <a:gd name="connsiteY40" fmla="*/ 627530 h 1506479"/>
              <a:gd name="connsiteX41" fmla="*/ 3695896 w 4223533"/>
              <a:gd name="connsiteY41" fmla="*/ 676195 h 1506479"/>
              <a:gd name="connsiteX42" fmla="*/ 3560145 w 4223533"/>
              <a:gd name="connsiteY42" fmla="*/ 740229 h 1506479"/>
              <a:gd name="connsiteX43" fmla="*/ 3555022 w 4223533"/>
              <a:gd name="connsiteY43" fmla="*/ 750474 h 1506479"/>
              <a:gd name="connsiteX44" fmla="*/ 3544777 w 4223533"/>
              <a:gd name="connsiteY44" fmla="*/ 760720 h 1506479"/>
              <a:gd name="connsiteX45" fmla="*/ 3406464 w 4223533"/>
              <a:gd name="connsiteY45" fmla="*/ 750474 h 1506479"/>
              <a:gd name="connsiteX46" fmla="*/ 3398780 w 4223533"/>
              <a:gd name="connsiteY46" fmla="*/ 747913 h 1506479"/>
              <a:gd name="connsiteX47" fmla="*/ 3388535 w 4223533"/>
              <a:gd name="connsiteY47" fmla="*/ 742790 h 1506479"/>
              <a:gd name="connsiteX48" fmla="*/ 3304010 w 4223533"/>
              <a:gd name="connsiteY48" fmla="*/ 678757 h 1506479"/>
              <a:gd name="connsiteX49" fmla="*/ 3178504 w 4223533"/>
              <a:gd name="connsiteY49" fmla="*/ 632653 h 1506479"/>
              <a:gd name="connsiteX50" fmla="*/ 3004333 w 4223533"/>
              <a:gd name="connsiteY50" fmla="*/ 601916 h 1506479"/>
              <a:gd name="connsiteX51" fmla="*/ 2881388 w 4223533"/>
              <a:gd name="connsiteY51" fmla="*/ 591671 h 1506479"/>
              <a:gd name="connsiteX52" fmla="*/ 2778935 w 4223533"/>
              <a:gd name="connsiteY52" fmla="*/ 604478 h 1506479"/>
              <a:gd name="connsiteX53" fmla="*/ 2650867 w 4223533"/>
              <a:gd name="connsiteY53" fmla="*/ 578864 h 1506479"/>
              <a:gd name="connsiteX54" fmla="*/ 2469012 w 4223533"/>
              <a:gd name="connsiteY54" fmla="*/ 540444 h 1506479"/>
              <a:gd name="connsiteX55" fmla="*/ 2366558 w 4223533"/>
              <a:gd name="connsiteY55" fmla="*/ 512269 h 1506479"/>
              <a:gd name="connsiteX56" fmla="*/ 2266666 w 4223533"/>
              <a:gd name="connsiteY56" fmla="*/ 471288 h 1506479"/>
              <a:gd name="connsiteX57" fmla="*/ 2200071 w 4223533"/>
              <a:gd name="connsiteY57" fmla="*/ 466165 h 1506479"/>
              <a:gd name="connsiteX58" fmla="*/ 2148844 w 4223533"/>
              <a:gd name="connsiteY58" fmla="*/ 440552 h 1506479"/>
              <a:gd name="connsiteX59" fmla="*/ 2054074 w 4223533"/>
              <a:gd name="connsiteY59" fmla="*/ 402132 h 1506479"/>
              <a:gd name="connsiteX60" fmla="*/ 1997725 w 4223533"/>
              <a:gd name="connsiteY60" fmla="*/ 391886 h 1506479"/>
              <a:gd name="connsiteX61" fmla="*/ 1910639 w 4223533"/>
              <a:gd name="connsiteY61" fmla="*/ 402132 h 1506479"/>
              <a:gd name="connsiteX62" fmla="*/ 1874780 w 4223533"/>
              <a:gd name="connsiteY62" fmla="*/ 399570 h 1506479"/>
              <a:gd name="connsiteX63" fmla="*/ 1805624 w 4223533"/>
              <a:gd name="connsiteY63" fmla="*/ 427745 h 1506479"/>
              <a:gd name="connsiteX64" fmla="*/ 1710854 w 4223533"/>
              <a:gd name="connsiteY64" fmla="*/ 461043 h 1506479"/>
              <a:gd name="connsiteX65" fmla="*/ 1618646 w 4223533"/>
              <a:gd name="connsiteY65" fmla="*/ 484095 h 1506479"/>
              <a:gd name="connsiteX66" fmla="*/ 1557173 w 4223533"/>
              <a:gd name="connsiteY66" fmla="*/ 499463 h 1506479"/>
              <a:gd name="connsiteX67" fmla="*/ 1413738 w 4223533"/>
              <a:gd name="connsiteY67" fmla="*/ 583987 h 1506479"/>
              <a:gd name="connsiteX68" fmla="*/ 1313846 w 4223533"/>
              <a:gd name="connsiteY68" fmla="*/ 653143 h 1506479"/>
              <a:gd name="connsiteX69" fmla="*/ 1193462 w 4223533"/>
              <a:gd name="connsiteY69" fmla="*/ 706932 h 1506479"/>
              <a:gd name="connsiteX70" fmla="*/ 1124306 w 4223533"/>
              <a:gd name="connsiteY70" fmla="*/ 763281 h 1506479"/>
              <a:gd name="connsiteX71" fmla="*/ 1119183 w 4223533"/>
              <a:gd name="connsiteY71" fmla="*/ 770965 h 1506479"/>
              <a:gd name="connsiteX72" fmla="*/ 1055150 w 4223533"/>
              <a:gd name="connsiteY72" fmla="*/ 796834 h 1506479"/>
              <a:gd name="connsiteX73" fmla="*/ 1060274 w 4223533"/>
              <a:gd name="connsiteY73" fmla="*/ 870553 h 1506479"/>
              <a:gd name="connsiteX74" fmla="*/ 1111189 w 4223533"/>
              <a:gd name="connsiteY74" fmla="*/ 914399 h 1506479"/>
              <a:gd name="connsiteX75" fmla="*/ 1131400 w 4223533"/>
              <a:gd name="connsiteY75" fmla="*/ 965043 h 1506479"/>
              <a:gd name="connsiteX76" fmla="*/ 1124307 w 4223533"/>
              <a:gd name="connsiteY76" fmla="*/ 1047286 h 1506479"/>
              <a:gd name="connsiteX77" fmla="*/ 1049716 w 4223533"/>
              <a:gd name="connsiteY77" fmla="*/ 1319672 h 1506479"/>
              <a:gd name="connsiteX78" fmla="*/ 917085 w 4223533"/>
              <a:gd name="connsiteY78" fmla="*/ 1143779 h 1506479"/>
              <a:gd name="connsiteX79" fmla="*/ 733091 w 4223533"/>
              <a:gd name="connsiteY79" fmla="*/ 1291736 h 1506479"/>
              <a:gd name="connsiteX80" fmla="*/ 493300 w 4223533"/>
              <a:gd name="connsiteY80" fmla="*/ 1482760 h 1506479"/>
              <a:gd name="connsiteX81" fmla="*/ 276502 w 4223533"/>
              <a:gd name="connsiteY81" fmla="*/ 1434049 h 1506479"/>
              <a:gd name="connsiteX82" fmla="*/ 49024 w 4223533"/>
              <a:gd name="connsiteY82" fmla="*/ 1227185 h 1506479"/>
              <a:gd name="connsiteX83" fmla="*/ 286111 w 4223533"/>
              <a:gd name="connsiteY83" fmla="*/ 905294 h 1506479"/>
              <a:gd name="connsiteX84" fmla="*/ 737543 w 4223533"/>
              <a:gd name="connsiteY84" fmla="*/ 379079 h 1506479"/>
              <a:gd name="connsiteX85" fmla="*/ 829752 w 4223533"/>
              <a:gd name="connsiteY85" fmla="*/ 220276 h 1506479"/>
              <a:gd name="connsiteX86" fmla="*/ 888662 w 4223533"/>
              <a:gd name="connsiteY86" fmla="*/ 148558 h 1506479"/>
              <a:gd name="connsiteX87" fmla="*/ 916837 w 4223533"/>
              <a:gd name="connsiteY87" fmla="*/ 94770 h 1506479"/>
              <a:gd name="connsiteX88" fmla="*/ 973187 w 4223533"/>
              <a:gd name="connsiteY88" fmla="*/ 35859 h 1506479"/>
              <a:gd name="connsiteX89" fmla="*/ 1078202 w 4223533"/>
              <a:gd name="connsiteY89" fmla="*/ 12807 h 1506479"/>
              <a:gd name="connsiteX90" fmla="*/ 2282034 w 4223533"/>
              <a:gd name="connsiteY90" fmla="*/ 0 h 1506479"/>
              <a:gd name="connsiteX91" fmla="*/ 2192387 w 4223533"/>
              <a:gd name="connsiteY91" fmla="*/ 94770 h 1506479"/>
              <a:gd name="connsiteX92" fmla="*/ 2166773 w 4223533"/>
              <a:gd name="connsiteY92" fmla="*/ 156243 h 1506479"/>
              <a:gd name="connsiteX93" fmla="*/ 2192387 w 4223533"/>
              <a:gd name="connsiteY93" fmla="*/ 212592 h 1506479"/>
              <a:gd name="connsiteX94" fmla="*/ 2253859 w 4223533"/>
              <a:gd name="connsiteY94" fmla="*/ 245890 h 1506479"/>
              <a:gd name="connsiteX0" fmla="*/ 2253859 w 4223533"/>
              <a:gd name="connsiteY0" fmla="*/ 245890 h 1515631"/>
              <a:gd name="connsiteX1" fmla="*/ 2402417 w 4223533"/>
              <a:gd name="connsiteY1" fmla="*/ 238206 h 1515631"/>
              <a:gd name="connsiteX2" fmla="*/ 2509994 w 4223533"/>
              <a:gd name="connsiteY2" fmla="*/ 253574 h 1515631"/>
              <a:gd name="connsiteX3" fmla="*/ 2512555 w 4223533"/>
              <a:gd name="connsiteY3" fmla="*/ 256135 h 1515631"/>
              <a:gd name="connsiteX4" fmla="*/ 2643183 w 4223533"/>
              <a:gd name="connsiteY4" fmla="*/ 235644 h 1515631"/>
              <a:gd name="connsiteX5" fmla="*/ 2743076 w 4223533"/>
              <a:gd name="connsiteY5" fmla="*/ 186979 h 1515631"/>
              <a:gd name="connsiteX6" fmla="*/ 2835284 w 4223533"/>
              <a:gd name="connsiteY6" fmla="*/ 192101 h 1515631"/>
              <a:gd name="connsiteX7" fmla="*/ 2917247 w 4223533"/>
              <a:gd name="connsiteY7" fmla="*/ 274064 h 1515631"/>
              <a:gd name="connsiteX8" fmla="*/ 3022262 w 4223533"/>
              <a:gd name="connsiteY8" fmla="*/ 294555 h 1515631"/>
              <a:gd name="connsiteX9" fmla="*/ 3119594 w 4223533"/>
              <a:gd name="connsiteY9" fmla="*/ 299678 h 1515631"/>
              <a:gd name="connsiteX10" fmla="*/ 3165698 w 4223533"/>
              <a:gd name="connsiteY10" fmla="*/ 266380 h 1515631"/>
              <a:gd name="connsiteX11" fmla="*/ 3286081 w 4223533"/>
              <a:gd name="connsiteY11" fmla="*/ 271503 h 1515631"/>
              <a:gd name="connsiteX12" fmla="*/ 3365483 w 4223533"/>
              <a:gd name="connsiteY12" fmla="*/ 238206 h 1515631"/>
              <a:gd name="connsiteX13" fmla="*/ 3488427 w 4223533"/>
              <a:gd name="connsiteY13" fmla="*/ 199785 h 1515631"/>
              <a:gd name="connsiteX14" fmla="*/ 3547338 w 4223533"/>
              <a:gd name="connsiteY14" fmla="*/ 166488 h 1515631"/>
              <a:gd name="connsiteX15" fmla="*/ 3688212 w 4223533"/>
              <a:gd name="connsiteY15" fmla="*/ 140874 h 1515631"/>
              <a:gd name="connsiteX16" fmla="*/ 3744562 w 4223533"/>
              <a:gd name="connsiteY16" fmla="*/ 140874 h 1515631"/>
              <a:gd name="connsiteX17" fmla="*/ 3803473 w 4223533"/>
              <a:gd name="connsiteY17" fmla="*/ 94770 h 1515631"/>
              <a:gd name="connsiteX18" fmla="*/ 3862383 w 4223533"/>
              <a:gd name="connsiteY18" fmla="*/ 53789 h 1515631"/>
              <a:gd name="connsiteX19" fmla="*/ 3962276 w 4223533"/>
              <a:gd name="connsiteY19" fmla="*/ 10246 h 1515631"/>
              <a:gd name="connsiteX20" fmla="*/ 4033994 w 4223533"/>
              <a:gd name="connsiteY20" fmla="*/ 17930 h 1515631"/>
              <a:gd name="connsiteX21" fmla="*/ 4223533 w 4223533"/>
              <a:gd name="connsiteY21" fmla="*/ 12807 h 1515631"/>
              <a:gd name="connsiteX22" fmla="*/ 4133886 w 4223533"/>
              <a:gd name="connsiteY22" fmla="*/ 84525 h 1515631"/>
              <a:gd name="connsiteX23" fmla="*/ 4087782 w 4223533"/>
              <a:gd name="connsiteY23" fmla="*/ 148558 h 1515631"/>
              <a:gd name="connsiteX24" fmla="*/ 4131325 w 4223533"/>
              <a:gd name="connsiteY24" fmla="*/ 199785 h 1515631"/>
              <a:gd name="connsiteX25" fmla="*/ 4144131 w 4223533"/>
              <a:gd name="connsiteY25" fmla="*/ 217715 h 1515631"/>
              <a:gd name="connsiteX26" fmla="*/ 4151815 w 4223533"/>
              <a:gd name="connsiteY26" fmla="*/ 225399 h 1515631"/>
              <a:gd name="connsiteX27" fmla="*/ 4172306 w 4223533"/>
              <a:gd name="connsiteY27" fmla="*/ 258696 h 1515631"/>
              <a:gd name="connsiteX28" fmla="*/ 4162061 w 4223533"/>
              <a:gd name="connsiteY28" fmla="*/ 261258 h 1515631"/>
              <a:gd name="connsiteX29" fmla="*/ 4154377 w 4223533"/>
              <a:gd name="connsiteY29" fmla="*/ 263819 h 1515631"/>
              <a:gd name="connsiteX30" fmla="*/ 4144131 w 4223533"/>
              <a:gd name="connsiteY30" fmla="*/ 266380 h 1515631"/>
              <a:gd name="connsiteX31" fmla="*/ 4108273 w 4223533"/>
              <a:gd name="connsiteY31" fmla="*/ 279187 h 1515631"/>
              <a:gd name="connsiteX32" fmla="*/ 4100588 w 4223533"/>
              <a:gd name="connsiteY32" fmla="*/ 286871 h 1515631"/>
              <a:gd name="connsiteX33" fmla="*/ 4092904 w 4223533"/>
              <a:gd name="connsiteY33" fmla="*/ 289432 h 1515631"/>
              <a:gd name="connsiteX34" fmla="*/ 4087782 w 4223533"/>
              <a:gd name="connsiteY34" fmla="*/ 291994 h 1515631"/>
              <a:gd name="connsiteX35" fmla="*/ 4033994 w 4223533"/>
              <a:gd name="connsiteY35" fmla="*/ 327853 h 1515631"/>
              <a:gd name="connsiteX36" fmla="*/ 3987889 w 4223533"/>
              <a:gd name="connsiteY36" fmla="*/ 363711 h 1515631"/>
              <a:gd name="connsiteX37" fmla="*/ 3936662 w 4223533"/>
              <a:gd name="connsiteY37" fmla="*/ 414938 h 1515631"/>
              <a:gd name="connsiteX38" fmla="*/ 3847015 w 4223533"/>
              <a:gd name="connsiteY38" fmla="*/ 517392 h 1515631"/>
              <a:gd name="connsiteX39" fmla="*/ 3762491 w 4223533"/>
              <a:gd name="connsiteY39" fmla="*/ 614723 h 1515631"/>
              <a:gd name="connsiteX40" fmla="*/ 3759930 w 4223533"/>
              <a:gd name="connsiteY40" fmla="*/ 627530 h 1515631"/>
              <a:gd name="connsiteX41" fmla="*/ 3695896 w 4223533"/>
              <a:gd name="connsiteY41" fmla="*/ 676195 h 1515631"/>
              <a:gd name="connsiteX42" fmla="*/ 3560145 w 4223533"/>
              <a:gd name="connsiteY42" fmla="*/ 740229 h 1515631"/>
              <a:gd name="connsiteX43" fmla="*/ 3555022 w 4223533"/>
              <a:gd name="connsiteY43" fmla="*/ 750474 h 1515631"/>
              <a:gd name="connsiteX44" fmla="*/ 3544777 w 4223533"/>
              <a:gd name="connsiteY44" fmla="*/ 760720 h 1515631"/>
              <a:gd name="connsiteX45" fmla="*/ 3406464 w 4223533"/>
              <a:gd name="connsiteY45" fmla="*/ 750474 h 1515631"/>
              <a:gd name="connsiteX46" fmla="*/ 3398780 w 4223533"/>
              <a:gd name="connsiteY46" fmla="*/ 747913 h 1515631"/>
              <a:gd name="connsiteX47" fmla="*/ 3388535 w 4223533"/>
              <a:gd name="connsiteY47" fmla="*/ 742790 h 1515631"/>
              <a:gd name="connsiteX48" fmla="*/ 3304010 w 4223533"/>
              <a:gd name="connsiteY48" fmla="*/ 678757 h 1515631"/>
              <a:gd name="connsiteX49" fmla="*/ 3178504 w 4223533"/>
              <a:gd name="connsiteY49" fmla="*/ 632653 h 1515631"/>
              <a:gd name="connsiteX50" fmla="*/ 3004333 w 4223533"/>
              <a:gd name="connsiteY50" fmla="*/ 601916 h 1515631"/>
              <a:gd name="connsiteX51" fmla="*/ 2881388 w 4223533"/>
              <a:gd name="connsiteY51" fmla="*/ 591671 h 1515631"/>
              <a:gd name="connsiteX52" fmla="*/ 2778935 w 4223533"/>
              <a:gd name="connsiteY52" fmla="*/ 604478 h 1515631"/>
              <a:gd name="connsiteX53" fmla="*/ 2650867 w 4223533"/>
              <a:gd name="connsiteY53" fmla="*/ 578864 h 1515631"/>
              <a:gd name="connsiteX54" fmla="*/ 2469012 w 4223533"/>
              <a:gd name="connsiteY54" fmla="*/ 540444 h 1515631"/>
              <a:gd name="connsiteX55" fmla="*/ 2366558 w 4223533"/>
              <a:gd name="connsiteY55" fmla="*/ 512269 h 1515631"/>
              <a:gd name="connsiteX56" fmla="*/ 2266666 w 4223533"/>
              <a:gd name="connsiteY56" fmla="*/ 471288 h 1515631"/>
              <a:gd name="connsiteX57" fmla="*/ 2200071 w 4223533"/>
              <a:gd name="connsiteY57" fmla="*/ 466165 h 1515631"/>
              <a:gd name="connsiteX58" fmla="*/ 2148844 w 4223533"/>
              <a:gd name="connsiteY58" fmla="*/ 440552 h 1515631"/>
              <a:gd name="connsiteX59" fmla="*/ 2054074 w 4223533"/>
              <a:gd name="connsiteY59" fmla="*/ 402132 h 1515631"/>
              <a:gd name="connsiteX60" fmla="*/ 1997725 w 4223533"/>
              <a:gd name="connsiteY60" fmla="*/ 391886 h 1515631"/>
              <a:gd name="connsiteX61" fmla="*/ 1910639 w 4223533"/>
              <a:gd name="connsiteY61" fmla="*/ 402132 h 1515631"/>
              <a:gd name="connsiteX62" fmla="*/ 1874780 w 4223533"/>
              <a:gd name="connsiteY62" fmla="*/ 399570 h 1515631"/>
              <a:gd name="connsiteX63" fmla="*/ 1805624 w 4223533"/>
              <a:gd name="connsiteY63" fmla="*/ 427745 h 1515631"/>
              <a:gd name="connsiteX64" fmla="*/ 1710854 w 4223533"/>
              <a:gd name="connsiteY64" fmla="*/ 461043 h 1515631"/>
              <a:gd name="connsiteX65" fmla="*/ 1618646 w 4223533"/>
              <a:gd name="connsiteY65" fmla="*/ 484095 h 1515631"/>
              <a:gd name="connsiteX66" fmla="*/ 1557173 w 4223533"/>
              <a:gd name="connsiteY66" fmla="*/ 499463 h 1515631"/>
              <a:gd name="connsiteX67" fmla="*/ 1413738 w 4223533"/>
              <a:gd name="connsiteY67" fmla="*/ 583987 h 1515631"/>
              <a:gd name="connsiteX68" fmla="*/ 1313846 w 4223533"/>
              <a:gd name="connsiteY68" fmla="*/ 653143 h 1515631"/>
              <a:gd name="connsiteX69" fmla="*/ 1193462 w 4223533"/>
              <a:gd name="connsiteY69" fmla="*/ 706932 h 1515631"/>
              <a:gd name="connsiteX70" fmla="*/ 1124306 w 4223533"/>
              <a:gd name="connsiteY70" fmla="*/ 763281 h 1515631"/>
              <a:gd name="connsiteX71" fmla="*/ 1119183 w 4223533"/>
              <a:gd name="connsiteY71" fmla="*/ 770965 h 1515631"/>
              <a:gd name="connsiteX72" fmla="*/ 1055150 w 4223533"/>
              <a:gd name="connsiteY72" fmla="*/ 796834 h 1515631"/>
              <a:gd name="connsiteX73" fmla="*/ 1060274 w 4223533"/>
              <a:gd name="connsiteY73" fmla="*/ 870553 h 1515631"/>
              <a:gd name="connsiteX74" fmla="*/ 1111189 w 4223533"/>
              <a:gd name="connsiteY74" fmla="*/ 914399 h 1515631"/>
              <a:gd name="connsiteX75" fmla="*/ 1131400 w 4223533"/>
              <a:gd name="connsiteY75" fmla="*/ 965043 h 1515631"/>
              <a:gd name="connsiteX76" fmla="*/ 1124307 w 4223533"/>
              <a:gd name="connsiteY76" fmla="*/ 1047286 h 1515631"/>
              <a:gd name="connsiteX77" fmla="*/ 1049716 w 4223533"/>
              <a:gd name="connsiteY77" fmla="*/ 1319672 h 1515631"/>
              <a:gd name="connsiteX78" fmla="*/ 917085 w 4223533"/>
              <a:gd name="connsiteY78" fmla="*/ 1143779 h 1515631"/>
              <a:gd name="connsiteX79" fmla="*/ 733091 w 4223533"/>
              <a:gd name="connsiteY79" fmla="*/ 1291736 h 1515631"/>
              <a:gd name="connsiteX80" fmla="*/ 493300 w 4223533"/>
              <a:gd name="connsiteY80" fmla="*/ 1482760 h 1515631"/>
              <a:gd name="connsiteX81" fmla="*/ 489764 w 4223533"/>
              <a:gd name="connsiteY81" fmla="*/ 1417498 h 1515631"/>
              <a:gd name="connsiteX82" fmla="*/ 276502 w 4223533"/>
              <a:gd name="connsiteY82" fmla="*/ 1434049 h 1515631"/>
              <a:gd name="connsiteX83" fmla="*/ 49024 w 4223533"/>
              <a:gd name="connsiteY83" fmla="*/ 1227185 h 1515631"/>
              <a:gd name="connsiteX84" fmla="*/ 286111 w 4223533"/>
              <a:gd name="connsiteY84" fmla="*/ 905294 h 1515631"/>
              <a:gd name="connsiteX85" fmla="*/ 737543 w 4223533"/>
              <a:gd name="connsiteY85" fmla="*/ 379079 h 1515631"/>
              <a:gd name="connsiteX86" fmla="*/ 829752 w 4223533"/>
              <a:gd name="connsiteY86" fmla="*/ 220276 h 1515631"/>
              <a:gd name="connsiteX87" fmla="*/ 888662 w 4223533"/>
              <a:gd name="connsiteY87" fmla="*/ 148558 h 1515631"/>
              <a:gd name="connsiteX88" fmla="*/ 916837 w 4223533"/>
              <a:gd name="connsiteY88" fmla="*/ 94770 h 1515631"/>
              <a:gd name="connsiteX89" fmla="*/ 973187 w 4223533"/>
              <a:gd name="connsiteY89" fmla="*/ 35859 h 1515631"/>
              <a:gd name="connsiteX90" fmla="*/ 1078202 w 4223533"/>
              <a:gd name="connsiteY90" fmla="*/ 12807 h 1515631"/>
              <a:gd name="connsiteX91" fmla="*/ 2282034 w 4223533"/>
              <a:gd name="connsiteY91" fmla="*/ 0 h 1515631"/>
              <a:gd name="connsiteX92" fmla="*/ 2192387 w 4223533"/>
              <a:gd name="connsiteY92" fmla="*/ 94770 h 1515631"/>
              <a:gd name="connsiteX93" fmla="*/ 2166773 w 4223533"/>
              <a:gd name="connsiteY93" fmla="*/ 156243 h 1515631"/>
              <a:gd name="connsiteX94" fmla="*/ 2192387 w 4223533"/>
              <a:gd name="connsiteY94" fmla="*/ 212592 h 1515631"/>
              <a:gd name="connsiteX95" fmla="*/ 2253859 w 4223533"/>
              <a:gd name="connsiteY95" fmla="*/ 245890 h 1515631"/>
              <a:gd name="connsiteX0" fmla="*/ 2253859 w 4223533"/>
              <a:gd name="connsiteY0" fmla="*/ 245890 h 1477678"/>
              <a:gd name="connsiteX1" fmla="*/ 2402417 w 4223533"/>
              <a:gd name="connsiteY1" fmla="*/ 238206 h 1477678"/>
              <a:gd name="connsiteX2" fmla="*/ 2509994 w 4223533"/>
              <a:gd name="connsiteY2" fmla="*/ 253574 h 1477678"/>
              <a:gd name="connsiteX3" fmla="*/ 2512555 w 4223533"/>
              <a:gd name="connsiteY3" fmla="*/ 256135 h 1477678"/>
              <a:gd name="connsiteX4" fmla="*/ 2643183 w 4223533"/>
              <a:gd name="connsiteY4" fmla="*/ 235644 h 1477678"/>
              <a:gd name="connsiteX5" fmla="*/ 2743076 w 4223533"/>
              <a:gd name="connsiteY5" fmla="*/ 186979 h 1477678"/>
              <a:gd name="connsiteX6" fmla="*/ 2835284 w 4223533"/>
              <a:gd name="connsiteY6" fmla="*/ 192101 h 1477678"/>
              <a:gd name="connsiteX7" fmla="*/ 2917247 w 4223533"/>
              <a:gd name="connsiteY7" fmla="*/ 274064 h 1477678"/>
              <a:gd name="connsiteX8" fmla="*/ 3022262 w 4223533"/>
              <a:gd name="connsiteY8" fmla="*/ 294555 h 1477678"/>
              <a:gd name="connsiteX9" fmla="*/ 3119594 w 4223533"/>
              <a:gd name="connsiteY9" fmla="*/ 299678 h 1477678"/>
              <a:gd name="connsiteX10" fmla="*/ 3165698 w 4223533"/>
              <a:gd name="connsiteY10" fmla="*/ 266380 h 1477678"/>
              <a:gd name="connsiteX11" fmla="*/ 3286081 w 4223533"/>
              <a:gd name="connsiteY11" fmla="*/ 271503 h 1477678"/>
              <a:gd name="connsiteX12" fmla="*/ 3365483 w 4223533"/>
              <a:gd name="connsiteY12" fmla="*/ 238206 h 1477678"/>
              <a:gd name="connsiteX13" fmla="*/ 3488427 w 4223533"/>
              <a:gd name="connsiteY13" fmla="*/ 199785 h 1477678"/>
              <a:gd name="connsiteX14" fmla="*/ 3547338 w 4223533"/>
              <a:gd name="connsiteY14" fmla="*/ 166488 h 1477678"/>
              <a:gd name="connsiteX15" fmla="*/ 3688212 w 4223533"/>
              <a:gd name="connsiteY15" fmla="*/ 140874 h 1477678"/>
              <a:gd name="connsiteX16" fmla="*/ 3744562 w 4223533"/>
              <a:gd name="connsiteY16" fmla="*/ 140874 h 1477678"/>
              <a:gd name="connsiteX17" fmla="*/ 3803473 w 4223533"/>
              <a:gd name="connsiteY17" fmla="*/ 94770 h 1477678"/>
              <a:gd name="connsiteX18" fmla="*/ 3862383 w 4223533"/>
              <a:gd name="connsiteY18" fmla="*/ 53789 h 1477678"/>
              <a:gd name="connsiteX19" fmla="*/ 3962276 w 4223533"/>
              <a:gd name="connsiteY19" fmla="*/ 10246 h 1477678"/>
              <a:gd name="connsiteX20" fmla="*/ 4033994 w 4223533"/>
              <a:gd name="connsiteY20" fmla="*/ 17930 h 1477678"/>
              <a:gd name="connsiteX21" fmla="*/ 4223533 w 4223533"/>
              <a:gd name="connsiteY21" fmla="*/ 12807 h 1477678"/>
              <a:gd name="connsiteX22" fmla="*/ 4133886 w 4223533"/>
              <a:gd name="connsiteY22" fmla="*/ 84525 h 1477678"/>
              <a:gd name="connsiteX23" fmla="*/ 4087782 w 4223533"/>
              <a:gd name="connsiteY23" fmla="*/ 148558 h 1477678"/>
              <a:gd name="connsiteX24" fmla="*/ 4131325 w 4223533"/>
              <a:gd name="connsiteY24" fmla="*/ 199785 h 1477678"/>
              <a:gd name="connsiteX25" fmla="*/ 4144131 w 4223533"/>
              <a:gd name="connsiteY25" fmla="*/ 217715 h 1477678"/>
              <a:gd name="connsiteX26" fmla="*/ 4151815 w 4223533"/>
              <a:gd name="connsiteY26" fmla="*/ 225399 h 1477678"/>
              <a:gd name="connsiteX27" fmla="*/ 4172306 w 4223533"/>
              <a:gd name="connsiteY27" fmla="*/ 258696 h 1477678"/>
              <a:gd name="connsiteX28" fmla="*/ 4162061 w 4223533"/>
              <a:gd name="connsiteY28" fmla="*/ 261258 h 1477678"/>
              <a:gd name="connsiteX29" fmla="*/ 4154377 w 4223533"/>
              <a:gd name="connsiteY29" fmla="*/ 263819 h 1477678"/>
              <a:gd name="connsiteX30" fmla="*/ 4144131 w 4223533"/>
              <a:gd name="connsiteY30" fmla="*/ 266380 h 1477678"/>
              <a:gd name="connsiteX31" fmla="*/ 4108273 w 4223533"/>
              <a:gd name="connsiteY31" fmla="*/ 279187 h 1477678"/>
              <a:gd name="connsiteX32" fmla="*/ 4100588 w 4223533"/>
              <a:gd name="connsiteY32" fmla="*/ 286871 h 1477678"/>
              <a:gd name="connsiteX33" fmla="*/ 4092904 w 4223533"/>
              <a:gd name="connsiteY33" fmla="*/ 289432 h 1477678"/>
              <a:gd name="connsiteX34" fmla="*/ 4087782 w 4223533"/>
              <a:gd name="connsiteY34" fmla="*/ 291994 h 1477678"/>
              <a:gd name="connsiteX35" fmla="*/ 4033994 w 4223533"/>
              <a:gd name="connsiteY35" fmla="*/ 327853 h 1477678"/>
              <a:gd name="connsiteX36" fmla="*/ 3987889 w 4223533"/>
              <a:gd name="connsiteY36" fmla="*/ 363711 h 1477678"/>
              <a:gd name="connsiteX37" fmla="*/ 3936662 w 4223533"/>
              <a:gd name="connsiteY37" fmla="*/ 414938 h 1477678"/>
              <a:gd name="connsiteX38" fmla="*/ 3847015 w 4223533"/>
              <a:gd name="connsiteY38" fmla="*/ 517392 h 1477678"/>
              <a:gd name="connsiteX39" fmla="*/ 3762491 w 4223533"/>
              <a:gd name="connsiteY39" fmla="*/ 614723 h 1477678"/>
              <a:gd name="connsiteX40" fmla="*/ 3759930 w 4223533"/>
              <a:gd name="connsiteY40" fmla="*/ 627530 h 1477678"/>
              <a:gd name="connsiteX41" fmla="*/ 3695896 w 4223533"/>
              <a:gd name="connsiteY41" fmla="*/ 676195 h 1477678"/>
              <a:gd name="connsiteX42" fmla="*/ 3560145 w 4223533"/>
              <a:gd name="connsiteY42" fmla="*/ 740229 h 1477678"/>
              <a:gd name="connsiteX43" fmla="*/ 3555022 w 4223533"/>
              <a:gd name="connsiteY43" fmla="*/ 750474 h 1477678"/>
              <a:gd name="connsiteX44" fmla="*/ 3544777 w 4223533"/>
              <a:gd name="connsiteY44" fmla="*/ 760720 h 1477678"/>
              <a:gd name="connsiteX45" fmla="*/ 3406464 w 4223533"/>
              <a:gd name="connsiteY45" fmla="*/ 750474 h 1477678"/>
              <a:gd name="connsiteX46" fmla="*/ 3398780 w 4223533"/>
              <a:gd name="connsiteY46" fmla="*/ 747913 h 1477678"/>
              <a:gd name="connsiteX47" fmla="*/ 3388535 w 4223533"/>
              <a:gd name="connsiteY47" fmla="*/ 742790 h 1477678"/>
              <a:gd name="connsiteX48" fmla="*/ 3304010 w 4223533"/>
              <a:gd name="connsiteY48" fmla="*/ 678757 h 1477678"/>
              <a:gd name="connsiteX49" fmla="*/ 3178504 w 4223533"/>
              <a:gd name="connsiteY49" fmla="*/ 632653 h 1477678"/>
              <a:gd name="connsiteX50" fmla="*/ 3004333 w 4223533"/>
              <a:gd name="connsiteY50" fmla="*/ 601916 h 1477678"/>
              <a:gd name="connsiteX51" fmla="*/ 2881388 w 4223533"/>
              <a:gd name="connsiteY51" fmla="*/ 591671 h 1477678"/>
              <a:gd name="connsiteX52" fmla="*/ 2778935 w 4223533"/>
              <a:gd name="connsiteY52" fmla="*/ 604478 h 1477678"/>
              <a:gd name="connsiteX53" fmla="*/ 2650867 w 4223533"/>
              <a:gd name="connsiteY53" fmla="*/ 578864 h 1477678"/>
              <a:gd name="connsiteX54" fmla="*/ 2469012 w 4223533"/>
              <a:gd name="connsiteY54" fmla="*/ 540444 h 1477678"/>
              <a:gd name="connsiteX55" fmla="*/ 2366558 w 4223533"/>
              <a:gd name="connsiteY55" fmla="*/ 512269 h 1477678"/>
              <a:gd name="connsiteX56" fmla="*/ 2266666 w 4223533"/>
              <a:gd name="connsiteY56" fmla="*/ 471288 h 1477678"/>
              <a:gd name="connsiteX57" fmla="*/ 2200071 w 4223533"/>
              <a:gd name="connsiteY57" fmla="*/ 466165 h 1477678"/>
              <a:gd name="connsiteX58" fmla="*/ 2148844 w 4223533"/>
              <a:gd name="connsiteY58" fmla="*/ 440552 h 1477678"/>
              <a:gd name="connsiteX59" fmla="*/ 2054074 w 4223533"/>
              <a:gd name="connsiteY59" fmla="*/ 402132 h 1477678"/>
              <a:gd name="connsiteX60" fmla="*/ 1997725 w 4223533"/>
              <a:gd name="connsiteY60" fmla="*/ 391886 h 1477678"/>
              <a:gd name="connsiteX61" fmla="*/ 1910639 w 4223533"/>
              <a:gd name="connsiteY61" fmla="*/ 402132 h 1477678"/>
              <a:gd name="connsiteX62" fmla="*/ 1874780 w 4223533"/>
              <a:gd name="connsiteY62" fmla="*/ 399570 h 1477678"/>
              <a:gd name="connsiteX63" fmla="*/ 1805624 w 4223533"/>
              <a:gd name="connsiteY63" fmla="*/ 427745 h 1477678"/>
              <a:gd name="connsiteX64" fmla="*/ 1710854 w 4223533"/>
              <a:gd name="connsiteY64" fmla="*/ 461043 h 1477678"/>
              <a:gd name="connsiteX65" fmla="*/ 1618646 w 4223533"/>
              <a:gd name="connsiteY65" fmla="*/ 484095 h 1477678"/>
              <a:gd name="connsiteX66" fmla="*/ 1557173 w 4223533"/>
              <a:gd name="connsiteY66" fmla="*/ 499463 h 1477678"/>
              <a:gd name="connsiteX67" fmla="*/ 1413738 w 4223533"/>
              <a:gd name="connsiteY67" fmla="*/ 583987 h 1477678"/>
              <a:gd name="connsiteX68" fmla="*/ 1313846 w 4223533"/>
              <a:gd name="connsiteY68" fmla="*/ 653143 h 1477678"/>
              <a:gd name="connsiteX69" fmla="*/ 1193462 w 4223533"/>
              <a:gd name="connsiteY69" fmla="*/ 706932 h 1477678"/>
              <a:gd name="connsiteX70" fmla="*/ 1124306 w 4223533"/>
              <a:gd name="connsiteY70" fmla="*/ 763281 h 1477678"/>
              <a:gd name="connsiteX71" fmla="*/ 1119183 w 4223533"/>
              <a:gd name="connsiteY71" fmla="*/ 770965 h 1477678"/>
              <a:gd name="connsiteX72" fmla="*/ 1055150 w 4223533"/>
              <a:gd name="connsiteY72" fmla="*/ 796834 h 1477678"/>
              <a:gd name="connsiteX73" fmla="*/ 1060274 w 4223533"/>
              <a:gd name="connsiteY73" fmla="*/ 870553 h 1477678"/>
              <a:gd name="connsiteX74" fmla="*/ 1111189 w 4223533"/>
              <a:gd name="connsiteY74" fmla="*/ 914399 h 1477678"/>
              <a:gd name="connsiteX75" fmla="*/ 1131400 w 4223533"/>
              <a:gd name="connsiteY75" fmla="*/ 965043 h 1477678"/>
              <a:gd name="connsiteX76" fmla="*/ 1124307 w 4223533"/>
              <a:gd name="connsiteY76" fmla="*/ 1047286 h 1477678"/>
              <a:gd name="connsiteX77" fmla="*/ 1049716 w 4223533"/>
              <a:gd name="connsiteY77" fmla="*/ 1319672 h 1477678"/>
              <a:gd name="connsiteX78" fmla="*/ 917085 w 4223533"/>
              <a:gd name="connsiteY78" fmla="*/ 1143779 h 1477678"/>
              <a:gd name="connsiteX79" fmla="*/ 733091 w 4223533"/>
              <a:gd name="connsiteY79" fmla="*/ 1291736 h 1477678"/>
              <a:gd name="connsiteX80" fmla="*/ 493300 w 4223533"/>
              <a:gd name="connsiteY80" fmla="*/ 1411298 h 1477678"/>
              <a:gd name="connsiteX81" fmla="*/ 489764 w 4223533"/>
              <a:gd name="connsiteY81" fmla="*/ 1417498 h 1477678"/>
              <a:gd name="connsiteX82" fmla="*/ 276502 w 4223533"/>
              <a:gd name="connsiteY82" fmla="*/ 1434049 h 1477678"/>
              <a:gd name="connsiteX83" fmla="*/ 49024 w 4223533"/>
              <a:gd name="connsiteY83" fmla="*/ 1227185 h 1477678"/>
              <a:gd name="connsiteX84" fmla="*/ 286111 w 4223533"/>
              <a:gd name="connsiteY84" fmla="*/ 905294 h 1477678"/>
              <a:gd name="connsiteX85" fmla="*/ 737543 w 4223533"/>
              <a:gd name="connsiteY85" fmla="*/ 379079 h 1477678"/>
              <a:gd name="connsiteX86" fmla="*/ 829752 w 4223533"/>
              <a:gd name="connsiteY86" fmla="*/ 220276 h 1477678"/>
              <a:gd name="connsiteX87" fmla="*/ 888662 w 4223533"/>
              <a:gd name="connsiteY87" fmla="*/ 148558 h 1477678"/>
              <a:gd name="connsiteX88" fmla="*/ 916837 w 4223533"/>
              <a:gd name="connsiteY88" fmla="*/ 94770 h 1477678"/>
              <a:gd name="connsiteX89" fmla="*/ 973187 w 4223533"/>
              <a:gd name="connsiteY89" fmla="*/ 35859 h 1477678"/>
              <a:gd name="connsiteX90" fmla="*/ 1078202 w 4223533"/>
              <a:gd name="connsiteY90" fmla="*/ 12807 h 1477678"/>
              <a:gd name="connsiteX91" fmla="*/ 2282034 w 4223533"/>
              <a:gd name="connsiteY91" fmla="*/ 0 h 1477678"/>
              <a:gd name="connsiteX92" fmla="*/ 2192387 w 4223533"/>
              <a:gd name="connsiteY92" fmla="*/ 94770 h 1477678"/>
              <a:gd name="connsiteX93" fmla="*/ 2166773 w 4223533"/>
              <a:gd name="connsiteY93" fmla="*/ 156243 h 1477678"/>
              <a:gd name="connsiteX94" fmla="*/ 2192387 w 4223533"/>
              <a:gd name="connsiteY94" fmla="*/ 212592 h 1477678"/>
              <a:gd name="connsiteX95" fmla="*/ 2253859 w 4223533"/>
              <a:gd name="connsiteY95" fmla="*/ 245890 h 1477678"/>
              <a:gd name="connsiteX0" fmla="*/ 2253859 w 4223533"/>
              <a:gd name="connsiteY0" fmla="*/ 245890 h 1477678"/>
              <a:gd name="connsiteX1" fmla="*/ 2402417 w 4223533"/>
              <a:gd name="connsiteY1" fmla="*/ 238206 h 1477678"/>
              <a:gd name="connsiteX2" fmla="*/ 2509994 w 4223533"/>
              <a:gd name="connsiteY2" fmla="*/ 253574 h 1477678"/>
              <a:gd name="connsiteX3" fmla="*/ 2512555 w 4223533"/>
              <a:gd name="connsiteY3" fmla="*/ 256135 h 1477678"/>
              <a:gd name="connsiteX4" fmla="*/ 2643183 w 4223533"/>
              <a:gd name="connsiteY4" fmla="*/ 235644 h 1477678"/>
              <a:gd name="connsiteX5" fmla="*/ 2743076 w 4223533"/>
              <a:gd name="connsiteY5" fmla="*/ 186979 h 1477678"/>
              <a:gd name="connsiteX6" fmla="*/ 2835284 w 4223533"/>
              <a:gd name="connsiteY6" fmla="*/ 192101 h 1477678"/>
              <a:gd name="connsiteX7" fmla="*/ 2917247 w 4223533"/>
              <a:gd name="connsiteY7" fmla="*/ 274064 h 1477678"/>
              <a:gd name="connsiteX8" fmla="*/ 3022262 w 4223533"/>
              <a:gd name="connsiteY8" fmla="*/ 294555 h 1477678"/>
              <a:gd name="connsiteX9" fmla="*/ 3119594 w 4223533"/>
              <a:gd name="connsiteY9" fmla="*/ 299678 h 1477678"/>
              <a:gd name="connsiteX10" fmla="*/ 3165698 w 4223533"/>
              <a:gd name="connsiteY10" fmla="*/ 266380 h 1477678"/>
              <a:gd name="connsiteX11" fmla="*/ 3286081 w 4223533"/>
              <a:gd name="connsiteY11" fmla="*/ 271503 h 1477678"/>
              <a:gd name="connsiteX12" fmla="*/ 3365483 w 4223533"/>
              <a:gd name="connsiteY12" fmla="*/ 238206 h 1477678"/>
              <a:gd name="connsiteX13" fmla="*/ 3488427 w 4223533"/>
              <a:gd name="connsiteY13" fmla="*/ 199785 h 1477678"/>
              <a:gd name="connsiteX14" fmla="*/ 3547338 w 4223533"/>
              <a:gd name="connsiteY14" fmla="*/ 166488 h 1477678"/>
              <a:gd name="connsiteX15" fmla="*/ 3688212 w 4223533"/>
              <a:gd name="connsiteY15" fmla="*/ 140874 h 1477678"/>
              <a:gd name="connsiteX16" fmla="*/ 3744562 w 4223533"/>
              <a:gd name="connsiteY16" fmla="*/ 140874 h 1477678"/>
              <a:gd name="connsiteX17" fmla="*/ 3803473 w 4223533"/>
              <a:gd name="connsiteY17" fmla="*/ 94770 h 1477678"/>
              <a:gd name="connsiteX18" fmla="*/ 3862383 w 4223533"/>
              <a:gd name="connsiteY18" fmla="*/ 53789 h 1477678"/>
              <a:gd name="connsiteX19" fmla="*/ 3962276 w 4223533"/>
              <a:gd name="connsiteY19" fmla="*/ 10246 h 1477678"/>
              <a:gd name="connsiteX20" fmla="*/ 4033994 w 4223533"/>
              <a:gd name="connsiteY20" fmla="*/ 17930 h 1477678"/>
              <a:gd name="connsiteX21" fmla="*/ 4223533 w 4223533"/>
              <a:gd name="connsiteY21" fmla="*/ 12807 h 1477678"/>
              <a:gd name="connsiteX22" fmla="*/ 4133886 w 4223533"/>
              <a:gd name="connsiteY22" fmla="*/ 84525 h 1477678"/>
              <a:gd name="connsiteX23" fmla="*/ 4087782 w 4223533"/>
              <a:gd name="connsiteY23" fmla="*/ 148558 h 1477678"/>
              <a:gd name="connsiteX24" fmla="*/ 4131325 w 4223533"/>
              <a:gd name="connsiteY24" fmla="*/ 199785 h 1477678"/>
              <a:gd name="connsiteX25" fmla="*/ 4144131 w 4223533"/>
              <a:gd name="connsiteY25" fmla="*/ 217715 h 1477678"/>
              <a:gd name="connsiteX26" fmla="*/ 4151815 w 4223533"/>
              <a:gd name="connsiteY26" fmla="*/ 225399 h 1477678"/>
              <a:gd name="connsiteX27" fmla="*/ 4172306 w 4223533"/>
              <a:gd name="connsiteY27" fmla="*/ 258696 h 1477678"/>
              <a:gd name="connsiteX28" fmla="*/ 4162061 w 4223533"/>
              <a:gd name="connsiteY28" fmla="*/ 261258 h 1477678"/>
              <a:gd name="connsiteX29" fmla="*/ 4154377 w 4223533"/>
              <a:gd name="connsiteY29" fmla="*/ 263819 h 1477678"/>
              <a:gd name="connsiteX30" fmla="*/ 4144131 w 4223533"/>
              <a:gd name="connsiteY30" fmla="*/ 266380 h 1477678"/>
              <a:gd name="connsiteX31" fmla="*/ 4108273 w 4223533"/>
              <a:gd name="connsiteY31" fmla="*/ 279187 h 1477678"/>
              <a:gd name="connsiteX32" fmla="*/ 4100588 w 4223533"/>
              <a:gd name="connsiteY32" fmla="*/ 286871 h 1477678"/>
              <a:gd name="connsiteX33" fmla="*/ 4092904 w 4223533"/>
              <a:gd name="connsiteY33" fmla="*/ 289432 h 1477678"/>
              <a:gd name="connsiteX34" fmla="*/ 4087782 w 4223533"/>
              <a:gd name="connsiteY34" fmla="*/ 291994 h 1477678"/>
              <a:gd name="connsiteX35" fmla="*/ 4033994 w 4223533"/>
              <a:gd name="connsiteY35" fmla="*/ 327853 h 1477678"/>
              <a:gd name="connsiteX36" fmla="*/ 3987889 w 4223533"/>
              <a:gd name="connsiteY36" fmla="*/ 363711 h 1477678"/>
              <a:gd name="connsiteX37" fmla="*/ 3936662 w 4223533"/>
              <a:gd name="connsiteY37" fmla="*/ 414938 h 1477678"/>
              <a:gd name="connsiteX38" fmla="*/ 3847015 w 4223533"/>
              <a:gd name="connsiteY38" fmla="*/ 517392 h 1477678"/>
              <a:gd name="connsiteX39" fmla="*/ 3762491 w 4223533"/>
              <a:gd name="connsiteY39" fmla="*/ 614723 h 1477678"/>
              <a:gd name="connsiteX40" fmla="*/ 3759930 w 4223533"/>
              <a:gd name="connsiteY40" fmla="*/ 627530 h 1477678"/>
              <a:gd name="connsiteX41" fmla="*/ 3695896 w 4223533"/>
              <a:gd name="connsiteY41" fmla="*/ 676195 h 1477678"/>
              <a:gd name="connsiteX42" fmla="*/ 3560145 w 4223533"/>
              <a:gd name="connsiteY42" fmla="*/ 740229 h 1477678"/>
              <a:gd name="connsiteX43" fmla="*/ 3555022 w 4223533"/>
              <a:gd name="connsiteY43" fmla="*/ 750474 h 1477678"/>
              <a:gd name="connsiteX44" fmla="*/ 3544777 w 4223533"/>
              <a:gd name="connsiteY44" fmla="*/ 760720 h 1477678"/>
              <a:gd name="connsiteX45" fmla="*/ 3406464 w 4223533"/>
              <a:gd name="connsiteY45" fmla="*/ 750474 h 1477678"/>
              <a:gd name="connsiteX46" fmla="*/ 3398780 w 4223533"/>
              <a:gd name="connsiteY46" fmla="*/ 747913 h 1477678"/>
              <a:gd name="connsiteX47" fmla="*/ 3388535 w 4223533"/>
              <a:gd name="connsiteY47" fmla="*/ 742790 h 1477678"/>
              <a:gd name="connsiteX48" fmla="*/ 3304010 w 4223533"/>
              <a:gd name="connsiteY48" fmla="*/ 678757 h 1477678"/>
              <a:gd name="connsiteX49" fmla="*/ 3178504 w 4223533"/>
              <a:gd name="connsiteY49" fmla="*/ 632653 h 1477678"/>
              <a:gd name="connsiteX50" fmla="*/ 3004333 w 4223533"/>
              <a:gd name="connsiteY50" fmla="*/ 601916 h 1477678"/>
              <a:gd name="connsiteX51" fmla="*/ 2881388 w 4223533"/>
              <a:gd name="connsiteY51" fmla="*/ 591671 h 1477678"/>
              <a:gd name="connsiteX52" fmla="*/ 2778935 w 4223533"/>
              <a:gd name="connsiteY52" fmla="*/ 604478 h 1477678"/>
              <a:gd name="connsiteX53" fmla="*/ 2650867 w 4223533"/>
              <a:gd name="connsiteY53" fmla="*/ 578864 h 1477678"/>
              <a:gd name="connsiteX54" fmla="*/ 2469012 w 4223533"/>
              <a:gd name="connsiteY54" fmla="*/ 540444 h 1477678"/>
              <a:gd name="connsiteX55" fmla="*/ 2366558 w 4223533"/>
              <a:gd name="connsiteY55" fmla="*/ 512269 h 1477678"/>
              <a:gd name="connsiteX56" fmla="*/ 2266666 w 4223533"/>
              <a:gd name="connsiteY56" fmla="*/ 471288 h 1477678"/>
              <a:gd name="connsiteX57" fmla="*/ 2200071 w 4223533"/>
              <a:gd name="connsiteY57" fmla="*/ 466165 h 1477678"/>
              <a:gd name="connsiteX58" fmla="*/ 2148844 w 4223533"/>
              <a:gd name="connsiteY58" fmla="*/ 440552 h 1477678"/>
              <a:gd name="connsiteX59" fmla="*/ 2054074 w 4223533"/>
              <a:gd name="connsiteY59" fmla="*/ 402132 h 1477678"/>
              <a:gd name="connsiteX60" fmla="*/ 1997725 w 4223533"/>
              <a:gd name="connsiteY60" fmla="*/ 391886 h 1477678"/>
              <a:gd name="connsiteX61" fmla="*/ 1910639 w 4223533"/>
              <a:gd name="connsiteY61" fmla="*/ 402132 h 1477678"/>
              <a:gd name="connsiteX62" fmla="*/ 1874780 w 4223533"/>
              <a:gd name="connsiteY62" fmla="*/ 399570 h 1477678"/>
              <a:gd name="connsiteX63" fmla="*/ 1805624 w 4223533"/>
              <a:gd name="connsiteY63" fmla="*/ 427745 h 1477678"/>
              <a:gd name="connsiteX64" fmla="*/ 1710854 w 4223533"/>
              <a:gd name="connsiteY64" fmla="*/ 461043 h 1477678"/>
              <a:gd name="connsiteX65" fmla="*/ 1618646 w 4223533"/>
              <a:gd name="connsiteY65" fmla="*/ 484095 h 1477678"/>
              <a:gd name="connsiteX66" fmla="*/ 1557173 w 4223533"/>
              <a:gd name="connsiteY66" fmla="*/ 499463 h 1477678"/>
              <a:gd name="connsiteX67" fmla="*/ 1413738 w 4223533"/>
              <a:gd name="connsiteY67" fmla="*/ 583987 h 1477678"/>
              <a:gd name="connsiteX68" fmla="*/ 1313846 w 4223533"/>
              <a:gd name="connsiteY68" fmla="*/ 653143 h 1477678"/>
              <a:gd name="connsiteX69" fmla="*/ 1193462 w 4223533"/>
              <a:gd name="connsiteY69" fmla="*/ 706932 h 1477678"/>
              <a:gd name="connsiteX70" fmla="*/ 1124306 w 4223533"/>
              <a:gd name="connsiteY70" fmla="*/ 763281 h 1477678"/>
              <a:gd name="connsiteX71" fmla="*/ 1119183 w 4223533"/>
              <a:gd name="connsiteY71" fmla="*/ 770965 h 1477678"/>
              <a:gd name="connsiteX72" fmla="*/ 1055150 w 4223533"/>
              <a:gd name="connsiteY72" fmla="*/ 796834 h 1477678"/>
              <a:gd name="connsiteX73" fmla="*/ 1060274 w 4223533"/>
              <a:gd name="connsiteY73" fmla="*/ 870553 h 1477678"/>
              <a:gd name="connsiteX74" fmla="*/ 1111189 w 4223533"/>
              <a:gd name="connsiteY74" fmla="*/ 914399 h 1477678"/>
              <a:gd name="connsiteX75" fmla="*/ 1131400 w 4223533"/>
              <a:gd name="connsiteY75" fmla="*/ 965043 h 1477678"/>
              <a:gd name="connsiteX76" fmla="*/ 1124307 w 4223533"/>
              <a:gd name="connsiteY76" fmla="*/ 1047286 h 1477678"/>
              <a:gd name="connsiteX77" fmla="*/ 1049716 w 4223533"/>
              <a:gd name="connsiteY77" fmla="*/ 1319672 h 1477678"/>
              <a:gd name="connsiteX78" fmla="*/ 917085 w 4223533"/>
              <a:gd name="connsiteY78" fmla="*/ 1143779 h 1477678"/>
              <a:gd name="connsiteX79" fmla="*/ 733091 w 4223533"/>
              <a:gd name="connsiteY79" fmla="*/ 1291736 h 1477678"/>
              <a:gd name="connsiteX80" fmla="*/ 493300 w 4223533"/>
              <a:gd name="connsiteY80" fmla="*/ 1411298 h 1477678"/>
              <a:gd name="connsiteX81" fmla="*/ 489764 w 4223533"/>
              <a:gd name="connsiteY81" fmla="*/ 1417498 h 1477678"/>
              <a:gd name="connsiteX82" fmla="*/ 205032 w 4223533"/>
              <a:gd name="connsiteY82" fmla="*/ 1434049 h 1477678"/>
              <a:gd name="connsiteX83" fmla="*/ 49024 w 4223533"/>
              <a:gd name="connsiteY83" fmla="*/ 1227185 h 1477678"/>
              <a:gd name="connsiteX84" fmla="*/ 286111 w 4223533"/>
              <a:gd name="connsiteY84" fmla="*/ 905294 h 1477678"/>
              <a:gd name="connsiteX85" fmla="*/ 737543 w 4223533"/>
              <a:gd name="connsiteY85" fmla="*/ 379079 h 1477678"/>
              <a:gd name="connsiteX86" fmla="*/ 829752 w 4223533"/>
              <a:gd name="connsiteY86" fmla="*/ 220276 h 1477678"/>
              <a:gd name="connsiteX87" fmla="*/ 888662 w 4223533"/>
              <a:gd name="connsiteY87" fmla="*/ 148558 h 1477678"/>
              <a:gd name="connsiteX88" fmla="*/ 916837 w 4223533"/>
              <a:gd name="connsiteY88" fmla="*/ 94770 h 1477678"/>
              <a:gd name="connsiteX89" fmla="*/ 973187 w 4223533"/>
              <a:gd name="connsiteY89" fmla="*/ 35859 h 1477678"/>
              <a:gd name="connsiteX90" fmla="*/ 1078202 w 4223533"/>
              <a:gd name="connsiteY90" fmla="*/ 12807 h 1477678"/>
              <a:gd name="connsiteX91" fmla="*/ 2282034 w 4223533"/>
              <a:gd name="connsiteY91" fmla="*/ 0 h 1477678"/>
              <a:gd name="connsiteX92" fmla="*/ 2192387 w 4223533"/>
              <a:gd name="connsiteY92" fmla="*/ 94770 h 1477678"/>
              <a:gd name="connsiteX93" fmla="*/ 2166773 w 4223533"/>
              <a:gd name="connsiteY93" fmla="*/ 156243 h 1477678"/>
              <a:gd name="connsiteX94" fmla="*/ 2192387 w 4223533"/>
              <a:gd name="connsiteY94" fmla="*/ 212592 h 1477678"/>
              <a:gd name="connsiteX95" fmla="*/ 2253859 w 4223533"/>
              <a:gd name="connsiteY95" fmla="*/ 245890 h 1477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4223533" h="1477678">
                <a:moveTo>
                  <a:pt x="2253859" y="245890"/>
                </a:moveTo>
                <a:lnTo>
                  <a:pt x="2402417" y="238206"/>
                </a:lnTo>
                <a:cubicBezTo>
                  <a:pt x="2543473" y="248785"/>
                  <a:pt x="2482679" y="217156"/>
                  <a:pt x="2509994" y="253574"/>
                </a:cubicBezTo>
                <a:cubicBezTo>
                  <a:pt x="2510718" y="254540"/>
                  <a:pt x="2511701" y="255281"/>
                  <a:pt x="2512555" y="256135"/>
                </a:cubicBezTo>
                <a:lnTo>
                  <a:pt x="2643183" y="235644"/>
                </a:lnTo>
                <a:lnTo>
                  <a:pt x="2743076" y="186979"/>
                </a:lnTo>
                <a:lnTo>
                  <a:pt x="2835284" y="192101"/>
                </a:lnTo>
                <a:lnTo>
                  <a:pt x="2917247" y="274064"/>
                </a:lnTo>
                <a:lnTo>
                  <a:pt x="3022262" y="294555"/>
                </a:lnTo>
                <a:lnTo>
                  <a:pt x="3119594" y="299678"/>
                </a:lnTo>
                <a:lnTo>
                  <a:pt x="3165698" y="266380"/>
                </a:lnTo>
                <a:lnTo>
                  <a:pt x="3286081" y="271503"/>
                </a:lnTo>
                <a:lnTo>
                  <a:pt x="3365483" y="238206"/>
                </a:lnTo>
                <a:lnTo>
                  <a:pt x="3488427" y="199785"/>
                </a:lnTo>
                <a:lnTo>
                  <a:pt x="3547338" y="166488"/>
                </a:lnTo>
                <a:cubicBezTo>
                  <a:pt x="3689049" y="138146"/>
                  <a:pt x="3688212" y="90425"/>
                  <a:pt x="3688212" y="140874"/>
                </a:cubicBezTo>
                <a:cubicBezTo>
                  <a:pt x="3745415" y="143475"/>
                  <a:pt x="3744562" y="162239"/>
                  <a:pt x="3744562" y="140874"/>
                </a:cubicBezTo>
                <a:lnTo>
                  <a:pt x="3803473" y="94770"/>
                </a:lnTo>
                <a:lnTo>
                  <a:pt x="3862383" y="53789"/>
                </a:lnTo>
                <a:lnTo>
                  <a:pt x="3962276" y="10246"/>
                </a:lnTo>
                <a:lnTo>
                  <a:pt x="4033994" y="17930"/>
                </a:lnTo>
                <a:lnTo>
                  <a:pt x="4223533" y="12807"/>
                </a:lnTo>
                <a:cubicBezTo>
                  <a:pt x="4135788" y="85068"/>
                  <a:pt x="4174052" y="84525"/>
                  <a:pt x="4133886" y="84525"/>
                </a:cubicBezTo>
                <a:cubicBezTo>
                  <a:pt x="4087270" y="146680"/>
                  <a:pt x="4087782" y="120384"/>
                  <a:pt x="4087782" y="148558"/>
                </a:cubicBezTo>
                <a:cubicBezTo>
                  <a:pt x="4102296" y="165634"/>
                  <a:pt x="4117052" y="182507"/>
                  <a:pt x="4131325" y="199785"/>
                </a:cubicBezTo>
                <a:cubicBezTo>
                  <a:pt x="4162172" y="237127"/>
                  <a:pt x="4102207" y="168801"/>
                  <a:pt x="4144131" y="217715"/>
                </a:cubicBezTo>
                <a:cubicBezTo>
                  <a:pt x="4146488" y="220465"/>
                  <a:pt x="4151815" y="225399"/>
                  <a:pt x="4151815" y="225399"/>
                </a:cubicBezTo>
                <a:cubicBezTo>
                  <a:pt x="4158645" y="236498"/>
                  <a:pt x="4168726" y="246165"/>
                  <a:pt x="4172306" y="258696"/>
                </a:cubicBezTo>
                <a:cubicBezTo>
                  <a:pt x="4173273" y="262081"/>
                  <a:pt x="4165446" y="260291"/>
                  <a:pt x="4162061" y="261258"/>
                </a:cubicBezTo>
                <a:cubicBezTo>
                  <a:pt x="4159465" y="262000"/>
                  <a:pt x="4156973" y="263077"/>
                  <a:pt x="4154377" y="263819"/>
                </a:cubicBezTo>
                <a:cubicBezTo>
                  <a:pt x="4150992" y="264786"/>
                  <a:pt x="4144131" y="266380"/>
                  <a:pt x="4144131" y="266380"/>
                </a:cubicBezTo>
                <a:cubicBezTo>
                  <a:pt x="4132178" y="270649"/>
                  <a:pt x="4117248" y="270213"/>
                  <a:pt x="4108273" y="279187"/>
                </a:cubicBezTo>
                <a:cubicBezTo>
                  <a:pt x="4105711" y="281748"/>
                  <a:pt x="4103602" y="284862"/>
                  <a:pt x="4100588" y="286871"/>
                </a:cubicBezTo>
                <a:cubicBezTo>
                  <a:pt x="4098342" y="288369"/>
                  <a:pt x="4095411" y="288429"/>
                  <a:pt x="4092904" y="289432"/>
                </a:cubicBezTo>
                <a:cubicBezTo>
                  <a:pt x="4091132" y="290141"/>
                  <a:pt x="4089489" y="291140"/>
                  <a:pt x="4087782" y="291994"/>
                </a:cubicBezTo>
                <a:lnTo>
                  <a:pt x="4033994" y="327853"/>
                </a:lnTo>
                <a:lnTo>
                  <a:pt x="3987889" y="363711"/>
                </a:lnTo>
                <a:cubicBezTo>
                  <a:pt x="3936043" y="412965"/>
                  <a:pt x="3936662" y="388824"/>
                  <a:pt x="3936662" y="414938"/>
                </a:cubicBezTo>
                <a:cubicBezTo>
                  <a:pt x="3845255" y="511569"/>
                  <a:pt x="3847015" y="466224"/>
                  <a:pt x="3847015" y="517392"/>
                </a:cubicBezTo>
                <a:cubicBezTo>
                  <a:pt x="3734237" y="637219"/>
                  <a:pt x="3777227" y="563140"/>
                  <a:pt x="3762491" y="614723"/>
                </a:cubicBezTo>
                <a:cubicBezTo>
                  <a:pt x="3759390" y="625578"/>
                  <a:pt x="3759930" y="618726"/>
                  <a:pt x="3759930" y="627530"/>
                </a:cubicBezTo>
                <a:lnTo>
                  <a:pt x="3695896" y="676195"/>
                </a:lnTo>
                <a:cubicBezTo>
                  <a:pt x="3650646" y="697540"/>
                  <a:pt x="3604402" y="716894"/>
                  <a:pt x="3560145" y="740229"/>
                </a:cubicBezTo>
                <a:cubicBezTo>
                  <a:pt x="3556768" y="742010"/>
                  <a:pt x="3556916" y="747159"/>
                  <a:pt x="3555022" y="750474"/>
                </a:cubicBezTo>
                <a:cubicBezTo>
                  <a:pt x="3550077" y="759128"/>
                  <a:pt x="3551885" y="757164"/>
                  <a:pt x="3544777" y="760720"/>
                </a:cubicBezTo>
                <a:lnTo>
                  <a:pt x="3406464" y="750474"/>
                </a:lnTo>
                <a:cubicBezTo>
                  <a:pt x="3403774" y="750238"/>
                  <a:pt x="3401195" y="749120"/>
                  <a:pt x="3398780" y="747913"/>
                </a:cubicBezTo>
                <a:cubicBezTo>
                  <a:pt x="3387587" y="742316"/>
                  <a:pt x="3394951" y="742790"/>
                  <a:pt x="3388535" y="742790"/>
                </a:cubicBezTo>
                <a:lnTo>
                  <a:pt x="3304010" y="678757"/>
                </a:lnTo>
                <a:lnTo>
                  <a:pt x="3178504" y="632653"/>
                </a:lnTo>
                <a:lnTo>
                  <a:pt x="3004333" y="601916"/>
                </a:lnTo>
                <a:lnTo>
                  <a:pt x="2881388" y="591671"/>
                </a:lnTo>
                <a:lnTo>
                  <a:pt x="2778935" y="604478"/>
                </a:lnTo>
                <a:lnTo>
                  <a:pt x="2650867" y="578864"/>
                </a:lnTo>
                <a:lnTo>
                  <a:pt x="2469012" y="540444"/>
                </a:lnTo>
                <a:cubicBezTo>
                  <a:pt x="2368298" y="512037"/>
                  <a:pt x="2403716" y="512269"/>
                  <a:pt x="2366558" y="512269"/>
                </a:cubicBezTo>
                <a:lnTo>
                  <a:pt x="2266666" y="471288"/>
                </a:lnTo>
                <a:lnTo>
                  <a:pt x="2200071" y="466165"/>
                </a:lnTo>
                <a:lnTo>
                  <a:pt x="2148844" y="440552"/>
                </a:lnTo>
                <a:lnTo>
                  <a:pt x="2054074" y="402132"/>
                </a:lnTo>
                <a:lnTo>
                  <a:pt x="1997725" y="391886"/>
                </a:lnTo>
                <a:lnTo>
                  <a:pt x="1910639" y="402132"/>
                </a:lnTo>
                <a:lnTo>
                  <a:pt x="1874780" y="399570"/>
                </a:lnTo>
                <a:lnTo>
                  <a:pt x="1805624" y="427745"/>
                </a:lnTo>
                <a:lnTo>
                  <a:pt x="1710854" y="461043"/>
                </a:lnTo>
                <a:lnTo>
                  <a:pt x="1618646" y="484095"/>
                </a:lnTo>
                <a:lnTo>
                  <a:pt x="1557173" y="499463"/>
                </a:lnTo>
                <a:cubicBezTo>
                  <a:pt x="1508989" y="526997"/>
                  <a:pt x="1413738" y="528491"/>
                  <a:pt x="1413738" y="583987"/>
                </a:cubicBezTo>
                <a:cubicBezTo>
                  <a:pt x="1316967" y="649373"/>
                  <a:pt x="1345927" y="621062"/>
                  <a:pt x="1313846" y="653143"/>
                </a:cubicBezTo>
                <a:lnTo>
                  <a:pt x="1193462" y="706932"/>
                </a:lnTo>
                <a:cubicBezTo>
                  <a:pt x="1170410" y="725715"/>
                  <a:pt x="1146828" y="743866"/>
                  <a:pt x="1124306" y="763281"/>
                </a:cubicBezTo>
                <a:cubicBezTo>
                  <a:pt x="1121974" y="765291"/>
                  <a:pt x="1119183" y="770965"/>
                  <a:pt x="1119183" y="770965"/>
                </a:cubicBezTo>
                <a:cubicBezTo>
                  <a:pt x="1054672" y="866442"/>
                  <a:pt x="1055150" y="756148"/>
                  <a:pt x="1055150" y="796834"/>
                </a:cubicBezTo>
                <a:cubicBezTo>
                  <a:pt x="1045332" y="801530"/>
                  <a:pt x="1047566" y="842518"/>
                  <a:pt x="1060274" y="870553"/>
                </a:cubicBezTo>
                <a:cubicBezTo>
                  <a:pt x="1069614" y="890147"/>
                  <a:pt x="1099335" y="898651"/>
                  <a:pt x="1111189" y="914399"/>
                </a:cubicBezTo>
                <a:cubicBezTo>
                  <a:pt x="1126417" y="923693"/>
                  <a:pt x="1117313" y="942895"/>
                  <a:pt x="1131400" y="965043"/>
                </a:cubicBezTo>
                <a:lnTo>
                  <a:pt x="1124307" y="1047286"/>
                </a:lnTo>
                <a:lnTo>
                  <a:pt x="1049716" y="1319672"/>
                </a:lnTo>
                <a:lnTo>
                  <a:pt x="917085" y="1143779"/>
                </a:lnTo>
                <a:cubicBezTo>
                  <a:pt x="864314" y="1139123"/>
                  <a:pt x="803722" y="1235239"/>
                  <a:pt x="733091" y="1291736"/>
                </a:cubicBezTo>
                <a:cubicBezTo>
                  <a:pt x="675769" y="1323629"/>
                  <a:pt x="569398" y="1387579"/>
                  <a:pt x="493300" y="1411298"/>
                </a:cubicBezTo>
                <a:cubicBezTo>
                  <a:pt x="452746" y="1444169"/>
                  <a:pt x="537809" y="1413706"/>
                  <a:pt x="489764" y="1417498"/>
                </a:cubicBezTo>
                <a:cubicBezTo>
                  <a:pt x="441719" y="1421290"/>
                  <a:pt x="278489" y="1477678"/>
                  <a:pt x="205032" y="1434049"/>
                </a:cubicBezTo>
                <a:lnTo>
                  <a:pt x="49024" y="1227185"/>
                </a:lnTo>
                <a:cubicBezTo>
                  <a:pt x="0" y="1121395"/>
                  <a:pt x="286111" y="946437"/>
                  <a:pt x="286111" y="905294"/>
                </a:cubicBezTo>
                <a:lnTo>
                  <a:pt x="737543" y="379079"/>
                </a:lnTo>
                <a:lnTo>
                  <a:pt x="829752" y="220276"/>
                </a:lnTo>
                <a:cubicBezTo>
                  <a:pt x="880335" y="145732"/>
                  <a:pt x="849527" y="148558"/>
                  <a:pt x="888662" y="148558"/>
                </a:cubicBezTo>
                <a:lnTo>
                  <a:pt x="916837" y="94770"/>
                </a:lnTo>
                <a:lnTo>
                  <a:pt x="973187" y="35859"/>
                </a:lnTo>
                <a:lnTo>
                  <a:pt x="1078202" y="12807"/>
                </a:lnTo>
                <a:lnTo>
                  <a:pt x="2282034" y="0"/>
                </a:lnTo>
                <a:cubicBezTo>
                  <a:pt x="2196219" y="93616"/>
                  <a:pt x="2234803" y="73562"/>
                  <a:pt x="2192387" y="94770"/>
                </a:cubicBezTo>
                <a:lnTo>
                  <a:pt x="2166773" y="156243"/>
                </a:lnTo>
                <a:lnTo>
                  <a:pt x="2192387" y="212592"/>
                </a:lnTo>
                <a:lnTo>
                  <a:pt x="2253859" y="245890"/>
                </a:lnTo>
                <a:close/>
              </a:path>
            </a:pathLst>
          </a:custGeom>
          <a:solidFill>
            <a:srgbClr val="00B0F0">
              <a:alpha val="69804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任意多边形 9"/>
          <p:cNvSpPr/>
          <p:nvPr/>
        </p:nvSpPr>
        <p:spPr>
          <a:xfrm>
            <a:off x="1258957" y="2156791"/>
            <a:ext cx="603099" cy="1020418"/>
          </a:xfrm>
          <a:custGeom>
            <a:avLst/>
            <a:gdLst>
              <a:gd name="connsiteX0" fmla="*/ 76200 w 603099"/>
              <a:gd name="connsiteY0" fmla="*/ 460513 h 1020418"/>
              <a:gd name="connsiteX1" fmla="*/ 175591 w 603099"/>
              <a:gd name="connsiteY1" fmla="*/ 331305 h 1020418"/>
              <a:gd name="connsiteX2" fmla="*/ 301486 w 603099"/>
              <a:gd name="connsiteY2" fmla="*/ 162339 h 1020418"/>
              <a:gd name="connsiteX3" fmla="*/ 390939 w 603099"/>
              <a:gd name="connsiteY3" fmla="*/ 102705 h 1020418"/>
              <a:gd name="connsiteX4" fmla="*/ 480391 w 603099"/>
              <a:gd name="connsiteY4" fmla="*/ 49696 h 1020418"/>
              <a:gd name="connsiteX5" fmla="*/ 523460 w 603099"/>
              <a:gd name="connsiteY5" fmla="*/ 0 h 1020418"/>
              <a:gd name="connsiteX6" fmla="*/ 589721 w 603099"/>
              <a:gd name="connsiteY6" fmla="*/ 33131 h 1020418"/>
              <a:gd name="connsiteX7" fmla="*/ 596347 w 603099"/>
              <a:gd name="connsiteY7" fmla="*/ 46383 h 1020418"/>
              <a:gd name="connsiteX8" fmla="*/ 602973 w 603099"/>
              <a:gd name="connsiteY8" fmla="*/ 168966 h 1020418"/>
              <a:gd name="connsiteX9" fmla="*/ 526773 w 603099"/>
              <a:gd name="connsiteY9" fmla="*/ 337931 h 1020418"/>
              <a:gd name="connsiteX10" fmla="*/ 473765 w 603099"/>
              <a:gd name="connsiteY10" fmla="*/ 463826 h 1020418"/>
              <a:gd name="connsiteX11" fmla="*/ 440634 w 603099"/>
              <a:gd name="connsiteY11" fmla="*/ 583096 h 1020418"/>
              <a:gd name="connsiteX12" fmla="*/ 407504 w 603099"/>
              <a:gd name="connsiteY12" fmla="*/ 619539 h 1020418"/>
              <a:gd name="connsiteX13" fmla="*/ 407504 w 603099"/>
              <a:gd name="connsiteY13" fmla="*/ 702366 h 1020418"/>
              <a:gd name="connsiteX14" fmla="*/ 420756 w 603099"/>
              <a:gd name="connsiteY14" fmla="*/ 841513 h 1020418"/>
              <a:gd name="connsiteX15" fmla="*/ 414130 w 603099"/>
              <a:gd name="connsiteY15" fmla="*/ 854766 h 1020418"/>
              <a:gd name="connsiteX16" fmla="*/ 344556 w 603099"/>
              <a:gd name="connsiteY16" fmla="*/ 930966 h 1020418"/>
              <a:gd name="connsiteX17" fmla="*/ 278295 w 603099"/>
              <a:gd name="connsiteY17" fmla="*/ 983974 h 1020418"/>
              <a:gd name="connsiteX18" fmla="*/ 268356 w 603099"/>
              <a:gd name="connsiteY18" fmla="*/ 993913 h 1020418"/>
              <a:gd name="connsiteX19" fmla="*/ 145773 w 603099"/>
              <a:gd name="connsiteY19" fmla="*/ 1020418 h 1020418"/>
              <a:gd name="connsiteX20" fmla="*/ 46382 w 603099"/>
              <a:gd name="connsiteY20" fmla="*/ 934279 h 1020418"/>
              <a:gd name="connsiteX21" fmla="*/ 0 w 603099"/>
              <a:gd name="connsiteY21" fmla="*/ 831574 h 1020418"/>
              <a:gd name="connsiteX22" fmla="*/ 29817 w 603099"/>
              <a:gd name="connsiteY22" fmla="*/ 659296 h 1020418"/>
              <a:gd name="connsiteX23" fmla="*/ 96078 w 603099"/>
              <a:gd name="connsiteY23" fmla="*/ 569844 h 1020418"/>
              <a:gd name="connsiteX24" fmla="*/ 86139 w 603099"/>
              <a:gd name="connsiteY24" fmla="*/ 543339 h 1020418"/>
              <a:gd name="connsiteX25" fmla="*/ 82826 w 603099"/>
              <a:gd name="connsiteY25" fmla="*/ 533400 h 1020418"/>
              <a:gd name="connsiteX26" fmla="*/ 76200 w 603099"/>
              <a:gd name="connsiteY26" fmla="*/ 523461 h 1020418"/>
              <a:gd name="connsiteX27" fmla="*/ 89452 w 603099"/>
              <a:gd name="connsiteY27" fmla="*/ 487018 h 1020418"/>
              <a:gd name="connsiteX28" fmla="*/ 92765 w 603099"/>
              <a:gd name="connsiteY28" fmla="*/ 470452 h 1020418"/>
              <a:gd name="connsiteX29" fmla="*/ 99391 w 603099"/>
              <a:gd name="connsiteY29" fmla="*/ 460513 h 1020418"/>
              <a:gd name="connsiteX30" fmla="*/ 76200 w 603099"/>
              <a:gd name="connsiteY30" fmla="*/ 460513 h 1020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03099" h="1020418">
                <a:moveTo>
                  <a:pt x="76200" y="460513"/>
                </a:moveTo>
                <a:cubicBezTo>
                  <a:pt x="88900" y="438978"/>
                  <a:pt x="142461" y="374374"/>
                  <a:pt x="175591" y="331305"/>
                </a:cubicBezTo>
                <a:cubicBezTo>
                  <a:pt x="217032" y="274596"/>
                  <a:pt x="301486" y="92102"/>
                  <a:pt x="301486" y="162339"/>
                </a:cubicBezTo>
                <a:lnTo>
                  <a:pt x="390939" y="102705"/>
                </a:lnTo>
                <a:lnTo>
                  <a:pt x="480391" y="49696"/>
                </a:lnTo>
                <a:lnTo>
                  <a:pt x="523460" y="0"/>
                </a:lnTo>
                <a:cubicBezTo>
                  <a:pt x="545547" y="11044"/>
                  <a:pt x="568461" y="20568"/>
                  <a:pt x="589721" y="33131"/>
                </a:cubicBezTo>
                <a:cubicBezTo>
                  <a:pt x="596960" y="37408"/>
                  <a:pt x="596347" y="40913"/>
                  <a:pt x="596347" y="46383"/>
                </a:cubicBezTo>
                <a:cubicBezTo>
                  <a:pt x="603099" y="164544"/>
                  <a:pt x="602973" y="123624"/>
                  <a:pt x="602973" y="168966"/>
                </a:cubicBezTo>
                <a:cubicBezTo>
                  <a:pt x="577153" y="225096"/>
                  <a:pt x="526773" y="276147"/>
                  <a:pt x="526773" y="337931"/>
                </a:cubicBezTo>
                <a:lnTo>
                  <a:pt x="473765" y="463826"/>
                </a:lnTo>
                <a:lnTo>
                  <a:pt x="440634" y="583096"/>
                </a:lnTo>
                <a:lnTo>
                  <a:pt x="407504" y="619539"/>
                </a:lnTo>
                <a:lnTo>
                  <a:pt x="407504" y="702366"/>
                </a:lnTo>
                <a:cubicBezTo>
                  <a:pt x="411921" y="748748"/>
                  <a:pt x="417657" y="795024"/>
                  <a:pt x="420756" y="841513"/>
                </a:cubicBezTo>
                <a:cubicBezTo>
                  <a:pt x="421232" y="848650"/>
                  <a:pt x="417996" y="850898"/>
                  <a:pt x="414130" y="854766"/>
                </a:cubicBezTo>
                <a:lnTo>
                  <a:pt x="344556" y="930966"/>
                </a:lnTo>
                <a:cubicBezTo>
                  <a:pt x="322469" y="948635"/>
                  <a:pt x="300102" y="965960"/>
                  <a:pt x="278295" y="983974"/>
                </a:cubicBezTo>
                <a:cubicBezTo>
                  <a:pt x="274683" y="986958"/>
                  <a:pt x="268356" y="993913"/>
                  <a:pt x="268356" y="993913"/>
                </a:cubicBezTo>
                <a:lnTo>
                  <a:pt x="145773" y="1020418"/>
                </a:lnTo>
                <a:lnTo>
                  <a:pt x="46382" y="934279"/>
                </a:lnTo>
                <a:lnTo>
                  <a:pt x="0" y="831574"/>
                </a:lnTo>
                <a:lnTo>
                  <a:pt x="29817" y="659296"/>
                </a:lnTo>
                <a:cubicBezTo>
                  <a:pt x="51904" y="629479"/>
                  <a:pt x="77133" y="601750"/>
                  <a:pt x="96078" y="569844"/>
                </a:cubicBezTo>
                <a:cubicBezTo>
                  <a:pt x="101282" y="561079"/>
                  <a:pt x="89313" y="549687"/>
                  <a:pt x="86139" y="543339"/>
                </a:cubicBezTo>
                <a:cubicBezTo>
                  <a:pt x="84577" y="540215"/>
                  <a:pt x="84388" y="536524"/>
                  <a:pt x="82826" y="533400"/>
                </a:cubicBezTo>
                <a:cubicBezTo>
                  <a:pt x="81045" y="529839"/>
                  <a:pt x="76200" y="523461"/>
                  <a:pt x="76200" y="523461"/>
                </a:cubicBezTo>
                <a:cubicBezTo>
                  <a:pt x="80617" y="511313"/>
                  <a:pt x="85597" y="499356"/>
                  <a:pt x="89452" y="487018"/>
                </a:cubicBezTo>
                <a:cubicBezTo>
                  <a:pt x="91132" y="481643"/>
                  <a:pt x="90788" y="475725"/>
                  <a:pt x="92765" y="470452"/>
                </a:cubicBezTo>
                <a:cubicBezTo>
                  <a:pt x="94163" y="466724"/>
                  <a:pt x="97342" y="463927"/>
                  <a:pt x="99391" y="460513"/>
                </a:cubicBezTo>
                <a:cubicBezTo>
                  <a:pt x="100661" y="458396"/>
                  <a:pt x="63500" y="482048"/>
                  <a:pt x="76200" y="460513"/>
                </a:cubicBezTo>
                <a:close/>
              </a:path>
            </a:pathLst>
          </a:custGeom>
          <a:solidFill>
            <a:srgbClr val="00B0F0">
              <a:alpha val="69804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等腰三角形 13"/>
          <p:cNvSpPr/>
          <p:nvPr/>
        </p:nvSpPr>
        <p:spPr>
          <a:xfrm rot="10800000">
            <a:off x="5572132" y="5072074"/>
            <a:ext cx="142876" cy="142876"/>
          </a:xfrm>
          <a:prstGeom prst="triangle">
            <a:avLst/>
          </a:prstGeom>
          <a:solidFill>
            <a:schemeClr val="accent6">
              <a:lumMod val="50000"/>
            </a:schemeClr>
          </a:solidFill>
          <a:ln w="31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任意多边形 14"/>
          <p:cNvSpPr/>
          <p:nvPr/>
        </p:nvSpPr>
        <p:spPr>
          <a:xfrm>
            <a:off x="3965713" y="5160618"/>
            <a:ext cx="408170" cy="203199"/>
          </a:xfrm>
          <a:custGeom>
            <a:avLst/>
            <a:gdLst>
              <a:gd name="connsiteX0" fmla="*/ 0 w 445032"/>
              <a:gd name="connsiteY0" fmla="*/ 202306 h 202306"/>
              <a:gd name="connsiteX1" fmla="*/ 66261 w 445032"/>
              <a:gd name="connsiteY1" fmla="*/ 145985 h 202306"/>
              <a:gd name="connsiteX2" fmla="*/ 168965 w 445032"/>
              <a:gd name="connsiteY2" fmla="*/ 79724 h 202306"/>
              <a:gd name="connsiteX3" fmla="*/ 304800 w 445032"/>
              <a:gd name="connsiteY3" fmla="*/ 26715 h 202306"/>
              <a:gd name="connsiteX4" fmla="*/ 443948 w 445032"/>
              <a:gd name="connsiteY4" fmla="*/ 211 h 202306"/>
              <a:gd name="connsiteX5" fmla="*/ 440635 w 445032"/>
              <a:gd name="connsiteY5" fmla="*/ 211 h 202306"/>
              <a:gd name="connsiteX6" fmla="*/ 397565 w 445032"/>
              <a:gd name="connsiteY6" fmla="*/ 59846 h 202306"/>
              <a:gd name="connsiteX7" fmla="*/ 334617 w 445032"/>
              <a:gd name="connsiteY7" fmla="*/ 109541 h 202306"/>
              <a:gd name="connsiteX8" fmla="*/ 251791 w 445032"/>
              <a:gd name="connsiteY8" fmla="*/ 145985 h 202306"/>
              <a:gd name="connsiteX9" fmla="*/ 182217 w 445032"/>
              <a:gd name="connsiteY9" fmla="*/ 175802 h 202306"/>
              <a:gd name="connsiteX10" fmla="*/ 49696 w 445032"/>
              <a:gd name="connsiteY10" fmla="*/ 172489 h 202306"/>
              <a:gd name="connsiteX11" fmla="*/ 49696 w 445032"/>
              <a:gd name="connsiteY11" fmla="*/ 172489 h 202306"/>
              <a:gd name="connsiteX12" fmla="*/ 49696 w 445032"/>
              <a:gd name="connsiteY12" fmla="*/ 162550 h 202306"/>
              <a:gd name="connsiteX0" fmla="*/ 0 w 445032"/>
              <a:gd name="connsiteY0" fmla="*/ 202306 h 202306"/>
              <a:gd name="connsiteX1" fmla="*/ 66261 w 445032"/>
              <a:gd name="connsiteY1" fmla="*/ 145985 h 202306"/>
              <a:gd name="connsiteX2" fmla="*/ 168965 w 445032"/>
              <a:gd name="connsiteY2" fmla="*/ 79724 h 202306"/>
              <a:gd name="connsiteX3" fmla="*/ 304800 w 445032"/>
              <a:gd name="connsiteY3" fmla="*/ 26715 h 202306"/>
              <a:gd name="connsiteX4" fmla="*/ 443948 w 445032"/>
              <a:gd name="connsiteY4" fmla="*/ 211 h 202306"/>
              <a:gd name="connsiteX5" fmla="*/ 369165 w 445032"/>
              <a:gd name="connsiteY5" fmla="*/ 211 h 202306"/>
              <a:gd name="connsiteX6" fmla="*/ 397565 w 445032"/>
              <a:gd name="connsiteY6" fmla="*/ 59846 h 202306"/>
              <a:gd name="connsiteX7" fmla="*/ 334617 w 445032"/>
              <a:gd name="connsiteY7" fmla="*/ 109541 h 202306"/>
              <a:gd name="connsiteX8" fmla="*/ 251791 w 445032"/>
              <a:gd name="connsiteY8" fmla="*/ 145985 h 202306"/>
              <a:gd name="connsiteX9" fmla="*/ 182217 w 445032"/>
              <a:gd name="connsiteY9" fmla="*/ 175802 h 202306"/>
              <a:gd name="connsiteX10" fmla="*/ 49696 w 445032"/>
              <a:gd name="connsiteY10" fmla="*/ 172489 h 202306"/>
              <a:gd name="connsiteX11" fmla="*/ 49696 w 445032"/>
              <a:gd name="connsiteY11" fmla="*/ 172489 h 202306"/>
              <a:gd name="connsiteX12" fmla="*/ 49696 w 445032"/>
              <a:gd name="connsiteY12" fmla="*/ 162550 h 202306"/>
              <a:gd name="connsiteX0" fmla="*/ 0 w 441711"/>
              <a:gd name="connsiteY0" fmla="*/ 202095 h 202095"/>
              <a:gd name="connsiteX1" fmla="*/ 66261 w 441711"/>
              <a:gd name="connsiteY1" fmla="*/ 145774 h 202095"/>
              <a:gd name="connsiteX2" fmla="*/ 168965 w 441711"/>
              <a:gd name="connsiteY2" fmla="*/ 79513 h 202095"/>
              <a:gd name="connsiteX3" fmla="*/ 304800 w 441711"/>
              <a:gd name="connsiteY3" fmla="*/ 26504 h 202095"/>
              <a:gd name="connsiteX4" fmla="*/ 369165 w 441711"/>
              <a:gd name="connsiteY4" fmla="*/ 0 h 202095"/>
              <a:gd name="connsiteX5" fmla="*/ 397565 w 441711"/>
              <a:gd name="connsiteY5" fmla="*/ 59635 h 202095"/>
              <a:gd name="connsiteX6" fmla="*/ 334617 w 441711"/>
              <a:gd name="connsiteY6" fmla="*/ 109330 h 202095"/>
              <a:gd name="connsiteX7" fmla="*/ 251791 w 441711"/>
              <a:gd name="connsiteY7" fmla="*/ 145774 h 202095"/>
              <a:gd name="connsiteX8" fmla="*/ 182217 w 441711"/>
              <a:gd name="connsiteY8" fmla="*/ 175591 h 202095"/>
              <a:gd name="connsiteX9" fmla="*/ 49696 w 441711"/>
              <a:gd name="connsiteY9" fmla="*/ 172278 h 202095"/>
              <a:gd name="connsiteX10" fmla="*/ 49696 w 441711"/>
              <a:gd name="connsiteY10" fmla="*/ 172278 h 202095"/>
              <a:gd name="connsiteX11" fmla="*/ 49696 w 441711"/>
              <a:gd name="connsiteY11" fmla="*/ 162339 h 202095"/>
              <a:gd name="connsiteX0" fmla="*/ 0 w 374134"/>
              <a:gd name="connsiteY0" fmla="*/ 202095 h 202095"/>
              <a:gd name="connsiteX1" fmla="*/ 66261 w 374134"/>
              <a:gd name="connsiteY1" fmla="*/ 145774 h 202095"/>
              <a:gd name="connsiteX2" fmla="*/ 168965 w 374134"/>
              <a:gd name="connsiteY2" fmla="*/ 79513 h 202095"/>
              <a:gd name="connsiteX3" fmla="*/ 304800 w 374134"/>
              <a:gd name="connsiteY3" fmla="*/ 26504 h 202095"/>
              <a:gd name="connsiteX4" fmla="*/ 369165 w 374134"/>
              <a:gd name="connsiteY4" fmla="*/ 0 h 202095"/>
              <a:gd name="connsiteX5" fmla="*/ 334617 w 374134"/>
              <a:gd name="connsiteY5" fmla="*/ 109330 h 202095"/>
              <a:gd name="connsiteX6" fmla="*/ 251791 w 374134"/>
              <a:gd name="connsiteY6" fmla="*/ 145774 h 202095"/>
              <a:gd name="connsiteX7" fmla="*/ 182217 w 374134"/>
              <a:gd name="connsiteY7" fmla="*/ 175591 h 202095"/>
              <a:gd name="connsiteX8" fmla="*/ 49696 w 374134"/>
              <a:gd name="connsiteY8" fmla="*/ 172278 h 202095"/>
              <a:gd name="connsiteX9" fmla="*/ 49696 w 374134"/>
              <a:gd name="connsiteY9" fmla="*/ 172278 h 202095"/>
              <a:gd name="connsiteX10" fmla="*/ 49696 w 374134"/>
              <a:gd name="connsiteY10" fmla="*/ 162339 h 202095"/>
              <a:gd name="connsiteX0" fmla="*/ 0 w 380209"/>
              <a:gd name="connsiteY0" fmla="*/ 203199 h 203199"/>
              <a:gd name="connsiteX1" fmla="*/ 66261 w 380209"/>
              <a:gd name="connsiteY1" fmla="*/ 146878 h 203199"/>
              <a:gd name="connsiteX2" fmla="*/ 168965 w 380209"/>
              <a:gd name="connsiteY2" fmla="*/ 80617 h 203199"/>
              <a:gd name="connsiteX3" fmla="*/ 304800 w 380209"/>
              <a:gd name="connsiteY3" fmla="*/ 27608 h 203199"/>
              <a:gd name="connsiteX4" fmla="*/ 369165 w 380209"/>
              <a:gd name="connsiteY4" fmla="*/ 1104 h 203199"/>
              <a:gd name="connsiteX5" fmla="*/ 371062 w 380209"/>
              <a:gd name="connsiteY5" fmla="*/ 20982 h 203199"/>
              <a:gd name="connsiteX6" fmla="*/ 334617 w 380209"/>
              <a:gd name="connsiteY6" fmla="*/ 110434 h 203199"/>
              <a:gd name="connsiteX7" fmla="*/ 251791 w 380209"/>
              <a:gd name="connsiteY7" fmla="*/ 146878 h 203199"/>
              <a:gd name="connsiteX8" fmla="*/ 182217 w 380209"/>
              <a:gd name="connsiteY8" fmla="*/ 176695 h 203199"/>
              <a:gd name="connsiteX9" fmla="*/ 49696 w 380209"/>
              <a:gd name="connsiteY9" fmla="*/ 173382 h 203199"/>
              <a:gd name="connsiteX10" fmla="*/ 49696 w 380209"/>
              <a:gd name="connsiteY10" fmla="*/ 173382 h 203199"/>
              <a:gd name="connsiteX11" fmla="*/ 49696 w 380209"/>
              <a:gd name="connsiteY11" fmla="*/ 163443 h 203199"/>
              <a:gd name="connsiteX0" fmla="*/ 0 w 380209"/>
              <a:gd name="connsiteY0" fmla="*/ 203199 h 203199"/>
              <a:gd name="connsiteX1" fmla="*/ 66261 w 380209"/>
              <a:gd name="connsiteY1" fmla="*/ 146878 h 203199"/>
              <a:gd name="connsiteX2" fmla="*/ 168965 w 380209"/>
              <a:gd name="connsiteY2" fmla="*/ 80617 h 203199"/>
              <a:gd name="connsiteX3" fmla="*/ 304800 w 380209"/>
              <a:gd name="connsiteY3" fmla="*/ 27608 h 203199"/>
              <a:gd name="connsiteX4" fmla="*/ 369165 w 380209"/>
              <a:gd name="connsiteY4" fmla="*/ 1104 h 203199"/>
              <a:gd name="connsiteX5" fmla="*/ 371062 w 380209"/>
              <a:gd name="connsiteY5" fmla="*/ 20982 h 203199"/>
              <a:gd name="connsiteX6" fmla="*/ 334617 w 380209"/>
              <a:gd name="connsiteY6" fmla="*/ 110434 h 203199"/>
              <a:gd name="connsiteX7" fmla="*/ 251791 w 380209"/>
              <a:gd name="connsiteY7" fmla="*/ 146878 h 203199"/>
              <a:gd name="connsiteX8" fmla="*/ 182217 w 380209"/>
              <a:gd name="connsiteY8" fmla="*/ 176695 h 203199"/>
              <a:gd name="connsiteX9" fmla="*/ 49696 w 380209"/>
              <a:gd name="connsiteY9" fmla="*/ 173382 h 203199"/>
              <a:gd name="connsiteX10" fmla="*/ 49696 w 380209"/>
              <a:gd name="connsiteY10" fmla="*/ 173382 h 203199"/>
              <a:gd name="connsiteX11" fmla="*/ 49696 w 380209"/>
              <a:gd name="connsiteY11" fmla="*/ 163443 h 203199"/>
              <a:gd name="connsiteX0" fmla="*/ 0 w 408170"/>
              <a:gd name="connsiteY0" fmla="*/ 203199 h 203199"/>
              <a:gd name="connsiteX1" fmla="*/ 66261 w 408170"/>
              <a:gd name="connsiteY1" fmla="*/ 146878 h 203199"/>
              <a:gd name="connsiteX2" fmla="*/ 168965 w 408170"/>
              <a:gd name="connsiteY2" fmla="*/ 80617 h 203199"/>
              <a:gd name="connsiteX3" fmla="*/ 304800 w 408170"/>
              <a:gd name="connsiteY3" fmla="*/ 27608 h 203199"/>
              <a:gd name="connsiteX4" fmla="*/ 369165 w 408170"/>
              <a:gd name="connsiteY4" fmla="*/ 1104 h 203199"/>
              <a:gd name="connsiteX5" fmla="*/ 371062 w 408170"/>
              <a:gd name="connsiteY5" fmla="*/ 20982 h 203199"/>
              <a:gd name="connsiteX6" fmla="*/ 334617 w 408170"/>
              <a:gd name="connsiteY6" fmla="*/ 110434 h 203199"/>
              <a:gd name="connsiteX7" fmla="*/ 251791 w 408170"/>
              <a:gd name="connsiteY7" fmla="*/ 146878 h 203199"/>
              <a:gd name="connsiteX8" fmla="*/ 182217 w 408170"/>
              <a:gd name="connsiteY8" fmla="*/ 176695 h 203199"/>
              <a:gd name="connsiteX9" fmla="*/ 49696 w 408170"/>
              <a:gd name="connsiteY9" fmla="*/ 173382 h 203199"/>
              <a:gd name="connsiteX10" fmla="*/ 49696 w 408170"/>
              <a:gd name="connsiteY10" fmla="*/ 173382 h 203199"/>
              <a:gd name="connsiteX11" fmla="*/ 49696 w 408170"/>
              <a:gd name="connsiteY11" fmla="*/ 163443 h 203199"/>
              <a:gd name="connsiteX0" fmla="*/ 0 w 408170"/>
              <a:gd name="connsiteY0" fmla="*/ 203199 h 203199"/>
              <a:gd name="connsiteX1" fmla="*/ 66261 w 408170"/>
              <a:gd name="connsiteY1" fmla="*/ 146878 h 203199"/>
              <a:gd name="connsiteX2" fmla="*/ 168965 w 408170"/>
              <a:gd name="connsiteY2" fmla="*/ 80617 h 203199"/>
              <a:gd name="connsiteX3" fmla="*/ 304800 w 408170"/>
              <a:gd name="connsiteY3" fmla="*/ 27608 h 203199"/>
              <a:gd name="connsiteX4" fmla="*/ 369165 w 408170"/>
              <a:gd name="connsiteY4" fmla="*/ 1104 h 203199"/>
              <a:gd name="connsiteX5" fmla="*/ 371062 w 408170"/>
              <a:gd name="connsiteY5" fmla="*/ 20982 h 203199"/>
              <a:gd name="connsiteX6" fmla="*/ 334617 w 408170"/>
              <a:gd name="connsiteY6" fmla="*/ 110434 h 203199"/>
              <a:gd name="connsiteX7" fmla="*/ 251791 w 408170"/>
              <a:gd name="connsiteY7" fmla="*/ 146878 h 203199"/>
              <a:gd name="connsiteX8" fmla="*/ 182217 w 408170"/>
              <a:gd name="connsiteY8" fmla="*/ 176695 h 203199"/>
              <a:gd name="connsiteX9" fmla="*/ 49696 w 408170"/>
              <a:gd name="connsiteY9" fmla="*/ 173382 h 203199"/>
              <a:gd name="connsiteX10" fmla="*/ 49696 w 408170"/>
              <a:gd name="connsiteY10" fmla="*/ 173382 h 203199"/>
              <a:gd name="connsiteX11" fmla="*/ 49696 w 408170"/>
              <a:gd name="connsiteY11" fmla="*/ 163443 h 203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8170" h="203199">
                <a:moveTo>
                  <a:pt x="0" y="203199"/>
                </a:moveTo>
                <a:lnTo>
                  <a:pt x="66261" y="146878"/>
                </a:lnTo>
                <a:lnTo>
                  <a:pt x="168965" y="80617"/>
                </a:lnTo>
                <a:lnTo>
                  <a:pt x="304800" y="27608"/>
                </a:lnTo>
                <a:lnTo>
                  <a:pt x="369165" y="1104"/>
                </a:lnTo>
                <a:cubicBezTo>
                  <a:pt x="380209" y="0"/>
                  <a:pt x="342656" y="50787"/>
                  <a:pt x="371062" y="20982"/>
                </a:cubicBezTo>
                <a:cubicBezTo>
                  <a:pt x="408170" y="85148"/>
                  <a:pt x="354495" y="89451"/>
                  <a:pt x="334617" y="110434"/>
                </a:cubicBezTo>
                <a:lnTo>
                  <a:pt x="251791" y="146878"/>
                </a:lnTo>
                <a:lnTo>
                  <a:pt x="182217" y="176695"/>
                </a:lnTo>
                <a:lnTo>
                  <a:pt x="49696" y="173382"/>
                </a:lnTo>
                <a:lnTo>
                  <a:pt x="49696" y="173382"/>
                </a:lnTo>
                <a:lnTo>
                  <a:pt x="49696" y="163443"/>
                </a:lnTo>
              </a:path>
            </a:pathLst>
          </a:custGeom>
          <a:solidFill>
            <a:srgbClr val="00B0F0">
              <a:alpha val="69804"/>
            </a:srgbClr>
          </a:solidFill>
          <a:ln w="3175">
            <a:solidFill>
              <a:srgbClr val="4A7EBB">
                <a:alpha val="6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2" name="组合 21"/>
          <p:cNvGrpSpPr/>
          <p:nvPr/>
        </p:nvGrpSpPr>
        <p:grpSpPr>
          <a:xfrm>
            <a:off x="5429256" y="4857760"/>
            <a:ext cx="357190" cy="950719"/>
            <a:chOff x="5429256" y="4857760"/>
            <a:chExt cx="357190" cy="950719"/>
          </a:xfrm>
        </p:grpSpPr>
        <p:cxnSp>
          <p:nvCxnSpPr>
            <p:cNvPr id="20" name="直接连接符 19"/>
            <p:cNvCxnSpPr/>
            <p:nvPr/>
          </p:nvCxnSpPr>
          <p:spPr>
            <a:xfrm rot="5400000">
              <a:off x="5143504" y="5143512"/>
              <a:ext cx="928694" cy="357190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/>
            <p:cNvSpPr txBox="1"/>
            <p:nvPr/>
          </p:nvSpPr>
          <p:spPr>
            <a:xfrm>
              <a:off x="5429256" y="5500702"/>
              <a:ext cx="2143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 smtClean="0">
                  <a:solidFill>
                    <a:srgbClr val="FF0000"/>
                  </a:solidFill>
                </a:rPr>
                <a:t>F</a:t>
              </a:r>
              <a:endParaRPr lang="zh-CN" altLang="en-US" sz="1400" dirty="0">
                <a:solidFill>
                  <a:srgbClr val="FF0000"/>
                </a:solidFill>
              </a:endParaRPr>
            </a:p>
          </p:txBody>
        </p:sp>
      </p:grpSp>
      <p:cxnSp>
        <p:nvCxnSpPr>
          <p:cNvPr id="24" name="直接连接符 23"/>
          <p:cNvCxnSpPr/>
          <p:nvPr/>
        </p:nvCxnSpPr>
        <p:spPr>
          <a:xfrm rot="5964299">
            <a:off x="3506071" y="4666388"/>
            <a:ext cx="928694" cy="35719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/>
          <p:cNvSpPr txBox="1"/>
          <p:nvPr/>
        </p:nvSpPr>
        <p:spPr>
          <a:xfrm>
            <a:off x="3714744" y="4786322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cxnSp>
        <p:nvCxnSpPr>
          <p:cNvPr id="27" name="直接连接符 26"/>
          <p:cNvCxnSpPr/>
          <p:nvPr/>
        </p:nvCxnSpPr>
        <p:spPr>
          <a:xfrm rot="10800000" flipV="1">
            <a:off x="4143372" y="1142984"/>
            <a:ext cx="714381" cy="701897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/>
          <p:cNvSpPr txBox="1"/>
          <p:nvPr/>
        </p:nvSpPr>
        <p:spPr>
          <a:xfrm>
            <a:off x="4643438" y="1357298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grpSp>
        <p:nvGrpSpPr>
          <p:cNvPr id="29" name="组合 28"/>
          <p:cNvGrpSpPr/>
          <p:nvPr/>
        </p:nvGrpSpPr>
        <p:grpSpPr>
          <a:xfrm>
            <a:off x="4286248" y="4572008"/>
            <a:ext cx="434269" cy="928694"/>
            <a:chOff x="3867144" y="4533036"/>
            <a:chExt cx="434269" cy="928694"/>
          </a:xfrm>
        </p:grpSpPr>
        <p:cxnSp>
          <p:nvCxnSpPr>
            <p:cNvPr id="30" name="直接连接符 29"/>
            <p:cNvCxnSpPr/>
            <p:nvPr/>
          </p:nvCxnSpPr>
          <p:spPr>
            <a:xfrm rot="5964299">
              <a:off x="3658471" y="4818788"/>
              <a:ext cx="928694" cy="357190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TextBox 30"/>
            <p:cNvSpPr txBox="1"/>
            <p:nvPr/>
          </p:nvSpPr>
          <p:spPr>
            <a:xfrm>
              <a:off x="3867144" y="4938722"/>
              <a:ext cx="2143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 smtClean="0">
                  <a:solidFill>
                    <a:srgbClr val="FF0000"/>
                  </a:solidFill>
                </a:rPr>
                <a:t>F</a:t>
              </a:r>
              <a:endParaRPr lang="zh-CN" altLang="en-US" sz="1400" dirty="0">
                <a:solidFill>
                  <a:srgbClr val="FF0000"/>
                </a:solidFill>
              </a:endParaRPr>
            </a:p>
          </p:txBody>
        </p:sp>
      </p:grpSp>
      <p:sp>
        <p:nvSpPr>
          <p:cNvPr id="13" name="任意多边形 12"/>
          <p:cNvSpPr/>
          <p:nvPr/>
        </p:nvSpPr>
        <p:spPr>
          <a:xfrm>
            <a:off x="4286248" y="5286388"/>
            <a:ext cx="1360449" cy="150542"/>
          </a:xfrm>
          <a:custGeom>
            <a:avLst/>
            <a:gdLst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317810 w 1360449"/>
              <a:gd name="connsiteY13" fmla="*/ 97573 h 150542"/>
              <a:gd name="connsiteX14" fmla="*/ 231388 w 1360449"/>
              <a:gd name="connsiteY14" fmla="*/ 136603 h 150542"/>
              <a:gd name="connsiteX15" fmla="*/ 170056 w 1360449"/>
              <a:gd name="connsiteY15" fmla="*/ 136603 h 150542"/>
              <a:gd name="connsiteX16" fmla="*/ 83634 w 1360449"/>
              <a:gd name="connsiteY16" fmla="*/ 122664 h 150542"/>
              <a:gd name="connsiteX17" fmla="*/ 0 w 1360449"/>
              <a:gd name="connsiteY17" fmla="*/ 150542 h 150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60449" h="150542">
                <a:moveTo>
                  <a:pt x="1360449" y="0"/>
                </a:moveTo>
                <a:cubicBezTo>
                  <a:pt x="1334662" y="6737"/>
                  <a:pt x="1308875" y="13474"/>
                  <a:pt x="1296330" y="27878"/>
                </a:cubicBezTo>
                <a:cubicBezTo>
                  <a:pt x="1283785" y="42282"/>
                  <a:pt x="1308874" y="76665"/>
                  <a:pt x="1285178" y="86422"/>
                </a:cubicBezTo>
                <a:cubicBezTo>
                  <a:pt x="1261482" y="96179"/>
                  <a:pt x="1190392" y="85028"/>
                  <a:pt x="1154151" y="86422"/>
                </a:cubicBezTo>
                <a:cubicBezTo>
                  <a:pt x="1117910" y="87816"/>
                  <a:pt x="1096073" y="95251"/>
                  <a:pt x="1067730" y="94786"/>
                </a:cubicBezTo>
                <a:cubicBezTo>
                  <a:pt x="1039387" y="94321"/>
                  <a:pt x="1013831" y="89674"/>
                  <a:pt x="984095" y="83634"/>
                </a:cubicBezTo>
                <a:cubicBezTo>
                  <a:pt x="954359" y="77594"/>
                  <a:pt x="921834" y="69695"/>
                  <a:pt x="889310" y="58544"/>
                </a:cubicBezTo>
                <a:cubicBezTo>
                  <a:pt x="856786" y="47393"/>
                  <a:pt x="812645" y="24626"/>
                  <a:pt x="788949" y="16727"/>
                </a:cubicBezTo>
                <a:cubicBezTo>
                  <a:pt x="765253" y="8828"/>
                  <a:pt x="765253" y="1858"/>
                  <a:pt x="747132" y="11151"/>
                </a:cubicBezTo>
                <a:cubicBezTo>
                  <a:pt x="729011" y="20444"/>
                  <a:pt x="680225" y="72483"/>
                  <a:pt x="680225" y="72483"/>
                </a:cubicBezTo>
                <a:cubicBezTo>
                  <a:pt x="658387" y="92462"/>
                  <a:pt x="643983" y="128704"/>
                  <a:pt x="616105" y="131027"/>
                </a:cubicBezTo>
                <a:cubicBezTo>
                  <a:pt x="588227" y="133350"/>
                  <a:pt x="549662" y="98967"/>
                  <a:pt x="512956" y="86422"/>
                </a:cubicBezTo>
                <a:cubicBezTo>
                  <a:pt x="476250" y="73877"/>
                  <a:pt x="428393" y="53898"/>
                  <a:pt x="395869" y="55756"/>
                </a:cubicBezTo>
                <a:cubicBezTo>
                  <a:pt x="363345" y="57615"/>
                  <a:pt x="345224" y="84099"/>
                  <a:pt x="317810" y="97573"/>
                </a:cubicBezTo>
                <a:cubicBezTo>
                  <a:pt x="290397" y="111048"/>
                  <a:pt x="256014" y="130098"/>
                  <a:pt x="231388" y="136603"/>
                </a:cubicBezTo>
                <a:cubicBezTo>
                  <a:pt x="206762" y="143108"/>
                  <a:pt x="194682" y="138926"/>
                  <a:pt x="170056" y="136603"/>
                </a:cubicBezTo>
                <a:cubicBezTo>
                  <a:pt x="145430" y="134280"/>
                  <a:pt x="111977" y="120341"/>
                  <a:pt x="83634" y="122664"/>
                </a:cubicBezTo>
                <a:cubicBezTo>
                  <a:pt x="55291" y="124987"/>
                  <a:pt x="27645" y="137764"/>
                  <a:pt x="0" y="150542"/>
                </a:cubicBezTo>
              </a:path>
            </a:pathLst>
          </a:cu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任意多边形 24"/>
          <p:cNvSpPr/>
          <p:nvPr/>
        </p:nvSpPr>
        <p:spPr>
          <a:xfrm>
            <a:off x="1946495" y="5436606"/>
            <a:ext cx="2308634" cy="335732"/>
          </a:xfrm>
          <a:custGeom>
            <a:avLst/>
            <a:gdLst>
              <a:gd name="connsiteX0" fmla="*/ 2308634 w 2308634"/>
              <a:gd name="connsiteY0" fmla="*/ 0 h 335732"/>
              <a:gd name="connsiteX1" fmla="*/ 2132091 w 2308634"/>
              <a:gd name="connsiteY1" fmla="*/ 58847 h 335732"/>
              <a:gd name="connsiteX2" fmla="*/ 1932915 w 2308634"/>
              <a:gd name="connsiteY2" fmla="*/ 54321 h 335732"/>
              <a:gd name="connsiteX3" fmla="*/ 1711105 w 2308634"/>
              <a:gd name="connsiteY3" fmla="*/ 76954 h 335732"/>
              <a:gd name="connsiteX4" fmla="*/ 1511929 w 2308634"/>
              <a:gd name="connsiteY4" fmla="*/ 153909 h 335732"/>
              <a:gd name="connsiteX5" fmla="*/ 1240325 w 2308634"/>
              <a:gd name="connsiteY5" fmla="*/ 181069 h 335732"/>
              <a:gd name="connsiteX6" fmla="*/ 986828 w 2308634"/>
              <a:gd name="connsiteY6" fmla="*/ 280657 h 335732"/>
              <a:gd name="connsiteX7" fmla="*/ 715224 w 2308634"/>
              <a:gd name="connsiteY7" fmla="*/ 334978 h 335732"/>
              <a:gd name="connsiteX8" fmla="*/ 353085 w 2308634"/>
              <a:gd name="connsiteY8" fmla="*/ 276131 h 335732"/>
              <a:gd name="connsiteX9" fmla="*/ 185596 w 2308634"/>
              <a:gd name="connsiteY9" fmla="*/ 267077 h 335732"/>
              <a:gd name="connsiteX10" fmla="*/ 0 w 2308634"/>
              <a:gd name="connsiteY10" fmla="*/ 221810 h 335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08634" h="335732">
                <a:moveTo>
                  <a:pt x="2308634" y="0"/>
                </a:moveTo>
                <a:cubicBezTo>
                  <a:pt x="2251672" y="24897"/>
                  <a:pt x="2194711" y="49794"/>
                  <a:pt x="2132091" y="58847"/>
                </a:cubicBezTo>
                <a:cubicBezTo>
                  <a:pt x="2069471" y="67901"/>
                  <a:pt x="2003079" y="51303"/>
                  <a:pt x="1932915" y="54321"/>
                </a:cubicBezTo>
                <a:cubicBezTo>
                  <a:pt x="1862751" y="57339"/>
                  <a:pt x="1781269" y="60356"/>
                  <a:pt x="1711105" y="76954"/>
                </a:cubicBezTo>
                <a:cubicBezTo>
                  <a:pt x="1640941" y="93552"/>
                  <a:pt x="1590392" y="136557"/>
                  <a:pt x="1511929" y="153909"/>
                </a:cubicBezTo>
                <a:cubicBezTo>
                  <a:pt x="1433466" y="171262"/>
                  <a:pt x="1327842" y="159944"/>
                  <a:pt x="1240325" y="181069"/>
                </a:cubicBezTo>
                <a:cubicBezTo>
                  <a:pt x="1152808" y="202194"/>
                  <a:pt x="1074345" y="255006"/>
                  <a:pt x="986828" y="280657"/>
                </a:cubicBezTo>
                <a:cubicBezTo>
                  <a:pt x="899311" y="306308"/>
                  <a:pt x="820848" y="335732"/>
                  <a:pt x="715224" y="334978"/>
                </a:cubicBezTo>
                <a:cubicBezTo>
                  <a:pt x="609600" y="334224"/>
                  <a:pt x="441356" y="287448"/>
                  <a:pt x="353085" y="276131"/>
                </a:cubicBezTo>
                <a:cubicBezTo>
                  <a:pt x="264814" y="264814"/>
                  <a:pt x="244443" y="276130"/>
                  <a:pt x="185596" y="267077"/>
                </a:cubicBezTo>
                <a:cubicBezTo>
                  <a:pt x="126749" y="258024"/>
                  <a:pt x="63374" y="239917"/>
                  <a:pt x="0" y="221810"/>
                </a:cubicBezTo>
              </a:path>
            </a:pathLst>
          </a:cu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任意多边形 31"/>
          <p:cNvSpPr/>
          <p:nvPr/>
        </p:nvSpPr>
        <p:spPr>
          <a:xfrm>
            <a:off x="3819808" y="4766650"/>
            <a:ext cx="223319" cy="728803"/>
          </a:xfrm>
          <a:custGeom>
            <a:avLst/>
            <a:gdLst>
              <a:gd name="connsiteX0" fmla="*/ 64129 w 223319"/>
              <a:gd name="connsiteY0" fmla="*/ 728803 h 728803"/>
              <a:gd name="connsiteX1" fmla="*/ 5281 w 223319"/>
              <a:gd name="connsiteY1" fmla="*/ 660902 h 728803"/>
              <a:gd name="connsiteX2" fmla="*/ 32442 w 223319"/>
              <a:gd name="connsiteY2" fmla="*/ 479833 h 728803"/>
              <a:gd name="connsiteX3" fmla="*/ 122976 w 223319"/>
              <a:gd name="connsiteY3" fmla="*/ 239916 h 728803"/>
              <a:gd name="connsiteX4" fmla="*/ 208984 w 223319"/>
              <a:gd name="connsiteY4" fmla="*/ 95061 h 728803"/>
              <a:gd name="connsiteX5" fmla="*/ 208984 w 223319"/>
              <a:gd name="connsiteY5" fmla="*/ 0 h 728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319" h="728803">
                <a:moveTo>
                  <a:pt x="64129" y="728803"/>
                </a:moveTo>
                <a:cubicBezTo>
                  <a:pt x="37345" y="715600"/>
                  <a:pt x="10562" y="702397"/>
                  <a:pt x="5281" y="660902"/>
                </a:cubicBezTo>
                <a:cubicBezTo>
                  <a:pt x="0" y="619407"/>
                  <a:pt x="12826" y="549997"/>
                  <a:pt x="32442" y="479833"/>
                </a:cubicBezTo>
                <a:cubicBezTo>
                  <a:pt x="52058" y="409669"/>
                  <a:pt x="93552" y="304045"/>
                  <a:pt x="122976" y="239916"/>
                </a:cubicBezTo>
                <a:cubicBezTo>
                  <a:pt x="152400" y="175787"/>
                  <a:pt x="194649" y="135047"/>
                  <a:pt x="208984" y="95061"/>
                </a:cubicBezTo>
                <a:cubicBezTo>
                  <a:pt x="223319" y="55075"/>
                  <a:pt x="216151" y="27537"/>
                  <a:pt x="208984" y="0"/>
                </a:cubicBezTo>
              </a:path>
            </a:pathLst>
          </a:cu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TextBox 32"/>
          <p:cNvSpPr txBox="1"/>
          <p:nvPr/>
        </p:nvSpPr>
        <p:spPr>
          <a:xfrm>
            <a:off x="0" y="6215082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dirty="0" err="1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Headward</a:t>
            </a:r>
            <a:r>
              <a:rPr lang="en-US" altLang="zh-CN" sz="2000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erosion along the </a:t>
            </a:r>
            <a:r>
              <a:rPr lang="en-US" altLang="zh-CN" sz="2000" dirty="0" err="1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Sammen</a:t>
            </a:r>
            <a:r>
              <a:rPr lang="en-US" altLang="zh-CN" sz="2000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sz="2000" dirty="0">
              <a:solidFill>
                <a:srgbClr val="000099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14546" y="2285992"/>
            <a:ext cx="15716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Ordos Plateau</a:t>
            </a:r>
            <a:endParaRPr lang="zh-CN" altLang="en-US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3786182" y="5643578"/>
            <a:ext cx="17859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i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Sanmen</a:t>
            </a:r>
            <a:r>
              <a:rPr lang="en-US" altLang="zh-CN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37" name="直接箭头连接符 36"/>
          <p:cNvCxnSpPr/>
          <p:nvPr/>
        </p:nvCxnSpPr>
        <p:spPr>
          <a:xfrm rot="16200000" flipV="1">
            <a:off x="4451523" y="5478306"/>
            <a:ext cx="368747" cy="270663"/>
          </a:xfrm>
          <a:prstGeom prst="straightConnector1">
            <a:avLst/>
          </a:prstGeom>
          <a:ln w="1270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 rot="17204612">
            <a:off x="3492237" y="3315027"/>
            <a:ext cx="21253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Lülinag</a:t>
            </a:r>
            <a:r>
              <a:rPr lang="en-US" altLang="zh-CN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Mountain</a:t>
            </a:r>
            <a:endParaRPr lang="zh-CN" altLang="en-US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" name="TextBox 38"/>
          <p:cNvSpPr txBox="1"/>
          <p:nvPr/>
        </p:nvSpPr>
        <p:spPr>
          <a:xfrm rot="16667328">
            <a:off x="3075508" y="3262111"/>
            <a:ext cx="15716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i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Jinshan</a:t>
            </a:r>
            <a:r>
              <a:rPr lang="en-US" altLang="zh-CN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0" name="Picture 2" descr="C:\Users\Administrator\Desktop\logo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1438" y="71438"/>
            <a:ext cx="1857375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" name="TextBox 40"/>
          <p:cNvSpPr txBox="1"/>
          <p:nvPr/>
        </p:nvSpPr>
        <p:spPr>
          <a:xfrm>
            <a:off x="3500430" y="1142984"/>
            <a:ext cx="10715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Hetao</a:t>
            </a:r>
            <a:r>
              <a:rPr lang="en-US" altLang="zh-CN" dirty="0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</a:t>
            </a:r>
            <a:r>
              <a:rPr lang="en-US" altLang="zh-CN" dirty="0" smtClean="0"/>
              <a:t>.</a:t>
            </a:r>
            <a:endParaRPr lang="zh-CN" altLang="en-US" dirty="0"/>
          </a:p>
        </p:txBody>
      </p:sp>
      <p:sp>
        <p:nvSpPr>
          <p:cNvPr id="42" name="TextBox 41"/>
          <p:cNvSpPr txBox="1"/>
          <p:nvPr/>
        </p:nvSpPr>
        <p:spPr>
          <a:xfrm>
            <a:off x="2428860" y="5429264"/>
            <a:ext cx="10715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Fenwei</a:t>
            </a:r>
            <a:r>
              <a:rPr lang="en-US" altLang="zh-CN" dirty="0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</a:t>
            </a:r>
            <a:r>
              <a:rPr lang="en-US" altLang="zh-CN" dirty="0" smtClean="0"/>
              <a:t>.</a:t>
            </a:r>
            <a:endParaRPr lang="zh-CN" altLang="en-US" dirty="0"/>
          </a:p>
        </p:txBody>
      </p:sp>
      <p:pic>
        <p:nvPicPr>
          <p:cNvPr id="43" name="图片 42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64288" y="0"/>
            <a:ext cx="1872208" cy="517334"/>
          </a:xfrm>
          <a:prstGeom prst="rect">
            <a:avLst/>
          </a:prstGeom>
        </p:spPr>
      </p:pic>
      <p:grpSp>
        <p:nvGrpSpPr>
          <p:cNvPr id="9" name="组合 8"/>
          <p:cNvGrpSpPr/>
          <p:nvPr/>
        </p:nvGrpSpPr>
        <p:grpSpPr>
          <a:xfrm>
            <a:off x="4284324" y="4437112"/>
            <a:ext cx="2447916" cy="812982"/>
            <a:chOff x="4284324" y="4437112"/>
            <a:chExt cx="2015868" cy="812982"/>
          </a:xfrm>
        </p:grpSpPr>
        <p:sp>
          <p:nvSpPr>
            <p:cNvPr id="4" name="TextBox 3"/>
            <p:cNvSpPr txBox="1"/>
            <p:nvPr/>
          </p:nvSpPr>
          <p:spPr>
            <a:xfrm>
              <a:off x="4644008" y="4437112"/>
              <a:ext cx="165618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 err="1">
                  <a:solidFill>
                    <a:srgbClr val="00009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Yuncheng</a:t>
              </a:r>
              <a:r>
                <a:rPr lang="en-US" altLang="zh-CN" sz="1400" dirty="0">
                  <a:solidFill>
                    <a:srgbClr val="00009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Salt </a:t>
              </a:r>
              <a:r>
                <a:rPr lang="en-US" altLang="zh-CN" sz="1400" dirty="0" smtClean="0">
                  <a:solidFill>
                    <a:srgbClr val="00009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Lake,</a:t>
              </a:r>
            </a:p>
            <a:p>
              <a:pPr algn="ctr"/>
              <a:r>
                <a:rPr lang="en-US" altLang="zh-CN" sz="1400" dirty="0" smtClean="0">
                  <a:solidFill>
                    <a:srgbClr val="00009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relic lake</a:t>
              </a:r>
              <a:endParaRPr lang="zh-CN" altLang="en-US" sz="1400" dirty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" name="任意多边形 7"/>
            <p:cNvSpPr/>
            <p:nvPr/>
          </p:nvSpPr>
          <p:spPr>
            <a:xfrm>
              <a:off x="4284324" y="4869160"/>
              <a:ext cx="1007787" cy="380934"/>
            </a:xfrm>
            <a:custGeom>
              <a:avLst/>
              <a:gdLst>
                <a:gd name="connsiteX0" fmla="*/ 1037689 w 1037689"/>
                <a:gd name="connsiteY0" fmla="*/ 0 h 534256"/>
                <a:gd name="connsiteX1" fmla="*/ 791110 w 1037689"/>
                <a:gd name="connsiteY1" fmla="*/ 339047 h 534256"/>
                <a:gd name="connsiteX2" fmla="*/ 0 w 1037689"/>
                <a:gd name="connsiteY2" fmla="*/ 534256 h 53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7689" h="534256">
                  <a:moveTo>
                    <a:pt x="1037689" y="0"/>
                  </a:moveTo>
                  <a:cubicBezTo>
                    <a:pt x="1000873" y="125002"/>
                    <a:pt x="964058" y="250004"/>
                    <a:pt x="791110" y="339047"/>
                  </a:cubicBezTo>
                  <a:cubicBezTo>
                    <a:pt x="618162" y="428090"/>
                    <a:pt x="309081" y="481173"/>
                    <a:pt x="0" y="534256"/>
                  </a:cubicBezTo>
                </a:path>
              </a:pathLst>
            </a:custGeom>
            <a:ln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5" name="TextBox 44"/>
          <p:cNvSpPr txBox="1"/>
          <p:nvPr/>
        </p:nvSpPr>
        <p:spPr>
          <a:xfrm>
            <a:off x="0" y="6519446"/>
            <a:ext cx="2699792" cy="338554"/>
          </a:xfrm>
          <a:prstGeom prst="rect">
            <a:avLst/>
          </a:prstGeom>
          <a:solidFill>
            <a:srgbClr val="DCE6F2">
              <a:alpha val="41176"/>
            </a:srgbClr>
          </a:solidFill>
        </p:spPr>
        <p:txBody>
          <a:bodyPr wrap="square" rtlCol="0">
            <a:spAutoFit/>
          </a:bodyPr>
          <a:lstStyle/>
          <a:p>
            <a:r>
              <a:rPr lang="en-US" altLang="zh-CN" sz="1600" dirty="0"/>
              <a:t> </a:t>
            </a:r>
            <a:r>
              <a:rPr lang="en-US" altLang="zh-CN" sz="1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© Authors. All rights </a:t>
            </a:r>
            <a:r>
              <a:rPr lang="en-US" altLang="zh-CN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reserved</a:t>
            </a:r>
            <a:endParaRPr lang="zh-CN" altLang="en-US" sz="16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26 0.0118 C -0.004 0.01227 -0.00556 0.01296 -0.00643 0.01481 C -0.00729 0.01666 -0.00556 0.02129 -0.00729 0.02268 C -0.00903 0.02407 -0.01476 0.02268 -0.01719 0.02291 C -0.01962 0.02314 -0.01962 0.02337 -0.0224 0.02384 C -0.02518 0.0243 -0.02847 0.02685 -0.03351 0.02592 C -0.03854 0.02499 -0.04722 0.02083 -0.05243 0.01851 C -0.05764 0.0162 -0.06077 0.01111 -0.06441 0.01134 C -0.06806 0.01157 -0.07188 0.01689 -0.07413 0.0199 C -0.07639 0.02291 -0.07691 0.02777 -0.07847 0.02916 C -0.08004 0.03055 -0.0816 0.02985 -0.08403 0.0287 C -0.08646 0.02754 -0.08993 0.02407 -0.09288 0.02222 C -0.09584 0.02037 -0.09948 0.01828 -0.10226 0.01805 C -0.10504 0.01782 -0.10781 0.01944 -0.11007 0.02106 C -0.11233 0.02268 -0.11441 0.02569 -0.11632 0.02731 C -0.11823 0.02893 -0.11927 0.02985 -0.12136 0.03032 C -0.12344 0.03078 -0.12604 0.03078 -0.12865 0.03055 C -0.13125 0.03032 -0.13472 0.02893 -0.13716 0.02847 C -0.13959 0.028 -0.14115 0.02708 -0.14375 0.02823 C -0.14636 0.02939 -0.14966 0.03217 -0.15295 0.03495 " pathEditMode="relative" ptsTypes="aaaaaaaaaaaaaaaaaaaA">
                                      <p:cBhvr>
                                        <p:cTn id="6" dur="5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" dur="3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4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0066FF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9" dur="1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14" grpId="0" animBg="1"/>
      <p:bldP spid="1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terrace models for Delhi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406" y="1500174"/>
            <a:ext cx="9057566" cy="2286016"/>
          </a:xfrm>
          <a:prstGeom prst="rect">
            <a:avLst/>
          </a:prstGeom>
        </p:spPr>
      </p:pic>
      <p:sp>
        <p:nvSpPr>
          <p:cNvPr id="3" name="等腰三角形 2"/>
          <p:cNvSpPr/>
          <p:nvPr/>
        </p:nvSpPr>
        <p:spPr>
          <a:xfrm rot="10800000">
            <a:off x="7143768" y="2714620"/>
            <a:ext cx="142876" cy="142876"/>
          </a:xfrm>
          <a:prstGeom prst="triangle">
            <a:avLst/>
          </a:prstGeom>
          <a:solidFill>
            <a:srgbClr val="C00000"/>
          </a:solidFill>
          <a:ln w="31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5" name="直接连接符 4"/>
          <p:cNvCxnSpPr/>
          <p:nvPr/>
        </p:nvCxnSpPr>
        <p:spPr>
          <a:xfrm rot="10800000">
            <a:off x="5143504" y="2714620"/>
            <a:ext cx="2143140" cy="142876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任意多边形 6"/>
          <p:cNvSpPr/>
          <p:nvPr/>
        </p:nvSpPr>
        <p:spPr>
          <a:xfrm>
            <a:off x="5159829" y="2705878"/>
            <a:ext cx="3755571" cy="606489"/>
          </a:xfrm>
          <a:custGeom>
            <a:avLst/>
            <a:gdLst>
              <a:gd name="connsiteX0" fmla="*/ 0 w 3755571"/>
              <a:gd name="connsiteY0" fmla="*/ 0 h 606489"/>
              <a:gd name="connsiteX1" fmla="*/ 737118 w 3755571"/>
              <a:gd name="connsiteY1" fmla="*/ 177281 h 606489"/>
              <a:gd name="connsiteX2" fmla="*/ 2146040 w 3755571"/>
              <a:gd name="connsiteY2" fmla="*/ 321906 h 606489"/>
              <a:gd name="connsiteX3" fmla="*/ 3755571 w 3755571"/>
              <a:gd name="connsiteY3" fmla="*/ 606489 h 606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55571" h="606489">
                <a:moveTo>
                  <a:pt x="0" y="0"/>
                </a:moveTo>
                <a:cubicBezTo>
                  <a:pt x="189722" y="61815"/>
                  <a:pt x="379445" y="123630"/>
                  <a:pt x="737118" y="177281"/>
                </a:cubicBezTo>
                <a:cubicBezTo>
                  <a:pt x="1094791" y="230932"/>
                  <a:pt x="1642965" y="250371"/>
                  <a:pt x="2146040" y="321906"/>
                </a:cubicBezTo>
                <a:cubicBezTo>
                  <a:pt x="2649115" y="393441"/>
                  <a:pt x="3202343" y="499965"/>
                  <a:pt x="3755571" y="606489"/>
                </a:cubicBezTo>
              </a:path>
            </a:pathLst>
          </a:custGeom>
          <a:ln w="28575">
            <a:solidFill>
              <a:srgbClr val="3399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矩形 5"/>
          <p:cNvSpPr/>
          <p:nvPr/>
        </p:nvSpPr>
        <p:spPr>
          <a:xfrm>
            <a:off x="5775528" y="2327965"/>
            <a:ext cx="939612" cy="214314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矩形 7"/>
          <p:cNvSpPr/>
          <p:nvPr/>
        </p:nvSpPr>
        <p:spPr>
          <a:xfrm>
            <a:off x="5286380" y="3143248"/>
            <a:ext cx="939612" cy="214314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7" name="组合 16"/>
          <p:cNvGrpSpPr/>
          <p:nvPr/>
        </p:nvGrpSpPr>
        <p:grpSpPr>
          <a:xfrm>
            <a:off x="4643438" y="2714620"/>
            <a:ext cx="1500198" cy="1787348"/>
            <a:chOff x="4643438" y="2736376"/>
            <a:chExt cx="1500198" cy="1787348"/>
          </a:xfrm>
        </p:grpSpPr>
        <p:sp>
          <p:nvSpPr>
            <p:cNvPr id="10" name="TextBox 9"/>
            <p:cNvSpPr txBox="1"/>
            <p:nvPr/>
          </p:nvSpPr>
          <p:spPr>
            <a:xfrm>
              <a:off x="4643438" y="4000504"/>
              <a:ext cx="1500198" cy="523220"/>
            </a:xfrm>
            <a:prstGeom prst="rect">
              <a:avLst/>
            </a:prstGeom>
            <a:noFill/>
            <a:ln w="19050">
              <a:solidFill>
                <a:srgbClr val="FF0000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b="1" dirty="0" smtClean="0"/>
                <a:t>Same time point</a:t>
              </a:r>
            </a:p>
            <a:p>
              <a:pPr algn="ctr"/>
              <a:r>
                <a:rPr lang="en-US" altLang="zh-CN" sz="1400" b="1" dirty="0" smtClean="0"/>
                <a:t>c. 200ka</a:t>
              </a:r>
              <a:endParaRPr lang="zh-CN" altLang="en-US" sz="1400" b="1" dirty="0"/>
            </a:p>
          </p:txBody>
        </p:sp>
        <p:cxnSp>
          <p:nvCxnSpPr>
            <p:cNvPr id="12" name="直接箭头连接符 11"/>
            <p:cNvCxnSpPr/>
            <p:nvPr/>
          </p:nvCxnSpPr>
          <p:spPr>
            <a:xfrm rot="5400000" flipH="1" flipV="1">
              <a:off x="4595777" y="3355541"/>
              <a:ext cx="1264128" cy="25798"/>
            </a:xfrm>
            <a:prstGeom prst="straightConnector1">
              <a:avLst/>
            </a:prstGeom>
            <a:ln w="127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组合 20"/>
          <p:cNvGrpSpPr/>
          <p:nvPr/>
        </p:nvGrpSpPr>
        <p:grpSpPr>
          <a:xfrm>
            <a:off x="428596" y="2714620"/>
            <a:ext cx="4744977" cy="3390315"/>
            <a:chOff x="571472" y="2739780"/>
            <a:chExt cx="4744977" cy="3390315"/>
          </a:xfrm>
        </p:grpSpPr>
        <p:pic>
          <p:nvPicPr>
            <p:cNvPr id="18" name="Picture 2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1472" y="4000504"/>
              <a:ext cx="3714776" cy="21295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cxnSp>
          <p:nvCxnSpPr>
            <p:cNvPr id="20" name="直接连接符 19"/>
            <p:cNvCxnSpPr/>
            <p:nvPr/>
          </p:nvCxnSpPr>
          <p:spPr>
            <a:xfrm rot="5400000" flipH="1" flipV="1">
              <a:off x="4137722" y="2846937"/>
              <a:ext cx="1285884" cy="1071570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4" cstate="screen">
            <a:lum bright="-6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57158" y="3643314"/>
            <a:ext cx="3929090" cy="2946818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</p:pic>
      <p:sp>
        <p:nvSpPr>
          <p:cNvPr id="15" name="TextBox 14"/>
          <p:cNvSpPr txBox="1"/>
          <p:nvPr/>
        </p:nvSpPr>
        <p:spPr>
          <a:xfrm>
            <a:off x="4357686" y="4714884"/>
            <a:ext cx="464343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Two big rocks in the </a:t>
            </a:r>
            <a:r>
              <a:rPr lang="en-US" altLang="zh-CN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river bed </a:t>
            </a:r>
            <a:r>
              <a:rPr lang="en-US" altLang="zh-CN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dividing 3 channels, forming the ”Three Gates” for</a:t>
            </a:r>
            <a:r>
              <a:rPr lang="en-US" altLang="zh-CN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human, god and ghost</a:t>
            </a:r>
            <a:r>
              <a:rPr lang="en-US" altLang="zh-CN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respectively, three Gates </a:t>
            </a:r>
            <a:r>
              <a:rPr lang="en-US" altLang="zh-CN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Gorges, the Sam-(three), men(gates) Gorge.</a:t>
            </a:r>
            <a:endParaRPr lang="zh-CN" altLang="en-US" dirty="0">
              <a:solidFill>
                <a:srgbClr val="000099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6" name="Picture 2" descr="C:\Users\Administrator\Desktop\logo.pn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71438" y="71438"/>
            <a:ext cx="1857375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64288" y="0"/>
            <a:ext cx="1872208" cy="517334"/>
          </a:xfrm>
          <a:prstGeom prst="rect">
            <a:avLst/>
          </a:prstGeom>
        </p:spPr>
      </p:pic>
      <p:sp>
        <p:nvSpPr>
          <p:cNvPr id="23" name="TextBox 22"/>
          <p:cNvSpPr txBox="1"/>
          <p:nvPr/>
        </p:nvSpPr>
        <p:spPr>
          <a:xfrm>
            <a:off x="0" y="6215082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000" dirty="0" err="1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Headward</a:t>
            </a:r>
            <a:r>
              <a:rPr lang="en-US" altLang="zh-CN" sz="2000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erosion along the </a:t>
            </a:r>
            <a:r>
              <a:rPr lang="en-US" altLang="zh-CN" sz="2000" dirty="0" err="1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Sammen</a:t>
            </a:r>
            <a:r>
              <a:rPr lang="en-US" altLang="zh-CN" sz="2000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sz="2000" dirty="0">
              <a:solidFill>
                <a:srgbClr val="000099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0" y="6519446"/>
            <a:ext cx="2699792" cy="338554"/>
          </a:xfrm>
          <a:prstGeom prst="rect">
            <a:avLst/>
          </a:prstGeom>
          <a:solidFill>
            <a:srgbClr val="DCE6F2">
              <a:alpha val="41176"/>
            </a:srgbClr>
          </a:solidFill>
        </p:spPr>
        <p:txBody>
          <a:bodyPr wrap="square" rtlCol="0">
            <a:spAutoFit/>
          </a:bodyPr>
          <a:lstStyle/>
          <a:p>
            <a:r>
              <a:rPr lang="en-US" altLang="zh-CN" sz="1600" dirty="0"/>
              <a:t> </a:t>
            </a:r>
            <a:r>
              <a:rPr lang="en-US" altLang="zh-CN" sz="1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© Authors. All rights </a:t>
            </a:r>
            <a:r>
              <a:rPr lang="en-US" altLang="zh-CN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reserved</a:t>
            </a:r>
            <a:endParaRPr lang="zh-CN" altLang="en-US" sz="16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0 L -0.22604 -0.02176 " pathEditMode="relative" rAng="0" ptsTypes="AA">
                                      <p:cBhvr>
                                        <p:cTn id="6" dur="5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300" y="-110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" dur="5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0"/>
                            </p:stCondLst>
                            <p:childTnLst>
                              <p:par>
                                <p:cTn id="11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8" dur="3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0"/>
                            </p:stCondLst>
                            <p:childTnLst>
                              <p:par>
                                <p:cTn id="20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4000"/>
                            </p:stCondLst>
                            <p:childTnLst>
                              <p:par>
                                <p:cTn id="24" presetID="18" presetClass="entr" presetSubtype="6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10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7" grpId="0" animBg="1"/>
      <p:bldP spid="6" grpId="0" animBg="1"/>
      <p:bldP spid="8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topo China.jpg"/>
          <p:cNvPicPr>
            <a:picLocks noChangeAspect="1"/>
          </p:cNvPicPr>
          <p:nvPr/>
        </p:nvPicPr>
        <p:blipFill>
          <a:blip r:embed="rId2">
            <a:lum bright="-10000" contrast="30000"/>
          </a:blip>
          <a:stretch>
            <a:fillRect/>
          </a:stretch>
        </p:blipFill>
        <p:spPr>
          <a:xfrm>
            <a:off x="762000" y="393700"/>
            <a:ext cx="7620000" cy="6070600"/>
          </a:xfrm>
          <a:prstGeom prst="rect">
            <a:avLst/>
          </a:prstGeom>
        </p:spPr>
      </p:pic>
      <p:sp>
        <p:nvSpPr>
          <p:cNvPr id="4" name="任意多边形 3"/>
          <p:cNvSpPr/>
          <p:nvPr/>
        </p:nvSpPr>
        <p:spPr>
          <a:xfrm>
            <a:off x="3583995" y="2887107"/>
            <a:ext cx="2796988" cy="1182398"/>
          </a:xfrm>
          <a:custGeom>
            <a:avLst/>
            <a:gdLst>
              <a:gd name="connsiteX0" fmla="*/ 0 w 2796988"/>
              <a:gd name="connsiteY0" fmla="*/ 869577 h 1182398"/>
              <a:gd name="connsiteX1" fmla="*/ 110407 w 2796988"/>
              <a:gd name="connsiteY1" fmla="*/ 895055 h 1182398"/>
              <a:gd name="connsiteX2" fmla="*/ 178351 w 2796988"/>
              <a:gd name="connsiteY2" fmla="*/ 926196 h 1182398"/>
              <a:gd name="connsiteX3" fmla="*/ 217984 w 2796988"/>
              <a:gd name="connsiteY3" fmla="*/ 909210 h 1182398"/>
              <a:gd name="connsiteX4" fmla="*/ 280265 w 2796988"/>
              <a:gd name="connsiteY4" fmla="*/ 946013 h 1182398"/>
              <a:gd name="connsiteX5" fmla="*/ 277434 w 2796988"/>
              <a:gd name="connsiteY5" fmla="*/ 988477 h 1182398"/>
              <a:gd name="connsiteX6" fmla="*/ 308575 w 2796988"/>
              <a:gd name="connsiteY6" fmla="*/ 1005463 h 1182398"/>
              <a:gd name="connsiteX7" fmla="*/ 334053 w 2796988"/>
              <a:gd name="connsiteY7" fmla="*/ 999801 h 1182398"/>
              <a:gd name="connsiteX8" fmla="*/ 359532 w 2796988"/>
              <a:gd name="connsiteY8" fmla="*/ 1064913 h 1182398"/>
              <a:gd name="connsiteX9" fmla="*/ 368025 w 2796988"/>
              <a:gd name="connsiteY9" fmla="*/ 1090391 h 1182398"/>
              <a:gd name="connsiteX10" fmla="*/ 427475 w 2796988"/>
              <a:gd name="connsiteY10" fmla="*/ 1113039 h 1182398"/>
              <a:gd name="connsiteX11" fmla="*/ 469939 w 2796988"/>
              <a:gd name="connsiteY11" fmla="*/ 1132856 h 1182398"/>
              <a:gd name="connsiteX12" fmla="*/ 532220 w 2796988"/>
              <a:gd name="connsiteY12" fmla="*/ 1110208 h 1182398"/>
              <a:gd name="connsiteX13" fmla="*/ 571854 w 2796988"/>
              <a:gd name="connsiteY13" fmla="*/ 1098884 h 1182398"/>
              <a:gd name="connsiteX14" fmla="*/ 602994 w 2796988"/>
              <a:gd name="connsiteY14" fmla="*/ 1121532 h 1182398"/>
              <a:gd name="connsiteX15" fmla="*/ 628473 w 2796988"/>
              <a:gd name="connsiteY15" fmla="*/ 1124363 h 1182398"/>
              <a:gd name="connsiteX16" fmla="*/ 685092 w 2796988"/>
              <a:gd name="connsiteY16" fmla="*/ 1130025 h 1182398"/>
              <a:gd name="connsiteX17" fmla="*/ 713402 w 2796988"/>
              <a:gd name="connsiteY17" fmla="*/ 1178151 h 1182398"/>
              <a:gd name="connsiteX18" fmla="*/ 789838 w 2796988"/>
              <a:gd name="connsiteY18" fmla="*/ 1155504 h 1182398"/>
              <a:gd name="connsiteX19" fmla="*/ 764359 w 2796988"/>
              <a:gd name="connsiteY19" fmla="*/ 1107377 h 1182398"/>
              <a:gd name="connsiteX20" fmla="*/ 730388 w 2796988"/>
              <a:gd name="connsiteY20" fmla="*/ 1070575 h 1182398"/>
              <a:gd name="connsiteX21" fmla="*/ 648290 w 2796988"/>
              <a:gd name="connsiteY21" fmla="*/ 1045096 h 1182398"/>
              <a:gd name="connsiteX22" fmla="*/ 631304 w 2796988"/>
              <a:gd name="connsiteY22" fmla="*/ 1005463 h 1182398"/>
              <a:gd name="connsiteX23" fmla="*/ 597333 w 2796988"/>
              <a:gd name="connsiteY23" fmla="*/ 968660 h 1182398"/>
              <a:gd name="connsiteX24" fmla="*/ 523728 w 2796988"/>
              <a:gd name="connsiteY24" fmla="*/ 948843 h 1182398"/>
              <a:gd name="connsiteX25" fmla="*/ 501080 w 2796988"/>
              <a:gd name="connsiteY25" fmla="*/ 895055 h 1182398"/>
              <a:gd name="connsiteX26" fmla="*/ 506742 w 2796988"/>
              <a:gd name="connsiteY26" fmla="*/ 832774 h 1182398"/>
              <a:gd name="connsiteX27" fmla="*/ 506742 w 2796988"/>
              <a:gd name="connsiteY27" fmla="*/ 801634 h 1182398"/>
              <a:gd name="connsiteX28" fmla="*/ 574685 w 2796988"/>
              <a:gd name="connsiteY28" fmla="*/ 784648 h 1182398"/>
              <a:gd name="connsiteX29" fmla="*/ 574685 w 2796988"/>
              <a:gd name="connsiteY29" fmla="*/ 756338 h 1182398"/>
              <a:gd name="connsiteX30" fmla="*/ 636966 w 2796988"/>
              <a:gd name="connsiteY30" fmla="*/ 767662 h 1182398"/>
              <a:gd name="connsiteX31" fmla="*/ 685092 w 2796988"/>
              <a:gd name="connsiteY31" fmla="*/ 736521 h 1182398"/>
              <a:gd name="connsiteX32" fmla="*/ 733219 w 2796988"/>
              <a:gd name="connsiteY32" fmla="*/ 770493 h 1182398"/>
              <a:gd name="connsiteX33" fmla="*/ 767190 w 2796988"/>
              <a:gd name="connsiteY33" fmla="*/ 793141 h 1182398"/>
              <a:gd name="connsiteX34" fmla="*/ 846457 w 2796988"/>
              <a:gd name="connsiteY34" fmla="*/ 804465 h 1182398"/>
              <a:gd name="connsiteX35" fmla="*/ 871936 w 2796988"/>
              <a:gd name="connsiteY35" fmla="*/ 801634 h 1182398"/>
              <a:gd name="connsiteX36" fmla="*/ 883259 w 2796988"/>
              <a:gd name="connsiteY36" fmla="*/ 790310 h 1182398"/>
              <a:gd name="connsiteX37" fmla="*/ 871936 w 2796988"/>
              <a:gd name="connsiteY37" fmla="*/ 773324 h 1182398"/>
              <a:gd name="connsiteX38" fmla="*/ 917231 w 2796988"/>
              <a:gd name="connsiteY38" fmla="*/ 753507 h 1182398"/>
              <a:gd name="connsiteX39" fmla="*/ 976681 w 2796988"/>
              <a:gd name="connsiteY39" fmla="*/ 776155 h 1182398"/>
              <a:gd name="connsiteX40" fmla="*/ 1013484 w 2796988"/>
              <a:gd name="connsiteY40" fmla="*/ 722367 h 1182398"/>
              <a:gd name="connsiteX41" fmla="*/ 1061610 w 2796988"/>
              <a:gd name="connsiteY41" fmla="*/ 679902 h 1182398"/>
              <a:gd name="connsiteX42" fmla="*/ 1036131 w 2796988"/>
              <a:gd name="connsiteY42" fmla="*/ 626114 h 1182398"/>
              <a:gd name="connsiteX43" fmla="*/ 1038962 w 2796988"/>
              <a:gd name="connsiteY43" fmla="*/ 589312 h 1182398"/>
              <a:gd name="connsiteX44" fmla="*/ 1092751 w 2796988"/>
              <a:gd name="connsiteY44" fmla="*/ 549678 h 1182398"/>
              <a:gd name="connsiteX45" fmla="*/ 1183341 w 2796988"/>
              <a:gd name="connsiteY45" fmla="*/ 535523 h 1182398"/>
              <a:gd name="connsiteX46" fmla="*/ 1200327 w 2796988"/>
              <a:gd name="connsiteY46" fmla="*/ 524200 h 1182398"/>
              <a:gd name="connsiteX47" fmla="*/ 1237129 w 2796988"/>
              <a:gd name="connsiteY47" fmla="*/ 478904 h 1182398"/>
              <a:gd name="connsiteX48" fmla="*/ 1273932 w 2796988"/>
              <a:gd name="connsiteY48" fmla="*/ 413792 h 1182398"/>
              <a:gd name="connsiteX49" fmla="*/ 1290918 w 2796988"/>
              <a:gd name="connsiteY49" fmla="*/ 362835 h 1182398"/>
              <a:gd name="connsiteX50" fmla="*/ 1324889 w 2796988"/>
              <a:gd name="connsiteY50" fmla="*/ 292061 h 1182398"/>
              <a:gd name="connsiteX51" fmla="*/ 1310734 w 2796988"/>
              <a:gd name="connsiteY51" fmla="*/ 195808 h 1182398"/>
              <a:gd name="connsiteX52" fmla="*/ 1310734 w 2796988"/>
              <a:gd name="connsiteY52" fmla="*/ 150513 h 1182398"/>
              <a:gd name="connsiteX53" fmla="*/ 1339044 w 2796988"/>
              <a:gd name="connsiteY53" fmla="*/ 108048 h 1182398"/>
              <a:gd name="connsiteX54" fmla="*/ 1370185 w 2796988"/>
              <a:gd name="connsiteY54" fmla="*/ 48598 h 1182398"/>
              <a:gd name="connsiteX55" fmla="*/ 1423973 w 2796988"/>
              <a:gd name="connsiteY55" fmla="*/ 17458 h 1182398"/>
              <a:gd name="connsiteX56" fmla="*/ 1486254 w 2796988"/>
              <a:gd name="connsiteY56" fmla="*/ 6134 h 1182398"/>
              <a:gd name="connsiteX57" fmla="*/ 1551366 w 2796988"/>
              <a:gd name="connsiteY57" fmla="*/ 54260 h 1182398"/>
              <a:gd name="connsiteX58" fmla="*/ 1636295 w 2796988"/>
              <a:gd name="connsiteY58" fmla="*/ 48598 h 1182398"/>
              <a:gd name="connsiteX59" fmla="*/ 1704238 w 2796988"/>
              <a:gd name="connsiteY59" fmla="*/ 54260 h 1182398"/>
              <a:gd name="connsiteX60" fmla="*/ 1772181 w 2796988"/>
              <a:gd name="connsiteY60" fmla="*/ 82570 h 1182398"/>
              <a:gd name="connsiteX61" fmla="*/ 1842955 w 2796988"/>
              <a:gd name="connsiteY61" fmla="*/ 91063 h 1182398"/>
              <a:gd name="connsiteX62" fmla="*/ 1857110 w 2796988"/>
              <a:gd name="connsiteY62" fmla="*/ 144851 h 1182398"/>
              <a:gd name="connsiteX63" fmla="*/ 1842955 w 2796988"/>
              <a:gd name="connsiteY63" fmla="*/ 209963 h 1182398"/>
              <a:gd name="connsiteX64" fmla="*/ 1825969 w 2796988"/>
              <a:gd name="connsiteY64" fmla="*/ 303385 h 1182398"/>
              <a:gd name="connsiteX65" fmla="*/ 1814645 w 2796988"/>
              <a:gd name="connsiteY65" fmla="*/ 360004 h 1182398"/>
              <a:gd name="connsiteX66" fmla="*/ 1775012 w 2796988"/>
              <a:gd name="connsiteY66" fmla="*/ 408130 h 1182398"/>
              <a:gd name="connsiteX67" fmla="*/ 1800490 w 2796988"/>
              <a:gd name="connsiteY67" fmla="*/ 493059 h 1182398"/>
              <a:gd name="connsiteX68" fmla="*/ 1766519 w 2796988"/>
              <a:gd name="connsiteY68" fmla="*/ 620452 h 1182398"/>
              <a:gd name="connsiteX69" fmla="*/ 1791998 w 2796988"/>
              <a:gd name="connsiteY69" fmla="*/ 739352 h 1182398"/>
              <a:gd name="connsiteX70" fmla="*/ 1808983 w 2796988"/>
              <a:gd name="connsiteY70" fmla="*/ 810126 h 1182398"/>
              <a:gd name="connsiteX71" fmla="*/ 1775012 w 2796988"/>
              <a:gd name="connsiteY71" fmla="*/ 940351 h 1182398"/>
              <a:gd name="connsiteX72" fmla="*/ 1783505 w 2796988"/>
              <a:gd name="connsiteY72" fmla="*/ 977153 h 1182398"/>
              <a:gd name="connsiteX73" fmla="*/ 1851448 w 2796988"/>
              <a:gd name="connsiteY73" fmla="*/ 948843 h 1182398"/>
              <a:gd name="connsiteX74" fmla="*/ 1925053 w 2796988"/>
              <a:gd name="connsiteY74" fmla="*/ 917703 h 1182398"/>
              <a:gd name="connsiteX75" fmla="*/ 1973179 w 2796988"/>
              <a:gd name="connsiteY75" fmla="*/ 878069 h 1182398"/>
              <a:gd name="connsiteX76" fmla="*/ 2066601 w 2796988"/>
              <a:gd name="connsiteY76" fmla="*/ 906379 h 1182398"/>
              <a:gd name="connsiteX77" fmla="*/ 2148698 w 2796988"/>
              <a:gd name="connsiteY77" fmla="*/ 883731 h 1182398"/>
              <a:gd name="connsiteX78" fmla="*/ 2213811 w 2796988"/>
              <a:gd name="connsiteY78" fmla="*/ 883731 h 1182398"/>
              <a:gd name="connsiteX79" fmla="*/ 2239289 w 2796988"/>
              <a:gd name="connsiteY79" fmla="*/ 872408 h 1182398"/>
              <a:gd name="connsiteX80" fmla="*/ 2290246 w 2796988"/>
              <a:gd name="connsiteY80" fmla="*/ 852591 h 1182398"/>
              <a:gd name="connsiteX81" fmla="*/ 2329880 w 2796988"/>
              <a:gd name="connsiteY81" fmla="*/ 863915 h 1182398"/>
              <a:gd name="connsiteX82" fmla="*/ 2366682 w 2796988"/>
              <a:gd name="connsiteY82" fmla="*/ 784648 h 1182398"/>
              <a:gd name="connsiteX83" fmla="*/ 2403485 w 2796988"/>
              <a:gd name="connsiteY83" fmla="*/ 776155 h 1182398"/>
              <a:gd name="connsiteX84" fmla="*/ 2440287 w 2796988"/>
              <a:gd name="connsiteY84" fmla="*/ 699719 h 1182398"/>
              <a:gd name="connsiteX85" fmla="*/ 2494076 w 2796988"/>
              <a:gd name="connsiteY85" fmla="*/ 637438 h 1182398"/>
              <a:gd name="connsiteX86" fmla="*/ 2579004 w 2796988"/>
              <a:gd name="connsiteY86" fmla="*/ 549678 h 1182398"/>
              <a:gd name="connsiteX87" fmla="*/ 2621469 w 2796988"/>
              <a:gd name="connsiteY87" fmla="*/ 490228 h 1182398"/>
              <a:gd name="connsiteX88" fmla="*/ 2652609 w 2796988"/>
              <a:gd name="connsiteY88" fmla="*/ 450595 h 1182398"/>
              <a:gd name="connsiteX89" fmla="*/ 2700736 w 2796988"/>
              <a:gd name="connsiteY89" fmla="*/ 436440 h 1182398"/>
              <a:gd name="connsiteX90" fmla="*/ 2717721 w 2796988"/>
              <a:gd name="connsiteY90" fmla="*/ 402468 h 1182398"/>
              <a:gd name="connsiteX91" fmla="*/ 2746031 w 2796988"/>
              <a:gd name="connsiteY91" fmla="*/ 376990 h 1182398"/>
              <a:gd name="connsiteX92" fmla="*/ 2796988 w 2796988"/>
              <a:gd name="connsiteY92" fmla="*/ 354342 h 1182398"/>
              <a:gd name="connsiteX0" fmla="*/ 0 w 2796988"/>
              <a:gd name="connsiteY0" fmla="*/ 869577 h 1182398"/>
              <a:gd name="connsiteX1" fmla="*/ 110407 w 2796988"/>
              <a:gd name="connsiteY1" fmla="*/ 895055 h 1182398"/>
              <a:gd name="connsiteX2" fmla="*/ 178351 w 2796988"/>
              <a:gd name="connsiteY2" fmla="*/ 926196 h 1182398"/>
              <a:gd name="connsiteX3" fmla="*/ 217984 w 2796988"/>
              <a:gd name="connsiteY3" fmla="*/ 909210 h 1182398"/>
              <a:gd name="connsiteX4" fmla="*/ 280265 w 2796988"/>
              <a:gd name="connsiteY4" fmla="*/ 946013 h 1182398"/>
              <a:gd name="connsiteX5" fmla="*/ 277434 w 2796988"/>
              <a:gd name="connsiteY5" fmla="*/ 988477 h 1182398"/>
              <a:gd name="connsiteX6" fmla="*/ 308575 w 2796988"/>
              <a:gd name="connsiteY6" fmla="*/ 1005463 h 1182398"/>
              <a:gd name="connsiteX7" fmla="*/ 334053 w 2796988"/>
              <a:gd name="connsiteY7" fmla="*/ 999801 h 1182398"/>
              <a:gd name="connsiteX8" fmla="*/ 359532 w 2796988"/>
              <a:gd name="connsiteY8" fmla="*/ 1064913 h 1182398"/>
              <a:gd name="connsiteX9" fmla="*/ 368025 w 2796988"/>
              <a:gd name="connsiteY9" fmla="*/ 1090391 h 1182398"/>
              <a:gd name="connsiteX10" fmla="*/ 427475 w 2796988"/>
              <a:gd name="connsiteY10" fmla="*/ 1113039 h 1182398"/>
              <a:gd name="connsiteX11" fmla="*/ 469939 w 2796988"/>
              <a:gd name="connsiteY11" fmla="*/ 1132856 h 1182398"/>
              <a:gd name="connsiteX12" fmla="*/ 532220 w 2796988"/>
              <a:gd name="connsiteY12" fmla="*/ 1110208 h 1182398"/>
              <a:gd name="connsiteX13" fmla="*/ 571854 w 2796988"/>
              <a:gd name="connsiteY13" fmla="*/ 1098884 h 1182398"/>
              <a:gd name="connsiteX14" fmla="*/ 602994 w 2796988"/>
              <a:gd name="connsiteY14" fmla="*/ 1121532 h 1182398"/>
              <a:gd name="connsiteX15" fmla="*/ 628473 w 2796988"/>
              <a:gd name="connsiteY15" fmla="*/ 1124363 h 1182398"/>
              <a:gd name="connsiteX16" fmla="*/ 685092 w 2796988"/>
              <a:gd name="connsiteY16" fmla="*/ 1130025 h 1182398"/>
              <a:gd name="connsiteX17" fmla="*/ 713402 w 2796988"/>
              <a:gd name="connsiteY17" fmla="*/ 1178151 h 1182398"/>
              <a:gd name="connsiteX18" fmla="*/ 789838 w 2796988"/>
              <a:gd name="connsiteY18" fmla="*/ 1155504 h 1182398"/>
              <a:gd name="connsiteX19" fmla="*/ 764359 w 2796988"/>
              <a:gd name="connsiteY19" fmla="*/ 1107377 h 1182398"/>
              <a:gd name="connsiteX20" fmla="*/ 730388 w 2796988"/>
              <a:gd name="connsiteY20" fmla="*/ 1070575 h 1182398"/>
              <a:gd name="connsiteX21" fmla="*/ 648290 w 2796988"/>
              <a:gd name="connsiteY21" fmla="*/ 1045096 h 1182398"/>
              <a:gd name="connsiteX22" fmla="*/ 631304 w 2796988"/>
              <a:gd name="connsiteY22" fmla="*/ 1005463 h 1182398"/>
              <a:gd name="connsiteX23" fmla="*/ 597333 w 2796988"/>
              <a:gd name="connsiteY23" fmla="*/ 968660 h 1182398"/>
              <a:gd name="connsiteX24" fmla="*/ 523728 w 2796988"/>
              <a:gd name="connsiteY24" fmla="*/ 948843 h 1182398"/>
              <a:gd name="connsiteX25" fmla="*/ 501080 w 2796988"/>
              <a:gd name="connsiteY25" fmla="*/ 895055 h 1182398"/>
              <a:gd name="connsiteX26" fmla="*/ 506742 w 2796988"/>
              <a:gd name="connsiteY26" fmla="*/ 832774 h 1182398"/>
              <a:gd name="connsiteX27" fmla="*/ 506742 w 2796988"/>
              <a:gd name="connsiteY27" fmla="*/ 801634 h 1182398"/>
              <a:gd name="connsiteX28" fmla="*/ 574685 w 2796988"/>
              <a:gd name="connsiteY28" fmla="*/ 784648 h 1182398"/>
              <a:gd name="connsiteX29" fmla="*/ 574685 w 2796988"/>
              <a:gd name="connsiteY29" fmla="*/ 756338 h 1182398"/>
              <a:gd name="connsiteX30" fmla="*/ 577484 w 2796988"/>
              <a:gd name="connsiteY30" fmla="*/ 756338 h 1182398"/>
              <a:gd name="connsiteX31" fmla="*/ 636966 w 2796988"/>
              <a:gd name="connsiteY31" fmla="*/ 767662 h 1182398"/>
              <a:gd name="connsiteX32" fmla="*/ 685092 w 2796988"/>
              <a:gd name="connsiteY32" fmla="*/ 736521 h 1182398"/>
              <a:gd name="connsiteX33" fmla="*/ 733219 w 2796988"/>
              <a:gd name="connsiteY33" fmla="*/ 770493 h 1182398"/>
              <a:gd name="connsiteX34" fmla="*/ 767190 w 2796988"/>
              <a:gd name="connsiteY34" fmla="*/ 793141 h 1182398"/>
              <a:gd name="connsiteX35" fmla="*/ 846457 w 2796988"/>
              <a:gd name="connsiteY35" fmla="*/ 804465 h 1182398"/>
              <a:gd name="connsiteX36" fmla="*/ 871936 w 2796988"/>
              <a:gd name="connsiteY36" fmla="*/ 801634 h 1182398"/>
              <a:gd name="connsiteX37" fmla="*/ 883259 w 2796988"/>
              <a:gd name="connsiteY37" fmla="*/ 790310 h 1182398"/>
              <a:gd name="connsiteX38" fmla="*/ 871936 w 2796988"/>
              <a:gd name="connsiteY38" fmla="*/ 773324 h 1182398"/>
              <a:gd name="connsiteX39" fmla="*/ 917231 w 2796988"/>
              <a:gd name="connsiteY39" fmla="*/ 753507 h 1182398"/>
              <a:gd name="connsiteX40" fmla="*/ 976681 w 2796988"/>
              <a:gd name="connsiteY40" fmla="*/ 776155 h 1182398"/>
              <a:gd name="connsiteX41" fmla="*/ 1013484 w 2796988"/>
              <a:gd name="connsiteY41" fmla="*/ 722367 h 1182398"/>
              <a:gd name="connsiteX42" fmla="*/ 1061610 w 2796988"/>
              <a:gd name="connsiteY42" fmla="*/ 679902 h 1182398"/>
              <a:gd name="connsiteX43" fmla="*/ 1036131 w 2796988"/>
              <a:gd name="connsiteY43" fmla="*/ 626114 h 1182398"/>
              <a:gd name="connsiteX44" fmla="*/ 1038962 w 2796988"/>
              <a:gd name="connsiteY44" fmla="*/ 589312 h 1182398"/>
              <a:gd name="connsiteX45" fmla="*/ 1092751 w 2796988"/>
              <a:gd name="connsiteY45" fmla="*/ 549678 h 1182398"/>
              <a:gd name="connsiteX46" fmla="*/ 1183341 w 2796988"/>
              <a:gd name="connsiteY46" fmla="*/ 535523 h 1182398"/>
              <a:gd name="connsiteX47" fmla="*/ 1200327 w 2796988"/>
              <a:gd name="connsiteY47" fmla="*/ 524200 h 1182398"/>
              <a:gd name="connsiteX48" fmla="*/ 1237129 w 2796988"/>
              <a:gd name="connsiteY48" fmla="*/ 478904 h 1182398"/>
              <a:gd name="connsiteX49" fmla="*/ 1273932 w 2796988"/>
              <a:gd name="connsiteY49" fmla="*/ 413792 h 1182398"/>
              <a:gd name="connsiteX50" fmla="*/ 1290918 w 2796988"/>
              <a:gd name="connsiteY50" fmla="*/ 362835 h 1182398"/>
              <a:gd name="connsiteX51" fmla="*/ 1324889 w 2796988"/>
              <a:gd name="connsiteY51" fmla="*/ 292061 h 1182398"/>
              <a:gd name="connsiteX52" fmla="*/ 1310734 w 2796988"/>
              <a:gd name="connsiteY52" fmla="*/ 195808 h 1182398"/>
              <a:gd name="connsiteX53" fmla="*/ 1310734 w 2796988"/>
              <a:gd name="connsiteY53" fmla="*/ 150513 h 1182398"/>
              <a:gd name="connsiteX54" fmla="*/ 1339044 w 2796988"/>
              <a:gd name="connsiteY54" fmla="*/ 108048 h 1182398"/>
              <a:gd name="connsiteX55" fmla="*/ 1370185 w 2796988"/>
              <a:gd name="connsiteY55" fmla="*/ 48598 h 1182398"/>
              <a:gd name="connsiteX56" fmla="*/ 1423973 w 2796988"/>
              <a:gd name="connsiteY56" fmla="*/ 17458 h 1182398"/>
              <a:gd name="connsiteX57" fmla="*/ 1486254 w 2796988"/>
              <a:gd name="connsiteY57" fmla="*/ 6134 h 1182398"/>
              <a:gd name="connsiteX58" fmla="*/ 1551366 w 2796988"/>
              <a:gd name="connsiteY58" fmla="*/ 54260 h 1182398"/>
              <a:gd name="connsiteX59" fmla="*/ 1636295 w 2796988"/>
              <a:gd name="connsiteY59" fmla="*/ 48598 h 1182398"/>
              <a:gd name="connsiteX60" fmla="*/ 1704238 w 2796988"/>
              <a:gd name="connsiteY60" fmla="*/ 54260 h 1182398"/>
              <a:gd name="connsiteX61" fmla="*/ 1772181 w 2796988"/>
              <a:gd name="connsiteY61" fmla="*/ 82570 h 1182398"/>
              <a:gd name="connsiteX62" fmla="*/ 1842955 w 2796988"/>
              <a:gd name="connsiteY62" fmla="*/ 91063 h 1182398"/>
              <a:gd name="connsiteX63" fmla="*/ 1857110 w 2796988"/>
              <a:gd name="connsiteY63" fmla="*/ 144851 h 1182398"/>
              <a:gd name="connsiteX64" fmla="*/ 1842955 w 2796988"/>
              <a:gd name="connsiteY64" fmla="*/ 209963 h 1182398"/>
              <a:gd name="connsiteX65" fmla="*/ 1825969 w 2796988"/>
              <a:gd name="connsiteY65" fmla="*/ 303385 h 1182398"/>
              <a:gd name="connsiteX66" fmla="*/ 1814645 w 2796988"/>
              <a:gd name="connsiteY66" fmla="*/ 360004 h 1182398"/>
              <a:gd name="connsiteX67" fmla="*/ 1775012 w 2796988"/>
              <a:gd name="connsiteY67" fmla="*/ 408130 h 1182398"/>
              <a:gd name="connsiteX68" fmla="*/ 1800490 w 2796988"/>
              <a:gd name="connsiteY68" fmla="*/ 493059 h 1182398"/>
              <a:gd name="connsiteX69" fmla="*/ 1766519 w 2796988"/>
              <a:gd name="connsiteY69" fmla="*/ 620452 h 1182398"/>
              <a:gd name="connsiteX70" fmla="*/ 1791998 w 2796988"/>
              <a:gd name="connsiteY70" fmla="*/ 739352 h 1182398"/>
              <a:gd name="connsiteX71" fmla="*/ 1808983 w 2796988"/>
              <a:gd name="connsiteY71" fmla="*/ 810126 h 1182398"/>
              <a:gd name="connsiteX72" fmla="*/ 1775012 w 2796988"/>
              <a:gd name="connsiteY72" fmla="*/ 940351 h 1182398"/>
              <a:gd name="connsiteX73" fmla="*/ 1783505 w 2796988"/>
              <a:gd name="connsiteY73" fmla="*/ 977153 h 1182398"/>
              <a:gd name="connsiteX74" fmla="*/ 1851448 w 2796988"/>
              <a:gd name="connsiteY74" fmla="*/ 948843 h 1182398"/>
              <a:gd name="connsiteX75" fmla="*/ 1925053 w 2796988"/>
              <a:gd name="connsiteY75" fmla="*/ 917703 h 1182398"/>
              <a:gd name="connsiteX76" fmla="*/ 1973179 w 2796988"/>
              <a:gd name="connsiteY76" fmla="*/ 878069 h 1182398"/>
              <a:gd name="connsiteX77" fmla="*/ 2066601 w 2796988"/>
              <a:gd name="connsiteY77" fmla="*/ 906379 h 1182398"/>
              <a:gd name="connsiteX78" fmla="*/ 2148698 w 2796988"/>
              <a:gd name="connsiteY78" fmla="*/ 883731 h 1182398"/>
              <a:gd name="connsiteX79" fmla="*/ 2213811 w 2796988"/>
              <a:gd name="connsiteY79" fmla="*/ 883731 h 1182398"/>
              <a:gd name="connsiteX80" fmla="*/ 2239289 w 2796988"/>
              <a:gd name="connsiteY80" fmla="*/ 872408 h 1182398"/>
              <a:gd name="connsiteX81" fmla="*/ 2290246 w 2796988"/>
              <a:gd name="connsiteY81" fmla="*/ 852591 h 1182398"/>
              <a:gd name="connsiteX82" fmla="*/ 2329880 w 2796988"/>
              <a:gd name="connsiteY82" fmla="*/ 863915 h 1182398"/>
              <a:gd name="connsiteX83" fmla="*/ 2366682 w 2796988"/>
              <a:gd name="connsiteY83" fmla="*/ 784648 h 1182398"/>
              <a:gd name="connsiteX84" fmla="*/ 2403485 w 2796988"/>
              <a:gd name="connsiteY84" fmla="*/ 776155 h 1182398"/>
              <a:gd name="connsiteX85" fmla="*/ 2440287 w 2796988"/>
              <a:gd name="connsiteY85" fmla="*/ 699719 h 1182398"/>
              <a:gd name="connsiteX86" fmla="*/ 2494076 w 2796988"/>
              <a:gd name="connsiteY86" fmla="*/ 637438 h 1182398"/>
              <a:gd name="connsiteX87" fmla="*/ 2579004 w 2796988"/>
              <a:gd name="connsiteY87" fmla="*/ 549678 h 1182398"/>
              <a:gd name="connsiteX88" fmla="*/ 2621469 w 2796988"/>
              <a:gd name="connsiteY88" fmla="*/ 490228 h 1182398"/>
              <a:gd name="connsiteX89" fmla="*/ 2652609 w 2796988"/>
              <a:gd name="connsiteY89" fmla="*/ 450595 h 1182398"/>
              <a:gd name="connsiteX90" fmla="*/ 2700736 w 2796988"/>
              <a:gd name="connsiteY90" fmla="*/ 436440 h 1182398"/>
              <a:gd name="connsiteX91" fmla="*/ 2717721 w 2796988"/>
              <a:gd name="connsiteY91" fmla="*/ 402468 h 1182398"/>
              <a:gd name="connsiteX92" fmla="*/ 2746031 w 2796988"/>
              <a:gd name="connsiteY92" fmla="*/ 376990 h 1182398"/>
              <a:gd name="connsiteX93" fmla="*/ 2796988 w 2796988"/>
              <a:gd name="connsiteY93" fmla="*/ 354342 h 1182398"/>
              <a:gd name="connsiteX0" fmla="*/ 0 w 2796988"/>
              <a:gd name="connsiteY0" fmla="*/ 869577 h 1182398"/>
              <a:gd name="connsiteX1" fmla="*/ 110407 w 2796988"/>
              <a:gd name="connsiteY1" fmla="*/ 895055 h 1182398"/>
              <a:gd name="connsiteX2" fmla="*/ 178351 w 2796988"/>
              <a:gd name="connsiteY2" fmla="*/ 926196 h 1182398"/>
              <a:gd name="connsiteX3" fmla="*/ 217984 w 2796988"/>
              <a:gd name="connsiteY3" fmla="*/ 909210 h 1182398"/>
              <a:gd name="connsiteX4" fmla="*/ 280265 w 2796988"/>
              <a:gd name="connsiteY4" fmla="*/ 946013 h 1182398"/>
              <a:gd name="connsiteX5" fmla="*/ 277434 w 2796988"/>
              <a:gd name="connsiteY5" fmla="*/ 988477 h 1182398"/>
              <a:gd name="connsiteX6" fmla="*/ 308575 w 2796988"/>
              <a:gd name="connsiteY6" fmla="*/ 1005463 h 1182398"/>
              <a:gd name="connsiteX7" fmla="*/ 334053 w 2796988"/>
              <a:gd name="connsiteY7" fmla="*/ 999801 h 1182398"/>
              <a:gd name="connsiteX8" fmla="*/ 359532 w 2796988"/>
              <a:gd name="connsiteY8" fmla="*/ 1064913 h 1182398"/>
              <a:gd name="connsiteX9" fmla="*/ 368025 w 2796988"/>
              <a:gd name="connsiteY9" fmla="*/ 1090391 h 1182398"/>
              <a:gd name="connsiteX10" fmla="*/ 427475 w 2796988"/>
              <a:gd name="connsiteY10" fmla="*/ 1113039 h 1182398"/>
              <a:gd name="connsiteX11" fmla="*/ 469939 w 2796988"/>
              <a:gd name="connsiteY11" fmla="*/ 1132856 h 1182398"/>
              <a:gd name="connsiteX12" fmla="*/ 532220 w 2796988"/>
              <a:gd name="connsiteY12" fmla="*/ 1110208 h 1182398"/>
              <a:gd name="connsiteX13" fmla="*/ 571854 w 2796988"/>
              <a:gd name="connsiteY13" fmla="*/ 1098884 h 1182398"/>
              <a:gd name="connsiteX14" fmla="*/ 602994 w 2796988"/>
              <a:gd name="connsiteY14" fmla="*/ 1121532 h 1182398"/>
              <a:gd name="connsiteX15" fmla="*/ 628473 w 2796988"/>
              <a:gd name="connsiteY15" fmla="*/ 1124363 h 1182398"/>
              <a:gd name="connsiteX16" fmla="*/ 685092 w 2796988"/>
              <a:gd name="connsiteY16" fmla="*/ 1130025 h 1182398"/>
              <a:gd name="connsiteX17" fmla="*/ 713402 w 2796988"/>
              <a:gd name="connsiteY17" fmla="*/ 1178151 h 1182398"/>
              <a:gd name="connsiteX18" fmla="*/ 789838 w 2796988"/>
              <a:gd name="connsiteY18" fmla="*/ 1155504 h 1182398"/>
              <a:gd name="connsiteX19" fmla="*/ 764359 w 2796988"/>
              <a:gd name="connsiteY19" fmla="*/ 1107377 h 1182398"/>
              <a:gd name="connsiteX20" fmla="*/ 730388 w 2796988"/>
              <a:gd name="connsiteY20" fmla="*/ 1070575 h 1182398"/>
              <a:gd name="connsiteX21" fmla="*/ 648290 w 2796988"/>
              <a:gd name="connsiteY21" fmla="*/ 1045096 h 1182398"/>
              <a:gd name="connsiteX22" fmla="*/ 631304 w 2796988"/>
              <a:gd name="connsiteY22" fmla="*/ 1005463 h 1182398"/>
              <a:gd name="connsiteX23" fmla="*/ 597333 w 2796988"/>
              <a:gd name="connsiteY23" fmla="*/ 968660 h 1182398"/>
              <a:gd name="connsiteX24" fmla="*/ 523728 w 2796988"/>
              <a:gd name="connsiteY24" fmla="*/ 948843 h 1182398"/>
              <a:gd name="connsiteX25" fmla="*/ 501080 w 2796988"/>
              <a:gd name="connsiteY25" fmla="*/ 895055 h 1182398"/>
              <a:gd name="connsiteX26" fmla="*/ 506742 w 2796988"/>
              <a:gd name="connsiteY26" fmla="*/ 832774 h 1182398"/>
              <a:gd name="connsiteX27" fmla="*/ 506742 w 2796988"/>
              <a:gd name="connsiteY27" fmla="*/ 801634 h 1182398"/>
              <a:gd name="connsiteX28" fmla="*/ 574685 w 2796988"/>
              <a:gd name="connsiteY28" fmla="*/ 784648 h 1182398"/>
              <a:gd name="connsiteX29" fmla="*/ 574685 w 2796988"/>
              <a:gd name="connsiteY29" fmla="*/ 756338 h 1182398"/>
              <a:gd name="connsiteX30" fmla="*/ 577484 w 2796988"/>
              <a:gd name="connsiteY30" fmla="*/ 756338 h 1182398"/>
              <a:gd name="connsiteX31" fmla="*/ 636966 w 2796988"/>
              <a:gd name="connsiteY31" fmla="*/ 767662 h 1182398"/>
              <a:gd name="connsiteX32" fmla="*/ 685092 w 2796988"/>
              <a:gd name="connsiteY32" fmla="*/ 736521 h 1182398"/>
              <a:gd name="connsiteX33" fmla="*/ 733219 w 2796988"/>
              <a:gd name="connsiteY33" fmla="*/ 770493 h 1182398"/>
              <a:gd name="connsiteX34" fmla="*/ 767190 w 2796988"/>
              <a:gd name="connsiteY34" fmla="*/ 793141 h 1182398"/>
              <a:gd name="connsiteX35" fmla="*/ 846457 w 2796988"/>
              <a:gd name="connsiteY35" fmla="*/ 804465 h 1182398"/>
              <a:gd name="connsiteX36" fmla="*/ 871936 w 2796988"/>
              <a:gd name="connsiteY36" fmla="*/ 801634 h 1182398"/>
              <a:gd name="connsiteX37" fmla="*/ 883259 w 2796988"/>
              <a:gd name="connsiteY37" fmla="*/ 790310 h 1182398"/>
              <a:gd name="connsiteX38" fmla="*/ 871936 w 2796988"/>
              <a:gd name="connsiteY38" fmla="*/ 773324 h 1182398"/>
              <a:gd name="connsiteX39" fmla="*/ 917231 w 2796988"/>
              <a:gd name="connsiteY39" fmla="*/ 753507 h 1182398"/>
              <a:gd name="connsiteX40" fmla="*/ 976681 w 2796988"/>
              <a:gd name="connsiteY40" fmla="*/ 776155 h 1182398"/>
              <a:gd name="connsiteX41" fmla="*/ 1013484 w 2796988"/>
              <a:gd name="connsiteY41" fmla="*/ 722367 h 1182398"/>
              <a:gd name="connsiteX42" fmla="*/ 1061610 w 2796988"/>
              <a:gd name="connsiteY42" fmla="*/ 679902 h 1182398"/>
              <a:gd name="connsiteX43" fmla="*/ 1036131 w 2796988"/>
              <a:gd name="connsiteY43" fmla="*/ 626114 h 1182398"/>
              <a:gd name="connsiteX44" fmla="*/ 1038962 w 2796988"/>
              <a:gd name="connsiteY44" fmla="*/ 589312 h 1182398"/>
              <a:gd name="connsiteX45" fmla="*/ 1092751 w 2796988"/>
              <a:gd name="connsiteY45" fmla="*/ 549678 h 1182398"/>
              <a:gd name="connsiteX46" fmla="*/ 1183341 w 2796988"/>
              <a:gd name="connsiteY46" fmla="*/ 535523 h 1182398"/>
              <a:gd name="connsiteX47" fmla="*/ 1200327 w 2796988"/>
              <a:gd name="connsiteY47" fmla="*/ 524200 h 1182398"/>
              <a:gd name="connsiteX48" fmla="*/ 1237129 w 2796988"/>
              <a:gd name="connsiteY48" fmla="*/ 478904 h 1182398"/>
              <a:gd name="connsiteX49" fmla="*/ 1273932 w 2796988"/>
              <a:gd name="connsiteY49" fmla="*/ 413792 h 1182398"/>
              <a:gd name="connsiteX50" fmla="*/ 1290918 w 2796988"/>
              <a:gd name="connsiteY50" fmla="*/ 362835 h 1182398"/>
              <a:gd name="connsiteX51" fmla="*/ 1324889 w 2796988"/>
              <a:gd name="connsiteY51" fmla="*/ 292061 h 1182398"/>
              <a:gd name="connsiteX52" fmla="*/ 1310734 w 2796988"/>
              <a:gd name="connsiteY52" fmla="*/ 195808 h 1182398"/>
              <a:gd name="connsiteX53" fmla="*/ 1310734 w 2796988"/>
              <a:gd name="connsiteY53" fmla="*/ 150513 h 1182398"/>
              <a:gd name="connsiteX54" fmla="*/ 1339044 w 2796988"/>
              <a:gd name="connsiteY54" fmla="*/ 108048 h 1182398"/>
              <a:gd name="connsiteX55" fmla="*/ 1370185 w 2796988"/>
              <a:gd name="connsiteY55" fmla="*/ 48598 h 1182398"/>
              <a:gd name="connsiteX56" fmla="*/ 1423973 w 2796988"/>
              <a:gd name="connsiteY56" fmla="*/ 17458 h 1182398"/>
              <a:gd name="connsiteX57" fmla="*/ 1486254 w 2796988"/>
              <a:gd name="connsiteY57" fmla="*/ 6134 h 1182398"/>
              <a:gd name="connsiteX58" fmla="*/ 1551366 w 2796988"/>
              <a:gd name="connsiteY58" fmla="*/ 54260 h 1182398"/>
              <a:gd name="connsiteX59" fmla="*/ 1636295 w 2796988"/>
              <a:gd name="connsiteY59" fmla="*/ 48598 h 1182398"/>
              <a:gd name="connsiteX60" fmla="*/ 1704238 w 2796988"/>
              <a:gd name="connsiteY60" fmla="*/ 54260 h 1182398"/>
              <a:gd name="connsiteX61" fmla="*/ 1772181 w 2796988"/>
              <a:gd name="connsiteY61" fmla="*/ 82570 h 1182398"/>
              <a:gd name="connsiteX62" fmla="*/ 1842955 w 2796988"/>
              <a:gd name="connsiteY62" fmla="*/ 91063 h 1182398"/>
              <a:gd name="connsiteX63" fmla="*/ 1857110 w 2796988"/>
              <a:gd name="connsiteY63" fmla="*/ 144851 h 1182398"/>
              <a:gd name="connsiteX64" fmla="*/ 1842955 w 2796988"/>
              <a:gd name="connsiteY64" fmla="*/ 209963 h 1182398"/>
              <a:gd name="connsiteX65" fmla="*/ 1825969 w 2796988"/>
              <a:gd name="connsiteY65" fmla="*/ 303385 h 1182398"/>
              <a:gd name="connsiteX66" fmla="*/ 1814645 w 2796988"/>
              <a:gd name="connsiteY66" fmla="*/ 360004 h 1182398"/>
              <a:gd name="connsiteX67" fmla="*/ 1775012 w 2796988"/>
              <a:gd name="connsiteY67" fmla="*/ 408130 h 1182398"/>
              <a:gd name="connsiteX68" fmla="*/ 1800490 w 2796988"/>
              <a:gd name="connsiteY68" fmla="*/ 493059 h 1182398"/>
              <a:gd name="connsiteX69" fmla="*/ 1766519 w 2796988"/>
              <a:gd name="connsiteY69" fmla="*/ 620452 h 1182398"/>
              <a:gd name="connsiteX70" fmla="*/ 1791998 w 2796988"/>
              <a:gd name="connsiteY70" fmla="*/ 739352 h 1182398"/>
              <a:gd name="connsiteX71" fmla="*/ 1808983 w 2796988"/>
              <a:gd name="connsiteY71" fmla="*/ 810126 h 1182398"/>
              <a:gd name="connsiteX72" fmla="*/ 1775012 w 2796988"/>
              <a:gd name="connsiteY72" fmla="*/ 940351 h 1182398"/>
              <a:gd name="connsiteX73" fmla="*/ 1783505 w 2796988"/>
              <a:gd name="connsiteY73" fmla="*/ 977153 h 1182398"/>
              <a:gd name="connsiteX74" fmla="*/ 1851448 w 2796988"/>
              <a:gd name="connsiteY74" fmla="*/ 948843 h 1182398"/>
              <a:gd name="connsiteX75" fmla="*/ 1925053 w 2796988"/>
              <a:gd name="connsiteY75" fmla="*/ 917703 h 1182398"/>
              <a:gd name="connsiteX76" fmla="*/ 1973179 w 2796988"/>
              <a:gd name="connsiteY76" fmla="*/ 878069 h 1182398"/>
              <a:gd name="connsiteX77" fmla="*/ 2066601 w 2796988"/>
              <a:gd name="connsiteY77" fmla="*/ 906379 h 1182398"/>
              <a:gd name="connsiteX78" fmla="*/ 2148698 w 2796988"/>
              <a:gd name="connsiteY78" fmla="*/ 883731 h 1182398"/>
              <a:gd name="connsiteX79" fmla="*/ 2213811 w 2796988"/>
              <a:gd name="connsiteY79" fmla="*/ 883731 h 1182398"/>
              <a:gd name="connsiteX80" fmla="*/ 2239289 w 2796988"/>
              <a:gd name="connsiteY80" fmla="*/ 872408 h 1182398"/>
              <a:gd name="connsiteX81" fmla="*/ 2290246 w 2796988"/>
              <a:gd name="connsiteY81" fmla="*/ 852591 h 1182398"/>
              <a:gd name="connsiteX82" fmla="*/ 2329880 w 2796988"/>
              <a:gd name="connsiteY82" fmla="*/ 863915 h 1182398"/>
              <a:gd name="connsiteX83" fmla="*/ 2366682 w 2796988"/>
              <a:gd name="connsiteY83" fmla="*/ 784648 h 1182398"/>
              <a:gd name="connsiteX84" fmla="*/ 2403485 w 2796988"/>
              <a:gd name="connsiteY84" fmla="*/ 776155 h 1182398"/>
              <a:gd name="connsiteX85" fmla="*/ 2440287 w 2796988"/>
              <a:gd name="connsiteY85" fmla="*/ 699719 h 1182398"/>
              <a:gd name="connsiteX86" fmla="*/ 2494076 w 2796988"/>
              <a:gd name="connsiteY86" fmla="*/ 637438 h 1182398"/>
              <a:gd name="connsiteX87" fmla="*/ 2579004 w 2796988"/>
              <a:gd name="connsiteY87" fmla="*/ 549678 h 1182398"/>
              <a:gd name="connsiteX88" fmla="*/ 2621469 w 2796988"/>
              <a:gd name="connsiteY88" fmla="*/ 490228 h 1182398"/>
              <a:gd name="connsiteX89" fmla="*/ 2652609 w 2796988"/>
              <a:gd name="connsiteY89" fmla="*/ 450595 h 1182398"/>
              <a:gd name="connsiteX90" fmla="*/ 2700736 w 2796988"/>
              <a:gd name="connsiteY90" fmla="*/ 436440 h 1182398"/>
              <a:gd name="connsiteX91" fmla="*/ 2717721 w 2796988"/>
              <a:gd name="connsiteY91" fmla="*/ 402468 h 1182398"/>
              <a:gd name="connsiteX92" fmla="*/ 2746031 w 2796988"/>
              <a:gd name="connsiteY92" fmla="*/ 376990 h 1182398"/>
              <a:gd name="connsiteX93" fmla="*/ 2796988 w 2796988"/>
              <a:gd name="connsiteY93" fmla="*/ 354342 h 1182398"/>
              <a:gd name="connsiteX0" fmla="*/ 0 w 2796988"/>
              <a:gd name="connsiteY0" fmla="*/ 869577 h 1182398"/>
              <a:gd name="connsiteX1" fmla="*/ 110407 w 2796988"/>
              <a:gd name="connsiteY1" fmla="*/ 895055 h 1182398"/>
              <a:gd name="connsiteX2" fmla="*/ 178351 w 2796988"/>
              <a:gd name="connsiteY2" fmla="*/ 926196 h 1182398"/>
              <a:gd name="connsiteX3" fmla="*/ 217984 w 2796988"/>
              <a:gd name="connsiteY3" fmla="*/ 909210 h 1182398"/>
              <a:gd name="connsiteX4" fmla="*/ 280265 w 2796988"/>
              <a:gd name="connsiteY4" fmla="*/ 946013 h 1182398"/>
              <a:gd name="connsiteX5" fmla="*/ 277434 w 2796988"/>
              <a:gd name="connsiteY5" fmla="*/ 988477 h 1182398"/>
              <a:gd name="connsiteX6" fmla="*/ 308575 w 2796988"/>
              <a:gd name="connsiteY6" fmla="*/ 1005463 h 1182398"/>
              <a:gd name="connsiteX7" fmla="*/ 334053 w 2796988"/>
              <a:gd name="connsiteY7" fmla="*/ 999801 h 1182398"/>
              <a:gd name="connsiteX8" fmla="*/ 359532 w 2796988"/>
              <a:gd name="connsiteY8" fmla="*/ 1064913 h 1182398"/>
              <a:gd name="connsiteX9" fmla="*/ 368025 w 2796988"/>
              <a:gd name="connsiteY9" fmla="*/ 1090391 h 1182398"/>
              <a:gd name="connsiteX10" fmla="*/ 427475 w 2796988"/>
              <a:gd name="connsiteY10" fmla="*/ 1113039 h 1182398"/>
              <a:gd name="connsiteX11" fmla="*/ 469939 w 2796988"/>
              <a:gd name="connsiteY11" fmla="*/ 1132856 h 1182398"/>
              <a:gd name="connsiteX12" fmla="*/ 532220 w 2796988"/>
              <a:gd name="connsiteY12" fmla="*/ 1110208 h 1182398"/>
              <a:gd name="connsiteX13" fmla="*/ 571854 w 2796988"/>
              <a:gd name="connsiteY13" fmla="*/ 1098884 h 1182398"/>
              <a:gd name="connsiteX14" fmla="*/ 602994 w 2796988"/>
              <a:gd name="connsiteY14" fmla="*/ 1121532 h 1182398"/>
              <a:gd name="connsiteX15" fmla="*/ 628473 w 2796988"/>
              <a:gd name="connsiteY15" fmla="*/ 1124363 h 1182398"/>
              <a:gd name="connsiteX16" fmla="*/ 685092 w 2796988"/>
              <a:gd name="connsiteY16" fmla="*/ 1130025 h 1182398"/>
              <a:gd name="connsiteX17" fmla="*/ 713402 w 2796988"/>
              <a:gd name="connsiteY17" fmla="*/ 1178151 h 1182398"/>
              <a:gd name="connsiteX18" fmla="*/ 789838 w 2796988"/>
              <a:gd name="connsiteY18" fmla="*/ 1155504 h 1182398"/>
              <a:gd name="connsiteX19" fmla="*/ 764359 w 2796988"/>
              <a:gd name="connsiteY19" fmla="*/ 1107377 h 1182398"/>
              <a:gd name="connsiteX20" fmla="*/ 730388 w 2796988"/>
              <a:gd name="connsiteY20" fmla="*/ 1070575 h 1182398"/>
              <a:gd name="connsiteX21" fmla="*/ 648290 w 2796988"/>
              <a:gd name="connsiteY21" fmla="*/ 1045096 h 1182398"/>
              <a:gd name="connsiteX22" fmla="*/ 631304 w 2796988"/>
              <a:gd name="connsiteY22" fmla="*/ 1005463 h 1182398"/>
              <a:gd name="connsiteX23" fmla="*/ 597333 w 2796988"/>
              <a:gd name="connsiteY23" fmla="*/ 968660 h 1182398"/>
              <a:gd name="connsiteX24" fmla="*/ 523728 w 2796988"/>
              <a:gd name="connsiteY24" fmla="*/ 948843 h 1182398"/>
              <a:gd name="connsiteX25" fmla="*/ 501080 w 2796988"/>
              <a:gd name="connsiteY25" fmla="*/ 895055 h 1182398"/>
              <a:gd name="connsiteX26" fmla="*/ 506742 w 2796988"/>
              <a:gd name="connsiteY26" fmla="*/ 832774 h 1182398"/>
              <a:gd name="connsiteX27" fmla="*/ 506742 w 2796988"/>
              <a:gd name="connsiteY27" fmla="*/ 801634 h 1182398"/>
              <a:gd name="connsiteX28" fmla="*/ 574685 w 2796988"/>
              <a:gd name="connsiteY28" fmla="*/ 784648 h 1182398"/>
              <a:gd name="connsiteX29" fmla="*/ 574685 w 2796988"/>
              <a:gd name="connsiteY29" fmla="*/ 756338 h 1182398"/>
              <a:gd name="connsiteX30" fmla="*/ 577484 w 2796988"/>
              <a:gd name="connsiteY30" fmla="*/ 756338 h 1182398"/>
              <a:gd name="connsiteX31" fmla="*/ 636966 w 2796988"/>
              <a:gd name="connsiteY31" fmla="*/ 767662 h 1182398"/>
              <a:gd name="connsiteX32" fmla="*/ 685092 w 2796988"/>
              <a:gd name="connsiteY32" fmla="*/ 736521 h 1182398"/>
              <a:gd name="connsiteX33" fmla="*/ 733219 w 2796988"/>
              <a:gd name="connsiteY33" fmla="*/ 770493 h 1182398"/>
              <a:gd name="connsiteX34" fmla="*/ 767190 w 2796988"/>
              <a:gd name="connsiteY34" fmla="*/ 793141 h 1182398"/>
              <a:gd name="connsiteX35" fmla="*/ 846457 w 2796988"/>
              <a:gd name="connsiteY35" fmla="*/ 804465 h 1182398"/>
              <a:gd name="connsiteX36" fmla="*/ 871936 w 2796988"/>
              <a:gd name="connsiteY36" fmla="*/ 801634 h 1182398"/>
              <a:gd name="connsiteX37" fmla="*/ 883259 w 2796988"/>
              <a:gd name="connsiteY37" fmla="*/ 790310 h 1182398"/>
              <a:gd name="connsiteX38" fmla="*/ 871936 w 2796988"/>
              <a:gd name="connsiteY38" fmla="*/ 773324 h 1182398"/>
              <a:gd name="connsiteX39" fmla="*/ 917231 w 2796988"/>
              <a:gd name="connsiteY39" fmla="*/ 753507 h 1182398"/>
              <a:gd name="connsiteX40" fmla="*/ 976681 w 2796988"/>
              <a:gd name="connsiteY40" fmla="*/ 776155 h 1182398"/>
              <a:gd name="connsiteX41" fmla="*/ 1013484 w 2796988"/>
              <a:gd name="connsiteY41" fmla="*/ 722367 h 1182398"/>
              <a:gd name="connsiteX42" fmla="*/ 1061610 w 2796988"/>
              <a:gd name="connsiteY42" fmla="*/ 679902 h 1182398"/>
              <a:gd name="connsiteX43" fmla="*/ 1036131 w 2796988"/>
              <a:gd name="connsiteY43" fmla="*/ 626114 h 1182398"/>
              <a:gd name="connsiteX44" fmla="*/ 1038962 w 2796988"/>
              <a:gd name="connsiteY44" fmla="*/ 589312 h 1182398"/>
              <a:gd name="connsiteX45" fmla="*/ 1092751 w 2796988"/>
              <a:gd name="connsiteY45" fmla="*/ 549678 h 1182398"/>
              <a:gd name="connsiteX46" fmla="*/ 1183341 w 2796988"/>
              <a:gd name="connsiteY46" fmla="*/ 535523 h 1182398"/>
              <a:gd name="connsiteX47" fmla="*/ 1200327 w 2796988"/>
              <a:gd name="connsiteY47" fmla="*/ 524200 h 1182398"/>
              <a:gd name="connsiteX48" fmla="*/ 1237129 w 2796988"/>
              <a:gd name="connsiteY48" fmla="*/ 478904 h 1182398"/>
              <a:gd name="connsiteX49" fmla="*/ 1273932 w 2796988"/>
              <a:gd name="connsiteY49" fmla="*/ 413792 h 1182398"/>
              <a:gd name="connsiteX50" fmla="*/ 1290918 w 2796988"/>
              <a:gd name="connsiteY50" fmla="*/ 362835 h 1182398"/>
              <a:gd name="connsiteX51" fmla="*/ 1324889 w 2796988"/>
              <a:gd name="connsiteY51" fmla="*/ 292061 h 1182398"/>
              <a:gd name="connsiteX52" fmla="*/ 1310734 w 2796988"/>
              <a:gd name="connsiteY52" fmla="*/ 195808 h 1182398"/>
              <a:gd name="connsiteX53" fmla="*/ 1310734 w 2796988"/>
              <a:gd name="connsiteY53" fmla="*/ 150513 h 1182398"/>
              <a:gd name="connsiteX54" fmla="*/ 1339044 w 2796988"/>
              <a:gd name="connsiteY54" fmla="*/ 108048 h 1182398"/>
              <a:gd name="connsiteX55" fmla="*/ 1370185 w 2796988"/>
              <a:gd name="connsiteY55" fmla="*/ 48598 h 1182398"/>
              <a:gd name="connsiteX56" fmla="*/ 1423973 w 2796988"/>
              <a:gd name="connsiteY56" fmla="*/ 17458 h 1182398"/>
              <a:gd name="connsiteX57" fmla="*/ 1486254 w 2796988"/>
              <a:gd name="connsiteY57" fmla="*/ 6134 h 1182398"/>
              <a:gd name="connsiteX58" fmla="*/ 1551366 w 2796988"/>
              <a:gd name="connsiteY58" fmla="*/ 54260 h 1182398"/>
              <a:gd name="connsiteX59" fmla="*/ 1636295 w 2796988"/>
              <a:gd name="connsiteY59" fmla="*/ 48598 h 1182398"/>
              <a:gd name="connsiteX60" fmla="*/ 1704238 w 2796988"/>
              <a:gd name="connsiteY60" fmla="*/ 54260 h 1182398"/>
              <a:gd name="connsiteX61" fmla="*/ 1772181 w 2796988"/>
              <a:gd name="connsiteY61" fmla="*/ 82570 h 1182398"/>
              <a:gd name="connsiteX62" fmla="*/ 1842955 w 2796988"/>
              <a:gd name="connsiteY62" fmla="*/ 91063 h 1182398"/>
              <a:gd name="connsiteX63" fmla="*/ 1857110 w 2796988"/>
              <a:gd name="connsiteY63" fmla="*/ 144851 h 1182398"/>
              <a:gd name="connsiteX64" fmla="*/ 1842955 w 2796988"/>
              <a:gd name="connsiteY64" fmla="*/ 209963 h 1182398"/>
              <a:gd name="connsiteX65" fmla="*/ 1825969 w 2796988"/>
              <a:gd name="connsiteY65" fmla="*/ 303385 h 1182398"/>
              <a:gd name="connsiteX66" fmla="*/ 1814645 w 2796988"/>
              <a:gd name="connsiteY66" fmla="*/ 360004 h 1182398"/>
              <a:gd name="connsiteX67" fmla="*/ 1775012 w 2796988"/>
              <a:gd name="connsiteY67" fmla="*/ 408130 h 1182398"/>
              <a:gd name="connsiteX68" fmla="*/ 1800490 w 2796988"/>
              <a:gd name="connsiteY68" fmla="*/ 493059 h 1182398"/>
              <a:gd name="connsiteX69" fmla="*/ 1766519 w 2796988"/>
              <a:gd name="connsiteY69" fmla="*/ 620452 h 1182398"/>
              <a:gd name="connsiteX70" fmla="*/ 1791998 w 2796988"/>
              <a:gd name="connsiteY70" fmla="*/ 739352 h 1182398"/>
              <a:gd name="connsiteX71" fmla="*/ 1808983 w 2796988"/>
              <a:gd name="connsiteY71" fmla="*/ 810126 h 1182398"/>
              <a:gd name="connsiteX72" fmla="*/ 1775012 w 2796988"/>
              <a:gd name="connsiteY72" fmla="*/ 940351 h 1182398"/>
              <a:gd name="connsiteX73" fmla="*/ 1783505 w 2796988"/>
              <a:gd name="connsiteY73" fmla="*/ 977153 h 1182398"/>
              <a:gd name="connsiteX74" fmla="*/ 1851448 w 2796988"/>
              <a:gd name="connsiteY74" fmla="*/ 948843 h 1182398"/>
              <a:gd name="connsiteX75" fmla="*/ 1925053 w 2796988"/>
              <a:gd name="connsiteY75" fmla="*/ 917703 h 1182398"/>
              <a:gd name="connsiteX76" fmla="*/ 1973179 w 2796988"/>
              <a:gd name="connsiteY76" fmla="*/ 878069 h 1182398"/>
              <a:gd name="connsiteX77" fmla="*/ 2066601 w 2796988"/>
              <a:gd name="connsiteY77" fmla="*/ 906379 h 1182398"/>
              <a:gd name="connsiteX78" fmla="*/ 2148698 w 2796988"/>
              <a:gd name="connsiteY78" fmla="*/ 883731 h 1182398"/>
              <a:gd name="connsiteX79" fmla="*/ 2213811 w 2796988"/>
              <a:gd name="connsiteY79" fmla="*/ 883731 h 1182398"/>
              <a:gd name="connsiteX80" fmla="*/ 2239289 w 2796988"/>
              <a:gd name="connsiteY80" fmla="*/ 872408 h 1182398"/>
              <a:gd name="connsiteX81" fmla="*/ 2290246 w 2796988"/>
              <a:gd name="connsiteY81" fmla="*/ 852591 h 1182398"/>
              <a:gd name="connsiteX82" fmla="*/ 2329880 w 2796988"/>
              <a:gd name="connsiteY82" fmla="*/ 863915 h 1182398"/>
              <a:gd name="connsiteX83" fmla="*/ 2366682 w 2796988"/>
              <a:gd name="connsiteY83" fmla="*/ 784648 h 1182398"/>
              <a:gd name="connsiteX84" fmla="*/ 2403485 w 2796988"/>
              <a:gd name="connsiteY84" fmla="*/ 776155 h 1182398"/>
              <a:gd name="connsiteX85" fmla="*/ 2440287 w 2796988"/>
              <a:gd name="connsiteY85" fmla="*/ 699719 h 1182398"/>
              <a:gd name="connsiteX86" fmla="*/ 2494076 w 2796988"/>
              <a:gd name="connsiteY86" fmla="*/ 637438 h 1182398"/>
              <a:gd name="connsiteX87" fmla="*/ 2579004 w 2796988"/>
              <a:gd name="connsiteY87" fmla="*/ 549678 h 1182398"/>
              <a:gd name="connsiteX88" fmla="*/ 2621469 w 2796988"/>
              <a:gd name="connsiteY88" fmla="*/ 490228 h 1182398"/>
              <a:gd name="connsiteX89" fmla="*/ 2652609 w 2796988"/>
              <a:gd name="connsiteY89" fmla="*/ 450595 h 1182398"/>
              <a:gd name="connsiteX90" fmla="*/ 2700736 w 2796988"/>
              <a:gd name="connsiteY90" fmla="*/ 436440 h 1182398"/>
              <a:gd name="connsiteX91" fmla="*/ 2717721 w 2796988"/>
              <a:gd name="connsiteY91" fmla="*/ 402468 h 1182398"/>
              <a:gd name="connsiteX92" fmla="*/ 2746031 w 2796988"/>
              <a:gd name="connsiteY92" fmla="*/ 376990 h 1182398"/>
              <a:gd name="connsiteX93" fmla="*/ 2796988 w 2796988"/>
              <a:gd name="connsiteY93" fmla="*/ 354342 h 1182398"/>
              <a:gd name="connsiteX0" fmla="*/ 0 w 2796988"/>
              <a:gd name="connsiteY0" fmla="*/ 869577 h 1182398"/>
              <a:gd name="connsiteX1" fmla="*/ 110407 w 2796988"/>
              <a:gd name="connsiteY1" fmla="*/ 895055 h 1182398"/>
              <a:gd name="connsiteX2" fmla="*/ 178351 w 2796988"/>
              <a:gd name="connsiteY2" fmla="*/ 926196 h 1182398"/>
              <a:gd name="connsiteX3" fmla="*/ 217984 w 2796988"/>
              <a:gd name="connsiteY3" fmla="*/ 909210 h 1182398"/>
              <a:gd name="connsiteX4" fmla="*/ 280265 w 2796988"/>
              <a:gd name="connsiteY4" fmla="*/ 946013 h 1182398"/>
              <a:gd name="connsiteX5" fmla="*/ 277434 w 2796988"/>
              <a:gd name="connsiteY5" fmla="*/ 988477 h 1182398"/>
              <a:gd name="connsiteX6" fmla="*/ 308575 w 2796988"/>
              <a:gd name="connsiteY6" fmla="*/ 1005463 h 1182398"/>
              <a:gd name="connsiteX7" fmla="*/ 334053 w 2796988"/>
              <a:gd name="connsiteY7" fmla="*/ 999801 h 1182398"/>
              <a:gd name="connsiteX8" fmla="*/ 359532 w 2796988"/>
              <a:gd name="connsiteY8" fmla="*/ 1064913 h 1182398"/>
              <a:gd name="connsiteX9" fmla="*/ 368025 w 2796988"/>
              <a:gd name="connsiteY9" fmla="*/ 1090391 h 1182398"/>
              <a:gd name="connsiteX10" fmla="*/ 427475 w 2796988"/>
              <a:gd name="connsiteY10" fmla="*/ 1113039 h 1182398"/>
              <a:gd name="connsiteX11" fmla="*/ 469939 w 2796988"/>
              <a:gd name="connsiteY11" fmla="*/ 1132856 h 1182398"/>
              <a:gd name="connsiteX12" fmla="*/ 532220 w 2796988"/>
              <a:gd name="connsiteY12" fmla="*/ 1110208 h 1182398"/>
              <a:gd name="connsiteX13" fmla="*/ 571854 w 2796988"/>
              <a:gd name="connsiteY13" fmla="*/ 1098884 h 1182398"/>
              <a:gd name="connsiteX14" fmla="*/ 602994 w 2796988"/>
              <a:gd name="connsiteY14" fmla="*/ 1121532 h 1182398"/>
              <a:gd name="connsiteX15" fmla="*/ 628473 w 2796988"/>
              <a:gd name="connsiteY15" fmla="*/ 1124363 h 1182398"/>
              <a:gd name="connsiteX16" fmla="*/ 685092 w 2796988"/>
              <a:gd name="connsiteY16" fmla="*/ 1130025 h 1182398"/>
              <a:gd name="connsiteX17" fmla="*/ 713402 w 2796988"/>
              <a:gd name="connsiteY17" fmla="*/ 1178151 h 1182398"/>
              <a:gd name="connsiteX18" fmla="*/ 789838 w 2796988"/>
              <a:gd name="connsiteY18" fmla="*/ 1155504 h 1182398"/>
              <a:gd name="connsiteX19" fmla="*/ 764359 w 2796988"/>
              <a:gd name="connsiteY19" fmla="*/ 1107377 h 1182398"/>
              <a:gd name="connsiteX20" fmla="*/ 730388 w 2796988"/>
              <a:gd name="connsiteY20" fmla="*/ 1070575 h 1182398"/>
              <a:gd name="connsiteX21" fmla="*/ 648290 w 2796988"/>
              <a:gd name="connsiteY21" fmla="*/ 1045096 h 1182398"/>
              <a:gd name="connsiteX22" fmla="*/ 631304 w 2796988"/>
              <a:gd name="connsiteY22" fmla="*/ 1005463 h 1182398"/>
              <a:gd name="connsiteX23" fmla="*/ 597333 w 2796988"/>
              <a:gd name="connsiteY23" fmla="*/ 968660 h 1182398"/>
              <a:gd name="connsiteX24" fmla="*/ 523728 w 2796988"/>
              <a:gd name="connsiteY24" fmla="*/ 948843 h 1182398"/>
              <a:gd name="connsiteX25" fmla="*/ 501080 w 2796988"/>
              <a:gd name="connsiteY25" fmla="*/ 895055 h 1182398"/>
              <a:gd name="connsiteX26" fmla="*/ 506742 w 2796988"/>
              <a:gd name="connsiteY26" fmla="*/ 832774 h 1182398"/>
              <a:gd name="connsiteX27" fmla="*/ 506742 w 2796988"/>
              <a:gd name="connsiteY27" fmla="*/ 801634 h 1182398"/>
              <a:gd name="connsiteX28" fmla="*/ 574685 w 2796988"/>
              <a:gd name="connsiteY28" fmla="*/ 784648 h 1182398"/>
              <a:gd name="connsiteX29" fmla="*/ 574685 w 2796988"/>
              <a:gd name="connsiteY29" fmla="*/ 756338 h 1182398"/>
              <a:gd name="connsiteX30" fmla="*/ 577484 w 2796988"/>
              <a:gd name="connsiteY30" fmla="*/ 756338 h 1182398"/>
              <a:gd name="connsiteX31" fmla="*/ 636966 w 2796988"/>
              <a:gd name="connsiteY31" fmla="*/ 767662 h 1182398"/>
              <a:gd name="connsiteX32" fmla="*/ 685092 w 2796988"/>
              <a:gd name="connsiteY32" fmla="*/ 736521 h 1182398"/>
              <a:gd name="connsiteX33" fmla="*/ 733219 w 2796988"/>
              <a:gd name="connsiteY33" fmla="*/ 770493 h 1182398"/>
              <a:gd name="connsiteX34" fmla="*/ 767190 w 2796988"/>
              <a:gd name="connsiteY34" fmla="*/ 793141 h 1182398"/>
              <a:gd name="connsiteX35" fmla="*/ 846457 w 2796988"/>
              <a:gd name="connsiteY35" fmla="*/ 804465 h 1182398"/>
              <a:gd name="connsiteX36" fmla="*/ 871936 w 2796988"/>
              <a:gd name="connsiteY36" fmla="*/ 801634 h 1182398"/>
              <a:gd name="connsiteX37" fmla="*/ 883259 w 2796988"/>
              <a:gd name="connsiteY37" fmla="*/ 790310 h 1182398"/>
              <a:gd name="connsiteX38" fmla="*/ 871936 w 2796988"/>
              <a:gd name="connsiteY38" fmla="*/ 773324 h 1182398"/>
              <a:gd name="connsiteX39" fmla="*/ 917231 w 2796988"/>
              <a:gd name="connsiteY39" fmla="*/ 753507 h 1182398"/>
              <a:gd name="connsiteX40" fmla="*/ 976681 w 2796988"/>
              <a:gd name="connsiteY40" fmla="*/ 776155 h 1182398"/>
              <a:gd name="connsiteX41" fmla="*/ 1013484 w 2796988"/>
              <a:gd name="connsiteY41" fmla="*/ 722367 h 1182398"/>
              <a:gd name="connsiteX42" fmla="*/ 1061610 w 2796988"/>
              <a:gd name="connsiteY42" fmla="*/ 679902 h 1182398"/>
              <a:gd name="connsiteX43" fmla="*/ 1036131 w 2796988"/>
              <a:gd name="connsiteY43" fmla="*/ 626114 h 1182398"/>
              <a:gd name="connsiteX44" fmla="*/ 1038962 w 2796988"/>
              <a:gd name="connsiteY44" fmla="*/ 589312 h 1182398"/>
              <a:gd name="connsiteX45" fmla="*/ 1092751 w 2796988"/>
              <a:gd name="connsiteY45" fmla="*/ 549678 h 1182398"/>
              <a:gd name="connsiteX46" fmla="*/ 1183341 w 2796988"/>
              <a:gd name="connsiteY46" fmla="*/ 535523 h 1182398"/>
              <a:gd name="connsiteX47" fmla="*/ 1200327 w 2796988"/>
              <a:gd name="connsiteY47" fmla="*/ 524200 h 1182398"/>
              <a:gd name="connsiteX48" fmla="*/ 1237129 w 2796988"/>
              <a:gd name="connsiteY48" fmla="*/ 478904 h 1182398"/>
              <a:gd name="connsiteX49" fmla="*/ 1273932 w 2796988"/>
              <a:gd name="connsiteY49" fmla="*/ 413792 h 1182398"/>
              <a:gd name="connsiteX50" fmla="*/ 1290918 w 2796988"/>
              <a:gd name="connsiteY50" fmla="*/ 362835 h 1182398"/>
              <a:gd name="connsiteX51" fmla="*/ 1324889 w 2796988"/>
              <a:gd name="connsiteY51" fmla="*/ 292061 h 1182398"/>
              <a:gd name="connsiteX52" fmla="*/ 1310734 w 2796988"/>
              <a:gd name="connsiteY52" fmla="*/ 195808 h 1182398"/>
              <a:gd name="connsiteX53" fmla="*/ 1310734 w 2796988"/>
              <a:gd name="connsiteY53" fmla="*/ 150513 h 1182398"/>
              <a:gd name="connsiteX54" fmla="*/ 1339044 w 2796988"/>
              <a:gd name="connsiteY54" fmla="*/ 108048 h 1182398"/>
              <a:gd name="connsiteX55" fmla="*/ 1370185 w 2796988"/>
              <a:gd name="connsiteY55" fmla="*/ 48598 h 1182398"/>
              <a:gd name="connsiteX56" fmla="*/ 1423973 w 2796988"/>
              <a:gd name="connsiteY56" fmla="*/ 17458 h 1182398"/>
              <a:gd name="connsiteX57" fmla="*/ 1486254 w 2796988"/>
              <a:gd name="connsiteY57" fmla="*/ 6134 h 1182398"/>
              <a:gd name="connsiteX58" fmla="*/ 1551366 w 2796988"/>
              <a:gd name="connsiteY58" fmla="*/ 54260 h 1182398"/>
              <a:gd name="connsiteX59" fmla="*/ 1636295 w 2796988"/>
              <a:gd name="connsiteY59" fmla="*/ 48598 h 1182398"/>
              <a:gd name="connsiteX60" fmla="*/ 1704238 w 2796988"/>
              <a:gd name="connsiteY60" fmla="*/ 54260 h 1182398"/>
              <a:gd name="connsiteX61" fmla="*/ 1772181 w 2796988"/>
              <a:gd name="connsiteY61" fmla="*/ 82570 h 1182398"/>
              <a:gd name="connsiteX62" fmla="*/ 1842955 w 2796988"/>
              <a:gd name="connsiteY62" fmla="*/ 91063 h 1182398"/>
              <a:gd name="connsiteX63" fmla="*/ 1857110 w 2796988"/>
              <a:gd name="connsiteY63" fmla="*/ 144851 h 1182398"/>
              <a:gd name="connsiteX64" fmla="*/ 1842955 w 2796988"/>
              <a:gd name="connsiteY64" fmla="*/ 209963 h 1182398"/>
              <a:gd name="connsiteX65" fmla="*/ 1825969 w 2796988"/>
              <a:gd name="connsiteY65" fmla="*/ 303385 h 1182398"/>
              <a:gd name="connsiteX66" fmla="*/ 1814645 w 2796988"/>
              <a:gd name="connsiteY66" fmla="*/ 360004 h 1182398"/>
              <a:gd name="connsiteX67" fmla="*/ 1775012 w 2796988"/>
              <a:gd name="connsiteY67" fmla="*/ 408130 h 1182398"/>
              <a:gd name="connsiteX68" fmla="*/ 1800490 w 2796988"/>
              <a:gd name="connsiteY68" fmla="*/ 493059 h 1182398"/>
              <a:gd name="connsiteX69" fmla="*/ 1766519 w 2796988"/>
              <a:gd name="connsiteY69" fmla="*/ 620452 h 1182398"/>
              <a:gd name="connsiteX70" fmla="*/ 1791998 w 2796988"/>
              <a:gd name="connsiteY70" fmla="*/ 739352 h 1182398"/>
              <a:gd name="connsiteX71" fmla="*/ 1808983 w 2796988"/>
              <a:gd name="connsiteY71" fmla="*/ 810126 h 1182398"/>
              <a:gd name="connsiteX72" fmla="*/ 1775012 w 2796988"/>
              <a:gd name="connsiteY72" fmla="*/ 940351 h 1182398"/>
              <a:gd name="connsiteX73" fmla="*/ 1783505 w 2796988"/>
              <a:gd name="connsiteY73" fmla="*/ 977153 h 1182398"/>
              <a:gd name="connsiteX74" fmla="*/ 1851448 w 2796988"/>
              <a:gd name="connsiteY74" fmla="*/ 948843 h 1182398"/>
              <a:gd name="connsiteX75" fmla="*/ 1925053 w 2796988"/>
              <a:gd name="connsiteY75" fmla="*/ 917703 h 1182398"/>
              <a:gd name="connsiteX76" fmla="*/ 1973179 w 2796988"/>
              <a:gd name="connsiteY76" fmla="*/ 878069 h 1182398"/>
              <a:gd name="connsiteX77" fmla="*/ 2066601 w 2796988"/>
              <a:gd name="connsiteY77" fmla="*/ 906379 h 1182398"/>
              <a:gd name="connsiteX78" fmla="*/ 2148698 w 2796988"/>
              <a:gd name="connsiteY78" fmla="*/ 883731 h 1182398"/>
              <a:gd name="connsiteX79" fmla="*/ 2213811 w 2796988"/>
              <a:gd name="connsiteY79" fmla="*/ 883731 h 1182398"/>
              <a:gd name="connsiteX80" fmla="*/ 2239289 w 2796988"/>
              <a:gd name="connsiteY80" fmla="*/ 872408 h 1182398"/>
              <a:gd name="connsiteX81" fmla="*/ 2290246 w 2796988"/>
              <a:gd name="connsiteY81" fmla="*/ 852591 h 1182398"/>
              <a:gd name="connsiteX82" fmla="*/ 2329880 w 2796988"/>
              <a:gd name="connsiteY82" fmla="*/ 863915 h 1182398"/>
              <a:gd name="connsiteX83" fmla="*/ 2366682 w 2796988"/>
              <a:gd name="connsiteY83" fmla="*/ 784648 h 1182398"/>
              <a:gd name="connsiteX84" fmla="*/ 2403485 w 2796988"/>
              <a:gd name="connsiteY84" fmla="*/ 776155 h 1182398"/>
              <a:gd name="connsiteX85" fmla="*/ 2440287 w 2796988"/>
              <a:gd name="connsiteY85" fmla="*/ 699719 h 1182398"/>
              <a:gd name="connsiteX86" fmla="*/ 2494076 w 2796988"/>
              <a:gd name="connsiteY86" fmla="*/ 637438 h 1182398"/>
              <a:gd name="connsiteX87" fmla="*/ 2579004 w 2796988"/>
              <a:gd name="connsiteY87" fmla="*/ 549678 h 1182398"/>
              <a:gd name="connsiteX88" fmla="*/ 2621469 w 2796988"/>
              <a:gd name="connsiteY88" fmla="*/ 490228 h 1182398"/>
              <a:gd name="connsiteX89" fmla="*/ 2652609 w 2796988"/>
              <a:gd name="connsiteY89" fmla="*/ 450595 h 1182398"/>
              <a:gd name="connsiteX90" fmla="*/ 2700736 w 2796988"/>
              <a:gd name="connsiteY90" fmla="*/ 436440 h 1182398"/>
              <a:gd name="connsiteX91" fmla="*/ 2717721 w 2796988"/>
              <a:gd name="connsiteY91" fmla="*/ 402468 h 1182398"/>
              <a:gd name="connsiteX92" fmla="*/ 2746031 w 2796988"/>
              <a:gd name="connsiteY92" fmla="*/ 376990 h 1182398"/>
              <a:gd name="connsiteX93" fmla="*/ 2796988 w 2796988"/>
              <a:gd name="connsiteY93" fmla="*/ 354342 h 1182398"/>
              <a:gd name="connsiteX0" fmla="*/ 0 w 2796988"/>
              <a:gd name="connsiteY0" fmla="*/ 869577 h 1182398"/>
              <a:gd name="connsiteX1" fmla="*/ 110407 w 2796988"/>
              <a:gd name="connsiteY1" fmla="*/ 895055 h 1182398"/>
              <a:gd name="connsiteX2" fmla="*/ 178351 w 2796988"/>
              <a:gd name="connsiteY2" fmla="*/ 926196 h 1182398"/>
              <a:gd name="connsiteX3" fmla="*/ 217984 w 2796988"/>
              <a:gd name="connsiteY3" fmla="*/ 909210 h 1182398"/>
              <a:gd name="connsiteX4" fmla="*/ 280265 w 2796988"/>
              <a:gd name="connsiteY4" fmla="*/ 946013 h 1182398"/>
              <a:gd name="connsiteX5" fmla="*/ 277434 w 2796988"/>
              <a:gd name="connsiteY5" fmla="*/ 988477 h 1182398"/>
              <a:gd name="connsiteX6" fmla="*/ 308575 w 2796988"/>
              <a:gd name="connsiteY6" fmla="*/ 1005463 h 1182398"/>
              <a:gd name="connsiteX7" fmla="*/ 334053 w 2796988"/>
              <a:gd name="connsiteY7" fmla="*/ 999801 h 1182398"/>
              <a:gd name="connsiteX8" fmla="*/ 359532 w 2796988"/>
              <a:gd name="connsiteY8" fmla="*/ 1064913 h 1182398"/>
              <a:gd name="connsiteX9" fmla="*/ 368025 w 2796988"/>
              <a:gd name="connsiteY9" fmla="*/ 1090391 h 1182398"/>
              <a:gd name="connsiteX10" fmla="*/ 427475 w 2796988"/>
              <a:gd name="connsiteY10" fmla="*/ 1113039 h 1182398"/>
              <a:gd name="connsiteX11" fmla="*/ 469939 w 2796988"/>
              <a:gd name="connsiteY11" fmla="*/ 1132856 h 1182398"/>
              <a:gd name="connsiteX12" fmla="*/ 532220 w 2796988"/>
              <a:gd name="connsiteY12" fmla="*/ 1110208 h 1182398"/>
              <a:gd name="connsiteX13" fmla="*/ 571854 w 2796988"/>
              <a:gd name="connsiteY13" fmla="*/ 1098884 h 1182398"/>
              <a:gd name="connsiteX14" fmla="*/ 602994 w 2796988"/>
              <a:gd name="connsiteY14" fmla="*/ 1121532 h 1182398"/>
              <a:gd name="connsiteX15" fmla="*/ 628473 w 2796988"/>
              <a:gd name="connsiteY15" fmla="*/ 1124363 h 1182398"/>
              <a:gd name="connsiteX16" fmla="*/ 685092 w 2796988"/>
              <a:gd name="connsiteY16" fmla="*/ 1130025 h 1182398"/>
              <a:gd name="connsiteX17" fmla="*/ 713402 w 2796988"/>
              <a:gd name="connsiteY17" fmla="*/ 1178151 h 1182398"/>
              <a:gd name="connsiteX18" fmla="*/ 789838 w 2796988"/>
              <a:gd name="connsiteY18" fmla="*/ 1155504 h 1182398"/>
              <a:gd name="connsiteX19" fmla="*/ 764359 w 2796988"/>
              <a:gd name="connsiteY19" fmla="*/ 1107377 h 1182398"/>
              <a:gd name="connsiteX20" fmla="*/ 730388 w 2796988"/>
              <a:gd name="connsiteY20" fmla="*/ 1070575 h 1182398"/>
              <a:gd name="connsiteX21" fmla="*/ 648290 w 2796988"/>
              <a:gd name="connsiteY21" fmla="*/ 1045096 h 1182398"/>
              <a:gd name="connsiteX22" fmla="*/ 631304 w 2796988"/>
              <a:gd name="connsiteY22" fmla="*/ 1005463 h 1182398"/>
              <a:gd name="connsiteX23" fmla="*/ 597333 w 2796988"/>
              <a:gd name="connsiteY23" fmla="*/ 968660 h 1182398"/>
              <a:gd name="connsiteX24" fmla="*/ 523728 w 2796988"/>
              <a:gd name="connsiteY24" fmla="*/ 948843 h 1182398"/>
              <a:gd name="connsiteX25" fmla="*/ 501080 w 2796988"/>
              <a:gd name="connsiteY25" fmla="*/ 895055 h 1182398"/>
              <a:gd name="connsiteX26" fmla="*/ 506742 w 2796988"/>
              <a:gd name="connsiteY26" fmla="*/ 832774 h 1182398"/>
              <a:gd name="connsiteX27" fmla="*/ 506742 w 2796988"/>
              <a:gd name="connsiteY27" fmla="*/ 801634 h 1182398"/>
              <a:gd name="connsiteX28" fmla="*/ 574685 w 2796988"/>
              <a:gd name="connsiteY28" fmla="*/ 784648 h 1182398"/>
              <a:gd name="connsiteX29" fmla="*/ 574685 w 2796988"/>
              <a:gd name="connsiteY29" fmla="*/ 756338 h 1182398"/>
              <a:gd name="connsiteX30" fmla="*/ 577484 w 2796988"/>
              <a:gd name="connsiteY30" fmla="*/ 756338 h 1182398"/>
              <a:gd name="connsiteX31" fmla="*/ 636966 w 2796988"/>
              <a:gd name="connsiteY31" fmla="*/ 767662 h 1182398"/>
              <a:gd name="connsiteX32" fmla="*/ 685092 w 2796988"/>
              <a:gd name="connsiteY32" fmla="*/ 736521 h 1182398"/>
              <a:gd name="connsiteX33" fmla="*/ 733219 w 2796988"/>
              <a:gd name="connsiteY33" fmla="*/ 770493 h 1182398"/>
              <a:gd name="connsiteX34" fmla="*/ 767190 w 2796988"/>
              <a:gd name="connsiteY34" fmla="*/ 793141 h 1182398"/>
              <a:gd name="connsiteX35" fmla="*/ 846457 w 2796988"/>
              <a:gd name="connsiteY35" fmla="*/ 804465 h 1182398"/>
              <a:gd name="connsiteX36" fmla="*/ 871936 w 2796988"/>
              <a:gd name="connsiteY36" fmla="*/ 801634 h 1182398"/>
              <a:gd name="connsiteX37" fmla="*/ 883259 w 2796988"/>
              <a:gd name="connsiteY37" fmla="*/ 790310 h 1182398"/>
              <a:gd name="connsiteX38" fmla="*/ 871936 w 2796988"/>
              <a:gd name="connsiteY38" fmla="*/ 773324 h 1182398"/>
              <a:gd name="connsiteX39" fmla="*/ 917231 w 2796988"/>
              <a:gd name="connsiteY39" fmla="*/ 753507 h 1182398"/>
              <a:gd name="connsiteX40" fmla="*/ 976681 w 2796988"/>
              <a:gd name="connsiteY40" fmla="*/ 776155 h 1182398"/>
              <a:gd name="connsiteX41" fmla="*/ 1013484 w 2796988"/>
              <a:gd name="connsiteY41" fmla="*/ 722367 h 1182398"/>
              <a:gd name="connsiteX42" fmla="*/ 1061610 w 2796988"/>
              <a:gd name="connsiteY42" fmla="*/ 679902 h 1182398"/>
              <a:gd name="connsiteX43" fmla="*/ 1036131 w 2796988"/>
              <a:gd name="connsiteY43" fmla="*/ 626114 h 1182398"/>
              <a:gd name="connsiteX44" fmla="*/ 1038962 w 2796988"/>
              <a:gd name="connsiteY44" fmla="*/ 589312 h 1182398"/>
              <a:gd name="connsiteX45" fmla="*/ 1092751 w 2796988"/>
              <a:gd name="connsiteY45" fmla="*/ 549678 h 1182398"/>
              <a:gd name="connsiteX46" fmla="*/ 1183341 w 2796988"/>
              <a:gd name="connsiteY46" fmla="*/ 535523 h 1182398"/>
              <a:gd name="connsiteX47" fmla="*/ 1200327 w 2796988"/>
              <a:gd name="connsiteY47" fmla="*/ 524200 h 1182398"/>
              <a:gd name="connsiteX48" fmla="*/ 1237129 w 2796988"/>
              <a:gd name="connsiteY48" fmla="*/ 478904 h 1182398"/>
              <a:gd name="connsiteX49" fmla="*/ 1273932 w 2796988"/>
              <a:gd name="connsiteY49" fmla="*/ 413792 h 1182398"/>
              <a:gd name="connsiteX50" fmla="*/ 1290918 w 2796988"/>
              <a:gd name="connsiteY50" fmla="*/ 362835 h 1182398"/>
              <a:gd name="connsiteX51" fmla="*/ 1324889 w 2796988"/>
              <a:gd name="connsiteY51" fmla="*/ 292061 h 1182398"/>
              <a:gd name="connsiteX52" fmla="*/ 1310734 w 2796988"/>
              <a:gd name="connsiteY52" fmla="*/ 195808 h 1182398"/>
              <a:gd name="connsiteX53" fmla="*/ 1310734 w 2796988"/>
              <a:gd name="connsiteY53" fmla="*/ 150513 h 1182398"/>
              <a:gd name="connsiteX54" fmla="*/ 1339044 w 2796988"/>
              <a:gd name="connsiteY54" fmla="*/ 108048 h 1182398"/>
              <a:gd name="connsiteX55" fmla="*/ 1370185 w 2796988"/>
              <a:gd name="connsiteY55" fmla="*/ 48598 h 1182398"/>
              <a:gd name="connsiteX56" fmla="*/ 1423973 w 2796988"/>
              <a:gd name="connsiteY56" fmla="*/ 17458 h 1182398"/>
              <a:gd name="connsiteX57" fmla="*/ 1486254 w 2796988"/>
              <a:gd name="connsiteY57" fmla="*/ 6134 h 1182398"/>
              <a:gd name="connsiteX58" fmla="*/ 1551366 w 2796988"/>
              <a:gd name="connsiteY58" fmla="*/ 54260 h 1182398"/>
              <a:gd name="connsiteX59" fmla="*/ 1636295 w 2796988"/>
              <a:gd name="connsiteY59" fmla="*/ 48598 h 1182398"/>
              <a:gd name="connsiteX60" fmla="*/ 1704238 w 2796988"/>
              <a:gd name="connsiteY60" fmla="*/ 54260 h 1182398"/>
              <a:gd name="connsiteX61" fmla="*/ 1772181 w 2796988"/>
              <a:gd name="connsiteY61" fmla="*/ 82570 h 1182398"/>
              <a:gd name="connsiteX62" fmla="*/ 1842955 w 2796988"/>
              <a:gd name="connsiteY62" fmla="*/ 91063 h 1182398"/>
              <a:gd name="connsiteX63" fmla="*/ 1857110 w 2796988"/>
              <a:gd name="connsiteY63" fmla="*/ 144851 h 1182398"/>
              <a:gd name="connsiteX64" fmla="*/ 1842955 w 2796988"/>
              <a:gd name="connsiteY64" fmla="*/ 209963 h 1182398"/>
              <a:gd name="connsiteX65" fmla="*/ 1825969 w 2796988"/>
              <a:gd name="connsiteY65" fmla="*/ 303385 h 1182398"/>
              <a:gd name="connsiteX66" fmla="*/ 1814645 w 2796988"/>
              <a:gd name="connsiteY66" fmla="*/ 360004 h 1182398"/>
              <a:gd name="connsiteX67" fmla="*/ 1775012 w 2796988"/>
              <a:gd name="connsiteY67" fmla="*/ 408130 h 1182398"/>
              <a:gd name="connsiteX68" fmla="*/ 1800490 w 2796988"/>
              <a:gd name="connsiteY68" fmla="*/ 493059 h 1182398"/>
              <a:gd name="connsiteX69" fmla="*/ 1766519 w 2796988"/>
              <a:gd name="connsiteY69" fmla="*/ 620452 h 1182398"/>
              <a:gd name="connsiteX70" fmla="*/ 1791998 w 2796988"/>
              <a:gd name="connsiteY70" fmla="*/ 739352 h 1182398"/>
              <a:gd name="connsiteX71" fmla="*/ 1808983 w 2796988"/>
              <a:gd name="connsiteY71" fmla="*/ 810126 h 1182398"/>
              <a:gd name="connsiteX72" fmla="*/ 1775012 w 2796988"/>
              <a:gd name="connsiteY72" fmla="*/ 940351 h 1182398"/>
              <a:gd name="connsiteX73" fmla="*/ 1783505 w 2796988"/>
              <a:gd name="connsiteY73" fmla="*/ 977153 h 1182398"/>
              <a:gd name="connsiteX74" fmla="*/ 1851448 w 2796988"/>
              <a:gd name="connsiteY74" fmla="*/ 948843 h 1182398"/>
              <a:gd name="connsiteX75" fmla="*/ 1925053 w 2796988"/>
              <a:gd name="connsiteY75" fmla="*/ 917703 h 1182398"/>
              <a:gd name="connsiteX76" fmla="*/ 1973179 w 2796988"/>
              <a:gd name="connsiteY76" fmla="*/ 878069 h 1182398"/>
              <a:gd name="connsiteX77" fmla="*/ 2066601 w 2796988"/>
              <a:gd name="connsiteY77" fmla="*/ 906379 h 1182398"/>
              <a:gd name="connsiteX78" fmla="*/ 2148698 w 2796988"/>
              <a:gd name="connsiteY78" fmla="*/ 883731 h 1182398"/>
              <a:gd name="connsiteX79" fmla="*/ 2213811 w 2796988"/>
              <a:gd name="connsiteY79" fmla="*/ 883731 h 1182398"/>
              <a:gd name="connsiteX80" fmla="*/ 2239289 w 2796988"/>
              <a:gd name="connsiteY80" fmla="*/ 872408 h 1182398"/>
              <a:gd name="connsiteX81" fmla="*/ 2290246 w 2796988"/>
              <a:gd name="connsiteY81" fmla="*/ 852591 h 1182398"/>
              <a:gd name="connsiteX82" fmla="*/ 2329880 w 2796988"/>
              <a:gd name="connsiteY82" fmla="*/ 863915 h 1182398"/>
              <a:gd name="connsiteX83" fmla="*/ 2366682 w 2796988"/>
              <a:gd name="connsiteY83" fmla="*/ 784648 h 1182398"/>
              <a:gd name="connsiteX84" fmla="*/ 2403485 w 2796988"/>
              <a:gd name="connsiteY84" fmla="*/ 776155 h 1182398"/>
              <a:gd name="connsiteX85" fmla="*/ 2440287 w 2796988"/>
              <a:gd name="connsiteY85" fmla="*/ 699719 h 1182398"/>
              <a:gd name="connsiteX86" fmla="*/ 2494076 w 2796988"/>
              <a:gd name="connsiteY86" fmla="*/ 637438 h 1182398"/>
              <a:gd name="connsiteX87" fmla="*/ 2579004 w 2796988"/>
              <a:gd name="connsiteY87" fmla="*/ 549678 h 1182398"/>
              <a:gd name="connsiteX88" fmla="*/ 2621469 w 2796988"/>
              <a:gd name="connsiteY88" fmla="*/ 490228 h 1182398"/>
              <a:gd name="connsiteX89" fmla="*/ 2652609 w 2796988"/>
              <a:gd name="connsiteY89" fmla="*/ 450595 h 1182398"/>
              <a:gd name="connsiteX90" fmla="*/ 2700736 w 2796988"/>
              <a:gd name="connsiteY90" fmla="*/ 436440 h 1182398"/>
              <a:gd name="connsiteX91" fmla="*/ 2717721 w 2796988"/>
              <a:gd name="connsiteY91" fmla="*/ 402468 h 1182398"/>
              <a:gd name="connsiteX92" fmla="*/ 2746031 w 2796988"/>
              <a:gd name="connsiteY92" fmla="*/ 376990 h 1182398"/>
              <a:gd name="connsiteX93" fmla="*/ 2796988 w 2796988"/>
              <a:gd name="connsiteY93" fmla="*/ 354342 h 1182398"/>
              <a:gd name="connsiteX0" fmla="*/ 0 w 2796988"/>
              <a:gd name="connsiteY0" fmla="*/ 869577 h 1182398"/>
              <a:gd name="connsiteX1" fmla="*/ 110407 w 2796988"/>
              <a:gd name="connsiteY1" fmla="*/ 895055 h 1182398"/>
              <a:gd name="connsiteX2" fmla="*/ 178351 w 2796988"/>
              <a:gd name="connsiteY2" fmla="*/ 926196 h 1182398"/>
              <a:gd name="connsiteX3" fmla="*/ 217984 w 2796988"/>
              <a:gd name="connsiteY3" fmla="*/ 909210 h 1182398"/>
              <a:gd name="connsiteX4" fmla="*/ 280265 w 2796988"/>
              <a:gd name="connsiteY4" fmla="*/ 946013 h 1182398"/>
              <a:gd name="connsiteX5" fmla="*/ 277434 w 2796988"/>
              <a:gd name="connsiteY5" fmla="*/ 988477 h 1182398"/>
              <a:gd name="connsiteX6" fmla="*/ 308575 w 2796988"/>
              <a:gd name="connsiteY6" fmla="*/ 1005463 h 1182398"/>
              <a:gd name="connsiteX7" fmla="*/ 334053 w 2796988"/>
              <a:gd name="connsiteY7" fmla="*/ 999801 h 1182398"/>
              <a:gd name="connsiteX8" fmla="*/ 359532 w 2796988"/>
              <a:gd name="connsiteY8" fmla="*/ 1064913 h 1182398"/>
              <a:gd name="connsiteX9" fmla="*/ 368025 w 2796988"/>
              <a:gd name="connsiteY9" fmla="*/ 1090391 h 1182398"/>
              <a:gd name="connsiteX10" fmla="*/ 427475 w 2796988"/>
              <a:gd name="connsiteY10" fmla="*/ 1113039 h 1182398"/>
              <a:gd name="connsiteX11" fmla="*/ 469939 w 2796988"/>
              <a:gd name="connsiteY11" fmla="*/ 1132856 h 1182398"/>
              <a:gd name="connsiteX12" fmla="*/ 532220 w 2796988"/>
              <a:gd name="connsiteY12" fmla="*/ 1110208 h 1182398"/>
              <a:gd name="connsiteX13" fmla="*/ 571854 w 2796988"/>
              <a:gd name="connsiteY13" fmla="*/ 1098884 h 1182398"/>
              <a:gd name="connsiteX14" fmla="*/ 602994 w 2796988"/>
              <a:gd name="connsiteY14" fmla="*/ 1121532 h 1182398"/>
              <a:gd name="connsiteX15" fmla="*/ 628473 w 2796988"/>
              <a:gd name="connsiteY15" fmla="*/ 1124363 h 1182398"/>
              <a:gd name="connsiteX16" fmla="*/ 685092 w 2796988"/>
              <a:gd name="connsiteY16" fmla="*/ 1130025 h 1182398"/>
              <a:gd name="connsiteX17" fmla="*/ 713402 w 2796988"/>
              <a:gd name="connsiteY17" fmla="*/ 1178151 h 1182398"/>
              <a:gd name="connsiteX18" fmla="*/ 789838 w 2796988"/>
              <a:gd name="connsiteY18" fmla="*/ 1155504 h 1182398"/>
              <a:gd name="connsiteX19" fmla="*/ 764359 w 2796988"/>
              <a:gd name="connsiteY19" fmla="*/ 1107377 h 1182398"/>
              <a:gd name="connsiteX20" fmla="*/ 730388 w 2796988"/>
              <a:gd name="connsiteY20" fmla="*/ 1070575 h 1182398"/>
              <a:gd name="connsiteX21" fmla="*/ 648290 w 2796988"/>
              <a:gd name="connsiteY21" fmla="*/ 1045096 h 1182398"/>
              <a:gd name="connsiteX22" fmla="*/ 631304 w 2796988"/>
              <a:gd name="connsiteY22" fmla="*/ 1005463 h 1182398"/>
              <a:gd name="connsiteX23" fmla="*/ 597333 w 2796988"/>
              <a:gd name="connsiteY23" fmla="*/ 968660 h 1182398"/>
              <a:gd name="connsiteX24" fmla="*/ 523728 w 2796988"/>
              <a:gd name="connsiteY24" fmla="*/ 948843 h 1182398"/>
              <a:gd name="connsiteX25" fmla="*/ 501080 w 2796988"/>
              <a:gd name="connsiteY25" fmla="*/ 895055 h 1182398"/>
              <a:gd name="connsiteX26" fmla="*/ 506742 w 2796988"/>
              <a:gd name="connsiteY26" fmla="*/ 832774 h 1182398"/>
              <a:gd name="connsiteX27" fmla="*/ 506742 w 2796988"/>
              <a:gd name="connsiteY27" fmla="*/ 801634 h 1182398"/>
              <a:gd name="connsiteX28" fmla="*/ 574685 w 2796988"/>
              <a:gd name="connsiteY28" fmla="*/ 784648 h 1182398"/>
              <a:gd name="connsiteX29" fmla="*/ 574685 w 2796988"/>
              <a:gd name="connsiteY29" fmla="*/ 756338 h 1182398"/>
              <a:gd name="connsiteX30" fmla="*/ 577484 w 2796988"/>
              <a:gd name="connsiteY30" fmla="*/ 756338 h 1182398"/>
              <a:gd name="connsiteX31" fmla="*/ 636966 w 2796988"/>
              <a:gd name="connsiteY31" fmla="*/ 767662 h 1182398"/>
              <a:gd name="connsiteX32" fmla="*/ 685092 w 2796988"/>
              <a:gd name="connsiteY32" fmla="*/ 736521 h 1182398"/>
              <a:gd name="connsiteX33" fmla="*/ 733219 w 2796988"/>
              <a:gd name="connsiteY33" fmla="*/ 770493 h 1182398"/>
              <a:gd name="connsiteX34" fmla="*/ 767190 w 2796988"/>
              <a:gd name="connsiteY34" fmla="*/ 793141 h 1182398"/>
              <a:gd name="connsiteX35" fmla="*/ 846457 w 2796988"/>
              <a:gd name="connsiteY35" fmla="*/ 804465 h 1182398"/>
              <a:gd name="connsiteX36" fmla="*/ 871936 w 2796988"/>
              <a:gd name="connsiteY36" fmla="*/ 801634 h 1182398"/>
              <a:gd name="connsiteX37" fmla="*/ 883259 w 2796988"/>
              <a:gd name="connsiteY37" fmla="*/ 790310 h 1182398"/>
              <a:gd name="connsiteX38" fmla="*/ 871936 w 2796988"/>
              <a:gd name="connsiteY38" fmla="*/ 773324 h 1182398"/>
              <a:gd name="connsiteX39" fmla="*/ 917231 w 2796988"/>
              <a:gd name="connsiteY39" fmla="*/ 753507 h 1182398"/>
              <a:gd name="connsiteX40" fmla="*/ 976681 w 2796988"/>
              <a:gd name="connsiteY40" fmla="*/ 776155 h 1182398"/>
              <a:gd name="connsiteX41" fmla="*/ 1013484 w 2796988"/>
              <a:gd name="connsiteY41" fmla="*/ 722367 h 1182398"/>
              <a:gd name="connsiteX42" fmla="*/ 1061610 w 2796988"/>
              <a:gd name="connsiteY42" fmla="*/ 679902 h 1182398"/>
              <a:gd name="connsiteX43" fmla="*/ 1036131 w 2796988"/>
              <a:gd name="connsiteY43" fmla="*/ 626114 h 1182398"/>
              <a:gd name="connsiteX44" fmla="*/ 1038962 w 2796988"/>
              <a:gd name="connsiteY44" fmla="*/ 589312 h 1182398"/>
              <a:gd name="connsiteX45" fmla="*/ 1092751 w 2796988"/>
              <a:gd name="connsiteY45" fmla="*/ 549678 h 1182398"/>
              <a:gd name="connsiteX46" fmla="*/ 1183341 w 2796988"/>
              <a:gd name="connsiteY46" fmla="*/ 535523 h 1182398"/>
              <a:gd name="connsiteX47" fmla="*/ 1200327 w 2796988"/>
              <a:gd name="connsiteY47" fmla="*/ 524200 h 1182398"/>
              <a:gd name="connsiteX48" fmla="*/ 1237129 w 2796988"/>
              <a:gd name="connsiteY48" fmla="*/ 478904 h 1182398"/>
              <a:gd name="connsiteX49" fmla="*/ 1273932 w 2796988"/>
              <a:gd name="connsiteY49" fmla="*/ 413792 h 1182398"/>
              <a:gd name="connsiteX50" fmla="*/ 1290918 w 2796988"/>
              <a:gd name="connsiteY50" fmla="*/ 362835 h 1182398"/>
              <a:gd name="connsiteX51" fmla="*/ 1324889 w 2796988"/>
              <a:gd name="connsiteY51" fmla="*/ 292061 h 1182398"/>
              <a:gd name="connsiteX52" fmla="*/ 1310734 w 2796988"/>
              <a:gd name="connsiteY52" fmla="*/ 195808 h 1182398"/>
              <a:gd name="connsiteX53" fmla="*/ 1310734 w 2796988"/>
              <a:gd name="connsiteY53" fmla="*/ 150513 h 1182398"/>
              <a:gd name="connsiteX54" fmla="*/ 1339044 w 2796988"/>
              <a:gd name="connsiteY54" fmla="*/ 108048 h 1182398"/>
              <a:gd name="connsiteX55" fmla="*/ 1370185 w 2796988"/>
              <a:gd name="connsiteY55" fmla="*/ 48598 h 1182398"/>
              <a:gd name="connsiteX56" fmla="*/ 1423973 w 2796988"/>
              <a:gd name="connsiteY56" fmla="*/ 17458 h 1182398"/>
              <a:gd name="connsiteX57" fmla="*/ 1486254 w 2796988"/>
              <a:gd name="connsiteY57" fmla="*/ 6134 h 1182398"/>
              <a:gd name="connsiteX58" fmla="*/ 1551366 w 2796988"/>
              <a:gd name="connsiteY58" fmla="*/ 54260 h 1182398"/>
              <a:gd name="connsiteX59" fmla="*/ 1636295 w 2796988"/>
              <a:gd name="connsiteY59" fmla="*/ 48598 h 1182398"/>
              <a:gd name="connsiteX60" fmla="*/ 1704238 w 2796988"/>
              <a:gd name="connsiteY60" fmla="*/ 54260 h 1182398"/>
              <a:gd name="connsiteX61" fmla="*/ 1772181 w 2796988"/>
              <a:gd name="connsiteY61" fmla="*/ 82570 h 1182398"/>
              <a:gd name="connsiteX62" fmla="*/ 1842955 w 2796988"/>
              <a:gd name="connsiteY62" fmla="*/ 91063 h 1182398"/>
              <a:gd name="connsiteX63" fmla="*/ 1857110 w 2796988"/>
              <a:gd name="connsiteY63" fmla="*/ 144851 h 1182398"/>
              <a:gd name="connsiteX64" fmla="*/ 1842955 w 2796988"/>
              <a:gd name="connsiteY64" fmla="*/ 209963 h 1182398"/>
              <a:gd name="connsiteX65" fmla="*/ 1825969 w 2796988"/>
              <a:gd name="connsiteY65" fmla="*/ 303385 h 1182398"/>
              <a:gd name="connsiteX66" fmla="*/ 1814645 w 2796988"/>
              <a:gd name="connsiteY66" fmla="*/ 360004 h 1182398"/>
              <a:gd name="connsiteX67" fmla="*/ 1775012 w 2796988"/>
              <a:gd name="connsiteY67" fmla="*/ 408130 h 1182398"/>
              <a:gd name="connsiteX68" fmla="*/ 1800490 w 2796988"/>
              <a:gd name="connsiteY68" fmla="*/ 493059 h 1182398"/>
              <a:gd name="connsiteX69" fmla="*/ 1766519 w 2796988"/>
              <a:gd name="connsiteY69" fmla="*/ 620452 h 1182398"/>
              <a:gd name="connsiteX70" fmla="*/ 1791998 w 2796988"/>
              <a:gd name="connsiteY70" fmla="*/ 739352 h 1182398"/>
              <a:gd name="connsiteX71" fmla="*/ 1808983 w 2796988"/>
              <a:gd name="connsiteY71" fmla="*/ 810126 h 1182398"/>
              <a:gd name="connsiteX72" fmla="*/ 1775012 w 2796988"/>
              <a:gd name="connsiteY72" fmla="*/ 940351 h 1182398"/>
              <a:gd name="connsiteX73" fmla="*/ 1783505 w 2796988"/>
              <a:gd name="connsiteY73" fmla="*/ 977153 h 1182398"/>
              <a:gd name="connsiteX74" fmla="*/ 1851448 w 2796988"/>
              <a:gd name="connsiteY74" fmla="*/ 948843 h 1182398"/>
              <a:gd name="connsiteX75" fmla="*/ 1925053 w 2796988"/>
              <a:gd name="connsiteY75" fmla="*/ 917703 h 1182398"/>
              <a:gd name="connsiteX76" fmla="*/ 1973179 w 2796988"/>
              <a:gd name="connsiteY76" fmla="*/ 878069 h 1182398"/>
              <a:gd name="connsiteX77" fmla="*/ 2066601 w 2796988"/>
              <a:gd name="connsiteY77" fmla="*/ 906379 h 1182398"/>
              <a:gd name="connsiteX78" fmla="*/ 2148698 w 2796988"/>
              <a:gd name="connsiteY78" fmla="*/ 883731 h 1182398"/>
              <a:gd name="connsiteX79" fmla="*/ 2213811 w 2796988"/>
              <a:gd name="connsiteY79" fmla="*/ 883731 h 1182398"/>
              <a:gd name="connsiteX80" fmla="*/ 2239289 w 2796988"/>
              <a:gd name="connsiteY80" fmla="*/ 872408 h 1182398"/>
              <a:gd name="connsiteX81" fmla="*/ 2290246 w 2796988"/>
              <a:gd name="connsiteY81" fmla="*/ 852591 h 1182398"/>
              <a:gd name="connsiteX82" fmla="*/ 2329880 w 2796988"/>
              <a:gd name="connsiteY82" fmla="*/ 863915 h 1182398"/>
              <a:gd name="connsiteX83" fmla="*/ 2366682 w 2796988"/>
              <a:gd name="connsiteY83" fmla="*/ 784648 h 1182398"/>
              <a:gd name="connsiteX84" fmla="*/ 2403485 w 2796988"/>
              <a:gd name="connsiteY84" fmla="*/ 776155 h 1182398"/>
              <a:gd name="connsiteX85" fmla="*/ 2440287 w 2796988"/>
              <a:gd name="connsiteY85" fmla="*/ 699719 h 1182398"/>
              <a:gd name="connsiteX86" fmla="*/ 2494076 w 2796988"/>
              <a:gd name="connsiteY86" fmla="*/ 637438 h 1182398"/>
              <a:gd name="connsiteX87" fmla="*/ 2579004 w 2796988"/>
              <a:gd name="connsiteY87" fmla="*/ 549678 h 1182398"/>
              <a:gd name="connsiteX88" fmla="*/ 2621469 w 2796988"/>
              <a:gd name="connsiteY88" fmla="*/ 490228 h 1182398"/>
              <a:gd name="connsiteX89" fmla="*/ 2652609 w 2796988"/>
              <a:gd name="connsiteY89" fmla="*/ 450595 h 1182398"/>
              <a:gd name="connsiteX90" fmla="*/ 2700736 w 2796988"/>
              <a:gd name="connsiteY90" fmla="*/ 436440 h 1182398"/>
              <a:gd name="connsiteX91" fmla="*/ 2717721 w 2796988"/>
              <a:gd name="connsiteY91" fmla="*/ 402468 h 1182398"/>
              <a:gd name="connsiteX92" fmla="*/ 2746031 w 2796988"/>
              <a:gd name="connsiteY92" fmla="*/ 376990 h 1182398"/>
              <a:gd name="connsiteX93" fmla="*/ 2796988 w 2796988"/>
              <a:gd name="connsiteY93" fmla="*/ 354342 h 1182398"/>
              <a:gd name="connsiteX0" fmla="*/ 0 w 2796988"/>
              <a:gd name="connsiteY0" fmla="*/ 869577 h 1182398"/>
              <a:gd name="connsiteX1" fmla="*/ 110407 w 2796988"/>
              <a:gd name="connsiteY1" fmla="*/ 895055 h 1182398"/>
              <a:gd name="connsiteX2" fmla="*/ 178351 w 2796988"/>
              <a:gd name="connsiteY2" fmla="*/ 926196 h 1182398"/>
              <a:gd name="connsiteX3" fmla="*/ 217984 w 2796988"/>
              <a:gd name="connsiteY3" fmla="*/ 909210 h 1182398"/>
              <a:gd name="connsiteX4" fmla="*/ 280265 w 2796988"/>
              <a:gd name="connsiteY4" fmla="*/ 946013 h 1182398"/>
              <a:gd name="connsiteX5" fmla="*/ 277434 w 2796988"/>
              <a:gd name="connsiteY5" fmla="*/ 988477 h 1182398"/>
              <a:gd name="connsiteX6" fmla="*/ 308575 w 2796988"/>
              <a:gd name="connsiteY6" fmla="*/ 1005463 h 1182398"/>
              <a:gd name="connsiteX7" fmla="*/ 334053 w 2796988"/>
              <a:gd name="connsiteY7" fmla="*/ 999801 h 1182398"/>
              <a:gd name="connsiteX8" fmla="*/ 359532 w 2796988"/>
              <a:gd name="connsiteY8" fmla="*/ 1064913 h 1182398"/>
              <a:gd name="connsiteX9" fmla="*/ 368025 w 2796988"/>
              <a:gd name="connsiteY9" fmla="*/ 1090391 h 1182398"/>
              <a:gd name="connsiteX10" fmla="*/ 427475 w 2796988"/>
              <a:gd name="connsiteY10" fmla="*/ 1113039 h 1182398"/>
              <a:gd name="connsiteX11" fmla="*/ 469939 w 2796988"/>
              <a:gd name="connsiteY11" fmla="*/ 1132856 h 1182398"/>
              <a:gd name="connsiteX12" fmla="*/ 532220 w 2796988"/>
              <a:gd name="connsiteY12" fmla="*/ 1110208 h 1182398"/>
              <a:gd name="connsiteX13" fmla="*/ 571854 w 2796988"/>
              <a:gd name="connsiteY13" fmla="*/ 1098884 h 1182398"/>
              <a:gd name="connsiteX14" fmla="*/ 602994 w 2796988"/>
              <a:gd name="connsiteY14" fmla="*/ 1121532 h 1182398"/>
              <a:gd name="connsiteX15" fmla="*/ 628473 w 2796988"/>
              <a:gd name="connsiteY15" fmla="*/ 1124363 h 1182398"/>
              <a:gd name="connsiteX16" fmla="*/ 685092 w 2796988"/>
              <a:gd name="connsiteY16" fmla="*/ 1130025 h 1182398"/>
              <a:gd name="connsiteX17" fmla="*/ 713402 w 2796988"/>
              <a:gd name="connsiteY17" fmla="*/ 1178151 h 1182398"/>
              <a:gd name="connsiteX18" fmla="*/ 789838 w 2796988"/>
              <a:gd name="connsiteY18" fmla="*/ 1155504 h 1182398"/>
              <a:gd name="connsiteX19" fmla="*/ 764359 w 2796988"/>
              <a:gd name="connsiteY19" fmla="*/ 1107377 h 1182398"/>
              <a:gd name="connsiteX20" fmla="*/ 730388 w 2796988"/>
              <a:gd name="connsiteY20" fmla="*/ 1070575 h 1182398"/>
              <a:gd name="connsiteX21" fmla="*/ 648290 w 2796988"/>
              <a:gd name="connsiteY21" fmla="*/ 1045096 h 1182398"/>
              <a:gd name="connsiteX22" fmla="*/ 631304 w 2796988"/>
              <a:gd name="connsiteY22" fmla="*/ 1005463 h 1182398"/>
              <a:gd name="connsiteX23" fmla="*/ 597333 w 2796988"/>
              <a:gd name="connsiteY23" fmla="*/ 968660 h 1182398"/>
              <a:gd name="connsiteX24" fmla="*/ 523728 w 2796988"/>
              <a:gd name="connsiteY24" fmla="*/ 948843 h 1182398"/>
              <a:gd name="connsiteX25" fmla="*/ 501080 w 2796988"/>
              <a:gd name="connsiteY25" fmla="*/ 895055 h 1182398"/>
              <a:gd name="connsiteX26" fmla="*/ 506742 w 2796988"/>
              <a:gd name="connsiteY26" fmla="*/ 832774 h 1182398"/>
              <a:gd name="connsiteX27" fmla="*/ 506742 w 2796988"/>
              <a:gd name="connsiteY27" fmla="*/ 801634 h 1182398"/>
              <a:gd name="connsiteX28" fmla="*/ 574685 w 2796988"/>
              <a:gd name="connsiteY28" fmla="*/ 784648 h 1182398"/>
              <a:gd name="connsiteX29" fmla="*/ 574685 w 2796988"/>
              <a:gd name="connsiteY29" fmla="*/ 756338 h 1182398"/>
              <a:gd name="connsiteX30" fmla="*/ 577484 w 2796988"/>
              <a:gd name="connsiteY30" fmla="*/ 756338 h 1182398"/>
              <a:gd name="connsiteX31" fmla="*/ 636966 w 2796988"/>
              <a:gd name="connsiteY31" fmla="*/ 767662 h 1182398"/>
              <a:gd name="connsiteX32" fmla="*/ 685092 w 2796988"/>
              <a:gd name="connsiteY32" fmla="*/ 736521 h 1182398"/>
              <a:gd name="connsiteX33" fmla="*/ 733219 w 2796988"/>
              <a:gd name="connsiteY33" fmla="*/ 770493 h 1182398"/>
              <a:gd name="connsiteX34" fmla="*/ 767190 w 2796988"/>
              <a:gd name="connsiteY34" fmla="*/ 793141 h 1182398"/>
              <a:gd name="connsiteX35" fmla="*/ 846457 w 2796988"/>
              <a:gd name="connsiteY35" fmla="*/ 804465 h 1182398"/>
              <a:gd name="connsiteX36" fmla="*/ 871936 w 2796988"/>
              <a:gd name="connsiteY36" fmla="*/ 801634 h 1182398"/>
              <a:gd name="connsiteX37" fmla="*/ 883259 w 2796988"/>
              <a:gd name="connsiteY37" fmla="*/ 790310 h 1182398"/>
              <a:gd name="connsiteX38" fmla="*/ 871936 w 2796988"/>
              <a:gd name="connsiteY38" fmla="*/ 773324 h 1182398"/>
              <a:gd name="connsiteX39" fmla="*/ 917231 w 2796988"/>
              <a:gd name="connsiteY39" fmla="*/ 753507 h 1182398"/>
              <a:gd name="connsiteX40" fmla="*/ 976681 w 2796988"/>
              <a:gd name="connsiteY40" fmla="*/ 776155 h 1182398"/>
              <a:gd name="connsiteX41" fmla="*/ 1013484 w 2796988"/>
              <a:gd name="connsiteY41" fmla="*/ 722367 h 1182398"/>
              <a:gd name="connsiteX42" fmla="*/ 1061610 w 2796988"/>
              <a:gd name="connsiteY42" fmla="*/ 679902 h 1182398"/>
              <a:gd name="connsiteX43" fmla="*/ 1036131 w 2796988"/>
              <a:gd name="connsiteY43" fmla="*/ 626114 h 1182398"/>
              <a:gd name="connsiteX44" fmla="*/ 1038962 w 2796988"/>
              <a:gd name="connsiteY44" fmla="*/ 589312 h 1182398"/>
              <a:gd name="connsiteX45" fmla="*/ 1092751 w 2796988"/>
              <a:gd name="connsiteY45" fmla="*/ 549678 h 1182398"/>
              <a:gd name="connsiteX46" fmla="*/ 1183341 w 2796988"/>
              <a:gd name="connsiteY46" fmla="*/ 535523 h 1182398"/>
              <a:gd name="connsiteX47" fmla="*/ 1200327 w 2796988"/>
              <a:gd name="connsiteY47" fmla="*/ 524200 h 1182398"/>
              <a:gd name="connsiteX48" fmla="*/ 1237129 w 2796988"/>
              <a:gd name="connsiteY48" fmla="*/ 478904 h 1182398"/>
              <a:gd name="connsiteX49" fmla="*/ 1273932 w 2796988"/>
              <a:gd name="connsiteY49" fmla="*/ 413792 h 1182398"/>
              <a:gd name="connsiteX50" fmla="*/ 1290918 w 2796988"/>
              <a:gd name="connsiteY50" fmla="*/ 362835 h 1182398"/>
              <a:gd name="connsiteX51" fmla="*/ 1307903 w 2796988"/>
              <a:gd name="connsiteY51" fmla="*/ 368497 h 1182398"/>
              <a:gd name="connsiteX52" fmla="*/ 1324889 w 2796988"/>
              <a:gd name="connsiteY52" fmla="*/ 292061 h 1182398"/>
              <a:gd name="connsiteX53" fmla="*/ 1310734 w 2796988"/>
              <a:gd name="connsiteY53" fmla="*/ 195808 h 1182398"/>
              <a:gd name="connsiteX54" fmla="*/ 1310734 w 2796988"/>
              <a:gd name="connsiteY54" fmla="*/ 150513 h 1182398"/>
              <a:gd name="connsiteX55" fmla="*/ 1339044 w 2796988"/>
              <a:gd name="connsiteY55" fmla="*/ 108048 h 1182398"/>
              <a:gd name="connsiteX56" fmla="*/ 1370185 w 2796988"/>
              <a:gd name="connsiteY56" fmla="*/ 48598 h 1182398"/>
              <a:gd name="connsiteX57" fmla="*/ 1423973 w 2796988"/>
              <a:gd name="connsiteY57" fmla="*/ 17458 h 1182398"/>
              <a:gd name="connsiteX58" fmla="*/ 1486254 w 2796988"/>
              <a:gd name="connsiteY58" fmla="*/ 6134 h 1182398"/>
              <a:gd name="connsiteX59" fmla="*/ 1551366 w 2796988"/>
              <a:gd name="connsiteY59" fmla="*/ 54260 h 1182398"/>
              <a:gd name="connsiteX60" fmla="*/ 1636295 w 2796988"/>
              <a:gd name="connsiteY60" fmla="*/ 48598 h 1182398"/>
              <a:gd name="connsiteX61" fmla="*/ 1704238 w 2796988"/>
              <a:gd name="connsiteY61" fmla="*/ 54260 h 1182398"/>
              <a:gd name="connsiteX62" fmla="*/ 1772181 w 2796988"/>
              <a:gd name="connsiteY62" fmla="*/ 82570 h 1182398"/>
              <a:gd name="connsiteX63" fmla="*/ 1842955 w 2796988"/>
              <a:gd name="connsiteY63" fmla="*/ 91063 h 1182398"/>
              <a:gd name="connsiteX64" fmla="*/ 1857110 w 2796988"/>
              <a:gd name="connsiteY64" fmla="*/ 144851 h 1182398"/>
              <a:gd name="connsiteX65" fmla="*/ 1842955 w 2796988"/>
              <a:gd name="connsiteY65" fmla="*/ 209963 h 1182398"/>
              <a:gd name="connsiteX66" fmla="*/ 1825969 w 2796988"/>
              <a:gd name="connsiteY66" fmla="*/ 303385 h 1182398"/>
              <a:gd name="connsiteX67" fmla="*/ 1814645 w 2796988"/>
              <a:gd name="connsiteY67" fmla="*/ 360004 h 1182398"/>
              <a:gd name="connsiteX68" fmla="*/ 1775012 w 2796988"/>
              <a:gd name="connsiteY68" fmla="*/ 408130 h 1182398"/>
              <a:gd name="connsiteX69" fmla="*/ 1800490 w 2796988"/>
              <a:gd name="connsiteY69" fmla="*/ 493059 h 1182398"/>
              <a:gd name="connsiteX70" fmla="*/ 1766519 w 2796988"/>
              <a:gd name="connsiteY70" fmla="*/ 620452 h 1182398"/>
              <a:gd name="connsiteX71" fmla="*/ 1791998 w 2796988"/>
              <a:gd name="connsiteY71" fmla="*/ 739352 h 1182398"/>
              <a:gd name="connsiteX72" fmla="*/ 1808983 w 2796988"/>
              <a:gd name="connsiteY72" fmla="*/ 810126 h 1182398"/>
              <a:gd name="connsiteX73" fmla="*/ 1775012 w 2796988"/>
              <a:gd name="connsiteY73" fmla="*/ 940351 h 1182398"/>
              <a:gd name="connsiteX74" fmla="*/ 1783505 w 2796988"/>
              <a:gd name="connsiteY74" fmla="*/ 977153 h 1182398"/>
              <a:gd name="connsiteX75" fmla="*/ 1851448 w 2796988"/>
              <a:gd name="connsiteY75" fmla="*/ 948843 h 1182398"/>
              <a:gd name="connsiteX76" fmla="*/ 1925053 w 2796988"/>
              <a:gd name="connsiteY76" fmla="*/ 917703 h 1182398"/>
              <a:gd name="connsiteX77" fmla="*/ 1973179 w 2796988"/>
              <a:gd name="connsiteY77" fmla="*/ 878069 h 1182398"/>
              <a:gd name="connsiteX78" fmla="*/ 2066601 w 2796988"/>
              <a:gd name="connsiteY78" fmla="*/ 906379 h 1182398"/>
              <a:gd name="connsiteX79" fmla="*/ 2148698 w 2796988"/>
              <a:gd name="connsiteY79" fmla="*/ 883731 h 1182398"/>
              <a:gd name="connsiteX80" fmla="*/ 2213811 w 2796988"/>
              <a:gd name="connsiteY80" fmla="*/ 883731 h 1182398"/>
              <a:gd name="connsiteX81" fmla="*/ 2239289 w 2796988"/>
              <a:gd name="connsiteY81" fmla="*/ 872408 h 1182398"/>
              <a:gd name="connsiteX82" fmla="*/ 2290246 w 2796988"/>
              <a:gd name="connsiteY82" fmla="*/ 852591 h 1182398"/>
              <a:gd name="connsiteX83" fmla="*/ 2329880 w 2796988"/>
              <a:gd name="connsiteY83" fmla="*/ 863915 h 1182398"/>
              <a:gd name="connsiteX84" fmla="*/ 2366682 w 2796988"/>
              <a:gd name="connsiteY84" fmla="*/ 784648 h 1182398"/>
              <a:gd name="connsiteX85" fmla="*/ 2403485 w 2796988"/>
              <a:gd name="connsiteY85" fmla="*/ 776155 h 1182398"/>
              <a:gd name="connsiteX86" fmla="*/ 2440287 w 2796988"/>
              <a:gd name="connsiteY86" fmla="*/ 699719 h 1182398"/>
              <a:gd name="connsiteX87" fmla="*/ 2494076 w 2796988"/>
              <a:gd name="connsiteY87" fmla="*/ 637438 h 1182398"/>
              <a:gd name="connsiteX88" fmla="*/ 2579004 w 2796988"/>
              <a:gd name="connsiteY88" fmla="*/ 549678 h 1182398"/>
              <a:gd name="connsiteX89" fmla="*/ 2621469 w 2796988"/>
              <a:gd name="connsiteY89" fmla="*/ 490228 h 1182398"/>
              <a:gd name="connsiteX90" fmla="*/ 2652609 w 2796988"/>
              <a:gd name="connsiteY90" fmla="*/ 450595 h 1182398"/>
              <a:gd name="connsiteX91" fmla="*/ 2700736 w 2796988"/>
              <a:gd name="connsiteY91" fmla="*/ 436440 h 1182398"/>
              <a:gd name="connsiteX92" fmla="*/ 2717721 w 2796988"/>
              <a:gd name="connsiteY92" fmla="*/ 402468 h 1182398"/>
              <a:gd name="connsiteX93" fmla="*/ 2746031 w 2796988"/>
              <a:gd name="connsiteY93" fmla="*/ 376990 h 1182398"/>
              <a:gd name="connsiteX94" fmla="*/ 2796988 w 2796988"/>
              <a:gd name="connsiteY94" fmla="*/ 354342 h 1182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2796988" h="1182398">
                <a:moveTo>
                  <a:pt x="0" y="869577"/>
                </a:moveTo>
                <a:cubicBezTo>
                  <a:pt x="40341" y="877598"/>
                  <a:pt x="80682" y="885619"/>
                  <a:pt x="110407" y="895055"/>
                </a:cubicBezTo>
                <a:cubicBezTo>
                  <a:pt x="140132" y="904491"/>
                  <a:pt x="160422" y="923837"/>
                  <a:pt x="178351" y="926196"/>
                </a:cubicBezTo>
                <a:cubicBezTo>
                  <a:pt x="196280" y="928555"/>
                  <a:pt x="200998" y="905907"/>
                  <a:pt x="217984" y="909210"/>
                </a:cubicBezTo>
                <a:cubicBezTo>
                  <a:pt x="234970" y="912513"/>
                  <a:pt x="270357" y="932802"/>
                  <a:pt x="280265" y="946013"/>
                </a:cubicBezTo>
                <a:cubicBezTo>
                  <a:pt x="290173" y="959224"/>
                  <a:pt x="272716" y="978569"/>
                  <a:pt x="277434" y="988477"/>
                </a:cubicBezTo>
                <a:cubicBezTo>
                  <a:pt x="282152" y="998385"/>
                  <a:pt x="299138" y="1003576"/>
                  <a:pt x="308575" y="1005463"/>
                </a:cubicBezTo>
                <a:cubicBezTo>
                  <a:pt x="318012" y="1007350"/>
                  <a:pt x="325560" y="989893"/>
                  <a:pt x="334053" y="999801"/>
                </a:cubicBezTo>
                <a:cubicBezTo>
                  <a:pt x="342546" y="1009709"/>
                  <a:pt x="353870" y="1049815"/>
                  <a:pt x="359532" y="1064913"/>
                </a:cubicBezTo>
                <a:cubicBezTo>
                  <a:pt x="365194" y="1080011"/>
                  <a:pt x="356701" y="1082370"/>
                  <a:pt x="368025" y="1090391"/>
                </a:cubicBezTo>
                <a:cubicBezTo>
                  <a:pt x="379349" y="1098412"/>
                  <a:pt x="410489" y="1105962"/>
                  <a:pt x="427475" y="1113039"/>
                </a:cubicBezTo>
                <a:cubicBezTo>
                  <a:pt x="444461" y="1120116"/>
                  <a:pt x="452482" y="1133328"/>
                  <a:pt x="469939" y="1132856"/>
                </a:cubicBezTo>
                <a:cubicBezTo>
                  <a:pt x="487396" y="1132384"/>
                  <a:pt x="515234" y="1115870"/>
                  <a:pt x="532220" y="1110208"/>
                </a:cubicBezTo>
                <a:cubicBezTo>
                  <a:pt x="549206" y="1104546"/>
                  <a:pt x="560058" y="1096997"/>
                  <a:pt x="571854" y="1098884"/>
                </a:cubicBezTo>
                <a:cubicBezTo>
                  <a:pt x="583650" y="1100771"/>
                  <a:pt x="593558" y="1117286"/>
                  <a:pt x="602994" y="1121532"/>
                </a:cubicBezTo>
                <a:cubicBezTo>
                  <a:pt x="612431" y="1125779"/>
                  <a:pt x="628473" y="1124363"/>
                  <a:pt x="628473" y="1124363"/>
                </a:cubicBezTo>
                <a:cubicBezTo>
                  <a:pt x="642156" y="1125778"/>
                  <a:pt x="670937" y="1121060"/>
                  <a:pt x="685092" y="1130025"/>
                </a:cubicBezTo>
                <a:cubicBezTo>
                  <a:pt x="699247" y="1138990"/>
                  <a:pt x="695944" y="1173904"/>
                  <a:pt x="713402" y="1178151"/>
                </a:cubicBezTo>
                <a:cubicBezTo>
                  <a:pt x="730860" y="1182398"/>
                  <a:pt x="781345" y="1167300"/>
                  <a:pt x="789838" y="1155504"/>
                </a:cubicBezTo>
                <a:cubicBezTo>
                  <a:pt x="798331" y="1143708"/>
                  <a:pt x="774267" y="1121532"/>
                  <a:pt x="764359" y="1107377"/>
                </a:cubicBezTo>
                <a:cubicBezTo>
                  <a:pt x="754451" y="1093222"/>
                  <a:pt x="749733" y="1080955"/>
                  <a:pt x="730388" y="1070575"/>
                </a:cubicBezTo>
                <a:cubicBezTo>
                  <a:pt x="711043" y="1060195"/>
                  <a:pt x="664804" y="1055948"/>
                  <a:pt x="648290" y="1045096"/>
                </a:cubicBezTo>
                <a:cubicBezTo>
                  <a:pt x="631776" y="1034244"/>
                  <a:pt x="639797" y="1018202"/>
                  <a:pt x="631304" y="1005463"/>
                </a:cubicBezTo>
                <a:cubicBezTo>
                  <a:pt x="622811" y="992724"/>
                  <a:pt x="615262" y="978097"/>
                  <a:pt x="597333" y="968660"/>
                </a:cubicBezTo>
                <a:cubicBezTo>
                  <a:pt x="579404" y="959223"/>
                  <a:pt x="539770" y="961110"/>
                  <a:pt x="523728" y="948843"/>
                </a:cubicBezTo>
                <a:cubicBezTo>
                  <a:pt x="507686" y="936576"/>
                  <a:pt x="503911" y="914400"/>
                  <a:pt x="501080" y="895055"/>
                </a:cubicBezTo>
                <a:cubicBezTo>
                  <a:pt x="498249" y="875710"/>
                  <a:pt x="505798" y="848344"/>
                  <a:pt x="506742" y="832774"/>
                </a:cubicBezTo>
                <a:cubicBezTo>
                  <a:pt x="507686" y="817204"/>
                  <a:pt x="495418" y="809655"/>
                  <a:pt x="506742" y="801634"/>
                </a:cubicBezTo>
                <a:cubicBezTo>
                  <a:pt x="518066" y="793613"/>
                  <a:pt x="563361" y="792197"/>
                  <a:pt x="574685" y="784648"/>
                </a:cubicBezTo>
                <a:cubicBezTo>
                  <a:pt x="586009" y="777099"/>
                  <a:pt x="574219" y="761056"/>
                  <a:pt x="574685" y="756338"/>
                </a:cubicBezTo>
                <a:cubicBezTo>
                  <a:pt x="575151" y="751620"/>
                  <a:pt x="567104" y="754451"/>
                  <a:pt x="577484" y="756338"/>
                </a:cubicBezTo>
                <a:cubicBezTo>
                  <a:pt x="568536" y="741370"/>
                  <a:pt x="619031" y="770965"/>
                  <a:pt x="636966" y="767662"/>
                </a:cubicBezTo>
                <a:cubicBezTo>
                  <a:pt x="669545" y="764490"/>
                  <a:pt x="669050" y="736049"/>
                  <a:pt x="685092" y="736521"/>
                </a:cubicBezTo>
                <a:cubicBezTo>
                  <a:pt x="701134" y="736993"/>
                  <a:pt x="719536" y="761056"/>
                  <a:pt x="733219" y="770493"/>
                </a:cubicBezTo>
                <a:cubicBezTo>
                  <a:pt x="746902" y="779930"/>
                  <a:pt x="748317" y="787479"/>
                  <a:pt x="767190" y="793141"/>
                </a:cubicBezTo>
                <a:cubicBezTo>
                  <a:pt x="786063" y="798803"/>
                  <a:pt x="828999" y="803050"/>
                  <a:pt x="846457" y="804465"/>
                </a:cubicBezTo>
                <a:cubicBezTo>
                  <a:pt x="863915" y="805880"/>
                  <a:pt x="865802" y="803993"/>
                  <a:pt x="871936" y="801634"/>
                </a:cubicBezTo>
                <a:cubicBezTo>
                  <a:pt x="878070" y="799275"/>
                  <a:pt x="883259" y="795028"/>
                  <a:pt x="883259" y="790310"/>
                </a:cubicBezTo>
                <a:cubicBezTo>
                  <a:pt x="883259" y="785592"/>
                  <a:pt x="866274" y="779458"/>
                  <a:pt x="871936" y="773324"/>
                </a:cubicBezTo>
                <a:cubicBezTo>
                  <a:pt x="877598" y="767190"/>
                  <a:pt x="899774" y="753035"/>
                  <a:pt x="917231" y="753507"/>
                </a:cubicBezTo>
                <a:cubicBezTo>
                  <a:pt x="934688" y="753979"/>
                  <a:pt x="960639" y="781345"/>
                  <a:pt x="976681" y="776155"/>
                </a:cubicBezTo>
                <a:cubicBezTo>
                  <a:pt x="992723" y="770965"/>
                  <a:pt x="999329" y="738409"/>
                  <a:pt x="1013484" y="722367"/>
                </a:cubicBezTo>
                <a:cubicBezTo>
                  <a:pt x="1027639" y="706325"/>
                  <a:pt x="1057836" y="695944"/>
                  <a:pt x="1061610" y="679902"/>
                </a:cubicBezTo>
                <a:cubicBezTo>
                  <a:pt x="1065385" y="663860"/>
                  <a:pt x="1039906" y="641212"/>
                  <a:pt x="1036131" y="626114"/>
                </a:cubicBezTo>
                <a:cubicBezTo>
                  <a:pt x="1032356" y="611016"/>
                  <a:pt x="1029525" y="602051"/>
                  <a:pt x="1038962" y="589312"/>
                </a:cubicBezTo>
                <a:cubicBezTo>
                  <a:pt x="1048399" y="576573"/>
                  <a:pt x="1068688" y="558643"/>
                  <a:pt x="1092751" y="549678"/>
                </a:cubicBezTo>
                <a:cubicBezTo>
                  <a:pt x="1116814" y="540713"/>
                  <a:pt x="1165412" y="539769"/>
                  <a:pt x="1183341" y="535523"/>
                </a:cubicBezTo>
                <a:cubicBezTo>
                  <a:pt x="1201270" y="531277"/>
                  <a:pt x="1191362" y="533636"/>
                  <a:pt x="1200327" y="524200"/>
                </a:cubicBezTo>
                <a:cubicBezTo>
                  <a:pt x="1209292" y="514764"/>
                  <a:pt x="1224862" y="497305"/>
                  <a:pt x="1237129" y="478904"/>
                </a:cubicBezTo>
                <a:cubicBezTo>
                  <a:pt x="1249396" y="460503"/>
                  <a:pt x="1264967" y="433137"/>
                  <a:pt x="1273932" y="413792"/>
                </a:cubicBezTo>
                <a:cubicBezTo>
                  <a:pt x="1282897" y="394447"/>
                  <a:pt x="1285256" y="370384"/>
                  <a:pt x="1290918" y="362835"/>
                </a:cubicBezTo>
                <a:cubicBezTo>
                  <a:pt x="1296580" y="355286"/>
                  <a:pt x="1302241" y="380292"/>
                  <a:pt x="1307903" y="368497"/>
                </a:cubicBezTo>
                <a:cubicBezTo>
                  <a:pt x="1313565" y="356702"/>
                  <a:pt x="1324417" y="320842"/>
                  <a:pt x="1324889" y="292061"/>
                </a:cubicBezTo>
                <a:cubicBezTo>
                  <a:pt x="1325361" y="263280"/>
                  <a:pt x="1313093" y="219399"/>
                  <a:pt x="1310734" y="195808"/>
                </a:cubicBezTo>
                <a:cubicBezTo>
                  <a:pt x="1308375" y="172217"/>
                  <a:pt x="1306016" y="165140"/>
                  <a:pt x="1310734" y="150513"/>
                </a:cubicBezTo>
                <a:cubicBezTo>
                  <a:pt x="1315452" y="135886"/>
                  <a:pt x="1329136" y="125034"/>
                  <a:pt x="1339044" y="108048"/>
                </a:cubicBezTo>
                <a:cubicBezTo>
                  <a:pt x="1348953" y="91062"/>
                  <a:pt x="1356030" y="63696"/>
                  <a:pt x="1370185" y="48598"/>
                </a:cubicBezTo>
                <a:cubicBezTo>
                  <a:pt x="1384340" y="33500"/>
                  <a:pt x="1404628" y="24535"/>
                  <a:pt x="1423973" y="17458"/>
                </a:cubicBezTo>
                <a:cubicBezTo>
                  <a:pt x="1443318" y="10381"/>
                  <a:pt x="1465022" y="0"/>
                  <a:pt x="1486254" y="6134"/>
                </a:cubicBezTo>
                <a:cubicBezTo>
                  <a:pt x="1507486" y="12268"/>
                  <a:pt x="1526359" y="47183"/>
                  <a:pt x="1551366" y="54260"/>
                </a:cubicBezTo>
                <a:cubicBezTo>
                  <a:pt x="1576373" y="61337"/>
                  <a:pt x="1610816" y="48598"/>
                  <a:pt x="1636295" y="48598"/>
                </a:cubicBezTo>
                <a:cubicBezTo>
                  <a:pt x="1661774" y="48598"/>
                  <a:pt x="1681590" y="48598"/>
                  <a:pt x="1704238" y="54260"/>
                </a:cubicBezTo>
                <a:cubicBezTo>
                  <a:pt x="1726886" y="59922"/>
                  <a:pt x="1749062" y="76436"/>
                  <a:pt x="1772181" y="82570"/>
                </a:cubicBezTo>
                <a:cubicBezTo>
                  <a:pt x="1795301" y="88704"/>
                  <a:pt x="1828800" y="80683"/>
                  <a:pt x="1842955" y="91063"/>
                </a:cubicBezTo>
                <a:cubicBezTo>
                  <a:pt x="1857110" y="101443"/>
                  <a:pt x="1857110" y="125034"/>
                  <a:pt x="1857110" y="144851"/>
                </a:cubicBezTo>
                <a:cubicBezTo>
                  <a:pt x="1857110" y="164668"/>
                  <a:pt x="1848145" y="183541"/>
                  <a:pt x="1842955" y="209963"/>
                </a:cubicBezTo>
                <a:cubicBezTo>
                  <a:pt x="1837765" y="236385"/>
                  <a:pt x="1830687" y="278378"/>
                  <a:pt x="1825969" y="303385"/>
                </a:cubicBezTo>
                <a:cubicBezTo>
                  <a:pt x="1821251" y="328392"/>
                  <a:pt x="1823138" y="342547"/>
                  <a:pt x="1814645" y="360004"/>
                </a:cubicBezTo>
                <a:cubicBezTo>
                  <a:pt x="1806152" y="377461"/>
                  <a:pt x="1777371" y="385954"/>
                  <a:pt x="1775012" y="408130"/>
                </a:cubicBezTo>
                <a:cubicBezTo>
                  <a:pt x="1772653" y="430306"/>
                  <a:pt x="1801906" y="457672"/>
                  <a:pt x="1800490" y="493059"/>
                </a:cubicBezTo>
                <a:cubicBezTo>
                  <a:pt x="1799075" y="528446"/>
                  <a:pt x="1767934" y="579403"/>
                  <a:pt x="1766519" y="620452"/>
                </a:cubicBezTo>
                <a:cubicBezTo>
                  <a:pt x="1765104" y="661501"/>
                  <a:pt x="1784921" y="707740"/>
                  <a:pt x="1791998" y="739352"/>
                </a:cubicBezTo>
                <a:cubicBezTo>
                  <a:pt x="1799075" y="770964"/>
                  <a:pt x="1811814" y="776626"/>
                  <a:pt x="1808983" y="810126"/>
                </a:cubicBezTo>
                <a:cubicBezTo>
                  <a:pt x="1806152" y="843626"/>
                  <a:pt x="1779258" y="912513"/>
                  <a:pt x="1775012" y="940351"/>
                </a:cubicBezTo>
                <a:cubicBezTo>
                  <a:pt x="1770766" y="968189"/>
                  <a:pt x="1770766" y="975738"/>
                  <a:pt x="1783505" y="977153"/>
                </a:cubicBezTo>
                <a:cubicBezTo>
                  <a:pt x="1796244" y="978568"/>
                  <a:pt x="1851448" y="948843"/>
                  <a:pt x="1851448" y="948843"/>
                </a:cubicBezTo>
                <a:cubicBezTo>
                  <a:pt x="1875039" y="938935"/>
                  <a:pt x="1904765" y="929499"/>
                  <a:pt x="1925053" y="917703"/>
                </a:cubicBezTo>
                <a:cubicBezTo>
                  <a:pt x="1945341" y="905907"/>
                  <a:pt x="1949588" y="879956"/>
                  <a:pt x="1973179" y="878069"/>
                </a:cubicBezTo>
                <a:cubicBezTo>
                  <a:pt x="1996770" y="876182"/>
                  <a:pt x="2037348" y="905435"/>
                  <a:pt x="2066601" y="906379"/>
                </a:cubicBezTo>
                <a:cubicBezTo>
                  <a:pt x="2095854" y="907323"/>
                  <a:pt x="2124163" y="887506"/>
                  <a:pt x="2148698" y="883731"/>
                </a:cubicBezTo>
                <a:cubicBezTo>
                  <a:pt x="2173233" y="879956"/>
                  <a:pt x="2198713" y="885618"/>
                  <a:pt x="2213811" y="883731"/>
                </a:cubicBezTo>
                <a:cubicBezTo>
                  <a:pt x="2228909" y="881844"/>
                  <a:pt x="2226550" y="877598"/>
                  <a:pt x="2239289" y="872408"/>
                </a:cubicBezTo>
                <a:cubicBezTo>
                  <a:pt x="2252028" y="867218"/>
                  <a:pt x="2275147" y="854007"/>
                  <a:pt x="2290246" y="852591"/>
                </a:cubicBezTo>
                <a:cubicBezTo>
                  <a:pt x="2305345" y="851175"/>
                  <a:pt x="2317141" y="875239"/>
                  <a:pt x="2329880" y="863915"/>
                </a:cubicBezTo>
                <a:cubicBezTo>
                  <a:pt x="2342619" y="852591"/>
                  <a:pt x="2354415" y="799275"/>
                  <a:pt x="2366682" y="784648"/>
                </a:cubicBezTo>
                <a:cubicBezTo>
                  <a:pt x="2378949" y="770021"/>
                  <a:pt x="2391218" y="790310"/>
                  <a:pt x="2403485" y="776155"/>
                </a:cubicBezTo>
                <a:cubicBezTo>
                  <a:pt x="2415752" y="762000"/>
                  <a:pt x="2425189" y="722838"/>
                  <a:pt x="2440287" y="699719"/>
                </a:cubicBezTo>
                <a:cubicBezTo>
                  <a:pt x="2455385" y="676600"/>
                  <a:pt x="2470957" y="662445"/>
                  <a:pt x="2494076" y="637438"/>
                </a:cubicBezTo>
                <a:cubicBezTo>
                  <a:pt x="2517195" y="612431"/>
                  <a:pt x="2557772" y="574213"/>
                  <a:pt x="2579004" y="549678"/>
                </a:cubicBezTo>
                <a:cubicBezTo>
                  <a:pt x="2600236" y="525143"/>
                  <a:pt x="2609202" y="506742"/>
                  <a:pt x="2621469" y="490228"/>
                </a:cubicBezTo>
                <a:cubicBezTo>
                  <a:pt x="2633736" y="473714"/>
                  <a:pt x="2639398" y="459560"/>
                  <a:pt x="2652609" y="450595"/>
                </a:cubicBezTo>
                <a:cubicBezTo>
                  <a:pt x="2665820" y="441630"/>
                  <a:pt x="2689884" y="444461"/>
                  <a:pt x="2700736" y="436440"/>
                </a:cubicBezTo>
                <a:cubicBezTo>
                  <a:pt x="2711588" y="428419"/>
                  <a:pt x="2710172" y="412376"/>
                  <a:pt x="2717721" y="402468"/>
                </a:cubicBezTo>
                <a:cubicBezTo>
                  <a:pt x="2725270" y="392560"/>
                  <a:pt x="2732820" y="385011"/>
                  <a:pt x="2746031" y="376990"/>
                </a:cubicBezTo>
                <a:cubicBezTo>
                  <a:pt x="2759242" y="368969"/>
                  <a:pt x="2778115" y="361655"/>
                  <a:pt x="2796988" y="354342"/>
                </a:cubicBezTo>
              </a:path>
            </a:pathLst>
          </a:custGeom>
          <a:ln w="28575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TextBox 4"/>
          <p:cNvSpPr txBox="1"/>
          <p:nvPr/>
        </p:nvSpPr>
        <p:spPr>
          <a:xfrm>
            <a:off x="0" y="6435969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       Three </a:t>
            </a:r>
            <a:r>
              <a:rPr lang="en-US" altLang="zh-CN" sz="2000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great topographical steps in China </a:t>
            </a:r>
            <a:endParaRPr lang="zh-CN" altLang="en-US" sz="2000" dirty="0">
              <a:solidFill>
                <a:srgbClr val="000099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214546" y="3714752"/>
            <a:ext cx="135732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Tibetan Plateau</a:t>
            </a:r>
            <a:endParaRPr lang="zh-CN" altLang="en-US" sz="14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572000" y="3071810"/>
            <a:ext cx="107157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North China </a:t>
            </a:r>
          </a:p>
          <a:p>
            <a:pPr algn="ctr"/>
            <a:r>
              <a:rPr lang="en-US" altLang="zh-CN" sz="1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Plateau</a:t>
            </a:r>
            <a:endParaRPr lang="zh-CN" altLang="en-US" sz="14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572132" y="3000372"/>
            <a:ext cx="107157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North China </a:t>
            </a:r>
          </a:p>
          <a:p>
            <a:pPr algn="ctr"/>
            <a:r>
              <a:rPr lang="en-US" altLang="zh-CN" sz="1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Plain</a:t>
            </a:r>
            <a:endParaRPr lang="zh-CN" altLang="en-US" sz="14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9" name="Picture 2" descr="C:\Users\Administrator\Desktop\logo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1438" y="71438"/>
            <a:ext cx="1857375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64288" y="0"/>
            <a:ext cx="1872208" cy="517334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0" y="6519446"/>
            <a:ext cx="2699792" cy="338554"/>
          </a:xfrm>
          <a:prstGeom prst="rect">
            <a:avLst/>
          </a:prstGeom>
          <a:solidFill>
            <a:srgbClr val="DCE6F2">
              <a:alpha val="41176"/>
            </a:srgbClr>
          </a:solidFill>
        </p:spPr>
        <p:txBody>
          <a:bodyPr wrap="square" rtlCol="0">
            <a:spAutoFit/>
          </a:bodyPr>
          <a:lstStyle/>
          <a:p>
            <a:r>
              <a:rPr lang="en-US" altLang="zh-CN" sz="1600" dirty="0"/>
              <a:t> </a:t>
            </a:r>
            <a:r>
              <a:rPr lang="en-US" altLang="zh-CN" sz="1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© Authors. All rights </a:t>
            </a:r>
            <a:r>
              <a:rPr lang="en-US" altLang="zh-CN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reserved</a:t>
            </a:r>
            <a:endParaRPr lang="zh-CN" altLang="en-US" sz="16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4000"/>
                            </p:stCondLst>
                            <p:childTnLst>
                              <p:par>
                                <p:cTn id="13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5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8" dur="5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/>
      <p:bldP spid="7" grpId="0"/>
      <p:bldP spid="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D:\Backup\Album of Geology(11)\2016-8河南山西陕西\2016-8-15三门峡-老鸦峡\IMG_2311.JPG"/>
          <p:cNvPicPr>
            <a:picLocks noChangeAspect="1" noChangeArrowheads="1"/>
          </p:cNvPicPr>
          <p:nvPr/>
        </p:nvPicPr>
        <p:blipFill>
          <a:blip r:embed="rId3" cstate="screen">
            <a:lum contras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1142984"/>
            <a:ext cx="9144000" cy="4523874"/>
          </a:xfrm>
          <a:prstGeom prst="rect">
            <a:avLst/>
          </a:prstGeom>
          <a:noFill/>
        </p:spPr>
      </p:pic>
      <p:cxnSp>
        <p:nvCxnSpPr>
          <p:cNvPr id="4" name="直接箭头连接符 3"/>
          <p:cNvCxnSpPr/>
          <p:nvPr/>
        </p:nvCxnSpPr>
        <p:spPr>
          <a:xfrm rot="5400000">
            <a:off x="2393141" y="3359409"/>
            <a:ext cx="1358116" cy="794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箭头连接符 5"/>
          <p:cNvCxnSpPr/>
          <p:nvPr/>
        </p:nvCxnSpPr>
        <p:spPr>
          <a:xfrm rot="5400000">
            <a:off x="2821769" y="3859475"/>
            <a:ext cx="1358116" cy="794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箭头连接符 6"/>
          <p:cNvCxnSpPr/>
          <p:nvPr/>
        </p:nvCxnSpPr>
        <p:spPr>
          <a:xfrm rot="5400000">
            <a:off x="5822165" y="3502285"/>
            <a:ext cx="1358116" cy="794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/>
          <p:cNvSpPr txBox="1"/>
          <p:nvPr/>
        </p:nvSpPr>
        <p:spPr>
          <a:xfrm>
            <a:off x="0" y="5929330"/>
            <a:ext cx="914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Big residual Rocks in the river </a:t>
            </a:r>
            <a:r>
              <a:rPr lang="en-US" altLang="zh-CN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bed today</a:t>
            </a:r>
            <a:endParaRPr lang="zh-CN" altLang="en-US" dirty="0">
              <a:solidFill>
                <a:srgbClr val="000099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9" name="Picture 2" descr="C:\Users\Administrator\Desktop\logo.pn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1438" y="71438"/>
            <a:ext cx="1857375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64288" y="0"/>
            <a:ext cx="1872208" cy="517334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0" y="6519446"/>
            <a:ext cx="2699792" cy="338554"/>
          </a:xfrm>
          <a:prstGeom prst="rect">
            <a:avLst/>
          </a:prstGeom>
          <a:solidFill>
            <a:srgbClr val="DCE6F2">
              <a:alpha val="41176"/>
            </a:srgbClr>
          </a:solidFill>
        </p:spPr>
        <p:txBody>
          <a:bodyPr wrap="square" rtlCol="0">
            <a:spAutoFit/>
          </a:bodyPr>
          <a:lstStyle/>
          <a:p>
            <a:r>
              <a:rPr lang="en-US" altLang="zh-CN" sz="1600" dirty="0"/>
              <a:t> </a:t>
            </a:r>
            <a:r>
              <a:rPr lang="en-US" altLang="zh-CN" sz="1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© Authors. All rights </a:t>
            </a:r>
            <a:r>
              <a:rPr lang="en-US" altLang="zh-CN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reserved</a:t>
            </a:r>
            <a:endParaRPr lang="zh-CN" altLang="en-US" sz="16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middle reach.jpg"/>
          <p:cNvPicPr>
            <a:picLocks noChangeAspect="1"/>
          </p:cNvPicPr>
          <p:nvPr/>
        </p:nvPicPr>
        <p:blipFill>
          <a:blip r:embed="rId2" cstate="screen">
            <a:lum bright="-20000" contrast="3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857232"/>
            <a:ext cx="9144000" cy="5109321"/>
          </a:xfrm>
          <a:prstGeom prst="rect">
            <a:avLst/>
          </a:prstGeom>
          <a:solidFill>
            <a:srgbClr val="00B0F0"/>
          </a:solidFill>
          <a:ln w="28575">
            <a:solidFill>
              <a:srgbClr val="00B0F0"/>
            </a:solidFill>
          </a:ln>
        </p:spPr>
      </p:pic>
      <p:sp>
        <p:nvSpPr>
          <p:cNvPr id="3" name="任意多边形 2"/>
          <p:cNvSpPr/>
          <p:nvPr/>
        </p:nvSpPr>
        <p:spPr>
          <a:xfrm>
            <a:off x="4268129" y="5282890"/>
            <a:ext cx="1360449" cy="150542"/>
          </a:xfrm>
          <a:custGeom>
            <a:avLst/>
            <a:gdLst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317810 w 1360449"/>
              <a:gd name="connsiteY13" fmla="*/ 97573 h 150542"/>
              <a:gd name="connsiteX14" fmla="*/ 231388 w 1360449"/>
              <a:gd name="connsiteY14" fmla="*/ 136603 h 150542"/>
              <a:gd name="connsiteX15" fmla="*/ 170056 w 1360449"/>
              <a:gd name="connsiteY15" fmla="*/ 136603 h 150542"/>
              <a:gd name="connsiteX16" fmla="*/ 83634 w 1360449"/>
              <a:gd name="connsiteY16" fmla="*/ 122664 h 150542"/>
              <a:gd name="connsiteX17" fmla="*/ 0 w 1360449"/>
              <a:gd name="connsiteY17" fmla="*/ 150542 h 150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60449" h="150542">
                <a:moveTo>
                  <a:pt x="1360449" y="0"/>
                </a:moveTo>
                <a:cubicBezTo>
                  <a:pt x="1334662" y="6737"/>
                  <a:pt x="1308875" y="13474"/>
                  <a:pt x="1296330" y="27878"/>
                </a:cubicBezTo>
                <a:cubicBezTo>
                  <a:pt x="1283785" y="42282"/>
                  <a:pt x="1308874" y="76665"/>
                  <a:pt x="1285178" y="86422"/>
                </a:cubicBezTo>
                <a:cubicBezTo>
                  <a:pt x="1261482" y="96179"/>
                  <a:pt x="1190392" y="85028"/>
                  <a:pt x="1154151" y="86422"/>
                </a:cubicBezTo>
                <a:cubicBezTo>
                  <a:pt x="1117910" y="87816"/>
                  <a:pt x="1096073" y="95251"/>
                  <a:pt x="1067730" y="94786"/>
                </a:cubicBezTo>
                <a:cubicBezTo>
                  <a:pt x="1039387" y="94321"/>
                  <a:pt x="1013831" y="89674"/>
                  <a:pt x="984095" y="83634"/>
                </a:cubicBezTo>
                <a:cubicBezTo>
                  <a:pt x="954359" y="77594"/>
                  <a:pt x="921834" y="69695"/>
                  <a:pt x="889310" y="58544"/>
                </a:cubicBezTo>
                <a:cubicBezTo>
                  <a:pt x="856786" y="47393"/>
                  <a:pt x="812645" y="24626"/>
                  <a:pt x="788949" y="16727"/>
                </a:cubicBezTo>
                <a:cubicBezTo>
                  <a:pt x="765253" y="8828"/>
                  <a:pt x="765253" y="1858"/>
                  <a:pt x="747132" y="11151"/>
                </a:cubicBezTo>
                <a:cubicBezTo>
                  <a:pt x="729011" y="20444"/>
                  <a:pt x="680225" y="72483"/>
                  <a:pt x="680225" y="72483"/>
                </a:cubicBezTo>
                <a:cubicBezTo>
                  <a:pt x="658387" y="92462"/>
                  <a:pt x="643983" y="128704"/>
                  <a:pt x="616105" y="131027"/>
                </a:cubicBezTo>
                <a:cubicBezTo>
                  <a:pt x="588227" y="133350"/>
                  <a:pt x="549662" y="98967"/>
                  <a:pt x="512956" y="86422"/>
                </a:cubicBezTo>
                <a:cubicBezTo>
                  <a:pt x="476250" y="73877"/>
                  <a:pt x="428393" y="53898"/>
                  <a:pt x="395869" y="55756"/>
                </a:cubicBezTo>
                <a:cubicBezTo>
                  <a:pt x="363345" y="57615"/>
                  <a:pt x="345224" y="84099"/>
                  <a:pt x="317810" y="97573"/>
                </a:cubicBezTo>
                <a:cubicBezTo>
                  <a:pt x="290397" y="111048"/>
                  <a:pt x="256014" y="130098"/>
                  <a:pt x="231388" y="136603"/>
                </a:cubicBezTo>
                <a:cubicBezTo>
                  <a:pt x="206762" y="143108"/>
                  <a:pt x="194682" y="138926"/>
                  <a:pt x="170056" y="136603"/>
                </a:cubicBezTo>
                <a:cubicBezTo>
                  <a:pt x="145430" y="134280"/>
                  <a:pt x="111977" y="120341"/>
                  <a:pt x="83634" y="122664"/>
                </a:cubicBezTo>
                <a:cubicBezTo>
                  <a:pt x="55291" y="124987"/>
                  <a:pt x="27645" y="137764"/>
                  <a:pt x="0" y="150542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任意多边形 4"/>
          <p:cNvSpPr/>
          <p:nvPr/>
        </p:nvSpPr>
        <p:spPr>
          <a:xfrm>
            <a:off x="3930461" y="1493856"/>
            <a:ext cx="622826" cy="3272588"/>
          </a:xfrm>
          <a:custGeom>
            <a:avLst/>
            <a:gdLst>
              <a:gd name="connsiteX0" fmla="*/ 115694 w 419565"/>
              <a:gd name="connsiteY0" fmla="*/ 2486722 h 2486722"/>
              <a:gd name="connsiteX1" fmla="*/ 82241 w 419565"/>
              <a:gd name="connsiteY1" fmla="*/ 2341756 h 2486722"/>
              <a:gd name="connsiteX2" fmla="*/ 68302 w 419565"/>
              <a:gd name="connsiteY2" fmla="*/ 2263698 h 2486722"/>
              <a:gd name="connsiteX3" fmla="*/ 26485 w 419565"/>
              <a:gd name="connsiteY3" fmla="*/ 2194003 h 2486722"/>
              <a:gd name="connsiteX4" fmla="*/ 40424 w 419565"/>
              <a:gd name="connsiteY4" fmla="*/ 2074127 h 2486722"/>
              <a:gd name="connsiteX5" fmla="*/ 45999 w 419565"/>
              <a:gd name="connsiteY5" fmla="*/ 1976554 h 2486722"/>
              <a:gd name="connsiteX6" fmla="*/ 54363 w 419565"/>
              <a:gd name="connsiteY6" fmla="*/ 1915222 h 2486722"/>
              <a:gd name="connsiteX7" fmla="*/ 54363 w 419565"/>
              <a:gd name="connsiteY7" fmla="*/ 1834376 h 2486722"/>
              <a:gd name="connsiteX8" fmla="*/ 4182 w 419565"/>
              <a:gd name="connsiteY8" fmla="*/ 1764681 h 2486722"/>
              <a:gd name="connsiteX9" fmla="*/ 29272 w 419565"/>
              <a:gd name="connsiteY9" fmla="*/ 1731227 h 2486722"/>
              <a:gd name="connsiteX10" fmla="*/ 6970 w 419565"/>
              <a:gd name="connsiteY10" fmla="*/ 1686622 h 2486722"/>
              <a:gd name="connsiteX11" fmla="*/ 18121 w 419565"/>
              <a:gd name="connsiteY11" fmla="*/ 1644805 h 2486722"/>
              <a:gd name="connsiteX12" fmla="*/ 9758 w 419565"/>
              <a:gd name="connsiteY12" fmla="*/ 1625290 h 2486722"/>
              <a:gd name="connsiteX13" fmla="*/ 18121 w 419565"/>
              <a:gd name="connsiteY13" fmla="*/ 1563959 h 2486722"/>
              <a:gd name="connsiteX14" fmla="*/ 4182 w 419565"/>
              <a:gd name="connsiteY14" fmla="*/ 1536081 h 2486722"/>
              <a:gd name="connsiteX15" fmla="*/ 32060 w 419565"/>
              <a:gd name="connsiteY15" fmla="*/ 1499839 h 2486722"/>
              <a:gd name="connsiteX16" fmla="*/ 112906 w 419565"/>
              <a:gd name="connsiteY16" fmla="*/ 1396690 h 2486722"/>
              <a:gd name="connsiteX17" fmla="*/ 163087 w 419565"/>
              <a:gd name="connsiteY17" fmla="*/ 1290754 h 2486722"/>
              <a:gd name="connsiteX18" fmla="*/ 213267 w 419565"/>
              <a:gd name="connsiteY18" fmla="*/ 1193181 h 2486722"/>
              <a:gd name="connsiteX19" fmla="*/ 229994 w 419565"/>
              <a:gd name="connsiteY19" fmla="*/ 1117910 h 2486722"/>
              <a:gd name="connsiteX20" fmla="*/ 185389 w 419565"/>
              <a:gd name="connsiteY20" fmla="*/ 1053790 h 2486722"/>
              <a:gd name="connsiteX21" fmla="*/ 235570 w 419565"/>
              <a:gd name="connsiteY21" fmla="*/ 1048215 h 2486722"/>
              <a:gd name="connsiteX22" fmla="*/ 160299 w 419565"/>
              <a:gd name="connsiteY22" fmla="*/ 1009186 h 2486722"/>
              <a:gd name="connsiteX23" fmla="*/ 221631 w 419565"/>
              <a:gd name="connsiteY23" fmla="*/ 981308 h 2486722"/>
              <a:gd name="connsiteX24" fmla="*/ 149148 w 419565"/>
              <a:gd name="connsiteY24" fmla="*/ 931127 h 2486722"/>
              <a:gd name="connsiteX25" fmla="*/ 112906 w 419565"/>
              <a:gd name="connsiteY25" fmla="*/ 861432 h 2486722"/>
              <a:gd name="connsiteX26" fmla="*/ 87816 w 419565"/>
              <a:gd name="connsiteY26" fmla="*/ 825190 h 2486722"/>
              <a:gd name="connsiteX27" fmla="*/ 54363 w 419565"/>
              <a:gd name="connsiteY27" fmla="*/ 761071 h 2486722"/>
              <a:gd name="connsiteX28" fmla="*/ 68302 w 419565"/>
              <a:gd name="connsiteY28" fmla="*/ 724829 h 2486722"/>
              <a:gd name="connsiteX29" fmla="*/ 71089 w 419565"/>
              <a:gd name="connsiteY29" fmla="*/ 663498 h 2486722"/>
              <a:gd name="connsiteX30" fmla="*/ 96180 w 419565"/>
              <a:gd name="connsiteY30" fmla="*/ 655134 h 2486722"/>
              <a:gd name="connsiteX31" fmla="*/ 115694 w 419565"/>
              <a:gd name="connsiteY31" fmla="*/ 585439 h 2486722"/>
              <a:gd name="connsiteX32" fmla="*/ 160299 w 419565"/>
              <a:gd name="connsiteY32" fmla="*/ 582651 h 2486722"/>
              <a:gd name="connsiteX33" fmla="*/ 199328 w 419565"/>
              <a:gd name="connsiteY33" fmla="*/ 543622 h 2486722"/>
              <a:gd name="connsiteX34" fmla="*/ 216055 w 419565"/>
              <a:gd name="connsiteY34" fmla="*/ 493442 h 2486722"/>
              <a:gd name="connsiteX35" fmla="*/ 238358 w 419565"/>
              <a:gd name="connsiteY35" fmla="*/ 465564 h 2486722"/>
              <a:gd name="connsiteX36" fmla="*/ 269024 w 419565"/>
              <a:gd name="connsiteY36" fmla="*/ 471139 h 2486722"/>
              <a:gd name="connsiteX37" fmla="*/ 280175 w 419565"/>
              <a:gd name="connsiteY37" fmla="*/ 446049 h 2486722"/>
              <a:gd name="connsiteX38" fmla="*/ 302477 w 419565"/>
              <a:gd name="connsiteY38" fmla="*/ 412595 h 2486722"/>
              <a:gd name="connsiteX39" fmla="*/ 285750 w 419565"/>
              <a:gd name="connsiteY39" fmla="*/ 354051 h 2486722"/>
              <a:gd name="connsiteX40" fmla="*/ 299689 w 419565"/>
              <a:gd name="connsiteY40" fmla="*/ 298295 h 2486722"/>
              <a:gd name="connsiteX41" fmla="*/ 324780 w 419565"/>
              <a:gd name="connsiteY41" fmla="*/ 236964 h 2486722"/>
              <a:gd name="connsiteX42" fmla="*/ 349870 w 419565"/>
              <a:gd name="connsiteY42" fmla="*/ 164481 h 2486722"/>
              <a:gd name="connsiteX43" fmla="*/ 355445 w 419565"/>
              <a:gd name="connsiteY43" fmla="*/ 105937 h 2486722"/>
              <a:gd name="connsiteX44" fmla="*/ 355445 w 419565"/>
              <a:gd name="connsiteY44" fmla="*/ 69695 h 2486722"/>
              <a:gd name="connsiteX45" fmla="*/ 419565 w 419565"/>
              <a:gd name="connsiteY45" fmla="*/ 0 h 2486722"/>
              <a:gd name="connsiteX46" fmla="*/ 419565 w 419565"/>
              <a:gd name="connsiteY46" fmla="*/ 0 h 2486722"/>
              <a:gd name="connsiteX0" fmla="*/ 115694 w 562409"/>
              <a:gd name="connsiteY0" fmla="*/ 3201126 h 3201126"/>
              <a:gd name="connsiteX1" fmla="*/ 82241 w 562409"/>
              <a:gd name="connsiteY1" fmla="*/ 3056160 h 3201126"/>
              <a:gd name="connsiteX2" fmla="*/ 68302 w 562409"/>
              <a:gd name="connsiteY2" fmla="*/ 2978102 h 3201126"/>
              <a:gd name="connsiteX3" fmla="*/ 26485 w 562409"/>
              <a:gd name="connsiteY3" fmla="*/ 2908407 h 3201126"/>
              <a:gd name="connsiteX4" fmla="*/ 40424 w 562409"/>
              <a:gd name="connsiteY4" fmla="*/ 2788531 h 3201126"/>
              <a:gd name="connsiteX5" fmla="*/ 45999 w 562409"/>
              <a:gd name="connsiteY5" fmla="*/ 2690958 h 3201126"/>
              <a:gd name="connsiteX6" fmla="*/ 54363 w 562409"/>
              <a:gd name="connsiteY6" fmla="*/ 2629626 h 3201126"/>
              <a:gd name="connsiteX7" fmla="*/ 54363 w 562409"/>
              <a:gd name="connsiteY7" fmla="*/ 2548780 h 3201126"/>
              <a:gd name="connsiteX8" fmla="*/ 4182 w 562409"/>
              <a:gd name="connsiteY8" fmla="*/ 2479085 h 3201126"/>
              <a:gd name="connsiteX9" fmla="*/ 29272 w 562409"/>
              <a:gd name="connsiteY9" fmla="*/ 2445631 h 3201126"/>
              <a:gd name="connsiteX10" fmla="*/ 6970 w 562409"/>
              <a:gd name="connsiteY10" fmla="*/ 2401026 h 3201126"/>
              <a:gd name="connsiteX11" fmla="*/ 18121 w 562409"/>
              <a:gd name="connsiteY11" fmla="*/ 2359209 h 3201126"/>
              <a:gd name="connsiteX12" fmla="*/ 9758 w 562409"/>
              <a:gd name="connsiteY12" fmla="*/ 2339694 h 3201126"/>
              <a:gd name="connsiteX13" fmla="*/ 18121 w 562409"/>
              <a:gd name="connsiteY13" fmla="*/ 2278363 h 3201126"/>
              <a:gd name="connsiteX14" fmla="*/ 4182 w 562409"/>
              <a:gd name="connsiteY14" fmla="*/ 2250485 h 3201126"/>
              <a:gd name="connsiteX15" fmla="*/ 32060 w 562409"/>
              <a:gd name="connsiteY15" fmla="*/ 2214243 h 3201126"/>
              <a:gd name="connsiteX16" fmla="*/ 112906 w 562409"/>
              <a:gd name="connsiteY16" fmla="*/ 2111094 h 3201126"/>
              <a:gd name="connsiteX17" fmla="*/ 163087 w 562409"/>
              <a:gd name="connsiteY17" fmla="*/ 2005158 h 3201126"/>
              <a:gd name="connsiteX18" fmla="*/ 213267 w 562409"/>
              <a:gd name="connsiteY18" fmla="*/ 1907585 h 3201126"/>
              <a:gd name="connsiteX19" fmla="*/ 229994 w 562409"/>
              <a:gd name="connsiteY19" fmla="*/ 1832314 h 3201126"/>
              <a:gd name="connsiteX20" fmla="*/ 185389 w 562409"/>
              <a:gd name="connsiteY20" fmla="*/ 1768194 h 3201126"/>
              <a:gd name="connsiteX21" fmla="*/ 235570 w 562409"/>
              <a:gd name="connsiteY21" fmla="*/ 1762619 h 3201126"/>
              <a:gd name="connsiteX22" fmla="*/ 160299 w 562409"/>
              <a:gd name="connsiteY22" fmla="*/ 1723590 h 3201126"/>
              <a:gd name="connsiteX23" fmla="*/ 221631 w 562409"/>
              <a:gd name="connsiteY23" fmla="*/ 1695712 h 3201126"/>
              <a:gd name="connsiteX24" fmla="*/ 149148 w 562409"/>
              <a:gd name="connsiteY24" fmla="*/ 1645531 h 3201126"/>
              <a:gd name="connsiteX25" fmla="*/ 112906 w 562409"/>
              <a:gd name="connsiteY25" fmla="*/ 1575836 h 3201126"/>
              <a:gd name="connsiteX26" fmla="*/ 87816 w 562409"/>
              <a:gd name="connsiteY26" fmla="*/ 1539594 h 3201126"/>
              <a:gd name="connsiteX27" fmla="*/ 54363 w 562409"/>
              <a:gd name="connsiteY27" fmla="*/ 1475475 h 3201126"/>
              <a:gd name="connsiteX28" fmla="*/ 68302 w 562409"/>
              <a:gd name="connsiteY28" fmla="*/ 1439233 h 3201126"/>
              <a:gd name="connsiteX29" fmla="*/ 71089 w 562409"/>
              <a:gd name="connsiteY29" fmla="*/ 1377902 h 3201126"/>
              <a:gd name="connsiteX30" fmla="*/ 96180 w 562409"/>
              <a:gd name="connsiteY30" fmla="*/ 1369538 h 3201126"/>
              <a:gd name="connsiteX31" fmla="*/ 115694 w 562409"/>
              <a:gd name="connsiteY31" fmla="*/ 1299843 h 3201126"/>
              <a:gd name="connsiteX32" fmla="*/ 160299 w 562409"/>
              <a:gd name="connsiteY32" fmla="*/ 1297055 h 3201126"/>
              <a:gd name="connsiteX33" fmla="*/ 199328 w 562409"/>
              <a:gd name="connsiteY33" fmla="*/ 1258026 h 3201126"/>
              <a:gd name="connsiteX34" fmla="*/ 216055 w 562409"/>
              <a:gd name="connsiteY34" fmla="*/ 1207846 h 3201126"/>
              <a:gd name="connsiteX35" fmla="*/ 238358 w 562409"/>
              <a:gd name="connsiteY35" fmla="*/ 1179968 h 3201126"/>
              <a:gd name="connsiteX36" fmla="*/ 269024 w 562409"/>
              <a:gd name="connsiteY36" fmla="*/ 1185543 h 3201126"/>
              <a:gd name="connsiteX37" fmla="*/ 280175 w 562409"/>
              <a:gd name="connsiteY37" fmla="*/ 1160453 h 3201126"/>
              <a:gd name="connsiteX38" fmla="*/ 302477 w 562409"/>
              <a:gd name="connsiteY38" fmla="*/ 1126999 h 3201126"/>
              <a:gd name="connsiteX39" fmla="*/ 285750 w 562409"/>
              <a:gd name="connsiteY39" fmla="*/ 1068455 h 3201126"/>
              <a:gd name="connsiteX40" fmla="*/ 299689 w 562409"/>
              <a:gd name="connsiteY40" fmla="*/ 1012699 h 3201126"/>
              <a:gd name="connsiteX41" fmla="*/ 324780 w 562409"/>
              <a:gd name="connsiteY41" fmla="*/ 951368 h 3201126"/>
              <a:gd name="connsiteX42" fmla="*/ 349870 w 562409"/>
              <a:gd name="connsiteY42" fmla="*/ 878885 h 3201126"/>
              <a:gd name="connsiteX43" fmla="*/ 355445 w 562409"/>
              <a:gd name="connsiteY43" fmla="*/ 820341 h 3201126"/>
              <a:gd name="connsiteX44" fmla="*/ 355445 w 562409"/>
              <a:gd name="connsiteY44" fmla="*/ 784099 h 3201126"/>
              <a:gd name="connsiteX45" fmla="*/ 419565 w 562409"/>
              <a:gd name="connsiteY45" fmla="*/ 714404 h 3201126"/>
              <a:gd name="connsiteX46" fmla="*/ 562409 w 562409"/>
              <a:gd name="connsiteY46" fmla="*/ 0 h 3201126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562409 w 562409"/>
              <a:gd name="connsiteY46" fmla="*/ 0 h 3272588"/>
              <a:gd name="connsiteX0" fmla="*/ 115694 w 567437"/>
              <a:gd name="connsiteY0" fmla="*/ 3289458 h 3289458"/>
              <a:gd name="connsiteX1" fmla="*/ 82241 w 567437"/>
              <a:gd name="connsiteY1" fmla="*/ 3144492 h 3289458"/>
              <a:gd name="connsiteX2" fmla="*/ 68302 w 567437"/>
              <a:gd name="connsiteY2" fmla="*/ 3066434 h 3289458"/>
              <a:gd name="connsiteX3" fmla="*/ 26485 w 567437"/>
              <a:gd name="connsiteY3" fmla="*/ 2996739 h 3289458"/>
              <a:gd name="connsiteX4" fmla="*/ 40424 w 567437"/>
              <a:gd name="connsiteY4" fmla="*/ 2876863 h 3289458"/>
              <a:gd name="connsiteX5" fmla="*/ 45999 w 567437"/>
              <a:gd name="connsiteY5" fmla="*/ 2779290 h 3289458"/>
              <a:gd name="connsiteX6" fmla="*/ 54363 w 567437"/>
              <a:gd name="connsiteY6" fmla="*/ 2717958 h 3289458"/>
              <a:gd name="connsiteX7" fmla="*/ 54363 w 567437"/>
              <a:gd name="connsiteY7" fmla="*/ 2637112 h 3289458"/>
              <a:gd name="connsiteX8" fmla="*/ 4182 w 567437"/>
              <a:gd name="connsiteY8" fmla="*/ 2567417 h 3289458"/>
              <a:gd name="connsiteX9" fmla="*/ 29272 w 567437"/>
              <a:gd name="connsiteY9" fmla="*/ 2533963 h 3289458"/>
              <a:gd name="connsiteX10" fmla="*/ 6970 w 567437"/>
              <a:gd name="connsiteY10" fmla="*/ 2489358 h 3289458"/>
              <a:gd name="connsiteX11" fmla="*/ 18121 w 567437"/>
              <a:gd name="connsiteY11" fmla="*/ 2447541 h 3289458"/>
              <a:gd name="connsiteX12" fmla="*/ 9758 w 567437"/>
              <a:gd name="connsiteY12" fmla="*/ 2428026 h 3289458"/>
              <a:gd name="connsiteX13" fmla="*/ 18121 w 567437"/>
              <a:gd name="connsiteY13" fmla="*/ 2366695 h 3289458"/>
              <a:gd name="connsiteX14" fmla="*/ 4182 w 567437"/>
              <a:gd name="connsiteY14" fmla="*/ 2338817 h 3289458"/>
              <a:gd name="connsiteX15" fmla="*/ 32060 w 567437"/>
              <a:gd name="connsiteY15" fmla="*/ 2302575 h 3289458"/>
              <a:gd name="connsiteX16" fmla="*/ 112906 w 567437"/>
              <a:gd name="connsiteY16" fmla="*/ 2199426 h 3289458"/>
              <a:gd name="connsiteX17" fmla="*/ 163087 w 567437"/>
              <a:gd name="connsiteY17" fmla="*/ 2093490 h 3289458"/>
              <a:gd name="connsiteX18" fmla="*/ 213267 w 567437"/>
              <a:gd name="connsiteY18" fmla="*/ 1995917 h 3289458"/>
              <a:gd name="connsiteX19" fmla="*/ 229994 w 567437"/>
              <a:gd name="connsiteY19" fmla="*/ 1920646 h 3289458"/>
              <a:gd name="connsiteX20" fmla="*/ 185389 w 567437"/>
              <a:gd name="connsiteY20" fmla="*/ 1856526 h 3289458"/>
              <a:gd name="connsiteX21" fmla="*/ 235570 w 567437"/>
              <a:gd name="connsiteY21" fmla="*/ 1850951 h 3289458"/>
              <a:gd name="connsiteX22" fmla="*/ 160299 w 567437"/>
              <a:gd name="connsiteY22" fmla="*/ 1811922 h 3289458"/>
              <a:gd name="connsiteX23" fmla="*/ 221631 w 567437"/>
              <a:gd name="connsiteY23" fmla="*/ 1784044 h 3289458"/>
              <a:gd name="connsiteX24" fmla="*/ 149148 w 567437"/>
              <a:gd name="connsiteY24" fmla="*/ 1733863 h 3289458"/>
              <a:gd name="connsiteX25" fmla="*/ 112906 w 567437"/>
              <a:gd name="connsiteY25" fmla="*/ 1664168 h 3289458"/>
              <a:gd name="connsiteX26" fmla="*/ 87816 w 567437"/>
              <a:gd name="connsiteY26" fmla="*/ 1627926 h 3289458"/>
              <a:gd name="connsiteX27" fmla="*/ 54363 w 567437"/>
              <a:gd name="connsiteY27" fmla="*/ 1563807 h 3289458"/>
              <a:gd name="connsiteX28" fmla="*/ 68302 w 567437"/>
              <a:gd name="connsiteY28" fmla="*/ 1527565 h 3289458"/>
              <a:gd name="connsiteX29" fmla="*/ 71089 w 567437"/>
              <a:gd name="connsiteY29" fmla="*/ 1466234 h 3289458"/>
              <a:gd name="connsiteX30" fmla="*/ 96180 w 567437"/>
              <a:gd name="connsiteY30" fmla="*/ 1457870 h 3289458"/>
              <a:gd name="connsiteX31" fmla="*/ 115694 w 567437"/>
              <a:gd name="connsiteY31" fmla="*/ 1388175 h 3289458"/>
              <a:gd name="connsiteX32" fmla="*/ 160299 w 567437"/>
              <a:gd name="connsiteY32" fmla="*/ 1385387 h 3289458"/>
              <a:gd name="connsiteX33" fmla="*/ 199328 w 567437"/>
              <a:gd name="connsiteY33" fmla="*/ 1346358 h 3289458"/>
              <a:gd name="connsiteX34" fmla="*/ 216055 w 567437"/>
              <a:gd name="connsiteY34" fmla="*/ 1296178 h 3289458"/>
              <a:gd name="connsiteX35" fmla="*/ 238358 w 567437"/>
              <a:gd name="connsiteY35" fmla="*/ 1268300 h 3289458"/>
              <a:gd name="connsiteX36" fmla="*/ 269024 w 567437"/>
              <a:gd name="connsiteY36" fmla="*/ 1273875 h 3289458"/>
              <a:gd name="connsiteX37" fmla="*/ 280175 w 567437"/>
              <a:gd name="connsiteY37" fmla="*/ 1248785 h 3289458"/>
              <a:gd name="connsiteX38" fmla="*/ 302477 w 567437"/>
              <a:gd name="connsiteY38" fmla="*/ 1215331 h 3289458"/>
              <a:gd name="connsiteX39" fmla="*/ 285750 w 567437"/>
              <a:gd name="connsiteY39" fmla="*/ 1156787 h 3289458"/>
              <a:gd name="connsiteX40" fmla="*/ 299689 w 567437"/>
              <a:gd name="connsiteY40" fmla="*/ 1101031 h 3289458"/>
              <a:gd name="connsiteX41" fmla="*/ 324780 w 567437"/>
              <a:gd name="connsiteY41" fmla="*/ 1039700 h 3289458"/>
              <a:gd name="connsiteX42" fmla="*/ 349870 w 567437"/>
              <a:gd name="connsiteY42" fmla="*/ 967217 h 3289458"/>
              <a:gd name="connsiteX43" fmla="*/ 355445 w 567437"/>
              <a:gd name="connsiteY43" fmla="*/ 908673 h 3289458"/>
              <a:gd name="connsiteX44" fmla="*/ 355445 w 567437"/>
              <a:gd name="connsiteY44" fmla="*/ 872431 h 3289458"/>
              <a:gd name="connsiteX45" fmla="*/ 419565 w 567437"/>
              <a:gd name="connsiteY45" fmla="*/ 802736 h 3289458"/>
              <a:gd name="connsiteX46" fmla="*/ 543630 w 567437"/>
              <a:gd name="connsiteY46" fmla="*/ 130978 h 3289458"/>
              <a:gd name="connsiteX47" fmla="*/ 562409 w 567437"/>
              <a:gd name="connsiteY47" fmla="*/ 16870 h 328945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47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23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88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64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543630 w 562409"/>
              <a:gd name="connsiteY48" fmla="*/ 114108 h 3272588"/>
              <a:gd name="connsiteX49" fmla="*/ 543630 w 562409"/>
              <a:gd name="connsiteY49" fmla="*/ 112242 h 3272588"/>
              <a:gd name="connsiteX50" fmla="*/ 562409 w 562409"/>
              <a:gd name="connsiteY50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543630 w 562409"/>
              <a:gd name="connsiteY49" fmla="*/ 114108 h 3272588"/>
              <a:gd name="connsiteX50" fmla="*/ 543630 w 562409"/>
              <a:gd name="connsiteY50" fmla="*/ 112242 h 3272588"/>
              <a:gd name="connsiteX51" fmla="*/ 562409 w 562409"/>
              <a:gd name="connsiteY51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543630 w 562409"/>
              <a:gd name="connsiteY50" fmla="*/ 114108 h 3272588"/>
              <a:gd name="connsiteX51" fmla="*/ 543630 w 562409"/>
              <a:gd name="connsiteY51" fmla="*/ 112242 h 3272588"/>
              <a:gd name="connsiteX52" fmla="*/ 562409 w 562409"/>
              <a:gd name="connsiteY52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74585 w 562409"/>
              <a:gd name="connsiteY50" fmla="*/ 504127 h 3272588"/>
              <a:gd name="connsiteX51" fmla="*/ 543630 w 562409"/>
              <a:gd name="connsiteY51" fmla="*/ 114108 h 3272588"/>
              <a:gd name="connsiteX52" fmla="*/ 543630 w 562409"/>
              <a:gd name="connsiteY52" fmla="*/ 112242 h 3272588"/>
              <a:gd name="connsiteX53" fmla="*/ 562409 w 562409"/>
              <a:gd name="connsiteY53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43630 w 562409"/>
              <a:gd name="connsiteY52" fmla="*/ 114108 h 3272588"/>
              <a:gd name="connsiteX53" fmla="*/ 543630 w 562409"/>
              <a:gd name="connsiteY53" fmla="*/ 112242 h 3272588"/>
              <a:gd name="connsiteX54" fmla="*/ 562409 w 562409"/>
              <a:gd name="connsiteY54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15671 w 562409"/>
              <a:gd name="connsiteY52" fmla="*/ 280193 h 3272588"/>
              <a:gd name="connsiteX53" fmla="*/ 543630 w 562409"/>
              <a:gd name="connsiteY53" fmla="*/ 114108 h 3272588"/>
              <a:gd name="connsiteX54" fmla="*/ 543630 w 562409"/>
              <a:gd name="connsiteY54" fmla="*/ 112242 h 3272588"/>
              <a:gd name="connsiteX55" fmla="*/ 562409 w 562409"/>
              <a:gd name="connsiteY55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630 w 562409"/>
              <a:gd name="connsiteY55" fmla="*/ 112242 h 3272588"/>
              <a:gd name="connsiteX56" fmla="*/ 562409 w 562409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598 w 562409"/>
              <a:gd name="connsiteY55" fmla="*/ 112242 h 3272588"/>
              <a:gd name="connsiteX56" fmla="*/ 562409 w 562409"/>
              <a:gd name="connsiteY56" fmla="*/ 0 h 3272588"/>
              <a:gd name="connsiteX0" fmla="*/ 115694 w 619039"/>
              <a:gd name="connsiteY0" fmla="*/ 3272588 h 3272588"/>
              <a:gd name="connsiteX1" fmla="*/ 82241 w 619039"/>
              <a:gd name="connsiteY1" fmla="*/ 3127622 h 3272588"/>
              <a:gd name="connsiteX2" fmla="*/ 68302 w 619039"/>
              <a:gd name="connsiteY2" fmla="*/ 3049564 h 3272588"/>
              <a:gd name="connsiteX3" fmla="*/ 26485 w 619039"/>
              <a:gd name="connsiteY3" fmla="*/ 2979869 h 3272588"/>
              <a:gd name="connsiteX4" fmla="*/ 40424 w 619039"/>
              <a:gd name="connsiteY4" fmla="*/ 2859993 h 3272588"/>
              <a:gd name="connsiteX5" fmla="*/ 45999 w 619039"/>
              <a:gd name="connsiteY5" fmla="*/ 2762420 h 3272588"/>
              <a:gd name="connsiteX6" fmla="*/ 54363 w 619039"/>
              <a:gd name="connsiteY6" fmla="*/ 2701088 h 3272588"/>
              <a:gd name="connsiteX7" fmla="*/ 54363 w 619039"/>
              <a:gd name="connsiteY7" fmla="*/ 2620242 h 3272588"/>
              <a:gd name="connsiteX8" fmla="*/ 4182 w 619039"/>
              <a:gd name="connsiteY8" fmla="*/ 2550547 h 3272588"/>
              <a:gd name="connsiteX9" fmla="*/ 29272 w 619039"/>
              <a:gd name="connsiteY9" fmla="*/ 2517093 h 3272588"/>
              <a:gd name="connsiteX10" fmla="*/ 6970 w 619039"/>
              <a:gd name="connsiteY10" fmla="*/ 2472488 h 3272588"/>
              <a:gd name="connsiteX11" fmla="*/ 18121 w 619039"/>
              <a:gd name="connsiteY11" fmla="*/ 2430671 h 3272588"/>
              <a:gd name="connsiteX12" fmla="*/ 9758 w 619039"/>
              <a:gd name="connsiteY12" fmla="*/ 2411156 h 3272588"/>
              <a:gd name="connsiteX13" fmla="*/ 18121 w 619039"/>
              <a:gd name="connsiteY13" fmla="*/ 2349825 h 3272588"/>
              <a:gd name="connsiteX14" fmla="*/ 4182 w 619039"/>
              <a:gd name="connsiteY14" fmla="*/ 2321947 h 3272588"/>
              <a:gd name="connsiteX15" fmla="*/ 32060 w 619039"/>
              <a:gd name="connsiteY15" fmla="*/ 2285705 h 3272588"/>
              <a:gd name="connsiteX16" fmla="*/ 112906 w 619039"/>
              <a:gd name="connsiteY16" fmla="*/ 2182556 h 3272588"/>
              <a:gd name="connsiteX17" fmla="*/ 163087 w 619039"/>
              <a:gd name="connsiteY17" fmla="*/ 2076620 h 3272588"/>
              <a:gd name="connsiteX18" fmla="*/ 213267 w 619039"/>
              <a:gd name="connsiteY18" fmla="*/ 1979047 h 3272588"/>
              <a:gd name="connsiteX19" fmla="*/ 229994 w 619039"/>
              <a:gd name="connsiteY19" fmla="*/ 1903776 h 3272588"/>
              <a:gd name="connsiteX20" fmla="*/ 185389 w 619039"/>
              <a:gd name="connsiteY20" fmla="*/ 1839656 h 3272588"/>
              <a:gd name="connsiteX21" fmla="*/ 235570 w 619039"/>
              <a:gd name="connsiteY21" fmla="*/ 1834081 h 3272588"/>
              <a:gd name="connsiteX22" fmla="*/ 160299 w 619039"/>
              <a:gd name="connsiteY22" fmla="*/ 1795052 h 3272588"/>
              <a:gd name="connsiteX23" fmla="*/ 221631 w 619039"/>
              <a:gd name="connsiteY23" fmla="*/ 1767174 h 3272588"/>
              <a:gd name="connsiteX24" fmla="*/ 149148 w 619039"/>
              <a:gd name="connsiteY24" fmla="*/ 1716993 h 3272588"/>
              <a:gd name="connsiteX25" fmla="*/ 112906 w 619039"/>
              <a:gd name="connsiteY25" fmla="*/ 1647298 h 3272588"/>
              <a:gd name="connsiteX26" fmla="*/ 87816 w 619039"/>
              <a:gd name="connsiteY26" fmla="*/ 1611056 h 3272588"/>
              <a:gd name="connsiteX27" fmla="*/ 54363 w 619039"/>
              <a:gd name="connsiteY27" fmla="*/ 1546937 h 3272588"/>
              <a:gd name="connsiteX28" fmla="*/ 68302 w 619039"/>
              <a:gd name="connsiteY28" fmla="*/ 1510695 h 3272588"/>
              <a:gd name="connsiteX29" fmla="*/ 71089 w 619039"/>
              <a:gd name="connsiteY29" fmla="*/ 1449364 h 3272588"/>
              <a:gd name="connsiteX30" fmla="*/ 96180 w 619039"/>
              <a:gd name="connsiteY30" fmla="*/ 1441000 h 3272588"/>
              <a:gd name="connsiteX31" fmla="*/ 115694 w 619039"/>
              <a:gd name="connsiteY31" fmla="*/ 1371305 h 3272588"/>
              <a:gd name="connsiteX32" fmla="*/ 160299 w 619039"/>
              <a:gd name="connsiteY32" fmla="*/ 1368517 h 3272588"/>
              <a:gd name="connsiteX33" fmla="*/ 199328 w 619039"/>
              <a:gd name="connsiteY33" fmla="*/ 1329488 h 3272588"/>
              <a:gd name="connsiteX34" fmla="*/ 216055 w 619039"/>
              <a:gd name="connsiteY34" fmla="*/ 1279308 h 3272588"/>
              <a:gd name="connsiteX35" fmla="*/ 238358 w 619039"/>
              <a:gd name="connsiteY35" fmla="*/ 1251430 h 3272588"/>
              <a:gd name="connsiteX36" fmla="*/ 269024 w 619039"/>
              <a:gd name="connsiteY36" fmla="*/ 1257005 h 3272588"/>
              <a:gd name="connsiteX37" fmla="*/ 280175 w 619039"/>
              <a:gd name="connsiteY37" fmla="*/ 1231915 h 3272588"/>
              <a:gd name="connsiteX38" fmla="*/ 302477 w 619039"/>
              <a:gd name="connsiteY38" fmla="*/ 1198461 h 3272588"/>
              <a:gd name="connsiteX39" fmla="*/ 285750 w 619039"/>
              <a:gd name="connsiteY39" fmla="*/ 1139917 h 3272588"/>
              <a:gd name="connsiteX40" fmla="*/ 299689 w 619039"/>
              <a:gd name="connsiteY40" fmla="*/ 1084161 h 3272588"/>
              <a:gd name="connsiteX41" fmla="*/ 324780 w 619039"/>
              <a:gd name="connsiteY41" fmla="*/ 1022830 h 3272588"/>
              <a:gd name="connsiteX42" fmla="*/ 349870 w 619039"/>
              <a:gd name="connsiteY42" fmla="*/ 950347 h 3272588"/>
              <a:gd name="connsiteX43" fmla="*/ 355445 w 619039"/>
              <a:gd name="connsiteY43" fmla="*/ 891803 h 3272588"/>
              <a:gd name="connsiteX44" fmla="*/ 355445 w 619039"/>
              <a:gd name="connsiteY44" fmla="*/ 855561 h 3272588"/>
              <a:gd name="connsiteX45" fmla="*/ 419565 w 619039"/>
              <a:gd name="connsiteY45" fmla="*/ 785866 h 3272588"/>
              <a:gd name="connsiteX46" fmla="*/ 448458 w 619039"/>
              <a:gd name="connsiteY46" fmla="*/ 670140 h 3272588"/>
              <a:gd name="connsiteX47" fmla="*/ 461522 w 619039"/>
              <a:gd name="connsiteY47" fmla="*/ 601142 h 3272588"/>
              <a:gd name="connsiteX48" fmla="*/ 459656 w 619039"/>
              <a:gd name="connsiteY48" fmla="*/ 595543 h 3272588"/>
              <a:gd name="connsiteX49" fmla="*/ 459688 w 619039"/>
              <a:gd name="connsiteY49" fmla="*/ 595567 h 3272588"/>
              <a:gd name="connsiteX50" fmla="*/ 467120 w 619039"/>
              <a:gd name="connsiteY50" fmla="*/ 522764 h 3272588"/>
              <a:gd name="connsiteX51" fmla="*/ 474585 w 619039"/>
              <a:gd name="connsiteY51" fmla="*/ 504127 h 3272588"/>
              <a:gd name="connsiteX52" fmla="*/ 491412 w 619039"/>
              <a:gd name="connsiteY52" fmla="*/ 431348 h 3272588"/>
              <a:gd name="connsiteX53" fmla="*/ 515671 w 619039"/>
              <a:gd name="connsiteY53" fmla="*/ 280193 h 3272588"/>
              <a:gd name="connsiteX54" fmla="*/ 543630 w 619039"/>
              <a:gd name="connsiteY54" fmla="*/ 114108 h 3272588"/>
              <a:gd name="connsiteX55" fmla="*/ 543598 w 619039"/>
              <a:gd name="connsiteY55" fmla="*/ 112242 h 3272588"/>
              <a:gd name="connsiteX56" fmla="*/ 562409 w 619039"/>
              <a:gd name="connsiteY56" fmla="*/ 0 h 3272588"/>
              <a:gd name="connsiteX0" fmla="*/ 115694 w 639241"/>
              <a:gd name="connsiteY0" fmla="*/ 3272588 h 3272588"/>
              <a:gd name="connsiteX1" fmla="*/ 82241 w 639241"/>
              <a:gd name="connsiteY1" fmla="*/ 3127622 h 3272588"/>
              <a:gd name="connsiteX2" fmla="*/ 68302 w 639241"/>
              <a:gd name="connsiteY2" fmla="*/ 3049564 h 3272588"/>
              <a:gd name="connsiteX3" fmla="*/ 26485 w 639241"/>
              <a:gd name="connsiteY3" fmla="*/ 2979869 h 3272588"/>
              <a:gd name="connsiteX4" fmla="*/ 40424 w 639241"/>
              <a:gd name="connsiteY4" fmla="*/ 2859993 h 3272588"/>
              <a:gd name="connsiteX5" fmla="*/ 45999 w 639241"/>
              <a:gd name="connsiteY5" fmla="*/ 2762420 h 3272588"/>
              <a:gd name="connsiteX6" fmla="*/ 54363 w 639241"/>
              <a:gd name="connsiteY6" fmla="*/ 2701088 h 3272588"/>
              <a:gd name="connsiteX7" fmla="*/ 54363 w 639241"/>
              <a:gd name="connsiteY7" fmla="*/ 2620242 h 3272588"/>
              <a:gd name="connsiteX8" fmla="*/ 4182 w 639241"/>
              <a:gd name="connsiteY8" fmla="*/ 2550547 h 3272588"/>
              <a:gd name="connsiteX9" fmla="*/ 29272 w 639241"/>
              <a:gd name="connsiteY9" fmla="*/ 2517093 h 3272588"/>
              <a:gd name="connsiteX10" fmla="*/ 6970 w 639241"/>
              <a:gd name="connsiteY10" fmla="*/ 2472488 h 3272588"/>
              <a:gd name="connsiteX11" fmla="*/ 18121 w 639241"/>
              <a:gd name="connsiteY11" fmla="*/ 2430671 h 3272588"/>
              <a:gd name="connsiteX12" fmla="*/ 9758 w 639241"/>
              <a:gd name="connsiteY12" fmla="*/ 2411156 h 3272588"/>
              <a:gd name="connsiteX13" fmla="*/ 18121 w 639241"/>
              <a:gd name="connsiteY13" fmla="*/ 2349825 h 3272588"/>
              <a:gd name="connsiteX14" fmla="*/ 4182 w 639241"/>
              <a:gd name="connsiteY14" fmla="*/ 2321947 h 3272588"/>
              <a:gd name="connsiteX15" fmla="*/ 32060 w 639241"/>
              <a:gd name="connsiteY15" fmla="*/ 2285705 h 3272588"/>
              <a:gd name="connsiteX16" fmla="*/ 112906 w 639241"/>
              <a:gd name="connsiteY16" fmla="*/ 2182556 h 3272588"/>
              <a:gd name="connsiteX17" fmla="*/ 163087 w 639241"/>
              <a:gd name="connsiteY17" fmla="*/ 2076620 h 3272588"/>
              <a:gd name="connsiteX18" fmla="*/ 213267 w 639241"/>
              <a:gd name="connsiteY18" fmla="*/ 1979047 h 3272588"/>
              <a:gd name="connsiteX19" fmla="*/ 229994 w 639241"/>
              <a:gd name="connsiteY19" fmla="*/ 1903776 h 3272588"/>
              <a:gd name="connsiteX20" fmla="*/ 185389 w 639241"/>
              <a:gd name="connsiteY20" fmla="*/ 1839656 h 3272588"/>
              <a:gd name="connsiteX21" fmla="*/ 235570 w 639241"/>
              <a:gd name="connsiteY21" fmla="*/ 1834081 h 3272588"/>
              <a:gd name="connsiteX22" fmla="*/ 160299 w 639241"/>
              <a:gd name="connsiteY22" fmla="*/ 1795052 h 3272588"/>
              <a:gd name="connsiteX23" fmla="*/ 221631 w 639241"/>
              <a:gd name="connsiteY23" fmla="*/ 1767174 h 3272588"/>
              <a:gd name="connsiteX24" fmla="*/ 149148 w 639241"/>
              <a:gd name="connsiteY24" fmla="*/ 1716993 h 3272588"/>
              <a:gd name="connsiteX25" fmla="*/ 112906 w 639241"/>
              <a:gd name="connsiteY25" fmla="*/ 1647298 h 3272588"/>
              <a:gd name="connsiteX26" fmla="*/ 87816 w 639241"/>
              <a:gd name="connsiteY26" fmla="*/ 1611056 h 3272588"/>
              <a:gd name="connsiteX27" fmla="*/ 54363 w 639241"/>
              <a:gd name="connsiteY27" fmla="*/ 1546937 h 3272588"/>
              <a:gd name="connsiteX28" fmla="*/ 68302 w 639241"/>
              <a:gd name="connsiteY28" fmla="*/ 1510695 h 3272588"/>
              <a:gd name="connsiteX29" fmla="*/ 71089 w 639241"/>
              <a:gd name="connsiteY29" fmla="*/ 1449364 h 3272588"/>
              <a:gd name="connsiteX30" fmla="*/ 96180 w 639241"/>
              <a:gd name="connsiteY30" fmla="*/ 1441000 h 3272588"/>
              <a:gd name="connsiteX31" fmla="*/ 115694 w 639241"/>
              <a:gd name="connsiteY31" fmla="*/ 1371305 h 3272588"/>
              <a:gd name="connsiteX32" fmla="*/ 160299 w 639241"/>
              <a:gd name="connsiteY32" fmla="*/ 1368517 h 3272588"/>
              <a:gd name="connsiteX33" fmla="*/ 199328 w 639241"/>
              <a:gd name="connsiteY33" fmla="*/ 1329488 h 3272588"/>
              <a:gd name="connsiteX34" fmla="*/ 216055 w 639241"/>
              <a:gd name="connsiteY34" fmla="*/ 1279308 h 3272588"/>
              <a:gd name="connsiteX35" fmla="*/ 238358 w 639241"/>
              <a:gd name="connsiteY35" fmla="*/ 1251430 h 3272588"/>
              <a:gd name="connsiteX36" fmla="*/ 269024 w 639241"/>
              <a:gd name="connsiteY36" fmla="*/ 1257005 h 3272588"/>
              <a:gd name="connsiteX37" fmla="*/ 280175 w 639241"/>
              <a:gd name="connsiteY37" fmla="*/ 1231915 h 3272588"/>
              <a:gd name="connsiteX38" fmla="*/ 302477 w 639241"/>
              <a:gd name="connsiteY38" fmla="*/ 1198461 h 3272588"/>
              <a:gd name="connsiteX39" fmla="*/ 285750 w 639241"/>
              <a:gd name="connsiteY39" fmla="*/ 1139917 h 3272588"/>
              <a:gd name="connsiteX40" fmla="*/ 299689 w 639241"/>
              <a:gd name="connsiteY40" fmla="*/ 1084161 h 3272588"/>
              <a:gd name="connsiteX41" fmla="*/ 324780 w 639241"/>
              <a:gd name="connsiteY41" fmla="*/ 1022830 h 3272588"/>
              <a:gd name="connsiteX42" fmla="*/ 349870 w 639241"/>
              <a:gd name="connsiteY42" fmla="*/ 950347 h 3272588"/>
              <a:gd name="connsiteX43" fmla="*/ 355445 w 639241"/>
              <a:gd name="connsiteY43" fmla="*/ 891803 h 3272588"/>
              <a:gd name="connsiteX44" fmla="*/ 355445 w 639241"/>
              <a:gd name="connsiteY44" fmla="*/ 855561 h 3272588"/>
              <a:gd name="connsiteX45" fmla="*/ 419565 w 639241"/>
              <a:gd name="connsiteY45" fmla="*/ 785866 h 3272588"/>
              <a:gd name="connsiteX46" fmla="*/ 448458 w 639241"/>
              <a:gd name="connsiteY46" fmla="*/ 670140 h 3272588"/>
              <a:gd name="connsiteX47" fmla="*/ 461522 w 639241"/>
              <a:gd name="connsiteY47" fmla="*/ 601142 h 3272588"/>
              <a:gd name="connsiteX48" fmla="*/ 459656 w 639241"/>
              <a:gd name="connsiteY48" fmla="*/ 595543 h 3272588"/>
              <a:gd name="connsiteX49" fmla="*/ 459688 w 639241"/>
              <a:gd name="connsiteY49" fmla="*/ 595567 h 3272588"/>
              <a:gd name="connsiteX50" fmla="*/ 467120 w 639241"/>
              <a:gd name="connsiteY50" fmla="*/ 522764 h 3272588"/>
              <a:gd name="connsiteX51" fmla="*/ 474585 w 639241"/>
              <a:gd name="connsiteY51" fmla="*/ 504127 h 3272588"/>
              <a:gd name="connsiteX52" fmla="*/ 491412 w 639241"/>
              <a:gd name="connsiteY52" fmla="*/ 431348 h 3272588"/>
              <a:gd name="connsiteX53" fmla="*/ 515671 w 639241"/>
              <a:gd name="connsiteY53" fmla="*/ 280193 h 3272588"/>
              <a:gd name="connsiteX54" fmla="*/ 543630 w 639241"/>
              <a:gd name="connsiteY54" fmla="*/ 114108 h 3272588"/>
              <a:gd name="connsiteX55" fmla="*/ 543598 w 639241"/>
              <a:gd name="connsiteY55" fmla="*/ 112242 h 3272588"/>
              <a:gd name="connsiteX56" fmla="*/ 562409 w 639241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62409 w 562409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615036 w 622826"/>
              <a:gd name="connsiteY54" fmla="*/ 114108 h 3272588"/>
              <a:gd name="connsiteX55" fmla="*/ 562409 w 622826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06974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2078 w 622826"/>
              <a:gd name="connsiteY53" fmla="*/ 573711 h 3272588"/>
              <a:gd name="connsiteX54" fmla="*/ 497724 w 622826"/>
              <a:gd name="connsiteY54" fmla="*/ 502273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562078 w 622826"/>
              <a:gd name="connsiteY52" fmla="*/ 573711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02273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531094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3062 w 622826"/>
              <a:gd name="connsiteY49" fmla="*/ 5948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24 w 622826"/>
              <a:gd name="connsiteY48" fmla="*/ 595519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27570 w 622826"/>
              <a:gd name="connsiteY48" fmla="*/ 603759 h 3272588"/>
              <a:gd name="connsiteX49" fmla="*/ 502385 w 622826"/>
              <a:gd name="connsiteY49" fmla="*/ 584386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20821 w 622826"/>
              <a:gd name="connsiteY47" fmla="*/ 612290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26362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22826" h="3272588">
                <a:moveTo>
                  <a:pt x="115694" y="3272588"/>
                </a:moveTo>
                <a:cubicBezTo>
                  <a:pt x="102917" y="3218690"/>
                  <a:pt x="90140" y="3164793"/>
                  <a:pt x="82241" y="3127622"/>
                </a:cubicBezTo>
                <a:cubicBezTo>
                  <a:pt x="74342" y="3090451"/>
                  <a:pt x="77595" y="3074190"/>
                  <a:pt x="68302" y="3049564"/>
                </a:cubicBezTo>
                <a:cubicBezTo>
                  <a:pt x="59009" y="3024939"/>
                  <a:pt x="31131" y="3011464"/>
                  <a:pt x="26485" y="2979869"/>
                </a:cubicBezTo>
                <a:cubicBezTo>
                  <a:pt x="21839" y="2948274"/>
                  <a:pt x="37172" y="2896234"/>
                  <a:pt x="40424" y="2859993"/>
                </a:cubicBezTo>
                <a:cubicBezTo>
                  <a:pt x="43676" y="2823752"/>
                  <a:pt x="43676" y="2788904"/>
                  <a:pt x="45999" y="2762420"/>
                </a:cubicBezTo>
                <a:cubicBezTo>
                  <a:pt x="48322" y="2735936"/>
                  <a:pt x="52969" y="2724784"/>
                  <a:pt x="54363" y="2701088"/>
                </a:cubicBezTo>
                <a:cubicBezTo>
                  <a:pt x="55757" y="2677392"/>
                  <a:pt x="62726" y="2645332"/>
                  <a:pt x="54363" y="2620242"/>
                </a:cubicBezTo>
                <a:cubicBezTo>
                  <a:pt x="46000" y="2595152"/>
                  <a:pt x="8364" y="2567738"/>
                  <a:pt x="4182" y="2550547"/>
                </a:cubicBezTo>
                <a:cubicBezTo>
                  <a:pt x="0" y="2533356"/>
                  <a:pt x="28807" y="2530103"/>
                  <a:pt x="29272" y="2517093"/>
                </a:cubicBezTo>
                <a:cubicBezTo>
                  <a:pt x="29737" y="2504083"/>
                  <a:pt x="8828" y="2486892"/>
                  <a:pt x="6970" y="2472488"/>
                </a:cubicBezTo>
                <a:cubicBezTo>
                  <a:pt x="5112" y="2458084"/>
                  <a:pt x="17656" y="2440893"/>
                  <a:pt x="18121" y="2430671"/>
                </a:cubicBezTo>
                <a:cubicBezTo>
                  <a:pt x="18586" y="2420449"/>
                  <a:pt x="9758" y="2424630"/>
                  <a:pt x="9758" y="2411156"/>
                </a:cubicBezTo>
                <a:cubicBezTo>
                  <a:pt x="9758" y="2397682"/>
                  <a:pt x="19050" y="2364693"/>
                  <a:pt x="18121" y="2349825"/>
                </a:cubicBezTo>
                <a:cubicBezTo>
                  <a:pt x="17192" y="2334957"/>
                  <a:pt x="1859" y="2332634"/>
                  <a:pt x="4182" y="2321947"/>
                </a:cubicBezTo>
                <a:cubicBezTo>
                  <a:pt x="6505" y="2311260"/>
                  <a:pt x="32060" y="2285705"/>
                  <a:pt x="32060" y="2285705"/>
                </a:cubicBezTo>
                <a:cubicBezTo>
                  <a:pt x="50181" y="2262473"/>
                  <a:pt x="91068" y="2217403"/>
                  <a:pt x="112906" y="2182556"/>
                </a:cubicBezTo>
                <a:cubicBezTo>
                  <a:pt x="134744" y="2147709"/>
                  <a:pt x="146360" y="2110538"/>
                  <a:pt x="163087" y="2076620"/>
                </a:cubicBezTo>
                <a:cubicBezTo>
                  <a:pt x="179814" y="2042702"/>
                  <a:pt x="202116" y="2007854"/>
                  <a:pt x="213267" y="1979047"/>
                </a:cubicBezTo>
                <a:cubicBezTo>
                  <a:pt x="224418" y="1950240"/>
                  <a:pt x="234640" y="1927008"/>
                  <a:pt x="229994" y="1903776"/>
                </a:cubicBezTo>
                <a:cubicBezTo>
                  <a:pt x="225348" y="1880544"/>
                  <a:pt x="184460" y="1851272"/>
                  <a:pt x="185389" y="1839656"/>
                </a:cubicBezTo>
                <a:cubicBezTo>
                  <a:pt x="186318" y="1828040"/>
                  <a:pt x="239752" y="1841515"/>
                  <a:pt x="235570" y="1834081"/>
                </a:cubicBezTo>
                <a:cubicBezTo>
                  <a:pt x="231388" y="1826647"/>
                  <a:pt x="162622" y="1806203"/>
                  <a:pt x="160299" y="1795052"/>
                </a:cubicBezTo>
                <a:cubicBezTo>
                  <a:pt x="157976" y="1783901"/>
                  <a:pt x="223490" y="1780184"/>
                  <a:pt x="221631" y="1767174"/>
                </a:cubicBezTo>
                <a:cubicBezTo>
                  <a:pt x="219773" y="1754164"/>
                  <a:pt x="167269" y="1736972"/>
                  <a:pt x="149148" y="1716993"/>
                </a:cubicBezTo>
                <a:cubicBezTo>
                  <a:pt x="131027" y="1697014"/>
                  <a:pt x="123128" y="1664954"/>
                  <a:pt x="112906" y="1647298"/>
                </a:cubicBezTo>
                <a:cubicBezTo>
                  <a:pt x="102684" y="1629642"/>
                  <a:pt x="97573" y="1627783"/>
                  <a:pt x="87816" y="1611056"/>
                </a:cubicBezTo>
                <a:cubicBezTo>
                  <a:pt x="78059" y="1594329"/>
                  <a:pt x="57615" y="1563664"/>
                  <a:pt x="54363" y="1546937"/>
                </a:cubicBezTo>
                <a:cubicBezTo>
                  <a:pt x="51111" y="1530210"/>
                  <a:pt x="65514" y="1526957"/>
                  <a:pt x="68302" y="1510695"/>
                </a:cubicBezTo>
                <a:cubicBezTo>
                  <a:pt x="71090" y="1494433"/>
                  <a:pt x="66443" y="1460980"/>
                  <a:pt x="71089" y="1449364"/>
                </a:cubicBezTo>
                <a:cubicBezTo>
                  <a:pt x="75735" y="1437748"/>
                  <a:pt x="88746" y="1454010"/>
                  <a:pt x="96180" y="1441000"/>
                </a:cubicBezTo>
                <a:cubicBezTo>
                  <a:pt x="103614" y="1427990"/>
                  <a:pt x="105008" y="1383385"/>
                  <a:pt x="115694" y="1371305"/>
                </a:cubicBezTo>
                <a:cubicBezTo>
                  <a:pt x="126380" y="1359225"/>
                  <a:pt x="146360" y="1375487"/>
                  <a:pt x="160299" y="1368517"/>
                </a:cubicBezTo>
                <a:cubicBezTo>
                  <a:pt x="174238" y="1361548"/>
                  <a:pt x="190035" y="1344356"/>
                  <a:pt x="199328" y="1329488"/>
                </a:cubicBezTo>
                <a:cubicBezTo>
                  <a:pt x="208621" y="1314620"/>
                  <a:pt x="209550" y="1292318"/>
                  <a:pt x="216055" y="1279308"/>
                </a:cubicBezTo>
                <a:cubicBezTo>
                  <a:pt x="222560" y="1266298"/>
                  <a:pt x="229530" y="1255147"/>
                  <a:pt x="238358" y="1251430"/>
                </a:cubicBezTo>
                <a:cubicBezTo>
                  <a:pt x="247186" y="1247713"/>
                  <a:pt x="262055" y="1260257"/>
                  <a:pt x="269024" y="1257005"/>
                </a:cubicBezTo>
                <a:cubicBezTo>
                  <a:pt x="275993" y="1253753"/>
                  <a:pt x="274600" y="1241672"/>
                  <a:pt x="280175" y="1231915"/>
                </a:cubicBezTo>
                <a:cubicBezTo>
                  <a:pt x="285750" y="1222158"/>
                  <a:pt x="301548" y="1213794"/>
                  <a:pt x="302477" y="1198461"/>
                </a:cubicBezTo>
                <a:cubicBezTo>
                  <a:pt x="303406" y="1183128"/>
                  <a:pt x="286215" y="1158967"/>
                  <a:pt x="285750" y="1139917"/>
                </a:cubicBezTo>
                <a:cubicBezTo>
                  <a:pt x="285285" y="1120867"/>
                  <a:pt x="293184" y="1103675"/>
                  <a:pt x="299689" y="1084161"/>
                </a:cubicBezTo>
                <a:cubicBezTo>
                  <a:pt x="306194" y="1064647"/>
                  <a:pt x="316417" y="1045132"/>
                  <a:pt x="324780" y="1022830"/>
                </a:cubicBezTo>
                <a:cubicBezTo>
                  <a:pt x="333143" y="1000528"/>
                  <a:pt x="344759" y="972185"/>
                  <a:pt x="349870" y="950347"/>
                </a:cubicBezTo>
                <a:cubicBezTo>
                  <a:pt x="354981" y="928509"/>
                  <a:pt x="354516" y="907601"/>
                  <a:pt x="355445" y="891803"/>
                </a:cubicBezTo>
                <a:cubicBezTo>
                  <a:pt x="356374" y="876005"/>
                  <a:pt x="344758" y="873217"/>
                  <a:pt x="355445" y="855561"/>
                </a:cubicBezTo>
                <a:cubicBezTo>
                  <a:pt x="366132" y="837905"/>
                  <a:pt x="404068" y="804867"/>
                  <a:pt x="419565" y="785866"/>
                </a:cubicBezTo>
                <a:cubicBezTo>
                  <a:pt x="435062" y="766865"/>
                  <a:pt x="435425" y="765640"/>
                  <a:pt x="448426" y="741554"/>
                </a:cubicBezTo>
                <a:cubicBezTo>
                  <a:pt x="461427" y="717468"/>
                  <a:pt x="488580" y="667544"/>
                  <a:pt x="497573" y="641349"/>
                </a:cubicBezTo>
                <a:cubicBezTo>
                  <a:pt x="506566" y="615154"/>
                  <a:pt x="514253" y="595354"/>
                  <a:pt x="502385" y="584386"/>
                </a:cubicBezTo>
                <a:cubicBezTo>
                  <a:pt x="490517" y="573418"/>
                  <a:pt x="436695" y="591409"/>
                  <a:pt x="426362" y="575541"/>
                </a:cubicBezTo>
                <a:cubicBezTo>
                  <a:pt x="420884" y="567490"/>
                  <a:pt x="447471" y="542842"/>
                  <a:pt x="469516" y="536077"/>
                </a:cubicBezTo>
                <a:lnTo>
                  <a:pt x="535387" y="534949"/>
                </a:lnTo>
                <a:lnTo>
                  <a:pt x="569621" y="497716"/>
                </a:lnTo>
                <a:lnTo>
                  <a:pt x="587077" y="351607"/>
                </a:lnTo>
                <a:cubicBezTo>
                  <a:pt x="587139" y="350327"/>
                  <a:pt x="587200" y="277632"/>
                  <a:pt x="587262" y="276352"/>
                </a:cubicBezTo>
                <a:lnTo>
                  <a:pt x="615036" y="114108"/>
                </a:lnTo>
                <a:cubicBezTo>
                  <a:pt x="622826" y="67409"/>
                  <a:pt x="558497" y="23772"/>
                  <a:pt x="562409" y="0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任意多边形 5"/>
          <p:cNvSpPr/>
          <p:nvPr/>
        </p:nvSpPr>
        <p:spPr>
          <a:xfrm>
            <a:off x="1257299" y="945995"/>
            <a:ext cx="3223554" cy="2488581"/>
          </a:xfrm>
          <a:custGeom>
            <a:avLst/>
            <a:gdLst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2702 w 3270095"/>
              <a:gd name="connsiteY17" fmla="*/ 573359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2702 w 3270095"/>
              <a:gd name="connsiteY17" fmla="*/ 573359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189249 w 3270095"/>
              <a:gd name="connsiteY17" fmla="*/ 534329 h 2488581"/>
              <a:gd name="connsiteX18" fmla="*/ 3133493 w 3270095"/>
              <a:gd name="connsiteY18" fmla="*/ 500876 h 2488581"/>
              <a:gd name="connsiteX19" fmla="*/ 3077737 w 3270095"/>
              <a:gd name="connsiteY19" fmla="*/ 464634 h 2488581"/>
              <a:gd name="connsiteX20" fmla="*/ 3055434 w 3270095"/>
              <a:gd name="connsiteY20" fmla="*/ 442332 h 2488581"/>
              <a:gd name="connsiteX21" fmla="*/ 3002466 w 3270095"/>
              <a:gd name="connsiteY21" fmla="*/ 464634 h 2488581"/>
              <a:gd name="connsiteX22" fmla="*/ 2974588 w 3270095"/>
              <a:gd name="connsiteY22" fmla="*/ 478573 h 2488581"/>
              <a:gd name="connsiteX23" fmla="*/ 2938346 w 3270095"/>
              <a:gd name="connsiteY23" fmla="*/ 447907 h 2488581"/>
              <a:gd name="connsiteX24" fmla="*/ 2882590 w 3270095"/>
              <a:gd name="connsiteY24" fmla="*/ 442332 h 2488581"/>
              <a:gd name="connsiteX25" fmla="*/ 2832410 w 3270095"/>
              <a:gd name="connsiteY25" fmla="*/ 439544 h 2488581"/>
              <a:gd name="connsiteX26" fmla="*/ 2801744 w 3270095"/>
              <a:gd name="connsiteY26" fmla="*/ 414454 h 2488581"/>
              <a:gd name="connsiteX27" fmla="*/ 2737624 w 3270095"/>
              <a:gd name="connsiteY27" fmla="*/ 372637 h 2488581"/>
              <a:gd name="connsiteX28" fmla="*/ 2687444 w 3270095"/>
              <a:gd name="connsiteY28" fmla="*/ 341971 h 2488581"/>
              <a:gd name="connsiteX29" fmla="*/ 2631688 w 3270095"/>
              <a:gd name="connsiteY29" fmla="*/ 316881 h 2488581"/>
              <a:gd name="connsiteX30" fmla="*/ 2556417 w 3270095"/>
              <a:gd name="connsiteY30" fmla="*/ 277851 h 2488581"/>
              <a:gd name="connsiteX31" fmla="*/ 2520176 w 3270095"/>
              <a:gd name="connsiteY31" fmla="*/ 266700 h 2488581"/>
              <a:gd name="connsiteX32" fmla="*/ 2436541 w 3270095"/>
              <a:gd name="connsiteY32" fmla="*/ 255549 h 2488581"/>
              <a:gd name="connsiteX33" fmla="*/ 2369634 w 3270095"/>
              <a:gd name="connsiteY33" fmla="*/ 286215 h 2488581"/>
              <a:gd name="connsiteX34" fmla="*/ 2316666 w 3270095"/>
              <a:gd name="connsiteY34" fmla="*/ 280639 h 2488581"/>
              <a:gd name="connsiteX35" fmla="*/ 2280424 w 3270095"/>
              <a:gd name="connsiteY35" fmla="*/ 258337 h 2488581"/>
              <a:gd name="connsiteX36" fmla="*/ 2210729 w 3270095"/>
              <a:gd name="connsiteY36" fmla="*/ 258337 h 2488581"/>
              <a:gd name="connsiteX37" fmla="*/ 2138246 w 3270095"/>
              <a:gd name="connsiteY37" fmla="*/ 280639 h 2488581"/>
              <a:gd name="connsiteX38" fmla="*/ 2102005 w 3270095"/>
              <a:gd name="connsiteY38" fmla="*/ 289003 h 2488581"/>
              <a:gd name="connsiteX39" fmla="*/ 2040673 w 3270095"/>
              <a:gd name="connsiteY39" fmla="*/ 283427 h 2488581"/>
              <a:gd name="connsiteX40" fmla="*/ 1979341 w 3270095"/>
              <a:gd name="connsiteY40" fmla="*/ 261125 h 2488581"/>
              <a:gd name="connsiteX41" fmla="*/ 1870617 w 3270095"/>
              <a:gd name="connsiteY41" fmla="*/ 261125 h 2488581"/>
              <a:gd name="connsiteX42" fmla="*/ 1814861 w 3270095"/>
              <a:gd name="connsiteY42" fmla="*/ 230459 h 2488581"/>
              <a:gd name="connsiteX43" fmla="*/ 1778620 w 3270095"/>
              <a:gd name="connsiteY43" fmla="*/ 227671 h 2488581"/>
              <a:gd name="connsiteX44" fmla="*/ 1717288 w 3270095"/>
              <a:gd name="connsiteY44" fmla="*/ 194217 h 2488581"/>
              <a:gd name="connsiteX45" fmla="*/ 1681046 w 3270095"/>
              <a:gd name="connsiteY45" fmla="*/ 160764 h 2488581"/>
              <a:gd name="connsiteX46" fmla="*/ 1625290 w 3270095"/>
              <a:gd name="connsiteY46" fmla="*/ 121734 h 2488581"/>
              <a:gd name="connsiteX47" fmla="*/ 1580685 w 3270095"/>
              <a:gd name="connsiteY47" fmla="*/ 77129 h 2488581"/>
              <a:gd name="connsiteX48" fmla="*/ 1533293 w 3270095"/>
              <a:gd name="connsiteY48" fmla="*/ 35312 h 2488581"/>
              <a:gd name="connsiteX49" fmla="*/ 1405054 w 3270095"/>
              <a:gd name="connsiteY49" fmla="*/ 43676 h 2488581"/>
              <a:gd name="connsiteX50" fmla="*/ 1352085 w 3270095"/>
              <a:gd name="connsiteY50" fmla="*/ 32525 h 2488581"/>
              <a:gd name="connsiteX51" fmla="*/ 1313056 w 3270095"/>
              <a:gd name="connsiteY51" fmla="*/ 7434 h 2488581"/>
              <a:gd name="connsiteX52" fmla="*/ 1257300 w 3270095"/>
              <a:gd name="connsiteY52" fmla="*/ 1859 h 2488581"/>
              <a:gd name="connsiteX53" fmla="*/ 1201544 w 3270095"/>
              <a:gd name="connsiteY53" fmla="*/ 18585 h 2488581"/>
              <a:gd name="connsiteX54" fmla="*/ 1137424 w 3270095"/>
              <a:gd name="connsiteY54" fmla="*/ 46464 h 2488581"/>
              <a:gd name="connsiteX55" fmla="*/ 1078880 w 3270095"/>
              <a:gd name="connsiteY55" fmla="*/ 68766 h 2488581"/>
              <a:gd name="connsiteX56" fmla="*/ 1039851 w 3270095"/>
              <a:gd name="connsiteY56" fmla="*/ 105007 h 2488581"/>
              <a:gd name="connsiteX57" fmla="*/ 1006398 w 3270095"/>
              <a:gd name="connsiteY57" fmla="*/ 135673 h 2488581"/>
              <a:gd name="connsiteX58" fmla="*/ 970156 w 3270095"/>
              <a:gd name="connsiteY58" fmla="*/ 152400 h 2488581"/>
              <a:gd name="connsiteX59" fmla="*/ 933915 w 3270095"/>
              <a:gd name="connsiteY59" fmla="*/ 166339 h 2488581"/>
              <a:gd name="connsiteX60" fmla="*/ 880946 w 3270095"/>
              <a:gd name="connsiteY60" fmla="*/ 205368 h 2488581"/>
              <a:gd name="connsiteX61" fmla="*/ 853068 w 3270095"/>
              <a:gd name="connsiteY61" fmla="*/ 222095 h 2488581"/>
              <a:gd name="connsiteX62" fmla="*/ 833554 w 3270095"/>
              <a:gd name="connsiteY62" fmla="*/ 263912 h 2488581"/>
              <a:gd name="connsiteX63" fmla="*/ 811251 w 3270095"/>
              <a:gd name="connsiteY63" fmla="*/ 302942 h 2488581"/>
              <a:gd name="connsiteX64" fmla="*/ 814039 w 3270095"/>
              <a:gd name="connsiteY64" fmla="*/ 339183 h 2488581"/>
              <a:gd name="connsiteX65" fmla="*/ 822402 w 3270095"/>
              <a:gd name="connsiteY65" fmla="*/ 375425 h 2488581"/>
              <a:gd name="connsiteX66" fmla="*/ 777798 w 3270095"/>
              <a:gd name="connsiteY66" fmla="*/ 392151 h 2488581"/>
              <a:gd name="connsiteX67" fmla="*/ 738768 w 3270095"/>
              <a:gd name="connsiteY67" fmla="*/ 431181 h 2488581"/>
              <a:gd name="connsiteX68" fmla="*/ 710890 w 3270095"/>
              <a:gd name="connsiteY68" fmla="*/ 470210 h 2488581"/>
              <a:gd name="connsiteX69" fmla="*/ 663498 w 3270095"/>
              <a:gd name="connsiteY69" fmla="*/ 520390 h 2488581"/>
              <a:gd name="connsiteX70" fmla="*/ 621680 w 3270095"/>
              <a:gd name="connsiteY70" fmla="*/ 564995 h 2488581"/>
              <a:gd name="connsiteX71" fmla="*/ 599378 w 3270095"/>
              <a:gd name="connsiteY71" fmla="*/ 587298 h 2488581"/>
              <a:gd name="connsiteX72" fmla="*/ 565924 w 3270095"/>
              <a:gd name="connsiteY72" fmla="*/ 643054 h 2488581"/>
              <a:gd name="connsiteX73" fmla="*/ 554773 w 3270095"/>
              <a:gd name="connsiteY73" fmla="*/ 662568 h 2488581"/>
              <a:gd name="connsiteX74" fmla="*/ 554773 w 3270095"/>
              <a:gd name="connsiteY74" fmla="*/ 693234 h 2488581"/>
              <a:gd name="connsiteX75" fmla="*/ 585439 w 3270095"/>
              <a:gd name="connsiteY75" fmla="*/ 813110 h 2488581"/>
              <a:gd name="connsiteX76" fmla="*/ 577076 w 3270095"/>
              <a:gd name="connsiteY76" fmla="*/ 866078 h 2488581"/>
              <a:gd name="connsiteX77" fmla="*/ 602166 w 3270095"/>
              <a:gd name="connsiteY77" fmla="*/ 907895 h 2488581"/>
              <a:gd name="connsiteX78" fmla="*/ 624468 w 3270095"/>
              <a:gd name="connsiteY78" fmla="*/ 999893 h 2488581"/>
              <a:gd name="connsiteX79" fmla="*/ 624468 w 3270095"/>
              <a:gd name="connsiteY79" fmla="*/ 1072376 h 2488581"/>
              <a:gd name="connsiteX80" fmla="*/ 607741 w 3270095"/>
              <a:gd name="connsiteY80" fmla="*/ 1133707 h 2488581"/>
              <a:gd name="connsiteX81" fmla="*/ 602166 w 3270095"/>
              <a:gd name="connsiteY81" fmla="*/ 1189464 h 2488581"/>
              <a:gd name="connsiteX82" fmla="*/ 607741 w 3270095"/>
              <a:gd name="connsiteY82" fmla="*/ 1225705 h 2488581"/>
              <a:gd name="connsiteX83" fmla="*/ 618893 w 3270095"/>
              <a:gd name="connsiteY83" fmla="*/ 1320490 h 2488581"/>
              <a:gd name="connsiteX84" fmla="*/ 616105 w 3270095"/>
              <a:gd name="connsiteY84" fmla="*/ 1387398 h 2488581"/>
              <a:gd name="connsiteX85" fmla="*/ 588227 w 3270095"/>
              <a:gd name="connsiteY85" fmla="*/ 1454305 h 2488581"/>
              <a:gd name="connsiteX86" fmla="*/ 549198 w 3270095"/>
              <a:gd name="connsiteY86" fmla="*/ 1501698 h 2488581"/>
              <a:gd name="connsiteX87" fmla="*/ 515744 w 3270095"/>
              <a:gd name="connsiteY87" fmla="*/ 1535151 h 2488581"/>
              <a:gd name="connsiteX88" fmla="*/ 487866 w 3270095"/>
              <a:gd name="connsiteY88" fmla="*/ 1568605 h 2488581"/>
              <a:gd name="connsiteX89" fmla="*/ 496229 w 3270095"/>
              <a:gd name="connsiteY89" fmla="*/ 1607634 h 2488581"/>
              <a:gd name="connsiteX90" fmla="*/ 457200 w 3270095"/>
              <a:gd name="connsiteY90" fmla="*/ 1674542 h 2488581"/>
              <a:gd name="connsiteX91" fmla="*/ 457200 w 3270095"/>
              <a:gd name="connsiteY91" fmla="*/ 1707995 h 2488581"/>
              <a:gd name="connsiteX92" fmla="*/ 454412 w 3270095"/>
              <a:gd name="connsiteY92" fmla="*/ 1760964 h 2488581"/>
              <a:gd name="connsiteX93" fmla="*/ 432110 w 3270095"/>
              <a:gd name="connsiteY93" fmla="*/ 1827871 h 2488581"/>
              <a:gd name="connsiteX94" fmla="*/ 404232 w 3270095"/>
              <a:gd name="connsiteY94" fmla="*/ 1869688 h 2488581"/>
              <a:gd name="connsiteX95" fmla="*/ 370778 w 3270095"/>
              <a:gd name="connsiteY95" fmla="*/ 1900354 h 2488581"/>
              <a:gd name="connsiteX96" fmla="*/ 317810 w 3270095"/>
              <a:gd name="connsiteY96" fmla="*/ 1942171 h 2488581"/>
              <a:gd name="connsiteX97" fmla="*/ 287144 w 3270095"/>
              <a:gd name="connsiteY97" fmla="*/ 1961685 h 2488581"/>
              <a:gd name="connsiteX98" fmla="*/ 264841 w 3270095"/>
              <a:gd name="connsiteY98" fmla="*/ 2023017 h 2488581"/>
              <a:gd name="connsiteX99" fmla="*/ 239751 w 3270095"/>
              <a:gd name="connsiteY99" fmla="*/ 2070410 h 2488581"/>
              <a:gd name="connsiteX100" fmla="*/ 217449 w 3270095"/>
              <a:gd name="connsiteY100" fmla="*/ 2128954 h 2488581"/>
              <a:gd name="connsiteX101" fmla="*/ 197934 w 3270095"/>
              <a:gd name="connsiteY101" fmla="*/ 2151256 h 2488581"/>
              <a:gd name="connsiteX102" fmla="*/ 153329 w 3270095"/>
              <a:gd name="connsiteY102" fmla="*/ 2195861 h 2488581"/>
              <a:gd name="connsiteX103" fmla="*/ 122663 w 3270095"/>
              <a:gd name="connsiteY103" fmla="*/ 2220951 h 2488581"/>
              <a:gd name="connsiteX104" fmla="*/ 114300 w 3270095"/>
              <a:gd name="connsiteY104" fmla="*/ 2254405 h 2488581"/>
              <a:gd name="connsiteX105" fmla="*/ 111512 w 3270095"/>
              <a:gd name="connsiteY105" fmla="*/ 2312949 h 2488581"/>
              <a:gd name="connsiteX106" fmla="*/ 94785 w 3270095"/>
              <a:gd name="connsiteY106" fmla="*/ 2377068 h 2488581"/>
              <a:gd name="connsiteX107" fmla="*/ 44605 w 3270095"/>
              <a:gd name="connsiteY107" fmla="*/ 2463490 h 2488581"/>
              <a:gd name="connsiteX108" fmla="*/ 0 w 3270095"/>
              <a:gd name="connsiteY108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189249 w 3270095"/>
              <a:gd name="connsiteY19" fmla="*/ 534329 h 2488581"/>
              <a:gd name="connsiteX20" fmla="*/ 3133493 w 3270095"/>
              <a:gd name="connsiteY20" fmla="*/ 500876 h 2488581"/>
              <a:gd name="connsiteX21" fmla="*/ 3077737 w 3270095"/>
              <a:gd name="connsiteY21" fmla="*/ 464634 h 2488581"/>
              <a:gd name="connsiteX22" fmla="*/ 3055434 w 3270095"/>
              <a:gd name="connsiteY22" fmla="*/ 442332 h 2488581"/>
              <a:gd name="connsiteX23" fmla="*/ 3002466 w 3270095"/>
              <a:gd name="connsiteY23" fmla="*/ 464634 h 2488581"/>
              <a:gd name="connsiteX24" fmla="*/ 2974588 w 3270095"/>
              <a:gd name="connsiteY24" fmla="*/ 478573 h 2488581"/>
              <a:gd name="connsiteX25" fmla="*/ 2938346 w 3270095"/>
              <a:gd name="connsiteY25" fmla="*/ 447907 h 2488581"/>
              <a:gd name="connsiteX26" fmla="*/ 2882590 w 3270095"/>
              <a:gd name="connsiteY26" fmla="*/ 442332 h 2488581"/>
              <a:gd name="connsiteX27" fmla="*/ 2832410 w 3270095"/>
              <a:gd name="connsiteY27" fmla="*/ 439544 h 2488581"/>
              <a:gd name="connsiteX28" fmla="*/ 2801744 w 3270095"/>
              <a:gd name="connsiteY28" fmla="*/ 414454 h 2488581"/>
              <a:gd name="connsiteX29" fmla="*/ 2737624 w 3270095"/>
              <a:gd name="connsiteY29" fmla="*/ 372637 h 2488581"/>
              <a:gd name="connsiteX30" fmla="*/ 2687444 w 3270095"/>
              <a:gd name="connsiteY30" fmla="*/ 341971 h 2488581"/>
              <a:gd name="connsiteX31" fmla="*/ 2631688 w 3270095"/>
              <a:gd name="connsiteY31" fmla="*/ 316881 h 2488581"/>
              <a:gd name="connsiteX32" fmla="*/ 2556417 w 3270095"/>
              <a:gd name="connsiteY32" fmla="*/ 277851 h 2488581"/>
              <a:gd name="connsiteX33" fmla="*/ 2520176 w 3270095"/>
              <a:gd name="connsiteY33" fmla="*/ 266700 h 2488581"/>
              <a:gd name="connsiteX34" fmla="*/ 2436541 w 3270095"/>
              <a:gd name="connsiteY34" fmla="*/ 255549 h 2488581"/>
              <a:gd name="connsiteX35" fmla="*/ 2369634 w 3270095"/>
              <a:gd name="connsiteY35" fmla="*/ 286215 h 2488581"/>
              <a:gd name="connsiteX36" fmla="*/ 2316666 w 3270095"/>
              <a:gd name="connsiteY36" fmla="*/ 280639 h 2488581"/>
              <a:gd name="connsiteX37" fmla="*/ 2280424 w 3270095"/>
              <a:gd name="connsiteY37" fmla="*/ 258337 h 2488581"/>
              <a:gd name="connsiteX38" fmla="*/ 2210729 w 3270095"/>
              <a:gd name="connsiteY38" fmla="*/ 258337 h 2488581"/>
              <a:gd name="connsiteX39" fmla="*/ 2138246 w 3270095"/>
              <a:gd name="connsiteY39" fmla="*/ 280639 h 2488581"/>
              <a:gd name="connsiteX40" fmla="*/ 2102005 w 3270095"/>
              <a:gd name="connsiteY40" fmla="*/ 289003 h 2488581"/>
              <a:gd name="connsiteX41" fmla="*/ 2040673 w 3270095"/>
              <a:gd name="connsiteY41" fmla="*/ 283427 h 2488581"/>
              <a:gd name="connsiteX42" fmla="*/ 1979341 w 3270095"/>
              <a:gd name="connsiteY42" fmla="*/ 261125 h 2488581"/>
              <a:gd name="connsiteX43" fmla="*/ 1870617 w 3270095"/>
              <a:gd name="connsiteY43" fmla="*/ 261125 h 2488581"/>
              <a:gd name="connsiteX44" fmla="*/ 1814861 w 3270095"/>
              <a:gd name="connsiteY44" fmla="*/ 230459 h 2488581"/>
              <a:gd name="connsiteX45" fmla="*/ 1778620 w 3270095"/>
              <a:gd name="connsiteY45" fmla="*/ 227671 h 2488581"/>
              <a:gd name="connsiteX46" fmla="*/ 1717288 w 3270095"/>
              <a:gd name="connsiteY46" fmla="*/ 194217 h 2488581"/>
              <a:gd name="connsiteX47" fmla="*/ 1681046 w 3270095"/>
              <a:gd name="connsiteY47" fmla="*/ 160764 h 2488581"/>
              <a:gd name="connsiteX48" fmla="*/ 1625290 w 3270095"/>
              <a:gd name="connsiteY48" fmla="*/ 121734 h 2488581"/>
              <a:gd name="connsiteX49" fmla="*/ 1580685 w 3270095"/>
              <a:gd name="connsiteY49" fmla="*/ 77129 h 2488581"/>
              <a:gd name="connsiteX50" fmla="*/ 1533293 w 3270095"/>
              <a:gd name="connsiteY50" fmla="*/ 35312 h 2488581"/>
              <a:gd name="connsiteX51" fmla="*/ 1405054 w 3270095"/>
              <a:gd name="connsiteY51" fmla="*/ 43676 h 2488581"/>
              <a:gd name="connsiteX52" fmla="*/ 1352085 w 3270095"/>
              <a:gd name="connsiteY52" fmla="*/ 32525 h 2488581"/>
              <a:gd name="connsiteX53" fmla="*/ 1313056 w 3270095"/>
              <a:gd name="connsiteY53" fmla="*/ 7434 h 2488581"/>
              <a:gd name="connsiteX54" fmla="*/ 1257300 w 3270095"/>
              <a:gd name="connsiteY54" fmla="*/ 1859 h 2488581"/>
              <a:gd name="connsiteX55" fmla="*/ 1201544 w 3270095"/>
              <a:gd name="connsiteY55" fmla="*/ 18585 h 2488581"/>
              <a:gd name="connsiteX56" fmla="*/ 1137424 w 3270095"/>
              <a:gd name="connsiteY56" fmla="*/ 46464 h 2488581"/>
              <a:gd name="connsiteX57" fmla="*/ 1078880 w 3270095"/>
              <a:gd name="connsiteY57" fmla="*/ 68766 h 2488581"/>
              <a:gd name="connsiteX58" fmla="*/ 1039851 w 3270095"/>
              <a:gd name="connsiteY58" fmla="*/ 105007 h 2488581"/>
              <a:gd name="connsiteX59" fmla="*/ 1006398 w 3270095"/>
              <a:gd name="connsiteY59" fmla="*/ 135673 h 2488581"/>
              <a:gd name="connsiteX60" fmla="*/ 970156 w 3270095"/>
              <a:gd name="connsiteY60" fmla="*/ 152400 h 2488581"/>
              <a:gd name="connsiteX61" fmla="*/ 933915 w 3270095"/>
              <a:gd name="connsiteY61" fmla="*/ 166339 h 2488581"/>
              <a:gd name="connsiteX62" fmla="*/ 880946 w 3270095"/>
              <a:gd name="connsiteY62" fmla="*/ 205368 h 2488581"/>
              <a:gd name="connsiteX63" fmla="*/ 853068 w 3270095"/>
              <a:gd name="connsiteY63" fmla="*/ 222095 h 2488581"/>
              <a:gd name="connsiteX64" fmla="*/ 833554 w 3270095"/>
              <a:gd name="connsiteY64" fmla="*/ 263912 h 2488581"/>
              <a:gd name="connsiteX65" fmla="*/ 811251 w 3270095"/>
              <a:gd name="connsiteY65" fmla="*/ 302942 h 2488581"/>
              <a:gd name="connsiteX66" fmla="*/ 814039 w 3270095"/>
              <a:gd name="connsiteY66" fmla="*/ 339183 h 2488581"/>
              <a:gd name="connsiteX67" fmla="*/ 822402 w 3270095"/>
              <a:gd name="connsiteY67" fmla="*/ 375425 h 2488581"/>
              <a:gd name="connsiteX68" fmla="*/ 777798 w 3270095"/>
              <a:gd name="connsiteY68" fmla="*/ 392151 h 2488581"/>
              <a:gd name="connsiteX69" fmla="*/ 738768 w 3270095"/>
              <a:gd name="connsiteY69" fmla="*/ 431181 h 2488581"/>
              <a:gd name="connsiteX70" fmla="*/ 710890 w 3270095"/>
              <a:gd name="connsiteY70" fmla="*/ 470210 h 2488581"/>
              <a:gd name="connsiteX71" fmla="*/ 663498 w 3270095"/>
              <a:gd name="connsiteY71" fmla="*/ 520390 h 2488581"/>
              <a:gd name="connsiteX72" fmla="*/ 621680 w 3270095"/>
              <a:gd name="connsiteY72" fmla="*/ 564995 h 2488581"/>
              <a:gd name="connsiteX73" fmla="*/ 599378 w 3270095"/>
              <a:gd name="connsiteY73" fmla="*/ 587298 h 2488581"/>
              <a:gd name="connsiteX74" fmla="*/ 565924 w 3270095"/>
              <a:gd name="connsiteY74" fmla="*/ 643054 h 2488581"/>
              <a:gd name="connsiteX75" fmla="*/ 554773 w 3270095"/>
              <a:gd name="connsiteY75" fmla="*/ 662568 h 2488581"/>
              <a:gd name="connsiteX76" fmla="*/ 554773 w 3270095"/>
              <a:gd name="connsiteY76" fmla="*/ 693234 h 2488581"/>
              <a:gd name="connsiteX77" fmla="*/ 585439 w 3270095"/>
              <a:gd name="connsiteY77" fmla="*/ 813110 h 2488581"/>
              <a:gd name="connsiteX78" fmla="*/ 577076 w 3270095"/>
              <a:gd name="connsiteY78" fmla="*/ 866078 h 2488581"/>
              <a:gd name="connsiteX79" fmla="*/ 602166 w 3270095"/>
              <a:gd name="connsiteY79" fmla="*/ 907895 h 2488581"/>
              <a:gd name="connsiteX80" fmla="*/ 624468 w 3270095"/>
              <a:gd name="connsiteY80" fmla="*/ 999893 h 2488581"/>
              <a:gd name="connsiteX81" fmla="*/ 624468 w 3270095"/>
              <a:gd name="connsiteY81" fmla="*/ 1072376 h 2488581"/>
              <a:gd name="connsiteX82" fmla="*/ 607741 w 3270095"/>
              <a:gd name="connsiteY82" fmla="*/ 1133707 h 2488581"/>
              <a:gd name="connsiteX83" fmla="*/ 602166 w 3270095"/>
              <a:gd name="connsiteY83" fmla="*/ 1189464 h 2488581"/>
              <a:gd name="connsiteX84" fmla="*/ 607741 w 3270095"/>
              <a:gd name="connsiteY84" fmla="*/ 1225705 h 2488581"/>
              <a:gd name="connsiteX85" fmla="*/ 618893 w 3270095"/>
              <a:gd name="connsiteY85" fmla="*/ 1320490 h 2488581"/>
              <a:gd name="connsiteX86" fmla="*/ 616105 w 3270095"/>
              <a:gd name="connsiteY86" fmla="*/ 1387398 h 2488581"/>
              <a:gd name="connsiteX87" fmla="*/ 588227 w 3270095"/>
              <a:gd name="connsiteY87" fmla="*/ 1454305 h 2488581"/>
              <a:gd name="connsiteX88" fmla="*/ 549198 w 3270095"/>
              <a:gd name="connsiteY88" fmla="*/ 1501698 h 2488581"/>
              <a:gd name="connsiteX89" fmla="*/ 515744 w 3270095"/>
              <a:gd name="connsiteY89" fmla="*/ 1535151 h 2488581"/>
              <a:gd name="connsiteX90" fmla="*/ 487866 w 3270095"/>
              <a:gd name="connsiteY90" fmla="*/ 1568605 h 2488581"/>
              <a:gd name="connsiteX91" fmla="*/ 496229 w 3270095"/>
              <a:gd name="connsiteY91" fmla="*/ 1607634 h 2488581"/>
              <a:gd name="connsiteX92" fmla="*/ 457200 w 3270095"/>
              <a:gd name="connsiteY92" fmla="*/ 1674542 h 2488581"/>
              <a:gd name="connsiteX93" fmla="*/ 457200 w 3270095"/>
              <a:gd name="connsiteY93" fmla="*/ 1707995 h 2488581"/>
              <a:gd name="connsiteX94" fmla="*/ 454412 w 3270095"/>
              <a:gd name="connsiteY94" fmla="*/ 1760964 h 2488581"/>
              <a:gd name="connsiteX95" fmla="*/ 432110 w 3270095"/>
              <a:gd name="connsiteY95" fmla="*/ 1827871 h 2488581"/>
              <a:gd name="connsiteX96" fmla="*/ 404232 w 3270095"/>
              <a:gd name="connsiteY96" fmla="*/ 1869688 h 2488581"/>
              <a:gd name="connsiteX97" fmla="*/ 370778 w 3270095"/>
              <a:gd name="connsiteY97" fmla="*/ 1900354 h 2488581"/>
              <a:gd name="connsiteX98" fmla="*/ 317810 w 3270095"/>
              <a:gd name="connsiteY98" fmla="*/ 1942171 h 2488581"/>
              <a:gd name="connsiteX99" fmla="*/ 287144 w 3270095"/>
              <a:gd name="connsiteY99" fmla="*/ 1961685 h 2488581"/>
              <a:gd name="connsiteX100" fmla="*/ 264841 w 3270095"/>
              <a:gd name="connsiteY100" fmla="*/ 2023017 h 2488581"/>
              <a:gd name="connsiteX101" fmla="*/ 239751 w 3270095"/>
              <a:gd name="connsiteY101" fmla="*/ 2070410 h 2488581"/>
              <a:gd name="connsiteX102" fmla="*/ 217449 w 3270095"/>
              <a:gd name="connsiteY102" fmla="*/ 2128954 h 2488581"/>
              <a:gd name="connsiteX103" fmla="*/ 197934 w 3270095"/>
              <a:gd name="connsiteY103" fmla="*/ 2151256 h 2488581"/>
              <a:gd name="connsiteX104" fmla="*/ 153329 w 3270095"/>
              <a:gd name="connsiteY104" fmla="*/ 2195861 h 2488581"/>
              <a:gd name="connsiteX105" fmla="*/ 122663 w 3270095"/>
              <a:gd name="connsiteY105" fmla="*/ 2220951 h 2488581"/>
              <a:gd name="connsiteX106" fmla="*/ 114300 w 3270095"/>
              <a:gd name="connsiteY106" fmla="*/ 2254405 h 2488581"/>
              <a:gd name="connsiteX107" fmla="*/ 111512 w 3270095"/>
              <a:gd name="connsiteY107" fmla="*/ 2312949 h 2488581"/>
              <a:gd name="connsiteX108" fmla="*/ 94785 w 3270095"/>
              <a:gd name="connsiteY108" fmla="*/ 2377068 h 2488581"/>
              <a:gd name="connsiteX109" fmla="*/ 44605 w 3270095"/>
              <a:gd name="connsiteY109" fmla="*/ 2463490 h 2488581"/>
              <a:gd name="connsiteX110" fmla="*/ 0 w 3270095"/>
              <a:gd name="connsiteY110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217630 w 3270095"/>
              <a:gd name="connsiteY19" fmla="*/ 569296 h 2488581"/>
              <a:gd name="connsiteX20" fmla="*/ 3189249 w 3270095"/>
              <a:gd name="connsiteY20" fmla="*/ 534329 h 2488581"/>
              <a:gd name="connsiteX21" fmla="*/ 3133493 w 3270095"/>
              <a:gd name="connsiteY21" fmla="*/ 500876 h 2488581"/>
              <a:gd name="connsiteX22" fmla="*/ 3077737 w 3270095"/>
              <a:gd name="connsiteY22" fmla="*/ 464634 h 2488581"/>
              <a:gd name="connsiteX23" fmla="*/ 3055434 w 3270095"/>
              <a:gd name="connsiteY23" fmla="*/ 442332 h 2488581"/>
              <a:gd name="connsiteX24" fmla="*/ 3002466 w 3270095"/>
              <a:gd name="connsiteY24" fmla="*/ 464634 h 2488581"/>
              <a:gd name="connsiteX25" fmla="*/ 2974588 w 3270095"/>
              <a:gd name="connsiteY25" fmla="*/ 478573 h 2488581"/>
              <a:gd name="connsiteX26" fmla="*/ 2938346 w 3270095"/>
              <a:gd name="connsiteY26" fmla="*/ 447907 h 2488581"/>
              <a:gd name="connsiteX27" fmla="*/ 2882590 w 3270095"/>
              <a:gd name="connsiteY27" fmla="*/ 442332 h 2488581"/>
              <a:gd name="connsiteX28" fmla="*/ 2832410 w 3270095"/>
              <a:gd name="connsiteY28" fmla="*/ 439544 h 2488581"/>
              <a:gd name="connsiteX29" fmla="*/ 2801744 w 3270095"/>
              <a:gd name="connsiteY29" fmla="*/ 414454 h 2488581"/>
              <a:gd name="connsiteX30" fmla="*/ 2737624 w 3270095"/>
              <a:gd name="connsiteY30" fmla="*/ 372637 h 2488581"/>
              <a:gd name="connsiteX31" fmla="*/ 2687444 w 3270095"/>
              <a:gd name="connsiteY31" fmla="*/ 341971 h 2488581"/>
              <a:gd name="connsiteX32" fmla="*/ 2631688 w 3270095"/>
              <a:gd name="connsiteY32" fmla="*/ 316881 h 2488581"/>
              <a:gd name="connsiteX33" fmla="*/ 2556417 w 3270095"/>
              <a:gd name="connsiteY33" fmla="*/ 277851 h 2488581"/>
              <a:gd name="connsiteX34" fmla="*/ 2520176 w 3270095"/>
              <a:gd name="connsiteY34" fmla="*/ 266700 h 2488581"/>
              <a:gd name="connsiteX35" fmla="*/ 2436541 w 3270095"/>
              <a:gd name="connsiteY35" fmla="*/ 255549 h 2488581"/>
              <a:gd name="connsiteX36" fmla="*/ 2369634 w 3270095"/>
              <a:gd name="connsiteY36" fmla="*/ 286215 h 2488581"/>
              <a:gd name="connsiteX37" fmla="*/ 2316666 w 3270095"/>
              <a:gd name="connsiteY37" fmla="*/ 280639 h 2488581"/>
              <a:gd name="connsiteX38" fmla="*/ 2280424 w 3270095"/>
              <a:gd name="connsiteY38" fmla="*/ 258337 h 2488581"/>
              <a:gd name="connsiteX39" fmla="*/ 2210729 w 3270095"/>
              <a:gd name="connsiteY39" fmla="*/ 258337 h 2488581"/>
              <a:gd name="connsiteX40" fmla="*/ 2138246 w 3270095"/>
              <a:gd name="connsiteY40" fmla="*/ 280639 h 2488581"/>
              <a:gd name="connsiteX41" fmla="*/ 2102005 w 3270095"/>
              <a:gd name="connsiteY41" fmla="*/ 289003 h 2488581"/>
              <a:gd name="connsiteX42" fmla="*/ 2040673 w 3270095"/>
              <a:gd name="connsiteY42" fmla="*/ 283427 h 2488581"/>
              <a:gd name="connsiteX43" fmla="*/ 1979341 w 3270095"/>
              <a:gd name="connsiteY43" fmla="*/ 261125 h 2488581"/>
              <a:gd name="connsiteX44" fmla="*/ 1870617 w 3270095"/>
              <a:gd name="connsiteY44" fmla="*/ 261125 h 2488581"/>
              <a:gd name="connsiteX45" fmla="*/ 1814861 w 3270095"/>
              <a:gd name="connsiteY45" fmla="*/ 230459 h 2488581"/>
              <a:gd name="connsiteX46" fmla="*/ 1778620 w 3270095"/>
              <a:gd name="connsiteY46" fmla="*/ 227671 h 2488581"/>
              <a:gd name="connsiteX47" fmla="*/ 1717288 w 3270095"/>
              <a:gd name="connsiteY47" fmla="*/ 194217 h 2488581"/>
              <a:gd name="connsiteX48" fmla="*/ 1681046 w 3270095"/>
              <a:gd name="connsiteY48" fmla="*/ 160764 h 2488581"/>
              <a:gd name="connsiteX49" fmla="*/ 1625290 w 3270095"/>
              <a:gd name="connsiteY49" fmla="*/ 121734 h 2488581"/>
              <a:gd name="connsiteX50" fmla="*/ 1580685 w 3270095"/>
              <a:gd name="connsiteY50" fmla="*/ 77129 h 2488581"/>
              <a:gd name="connsiteX51" fmla="*/ 1533293 w 3270095"/>
              <a:gd name="connsiteY51" fmla="*/ 35312 h 2488581"/>
              <a:gd name="connsiteX52" fmla="*/ 1405054 w 3270095"/>
              <a:gd name="connsiteY52" fmla="*/ 43676 h 2488581"/>
              <a:gd name="connsiteX53" fmla="*/ 1352085 w 3270095"/>
              <a:gd name="connsiteY53" fmla="*/ 32525 h 2488581"/>
              <a:gd name="connsiteX54" fmla="*/ 1313056 w 3270095"/>
              <a:gd name="connsiteY54" fmla="*/ 7434 h 2488581"/>
              <a:gd name="connsiteX55" fmla="*/ 1257300 w 3270095"/>
              <a:gd name="connsiteY55" fmla="*/ 1859 h 2488581"/>
              <a:gd name="connsiteX56" fmla="*/ 1201544 w 3270095"/>
              <a:gd name="connsiteY56" fmla="*/ 18585 h 2488581"/>
              <a:gd name="connsiteX57" fmla="*/ 1137424 w 3270095"/>
              <a:gd name="connsiteY57" fmla="*/ 46464 h 2488581"/>
              <a:gd name="connsiteX58" fmla="*/ 1078880 w 3270095"/>
              <a:gd name="connsiteY58" fmla="*/ 68766 h 2488581"/>
              <a:gd name="connsiteX59" fmla="*/ 1039851 w 3270095"/>
              <a:gd name="connsiteY59" fmla="*/ 105007 h 2488581"/>
              <a:gd name="connsiteX60" fmla="*/ 1006398 w 3270095"/>
              <a:gd name="connsiteY60" fmla="*/ 135673 h 2488581"/>
              <a:gd name="connsiteX61" fmla="*/ 970156 w 3270095"/>
              <a:gd name="connsiteY61" fmla="*/ 152400 h 2488581"/>
              <a:gd name="connsiteX62" fmla="*/ 933915 w 3270095"/>
              <a:gd name="connsiteY62" fmla="*/ 166339 h 2488581"/>
              <a:gd name="connsiteX63" fmla="*/ 880946 w 3270095"/>
              <a:gd name="connsiteY63" fmla="*/ 205368 h 2488581"/>
              <a:gd name="connsiteX64" fmla="*/ 853068 w 3270095"/>
              <a:gd name="connsiteY64" fmla="*/ 222095 h 2488581"/>
              <a:gd name="connsiteX65" fmla="*/ 833554 w 3270095"/>
              <a:gd name="connsiteY65" fmla="*/ 263912 h 2488581"/>
              <a:gd name="connsiteX66" fmla="*/ 811251 w 3270095"/>
              <a:gd name="connsiteY66" fmla="*/ 302942 h 2488581"/>
              <a:gd name="connsiteX67" fmla="*/ 814039 w 3270095"/>
              <a:gd name="connsiteY67" fmla="*/ 339183 h 2488581"/>
              <a:gd name="connsiteX68" fmla="*/ 822402 w 3270095"/>
              <a:gd name="connsiteY68" fmla="*/ 375425 h 2488581"/>
              <a:gd name="connsiteX69" fmla="*/ 777798 w 3270095"/>
              <a:gd name="connsiteY69" fmla="*/ 392151 h 2488581"/>
              <a:gd name="connsiteX70" fmla="*/ 738768 w 3270095"/>
              <a:gd name="connsiteY70" fmla="*/ 431181 h 2488581"/>
              <a:gd name="connsiteX71" fmla="*/ 710890 w 3270095"/>
              <a:gd name="connsiteY71" fmla="*/ 470210 h 2488581"/>
              <a:gd name="connsiteX72" fmla="*/ 663498 w 3270095"/>
              <a:gd name="connsiteY72" fmla="*/ 520390 h 2488581"/>
              <a:gd name="connsiteX73" fmla="*/ 621680 w 3270095"/>
              <a:gd name="connsiteY73" fmla="*/ 564995 h 2488581"/>
              <a:gd name="connsiteX74" fmla="*/ 599378 w 3270095"/>
              <a:gd name="connsiteY74" fmla="*/ 587298 h 2488581"/>
              <a:gd name="connsiteX75" fmla="*/ 565924 w 3270095"/>
              <a:gd name="connsiteY75" fmla="*/ 643054 h 2488581"/>
              <a:gd name="connsiteX76" fmla="*/ 554773 w 3270095"/>
              <a:gd name="connsiteY76" fmla="*/ 662568 h 2488581"/>
              <a:gd name="connsiteX77" fmla="*/ 554773 w 3270095"/>
              <a:gd name="connsiteY77" fmla="*/ 693234 h 2488581"/>
              <a:gd name="connsiteX78" fmla="*/ 585439 w 3270095"/>
              <a:gd name="connsiteY78" fmla="*/ 813110 h 2488581"/>
              <a:gd name="connsiteX79" fmla="*/ 577076 w 3270095"/>
              <a:gd name="connsiteY79" fmla="*/ 866078 h 2488581"/>
              <a:gd name="connsiteX80" fmla="*/ 602166 w 3270095"/>
              <a:gd name="connsiteY80" fmla="*/ 907895 h 2488581"/>
              <a:gd name="connsiteX81" fmla="*/ 624468 w 3270095"/>
              <a:gd name="connsiteY81" fmla="*/ 999893 h 2488581"/>
              <a:gd name="connsiteX82" fmla="*/ 624468 w 3270095"/>
              <a:gd name="connsiteY82" fmla="*/ 1072376 h 2488581"/>
              <a:gd name="connsiteX83" fmla="*/ 607741 w 3270095"/>
              <a:gd name="connsiteY83" fmla="*/ 1133707 h 2488581"/>
              <a:gd name="connsiteX84" fmla="*/ 602166 w 3270095"/>
              <a:gd name="connsiteY84" fmla="*/ 1189464 h 2488581"/>
              <a:gd name="connsiteX85" fmla="*/ 607741 w 3270095"/>
              <a:gd name="connsiteY85" fmla="*/ 1225705 h 2488581"/>
              <a:gd name="connsiteX86" fmla="*/ 618893 w 3270095"/>
              <a:gd name="connsiteY86" fmla="*/ 1320490 h 2488581"/>
              <a:gd name="connsiteX87" fmla="*/ 616105 w 3270095"/>
              <a:gd name="connsiteY87" fmla="*/ 1387398 h 2488581"/>
              <a:gd name="connsiteX88" fmla="*/ 588227 w 3270095"/>
              <a:gd name="connsiteY88" fmla="*/ 1454305 h 2488581"/>
              <a:gd name="connsiteX89" fmla="*/ 549198 w 3270095"/>
              <a:gd name="connsiteY89" fmla="*/ 1501698 h 2488581"/>
              <a:gd name="connsiteX90" fmla="*/ 515744 w 3270095"/>
              <a:gd name="connsiteY90" fmla="*/ 1535151 h 2488581"/>
              <a:gd name="connsiteX91" fmla="*/ 487866 w 3270095"/>
              <a:gd name="connsiteY91" fmla="*/ 1568605 h 2488581"/>
              <a:gd name="connsiteX92" fmla="*/ 496229 w 3270095"/>
              <a:gd name="connsiteY92" fmla="*/ 1607634 h 2488581"/>
              <a:gd name="connsiteX93" fmla="*/ 457200 w 3270095"/>
              <a:gd name="connsiteY93" fmla="*/ 1674542 h 2488581"/>
              <a:gd name="connsiteX94" fmla="*/ 457200 w 3270095"/>
              <a:gd name="connsiteY94" fmla="*/ 1707995 h 2488581"/>
              <a:gd name="connsiteX95" fmla="*/ 454412 w 3270095"/>
              <a:gd name="connsiteY95" fmla="*/ 1760964 h 2488581"/>
              <a:gd name="connsiteX96" fmla="*/ 432110 w 3270095"/>
              <a:gd name="connsiteY96" fmla="*/ 1827871 h 2488581"/>
              <a:gd name="connsiteX97" fmla="*/ 404232 w 3270095"/>
              <a:gd name="connsiteY97" fmla="*/ 1869688 h 2488581"/>
              <a:gd name="connsiteX98" fmla="*/ 370778 w 3270095"/>
              <a:gd name="connsiteY98" fmla="*/ 1900354 h 2488581"/>
              <a:gd name="connsiteX99" fmla="*/ 317810 w 3270095"/>
              <a:gd name="connsiteY99" fmla="*/ 1942171 h 2488581"/>
              <a:gd name="connsiteX100" fmla="*/ 287144 w 3270095"/>
              <a:gd name="connsiteY100" fmla="*/ 1961685 h 2488581"/>
              <a:gd name="connsiteX101" fmla="*/ 264841 w 3270095"/>
              <a:gd name="connsiteY101" fmla="*/ 2023017 h 2488581"/>
              <a:gd name="connsiteX102" fmla="*/ 239751 w 3270095"/>
              <a:gd name="connsiteY102" fmla="*/ 2070410 h 2488581"/>
              <a:gd name="connsiteX103" fmla="*/ 217449 w 3270095"/>
              <a:gd name="connsiteY103" fmla="*/ 2128954 h 2488581"/>
              <a:gd name="connsiteX104" fmla="*/ 197934 w 3270095"/>
              <a:gd name="connsiteY104" fmla="*/ 2151256 h 2488581"/>
              <a:gd name="connsiteX105" fmla="*/ 153329 w 3270095"/>
              <a:gd name="connsiteY105" fmla="*/ 2195861 h 2488581"/>
              <a:gd name="connsiteX106" fmla="*/ 122663 w 3270095"/>
              <a:gd name="connsiteY106" fmla="*/ 2220951 h 2488581"/>
              <a:gd name="connsiteX107" fmla="*/ 114300 w 3270095"/>
              <a:gd name="connsiteY107" fmla="*/ 2254405 h 2488581"/>
              <a:gd name="connsiteX108" fmla="*/ 111512 w 3270095"/>
              <a:gd name="connsiteY108" fmla="*/ 2312949 h 2488581"/>
              <a:gd name="connsiteX109" fmla="*/ 94785 w 3270095"/>
              <a:gd name="connsiteY109" fmla="*/ 2377068 h 2488581"/>
              <a:gd name="connsiteX110" fmla="*/ 44605 w 3270095"/>
              <a:gd name="connsiteY110" fmla="*/ 2463490 h 2488581"/>
              <a:gd name="connsiteX111" fmla="*/ 0 w 3270095"/>
              <a:gd name="connsiteY111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217630 w 3270095"/>
              <a:gd name="connsiteY19" fmla="*/ 569296 h 2488581"/>
              <a:gd name="connsiteX20" fmla="*/ 3189249 w 3270095"/>
              <a:gd name="connsiteY20" fmla="*/ 534329 h 2488581"/>
              <a:gd name="connsiteX21" fmla="*/ 3133493 w 3270095"/>
              <a:gd name="connsiteY21" fmla="*/ 500876 h 2488581"/>
              <a:gd name="connsiteX22" fmla="*/ 3077737 w 3270095"/>
              <a:gd name="connsiteY22" fmla="*/ 464634 h 2488581"/>
              <a:gd name="connsiteX23" fmla="*/ 3055434 w 3270095"/>
              <a:gd name="connsiteY23" fmla="*/ 442332 h 2488581"/>
              <a:gd name="connsiteX24" fmla="*/ 3002466 w 3270095"/>
              <a:gd name="connsiteY24" fmla="*/ 464634 h 2488581"/>
              <a:gd name="connsiteX25" fmla="*/ 2974588 w 3270095"/>
              <a:gd name="connsiteY25" fmla="*/ 478573 h 2488581"/>
              <a:gd name="connsiteX26" fmla="*/ 2938346 w 3270095"/>
              <a:gd name="connsiteY26" fmla="*/ 447907 h 2488581"/>
              <a:gd name="connsiteX27" fmla="*/ 2882590 w 3270095"/>
              <a:gd name="connsiteY27" fmla="*/ 442332 h 2488581"/>
              <a:gd name="connsiteX28" fmla="*/ 2832410 w 3270095"/>
              <a:gd name="connsiteY28" fmla="*/ 439544 h 2488581"/>
              <a:gd name="connsiteX29" fmla="*/ 2801744 w 3270095"/>
              <a:gd name="connsiteY29" fmla="*/ 414454 h 2488581"/>
              <a:gd name="connsiteX30" fmla="*/ 2737624 w 3270095"/>
              <a:gd name="connsiteY30" fmla="*/ 372637 h 2488581"/>
              <a:gd name="connsiteX31" fmla="*/ 2687444 w 3270095"/>
              <a:gd name="connsiteY31" fmla="*/ 341971 h 2488581"/>
              <a:gd name="connsiteX32" fmla="*/ 2631688 w 3270095"/>
              <a:gd name="connsiteY32" fmla="*/ 316881 h 2488581"/>
              <a:gd name="connsiteX33" fmla="*/ 2556417 w 3270095"/>
              <a:gd name="connsiteY33" fmla="*/ 277851 h 2488581"/>
              <a:gd name="connsiteX34" fmla="*/ 2520176 w 3270095"/>
              <a:gd name="connsiteY34" fmla="*/ 266700 h 2488581"/>
              <a:gd name="connsiteX35" fmla="*/ 2436541 w 3270095"/>
              <a:gd name="connsiteY35" fmla="*/ 255549 h 2488581"/>
              <a:gd name="connsiteX36" fmla="*/ 2369634 w 3270095"/>
              <a:gd name="connsiteY36" fmla="*/ 286215 h 2488581"/>
              <a:gd name="connsiteX37" fmla="*/ 2316666 w 3270095"/>
              <a:gd name="connsiteY37" fmla="*/ 280639 h 2488581"/>
              <a:gd name="connsiteX38" fmla="*/ 2280424 w 3270095"/>
              <a:gd name="connsiteY38" fmla="*/ 258337 h 2488581"/>
              <a:gd name="connsiteX39" fmla="*/ 2210729 w 3270095"/>
              <a:gd name="connsiteY39" fmla="*/ 258337 h 2488581"/>
              <a:gd name="connsiteX40" fmla="*/ 2138246 w 3270095"/>
              <a:gd name="connsiteY40" fmla="*/ 280639 h 2488581"/>
              <a:gd name="connsiteX41" fmla="*/ 2102005 w 3270095"/>
              <a:gd name="connsiteY41" fmla="*/ 289003 h 2488581"/>
              <a:gd name="connsiteX42" fmla="*/ 2040673 w 3270095"/>
              <a:gd name="connsiteY42" fmla="*/ 283427 h 2488581"/>
              <a:gd name="connsiteX43" fmla="*/ 1979341 w 3270095"/>
              <a:gd name="connsiteY43" fmla="*/ 261125 h 2488581"/>
              <a:gd name="connsiteX44" fmla="*/ 1870617 w 3270095"/>
              <a:gd name="connsiteY44" fmla="*/ 261125 h 2488581"/>
              <a:gd name="connsiteX45" fmla="*/ 1814861 w 3270095"/>
              <a:gd name="connsiteY45" fmla="*/ 230459 h 2488581"/>
              <a:gd name="connsiteX46" fmla="*/ 1778620 w 3270095"/>
              <a:gd name="connsiteY46" fmla="*/ 227671 h 2488581"/>
              <a:gd name="connsiteX47" fmla="*/ 1717288 w 3270095"/>
              <a:gd name="connsiteY47" fmla="*/ 194217 h 2488581"/>
              <a:gd name="connsiteX48" fmla="*/ 1681046 w 3270095"/>
              <a:gd name="connsiteY48" fmla="*/ 160764 h 2488581"/>
              <a:gd name="connsiteX49" fmla="*/ 1625290 w 3270095"/>
              <a:gd name="connsiteY49" fmla="*/ 121734 h 2488581"/>
              <a:gd name="connsiteX50" fmla="*/ 1580685 w 3270095"/>
              <a:gd name="connsiteY50" fmla="*/ 77129 h 2488581"/>
              <a:gd name="connsiteX51" fmla="*/ 1533293 w 3270095"/>
              <a:gd name="connsiteY51" fmla="*/ 35312 h 2488581"/>
              <a:gd name="connsiteX52" fmla="*/ 1405054 w 3270095"/>
              <a:gd name="connsiteY52" fmla="*/ 43676 h 2488581"/>
              <a:gd name="connsiteX53" fmla="*/ 1352085 w 3270095"/>
              <a:gd name="connsiteY53" fmla="*/ 32525 h 2488581"/>
              <a:gd name="connsiteX54" fmla="*/ 1313056 w 3270095"/>
              <a:gd name="connsiteY54" fmla="*/ 7434 h 2488581"/>
              <a:gd name="connsiteX55" fmla="*/ 1257300 w 3270095"/>
              <a:gd name="connsiteY55" fmla="*/ 1859 h 2488581"/>
              <a:gd name="connsiteX56" fmla="*/ 1201544 w 3270095"/>
              <a:gd name="connsiteY56" fmla="*/ 18585 h 2488581"/>
              <a:gd name="connsiteX57" fmla="*/ 1137424 w 3270095"/>
              <a:gd name="connsiteY57" fmla="*/ 46464 h 2488581"/>
              <a:gd name="connsiteX58" fmla="*/ 1078880 w 3270095"/>
              <a:gd name="connsiteY58" fmla="*/ 68766 h 2488581"/>
              <a:gd name="connsiteX59" fmla="*/ 1039851 w 3270095"/>
              <a:gd name="connsiteY59" fmla="*/ 105007 h 2488581"/>
              <a:gd name="connsiteX60" fmla="*/ 1006398 w 3270095"/>
              <a:gd name="connsiteY60" fmla="*/ 135673 h 2488581"/>
              <a:gd name="connsiteX61" fmla="*/ 970156 w 3270095"/>
              <a:gd name="connsiteY61" fmla="*/ 152400 h 2488581"/>
              <a:gd name="connsiteX62" fmla="*/ 933915 w 3270095"/>
              <a:gd name="connsiteY62" fmla="*/ 166339 h 2488581"/>
              <a:gd name="connsiteX63" fmla="*/ 880946 w 3270095"/>
              <a:gd name="connsiteY63" fmla="*/ 205368 h 2488581"/>
              <a:gd name="connsiteX64" fmla="*/ 853068 w 3270095"/>
              <a:gd name="connsiteY64" fmla="*/ 222095 h 2488581"/>
              <a:gd name="connsiteX65" fmla="*/ 833554 w 3270095"/>
              <a:gd name="connsiteY65" fmla="*/ 263912 h 2488581"/>
              <a:gd name="connsiteX66" fmla="*/ 811251 w 3270095"/>
              <a:gd name="connsiteY66" fmla="*/ 302942 h 2488581"/>
              <a:gd name="connsiteX67" fmla="*/ 814039 w 3270095"/>
              <a:gd name="connsiteY67" fmla="*/ 339183 h 2488581"/>
              <a:gd name="connsiteX68" fmla="*/ 822402 w 3270095"/>
              <a:gd name="connsiteY68" fmla="*/ 375425 h 2488581"/>
              <a:gd name="connsiteX69" fmla="*/ 777798 w 3270095"/>
              <a:gd name="connsiteY69" fmla="*/ 392151 h 2488581"/>
              <a:gd name="connsiteX70" fmla="*/ 738768 w 3270095"/>
              <a:gd name="connsiteY70" fmla="*/ 431181 h 2488581"/>
              <a:gd name="connsiteX71" fmla="*/ 710890 w 3270095"/>
              <a:gd name="connsiteY71" fmla="*/ 470210 h 2488581"/>
              <a:gd name="connsiteX72" fmla="*/ 663498 w 3270095"/>
              <a:gd name="connsiteY72" fmla="*/ 520390 h 2488581"/>
              <a:gd name="connsiteX73" fmla="*/ 621680 w 3270095"/>
              <a:gd name="connsiteY73" fmla="*/ 564995 h 2488581"/>
              <a:gd name="connsiteX74" fmla="*/ 599378 w 3270095"/>
              <a:gd name="connsiteY74" fmla="*/ 587298 h 2488581"/>
              <a:gd name="connsiteX75" fmla="*/ 565924 w 3270095"/>
              <a:gd name="connsiteY75" fmla="*/ 643054 h 2488581"/>
              <a:gd name="connsiteX76" fmla="*/ 554773 w 3270095"/>
              <a:gd name="connsiteY76" fmla="*/ 662568 h 2488581"/>
              <a:gd name="connsiteX77" fmla="*/ 554773 w 3270095"/>
              <a:gd name="connsiteY77" fmla="*/ 693234 h 2488581"/>
              <a:gd name="connsiteX78" fmla="*/ 585439 w 3270095"/>
              <a:gd name="connsiteY78" fmla="*/ 813110 h 2488581"/>
              <a:gd name="connsiteX79" fmla="*/ 577076 w 3270095"/>
              <a:gd name="connsiteY79" fmla="*/ 866078 h 2488581"/>
              <a:gd name="connsiteX80" fmla="*/ 602166 w 3270095"/>
              <a:gd name="connsiteY80" fmla="*/ 907895 h 2488581"/>
              <a:gd name="connsiteX81" fmla="*/ 624468 w 3270095"/>
              <a:gd name="connsiteY81" fmla="*/ 999893 h 2488581"/>
              <a:gd name="connsiteX82" fmla="*/ 624468 w 3270095"/>
              <a:gd name="connsiteY82" fmla="*/ 1072376 h 2488581"/>
              <a:gd name="connsiteX83" fmla="*/ 607741 w 3270095"/>
              <a:gd name="connsiteY83" fmla="*/ 1133707 h 2488581"/>
              <a:gd name="connsiteX84" fmla="*/ 602166 w 3270095"/>
              <a:gd name="connsiteY84" fmla="*/ 1189464 h 2488581"/>
              <a:gd name="connsiteX85" fmla="*/ 607741 w 3270095"/>
              <a:gd name="connsiteY85" fmla="*/ 1225705 h 2488581"/>
              <a:gd name="connsiteX86" fmla="*/ 618893 w 3270095"/>
              <a:gd name="connsiteY86" fmla="*/ 1320490 h 2488581"/>
              <a:gd name="connsiteX87" fmla="*/ 616105 w 3270095"/>
              <a:gd name="connsiteY87" fmla="*/ 1387398 h 2488581"/>
              <a:gd name="connsiteX88" fmla="*/ 588227 w 3270095"/>
              <a:gd name="connsiteY88" fmla="*/ 1454305 h 2488581"/>
              <a:gd name="connsiteX89" fmla="*/ 549198 w 3270095"/>
              <a:gd name="connsiteY89" fmla="*/ 1501698 h 2488581"/>
              <a:gd name="connsiteX90" fmla="*/ 515744 w 3270095"/>
              <a:gd name="connsiteY90" fmla="*/ 1535151 h 2488581"/>
              <a:gd name="connsiteX91" fmla="*/ 487866 w 3270095"/>
              <a:gd name="connsiteY91" fmla="*/ 1568605 h 2488581"/>
              <a:gd name="connsiteX92" fmla="*/ 496229 w 3270095"/>
              <a:gd name="connsiteY92" fmla="*/ 1607634 h 2488581"/>
              <a:gd name="connsiteX93" fmla="*/ 457200 w 3270095"/>
              <a:gd name="connsiteY93" fmla="*/ 1674542 h 2488581"/>
              <a:gd name="connsiteX94" fmla="*/ 457200 w 3270095"/>
              <a:gd name="connsiteY94" fmla="*/ 1707995 h 2488581"/>
              <a:gd name="connsiteX95" fmla="*/ 454412 w 3270095"/>
              <a:gd name="connsiteY95" fmla="*/ 1760964 h 2488581"/>
              <a:gd name="connsiteX96" fmla="*/ 432110 w 3270095"/>
              <a:gd name="connsiteY96" fmla="*/ 1827871 h 2488581"/>
              <a:gd name="connsiteX97" fmla="*/ 404232 w 3270095"/>
              <a:gd name="connsiteY97" fmla="*/ 1869688 h 2488581"/>
              <a:gd name="connsiteX98" fmla="*/ 370778 w 3270095"/>
              <a:gd name="connsiteY98" fmla="*/ 1900354 h 2488581"/>
              <a:gd name="connsiteX99" fmla="*/ 317810 w 3270095"/>
              <a:gd name="connsiteY99" fmla="*/ 1942171 h 2488581"/>
              <a:gd name="connsiteX100" fmla="*/ 287144 w 3270095"/>
              <a:gd name="connsiteY100" fmla="*/ 1961685 h 2488581"/>
              <a:gd name="connsiteX101" fmla="*/ 264841 w 3270095"/>
              <a:gd name="connsiteY101" fmla="*/ 2023017 h 2488581"/>
              <a:gd name="connsiteX102" fmla="*/ 239751 w 3270095"/>
              <a:gd name="connsiteY102" fmla="*/ 2070410 h 2488581"/>
              <a:gd name="connsiteX103" fmla="*/ 217449 w 3270095"/>
              <a:gd name="connsiteY103" fmla="*/ 2128954 h 2488581"/>
              <a:gd name="connsiteX104" fmla="*/ 197934 w 3270095"/>
              <a:gd name="connsiteY104" fmla="*/ 2151256 h 2488581"/>
              <a:gd name="connsiteX105" fmla="*/ 153329 w 3270095"/>
              <a:gd name="connsiteY105" fmla="*/ 2195861 h 2488581"/>
              <a:gd name="connsiteX106" fmla="*/ 122663 w 3270095"/>
              <a:gd name="connsiteY106" fmla="*/ 2220951 h 2488581"/>
              <a:gd name="connsiteX107" fmla="*/ 114300 w 3270095"/>
              <a:gd name="connsiteY107" fmla="*/ 2254405 h 2488581"/>
              <a:gd name="connsiteX108" fmla="*/ 111512 w 3270095"/>
              <a:gd name="connsiteY108" fmla="*/ 2312949 h 2488581"/>
              <a:gd name="connsiteX109" fmla="*/ 94785 w 3270095"/>
              <a:gd name="connsiteY109" fmla="*/ 2377068 h 2488581"/>
              <a:gd name="connsiteX110" fmla="*/ 44605 w 3270095"/>
              <a:gd name="connsiteY110" fmla="*/ 2463490 h 2488581"/>
              <a:gd name="connsiteX111" fmla="*/ 0 w 3270095"/>
              <a:gd name="connsiteY111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189249 w 3270095"/>
              <a:gd name="connsiteY19" fmla="*/ 534329 h 2488581"/>
              <a:gd name="connsiteX20" fmla="*/ 3133493 w 3270095"/>
              <a:gd name="connsiteY20" fmla="*/ 500876 h 2488581"/>
              <a:gd name="connsiteX21" fmla="*/ 3077737 w 3270095"/>
              <a:gd name="connsiteY21" fmla="*/ 464634 h 2488581"/>
              <a:gd name="connsiteX22" fmla="*/ 3055434 w 3270095"/>
              <a:gd name="connsiteY22" fmla="*/ 442332 h 2488581"/>
              <a:gd name="connsiteX23" fmla="*/ 3002466 w 3270095"/>
              <a:gd name="connsiteY23" fmla="*/ 464634 h 2488581"/>
              <a:gd name="connsiteX24" fmla="*/ 2974588 w 3270095"/>
              <a:gd name="connsiteY24" fmla="*/ 478573 h 2488581"/>
              <a:gd name="connsiteX25" fmla="*/ 2938346 w 3270095"/>
              <a:gd name="connsiteY25" fmla="*/ 447907 h 2488581"/>
              <a:gd name="connsiteX26" fmla="*/ 2882590 w 3270095"/>
              <a:gd name="connsiteY26" fmla="*/ 442332 h 2488581"/>
              <a:gd name="connsiteX27" fmla="*/ 2832410 w 3270095"/>
              <a:gd name="connsiteY27" fmla="*/ 439544 h 2488581"/>
              <a:gd name="connsiteX28" fmla="*/ 2801744 w 3270095"/>
              <a:gd name="connsiteY28" fmla="*/ 414454 h 2488581"/>
              <a:gd name="connsiteX29" fmla="*/ 2737624 w 3270095"/>
              <a:gd name="connsiteY29" fmla="*/ 372637 h 2488581"/>
              <a:gd name="connsiteX30" fmla="*/ 2687444 w 3270095"/>
              <a:gd name="connsiteY30" fmla="*/ 341971 h 2488581"/>
              <a:gd name="connsiteX31" fmla="*/ 2631688 w 3270095"/>
              <a:gd name="connsiteY31" fmla="*/ 316881 h 2488581"/>
              <a:gd name="connsiteX32" fmla="*/ 2556417 w 3270095"/>
              <a:gd name="connsiteY32" fmla="*/ 277851 h 2488581"/>
              <a:gd name="connsiteX33" fmla="*/ 2520176 w 3270095"/>
              <a:gd name="connsiteY33" fmla="*/ 266700 h 2488581"/>
              <a:gd name="connsiteX34" fmla="*/ 2436541 w 3270095"/>
              <a:gd name="connsiteY34" fmla="*/ 255549 h 2488581"/>
              <a:gd name="connsiteX35" fmla="*/ 2369634 w 3270095"/>
              <a:gd name="connsiteY35" fmla="*/ 286215 h 2488581"/>
              <a:gd name="connsiteX36" fmla="*/ 2316666 w 3270095"/>
              <a:gd name="connsiteY36" fmla="*/ 280639 h 2488581"/>
              <a:gd name="connsiteX37" fmla="*/ 2280424 w 3270095"/>
              <a:gd name="connsiteY37" fmla="*/ 258337 h 2488581"/>
              <a:gd name="connsiteX38" fmla="*/ 2210729 w 3270095"/>
              <a:gd name="connsiteY38" fmla="*/ 258337 h 2488581"/>
              <a:gd name="connsiteX39" fmla="*/ 2138246 w 3270095"/>
              <a:gd name="connsiteY39" fmla="*/ 280639 h 2488581"/>
              <a:gd name="connsiteX40" fmla="*/ 2102005 w 3270095"/>
              <a:gd name="connsiteY40" fmla="*/ 289003 h 2488581"/>
              <a:gd name="connsiteX41" fmla="*/ 2040673 w 3270095"/>
              <a:gd name="connsiteY41" fmla="*/ 283427 h 2488581"/>
              <a:gd name="connsiteX42" fmla="*/ 1979341 w 3270095"/>
              <a:gd name="connsiteY42" fmla="*/ 261125 h 2488581"/>
              <a:gd name="connsiteX43" fmla="*/ 1870617 w 3270095"/>
              <a:gd name="connsiteY43" fmla="*/ 261125 h 2488581"/>
              <a:gd name="connsiteX44" fmla="*/ 1814861 w 3270095"/>
              <a:gd name="connsiteY44" fmla="*/ 230459 h 2488581"/>
              <a:gd name="connsiteX45" fmla="*/ 1778620 w 3270095"/>
              <a:gd name="connsiteY45" fmla="*/ 227671 h 2488581"/>
              <a:gd name="connsiteX46" fmla="*/ 1717288 w 3270095"/>
              <a:gd name="connsiteY46" fmla="*/ 194217 h 2488581"/>
              <a:gd name="connsiteX47" fmla="*/ 1681046 w 3270095"/>
              <a:gd name="connsiteY47" fmla="*/ 160764 h 2488581"/>
              <a:gd name="connsiteX48" fmla="*/ 1625290 w 3270095"/>
              <a:gd name="connsiteY48" fmla="*/ 121734 h 2488581"/>
              <a:gd name="connsiteX49" fmla="*/ 1580685 w 3270095"/>
              <a:gd name="connsiteY49" fmla="*/ 77129 h 2488581"/>
              <a:gd name="connsiteX50" fmla="*/ 1533293 w 3270095"/>
              <a:gd name="connsiteY50" fmla="*/ 35312 h 2488581"/>
              <a:gd name="connsiteX51" fmla="*/ 1405054 w 3270095"/>
              <a:gd name="connsiteY51" fmla="*/ 43676 h 2488581"/>
              <a:gd name="connsiteX52" fmla="*/ 1352085 w 3270095"/>
              <a:gd name="connsiteY52" fmla="*/ 32525 h 2488581"/>
              <a:gd name="connsiteX53" fmla="*/ 1313056 w 3270095"/>
              <a:gd name="connsiteY53" fmla="*/ 7434 h 2488581"/>
              <a:gd name="connsiteX54" fmla="*/ 1257300 w 3270095"/>
              <a:gd name="connsiteY54" fmla="*/ 1859 h 2488581"/>
              <a:gd name="connsiteX55" fmla="*/ 1201544 w 3270095"/>
              <a:gd name="connsiteY55" fmla="*/ 18585 h 2488581"/>
              <a:gd name="connsiteX56" fmla="*/ 1137424 w 3270095"/>
              <a:gd name="connsiteY56" fmla="*/ 46464 h 2488581"/>
              <a:gd name="connsiteX57" fmla="*/ 1078880 w 3270095"/>
              <a:gd name="connsiteY57" fmla="*/ 68766 h 2488581"/>
              <a:gd name="connsiteX58" fmla="*/ 1039851 w 3270095"/>
              <a:gd name="connsiteY58" fmla="*/ 105007 h 2488581"/>
              <a:gd name="connsiteX59" fmla="*/ 1006398 w 3270095"/>
              <a:gd name="connsiteY59" fmla="*/ 135673 h 2488581"/>
              <a:gd name="connsiteX60" fmla="*/ 970156 w 3270095"/>
              <a:gd name="connsiteY60" fmla="*/ 152400 h 2488581"/>
              <a:gd name="connsiteX61" fmla="*/ 933915 w 3270095"/>
              <a:gd name="connsiteY61" fmla="*/ 166339 h 2488581"/>
              <a:gd name="connsiteX62" fmla="*/ 880946 w 3270095"/>
              <a:gd name="connsiteY62" fmla="*/ 205368 h 2488581"/>
              <a:gd name="connsiteX63" fmla="*/ 853068 w 3270095"/>
              <a:gd name="connsiteY63" fmla="*/ 222095 h 2488581"/>
              <a:gd name="connsiteX64" fmla="*/ 833554 w 3270095"/>
              <a:gd name="connsiteY64" fmla="*/ 263912 h 2488581"/>
              <a:gd name="connsiteX65" fmla="*/ 811251 w 3270095"/>
              <a:gd name="connsiteY65" fmla="*/ 302942 h 2488581"/>
              <a:gd name="connsiteX66" fmla="*/ 814039 w 3270095"/>
              <a:gd name="connsiteY66" fmla="*/ 339183 h 2488581"/>
              <a:gd name="connsiteX67" fmla="*/ 822402 w 3270095"/>
              <a:gd name="connsiteY67" fmla="*/ 375425 h 2488581"/>
              <a:gd name="connsiteX68" fmla="*/ 777798 w 3270095"/>
              <a:gd name="connsiteY68" fmla="*/ 392151 h 2488581"/>
              <a:gd name="connsiteX69" fmla="*/ 738768 w 3270095"/>
              <a:gd name="connsiteY69" fmla="*/ 431181 h 2488581"/>
              <a:gd name="connsiteX70" fmla="*/ 710890 w 3270095"/>
              <a:gd name="connsiteY70" fmla="*/ 470210 h 2488581"/>
              <a:gd name="connsiteX71" fmla="*/ 663498 w 3270095"/>
              <a:gd name="connsiteY71" fmla="*/ 520390 h 2488581"/>
              <a:gd name="connsiteX72" fmla="*/ 621680 w 3270095"/>
              <a:gd name="connsiteY72" fmla="*/ 564995 h 2488581"/>
              <a:gd name="connsiteX73" fmla="*/ 599378 w 3270095"/>
              <a:gd name="connsiteY73" fmla="*/ 587298 h 2488581"/>
              <a:gd name="connsiteX74" fmla="*/ 565924 w 3270095"/>
              <a:gd name="connsiteY74" fmla="*/ 643054 h 2488581"/>
              <a:gd name="connsiteX75" fmla="*/ 554773 w 3270095"/>
              <a:gd name="connsiteY75" fmla="*/ 662568 h 2488581"/>
              <a:gd name="connsiteX76" fmla="*/ 554773 w 3270095"/>
              <a:gd name="connsiteY76" fmla="*/ 693234 h 2488581"/>
              <a:gd name="connsiteX77" fmla="*/ 585439 w 3270095"/>
              <a:gd name="connsiteY77" fmla="*/ 813110 h 2488581"/>
              <a:gd name="connsiteX78" fmla="*/ 577076 w 3270095"/>
              <a:gd name="connsiteY78" fmla="*/ 866078 h 2488581"/>
              <a:gd name="connsiteX79" fmla="*/ 602166 w 3270095"/>
              <a:gd name="connsiteY79" fmla="*/ 907895 h 2488581"/>
              <a:gd name="connsiteX80" fmla="*/ 624468 w 3270095"/>
              <a:gd name="connsiteY80" fmla="*/ 999893 h 2488581"/>
              <a:gd name="connsiteX81" fmla="*/ 624468 w 3270095"/>
              <a:gd name="connsiteY81" fmla="*/ 1072376 h 2488581"/>
              <a:gd name="connsiteX82" fmla="*/ 607741 w 3270095"/>
              <a:gd name="connsiteY82" fmla="*/ 1133707 h 2488581"/>
              <a:gd name="connsiteX83" fmla="*/ 602166 w 3270095"/>
              <a:gd name="connsiteY83" fmla="*/ 1189464 h 2488581"/>
              <a:gd name="connsiteX84" fmla="*/ 607741 w 3270095"/>
              <a:gd name="connsiteY84" fmla="*/ 1225705 h 2488581"/>
              <a:gd name="connsiteX85" fmla="*/ 618893 w 3270095"/>
              <a:gd name="connsiteY85" fmla="*/ 1320490 h 2488581"/>
              <a:gd name="connsiteX86" fmla="*/ 616105 w 3270095"/>
              <a:gd name="connsiteY86" fmla="*/ 1387398 h 2488581"/>
              <a:gd name="connsiteX87" fmla="*/ 588227 w 3270095"/>
              <a:gd name="connsiteY87" fmla="*/ 1454305 h 2488581"/>
              <a:gd name="connsiteX88" fmla="*/ 549198 w 3270095"/>
              <a:gd name="connsiteY88" fmla="*/ 1501698 h 2488581"/>
              <a:gd name="connsiteX89" fmla="*/ 515744 w 3270095"/>
              <a:gd name="connsiteY89" fmla="*/ 1535151 h 2488581"/>
              <a:gd name="connsiteX90" fmla="*/ 487866 w 3270095"/>
              <a:gd name="connsiteY90" fmla="*/ 1568605 h 2488581"/>
              <a:gd name="connsiteX91" fmla="*/ 496229 w 3270095"/>
              <a:gd name="connsiteY91" fmla="*/ 1607634 h 2488581"/>
              <a:gd name="connsiteX92" fmla="*/ 457200 w 3270095"/>
              <a:gd name="connsiteY92" fmla="*/ 1674542 h 2488581"/>
              <a:gd name="connsiteX93" fmla="*/ 457200 w 3270095"/>
              <a:gd name="connsiteY93" fmla="*/ 1707995 h 2488581"/>
              <a:gd name="connsiteX94" fmla="*/ 454412 w 3270095"/>
              <a:gd name="connsiteY94" fmla="*/ 1760964 h 2488581"/>
              <a:gd name="connsiteX95" fmla="*/ 432110 w 3270095"/>
              <a:gd name="connsiteY95" fmla="*/ 1827871 h 2488581"/>
              <a:gd name="connsiteX96" fmla="*/ 404232 w 3270095"/>
              <a:gd name="connsiteY96" fmla="*/ 1869688 h 2488581"/>
              <a:gd name="connsiteX97" fmla="*/ 370778 w 3270095"/>
              <a:gd name="connsiteY97" fmla="*/ 1900354 h 2488581"/>
              <a:gd name="connsiteX98" fmla="*/ 317810 w 3270095"/>
              <a:gd name="connsiteY98" fmla="*/ 1942171 h 2488581"/>
              <a:gd name="connsiteX99" fmla="*/ 287144 w 3270095"/>
              <a:gd name="connsiteY99" fmla="*/ 1961685 h 2488581"/>
              <a:gd name="connsiteX100" fmla="*/ 264841 w 3270095"/>
              <a:gd name="connsiteY100" fmla="*/ 2023017 h 2488581"/>
              <a:gd name="connsiteX101" fmla="*/ 239751 w 3270095"/>
              <a:gd name="connsiteY101" fmla="*/ 2070410 h 2488581"/>
              <a:gd name="connsiteX102" fmla="*/ 217449 w 3270095"/>
              <a:gd name="connsiteY102" fmla="*/ 2128954 h 2488581"/>
              <a:gd name="connsiteX103" fmla="*/ 197934 w 3270095"/>
              <a:gd name="connsiteY103" fmla="*/ 2151256 h 2488581"/>
              <a:gd name="connsiteX104" fmla="*/ 153329 w 3270095"/>
              <a:gd name="connsiteY104" fmla="*/ 2195861 h 2488581"/>
              <a:gd name="connsiteX105" fmla="*/ 122663 w 3270095"/>
              <a:gd name="connsiteY105" fmla="*/ 2220951 h 2488581"/>
              <a:gd name="connsiteX106" fmla="*/ 114300 w 3270095"/>
              <a:gd name="connsiteY106" fmla="*/ 2254405 h 2488581"/>
              <a:gd name="connsiteX107" fmla="*/ 111512 w 3270095"/>
              <a:gd name="connsiteY107" fmla="*/ 2312949 h 2488581"/>
              <a:gd name="connsiteX108" fmla="*/ 94785 w 3270095"/>
              <a:gd name="connsiteY108" fmla="*/ 2377068 h 2488581"/>
              <a:gd name="connsiteX109" fmla="*/ 44605 w 3270095"/>
              <a:gd name="connsiteY109" fmla="*/ 2463490 h 2488581"/>
              <a:gd name="connsiteX110" fmla="*/ 0 w 3270095"/>
              <a:gd name="connsiteY110" fmla="*/ 2488581 h 2488581"/>
              <a:gd name="connsiteX0" fmla="*/ 3127917 w 3270095"/>
              <a:gd name="connsiteY0" fmla="*/ 1256371 h 2488581"/>
              <a:gd name="connsiteX1" fmla="*/ 3141856 w 3270095"/>
              <a:gd name="connsiteY1" fmla="*/ 1200615 h 2488581"/>
              <a:gd name="connsiteX2" fmla="*/ 3119554 w 3270095"/>
              <a:gd name="connsiteY2" fmla="*/ 1147646 h 2488581"/>
              <a:gd name="connsiteX3" fmla="*/ 3100039 w 3270095"/>
              <a:gd name="connsiteY3" fmla="*/ 1119768 h 2488581"/>
              <a:gd name="connsiteX4" fmla="*/ 3144644 w 3270095"/>
              <a:gd name="connsiteY4" fmla="*/ 1086315 h 2488581"/>
              <a:gd name="connsiteX5" fmla="*/ 3197612 w 3270095"/>
              <a:gd name="connsiteY5" fmla="*/ 1091890 h 2488581"/>
              <a:gd name="connsiteX6" fmla="*/ 3211551 w 3270095"/>
              <a:gd name="connsiteY6" fmla="*/ 1080739 h 2488581"/>
              <a:gd name="connsiteX7" fmla="*/ 3236641 w 3270095"/>
              <a:gd name="connsiteY7" fmla="*/ 1044498 h 2488581"/>
              <a:gd name="connsiteX8" fmla="*/ 3256156 w 3270095"/>
              <a:gd name="connsiteY8" fmla="*/ 1013832 h 2488581"/>
              <a:gd name="connsiteX9" fmla="*/ 3264520 w 3270095"/>
              <a:gd name="connsiteY9" fmla="*/ 952500 h 2488581"/>
              <a:gd name="connsiteX10" fmla="*/ 3242217 w 3270095"/>
              <a:gd name="connsiteY10" fmla="*/ 896744 h 2488581"/>
              <a:gd name="connsiteX11" fmla="*/ 3228278 w 3270095"/>
              <a:gd name="connsiteY11" fmla="*/ 854927 h 2488581"/>
              <a:gd name="connsiteX12" fmla="*/ 3242217 w 3270095"/>
              <a:gd name="connsiteY12" fmla="*/ 793595 h 2488581"/>
              <a:gd name="connsiteX13" fmla="*/ 3267307 w 3270095"/>
              <a:gd name="connsiteY13" fmla="*/ 748990 h 2488581"/>
              <a:gd name="connsiteX14" fmla="*/ 3258944 w 3270095"/>
              <a:gd name="connsiteY14" fmla="*/ 687659 h 2488581"/>
              <a:gd name="connsiteX15" fmla="*/ 3239429 w 3270095"/>
              <a:gd name="connsiteY15" fmla="*/ 623539 h 2488581"/>
              <a:gd name="connsiteX16" fmla="*/ 3223554 w 3270095"/>
              <a:gd name="connsiteY16" fmla="*/ 574085 h 2488581"/>
              <a:gd name="connsiteX17" fmla="*/ 3223554 w 3270095"/>
              <a:gd name="connsiteY17" fmla="*/ 57114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141856 w 3270095"/>
              <a:gd name="connsiteY0" fmla="*/ 1200615 h 2488581"/>
              <a:gd name="connsiteX1" fmla="*/ 3119554 w 3270095"/>
              <a:gd name="connsiteY1" fmla="*/ 1147646 h 2488581"/>
              <a:gd name="connsiteX2" fmla="*/ 3100039 w 3270095"/>
              <a:gd name="connsiteY2" fmla="*/ 1119768 h 2488581"/>
              <a:gd name="connsiteX3" fmla="*/ 3144644 w 3270095"/>
              <a:gd name="connsiteY3" fmla="*/ 1086315 h 2488581"/>
              <a:gd name="connsiteX4" fmla="*/ 3197612 w 3270095"/>
              <a:gd name="connsiteY4" fmla="*/ 1091890 h 2488581"/>
              <a:gd name="connsiteX5" fmla="*/ 3211551 w 3270095"/>
              <a:gd name="connsiteY5" fmla="*/ 1080739 h 2488581"/>
              <a:gd name="connsiteX6" fmla="*/ 3236641 w 3270095"/>
              <a:gd name="connsiteY6" fmla="*/ 1044498 h 2488581"/>
              <a:gd name="connsiteX7" fmla="*/ 3256156 w 3270095"/>
              <a:gd name="connsiteY7" fmla="*/ 1013832 h 2488581"/>
              <a:gd name="connsiteX8" fmla="*/ 3264520 w 3270095"/>
              <a:gd name="connsiteY8" fmla="*/ 952500 h 2488581"/>
              <a:gd name="connsiteX9" fmla="*/ 3242217 w 3270095"/>
              <a:gd name="connsiteY9" fmla="*/ 896744 h 2488581"/>
              <a:gd name="connsiteX10" fmla="*/ 3228278 w 3270095"/>
              <a:gd name="connsiteY10" fmla="*/ 854927 h 2488581"/>
              <a:gd name="connsiteX11" fmla="*/ 3242217 w 3270095"/>
              <a:gd name="connsiteY11" fmla="*/ 793595 h 2488581"/>
              <a:gd name="connsiteX12" fmla="*/ 3267307 w 3270095"/>
              <a:gd name="connsiteY12" fmla="*/ 748990 h 2488581"/>
              <a:gd name="connsiteX13" fmla="*/ 3258944 w 3270095"/>
              <a:gd name="connsiteY13" fmla="*/ 687659 h 2488581"/>
              <a:gd name="connsiteX14" fmla="*/ 3239429 w 3270095"/>
              <a:gd name="connsiteY14" fmla="*/ 623539 h 2488581"/>
              <a:gd name="connsiteX15" fmla="*/ 3223554 w 3270095"/>
              <a:gd name="connsiteY15" fmla="*/ 574085 h 2488581"/>
              <a:gd name="connsiteX16" fmla="*/ 3223554 w 3270095"/>
              <a:gd name="connsiteY16" fmla="*/ 571145 h 2488581"/>
              <a:gd name="connsiteX17" fmla="*/ 3189249 w 3270095"/>
              <a:gd name="connsiteY17" fmla="*/ 534329 h 2488581"/>
              <a:gd name="connsiteX18" fmla="*/ 3133493 w 3270095"/>
              <a:gd name="connsiteY18" fmla="*/ 500876 h 2488581"/>
              <a:gd name="connsiteX19" fmla="*/ 3077737 w 3270095"/>
              <a:gd name="connsiteY19" fmla="*/ 464634 h 2488581"/>
              <a:gd name="connsiteX20" fmla="*/ 3055434 w 3270095"/>
              <a:gd name="connsiteY20" fmla="*/ 442332 h 2488581"/>
              <a:gd name="connsiteX21" fmla="*/ 3002466 w 3270095"/>
              <a:gd name="connsiteY21" fmla="*/ 464634 h 2488581"/>
              <a:gd name="connsiteX22" fmla="*/ 2974588 w 3270095"/>
              <a:gd name="connsiteY22" fmla="*/ 478573 h 2488581"/>
              <a:gd name="connsiteX23" fmla="*/ 2938346 w 3270095"/>
              <a:gd name="connsiteY23" fmla="*/ 447907 h 2488581"/>
              <a:gd name="connsiteX24" fmla="*/ 2882590 w 3270095"/>
              <a:gd name="connsiteY24" fmla="*/ 442332 h 2488581"/>
              <a:gd name="connsiteX25" fmla="*/ 2832410 w 3270095"/>
              <a:gd name="connsiteY25" fmla="*/ 439544 h 2488581"/>
              <a:gd name="connsiteX26" fmla="*/ 2801744 w 3270095"/>
              <a:gd name="connsiteY26" fmla="*/ 414454 h 2488581"/>
              <a:gd name="connsiteX27" fmla="*/ 2737624 w 3270095"/>
              <a:gd name="connsiteY27" fmla="*/ 372637 h 2488581"/>
              <a:gd name="connsiteX28" fmla="*/ 2687444 w 3270095"/>
              <a:gd name="connsiteY28" fmla="*/ 341971 h 2488581"/>
              <a:gd name="connsiteX29" fmla="*/ 2631688 w 3270095"/>
              <a:gd name="connsiteY29" fmla="*/ 316881 h 2488581"/>
              <a:gd name="connsiteX30" fmla="*/ 2556417 w 3270095"/>
              <a:gd name="connsiteY30" fmla="*/ 277851 h 2488581"/>
              <a:gd name="connsiteX31" fmla="*/ 2520176 w 3270095"/>
              <a:gd name="connsiteY31" fmla="*/ 266700 h 2488581"/>
              <a:gd name="connsiteX32" fmla="*/ 2436541 w 3270095"/>
              <a:gd name="connsiteY32" fmla="*/ 255549 h 2488581"/>
              <a:gd name="connsiteX33" fmla="*/ 2369634 w 3270095"/>
              <a:gd name="connsiteY33" fmla="*/ 286215 h 2488581"/>
              <a:gd name="connsiteX34" fmla="*/ 2316666 w 3270095"/>
              <a:gd name="connsiteY34" fmla="*/ 280639 h 2488581"/>
              <a:gd name="connsiteX35" fmla="*/ 2280424 w 3270095"/>
              <a:gd name="connsiteY35" fmla="*/ 258337 h 2488581"/>
              <a:gd name="connsiteX36" fmla="*/ 2210729 w 3270095"/>
              <a:gd name="connsiteY36" fmla="*/ 258337 h 2488581"/>
              <a:gd name="connsiteX37" fmla="*/ 2138246 w 3270095"/>
              <a:gd name="connsiteY37" fmla="*/ 280639 h 2488581"/>
              <a:gd name="connsiteX38" fmla="*/ 2102005 w 3270095"/>
              <a:gd name="connsiteY38" fmla="*/ 289003 h 2488581"/>
              <a:gd name="connsiteX39" fmla="*/ 2040673 w 3270095"/>
              <a:gd name="connsiteY39" fmla="*/ 283427 h 2488581"/>
              <a:gd name="connsiteX40" fmla="*/ 1979341 w 3270095"/>
              <a:gd name="connsiteY40" fmla="*/ 261125 h 2488581"/>
              <a:gd name="connsiteX41" fmla="*/ 1870617 w 3270095"/>
              <a:gd name="connsiteY41" fmla="*/ 261125 h 2488581"/>
              <a:gd name="connsiteX42" fmla="*/ 1814861 w 3270095"/>
              <a:gd name="connsiteY42" fmla="*/ 230459 h 2488581"/>
              <a:gd name="connsiteX43" fmla="*/ 1778620 w 3270095"/>
              <a:gd name="connsiteY43" fmla="*/ 227671 h 2488581"/>
              <a:gd name="connsiteX44" fmla="*/ 1717288 w 3270095"/>
              <a:gd name="connsiteY44" fmla="*/ 194217 h 2488581"/>
              <a:gd name="connsiteX45" fmla="*/ 1681046 w 3270095"/>
              <a:gd name="connsiteY45" fmla="*/ 160764 h 2488581"/>
              <a:gd name="connsiteX46" fmla="*/ 1625290 w 3270095"/>
              <a:gd name="connsiteY46" fmla="*/ 121734 h 2488581"/>
              <a:gd name="connsiteX47" fmla="*/ 1580685 w 3270095"/>
              <a:gd name="connsiteY47" fmla="*/ 77129 h 2488581"/>
              <a:gd name="connsiteX48" fmla="*/ 1533293 w 3270095"/>
              <a:gd name="connsiteY48" fmla="*/ 35312 h 2488581"/>
              <a:gd name="connsiteX49" fmla="*/ 1405054 w 3270095"/>
              <a:gd name="connsiteY49" fmla="*/ 43676 h 2488581"/>
              <a:gd name="connsiteX50" fmla="*/ 1352085 w 3270095"/>
              <a:gd name="connsiteY50" fmla="*/ 32525 h 2488581"/>
              <a:gd name="connsiteX51" fmla="*/ 1313056 w 3270095"/>
              <a:gd name="connsiteY51" fmla="*/ 7434 h 2488581"/>
              <a:gd name="connsiteX52" fmla="*/ 1257300 w 3270095"/>
              <a:gd name="connsiteY52" fmla="*/ 1859 h 2488581"/>
              <a:gd name="connsiteX53" fmla="*/ 1201544 w 3270095"/>
              <a:gd name="connsiteY53" fmla="*/ 18585 h 2488581"/>
              <a:gd name="connsiteX54" fmla="*/ 1137424 w 3270095"/>
              <a:gd name="connsiteY54" fmla="*/ 46464 h 2488581"/>
              <a:gd name="connsiteX55" fmla="*/ 1078880 w 3270095"/>
              <a:gd name="connsiteY55" fmla="*/ 68766 h 2488581"/>
              <a:gd name="connsiteX56" fmla="*/ 1039851 w 3270095"/>
              <a:gd name="connsiteY56" fmla="*/ 105007 h 2488581"/>
              <a:gd name="connsiteX57" fmla="*/ 1006398 w 3270095"/>
              <a:gd name="connsiteY57" fmla="*/ 135673 h 2488581"/>
              <a:gd name="connsiteX58" fmla="*/ 970156 w 3270095"/>
              <a:gd name="connsiteY58" fmla="*/ 152400 h 2488581"/>
              <a:gd name="connsiteX59" fmla="*/ 933915 w 3270095"/>
              <a:gd name="connsiteY59" fmla="*/ 166339 h 2488581"/>
              <a:gd name="connsiteX60" fmla="*/ 880946 w 3270095"/>
              <a:gd name="connsiteY60" fmla="*/ 205368 h 2488581"/>
              <a:gd name="connsiteX61" fmla="*/ 853068 w 3270095"/>
              <a:gd name="connsiteY61" fmla="*/ 222095 h 2488581"/>
              <a:gd name="connsiteX62" fmla="*/ 833554 w 3270095"/>
              <a:gd name="connsiteY62" fmla="*/ 263912 h 2488581"/>
              <a:gd name="connsiteX63" fmla="*/ 811251 w 3270095"/>
              <a:gd name="connsiteY63" fmla="*/ 302942 h 2488581"/>
              <a:gd name="connsiteX64" fmla="*/ 814039 w 3270095"/>
              <a:gd name="connsiteY64" fmla="*/ 339183 h 2488581"/>
              <a:gd name="connsiteX65" fmla="*/ 822402 w 3270095"/>
              <a:gd name="connsiteY65" fmla="*/ 375425 h 2488581"/>
              <a:gd name="connsiteX66" fmla="*/ 777798 w 3270095"/>
              <a:gd name="connsiteY66" fmla="*/ 392151 h 2488581"/>
              <a:gd name="connsiteX67" fmla="*/ 738768 w 3270095"/>
              <a:gd name="connsiteY67" fmla="*/ 431181 h 2488581"/>
              <a:gd name="connsiteX68" fmla="*/ 710890 w 3270095"/>
              <a:gd name="connsiteY68" fmla="*/ 470210 h 2488581"/>
              <a:gd name="connsiteX69" fmla="*/ 663498 w 3270095"/>
              <a:gd name="connsiteY69" fmla="*/ 520390 h 2488581"/>
              <a:gd name="connsiteX70" fmla="*/ 621680 w 3270095"/>
              <a:gd name="connsiteY70" fmla="*/ 564995 h 2488581"/>
              <a:gd name="connsiteX71" fmla="*/ 599378 w 3270095"/>
              <a:gd name="connsiteY71" fmla="*/ 587298 h 2488581"/>
              <a:gd name="connsiteX72" fmla="*/ 565924 w 3270095"/>
              <a:gd name="connsiteY72" fmla="*/ 643054 h 2488581"/>
              <a:gd name="connsiteX73" fmla="*/ 554773 w 3270095"/>
              <a:gd name="connsiteY73" fmla="*/ 662568 h 2488581"/>
              <a:gd name="connsiteX74" fmla="*/ 554773 w 3270095"/>
              <a:gd name="connsiteY74" fmla="*/ 693234 h 2488581"/>
              <a:gd name="connsiteX75" fmla="*/ 585439 w 3270095"/>
              <a:gd name="connsiteY75" fmla="*/ 813110 h 2488581"/>
              <a:gd name="connsiteX76" fmla="*/ 577076 w 3270095"/>
              <a:gd name="connsiteY76" fmla="*/ 866078 h 2488581"/>
              <a:gd name="connsiteX77" fmla="*/ 602166 w 3270095"/>
              <a:gd name="connsiteY77" fmla="*/ 907895 h 2488581"/>
              <a:gd name="connsiteX78" fmla="*/ 624468 w 3270095"/>
              <a:gd name="connsiteY78" fmla="*/ 999893 h 2488581"/>
              <a:gd name="connsiteX79" fmla="*/ 624468 w 3270095"/>
              <a:gd name="connsiteY79" fmla="*/ 1072376 h 2488581"/>
              <a:gd name="connsiteX80" fmla="*/ 607741 w 3270095"/>
              <a:gd name="connsiteY80" fmla="*/ 1133707 h 2488581"/>
              <a:gd name="connsiteX81" fmla="*/ 602166 w 3270095"/>
              <a:gd name="connsiteY81" fmla="*/ 1189464 h 2488581"/>
              <a:gd name="connsiteX82" fmla="*/ 607741 w 3270095"/>
              <a:gd name="connsiteY82" fmla="*/ 1225705 h 2488581"/>
              <a:gd name="connsiteX83" fmla="*/ 618893 w 3270095"/>
              <a:gd name="connsiteY83" fmla="*/ 1320490 h 2488581"/>
              <a:gd name="connsiteX84" fmla="*/ 616105 w 3270095"/>
              <a:gd name="connsiteY84" fmla="*/ 1387398 h 2488581"/>
              <a:gd name="connsiteX85" fmla="*/ 588227 w 3270095"/>
              <a:gd name="connsiteY85" fmla="*/ 1454305 h 2488581"/>
              <a:gd name="connsiteX86" fmla="*/ 549198 w 3270095"/>
              <a:gd name="connsiteY86" fmla="*/ 1501698 h 2488581"/>
              <a:gd name="connsiteX87" fmla="*/ 515744 w 3270095"/>
              <a:gd name="connsiteY87" fmla="*/ 1535151 h 2488581"/>
              <a:gd name="connsiteX88" fmla="*/ 487866 w 3270095"/>
              <a:gd name="connsiteY88" fmla="*/ 1568605 h 2488581"/>
              <a:gd name="connsiteX89" fmla="*/ 496229 w 3270095"/>
              <a:gd name="connsiteY89" fmla="*/ 1607634 h 2488581"/>
              <a:gd name="connsiteX90" fmla="*/ 457200 w 3270095"/>
              <a:gd name="connsiteY90" fmla="*/ 1674542 h 2488581"/>
              <a:gd name="connsiteX91" fmla="*/ 457200 w 3270095"/>
              <a:gd name="connsiteY91" fmla="*/ 1707995 h 2488581"/>
              <a:gd name="connsiteX92" fmla="*/ 454412 w 3270095"/>
              <a:gd name="connsiteY92" fmla="*/ 1760964 h 2488581"/>
              <a:gd name="connsiteX93" fmla="*/ 432110 w 3270095"/>
              <a:gd name="connsiteY93" fmla="*/ 1827871 h 2488581"/>
              <a:gd name="connsiteX94" fmla="*/ 404232 w 3270095"/>
              <a:gd name="connsiteY94" fmla="*/ 1869688 h 2488581"/>
              <a:gd name="connsiteX95" fmla="*/ 370778 w 3270095"/>
              <a:gd name="connsiteY95" fmla="*/ 1900354 h 2488581"/>
              <a:gd name="connsiteX96" fmla="*/ 317810 w 3270095"/>
              <a:gd name="connsiteY96" fmla="*/ 1942171 h 2488581"/>
              <a:gd name="connsiteX97" fmla="*/ 287144 w 3270095"/>
              <a:gd name="connsiteY97" fmla="*/ 1961685 h 2488581"/>
              <a:gd name="connsiteX98" fmla="*/ 264841 w 3270095"/>
              <a:gd name="connsiteY98" fmla="*/ 2023017 h 2488581"/>
              <a:gd name="connsiteX99" fmla="*/ 239751 w 3270095"/>
              <a:gd name="connsiteY99" fmla="*/ 2070410 h 2488581"/>
              <a:gd name="connsiteX100" fmla="*/ 217449 w 3270095"/>
              <a:gd name="connsiteY100" fmla="*/ 2128954 h 2488581"/>
              <a:gd name="connsiteX101" fmla="*/ 197934 w 3270095"/>
              <a:gd name="connsiteY101" fmla="*/ 2151256 h 2488581"/>
              <a:gd name="connsiteX102" fmla="*/ 153329 w 3270095"/>
              <a:gd name="connsiteY102" fmla="*/ 2195861 h 2488581"/>
              <a:gd name="connsiteX103" fmla="*/ 122663 w 3270095"/>
              <a:gd name="connsiteY103" fmla="*/ 2220951 h 2488581"/>
              <a:gd name="connsiteX104" fmla="*/ 114300 w 3270095"/>
              <a:gd name="connsiteY104" fmla="*/ 2254405 h 2488581"/>
              <a:gd name="connsiteX105" fmla="*/ 111512 w 3270095"/>
              <a:gd name="connsiteY105" fmla="*/ 2312949 h 2488581"/>
              <a:gd name="connsiteX106" fmla="*/ 94785 w 3270095"/>
              <a:gd name="connsiteY106" fmla="*/ 2377068 h 2488581"/>
              <a:gd name="connsiteX107" fmla="*/ 44605 w 3270095"/>
              <a:gd name="connsiteY107" fmla="*/ 2463490 h 2488581"/>
              <a:gd name="connsiteX108" fmla="*/ 0 w 3270095"/>
              <a:gd name="connsiteY108" fmla="*/ 2488581 h 2488581"/>
              <a:gd name="connsiteX0" fmla="*/ 3119554 w 3270095"/>
              <a:gd name="connsiteY0" fmla="*/ 1147646 h 2488581"/>
              <a:gd name="connsiteX1" fmla="*/ 3100039 w 3270095"/>
              <a:gd name="connsiteY1" fmla="*/ 1119768 h 2488581"/>
              <a:gd name="connsiteX2" fmla="*/ 3144644 w 3270095"/>
              <a:gd name="connsiteY2" fmla="*/ 1086315 h 2488581"/>
              <a:gd name="connsiteX3" fmla="*/ 3197612 w 3270095"/>
              <a:gd name="connsiteY3" fmla="*/ 1091890 h 2488581"/>
              <a:gd name="connsiteX4" fmla="*/ 3211551 w 3270095"/>
              <a:gd name="connsiteY4" fmla="*/ 1080739 h 2488581"/>
              <a:gd name="connsiteX5" fmla="*/ 3236641 w 3270095"/>
              <a:gd name="connsiteY5" fmla="*/ 1044498 h 2488581"/>
              <a:gd name="connsiteX6" fmla="*/ 3256156 w 3270095"/>
              <a:gd name="connsiteY6" fmla="*/ 1013832 h 2488581"/>
              <a:gd name="connsiteX7" fmla="*/ 3264520 w 3270095"/>
              <a:gd name="connsiteY7" fmla="*/ 952500 h 2488581"/>
              <a:gd name="connsiteX8" fmla="*/ 3242217 w 3270095"/>
              <a:gd name="connsiteY8" fmla="*/ 896744 h 2488581"/>
              <a:gd name="connsiteX9" fmla="*/ 3228278 w 3270095"/>
              <a:gd name="connsiteY9" fmla="*/ 854927 h 2488581"/>
              <a:gd name="connsiteX10" fmla="*/ 3242217 w 3270095"/>
              <a:gd name="connsiteY10" fmla="*/ 793595 h 2488581"/>
              <a:gd name="connsiteX11" fmla="*/ 3267307 w 3270095"/>
              <a:gd name="connsiteY11" fmla="*/ 748990 h 2488581"/>
              <a:gd name="connsiteX12" fmla="*/ 3258944 w 3270095"/>
              <a:gd name="connsiteY12" fmla="*/ 687659 h 2488581"/>
              <a:gd name="connsiteX13" fmla="*/ 3239429 w 3270095"/>
              <a:gd name="connsiteY13" fmla="*/ 623539 h 2488581"/>
              <a:gd name="connsiteX14" fmla="*/ 3223554 w 3270095"/>
              <a:gd name="connsiteY14" fmla="*/ 574085 h 2488581"/>
              <a:gd name="connsiteX15" fmla="*/ 3223554 w 3270095"/>
              <a:gd name="connsiteY15" fmla="*/ 571145 h 2488581"/>
              <a:gd name="connsiteX16" fmla="*/ 3189249 w 3270095"/>
              <a:gd name="connsiteY16" fmla="*/ 534329 h 2488581"/>
              <a:gd name="connsiteX17" fmla="*/ 3133493 w 3270095"/>
              <a:gd name="connsiteY17" fmla="*/ 500876 h 2488581"/>
              <a:gd name="connsiteX18" fmla="*/ 3077737 w 3270095"/>
              <a:gd name="connsiteY18" fmla="*/ 464634 h 2488581"/>
              <a:gd name="connsiteX19" fmla="*/ 3055434 w 3270095"/>
              <a:gd name="connsiteY19" fmla="*/ 442332 h 2488581"/>
              <a:gd name="connsiteX20" fmla="*/ 3002466 w 3270095"/>
              <a:gd name="connsiteY20" fmla="*/ 464634 h 2488581"/>
              <a:gd name="connsiteX21" fmla="*/ 2974588 w 3270095"/>
              <a:gd name="connsiteY21" fmla="*/ 478573 h 2488581"/>
              <a:gd name="connsiteX22" fmla="*/ 2938346 w 3270095"/>
              <a:gd name="connsiteY22" fmla="*/ 447907 h 2488581"/>
              <a:gd name="connsiteX23" fmla="*/ 2882590 w 3270095"/>
              <a:gd name="connsiteY23" fmla="*/ 442332 h 2488581"/>
              <a:gd name="connsiteX24" fmla="*/ 2832410 w 3270095"/>
              <a:gd name="connsiteY24" fmla="*/ 439544 h 2488581"/>
              <a:gd name="connsiteX25" fmla="*/ 2801744 w 3270095"/>
              <a:gd name="connsiteY25" fmla="*/ 414454 h 2488581"/>
              <a:gd name="connsiteX26" fmla="*/ 2737624 w 3270095"/>
              <a:gd name="connsiteY26" fmla="*/ 372637 h 2488581"/>
              <a:gd name="connsiteX27" fmla="*/ 2687444 w 3270095"/>
              <a:gd name="connsiteY27" fmla="*/ 341971 h 2488581"/>
              <a:gd name="connsiteX28" fmla="*/ 2631688 w 3270095"/>
              <a:gd name="connsiteY28" fmla="*/ 316881 h 2488581"/>
              <a:gd name="connsiteX29" fmla="*/ 2556417 w 3270095"/>
              <a:gd name="connsiteY29" fmla="*/ 277851 h 2488581"/>
              <a:gd name="connsiteX30" fmla="*/ 2520176 w 3270095"/>
              <a:gd name="connsiteY30" fmla="*/ 266700 h 2488581"/>
              <a:gd name="connsiteX31" fmla="*/ 2436541 w 3270095"/>
              <a:gd name="connsiteY31" fmla="*/ 255549 h 2488581"/>
              <a:gd name="connsiteX32" fmla="*/ 2369634 w 3270095"/>
              <a:gd name="connsiteY32" fmla="*/ 286215 h 2488581"/>
              <a:gd name="connsiteX33" fmla="*/ 2316666 w 3270095"/>
              <a:gd name="connsiteY33" fmla="*/ 280639 h 2488581"/>
              <a:gd name="connsiteX34" fmla="*/ 2280424 w 3270095"/>
              <a:gd name="connsiteY34" fmla="*/ 258337 h 2488581"/>
              <a:gd name="connsiteX35" fmla="*/ 2210729 w 3270095"/>
              <a:gd name="connsiteY35" fmla="*/ 258337 h 2488581"/>
              <a:gd name="connsiteX36" fmla="*/ 2138246 w 3270095"/>
              <a:gd name="connsiteY36" fmla="*/ 280639 h 2488581"/>
              <a:gd name="connsiteX37" fmla="*/ 2102005 w 3270095"/>
              <a:gd name="connsiteY37" fmla="*/ 289003 h 2488581"/>
              <a:gd name="connsiteX38" fmla="*/ 2040673 w 3270095"/>
              <a:gd name="connsiteY38" fmla="*/ 283427 h 2488581"/>
              <a:gd name="connsiteX39" fmla="*/ 1979341 w 3270095"/>
              <a:gd name="connsiteY39" fmla="*/ 261125 h 2488581"/>
              <a:gd name="connsiteX40" fmla="*/ 1870617 w 3270095"/>
              <a:gd name="connsiteY40" fmla="*/ 261125 h 2488581"/>
              <a:gd name="connsiteX41" fmla="*/ 1814861 w 3270095"/>
              <a:gd name="connsiteY41" fmla="*/ 230459 h 2488581"/>
              <a:gd name="connsiteX42" fmla="*/ 1778620 w 3270095"/>
              <a:gd name="connsiteY42" fmla="*/ 227671 h 2488581"/>
              <a:gd name="connsiteX43" fmla="*/ 1717288 w 3270095"/>
              <a:gd name="connsiteY43" fmla="*/ 194217 h 2488581"/>
              <a:gd name="connsiteX44" fmla="*/ 1681046 w 3270095"/>
              <a:gd name="connsiteY44" fmla="*/ 160764 h 2488581"/>
              <a:gd name="connsiteX45" fmla="*/ 1625290 w 3270095"/>
              <a:gd name="connsiteY45" fmla="*/ 121734 h 2488581"/>
              <a:gd name="connsiteX46" fmla="*/ 1580685 w 3270095"/>
              <a:gd name="connsiteY46" fmla="*/ 77129 h 2488581"/>
              <a:gd name="connsiteX47" fmla="*/ 1533293 w 3270095"/>
              <a:gd name="connsiteY47" fmla="*/ 35312 h 2488581"/>
              <a:gd name="connsiteX48" fmla="*/ 1405054 w 3270095"/>
              <a:gd name="connsiteY48" fmla="*/ 43676 h 2488581"/>
              <a:gd name="connsiteX49" fmla="*/ 1352085 w 3270095"/>
              <a:gd name="connsiteY49" fmla="*/ 32525 h 2488581"/>
              <a:gd name="connsiteX50" fmla="*/ 1313056 w 3270095"/>
              <a:gd name="connsiteY50" fmla="*/ 7434 h 2488581"/>
              <a:gd name="connsiteX51" fmla="*/ 1257300 w 3270095"/>
              <a:gd name="connsiteY51" fmla="*/ 1859 h 2488581"/>
              <a:gd name="connsiteX52" fmla="*/ 1201544 w 3270095"/>
              <a:gd name="connsiteY52" fmla="*/ 18585 h 2488581"/>
              <a:gd name="connsiteX53" fmla="*/ 1137424 w 3270095"/>
              <a:gd name="connsiteY53" fmla="*/ 46464 h 2488581"/>
              <a:gd name="connsiteX54" fmla="*/ 1078880 w 3270095"/>
              <a:gd name="connsiteY54" fmla="*/ 68766 h 2488581"/>
              <a:gd name="connsiteX55" fmla="*/ 1039851 w 3270095"/>
              <a:gd name="connsiteY55" fmla="*/ 105007 h 2488581"/>
              <a:gd name="connsiteX56" fmla="*/ 1006398 w 3270095"/>
              <a:gd name="connsiteY56" fmla="*/ 135673 h 2488581"/>
              <a:gd name="connsiteX57" fmla="*/ 970156 w 3270095"/>
              <a:gd name="connsiteY57" fmla="*/ 152400 h 2488581"/>
              <a:gd name="connsiteX58" fmla="*/ 933915 w 3270095"/>
              <a:gd name="connsiteY58" fmla="*/ 166339 h 2488581"/>
              <a:gd name="connsiteX59" fmla="*/ 880946 w 3270095"/>
              <a:gd name="connsiteY59" fmla="*/ 205368 h 2488581"/>
              <a:gd name="connsiteX60" fmla="*/ 853068 w 3270095"/>
              <a:gd name="connsiteY60" fmla="*/ 222095 h 2488581"/>
              <a:gd name="connsiteX61" fmla="*/ 833554 w 3270095"/>
              <a:gd name="connsiteY61" fmla="*/ 263912 h 2488581"/>
              <a:gd name="connsiteX62" fmla="*/ 811251 w 3270095"/>
              <a:gd name="connsiteY62" fmla="*/ 302942 h 2488581"/>
              <a:gd name="connsiteX63" fmla="*/ 814039 w 3270095"/>
              <a:gd name="connsiteY63" fmla="*/ 339183 h 2488581"/>
              <a:gd name="connsiteX64" fmla="*/ 822402 w 3270095"/>
              <a:gd name="connsiteY64" fmla="*/ 375425 h 2488581"/>
              <a:gd name="connsiteX65" fmla="*/ 777798 w 3270095"/>
              <a:gd name="connsiteY65" fmla="*/ 392151 h 2488581"/>
              <a:gd name="connsiteX66" fmla="*/ 738768 w 3270095"/>
              <a:gd name="connsiteY66" fmla="*/ 431181 h 2488581"/>
              <a:gd name="connsiteX67" fmla="*/ 710890 w 3270095"/>
              <a:gd name="connsiteY67" fmla="*/ 470210 h 2488581"/>
              <a:gd name="connsiteX68" fmla="*/ 663498 w 3270095"/>
              <a:gd name="connsiteY68" fmla="*/ 520390 h 2488581"/>
              <a:gd name="connsiteX69" fmla="*/ 621680 w 3270095"/>
              <a:gd name="connsiteY69" fmla="*/ 564995 h 2488581"/>
              <a:gd name="connsiteX70" fmla="*/ 599378 w 3270095"/>
              <a:gd name="connsiteY70" fmla="*/ 587298 h 2488581"/>
              <a:gd name="connsiteX71" fmla="*/ 565924 w 3270095"/>
              <a:gd name="connsiteY71" fmla="*/ 643054 h 2488581"/>
              <a:gd name="connsiteX72" fmla="*/ 554773 w 3270095"/>
              <a:gd name="connsiteY72" fmla="*/ 662568 h 2488581"/>
              <a:gd name="connsiteX73" fmla="*/ 554773 w 3270095"/>
              <a:gd name="connsiteY73" fmla="*/ 693234 h 2488581"/>
              <a:gd name="connsiteX74" fmla="*/ 585439 w 3270095"/>
              <a:gd name="connsiteY74" fmla="*/ 813110 h 2488581"/>
              <a:gd name="connsiteX75" fmla="*/ 577076 w 3270095"/>
              <a:gd name="connsiteY75" fmla="*/ 866078 h 2488581"/>
              <a:gd name="connsiteX76" fmla="*/ 602166 w 3270095"/>
              <a:gd name="connsiteY76" fmla="*/ 907895 h 2488581"/>
              <a:gd name="connsiteX77" fmla="*/ 624468 w 3270095"/>
              <a:gd name="connsiteY77" fmla="*/ 999893 h 2488581"/>
              <a:gd name="connsiteX78" fmla="*/ 624468 w 3270095"/>
              <a:gd name="connsiteY78" fmla="*/ 1072376 h 2488581"/>
              <a:gd name="connsiteX79" fmla="*/ 607741 w 3270095"/>
              <a:gd name="connsiteY79" fmla="*/ 1133707 h 2488581"/>
              <a:gd name="connsiteX80" fmla="*/ 602166 w 3270095"/>
              <a:gd name="connsiteY80" fmla="*/ 1189464 h 2488581"/>
              <a:gd name="connsiteX81" fmla="*/ 607741 w 3270095"/>
              <a:gd name="connsiteY81" fmla="*/ 1225705 h 2488581"/>
              <a:gd name="connsiteX82" fmla="*/ 618893 w 3270095"/>
              <a:gd name="connsiteY82" fmla="*/ 1320490 h 2488581"/>
              <a:gd name="connsiteX83" fmla="*/ 616105 w 3270095"/>
              <a:gd name="connsiteY83" fmla="*/ 1387398 h 2488581"/>
              <a:gd name="connsiteX84" fmla="*/ 588227 w 3270095"/>
              <a:gd name="connsiteY84" fmla="*/ 1454305 h 2488581"/>
              <a:gd name="connsiteX85" fmla="*/ 549198 w 3270095"/>
              <a:gd name="connsiteY85" fmla="*/ 1501698 h 2488581"/>
              <a:gd name="connsiteX86" fmla="*/ 515744 w 3270095"/>
              <a:gd name="connsiteY86" fmla="*/ 1535151 h 2488581"/>
              <a:gd name="connsiteX87" fmla="*/ 487866 w 3270095"/>
              <a:gd name="connsiteY87" fmla="*/ 1568605 h 2488581"/>
              <a:gd name="connsiteX88" fmla="*/ 496229 w 3270095"/>
              <a:gd name="connsiteY88" fmla="*/ 1607634 h 2488581"/>
              <a:gd name="connsiteX89" fmla="*/ 457200 w 3270095"/>
              <a:gd name="connsiteY89" fmla="*/ 1674542 h 2488581"/>
              <a:gd name="connsiteX90" fmla="*/ 457200 w 3270095"/>
              <a:gd name="connsiteY90" fmla="*/ 1707995 h 2488581"/>
              <a:gd name="connsiteX91" fmla="*/ 454412 w 3270095"/>
              <a:gd name="connsiteY91" fmla="*/ 1760964 h 2488581"/>
              <a:gd name="connsiteX92" fmla="*/ 432110 w 3270095"/>
              <a:gd name="connsiteY92" fmla="*/ 1827871 h 2488581"/>
              <a:gd name="connsiteX93" fmla="*/ 404232 w 3270095"/>
              <a:gd name="connsiteY93" fmla="*/ 1869688 h 2488581"/>
              <a:gd name="connsiteX94" fmla="*/ 370778 w 3270095"/>
              <a:gd name="connsiteY94" fmla="*/ 1900354 h 2488581"/>
              <a:gd name="connsiteX95" fmla="*/ 317810 w 3270095"/>
              <a:gd name="connsiteY95" fmla="*/ 1942171 h 2488581"/>
              <a:gd name="connsiteX96" fmla="*/ 287144 w 3270095"/>
              <a:gd name="connsiteY96" fmla="*/ 1961685 h 2488581"/>
              <a:gd name="connsiteX97" fmla="*/ 264841 w 3270095"/>
              <a:gd name="connsiteY97" fmla="*/ 2023017 h 2488581"/>
              <a:gd name="connsiteX98" fmla="*/ 239751 w 3270095"/>
              <a:gd name="connsiteY98" fmla="*/ 2070410 h 2488581"/>
              <a:gd name="connsiteX99" fmla="*/ 217449 w 3270095"/>
              <a:gd name="connsiteY99" fmla="*/ 2128954 h 2488581"/>
              <a:gd name="connsiteX100" fmla="*/ 197934 w 3270095"/>
              <a:gd name="connsiteY100" fmla="*/ 2151256 h 2488581"/>
              <a:gd name="connsiteX101" fmla="*/ 153329 w 3270095"/>
              <a:gd name="connsiteY101" fmla="*/ 2195861 h 2488581"/>
              <a:gd name="connsiteX102" fmla="*/ 122663 w 3270095"/>
              <a:gd name="connsiteY102" fmla="*/ 2220951 h 2488581"/>
              <a:gd name="connsiteX103" fmla="*/ 114300 w 3270095"/>
              <a:gd name="connsiteY103" fmla="*/ 2254405 h 2488581"/>
              <a:gd name="connsiteX104" fmla="*/ 111512 w 3270095"/>
              <a:gd name="connsiteY104" fmla="*/ 2312949 h 2488581"/>
              <a:gd name="connsiteX105" fmla="*/ 94785 w 3270095"/>
              <a:gd name="connsiteY105" fmla="*/ 2377068 h 2488581"/>
              <a:gd name="connsiteX106" fmla="*/ 44605 w 3270095"/>
              <a:gd name="connsiteY106" fmla="*/ 2463490 h 2488581"/>
              <a:gd name="connsiteX107" fmla="*/ 0 w 3270095"/>
              <a:gd name="connsiteY107" fmla="*/ 2488581 h 2488581"/>
              <a:gd name="connsiteX0" fmla="*/ 3100039 w 3270095"/>
              <a:gd name="connsiteY0" fmla="*/ 1119768 h 2488581"/>
              <a:gd name="connsiteX1" fmla="*/ 3144644 w 3270095"/>
              <a:gd name="connsiteY1" fmla="*/ 1086315 h 2488581"/>
              <a:gd name="connsiteX2" fmla="*/ 3197612 w 3270095"/>
              <a:gd name="connsiteY2" fmla="*/ 1091890 h 2488581"/>
              <a:gd name="connsiteX3" fmla="*/ 3211551 w 3270095"/>
              <a:gd name="connsiteY3" fmla="*/ 1080739 h 2488581"/>
              <a:gd name="connsiteX4" fmla="*/ 3236641 w 3270095"/>
              <a:gd name="connsiteY4" fmla="*/ 1044498 h 2488581"/>
              <a:gd name="connsiteX5" fmla="*/ 3256156 w 3270095"/>
              <a:gd name="connsiteY5" fmla="*/ 1013832 h 2488581"/>
              <a:gd name="connsiteX6" fmla="*/ 3264520 w 3270095"/>
              <a:gd name="connsiteY6" fmla="*/ 952500 h 2488581"/>
              <a:gd name="connsiteX7" fmla="*/ 3242217 w 3270095"/>
              <a:gd name="connsiteY7" fmla="*/ 896744 h 2488581"/>
              <a:gd name="connsiteX8" fmla="*/ 3228278 w 3270095"/>
              <a:gd name="connsiteY8" fmla="*/ 854927 h 2488581"/>
              <a:gd name="connsiteX9" fmla="*/ 3242217 w 3270095"/>
              <a:gd name="connsiteY9" fmla="*/ 793595 h 2488581"/>
              <a:gd name="connsiteX10" fmla="*/ 3267307 w 3270095"/>
              <a:gd name="connsiteY10" fmla="*/ 748990 h 2488581"/>
              <a:gd name="connsiteX11" fmla="*/ 3258944 w 3270095"/>
              <a:gd name="connsiteY11" fmla="*/ 687659 h 2488581"/>
              <a:gd name="connsiteX12" fmla="*/ 3239429 w 3270095"/>
              <a:gd name="connsiteY12" fmla="*/ 623539 h 2488581"/>
              <a:gd name="connsiteX13" fmla="*/ 3223554 w 3270095"/>
              <a:gd name="connsiteY13" fmla="*/ 574085 h 2488581"/>
              <a:gd name="connsiteX14" fmla="*/ 3223554 w 3270095"/>
              <a:gd name="connsiteY14" fmla="*/ 571145 h 2488581"/>
              <a:gd name="connsiteX15" fmla="*/ 3189249 w 3270095"/>
              <a:gd name="connsiteY15" fmla="*/ 534329 h 2488581"/>
              <a:gd name="connsiteX16" fmla="*/ 3133493 w 3270095"/>
              <a:gd name="connsiteY16" fmla="*/ 500876 h 2488581"/>
              <a:gd name="connsiteX17" fmla="*/ 3077737 w 3270095"/>
              <a:gd name="connsiteY17" fmla="*/ 464634 h 2488581"/>
              <a:gd name="connsiteX18" fmla="*/ 3055434 w 3270095"/>
              <a:gd name="connsiteY18" fmla="*/ 442332 h 2488581"/>
              <a:gd name="connsiteX19" fmla="*/ 3002466 w 3270095"/>
              <a:gd name="connsiteY19" fmla="*/ 464634 h 2488581"/>
              <a:gd name="connsiteX20" fmla="*/ 2974588 w 3270095"/>
              <a:gd name="connsiteY20" fmla="*/ 478573 h 2488581"/>
              <a:gd name="connsiteX21" fmla="*/ 2938346 w 3270095"/>
              <a:gd name="connsiteY21" fmla="*/ 447907 h 2488581"/>
              <a:gd name="connsiteX22" fmla="*/ 2882590 w 3270095"/>
              <a:gd name="connsiteY22" fmla="*/ 442332 h 2488581"/>
              <a:gd name="connsiteX23" fmla="*/ 2832410 w 3270095"/>
              <a:gd name="connsiteY23" fmla="*/ 439544 h 2488581"/>
              <a:gd name="connsiteX24" fmla="*/ 2801744 w 3270095"/>
              <a:gd name="connsiteY24" fmla="*/ 414454 h 2488581"/>
              <a:gd name="connsiteX25" fmla="*/ 2737624 w 3270095"/>
              <a:gd name="connsiteY25" fmla="*/ 372637 h 2488581"/>
              <a:gd name="connsiteX26" fmla="*/ 2687444 w 3270095"/>
              <a:gd name="connsiteY26" fmla="*/ 341971 h 2488581"/>
              <a:gd name="connsiteX27" fmla="*/ 2631688 w 3270095"/>
              <a:gd name="connsiteY27" fmla="*/ 316881 h 2488581"/>
              <a:gd name="connsiteX28" fmla="*/ 2556417 w 3270095"/>
              <a:gd name="connsiteY28" fmla="*/ 277851 h 2488581"/>
              <a:gd name="connsiteX29" fmla="*/ 2520176 w 3270095"/>
              <a:gd name="connsiteY29" fmla="*/ 266700 h 2488581"/>
              <a:gd name="connsiteX30" fmla="*/ 2436541 w 3270095"/>
              <a:gd name="connsiteY30" fmla="*/ 255549 h 2488581"/>
              <a:gd name="connsiteX31" fmla="*/ 2369634 w 3270095"/>
              <a:gd name="connsiteY31" fmla="*/ 286215 h 2488581"/>
              <a:gd name="connsiteX32" fmla="*/ 2316666 w 3270095"/>
              <a:gd name="connsiteY32" fmla="*/ 280639 h 2488581"/>
              <a:gd name="connsiteX33" fmla="*/ 2280424 w 3270095"/>
              <a:gd name="connsiteY33" fmla="*/ 258337 h 2488581"/>
              <a:gd name="connsiteX34" fmla="*/ 2210729 w 3270095"/>
              <a:gd name="connsiteY34" fmla="*/ 258337 h 2488581"/>
              <a:gd name="connsiteX35" fmla="*/ 2138246 w 3270095"/>
              <a:gd name="connsiteY35" fmla="*/ 280639 h 2488581"/>
              <a:gd name="connsiteX36" fmla="*/ 2102005 w 3270095"/>
              <a:gd name="connsiteY36" fmla="*/ 289003 h 2488581"/>
              <a:gd name="connsiteX37" fmla="*/ 2040673 w 3270095"/>
              <a:gd name="connsiteY37" fmla="*/ 283427 h 2488581"/>
              <a:gd name="connsiteX38" fmla="*/ 1979341 w 3270095"/>
              <a:gd name="connsiteY38" fmla="*/ 261125 h 2488581"/>
              <a:gd name="connsiteX39" fmla="*/ 1870617 w 3270095"/>
              <a:gd name="connsiteY39" fmla="*/ 261125 h 2488581"/>
              <a:gd name="connsiteX40" fmla="*/ 1814861 w 3270095"/>
              <a:gd name="connsiteY40" fmla="*/ 230459 h 2488581"/>
              <a:gd name="connsiteX41" fmla="*/ 1778620 w 3270095"/>
              <a:gd name="connsiteY41" fmla="*/ 227671 h 2488581"/>
              <a:gd name="connsiteX42" fmla="*/ 1717288 w 3270095"/>
              <a:gd name="connsiteY42" fmla="*/ 194217 h 2488581"/>
              <a:gd name="connsiteX43" fmla="*/ 1681046 w 3270095"/>
              <a:gd name="connsiteY43" fmla="*/ 160764 h 2488581"/>
              <a:gd name="connsiteX44" fmla="*/ 1625290 w 3270095"/>
              <a:gd name="connsiteY44" fmla="*/ 121734 h 2488581"/>
              <a:gd name="connsiteX45" fmla="*/ 1580685 w 3270095"/>
              <a:gd name="connsiteY45" fmla="*/ 77129 h 2488581"/>
              <a:gd name="connsiteX46" fmla="*/ 1533293 w 3270095"/>
              <a:gd name="connsiteY46" fmla="*/ 35312 h 2488581"/>
              <a:gd name="connsiteX47" fmla="*/ 1405054 w 3270095"/>
              <a:gd name="connsiteY47" fmla="*/ 43676 h 2488581"/>
              <a:gd name="connsiteX48" fmla="*/ 1352085 w 3270095"/>
              <a:gd name="connsiteY48" fmla="*/ 32525 h 2488581"/>
              <a:gd name="connsiteX49" fmla="*/ 1313056 w 3270095"/>
              <a:gd name="connsiteY49" fmla="*/ 7434 h 2488581"/>
              <a:gd name="connsiteX50" fmla="*/ 1257300 w 3270095"/>
              <a:gd name="connsiteY50" fmla="*/ 1859 h 2488581"/>
              <a:gd name="connsiteX51" fmla="*/ 1201544 w 3270095"/>
              <a:gd name="connsiteY51" fmla="*/ 18585 h 2488581"/>
              <a:gd name="connsiteX52" fmla="*/ 1137424 w 3270095"/>
              <a:gd name="connsiteY52" fmla="*/ 46464 h 2488581"/>
              <a:gd name="connsiteX53" fmla="*/ 1078880 w 3270095"/>
              <a:gd name="connsiteY53" fmla="*/ 68766 h 2488581"/>
              <a:gd name="connsiteX54" fmla="*/ 1039851 w 3270095"/>
              <a:gd name="connsiteY54" fmla="*/ 105007 h 2488581"/>
              <a:gd name="connsiteX55" fmla="*/ 1006398 w 3270095"/>
              <a:gd name="connsiteY55" fmla="*/ 135673 h 2488581"/>
              <a:gd name="connsiteX56" fmla="*/ 970156 w 3270095"/>
              <a:gd name="connsiteY56" fmla="*/ 152400 h 2488581"/>
              <a:gd name="connsiteX57" fmla="*/ 933915 w 3270095"/>
              <a:gd name="connsiteY57" fmla="*/ 166339 h 2488581"/>
              <a:gd name="connsiteX58" fmla="*/ 880946 w 3270095"/>
              <a:gd name="connsiteY58" fmla="*/ 205368 h 2488581"/>
              <a:gd name="connsiteX59" fmla="*/ 853068 w 3270095"/>
              <a:gd name="connsiteY59" fmla="*/ 222095 h 2488581"/>
              <a:gd name="connsiteX60" fmla="*/ 833554 w 3270095"/>
              <a:gd name="connsiteY60" fmla="*/ 263912 h 2488581"/>
              <a:gd name="connsiteX61" fmla="*/ 811251 w 3270095"/>
              <a:gd name="connsiteY61" fmla="*/ 302942 h 2488581"/>
              <a:gd name="connsiteX62" fmla="*/ 814039 w 3270095"/>
              <a:gd name="connsiteY62" fmla="*/ 339183 h 2488581"/>
              <a:gd name="connsiteX63" fmla="*/ 822402 w 3270095"/>
              <a:gd name="connsiteY63" fmla="*/ 375425 h 2488581"/>
              <a:gd name="connsiteX64" fmla="*/ 777798 w 3270095"/>
              <a:gd name="connsiteY64" fmla="*/ 392151 h 2488581"/>
              <a:gd name="connsiteX65" fmla="*/ 738768 w 3270095"/>
              <a:gd name="connsiteY65" fmla="*/ 431181 h 2488581"/>
              <a:gd name="connsiteX66" fmla="*/ 710890 w 3270095"/>
              <a:gd name="connsiteY66" fmla="*/ 470210 h 2488581"/>
              <a:gd name="connsiteX67" fmla="*/ 663498 w 3270095"/>
              <a:gd name="connsiteY67" fmla="*/ 520390 h 2488581"/>
              <a:gd name="connsiteX68" fmla="*/ 621680 w 3270095"/>
              <a:gd name="connsiteY68" fmla="*/ 564995 h 2488581"/>
              <a:gd name="connsiteX69" fmla="*/ 599378 w 3270095"/>
              <a:gd name="connsiteY69" fmla="*/ 587298 h 2488581"/>
              <a:gd name="connsiteX70" fmla="*/ 565924 w 3270095"/>
              <a:gd name="connsiteY70" fmla="*/ 643054 h 2488581"/>
              <a:gd name="connsiteX71" fmla="*/ 554773 w 3270095"/>
              <a:gd name="connsiteY71" fmla="*/ 662568 h 2488581"/>
              <a:gd name="connsiteX72" fmla="*/ 554773 w 3270095"/>
              <a:gd name="connsiteY72" fmla="*/ 693234 h 2488581"/>
              <a:gd name="connsiteX73" fmla="*/ 585439 w 3270095"/>
              <a:gd name="connsiteY73" fmla="*/ 813110 h 2488581"/>
              <a:gd name="connsiteX74" fmla="*/ 577076 w 3270095"/>
              <a:gd name="connsiteY74" fmla="*/ 866078 h 2488581"/>
              <a:gd name="connsiteX75" fmla="*/ 602166 w 3270095"/>
              <a:gd name="connsiteY75" fmla="*/ 907895 h 2488581"/>
              <a:gd name="connsiteX76" fmla="*/ 624468 w 3270095"/>
              <a:gd name="connsiteY76" fmla="*/ 999893 h 2488581"/>
              <a:gd name="connsiteX77" fmla="*/ 624468 w 3270095"/>
              <a:gd name="connsiteY77" fmla="*/ 1072376 h 2488581"/>
              <a:gd name="connsiteX78" fmla="*/ 607741 w 3270095"/>
              <a:gd name="connsiteY78" fmla="*/ 1133707 h 2488581"/>
              <a:gd name="connsiteX79" fmla="*/ 602166 w 3270095"/>
              <a:gd name="connsiteY79" fmla="*/ 1189464 h 2488581"/>
              <a:gd name="connsiteX80" fmla="*/ 607741 w 3270095"/>
              <a:gd name="connsiteY80" fmla="*/ 1225705 h 2488581"/>
              <a:gd name="connsiteX81" fmla="*/ 618893 w 3270095"/>
              <a:gd name="connsiteY81" fmla="*/ 1320490 h 2488581"/>
              <a:gd name="connsiteX82" fmla="*/ 616105 w 3270095"/>
              <a:gd name="connsiteY82" fmla="*/ 1387398 h 2488581"/>
              <a:gd name="connsiteX83" fmla="*/ 588227 w 3270095"/>
              <a:gd name="connsiteY83" fmla="*/ 1454305 h 2488581"/>
              <a:gd name="connsiteX84" fmla="*/ 549198 w 3270095"/>
              <a:gd name="connsiteY84" fmla="*/ 1501698 h 2488581"/>
              <a:gd name="connsiteX85" fmla="*/ 515744 w 3270095"/>
              <a:gd name="connsiteY85" fmla="*/ 1535151 h 2488581"/>
              <a:gd name="connsiteX86" fmla="*/ 487866 w 3270095"/>
              <a:gd name="connsiteY86" fmla="*/ 1568605 h 2488581"/>
              <a:gd name="connsiteX87" fmla="*/ 496229 w 3270095"/>
              <a:gd name="connsiteY87" fmla="*/ 1607634 h 2488581"/>
              <a:gd name="connsiteX88" fmla="*/ 457200 w 3270095"/>
              <a:gd name="connsiteY88" fmla="*/ 1674542 h 2488581"/>
              <a:gd name="connsiteX89" fmla="*/ 457200 w 3270095"/>
              <a:gd name="connsiteY89" fmla="*/ 1707995 h 2488581"/>
              <a:gd name="connsiteX90" fmla="*/ 454412 w 3270095"/>
              <a:gd name="connsiteY90" fmla="*/ 1760964 h 2488581"/>
              <a:gd name="connsiteX91" fmla="*/ 432110 w 3270095"/>
              <a:gd name="connsiteY91" fmla="*/ 1827871 h 2488581"/>
              <a:gd name="connsiteX92" fmla="*/ 404232 w 3270095"/>
              <a:gd name="connsiteY92" fmla="*/ 1869688 h 2488581"/>
              <a:gd name="connsiteX93" fmla="*/ 370778 w 3270095"/>
              <a:gd name="connsiteY93" fmla="*/ 1900354 h 2488581"/>
              <a:gd name="connsiteX94" fmla="*/ 317810 w 3270095"/>
              <a:gd name="connsiteY94" fmla="*/ 1942171 h 2488581"/>
              <a:gd name="connsiteX95" fmla="*/ 287144 w 3270095"/>
              <a:gd name="connsiteY95" fmla="*/ 1961685 h 2488581"/>
              <a:gd name="connsiteX96" fmla="*/ 264841 w 3270095"/>
              <a:gd name="connsiteY96" fmla="*/ 2023017 h 2488581"/>
              <a:gd name="connsiteX97" fmla="*/ 239751 w 3270095"/>
              <a:gd name="connsiteY97" fmla="*/ 2070410 h 2488581"/>
              <a:gd name="connsiteX98" fmla="*/ 217449 w 3270095"/>
              <a:gd name="connsiteY98" fmla="*/ 2128954 h 2488581"/>
              <a:gd name="connsiteX99" fmla="*/ 197934 w 3270095"/>
              <a:gd name="connsiteY99" fmla="*/ 2151256 h 2488581"/>
              <a:gd name="connsiteX100" fmla="*/ 153329 w 3270095"/>
              <a:gd name="connsiteY100" fmla="*/ 2195861 h 2488581"/>
              <a:gd name="connsiteX101" fmla="*/ 122663 w 3270095"/>
              <a:gd name="connsiteY101" fmla="*/ 2220951 h 2488581"/>
              <a:gd name="connsiteX102" fmla="*/ 114300 w 3270095"/>
              <a:gd name="connsiteY102" fmla="*/ 2254405 h 2488581"/>
              <a:gd name="connsiteX103" fmla="*/ 111512 w 3270095"/>
              <a:gd name="connsiteY103" fmla="*/ 2312949 h 2488581"/>
              <a:gd name="connsiteX104" fmla="*/ 94785 w 3270095"/>
              <a:gd name="connsiteY104" fmla="*/ 2377068 h 2488581"/>
              <a:gd name="connsiteX105" fmla="*/ 44605 w 3270095"/>
              <a:gd name="connsiteY105" fmla="*/ 2463490 h 2488581"/>
              <a:gd name="connsiteX106" fmla="*/ 0 w 3270095"/>
              <a:gd name="connsiteY106" fmla="*/ 2488581 h 2488581"/>
              <a:gd name="connsiteX0" fmla="*/ 3144644 w 3270095"/>
              <a:gd name="connsiteY0" fmla="*/ 1086315 h 2488581"/>
              <a:gd name="connsiteX1" fmla="*/ 3197612 w 3270095"/>
              <a:gd name="connsiteY1" fmla="*/ 1091890 h 2488581"/>
              <a:gd name="connsiteX2" fmla="*/ 3211551 w 3270095"/>
              <a:gd name="connsiteY2" fmla="*/ 1080739 h 2488581"/>
              <a:gd name="connsiteX3" fmla="*/ 3236641 w 3270095"/>
              <a:gd name="connsiteY3" fmla="*/ 1044498 h 2488581"/>
              <a:gd name="connsiteX4" fmla="*/ 3256156 w 3270095"/>
              <a:gd name="connsiteY4" fmla="*/ 1013832 h 2488581"/>
              <a:gd name="connsiteX5" fmla="*/ 3264520 w 3270095"/>
              <a:gd name="connsiteY5" fmla="*/ 952500 h 2488581"/>
              <a:gd name="connsiteX6" fmla="*/ 3242217 w 3270095"/>
              <a:gd name="connsiteY6" fmla="*/ 896744 h 2488581"/>
              <a:gd name="connsiteX7" fmla="*/ 3228278 w 3270095"/>
              <a:gd name="connsiteY7" fmla="*/ 854927 h 2488581"/>
              <a:gd name="connsiteX8" fmla="*/ 3242217 w 3270095"/>
              <a:gd name="connsiteY8" fmla="*/ 793595 h 2488581"/>
              <a:gd name="connsiteX9" fmla="*/ 3267307 w 3270095"/>
              <a:gd name="connsiteY9" fmla="*/ 748990 h 2488581"/>
              <a:gd name="connsiteX10" fmla="*/ 3258944 w 3270095"/>
              <a:gd name="connsiteY10" fmla="*/ 687659 h 2488581"/>
              <a:gd name="connsiteX11" fmla="*/ 3239429 w 3270095"/>
              <a:gd name="connsiteY11" fmla="*/ 623539 h 2488581"/>
              <a:gd name="connsiteX12" fmla="*/ 3223554 w 3270095"/>
              <a:gd name="connsiteY12" fmla="*/ 574085 h 2488581"/>
              <a:gd name="connsiteX13" fmla="*/ 3223554 w 3270095"/>
              <a:gd name="connsiteY13" fmla="*/ 571145 h 2488581"/>
              <a:gd name="connsiteX14" fmla="*/ 3189249 w 3270095"/>
              <a:gd name="connsiteY14" fmla="*/ 534329 h 2488581"/>
              <a:gd name="connsiteX15" fmla="*/ 3133493 w 3270095"/>
              <a:gd name="connsiteY15" fmla="*/ 500876 h 2488581"/>
              <a:gd name="connsiteX16" fmla="*/ 3077737 w 3270095"/>
              <a:gd name="connsiteY16" fmla="*/ 464634 h 2488581"/>
              <a:gd name="connsiteX17" fmla="*/ 3055434 w 3270095"/>
              <a:gd name="connsiteY17" fmla="*/ 442332 h 2488581"/>
              <a:gd name="connsiteX18" fmla="*/ 3002466 w 3270095"/>
              <a:gd name="connsiteY18" fmla="*/ 464634 h 2488581"/>
              <a:gd name="connsiteX19" fmla="*/ 2974588 w 3270095"/>
              <a:gd name="connsiteY19" fmla="*/ 478573 h 2488581"/>
              <a:gd name="connsiteX20" fmla="*/ 2938346 w 3270095"/>
              <a:gd name="connsiteY20" fmla="*/ 447907 h 2488581"/>
              <a:gd name="connsiteX21" fmla="*/ 2882590 w 3270095"/>
              <a:gd name="connsiteY21" fmla="*/ 442332 h 2488581"/>
              <a:gd name="connsiteX22" fmla="*/ 2832410 w 3270095"/>
              <a:gd name="connsiteY22" fmla="*/ 439544 h 2488581"/>
              <a:gd name="connsiteX23" fmla="*/ 2801744 w 3270095"/>
              <a:gd name="connsiteY23" fmla="*/ 414454 h 2488581"/>
              <a:gd name="connsiteX24" fmla="*/ 2737624 w 3270095"/>
              <a:gd name="connsiteY24" fmla="*/ 372637 h 2488581"/>
              <a:gd name="connsiteX25" fmla="*/ 2687444 w 3270095"/>
              <a:gd name="connsiteY25" fmla="*/ 341971 h 2488581"/>
              <a:gd name="connsiteX26" fmla="*/ 2631688 w 3270095"/>
              <a:gd name="connsiteY26" fmla="*/ 316881 h 2488581"/>
              <a:gd name="connsiteX27" fmla="*/ 2556417 w 3270095"/>
              <a:gd name="connsiteY27" fmla="*/ 277851 h 2488581"/>
              <a:gd name="connsiteX28" fmla="*/ 2520176 w 3270095"/>
              <a:gd name="connsiteY28" fmla="*/ 266700 h 2488581"/>
              <a:gd name="connsiteX29" fmla="*/ 2436541 w 3270095"/>
              <a:gd name="connsiteY29" fmla="*/ 255549 h 2488581"/>
              <a:gd name="connsiteX30" fmla="*/ 2369634 w 3270095"/>
              <a:gd name="connsiteY30" fmla="*/ 286215 h 2488581"/>
              <a:gd name="connsiteX31" fmla="*/ 2316666 w 3270095"/>
              <a:gd name="connsiteY31" fmla="*/ 280639 h 2488581"/>
              <a:gd name="connsiteX32" fmla="*/ 2280424 w 3270095"/>
              <a:gd name="connsiteY32" fmla="*/ 258337 h 2488581"/>
              <a:gd name="connsiteX33" fmla="*/ 2210729 w 3270095"/>
              <a:gd name="connsiteY33" fmla="*/ 258337 h 2488581"/>
              <a:gd name="connsiteX34" fmla="*/ 2138246 w 3270095"/>
              <a:gd name="connsiteY34" fmla="*/ 280639 h 2488581"/>
              <a:gd name="connsiteX35" fmla="*/ 2102005 w 3270095"/>
              <a:gd name="connsiteY35" fmla="*/ 289003 h 2488581"/>
              <a:gd name="connsiteX36" fmla="*/ 2040673 w 3270095"/>
              <a:gd name="connsiteY36" fmla="*/ 283427 h 2488581"/>
              <a:gd name="connsiteX37" fmla="*/ 1979341 w 3270095"/>
              <a:gd name="connsiteY37" fmla="*/ 261125 h 2488581"/>
              <a:gd name="connsiteX38" fmla="*/ 1870617 w 3270095"/>
              <a:gd name="connsiteY38" fmla="*/ 261125 h 2488581"/>
              <a:gd name="connsiteX39" fmla="*/ 1814861 w 3270095"/>
              <a:gd name="connsiteY39" fmla="*/ 230459 h 2488581"/>
              <a:gd name="connsiteX40" fmla="*/ 1778620 w 3270095"/>
              <a:gd name="connsiteY40" fmla="*/ 227671 h 2488581"/>
              <a:gd name="connsiteX41" fmla="*/ 1717288 w 3270095"/>
              <a:gd name="connsiteY41" fmla="*/ 194217 h 2488581"/>
              <a:gd name="connsiteX42" fmla="*/ 1681046 w 3270095"/>
              <a:gd name="connsiteY42" fmla="*/ 160764 h 2488581"/>
              <a:gd name="connsiteX43" fmla="*/ 1625290 w 3270095"/>
              <a:gd name="connsiteY43" fmla="*/ 121734 h 2488581"/>
              <a:gd name="connsiteX44" fmla="*/ 1580685 w 3270095"/>
              <a:gd name="connsiteY44" fmla="*/ 77129 h 2488581"/>
              <a:gd name="connsiteX45" fmla="*/ 1533293 w 3270095"/>
              <a:gd name="connsiteY45" fmla="*/ 35312 h 2488581"/>
              <a:gd name="connsiteX46" fmla="*/ 1405054 w 3270095"/>
              <a:gd name="connsiteY46" fmla="*/ 43676 h 2488581"/>
              <a:gd name="connsiteX47" fmla="*/ 1352085 w 3270095"/>
              <a:gd name="connsiteY47" fmla="*/ 32525 h 2488581"/>
              <a:gd name="connsiteX48" fmla="*/ 1313056 w 3270095"/>
              <a:gd name="connsiteY48" fmla="*/ 7434 h 2488581"/>
              <a:gd name="connsiteX49" fmla="*/ 1257300 w 3270095"/>
              <a:gd name="connsiteY49" fmla="*/ 1859 h 2488581"/>
              <a:gd name="connsiteX50" fmla="*/ 1201544 w 3270095"/>
              <a:gd name="connsiteY50" fmla="*/ 18585 h 2488581"/>
              <a:gd name="connsiteX51" fmla="*/ 1137424 w 3270095"/>
              <a:gd name="connsiteY51" fmla="*/ 46464 h 2488581"/>
              <a:gd name="connsiteX52" fmla="*/ 1078880 w 3270095"/>
              <a:gd name="connsiteY52" fmla="*/ 68766 h 2488581"/>
              <a:gd name="connsiteX53" fmla="*/ 1039851 w 3270095"/>
              <a:gd name="connsiteY53" fmla="*/ 105007 h 2488581"/>
              <a:gd name="connsiteX54" fmla="*/ 1006398 w 3270095"/>
              <a:gd name="connsiteY54" fmla="*/ 135673 h 2488581"/>
              <a:gd name="connsiteX55" fmla="*/ 970156 w 3270095"/>
              <a:gd name="connsiteY55" fmla="*/ 152400 h 2488581"/>
              <a:gd name="connsiteX56" fmla="*/ 933915 w 3270095"/>
              <a:gd name="connsiteY56" fmla="*/ 166339 h 2488581"/>
              <a:gd name="connsiteX57" fmla="*/ 880946 w 3270095"/>
              <a:gd name="connsiteY57" fmla="*/ 205368 h 2488581"/>
              <a:gd name="connsiteX58" fmla="*/ 853068 w 3270095"/>
              <a:gd name="connsiteY58" fmla="*/ 222095 h 2488581"/>
              <a:gd name="connsiteX59" fmla="*/ 833554 w 3270095"/>
              <a:gd name="connsiteY59" fmla="*/ 263912 h 2488581"/>
              <a:gd name="connsiteX60" fmla="*/ 811251 w 3270095"/>
              <a:gd name="connsiteY60" fmla="*/ 302942 h 2488581"/>
              <a:gd name="connsiteX61" fmla="*/ 814039 w 3270095"/>
              <a:gd name="connsiteY61" fmla="*/ 339183 h 2488581"/>
              <a:gd name="connsiteX62" fmla="*/ 822402 w 3270095"/>
              <a:gd name="connsiteY62" fmla="*/ 375425 h 2488581"/>
              <a:gd name="connsiteX63" fmla="*/ 777798 w 3270095"/>
              <a:gd name="connsiteY63" fmla="*/ 392151 h 2488581"/>
              <a:gd name="connsiteX64" fmla="*/ 738768 w 3270095"/>
              <a:gd name="connsiteY64" fmla="*/ 431181 h 2488581"/>
              <a:gd name="connsiteX65" fmla="*/ 710890 w 3270095"/>
              <a:gd name="connsiteY65" fmla="*/ 470210 h 2488581"/>
              <a:gd name="connsiteX66" fmla="*/ 663498 w 3270095"/>
              <a:gd name="connsiteY66" fmla="*/ 520390 h 2488581"/>
              <a:gd name="connsiteX67" fmla="*/ 621680 w 3270095"/>
              <a:gd name="connsiteY67" fmla="*/ 564995 h 2488581"/>
              <a:gd name="connsiteX68" fmla="*/ 599378 w 3270095"/>
              <a:gd name="connsiteY68" fmla="*/ 587298 h 2488581"/>
              <a:gd name="connsiteX69" fmla="*/ 565924 w 3270095"/>
              <a:gd name="connsiteY69" fmla="*/ 643054 h 2488581"/>
              <a:gd name="connsiteX70" fmla="*/ 554773 w 3270095"/>
              <a:gd name="connsiteY70" fmla="*/ 662568 h 2488581"/>
              <a:gd name="connsiteX71" fmla="*/ 554773 w 3270095"/>
              <a:gd name="connsiteY71" fmla="*/ 693234 h 2488581"/>
              <a:gd name="connsiteX72" fmla="*/ 585439 w 3270095"/>
              <a:gd name="connsiteY72" fmla="*/ 813110 h 2488581"/>
              <a:gd name="connsiteX73" fmla="*/ 577076 w 3270095"/>
              <a:gd name="connsiteY73" fmla="*/ 866078 h 2488581"/>
              <a:gd name="connsiteX74" fmla="*/ 602166 w 3270095"/>
              <a:gd name="connsiteY74" fmla="*/ 907895 h 2488581"/>
              <a:gd name="connsiteX75" fmla="*/ 624468 w 3270095"/>
              <a:gd name="connsiteY75" fmla="*/ 999893 h 2488581"/>
              <a:gd name="connsiteX76" fmla="*/ 624468 w 3270095"/>
              <a:gd name="connsiteY76" fmla="*/ 1072376 h 2488581"/>
              <a:gd name="connsiteX77" fmla="*/ 607741 w 3270095"/>
              <a:gd name="connsiteY77" fmla="*/ 1133707 h 2488581"/>
              <a:gd name="connsiteX78" fmla="*/ 602166 w 3270095"/>
              <a:gd name="connsiteY78" fmla="*/ 1189464 h 2488581"/>
              <a:gd name="connsiteX79" fmla="*/ 607741 w 3270095"/>
              <a:gd name="connsiteY79" fmla="*/ 1225705 h 2488581"/>
              <a:gd name="connsiteX80" fmla="*/ 618893 w 3270095"/>
              <a:gd name="connsiteY80" fmla="*/ 1320490 h 2488581"/>
              <a:gd name="connsiteX81" fmla="*/ 616105 w 3270095"/>
              <a:gd name="connsiteY81" fmla="*/ 1387398 h 2488581"/>
              <a:gd name="connsiteX82" fmla="*/ 588227 w 3270095"/>
              <a:gd name="connsiteY82" fmla="*/ 1454305 h 2488581"/>
              <a:gd name="connsiteX83" fmla="*/ 549198 w 3270095"/>
              <a:gd name="connsiteY83" fmla="*/ 1501698 h 2488581"/>
              <a:gd name="connsiteX84" fmla="*/ 515744 w 3270095"/>
              <a:gd name="connsiteY84" fmla="*/ 1535151 h 2488581"/>
              <a:gd name="connsiteX85" fmla="*/ 487866 w 3270095"/>
              <a:gd name="connsiteY85" fmla="*/ 1568605 h 2488581"/>
              <a:gd name="connsiteX86" fmla="*/ 496229 w 3270095"/>
              <a:gd name="connsiteY86" fmla="*/ 1607634 h 2488581"/>
              <a:gd name="connsiteX87" fmla="*/ 457200 w 3270095"/>
              <a:gd name="connsiteY87" fmla="*/ 1674542 h 2488581"/>
              <a:gd name="connsiteX88" fmla="*/ 457200 w 3270095"/>
              <a:gd name="connsiteY88" fmla="*/ 1707995 h 2488581"/>
              <a:gd name="connsiteX89" fmla="*/ 454412 w 3270095"/>
              <a:gd name="connsiteY89" fmla="*/ 1760964 h 2488581"/>
              <a:gd name="connsiteX90" fmla="*/ 432110 w 3270095"/>
              <a:gd name="connsiteY90" fmla="*/ 1827871 h 2488581"/>
              <a:gd name="connsiteX91" fmla="*/ 404232 w 3270095"/>
              <a:gd name="connsiteY91" fmla="*/ 1869688 h 2488581"/>
              <a:gd name="connsiteX92" fmla="*/ 370778 w 3270095"/>
              <a:gd name="connsiteY92" fmla="*/ 1900354 h 2488581"/>
              <a:gd name="connsiteX93" fmla="*/ 317810 w 3270095"/>
              <a:gd name="connsiteY93" fmla="*/ 1942171 h 2488581"/>
              <a:gd name="connsiteX94" fmla="*/ 287144 w 3270095"/>
              <a:gd name="connsiteY94" fmla="*/ 1961685 h 2488581"/>
              <a:gd name="connsiteX95" fmla="*/ 264841 w 3270095"/>
              <a:gd name="connsiteY95" fmla="*/ 2023017 h 2488581"/>
              <a:gd name="connsiteX96" fmla="*/ 239751 w 3270095"/>
              <a:gd name="connsiteY96" fmla="*/ 2070410 h 2488581"/>
              <a:gd name="connsiteX97" fmla="*/ 217449 w 3270095"/>
              <a:gd name="connsiteY97" fmla="*/ 2128954 h 2488581"/>
              <a:gd name="connsiteX98" fmla="*/ 197934 w 3270095"/>
              <a:gd name="connsiteY98" fmla="*/ 2151256 h 2488581"/>
              <a:gd name="connsiteX99" fmla="*/ 153329 w 3270095"/>
              <a:gd name="connsiteY99" fmla="*/ 2195861 h 2488581"/>
              <a:gd name="connsiteX100" fmla="*/ 122663 w 3270095"/>
              <a:gd name="connsiteY100" fmla="*/ 2220951 h 2488581"/>
              <a:gd name="connsiteX101" fmla="*/ 114300 w 3270095"/>
              <a:gd name="connsiteY101" fmla="*/ 2254405 h 2488581"/>
              <a:gd name="connsiteX102" fmla="*/ 111512 w 3270095"/>
              <a:gd name="connsiteY102" fmla="*/ 2312949 h 2488581"/>
              <a:gd name="connsiteX103" fmla="*/ 94785 w 3270095"/>
              <a:gd name="connsiteY103" fmla="*/ 2377068 h 2488581"/>
              <a:gd name="connsiteX104" fmla="*/ 44605 w 3270095"/>
              <a:gd name="connsiteY104" fmla="*/ 2463490 h 2488581"/>
              <a:gd name="connsiteX105" fmla="*/ 0 w 3270095"/>
              <a:gd name="connsiteY105" fmla="*/ 2488581 h 2488581"/>
              <a:gd name="connsiteX0" fmla="*/ 3197612 w 3270095"/>
              <a:gd name="connsiteY0" fmla="*/ 1091890 h 2488581"/>
              <a:gd name="connsiteX1" fmla="*/ 3211551 w 3270095"/>
              <a:gd name="connsiteY1" fmla="*/ 1080739 h 2488581"/>
              <a:gd name="connsiteX2" fmla="*/ 3236641 w 3270095"/>
              <a:gd name="connsiteY2" fmla="*/ 1044498 h 2488581"/>
              <a:gd name="connsiteX3" fmla="*/ 3256156 w 3270095"/>
              <a:gd name="connsiteY3" fmla="*/ 1013832 h 2488581"/>
              <a:gd name="connsiteX4" fmla="*/ 3264520 w 3270095"/>
              <a:gd name="connsiteY4" fmla="*/ 952500 h 2488581"/>
              <a:gd name="connsiteX5" fmla="*/ 3242217 w 3270095"/>
              <a:gd name="connsiteY5" fmla="*/ 896744 h 2488581"/>
              <a:gd name="connsiteX6" fmla="*/ 3228278 w 3270095"/>
              <a:gd name="connsiteY6" fmla="*/ 854927 h 2488581"/>
              <a:gd name="connsiteX7" fmla="*/ 3242217 w 3270095"/>
              <a:gd name="connsiteY7" fmla="*/ 793595 h 2488581"/>
              <a:gd name="connsiteX8" fmla="*/ 3267307 w 3270095"/>
              <a:gd name="connsiteY8" fmla="*/ 748990 h 2488581"/>
              <a:gd name="connsiteX9" fmla="*/ 3258944 w 3270095"/>
              <a:gd name="connsiteY9" fmla="*/ 687659 h 2488581"/>
              <a:gd name="connsiteX10" fmla="*/ 3239429 w 3270095"/>
              <a:gd name="connsiteY10" fmla="*/ 623539 h 2488581"/>
              <a:gd name="connsiteX11" fmla="*/ 3223554 w 3270095"/>
              <a:gd name="connsiteY11" fmla="*/ 574085 h 2488581"/>
              <a:gd name="connsiteX12" fmla="*/ 3223554 w 3270095"/>
              <a:gd name="connsiteY12" fmla="*/ 571145 h 2488581"/>
              <a:gd name="connsiteX13" fmla="*/ 3189249 w 3270095"/>
              <a:gd name="connsiteY13" fmla="*/ 534329 h 2488581"/>
              <a:gd name="connsiteX14" fmla="*/ 3133493 w 3270095"/>
              <a:gd name="connsiteY14" fmla="*/ 500876 h 2488581"/>
              <a:gd name="connsiteX15" fmla="*/ 3077737 w 3270095"/>
              <a:gd name="connsiteY15" fmla="*/ 464634 h 2488581"/>
              <a:gd name="connsiteX16" fmla="*/ 3055434 w 3270095"/>
              <a:gd name="connsiteY16" fmla="*/ 442332 h 2488581"/>
              <a:gd name="connsiteX17" fmla="*/ 3002466 w 3270095"/>
              <a:gd name="connsiteY17" fmla="*/ 464634 h 2488581"/>
              <a:gd name="connsiteX18" fmla="*/ 2974588 w 3270095"/>
              <a:gd name="connsiteY18" fmla="*/ 478573 h 2488581"/>
              <a:gd name="connsiteX19" fmla="*/ 2938346 w 3270095"/>
              <a:gd name="connsiteY19" fmla="*/ 447907 h 2488581"/>
              <a:gd name="connsiteX20" fmla="*/ 2882590 w 3270095"/>
              <a:gd name="connsiteY20" fmla="*/ 442332 h 2488581"/>
              <a:gd name="connsiteX21" fmla="*/ 2832410 w 3270095"/>
              <a:gd name="connsiteY21" fmla="*/ 439544 h 2488581"/>
              <a:gd name="connsiteX22" fmla="*/ 2801744 w 3270095"/>
              <a:gd name="connsiteY22" fmla="*/ 414454 h 2488581"/>
              <a:gd name="connsiteX23" fmla="*/ 2737624 w 3270095"/>
              <a:gd name="connsiteY23" fmla="*/ 372637 h 2488581"/>
              <a:gd name="connsiteX24" fmla="*/ 2687444 w 3270095"/>
              <a:gd name="connsiteY24" fmla="*/ 341971 h 2488581"/>
              <a:gd name="connsiteX25" fmla="*/ 2631688 w 3270095"/>
              <a:gd name="connsiteY25" fmla="*/ 316881 h 2488581"/>
              <a:gd name="connsiteX26" fmla="*/ 2556417 w 3270095"/>
              <a:gd name="connsiteY26" fmla="*/ 277851 h 2488581"/>
              <a:gd name="connsiteX27" fmla="*/ 2520176 w 3270095"/>
              <a:gd name="connsiteY27" fmla="*/ 266700 h 2488581"/>
              <a:gd name="connsiteX28" fmla="*/ 2436541 w 3270095"/>
              <a:gd name="connsiteY28" fmla="*/ 255549 h 2488581"/>
              <a:gd name="connsiteX29" fmla="*/ 2369634 w 3270095"/>
              <a:gd name="connsiteY29" fmla="*/ 286215 h 2488581"/>
              <a:gd name="connsiteX30" fmla="*/ 2316666 w 3270095"/>
              <a:gd name="connsiteY30" fmla="*/ 280639 h 2488581"/>
              <a:gd name="connsiteX31" fmla="*/ 2280424 w 3270095"/>
              <a:gd name="connsiteY31" fmla="*/ 258337 h 2488581"/>
              <a:gd name="connsiteX32" fmla="*/ 2210729 w 3270095"/>
              <a:gd name="connsiteY32" fmla="*/ 258337 h 2488581"/>
              <a:gd name="connsiteX33" fmla="*/ 2138246 w 3270095"/>
              <a:gd name="connsiteY33" fmla="*/ 280639 h 2488581"/>
              <a:gd name="connsiteX34" fmla="*/ 2102005 w 3270095"/>
              <a:gd name="connsiteY34" fmla="*/ 289003 h 2488581"/>
              <a:gd name="connsiteX35" fmla="*/ 2040673 w 3270095"/>
              <a:gd name="connsiteY35" fmla="*/ 283427 h 2488581"/>
              <a:gd name="connsiteX36" fmla="*/ 1979341 w 3270095"/>
              <a:gd name="connsiteY36" fmla="*/ 261125 h 2488581"/>
              <a:gd name="connsiteX37" fmla="*/ 1870617 w 3270095"/>
              <a:gd name="connsiteY37" fmla="*/ 261125 h 2488581"/>
              <a:gd name="connsiteX38" fmla="*/ 1814861 w 3270095"/>
              <a:gd name="connsiteY38" fmla="*/ 230459 h 2488581"/>
              <a:gd name="connsiteX39" fmla="*/ 1778620 w 3270095"/>
              <a:gd name="connsiteY39" fmla="*/ 227671 h 2488581"/>
              <a:gd name="connsiteX40" fmla="*/ 1717288 w 3270095"/>
              <a:gd name="connsiteY40" fmla="*/ 194217 h 2488581"/>
              <a:gd name="connsiteX41" fmla="*/ 1681046 w 3270095"/>
              <a:gd name="connsiteY41" fmla="*/ 160764 h 2488581"/>
              <a:gd name="connsiteX42" fmla="*/ 1625290 w 3270095"/>
              <a:gd name="connsiteY42" fmla="*/ 121734 h 2488581"/>
              <a:gd name="connsiteX43" fmla="*/ 1580685 w 3270095"/>
              <a:gd name="connsiteY43" fmla="*/ 77129 h 2488581"/>
              <a:gd name="connsiteX44" fmla="*/ 1533293 w 3270095"/>
              <a:gd name="connsiteY44" fmla="*/ 35312 h 2488581"/>
              <a:gd name="connsiteX45" fmla="*/ 1405054 w 3270095"/>
              <a:gd name="connsiteY45" fmla="*/ 43676 h 2488581"/>
              <a:gd name="connsiteX46" fmla="*/ 1352085 w 3270095"/>
              <a:gd name="connsiteY46" fmla="*/ 32525 h 2488581"/>
              <a:gd name="connsiteX47" fmla="*/ 1313056 w 3270095"/>
              <a:gd name="connsiteY47" fmla="*/ 7434 h 2488581"/>
              <a:gd name="connsiteX48" fmla="*/ 1257300 w 3270095"/>
              <a:gd name="connsiteY48" fmla="*/ 1859 h 2488581"/>
              <a:gd name="connsiteX49" fmla="*/ 1201544 w 3270095"/>
              <a:gd name="connsiteY49" fmla="*/ 18585 h 2488581"/>
              <a:gd name="connsiteX50" fmla="*/ 1137424 w 3270095"/>
              <a:gd name="connsiteY50" fmla="*/ 46464 h 2488581"/>
              <a:gd name="connsiteX51" fmla="*/ 1078880 w 3270095"/>
              <a:gd name="connsiteY51" fmla="*/ 68766 h 2488581"/>
              <a:gd name="connsiteX52" fmla="*/ 1039851 w 3270095"/>
              <a:gd name="connsiteY52" fmla="*/ 105007 h 2488581"/>
              <a:gd name="connsiteX53" fmla="*/ 1006398 w 3270095"/>
              <a:gd name="connsiteY53" fmla="*/ 135673 h 2488581"/>
              <a:gd name="connsiteX54" fmla="*/ 970156 w 3270095"/>
              <a:gd name="connsiteY54" fmla="*/ 152400 h 2488581"/>
              <a:gd name="connsiteX55" fmla="*/ 933915 w 3270095"/>
              <a:gd name="connsiteY55" fmla="*/ 166339 h 2488581"/>
              <a:gd name="connsiteX56" fmla="*/ 880946 w 3270095"/>
              <a:gd name="connsiteY56" fmla="*/ 205368 h 2488581"/>
              <a:gd name="connsiteX57" fmla="*/ 853068 w 3270095"/>
              <a:gd name="connsiteY57" fmla="*/ 222095 h 2488581"/>
              <a:gd name="connsiteX58" fmla="*/ 833554 w 3270095"/>
              <a:gd name="connsiteY58" fmla="*/ 263912 h 2488581"/>
              <a:gd name="connsiteX59" fmla="*/ 811251 w 3270095"/>
              <a:gd name="connsiteY59" fmla="*/ 302942 h 2488581"/>
              <a:gd name="connsiteX60" fmla="*/ 814039 w 3270095"/>
              <a:gd name="connsiteY60" fmla="*/ 339183 h 2488581"/>
              <a:gd name="connsiteX61" fmla="*/ 822402 w 3270095"/>
              <a:gd name="connsiteY61" fmla="*/ 375425 h 2488581"/>
              <a:gd name="connsiteX62" fmla="*/ 777798 w 3270095"/>
              <a:gd name="connsiteY62" fmla="*/ 392151 h 2488581"/>
              <a:gd name="connsiteX63" fmla="*/ 738768 w 3270095"/>
              <a:gd name="connsiteY63" fmla="*/ 431181 h 2488581"/>
              <a:gd name="connsiteX64" fmla="*/ 710890 w 3270095"/>
              <a:gd name="connsiteY64" fmla="*/ 470210 h 2488581"/>
              <a:gd name="connsiteX65" fmla="*/ 663498 w 3270095"/>
              <a:gd name="connsiteY65" fmla="*/ 520390 h 2488581"/>
              <a:gd name="connsiteX66" fmla="*/ 621680 w 3270095"/>
              <a:gd name="connsiteY66" fmla="*/ 564995 h 2488581"/>
              <a:gd name="connsiteX67" fmla="*/ 599378 w 3270095"/>
              <a:gd name="connsiteY67" fmla="*/ 587298 h 2488581"/>
              <a:gd name="connsiteX68" fmla="*/ 565924 w 3270095"/>
              <a:gd name="connsiteY68" fmla="*/ 643054 h 2488581"/>
              <a:gd name="connsiteX69" fmla="*/ 554773 w 3270095"/>
              <a:gd name="connsiteY69" fmla="*/ 662568 h 2488581"/>
              <a:gd name="connsiteX70" fmla="*/ 554773 w 3270095"/>
              <a:gd name="connsiteY70" fmla="*/ 693234 h 2488581"/>
              <a:gd name="connsiteX71" fmla="*/ 585439 w 3270095"/>
              <a:gd name="connsiteY71" fmla="*/ 813110 h 2488581"/>
              <a:gd name="connsiteX72" fmla="*/ 577076 w 3270095"/>
              <a:gd name="connsiteY72" fmla="*/ 866078 h 2488581"/>
              <a:gd name="connsiteX73" fmla="*/ 602166 w 3270095"/>
              <a:gd name="connsiteY73" fmla="*/ 907895 h 2488581"/>
              <a:gd name="connsiteX74" fmla="*/ 624468 w 3270095"/>
              <a:gd name="connsiteY74" fmla="*/ 999893 h 2488581"/>
              <a:gd name="connsiteX75" fmla="*/ 624468 w 3270095"/>
              <a:gd name="connsiteY75" fmla="*/ 1072376 h 2488581"/>
              <a:gd name="connsiteX76" fmla="*/ 607741 w 3270095"/>
              <a:gd name="connsiteY76" fmla="*/ 1133707 h 2488581"/>
              <a:gd name="connsiteX77" fmla="*/ 602166 w 3270095"/>
              <a:gd name="connsiteY77" fmla="*/ 1189464 h 2488581"/>
              <a:gd name="connsiteX78" fmla="*/ 607741 w 3270095"/>
              <a:gd name="connsiteY78" fmla="*/ 1225705 h 2488581"/>
              <a:gd name="connsiteX79" fmla="*/ 618893 w 3270095"/>
              <a:gd name="connsiteY79" fmla="*/ 1320490 h 2488581"/>
              <a:gd name="connsiteX80" fmla="*/ 616105 w 3270095"/>
              <a:gd name="connsiteY80" fmla="*/ 1387398 h 2488581"/>
              <a:gd name="connsiteX81" fmla="*/ 588227 w 3270095"/>
              <a:gd name="connsiteY81" fmla="*/ 1454305 h 2488581"/>
              <a:gd name="connsiteX82" fmla="*/ 549198 w 3270095"/>
              <a:gd name="connsiteY82" fmla="*/ 1501698 h 2488581"/>
              <a:gd name="connsiteX83" fmla="*/ 515744 w 3270095"/>
              <a:gd name="connsiteY83" fmla="*/ 1535151 h 2488581"/>
              <a:gd name="connsiteX84" fmla="*/ 487866 w 3270095"/>
              <a:gd name="connsiteY84" fmla="*/ 1568605 h 2488581"/>
              <a:gd name="connsiteX85" fmla="*/ 496229 w 3270095"/>
              <a:gd name="connsiteY85" fmla="*/ 1607634 h 2488581"/>
              <a:gd name="connsiteX86" fmla="*/ 457200 w 3270095"/>
              <a:gd name="connsiteY86" fmla="*/ 1674542 h 2488581"/>
              <a:gd name="connsiteX87" fmla="*/ 457200 w 3270095"/>
              <a:gd name="connsiteY87" fmla="*/ 1707995 h 2488581"/>
              <a:gd name="connsiteX88" fmla="*/ 454412 w 3270095"/>
              <a:gd name="connsiteY88" fmla="*/ 1760964 h 2488581"/>
              <a:gd name="connsiteX89" fmla="*/ 432110 w 3270095"/>
              <a:gd name="connsiteY89" fmla="*/ 1827871 h 2488581"/>
              <a:gd name="connsiteX90" fmla="*/ 404232 w 3270095"/>
              <a:gd name="connsiteY90" fmla="*/ 1869688 h 2488581"/>
              <a:gd name="connsiteX91" fmla="*/ 370778 w 3270095"/>
              <a:gd name="connsiteY91" fmla="*/ 1900354 h 2488581"/>
              <a:gd name="connsiteX92" fmla="*/ 317810 w 3270095"/>
              <a:gd name="connsiteY92" fmla="*/ 1942171 h 2488581"/>
              <a:gd name="connsiteX93" fmla="*/ 287144 w 3270095"/>
              <a:gd name="connsiteY93" fmla="*/ 1961685 h 2488581"/>
              <a:gd name="connsiteX94" fmla="*/ 264841 w 3270095"/>
              <a:gd name="connsiteY94" fmla="*/ 2023017 h 2488581"/>
              <a:gd name="connsiteX95" fmla="*/ 239751 w 3270095"/>
              <a:gd name="connsiteY95" fmla="*/ 2070410 h 2488581"/>
              <a:gd name="connsiteX96" fmla="*/ 217449 w 3270095"/>
              <a:gd name="connsiteY96" fmla="*/ 2128954 h 2488581"/>
              <a:gd name="connsiteX97" fmla="*/ 197934 w 3270095"/>
              <a:gd name="connsiteY97" fmla="*/ 2151256 h 2488581"/>
              <a:gd name="connsiteX98" fmla="*/ 153329 w 3270095"/>
              <a:gd name="connsiteY98" fmla="*/ 2195861 h 2488581"/>
              <a:gd name="connsiteX99" fmla="*/ 122663 w 3270095"/>
              <a:gd name="connsiteY99" fmla="*/ 2220951 h 2488581"/>
              <a:gd name="connsiteX100" fmla="*/ 114300 w 3270095"/>
              <a:gd name="connsiteY100" fmla="*/ 2254405 h 2488581"/>
              <a:gd name="connsiteX101" fmla="*/ 111512 w 3270095"/>
              <a:gd name="connsiteY101" fmla="*/ 2312949 h 2488581"/>
              <a:gd name="connsiteX102" fmla="*/ 94785 w 3270095"/>
              <a:gd name="connsiteY102" fmla="*/ 2377068 h 2488581"/>
              <a:gd name="connsiteX103" fmla="*/ 44605 w 3270095"/>
              <a:gd name="connsiteY103" fmla="*/ 2463490 h 2488581"/>
              <a:gd name="connsiteX104" fmla="*/ 0 w 3270095"/>
              <a:gd name="connsiteY104" fmla="*/ 2488581 h 2488581"/>
              <a:gd name="connsiteX0" fmla="*/ 3211551 w 3270095"/>
              <a:gd name="connsiteY0" fmla="*/ 1080739 h 2488581"/>
              <a:gd name="connsiteX1" fmla="*/ 3236641 w 3270095"/>
              <a:gd name="connsiteY1" fmla="*/ 1044498 h 2488581"/>
              <a:gd name="connsiteX2" fmla="*/ 3256156 w 3270095"/>
              <a:gd name="connsiteY2" fmla="*/ 1013832 h 2488581"/>
              <a:gd name="connsiteX3" fmla="*/ 3264520 w 3270095"/>
              <a:gd name="connsiteY3" fmla="*/ 952500 h 2488581"/>
              <a:gd name="connsiteX4" fmla="*/ 3242217 w 3270095"/>
              <a:gd name="connsiteY4" fmla="*/ 896744 h 2488581"/>
              <a:gd name="connsiteX5" fmla="*/ 3228278 w 3270095"/>
              <a:gd name="connsiteY5" fmla="*/ 854927 h 2488581"/>
              <a:gd name="connsiteX6" fmla="*/ 3242217 w 3270095"/>
              <a:gd name="connsiteY6" fmla="*/ 793595 h 2488581"/>
              <a:gd name="connsiteX7" fmla="*/ 3267307 w 3270095"/>
              <a:gd name="connsiteY7" fmla="*/ 748990 h 2488581"/>
              <a:gd name="connsiteX8" fmla="*/ 3258944 w 3270095"/>
              <a:gd name="connsiteY8" fmla="*/ 687659 h 2488581"/>
              <a:gd name="connsiteX9" fmla="*/ 3239429 w 3270095"/>
              <a:gd name="connsiteY9" fmla="*/ 623539 h 2488581"/>
              <a:gd name="connsiteX10" fmla="*/ 3223554 w 3270095"/>
              <a:gd name="connsiteY10" fmla="*/ 574085 h 2488581"/>
              <a:gd name="connsiteX11" fmla="*/ 3223554 w 3270095"/>
              <a:gd name="connsiteY11" fmla="*/ 571145 h 2488581"/>
              <a:gd name="connsiteX12" fmla="*/ 3189249 w 3270095"/>
              <a:gd name="connsiteY12" fmla="*/ 534329 h 2488581"/>
              <a:gd name="connsiteX13" fmla="*/ 3133493 w 3270095"/>
              <a:gd name="connsiteY13" fmla="*/ 500876 h 2488581"/>
              <a:gd name="connsiteX14" fmla="*/ 3077737 w 3270095"/>
              <a:gd name="connsiteY14" fmla="*/ 464634 h 2488581"/>
              <a:gd name="connsiteX15" fmla="*/ 3055434 w 3270095"/>
              <a:gd name="connsiteY15" fmla="*/ 442332 h 2488581"/>
              <a:gd name="connsiteX16" fmla="*/ 3002466 w 3270095"/>
              <a:gd name="connsiteY16" fmla="*/ 464634 h 2488581"/>
              <a:gd name="connsiteX17" fmla="*/ 2974588 w 3270095"/>
              <a:gd name="connsiteY17" fmla="*/ 478573 h 2488581"/>
              <a:gd name="connsiteX18" fmla="*/ 2938346 w 3270095"/>
              <a:gd name="connsiteY18" fmla="*/ 447907 h 2488581"/>
              <a:gd name="connsiteX19" fmla="*/ 2882590 w 3270095"/>
              <a:gd name="connsiteY19" fmla="*/ 442332 h 2488581"/>
              <a:gd name="connsiteX20" fmla="*/ 2832410 w 3270095"/>
              <a:gd name="connsiteY20" fmla="*/ 439544 h 2488581"/>
              <a:gd name="connsiteX21" fmla="*/ 2801744 w 3270095"/>
              <a:gd name="connsiteY21" fmla="*/ 414454 h 2488581"/>
              <a:gd name="connsiteX22" fmla="*/ 2737624 w 3270095"/>
              <a:gd name="connsiteY22" fmla="*/ 372637 h 2488581"/>
              <a:gd name="connsiteX23" fmla="*/ 2687444 w 3270095"/>
              <a:gd name="connsiteY23" fmla="*/ 341971 h 2488581"/>
              <a:gd name="connsiteX24" fmla="*/ 2631688 w 3270095"/>
              <a:gd name="connsiteY24" fmla="*/ 316881 h 2488581"/>
              <a:gd name="connsiteX25" fmla="*/ 2556417 w 3270095"/>
              <a:gd name="connsiteY25" fmla="*/ 277851 h 2488581"/>
              <a:gd name="connsiteX26" fmla="*/ 2520176 w 3270095"/>
              <a:gd name="connsiteY26" fmla="*/ 266700 h 2488581"/>
              <a:gd name="connsiteX27" fmla="*/ 2436541 w 3270095"/>
              <a:gd name="connsiteY27" fmla="*/ 255549 h 2488581"/>
              <a:gd name="connsiteX28" fmla="*/ 2369634 w 3270095"/>
              <a:gd name="connsiteY28" fmla="*/ 286215 h 2488581"/>
              <a:gd name="connsiteX29" fmla="*/ 2316666 w 3270095"/>
              <a:gd name="connsiteY29" fmla="*/ 280639 h 2488581"/>
              <a:gd name="connsiteX30" fmla="*/ 2280424 w 3270095"/>
              <a:gd name="connsiteY30" fmla="*/ 258337 h 2488581"/>
              <a:gd name="connsiteX31" fmla="*/ 2210729 w 3270095"/>
              <a:gd name="connsiteY31" fmla="*/ 258337 h 2488581"/>
              <a:gd name="connsiteX32" fmla="*/ 2138246 w 3270095"/>
              <a:gd name="connsiteY32" fmla="*/ 280639 h 2488581"/>
              <a:gd name="connsiteX33" fmla="*/ 2102005 w 3270095"/>
              <a:gd name="connsiteY33" fmla="*/ 289003 h 2488581"/>
              <a:gd name="connsiteX34" fmla="*/ 2040673 w 3270095"/>
              <a:gd name="connsiteY34" fmla="*/ 283427 h 2488581"/>
              <a:gd name="connsiteX35" fmla="*/ 1979341 w 3270095"/>
              <a:gd name="connsiteY35" fmla="*/ 261125 h 2488581"/>
              <a:gd name="connsiteX36" fmla="*/ 1870617 w 3270095"/>
              <a:gd name="connsiteY36" fmla="*/ 261125 h 2488581"/>
              <a:gd name="connsiteX37" fmla="*/ 1814861 w 3270095"/>
              <a:gd name="connsiteY37" fmla="*/ 230459 h 2488581"/>
              <a:gd name="connsiteX38" fmla="*/ 1778620 w 3270095"/>
              <a:gd name="connsiteY38" fmla="*/ 227671 h 2488581"/>
              <a:gd name="connsiteX39" fmla="*/ 1717288 w 3270095"/>
              <a:gd name="connsiteY39" fmla="*/ 194217 h 2488581"/>
              <a:gd name="connsiteX40" fmla="*/ 1681046 w 3270095"/>
              <a:gd name="connsiteY40" fmla="*/ 160764 h 2488581"/>
              <a:gd name="connsiteX41" fmla="*/ 1625290 w 3270095"/>
              <a:gd name="connsiteY41" fmla="*/ 121734 h 2488581"/>
              <a:gd name="connsiteX42" fmla="*/ 1580685 w 3270095"/>
              <a:gd name="connsiteY42" fmla="*/ 77129 h 2488581"/>
              <a:gd name="connsiteX43" fmla="*/ 1533293 w 3270095"/>
              <a:gd name="connsiteY43" fmla="*/ 35312 h 2488581"/>
              <a:gd name="connsiteX44" fmla="*/ 1405054 w 3270095"/>
              <a:gd name="connsiteY44" fmla="*/ 43676 h 2488581"/>
              <a:gd name="connsiteX45" fmla="*/ 1352085 w 3270095"/>
              <a:gd name="connsiteY45" fmla="*/ 32525 h 2488581"/>
              <a:gd name="connsiteX46" fmla="*/ 1313056 w 3270095"/>
              <a:gd name="connsiteY46" fmla="*/ 7434 h 2488581"/>
              <a:gd name="connsiteX47" fmla="*/ 1257300 w 3270095"/>
              <a:gd name="connsiteY47" fmla="*/ 1859 h 2488581"/>
              <a:gd name="connsiteX48" fmla="*/ 1201544 w 3270095"/>
              <a:gd name="connsiteY48" fmla="*/ 18585 h 2488581"/>
              <a:gd name="connsiteX49" fmla="*/ 1137424 w 3270095"/>
              <a:gd name="connsiteY49" fmla="*/ 46464 h 2488581"/>
              <a:gd name="connsiteX50" fmla="*/ 1078880 w 3270095"/>
              <a:gd name="connsiteY50" fmla="*/ 68766 h 2488581"/>
              <a:gd name="connsiteX51" fmla="*/ 1039851 w 3270095"/>
              <a:gd name="connsiteY51" fmla="*/ 105007 h 2488581"/>
              <a:gd name="connsiteX52" fmla="*/ 1006398 w 3270095"/>
              <a:gd name="connsiteY52" fmla="*/ 135673 h 2488581"/>
              <a:gd name="connsiteX53" fmla="*/ 970156 w 3270095"/>
              <a:gd name="connsiteY53" fmla="*/ 152400 h 2488581"/>
              <a:gd name="connsiteX54" fmla="*/ 933915 w 3270095"/>
              <a:gd name="connsiteY54" fmla="*/ 166339 h 2488581"/>
              <a:gd name="connsiteX55" fmla="*/ 880946 w 3270095"/>
              <a:gd name="connsiteY55" fmla="*/ 205368 h 2488581"/>
              <a:gd name="connsiteX56" fmla="*/ 853068 w 3270095"/>
              <a:gd name="connsiteY56" fmla="*/ 222095 h 2488581"/>
              <a:gd name="connsiteX57" fmla="*/ 833554 w 3270095"/>
              <a:gd name="connsiteY57" fmla="*/ 263912 h 2488581"/>
              <a:gd name="connsiteX58" fmla="*/ 811251 w 3270095"/>
              <a:gd name="connsiteY58" fmla="*/ 302942 h 2488581"/>
              <a:gd name="connsiteX59" fmla="*/ 814039 w 3270095"/>
              <a:gd name="connsiteY59" fmla="*/ 339183 h 2488581"/>
              <a:gd name="connsiteX60" fmla="*/ 822402 w 3270095"/>
              <a:gd name="connsiteY60" fmla="*/ 375425 h 2488581"/>
              <a:gd name="connsiteX61" fmla="*/ 777798 w 3270095"/>
              <a:gd name="connsiteY61" fmla="*/ 392151 h 2488581"/>
              <a:gd name="connsiteX62" fmla="*/ 738768 w 3270095"/>
              <a:gd name="connsiteY62" fmla="*/ 431181 h 2488581"/>
              <a:gd name="connsiteX63" fmla="*/ 710890 w 3270095"/>
              <a:gd name="connsiteY63" fmla="*/ 470210 h 2488581"/>
              <a:gd name="connsiteX64" fmla="*/ 663498 w 3270095"/>
              <a:gd name="connsiteY64" fmla="*/ 520390 h 2488581"/>
              <a:gd name="connsiteX65" fmla="*/ 621680 w 3270095"/>
              <a:gd name="connsiteY65" fmla="*/ 564995 h 2488581"/>
              <a:gd name="connsiteX66" fmla="*/ 599378 w 3270095"/>
              <a:gd name="connsiteY66" fmla="*/ 587298 h 2488581"/>
              <a:gd name="connsiteX67" fmla="*/ 565924 w 3270095"/>
              <a:gd name="connsiteY67" fmla="*/ 643054 h 2488581"/>
              <a:gd name="connsiteX68" fmla="*/ 554773 w 3270095"/>
              <a:gd name="connsiteY68" fmla="*/ 662568 h 2488581"/>
              <a:gd name="connsiteX69" fmla="*/ 554773 w 3270095"/>
              <a:gd name="connsiteY69" fmla="*/ 693234 h 2488581"/>
              <a:gd name="connsiteX70" fmla="*/ 585439 w 3270095"/>
              <a:gd name="connsiteY70" fmla="*/ 813110 h 2488581"/>
              <a:gd name="connsiteX71" fmla="*/ 577076 w 3270095"/>
              <a:gd name="connsiteY71" fmla="*/ 866078 h 2488581"/>
              <a:gd name="connsiteX72" fmla="*/ 602166 w 3270095"/>
              <a:gd name="connsiteY72" fmla="*/ 907895 h 2488581"/>
              <a:gd name="connsiteX73" fmla="*/ 624468 w 3270095"/>
              <a:gd name="connsiteY73" fmla="*/ 999893 h 2488581"/>
              <a:gd name="connsiteX74" fmla="*/ 624468 w 3270095"/>
              <a:gd name="connsiteY74" fmla="*/ 1072376 h 2488581"/>
              <a:gd name="connsiteX75" fmla="*/ 607741 w 3270095"/>
              <a:gd name="connsiteY75" fmla="*/ 1133707 h 2488581"/>
              <a:gd name="connsiteX76" fmla="*/ 602166 w 3270095"/>
              <a:gd name="connsiteY76" fmla="*/ 1189464 h 2488581"/>
              <a:gd name="connsiteX77" fmla="*/ 607741 w 3270095"/>
              <a:gd name="connsiteY77" fmla="*/ 1225705 h 2488581"/>
              <a:gd name="connsiteX78" fmla="*/ 618893 w 3270095"/>
              <a:gd name="connsiteY78" fmla="*/ 1320490 h 2488581"/>
              <a:gd name="connsiteX79" fmla="*/ 616105 w 3270095"/>
              <a:gd name="connsiteY79" fmla="*/ 1387398 h 2488581"/>
              <a:gd name="connsiteX80" fmla="*/ 588227 w 3270095"/>
              <a:gd name="connsiteY80" fmla="*/ 1454305 h 2488581"/>
              <a:gd name="connsiteX81" fmla="*/ 549198 w 3270095"/>
              <a:gd name="connsiteY81" fmla="*/ 1501698 h 2488581"/>
              <a:gd name="connsiteX82" fmla="*/ 515744 w 3270095"/>
              <a:gd name="connsiteY82" fmla="*/ 1535151 h 2488581"/>
              <a:gd name="connsiteX83" fmla="*/ 487866 w 3270095"/>
              <a:gd name="connsiteY83" fmla="*/ 1568605 h 2488581"/>
              <a:gd name="connsiteX84" fmla="*/ 496229 w 3270095"/>
              <a:gd name="connsiteY84" fmla="*/ 1607634 h 2488581"/>
              <a:gd name="connsiteX85" fmla="*/ 457200 w 3270095"/>
              <a:gd name="connsiteY85" fmla="*/ 1674542 h 2488581"/>
              <a:gd name="connsiteX86" fmla="*/ 457200 w 3270095"/>
              <a:gd name="connsiteY86" fmla="*/ 1707995 h 2488581"/>
              <a:gd name="connsiteX87" fmla="*/ 454412 w 3270095"/>
              <a:gd name="connsiteY87" fmla="*/ 1760964 h 2488581"/>
              <a:gd name="connsiteX88" fmla="*/ 432110 w 3270095"/>
              <a:gd name="connsiteY88" fmla="*/ 1827871 h 2488581"/>
              <a:gd name="connsiteX89" fmla="*/ 404232 w 3270095"/>
              <a:gd name="connsiteY89" fmla="*/ 1869688 h 2488581"/>
              <a:gd name="connsiteX90" fmla="*/ 370778 w 3270095"/>
              <a:gd name="connsiteY90" fmla="*/ 1900354 h 2488581"/>
              <a:gd name="connsiteX91" fmla="*/ 317810 w 3270095"/>
              <a:gd name="connsiteY91" fmla="*/ 1942171 h 2488581"/>
              <a:gd name="connsiteX92" fmla="*/ 287144 w 3270095"/>
              <a:gd name="connsiteY92" fmla="*/ 1961685 h 2488581"/>
              <a:gd name="connsiteX93" fmla="*/ 264841 w 3270095"/>
              <a:gd name="connsiteY93" fmla="*/ 2023017 h 2488581"/>
              <a:gd name="connsiteX94" fmla="*/ 239751 w 3270095"/>
              <a:gd name="connsiteY94" fmla="*/ 2070410 h 2488581"/>
              <a:gd name="connsiteX95" fmla="*/ 217449 w 3270095"/>
              <a:gd name="connsiteY95" fmla="*/ 2128954 h 2488581"/>
              <a:gd name="connsiteX96" fmla="*/ 197934 w 3270095"/>
              <a:gd name="connsiteY96" fmla="*/ 2151256 h 2488581"/>
              <a:gd name="connsiteX97" fmla="*/ 153329 w 3270095"/>
              <a:gd name="connsiteY97" fmla="*/ 2195861 h 2488581"/>
              <a:gd name="connsiteX98" fmla="*/ 122663 w 3270095"/>
              <a:gd name="connsiteY98" fmla="*/ 2220951 h 2488581"/>
              <a:gd name="connsiteX99" fmla="*/ 114300 w 3270095"/>
              <a:gd name="connsiteY99" fmla="*/ 2254405 h 2488581"/>
              <a:gd name="connsiteX100" fmla="*/ 111512 w 3270095"/>
              <a:gd name="connsiteY100" fmla="*/ 2312949 h 2488581"/>
              <a:gd name="connsiteX101" fmla="*/ 94785 w 3270095"/>
              <a:gd name="connsiteY101" fmla="*/ 2377068 h 2488581"/>
              <a:gd name="connsiteX102" fmla="*/ 44605 w 3270095"/>
              <a:gd name="connsiteY102" fmla="*/ 2463490 h 2488581"/>
              <a:gd name="connsiteX103" fmla="*/ 0 w 3270095"/>
              <a:gd name="connsiteY103" fmla="*/ 2488581 h 2488581"/>
              <a:gd name="connsiteX0" fmla="*/ 3236641 w 3270095"/>
              <a:gd name="connsiteY0" fmla="*/ 1044498 h 2488581"/>
              <a:gd name="connsiteX1" fmla="*/ 3256156 w 3270095"/>
              <a:gd name="connsiteY1" fmla="*/ 1013832 h 2488581"/>
              <a:gd name="connsiteX2" fmla="*/ 3264520 w 3270095"/>
              <a:gd name="connsiteY2" fmla="*/ 952500 h 2488581"/>
              <a:gd name="connsiteX3" fmla="*/ 3242217 w 3270095"/>
              <a:gd name="connsiteY3" fmla="*/ 896744 h 2488581"/>
              <a:gd name="connsiteX4" fmla="*/ 3228278 w 3270095"/>
              <a:gd name="connsiteY4" fmla="*/ 854927 h 2488581"/>
              <a:gd name="connsiteX5" fmla="*/ 3242217 w 3270095"/>
              <a:gd name="connsiteY5" fmla="*/ 793595 h 2488581"/>
              <a:gd name="connsiteX6" fmla="*/ 3267307 w 3270095"/>
              <a:gd name="connsiteY6" fmla="*/ 748990 h 2488581"/>
              <a:gd name="connsiteX7" fmla="*/ 3258944 w 3270095"/>
              <a:gd name="connsiteY7" fmla="*/ 687659 h 2488581"/>
              <a:gd name="connsiteX8" fmla="*/ 3239429 w 3270095"/>
              <a:gd name="connsiteY8" fmla="*/ 623539 h 2488581"/>
              <a:gd name="connsiteX9" fmla="*/ 3223554 w 3270095"/>
              <a:gd name="connsiteY9" fmla="*/ 574085 h 2488581"/>
              <a:gd name="connsiteX10" fmla="*/ 3223554 w 3270095"/>
              <a:gd name="connsiteY10" fmla="*/ 571145 h 2488581"/>
              <a:gd name="connsiteX11" fmla="*/ 3189249 w 3270095"/>
              <a:gd name="connsiteY11" fmla="*/ 534329 h 2488581"/>
              <a:gd name="connsiteX12" fmla="*/ 3133493 w 3270095"/>
              <a:gd name="connsiteY12" fmla="*/ 500876 h 2488581"/>
              <a:gd name="connsiteX13" fmla="*/ 3077737 w 3270095"/>
              <a:gd name="connsiteY13" fmla="*/ 464634 h 2488581"/>
              <a:gd name="connsiteX14" fmla="*/ 3055434 w 3270095"/>
              <a:gd name="connsiteY14" fmla="*/ 442332 h 2488581"/>
              <a:gd name="connsiteX15" fmla="*/ 3002466 w 3270095"/>
              <a:gd name="connsiteY15" fmla="*/ 464634 h 2488581"/>
              <a:gd name="connsiteX16" fmla="*/ 2974588 w 3270095"/>
              <a:gd name="connsiteY16" fmla="*/ 478573 h 2488581"/>
              <a:gd name="connsiteX17" fmla="*/ 2938346 w 3270095"/>
              <a:gd name="connsiteY17" fmla="*/ 447907 h 2488581"/>
              <a:gd name="connsiteX18" fmla="*/ 2882590 w 3270095"/>
              <a:gd name="connsiteY18" fmla="*/ 442332 h 2488581"/>
              <a:gd name="connsiteX19" fmla="*/ 2832410 w 3270095"/>
              <a:gd name="connsiteY19" fmla="*/ 439544 h 2488581"/>
              <a:gd name="connsiteX20" fmla="*/ 2801744 w 3270095"/>
              <a:gd name="connsiteY20" fmla="*/ 414454 h 2488581"/>
              <a:gd name="connsiteX21" fmla="*/ 2737624 w 3270095"/>
              <a:gd name="connsiteY21" fmla="*/ 372637 h 2488581"/>
              <a:gd name="connsiteX22" fmla="*/ 2687444 w 3270095"/>
              <a:gd name="connsiteY22" fmla="*/ 341971 h 2488581"/>
              <a:gd name="connsiteX23" fmla="*/ 2631688 w 3270095"/>
              <a:gd name="connsiteY23" fmla="*/ 316881 h 2488581"/>
              <a:gd name="connsiteX24" fmla="*/ 2556417 w 3270095"/>
              <a:gd name="connsiteY24" fmla="*/ 277851 h 2488581"/>
              <a:gd name="connsiteX25" fmla="*/ 2520176 w 3270095"/>
              <a:gd name="connsiteY25" fmla="*/ 266700 h 2488581"/>
              <a:gd name="connsiteX26" fmla="*/ 2436541 w 3270095"/>
              <a:gd name="connsiteY26" fmla="*/ 255549 h 2488581"/>
              <a:gd name="connsiteX27" fmla="*/ 2369634 w 3270095"/>
              <a:gd name="connsiteY27" fmla="*/ 286215 h 2488581"/>
              <a:gd name="connsiteX28" fmla="*/ 2316666 w 3270095"/>
              <a:gd name="connsiteY28" fmla="*/ 280639 h 2488581"/>
              <a:gd name="connsiteX29" fmla="*/ 2280424 w 3270095"/>
              <a:gd name="connsiteY29" fmla="*/ 258337 h 2488581"/>
              <a:gd name="connsiteX30" fmla="*/ 2210729 w 3270095"/>
              <a:gd name="connsiteY30" fmla="*/ 258337 h 2488581"/>
              <a:gd name="connsiteX31" fmla="*/ 2138246 w 3270095"/>
              <a:gd name="connsiteY31" fmla="*/ 280639 h 2488581"/>
              <a:gd name="connsiteX32" fmla="*/ 2102005 w 3270095"/>
              <a:gd name="connsiteY32" fmla="*/ 289003 h 2488581"/>
              <a:gd name="connsiteX33" fmla="*/ 2040673 w 3270095"/>
              <a:gd name="connsiteY33" fmla="*/ 283427 h 2488581"/>
              <a:gd name="connsiteX34" fmla="*/ 1979341 w 3270095"/>
              <a:gd name="connsiteY34" fmla="*/ 261125 h 2488581"/>
              <a:gd name="connsiteX35" fmla="*/ 1870617 w 3270095"/>
              <a:gd name="connsiteY35" fmla="*/ 261125 h 2488581"/>
              <a:gd name="connsiteX36" fmla="*/ 1814861 w 3270095"/>
              <a:gd name="connsiteY36" fmla="*/ 230459 h 2488581"/>
              <a:gd name="connsiteX37" fmla="*/ 1778620 w 3270095"/>
              <a:gd name="connsiteY37" fmla="*/ 227671 h 2488581"/>
              <a:gd name="connsiteX38" fmla="*/ 1717288 w 3270095"/>
              <a:gd name="connsiteY38" fmla="*/ 194217 h 2488581"/>
              <a:gd name="connsiteX39" fmla="*/ 1681046 w 3270095"/>
              <a:gd name="connsiteY39" fmla="*/ 160764 h 2488581"/>
              <a:gd name="connsiteX40" fmla="*/ 1625290 w 3270095"/>
              <a:gd name="connsiteY40" fmla="*/ 121734 h 2488581"/>
              <a:gd name="connsiteX41" fmla="*/ 1580685 w 3270095"/>
              <a:gd name="connsiteY41" fmla="*/ 77129 h 2488581"/>
              <a:gd name="connsiteX42" fmla="*/ 1533293 w 3270095"/>
              <a:gd name="connsiteY42" fmla="*/ 35312 h 2488581"/>
              <a:gd name="connsiteX43" fmla="*/ 1405054 w 3270095"/>
              <a:gd name="connsiteY43" fmla="*/ 43676 h 2488581"/>
              <a:gd name="connsiteX44" fmla="*/ 1352085 w 3270095"/>
              <a:gd name="connsiteY44" fmla="*/ 32525 h 2488581"/>
              <a:gd name="connsiteX45" fmla="*/ 1313056 w 3270095"/>
              <a:gd name="connsiteY45" fmla="*/ 7434 h 2488581"/>
              <a:gd name="connsiteX46" fmla="*/ 1257300 w 3270095"/>
              <a:gd name="connsiteY46" fmla="*/ 1859 h 2488581"/>
              <a:gd name="connsiteX47" fmla="*/ 1201544 w 3270095"/>
              <a:gd name="connsiteY47" fmla="*/ 18585 h 2488581"/>
              <a:gd name="connsiteX48" fmla="*/ 1137424 w 3270095"/>
              <a:gd name="connsiteY48" fmla="*/ 46464 h 2488581"/>
              <a:gd name="connsiteX49" fmla="*/ 1078880 w 3270095"/>
              <a:gd name="connsiteY49" fmla="*/ 68766 h 2488581"/>
              <a:gd name="connsiteX50" fmla="*/ 1039851 w 3270095"/>
              <a:gd name="connsiteY50" fmla="*/ 105007 h 2488581"/>
              <a:gd name="connsiteX51" fmla="*/ 1006398 w 3270095"/>
              <a:gd name="connsiteY51" fmla="*/ 135673 h 2488581"/>
              <a:gd name="connsiteX52" fmla="*/ 970156 w 3270095"/>
              <a:gd name="connsiteY52" fmla="*/ 152400 h 2488581"/>
              <a:gd name="connsiteX53" fmla="*/ 933915 w 3270095"/>
              <a:gd name="connsiteY53" fmla="*/ 166339 h 2488581"/>
              <a:gd name="connsiteX54" fmla="*/ 880946 w 3270095"/>
              <a:gd name="connsiteY54" fmla="*/ 205368 h 2488581"/>
              <a:gd name="connsiteX55" fmla="*/ 853068 w 3270095"/>
              <a:gd name="connsiteY55" fmla="*/ 222095 h 2488581"/>
              <a:gd name="connsiteX56" fmla="*/ 833554 w 3270095"/>
              <a:gd name="connsiteY56" fmla="*/ 263912 h 2488581"/>
              <a:gd name="connsiteX57" fmla="*/ 811251 w 3270095"/>
              <a:gd name="connsiteY57" fmla="*/ 302942 h 2488581"/>
              <a:gd name="connsiteX58" fmla="*/ 814039 w 3270095"/>
              <a:gd name="connsiteY58" fmla="*/ 339183 h 2488581"/>
              <a:gd name="connsiteX59" fmla="*/ 822402 w 3270095"/>
              <a:gd name="connsiteY59" fmla="*/ 375425 h 2488581"/>
              <a:gd name="connsiteX60" fmla="*/ 777798 w 3270095"/>
              <a:gd name="connsiteY60" fmla="*/ 392151 h 2488581"/>
              <a:gd name="connsiteX61" fmla="*/ 738768 w 3270095"/>
              <a:gd name="connsiteY61" fmla="*/ 431181 h 2488581"/>
              <a:gd name="connsiteX62" fmla="*/ 710890 w 3270095"/>
              <a:gd name="connsiteY62" fmla="*/ 470210 h 2488581"/>
              <a:gd name="connsiteX63" fmla="*/ 663498 w 3270095"/>
              <a:gd name="connsiteY63" fmla="*/ 520390 h 2488581"/>
              <a:gd name="connsiteX64" fmla="*/ 621680 w 3270095"/>
              <a:gd name="connsiteY64" fmla="*/ 564995 h 2488581"/>
              <a:gd name="connsiteX65" fmla="*/ 599378 w 3270095"/>
              <a:gd name="connsiteY65" fmla="*/ 587298 h 2488581"/>
              <a:gd name="connsiteX66" fmla="*/ 565924 w 3270095"/>
              <a:gd name="connsiteY66" fmla="*/ 643054 h 2488581"/>
              <a:gd name="connsiteX67" fmla="*/ 554773 w 3270095"/>
              <a:gd name="connsiteY67" fmla="*/ 662568 h 2488581"/>
              <a:gd name="connsiteX68" fmla="*/ 554773 w 3270095"/>
              <a:gd name="connsiteY68" fmla="*/ 693234 h 2488581"/>
              <a:gd name="connsiteX69" fmla="*/ 585439 w 3270095"/>
              <a:gd name="connsiteY69" fmla="*/ 813110 h 2488581"/>
              <a:gd name="connsiteX70" fmla="*/ 577076 w 3270095"/>
              <a:gd name="connsiteY70" fmla="*/ 866078 h 2488581"/>
              <a:gd name="connsiteX71" fmla="*/ 602166 w 3270095"/>
              <a:gd name="connsiteY71" fmla="*/ 907895 h 2488581"/>
              <a:gd name="connsiteX72" fmla="*/ 624468 w 3270095"/>
              <a:gd name="connsiteY72" fmla="*/ 999893 h 2488581"/>
              <a:gd name="connsiteX73" fmla="*/ 624468 w 3270095"/>
              <a:gd name="connsiteY73" fmla="*/ 1072376 h 2488581"/>
              <a:gd name="connsiteX74" fmla="*/ 607741 w 3270095"/>
              <a:gd name="connsiteY74" fmla="*/ 1133707 h 2488581"/>
              <a:gd name="connsiteX75" fmla="*/ 602166 w 3270095"/>
              <a:gd name="connsiteY75" fmla="*/ 1189464 h 2488581"/>
              <a:gd name="connsiteX76" fmla="*/ 607741 w 3270095"/>
              <a:gd name="connsiteY76" fmla="*/ 1225705 h 2488581"/>
              <a:gd name="connsiteX77" fmla="*/ 618893 w 3270095"/>
              <a:gd name="connsiteY77" fmla="*/ 1320490 h 2488581"/>
              <a:gd name="connsiteX78" fmla="*/ 616105 w 3270095"/>
              <a:gd name="connsiteY78" fmla="*/ 1387398 h 2488581"/>
              <a:gd name="connsiteX79" fmla="*/ 588227 w 3270095"/>
              <a:gd name="connsiteY79" fmla="*/ 1454305 h 2488581"/>
              <a:gd name="connsiteX80" fmla="*/ 549198 w 3270095"/>
              <a:gd name="connsiteY80" fmla="*/ 1501698 h 2488581"/>
              <a:gd name="connsiteX81" fmla="*/ 515744 w 3270095"/>
              <a:gd name="connsiteY81" fmla="*/ 1535151 h 2488581"/>
              <a:gd name="connsiteX82" fmla="*/ 487866 w 3270095"/>
              <a:gd name="connsiteY82" fmla="*/ 1568605 h 2488581"/>
              <a:gd name="connsiteX83" fmla="*/ 496229 w 3270095"/>
              <a:gd name="connsiteY83" fmla="*/ 1607634 h 2488581"/>
              <a:gd name="connsiteX84" fmla="*/ 457200 w 3270095"/>
              <a:gd name="connsiteY84" fmla="*/ 1674542 h 2488581"/>
              <a:gd name="connsiteX85" fmla="*/ 457200 w 3270095"/>
              <a:gd name="connsiteY85" fmla="*/ 1707995 h 2488581"/>
              <a:gd name="connsiteX86" fmla="*/ 454412 w 3270095"/>
              <a:gd name="connsiteY86" fmla="*/ 1760964 h 2488581"/>
              <a:gd name="connsiteX87" fmla="*/ 432110 w 3270095"/>
              <a:gd name="connsiteY87" fmla="*/ 1827871 h 2488581"/>
              <a:gd name="connsiteX88" fmla="*/ 404232 w 3270095"/>
              <a:gd name="connsiteY88" fmla="*/ 1869688 h 2488581"/>
              <a:gd name="connsiteX89" fmla="*/ 370778 w 3270095"/>
              <a:gd name="connsiteY89" fmla="*/ 1900354 h 2488581"/>
              <a:gd name="connsiteX90" fmla="*/ 317810 w 3270095"/>
              <a:gd name="connsiteY90" fmla="*/ 1942171 h 2488581"/>
              <a:gd name="connsiteX91" fmla="*/ 287144 w 3270095"/>
              <a:gd name="connsiteY91" fmla="*/ 1961685 h 2488581"/>
              <a:gd name="connsiteX92" fmla="*/ 264841 w 3270095"/>
              <a:gd name="connsiteY92" fmla="*/ 2023017 h 2488581"/>
              <a:gd name="connsiteX93" fmla="*/ 239751 w 3270095"/>
              <a:gd name="connsiteY93" fmla="*/ 2070410 h 2488581"/>
              <a:gd name="connsiteX94" fmla="*/ 217449 w 3270095"/>
              <a:gd name="connsiteY94" fmla="*/ 2128954 h 2488581"/>
              <a:gd name="connsiteX95" fmla="*/ 197934 w 3270095"/>
              <a:gd name="connsiteY95" fmla="*/ 2151256 h 2488581"/>
              <a:gd name="connsiteX96" fmla="*/ 153329 w 3270095"/>
              <a:gd name="connsiteY96" fmla="*/ 2195861 h 2488581"/>
              <a:gd name="connsiteX97" fmla="*/ 122663 w 3270095"/>
              <a:gd name="connsiteY97" fmla="*/ 2220951 h 2488581"/>
              <a:gd name="connsiteX98" fmla="*/ 114300 w 3270095"/>
              <a:gd name="connsiteY98" fmla="*/ 2254405 h 2488581"/>
              <a:gd name="connsiteX99" fmla="*/ 111512 w 3270095"/>
              <a:gd name="connsiteY99" fmla="*/ 2312949 h 2488581"/>
              <a:gd name="connsiteX100" fmla="*/ 94785 w 3270095"/>
              <a:gd name="connsiteY100" fmla="*/ 2377068 h 2488581"/>
              <a:gd name="connsiteX101" fmla="*/ 44605 w 3270095"/>
              <a:gd name="connsiteY101" fmla="*/ 2463490 h 2488581"/>
              <a:gd name="connsiteX102" fmla="*/ 0 w 3270095"/>
              <a:gd name="connsiteY102" fmla="*/ 2488581 h 2488581"/>
              <a:gd name="connsiteX0" fmla="*/ 3256156 w 3270095"/>
              <a:gd name="connsiteY0" fmla="*/ 1013832 h 2488581"/>
              <a:gd name="connsiteX1" fmla="*/ 3264520 w 3270095"/>
              <a:gd name="connsiteY1" fmla="*/ 952500 h 2488581"/>
              <a:gd name="connsiteX2" fmla="*/ 3242217 w 3270095"/>
              <a:gd name="connsiteY2" fmla="*/ 896744 h 2488581"/>
              <a:gd name="connsiteX3" fmla="*/ 3228278 w 3270095"/>
              <a:gd name="connsiteY3" fmla="*/ 854927 h 2488581"/>
              <a:gd name="connsiteX4" fmla="*/ 3242217 w 3270095"/>
              <a:gd name="connsiteY4" fmla="*/ 793595 h 2488581"/>
              <a:gd name="connsiteX5" fmla="*/ 3267307 w 3270095"/>
              <a:gd name="connsiteY5" fmla="*/ 748990 h 2488581"/>
              <a:gd name="connsiteX6" fmla="*/ 3258944 w 3270095"/>
              <a:gd name="connsiteY6" fmla="*/ 687659 h 2488581"/>
              <a:gd name="connsiteX7" fmla="*/ 3239429 w 3270095"/>
              <a:gd name="connsiteY7" fmla="*/ 623539 h 2488581"/>
              <a:gd name="connsiteX8" fmla="*/ 3223554 w 3270095"/>
              <a:gd name="connsiteY8" fmla="*/ 574085 h 2488581"/>
              <a:gd name="connsiteX9" fmla="*/ 3223554 w 3270095"/>
              <a:gd name="connsiteY9" fmla="*/ 571145 h 2488581"/>
              <a:gd name="connsiteX10" fmla="*/ 3189249 w 3270095"/>
              <a:gd name="connsiteY10" fmla="*/ 534329 h 2488581"/>
              <a:gd name="connsiteX11" fmla="*/ 3133493 w 3270095"/>
              <a:gd name="connsiteY11" fmla="*/ 500876 h 2488581"/>
              <a:gd name="connsiteX12" fmla="*/ 3077737 w 3270095"/>
              <a:gd name="connsiteY12" fmla="*/ 464634 h 2488581"/>
              <a:gd name="connsiteX13" fmla="*/ 3055434 w 3270095"/>
              <a:gd name="connsiteY13" fmla="*/ 442332 h 2488581"/>
              <a:gd name="connsiteX14" fmla="*/ 3002466 w 3270095"/>
              <a:gd name="connsiteY14" fmla="*/ 464634 h 2488581"/>
              <a:gd name="connsiteX15" fmla="*/ 2974588 w 3270095"/>
              <a:gd name="connsiteY15" fmla="*/ 478573 h 2488581"/>
              <a:gd name="connsiteX16" fmla="*/ 2938346 w 3270095"/>
              <a:gd name="connsiteY16" fmla="*/ 447907 h 2488581"/>
              <a:gd name="connsiteX17" fmla="*/ 2882590 w 3270095"/>
              <a:gd name="connsiteY17" fmla="*/ 442332 h 2488581"/>
              <a:gd name="connsiteX18" fmla="*/ 2832410 w 3270095"/>
              <a:gd name="connsiteY18" fmla="*/ 439544 h 2488581"/>
              <a:gd name="connsiteX19" fmla="*/ 2801744 w 3270095"/>
              <a:gd name="connsiteY19" fmla="*/ 414454 h 2488581"/>
              <a:gd name="connsiteX20" fmla="*/ 2737624 w 3270095"/>
              <a:gd name="connsiteY20" fmla="*/ 372637 h 2488581"/>
              <a:gd name="connsiteX21" fmla="*/ 2687444 w 3270095"/>
              <a:gd name="connsiteY21" fmla="*/ 341971 h 2488581"/>
              <a:gd name="connsiteX22" fmla="*/ 2631688 w 3270095"/>
              <a:gd name="connsiteY22" fmla="*/ 316881 h 2488581"/>
              <a:gd name="connsiteX23" fmla="*/ 2556417 w 3270095"/>
              <a:gd name="connsiteY23" fmla="*/ 277851 h 2488581"/>
              <a:gd name="connsiteX24" fmla="*/ 2520176 w 3270095"/>
              <a:gd name="connsiteY24" fmla="*/ 266700 h 2488581"/>
              <a:gd name="connsiteX25" fmla="*/ 2436541 w 3270095"/>
              <a:gd name="connsiteY25" fmla="*/ 255549 h 2488581"/>
              <a:gd name="connsiteX26" fmla="*/ 2369634 w 3270095"/>
              <a:gd name="connsiteY26" fmla="*/ 286215 h 2488581"/>
              <a:gd name="connsiteX27" fmla="*/ 2316666 w 3270095"/>
              <a:gd name="connsiteY27" fmla="*/ 280639 h 2488581"/>
              <a:gd name="connsiteX28" fmla="*/ 2280424 w 3270095"/>
              <a:gd name="connsiteY28" fmla="*/ 258337 h 2488581"/>
              <a:gd name="connsiteX29" fmla="*/ 2210729 w 3270095"/>
              <a:gd name="connsiteY29" fmla="*/ 258337 h 2488581"/>
              <a:gd name="connsiteX30" fmla="*/ 2138246 w 3270095"/>
              <a:gd name="connsiteY30" fmla="*/ 280639 h 2488581"/>
              <a:gd name="connsiteX31" fmla="*/ 2102005 w 3270095"/>
              <a:gd name="connsiteY31" fmla="*/ 289003 h 2488581"/>
              <a:gd name="connsiteX32" fmla="*/ 2040673 w 3270095"/>
              <a:gd name="connsiteY32" fmla="*/ 283427 h 2488581"/>
              <a:gd name="connsiteX33" fmla="*/ 1979341 w 3270095"/>
              <a:gd name="connsiteY33" fmla="*/ 261125 h 2488581"/>
              <a:gd name="connsiteX34" fmla="*/ 1870617 w 3270095"/>
              <a:gd name="connsiteY34" fmla="*/ 261125 h 2488581"/>
              <a:gd name="connsiteX35" fmla="*/ 1814861 w 3270095"/>
              <a:gd name="connsiteY35" fmla="*/ 230459 h 2488581"/>
              <a:gd name="connsiteX36" fmla="*/ 1778620 w 3270095"/>
              <a:gd name="connsiteY36" fmla="*/ 227671 h 2488581"/>
              <a:gd name="connsiteX37" fmla="*/ 1717288 w 3270095"/>
              <a:gd name="connsiteY37" fmla="*/ 194217 h 2488581"/>
              <a:gd name="connsiteX38" fmla="*/ 1681046 w 3270095"/>
              <a:gd name="connsiteY38" fmla="*/ 160764 h 2488581"/>
              <a:gd name="connsiteX39" fmla="*/ 1625290 w 3270095"/>
              <a:gd name="connsiteY39" fmla="*/ 121734 h 2488581"/>
              <a:gd name="connsiteX40" fmla="*/ 1580685 w 3270095"/>
              <a:gd name="connsiteY40" fmla="*/ 77129 h 2488581"/>
              <a:gd name="connsiteX41" fmla="*/ 1533293 w 3270095"/>
              <a:gd name="connsiteY41" fmla="*/ 35312 h 2488581"/>
              <a:gd name="connsiteX42" fmla="*/ 1405054 w 3270095"/>
              <a:gd name="connsiteY42" fmla="*/ 43676 h 2488581"/>
              <a:gd name="connsiteX43" fmla="*/ 1352085 w 3270095"/>
              <a:gd name="connsiteY43" fmla="*/ 32525 h 2488581"/>
              <a:gd name="connsiteX44" fmla="*/ 1313056 w 3270095"/>
              <a:gd name="connsiteY44" fmla="*/ 7434 h 2488581"/>
              <a:gd name="connsiteX45" fmla="*/ 1257300 w 3270095"/>
              <a:gd name="connsiteY45" fmla="*/ 1859 h 2488581"/>
              <a:gd name="connsiteX46" fmla="*/ 1201544 w 3270095"/>
              <a:gd name="connsiteY46" fmla="*/ 18585 h 2488581"/>
              <a:gd name="connsiteX47" fmla="*/ 1137424 w 3270095"/>
              <a:gd name="connsiteY47" fmla="*/ 46464 h 2488581"/>
              <a:gd name="connsiteX48" fmla="*/ 1078880 w 3270095"/>
              <a:gd name="connsiteY48" fmla="*/ 68766 h 2488581"/>
              <a:gd name="connsiteX49" fmla="*/ 1039851 w 3270095"/>
              <a:gd name="connsiteY49" fmla="*/ 105007 h 2488581"/>
              <a:gd name="connsiteX50" fmla="*/ 1006398 w 3270095"/>
              <a:gd name="connsiteY50" fmla="*/ 135673 h 2488581"/>
              <a:gd name="connsiteX51" fmla="*/ 970156 w 3270095"/>
              <a:gd name="connsiteY51" fmla="*/ 152400 h 2488581"/>
              <a:gd name="connsiteX52" fmla="*/ 933915 w 3270095"/>
              <a:gd name="connsiteY52" fmla="*/ 166339 h 2488581"/>
              <a:gd name="connsiteX53" fmla="*/ 880946 w 3270095"/>
              <a:gd name="connsiteY53" fmla="*/ 205368 h 2488581"/>
              <a:gd name="connsiteX54" fmla="*/ 853068 w 3270095"/>
              <a:gd name="connsiteY54" fmla="*/ 222095 h 2488581"/>
              <a:gd name="connsiteX55" fmla="*/ 833554 w 3270095"/>
              <a:gd name="connsiteY55" fmla="*/ 263912 h 2488581"/>
              <a:gd name="connsiteX56" fmla="*/ 811251 w 3270095"/>
              <a:gd name="connsiteY56" fmla="*/ 302942 h 2488581"/>
              <a:gd name="connsiteX57" fmla="*/ 814039 w 3270095"/>
              <a:gd name="connsiteY57" fmla="*/ 339183 h 2488581"/>
              <a:gd name="connsiteX58" fmla="*/ 822402 w 3270095"/>
              <a:gd name="connsiteY58" fmla="*/ 375425 h 2488581"/>
              <a:gd name="connsiteX59" fmla="*/ 777798 w 3270095"/>
              <a:gd name="connsiteY59" fmla="*/ 392151 h 2488581"/>
              <a:gd name="connsiteX60" fmla="*/ 738768 w 3270095"/>
              <a:gd name="connsiteY60" fmla="*/ 431181 h 2488581"/>
              <a:gd name="connsiteX61" fmla="*/ 710890 w 3270095"/>
              <a:gd name="connsiteY61" fmla="*/ 470210 h 2488581"/>
              <a:gd name="connsiteX62" fmla="*/ 663498 w 3270095"/>
              <a:gd name="connsiteY62" fmla="*/ 520390 h 2488581"/>
              <a:gd name="connsiteX63" fmla="*/ 621680 w 3270095"/>
              <a:gd name="connsiteY63" fmla="*/ 564995 h 2488581"/>
              <a:gd name="connsiteX64" fmla="*/ 599378 w 3270095"/>
              <a:gd name="connsiteY64" fmla="*/ 587298 h 2488581"/>
              <a:gd name="connsiteX65" fmla="*/ 565924 w 3270095"/>
              <a:gd name="connsiteY65" fmla="*/ 643054 h 2488581"/>
              <a:gd name="connsiteX66" fmla="*/ 554773 w 3270095"/>
              <a:gd name="connsiteY66" fmla="*/ 662568 h 2488581"/>
              <a:gd name="connsiteX67" fmla="*/ 554773 w 3270095"/>
              <a:gd name="connsiteY67" fmla="*/ 693234 h 2488581"/>
              <a:gd name="connsiteX68" fmla="*/ 585439 w 3270095"/>
              <a:gd name="connsiteY68" fmla="*/ 813110 h 2488581"/>
              <a:gd name="connsiteX69" fmla="*/ 577076 w 3270095"/>
              <a:gd name="connsiteY69" fmla="*/ 866078 h 2488581"/>
              <a:gd name="connsiteX70" fmla="*/ 602166 w 3270095"/>
              <a:gd name="connsiteY70" fmla="*/ 907895 h 2488581"/>
              <a:gd name="connsiteX71" fmla="*/ 624468 w 3270095"/>
              <a:gd name="connsiteY71" fmla="*/ 999893 h 2488581"/>
              <a:gd name="connsiteX72" fmla="*/ 624468 w 3270095"/>
              <a:gd name="connsiteY72" fmla="*/ 1072376 h 2488581"/>
              <a:gd name="connsiteX73" fmla="*/ 607741 w 3270095"/>
              <a:gd name="connsiteY73" fmla="*/ 1133707 h 2488581"/>
              <a:gd name="connsiteX74" fmla="*/ 602166 w 3270095"/>
              <a:gd name="connsiteY74" fmla="*/ 1189464 h 2488581"/>
              <a:gd name="connsiteX75" fmla="*/ 607741 w 3270095"/>
              <a:gd name="connsiteY75" fmla="*/ 1225705 h 2488581"/>
              <a:gd name="connsiteX76" fmla="*/ 618893 w 3270095"/>
              <a:gd name="connsiteY76" fmla="*/ 1320490 h 2488581"/>
              <a:gd name="connsiteX77" fmla="*/ 616105 w 3270095"/>
              <a:gd name="connsiteY77" fmla="*/ 1387398 h 2488581"/>
              <a:gd name="connsiteX78" fmla="*/ 588227 w 3270095"/>
              <a:gd name="connsiteY78" fmla="*/ 1454305 h 2488581"/>
              <a:gd name="connsiteX79" fmla="*/ 549198 w 3270095"/>
              <a:gd name="connsiteY79" fmla="*/ 1501698 h 2488581"/>
              <a:gd name="connsiteX80" fmla="*/ 515744 w 3270095"/>
              <a:gd name="connsiteY80" fmla="*/ 1535151 h 2488581"/>
              <a:gd name="connsiteX81" fmla="*/ 487866 w 3270095"/>
              <a:gd name="connsiteY81" fmla="*/ 1568605 h 2488581"/>
              <a:gd name="connsiteX82" fmla="*/ 496229 w 3270095"/>
              <a:gd name="connsiteY82" fmla="*/ 1607634 h 2488581"/>
              <a:gd name="connsiteX83" fmla="*/ 457200 w 3270095"/>
              <a:gd name="connsiteY83" fmla="*/ 1674542 h 2488581"/>
              <a:gd name="connsiteX84" fmla="*/ 457200 w 3270095"/>
              <a:gd name="connsiteY84" fmla="*/ 1707995 h 2488581"/>
              <a:gd name="connsiteX85" fmla="*/ 454412 w 3270095"/>
              <a:gd name="connsiteY85" fmla="*/ 1760964 h 2488581"/>
              <a:gd name="connsiteX86" fmla="*/ 432110 w 3270095"/>
              <a:gd name="connsiteY86" fmla="*/ 1827871 h 2488581"/>
              <a:gd name="connsiteX87" fmla="*/ 404232 w 3270095"/>
              <a:gd name="connsiteY87" fmla="*/ 1869688 h 2488581"/>
              <a:gd name="connsiteX88" fmla="*/ 370778 w 3270095"/>
              <a:gd name="connsiteY88" fmla="*/ 1900354 h 2488581"/>
              <a:gd name="connsiteX89" fmla="*/ 317810 w 3270095"/>
              <a:gd name="connsiteY89" fmla="*/ 1942171 h 2488581"/>
              <a:gd name="connsiteX90" fmla="*/ 287144 w 3270095"/>
              <a:gd name="connsiteY90" fmla="*/ 1961685 h 2488581"/>
              <a:gd name="connsiteX91" fmla="*/ 264841 w 3270095"/>
              <a:gd name="connsiteY91" fmla="*/ 2023017 h 2488581"/>
              <a:gd name="connsiteX92" fmla="*/ 239751 w 3270095"/>
              <a:gd name="connsiteY92" fmla="*/ 2070410 h 2488581"/>
              <a:gd name="connsiteX93" fmla="*/ 217449 w 3270095"/>
              <a:gd name="connsiteY93" fmla="*/ 2128954 h 2488581"/>
              <a:gd name="connsiteX94" fmla="*/ 197934 w 3270095"/>
              <a:gd name="connsiteY94" fmla="*/ 2151256 h 2488581"/>
              <a:gd name="connsiteX95" fmla="*/ 153329 w 3270095"/>
              <a:gd name="connsiteY95" fmla="*/ 2195861 h 2488581"/>
              <a:gd name="connsiteX96" fmla="*/ 122663 w 3270095"/>
              <a:gd name="connsiteY96" fmla="*/ 2220951 h 2488581"/>
              <a:gd name="connsiteX97" fmla="*/ 114300 w 3270095"/>
              <a:gd name="connsiteY97" fmla="*/ 2254405 h 2488581"/>
              <a:gd name="connsiteX98" fmla="*/ 111512 w 3270095"/>
              <a:gd name="connsiteY98" fmla="*/ 2312949 h 2488581"/>
              <a:gd name="connsiteX99" fmla="*/ 94785 w 3270095"/>
              <a:gd name="connsiteY99" fmla="*/ 2377068 h 2488581"/>
              <a:gd name="connsiteX100" fmla="*/ 44605 w 3270095"/>
              <a:gd name="connsiteY100" fmla="*/ 2463490 h 2488581"/>
              <a:gd name="connsiteX101" fmla="*/ 0 w 3270095"/>
              <a:gd name="connsiteY101" fmla="*/ 2488581 h 2488581"/>
              <a:gd name="connsiteX0" fmla="*/ 3264520 w 3270095"/>
              <a:gd name="connsiteY0" fmla="*/ 952500 h 2488581"/>
              <a:gd name="connsiteX1" fmla="*/ 3242217 w 3270095"/>
              <a:gd name="connsiteY1" fmla="*/ 896744 h 2488581"/>
              <a:gd name="connsiteX2" fmla="*/ 3228278 w 3270095"/>
              <a:gd name="connsiteY2" fmla="*/ 854927 h 2488581"/>
              <a:gd name="connsiteX3" fmla="*/ 3242217 w 3270095"/>
              <a:gd name="connsiteY3" fmla="*/ 793595 h 2488581"/>
              <a:gd name="connsiteX4" fmla="*/ 3267307 w 3270095"/>
              <a:gd name="connsiteY4" fmla="*/ 748990 h 2488581"/>
              <a:gd name="connsiteX5" fmla="*/ 3258944 w 3270095"/>
              <a:gd name="connsiteY5" fmla="*/ 687659 h 2488581"/>
              <a:gd name="connsiteX6" fmla="*/ 3239429 w 3270095"/>
              <a:gd name="connsiteY6" fmla="*/ 623539 h 2488581"/>
              <a:gd name="connsiteX7" fmla="*/ 3223554 w 3270095"/>
              <a:gd name="connsiteY7" fmla="*/ 574085 h 2488581"/>
              <a:gd name="connsiteX8" fmla="*/ 3223554 w 3270095"/>
              <a:gd name="connsiteY8" fmla="*/ 571145 h 2488581"/>
              <a:gd name="connsiteX9" fmla="*/ 3189249 w 3270095"/>
              <a:gd name="connsiteY9" fmla="*/ 534329 h 2488581"/>
              <a:gd name="connsiteX10" fmla="*/ 3133493 w 3270095"/>
              <a:gd name="connsiteY10" fmla="*/ 500876 h 2488581"/>
              <a:gd name="connsiteX11" fmla="*/ 3077737 w 3270095"/>
              <a:gd name="connsiteY11" fmla="*/ 464634 h 2488581"/>
              <a:gd name="connsiteX12" fmla="*/ 3055434 w 3270095"/>
              <a:gd name="connsiteY12" fmla="*/ 442332 h 2488581"/>
              <a:gd name="connsiteX13" fmla="*/ 3002466 w 3270095"/>
              <a:gd name="connsiteY13" fmla="*/ 464634 h 2488581"/>
              <a:gd name="connsiteX14" fmla="*/ 2974588 w 3270095"/>
              <a:gd name="connsiteY14" fmla="*/ 478573 h 2488581"/>
              <a:gd name="connsiteX15" fmla="*/ 2938346 w 3270095"/>
              <a:gd name="connsiteY15" fmla="*/ 447907 h 2488581"/>
              <a:gd name="connsiteX16" fmla="*/ 2882590 w 3270095"/>
              <a:gd name="connsiteY16" fmla="*/ 442332 h 2488581"/>
              <a:gd name="connsiteX17" fmla="*/ 2832410 w 3270095"/>
              <a:gd name="connsiteY17" fmla="*/ 439544 h 2488581"/>
              <a:gd name="connsiteX18" fmla="*/ 2801744 w 3270095"/>
              <a:gd name="connsiteY18" fmla="*/ 414454 h 2488581"/>
              <a:gd name="connsiteX19" fmla="*/ 2737624 w 3270095"/>
              <a:gd name="connsiteY19" fmla="*/ 372637 h 2488581"/>
              <a:gd name="connsiteX20" fmla="*/ 2687444 w 3270095"/>
              <a:gd name="connsiteY20" fmla="*/ 341971 h 2488581"/>
              <a:gd name="connsiteX21" fmla="*/ 2631688 w 3270095"/>
              <a:gd name="connsiteY21" fmla="*/ 316881 h 2488581"/>
              <a:gd name="connsiteX22" fmla="*/ 2556417 w 3270095"/>
              <a:gd name="connsiteY22" fmla="*/ 277851 h 2488581"/>
              <a:gd name="connsiteX23" fmla="*/ 2520176 w 3270095"/>
              <a:gd name="connsiteY23" fmla="*/ 266700 h 2488581"/>
              <a:gd name="connsiteX24" fmla="*/ 2436541 w 3270095"/>
              <a:gd name="connsiteY24" fmla="*/ 255549 h 2488581"/>
              <a:gd name="connsiteX25" fmla="*/ 2369634 w 3270095"/>
              <a:gd name="connsiteY25" fmla="*/ 286215 h 2488581"/>
              <a:gd name="connsiteX26" fmla="*/ 2316666 w 3270095"/>
              <a:gd name="connsiteY26" fmla="*/ 280639 h 2488581"/>
              <a:gd name="connsiteX27" fmla="*/ 2280424 w 3270095"/>
              <a:gd name="connsiteY27" fmla="*/ 258337 h 2488581"/>
              <a:gd name="connsiteX28" fmla="*/ 2210729 w 3270095"/>
              <a:gd name="connsiteY28" fmla="*/ 258337 h 2488581"/>
              <a:gd name="connsiteX29" fmla="*/ 2138246 w 3270095"/>
              <a:gd name="connsiteY29" fmla="*/ 280639 h 2488581"/>
              <a:gd name="connsiteX30" fmla="*/ 2102005 w 3270095"/>
              <a:gd name="connsiteY30" fmla="*/ 289003 h 2488581"/>
              <a:gd name="connsiteX31" fmla="*/ 2040673 w 3270095"/>
              <a:gd name="connsiteY31" fmla="*/ 283427 h 2488581"/>
              <a:gd name="connsiteX32" fmla="*/ 1979341 w 3270095"/>
              <a:gd name="connsiteY32" fmla="*/ 261125 h 2488581"/>
              <a:gd name="connsiteX33" fmla="*/ 1870617 w 3270095"/>
              <a:gd name="connsiteY33" fmla="*/ 261125 h 2488581"/>
              <a:gd name="connsiteX34" fmla="*/ 1814861 w 3270095"/>
              <a:gd name="connsiteY34" fmla="*/ 230459 h 2488581"/>
              <a:gd name="connsiteX35" fmla="*/ 1778620 w 3270095"/>
              <a:gd name="connsiteY35" fmla="*/ 227671 h 2488581"/>
              <a:gd name="connsiteX36" fmla="*/ 1717288 w 3270095"/>
              <a:gd name="connsiteY36" fmla="*/ 194217 h 2488581"/>
              <a:gd name="connsiteX37" fmla="*/ 1681046 w 3270095"/>
              <a:gd name="connsiteY37" fmla="*/ 160764 h 2488581"/>
              <a:gd name="connsiteX38" fmla="*/ 1625290 w 3270095"/>
              <a:gd name="connsiteY38" fmla="*/ 121734 h 2488581"/>
              <a:gd name="connsiteX39" fmla="*/ 1580685 w 3270095"/>
              <a:gd name="connsiteY39" fmla="*/ 77129 h 2488581"/>
              <a:gd name="connsiteX40" fmla="*/ 1533293 w 3270095"/>
              <a:gd name="connsiteY40" fmla="*/ 35312 h 2488581"/>
              <a:gd name="connsiteX41" fmla="*/ 1405054 w 3270095"/>
              <a:gd name="connsiteY41" fmla="*/ 43676 h 2488581"/>
              <a:gd name="connsiteX42" fmla="*/ 1352085 w 3270095"/>
              <a:gd name="connsiteY42" fmla="*/ 32525 h 2488581"/>
              <a:gd name="connsiteX43" fmla="*/ 1313056 w 3270095"/>
              <a:gd name="connsiteY43" fmla="*/ 7434 h 2488581"/>
              <a:gd name="connsiteX44" fmla="*/ 1257300 w 3270095"/>
              <a:gd name="connsiteY44" fmla="*/ 1859 h 2488581"/>
              <a:gd name="connsiteX45" fmla="*/ 1201544 w 3270095"/>
              <a:gd name="connsiteY45" fmla="*/ 18585 h 2488581"/>
              <a:gd name="connsiteX46" fmla="*/ 1137424 w 3270095"/>
              <a:gd name="connsiteY46" fmla="*/ 46464 h 2488581"/>
              <a:gd name="connsiteX47" fmla="*/ 1078880 w 3270095"/>
              <a:gd name="connsiteY47" fmla="*/ 68766 h 2488581"/>
              <a:gd name="connsiteX48" fmla="*/ 1039851 w 3270095"/>
              <a:gd name="connsiteY48" fmla="*/ 105007 h 2488581"/>
              <a:gd name="connsiteX49" fmla="*/ 1006398 w 3270095"/>
              <a:gd name="connsiteY49" fmla="*/ 135673 h 2488581"/>
              <a:gd name="connsiteX50" fmla="*/ 970156 w 3270095"/>
              <a:gd name="connsiteY50" fmla="*/ 152400 h 2488581"/>
              <a:gd name="connsiteX51" fmla="*/ 933915 w 3270095"/>
              <a:gd name="connsiteY51" fmla="*/ 166339 h 2488581"/>
              <a:gd name="connsiteX52" fmla="*/ 880946 w 3270095"/>
              <a:gd name="connsiteY52" fmla="*/ 205368 h 2488581"/>
              <a:gd name="connsiteX53" fmla="*/ 853068 w 3270095"/>
              <a:gd name="connsiteY53" fmla="*/ 222095 h 2488581"/>
              <a:gd name="connsiteX54" fmla="*/ 833554 w 3270095"/>
              <a:gd name="connsiteY54" fmla="*/ 263912 h 2488581"/>
              <a:gd name="connsiteX55" fmla="*/ 811251 w 3270095"/>
              <a:gd name="connsiteY55" fmla="*/ 302942 h 2488581"/>
              <a:gd name="connsiteX56" fmla="*/ 814039 w 3270095"/>
              <a:gd name="connsiteY56" fmla="*/ 339183 h 2488581"/>
              <a:gd name="connsiteX57" fmla="*/ 822402 w 3270095"/>
              <a:gd name="connsiteY57" fmla="*/ 375425 h 2488581"/>
              <a:gd name="connsiteX58" fmla="*/ 777798 w 3270095"/>
              <a:gd name="connsiteY58" fmla="*/ 392151 h 2488581"/>
              <a:gd name="connsiteX59" fmla="*/ 738768 w 3270095"/>
              <a:gd name="connsiteY59" fmla="*/ 431181 h 2488581"/>
              <a:gd name="connsiteX60" fmla="*/ 710890 w 3270095"/>
              <a:gd name="connsiteY60" fmla="*/ 470210 h 2488581"/>
              <a:gd name="connsiteX61" fmla="*/ 663498 w 3270095"/>
              <a:gd name="connsiteY61" fmla="*/ 520390 h 2488581"/>
              <a:gd name="connsiteX62" fmla="*/ 621680 w 3270095"/>
              <a:gd name="connsiteY62" fmla="*/ 564995 h 2488581"/>
              <a:gd name="connsiteX63" fmla="*/ 599378 w 3270095"/>
              <a:gd name="connsiteY63" fmla="*/ 587298 h 2488581"/>
              <a:gd name="connsiteX64" fmla="*/ 565924 w 3270095"/>
              <a:gd name="connsiteY64" fmla="*/ 643054 h 2488581"/>
              <a:gd name="connsiteX65" fmla="*/ 554773 w 3270095"/>
              <a:gd name="connsiteY65" fmla="*/ 662568 h 2488581"/>
              <a:gd name="connsiteX66" fmla="*/ 554773 w 3270095"/>
              <a:gd name="connsiteY66" fmla="*/ 693234 h 2488581"/>
              <a:gd name="connsiteX67" fmla="*/ 585439 w 3270095"/>
              <a:gd name="connsiteY67" fmla="*/ 813110 h 2488581"/>
              <a:gd name="connsiteX68" fmla="*/ 577076 w 3270095"/>
              <a:gd name="connsiteY68" fmla="*/ 866078 h 2488581"/>
              <a:gd name="connsiteX69" fmla="*/ 602166 w 3270095"/>
              <a:gd name="connsiteY69" fmla="*/ 907895 h 2488581"/>
              <a:gd name="connsiteX70" fmla="*/ 624468 w 3270095"/>
              <a:gd name="connsiteY70" fmla="*/ 999893 h 2488581"/>
              <a:gd name="connsiteX71" fmla="*/ 624468 w 3270095"/>
              <a:gd name="connsiteY71" fmla="*/ 1072376 h 2488581"/>
              <a:gd name="connsiteX72" fmla="*/ 607741 w 3270095"/>
              <a:gd name="connsiteY72" fmla="*/ 1133707 h 2488581"/>
              <a:gd name="connsiteX73" fmla="*/ 602166 w 3270095"/>
              <a:gd name="connsiteY73" fmla="*/ 1189464 h 2488581"/>
              <a:gd name="connsiteX74" fmla="*/ 607741 w 3270095"/>
              <a:gd name="connsiteY74" fmla="*/ 1225705 h 2488581"/>
              <a:gd name="connsiteX75" fmla="*/ 618893 w 3270095"/>
              <a:gd name="connsiteY75" fmla="*/ 1320490 h 2488581"/>
              <a:gd name="connsiteX76" fmla="*/ 616105 w 3270095"/>
              <a:gd name="connsiteY76" fmla="*/ 1387398 h 2488581"/>
              <a:gd name="connsiteX77" fmla="*/ 588227 w 3270095"/>
              <a:gd name="connsiteY77" fmla="*/ 1454305 h 2488581"/>
              <a:gd name="connsiteX78" fmla="*/ 549198 w 3270095"/>
              <a:gd name="connsiteY78" fmla="*/ 1501698 h 2488581"/>
              <a:gd name="connsiteX79" fmla="*/ 515744 w 3270095"/>
              <a:gd name="connsiteY79" fmla="*/ 1535151 h 2488581"/>
              <a:gd name="connsiteX80" fmla="*/ 487866 w 3270095"/>
              <a:gd name="connsiteY80" fmla="*/ 1568605 h 2488581"/>
              <a:gd name="connsiteX81" fmla="*/ 496229 w 3270095"/>
              <a:gd name="connsiteY81" fmla="*/ 1607634 h 2488581"/>
              <a:gd name="connsiteX82" fmla="*/ 457200 w 3270095"/>
              <a:gd name="connsiteY82" fmla="*/ 1674542 h 2488581"/>
              <a:gd name="connsiteX83" fmla="*/ 457200 w 3270095"/>
              <a:gd name="connsiteY83" fmla="*/ 1707995 h 2488581"/>
              <a:gd name="connsiteX84" fmla="*/ 454412 w 3270095"/>
              <a:gd name="connsiteY84" fmla="*/ 1760964 h 2488581"/>
              <a:gd name="connsiteX85" fmla="*/ 432110 w 3270095"/>
              <a:gd name="connsiteY85" fmla="*/ 1827871 h 2488581"/>
              <a:gd name="connsiteX86" fmla="*/ 404232 w 3270095"/>
              <a:gd name="connsiteY86" fmla="*/ 1869688 h 2488581"/>
              <a:gd name="connsiteX87" fmla="*/ 370778 w 3270095"/>
              <a:gd name="connsiteY87" fmla="*/ 1900354 h 2488581"/>
              <a:gd name="connsiteX88" fmla="*/ 317810 w 3270095"/>
              <a:gd name="connsiteY88" fmla="*/ 1942171 h 2488581"/>
              <a:gd name="connsiteX89" fmla="*/ 287144 w 3270095"/>
              <a:gd name="connsiteY89" fmla="*/ 1961685 h 2488581"/>
              <a:gd name="connsiteX90" fmla="*/ 264841 w 3270095"/>
              <a:gd name="connsiteY90" fmla="*/ 2023017 h 2488581"/>
              <a:gd name="connsiteX91" fmla="*/ 239751 w 3270095"/>
              <a:gd name="connsiteY91" fmla="*/ 2070410 h 2488581"/>
              <a:gd name="connsiteX92" fmla="*/ 217449 w 3270095"/>
              <a:gd name="connsiteY92" fmla="*/ 2128954 h 2488581"/>
              <a:gd name="connsiteX93" fmla="*/ 197934 w 3270095"/>
              <a:gd name="connsiteY93" fmla="*/ 2151256 h 2488581"/>
              <a:gd name="connsiteX94" fmla="*/ 153329 w 3270095"/>
              <a:gd name="connsiteY94" fmla="*/ 2195861 h 2488581"/>
              <a:gd name="connsiteX95" fmla="*/ 122663 w 3270095"/>
              <a:gd name="connsiteY95" fmla="*/ 2220951 h 2488581"/>
              <a:gd name="connsiteX96" fmla="*/ 114300 w 3270095"/>
              <a:gd name="connsiteY96" fmla="*/ 2254405 h 2488581"/>
              <a:gd name="connsiteX97" fmla="*/ 111512 w 3270095"/>
              <a:gd name="connsiteY97" fmla="*/ 2312949 h 2488581"/>
              <a:gd name="connsiteX98" fmla="*/ 94785 w 3270095"/>
              <a:gd name="connsiteY98" fmla="*/ 2377068 h 2488581"/>
              <a:gd name="connsiteX99" fmla="*/ 44605 w 3270095"/>
              <a:gd name="connsiteY99" fmla="*/ 2463490 h 2488581"/>
              <a:gd name="connsiteX100" fmla="*/ 0 w 3270095"/>
              <a:gd name="connsiteY100" fmla="*/ 2488581 h 2488581"/>
              <a:gd name="connsiteX0" fmla="*/ 3242217 w 3270095"/>
              <a:gd name="connsiteY0" fmla="*/ 896744 h 2488581"/>
              <a:gd name="connsiteX1" fmla="*/ 3228278 w 3270095"/>
              <a:gd name="connsiteY1" fmla="*/ 854927 h 2488581"/>
              <a:gd name="connsiteX2" fmla="*/ 3242217 w 3270095"/>
              <a:gd name="connsiteY2" fmla="*/ 793595 h 2488581"/>
              <a:gd name="connsiteX3" fmla="*/ 3267307 w 3270095"/>
              <a:gd name="connsiteY3" fmla="*/ 748990 h 2488581"/>
              <a:gd name="connsiteX4" fmla="*/ 3258944 w 3270095"/>
              <a:gd name="connsiteY4" fmla="*/ 687659 h 2488581"/>
              <a:gd name="connsiteX5" fmla="*/ 3239429 w 3270095"/>
              <a:gd name="connsiteY5" fmla="*/ 623539 h 2488581"/>
              <a:gd name="connsiteX6" fmla="*/ 3223554 w 3270095"/>
              <a:gd name="connsiteY6" fmla="*/ 574085 h 2488581"/>
              <a:gd name="connsiteX7" fmla="*/ 3223554 w 3270095"/>
              <a:gd name="connsiteY7" fmla="*/ 571145 h 2488581"/>
              <a:gd name="connsiteX8" fmla="*/ 3189249 w 3270095"/>
              <a:gd name="connsiteY8" fmla="*/ 534329 h 2488581"/>
              <a:gd name="connsiteX9" fmla="*/ 3133493 w 3270095"/>
              <a:gd name="connsiteY9" fmla="*/ 500876 h 2488581"/>
              <a:gd name="connsiteX10" fmla="*/ 3077737 w 3270095"/>
              <a:gd name="connsiteY10" fmla="*/ 464634 h 2488581"/>
              <a:gd name="connsiteX11" fmla="*/ 3055434 w 3270095"/>
              <a:gd name="connsiteY11" fmla="*/ 442332 h 2488581"/>
              <a:gd name="connsiteX12" fmla="*/ 3002466 w 3270095"/>
              <a:gd name="connsiteY12" fmla="*/ 464634 h 2488581"/>
              <a:gd name="connsiteX13" fmla="*/ 2974588 w 3270095"/>
              <a:gd name="connsiteY13" fmla="*/ 478573 h 2488581"/>
              <a:gd name="connsiteX14" fmla="*/ 2938346 w 3270095"/>
              <a:gd name="connsiteY14" fmla="*/ 447907 h 2488581"/>
              <a:gd name="connsiteX15" fmla="*/ 2882590 w 3270095"/>
              <a:gd name="connsiteY15" fmla="*/ 442332 h 2488581"/>
              <a:gd name="connsiteX16" fmla="*/ 2832410 w 3270095"/>
              <a:gd name="connsiteY16" fmla="*/ 439544 h 2488581"/>
              <a:gd name="connsiteX17" fmla="*/ 2801744 w 3270095"/>
              <a:gd name="connsiteY17" fmla="*/ 414454 h 2488581"/>
              <a:gd name="connsiteX18" fmla="*/ 2737624 w 3270095"/>
              <a:gd name="connsiteY18" fmla="*/ 372637 h 2488581"/>
              <a:gd name="connsiteX19" fmla="*/ 2687444 w 3270095"/>
              <a:gd name="connsiteY19" fmla="*/ 341971 h 2488581"/>
              <a:gd name="connsiteX20" fmla="*/ 2631688 w 3270095"/>
              <a:gd name="connsiteY20" fmla="*/ 316881 h 2488581"/>
              <a:gd name="connsiteX21" fmla="*/ 2556417 w 3270095"/>
              <a:gd name="connsiteY21" fmla="*/ 277851 h 2488581"/>
              <a:gd name="connsiteX22" fmla="*/ 2520176 w 3270095"/>
              <a:gd name="connsiteY22" fmla="*/ 266700 h 2488581"/>
              <a:gd name="connsiteX23" fmla="*/ 2436541 w 3270095"/>
              <a:gd name="connsiteY23" fmla="*/ 255549 h 2488581"/>
              <a:gd name="connsiteX24" fmla="*/ 2369634 w 3270095"/>
              <a:gd name="connsiteY24" fmla="*/ 286215 h 2488581"/>
              <a:gd name="connsiteX25" fmla="*/ 2316666 w 3270095"/>
              <a:gd name="connsiteY25" fmla="*/ 280639 h 2488581"/>
              <a:gd name="connsiteX26" fmla="*/ 2280424 w 3270095"/>
              <a:gd name="connsiteY26" fmla="*/ 258337 h 2488581"/>
              <a:gd name="connsiteX27" fmla="*/ 2210729 w 3270095"/>
              <a:gd name="connsiteY27" fmla="*/ 258337 h 2488581"/>
              <a:gd name="connsiteX28" fmla="*/ 2138246 w 3270095"/>
              <a:gd name="connsiteY28" fmla="*/ 280639 h 2488581"/>
              <a:gd name="connsiteX29" fmla="*/ 2102005 w 3270095"/>
              <a:gd name="connsiteY29" fmla="*/ 289003 h 2488581"/>
              <a:gd name="connsiteX30" fmla="*/ 2040673 w 3270095"/>
              <a:gd name="connsiteY30" fmla="*/ 283427 h 2488581"/>
              <a:gd name="connsiteX31" fmla="*/ 1979341 w 3270095"/>
              <a:gd name="connsiteY31" fmla="*/ 261125 h 2488581"/>
              <a:gd name="connsiteX32" fmla="*/ 1870617 w 3270095"/>
              <a:gd name="connsiteY32" fmla="*/ 261125 h 2488581"/>
              <a:gd name="connsiteX33" fmla="*/ 1814861 w 3270095"/>
              <a:gd name="connsiteY33" fmla="*/ 230459 h 2488581"/>
              <a:gd name="connsiteX34" fmla="*/ 1778620 w 3270095"/>
              <a:gd name="connsiteY34" fmla="*/ 227671 h 2488581"/>
              <a:gd name="connsiteX35" fmla="*/ 1717288 w 3270095"/>
              <a:gd name="connsiteY35" fmla="*/ 194217 h 2488581"/>
              <a:gd name="connsiteX36" fmla="*/ 1681046 w 3270095"/>
              <a:gd name="connsiteY36" fmla="*/ 160764 h 2488581"/>
              <a:gd name="connsiteX37" fmla="*/ 1625290 w 3270095"/>
              <a:gd name="connsiteY37" fmla="*/ 121734 h 2488581"/>
              <a:gd name="connsiteX38" fmla="*/ 1580685 w 3270095"/>
              <a:gd name="connsiteY38" fmla="*/ 77129 h 2488581"/>
              <a:gd name="connsiteX39" fmla="*/ 1533293 w 3270095"/>
              <a:gd name="connsiteY39" fmla="*/ 35312 h 2488581"/>
              <a:gd name="connsiteX40" fmla="*/ 1405054 w 3270095"/>
              <a:gd name="connsiteY40" fmla="*/ 43676 h 2488581"/>
              <a:gd name="connsiteX41" fmla="*/ 1352085 w 3270095"/>
              <a:gd name="connsiteY41" fmla="*/ 32525 h 2488581"/>
              <a:gd name="connsiteX42" fmla="*/ 1313056 w 3270095"/>
              <a:gd name="connsiteY42" fmla="*/ 7434 h 2488581"/>
              <a:gd name="connsiteX43" fmla="*/ 1257300 w 3270095"/>
              <a:gd name="connsiteY43" fmla="*/ 1859 h 2488581"/>
              <a:gd name="connsiteX44" fmla="*/ 1201544 w 3270095"/>
              <a:gd name="connsiteY44" fmla="*/ 18585 h 2488581"/>
              <a:gd name="connsiteX45" fmla="*/ 1137424 w 3270095"/>
              <a:gd name="connsiteY45" fmla="*/ 46464 h 2488581"/>
              <a:gd name="connsiteX46" fmla="*/ 1078880 w 3270095"/>
              <a:gd name="connsiteY46" fmla="*/ 68766 h 2488581"/>
              <a:gd name="connsiteX47" fmla="*/ 1039851 w 3270095"/>
              <a:gd name="connsiteY47" fmla="*/ 105007 h 2488581"/>
              <a:gd name="connsiteX48" fmla="*/ 1006398 w 3270095"/>
              <a:gd name="connsiteY48" fmla="*/ 135673 h 2488581"/>
              <a:gd name="connsiteX49" fmla="*/ 970156 w 3270095"/>
              <a:gd name="connsiteY49" fmla="*/ 152400 h 2488581"/>
              <a:gd name="connsiteX50" fmla="*/ 933915 w 3270095"/>
              <a:gd name="connsiteY50" fmla="*/ 166339 h 2488581"/>
              <a:gd name="connsiteX51" fmla="*/ 880946 w 3270095"/>
              <a:gd name="connsiteY51" fmla="*/ 205368 h 2488581"/>
              <a:gd name="connsiteX52" fmla="*/ 853068 w 3270095"/>
              <a:gd name="connsiteY52" fmla="*/ 222095 h 2488581"/>
              <a:gd name="connsiteX53" fmla="*/ 833554 w 3270095"/>
              <a:gd name="connsiteY53" fmla="*/ 263912 h 2488581"/>
              <a:gd name="connsiteX54" fmla="*/ 811251 w 3270095"/>
              <a:gd name="connsiteY54" fmla="*/ 302942 h 2488581"/>
              <a:gd name="connsiteX55" fmla="*/ 814039 w 3270095"/>
              <a:gd name="connsiteY55" fmla="*/ 339183 h 2488581"/>
              <a:gd name="connsiteX56" fmla="*/ 822402 w 3270095"/>
              <a:gd name="connsiteY56" fmla="*/ 375425 h 2488581"/>
              <a:gd name="connsiteX57" fmla="*/ 777798 w 3270095"/>
              <a:gd name="connsiteY57" fmla="*/ 392151 h 2488581"/>
              <a:gd name="connsiteX58" fmla="*/ 738768 w 3270095"/>
              <a:gd name="connsiteY58" fmla="*/ 431181 h 2488581"/>
              <a:gd name="connsiteX59" fmla="*/ 710890 w 3270095"/>
              <a:gd name="connsiteY59" fmla="*/ 470210 h 2488581"/>
              <a:gd name="connsiteX60" fmla="*/ 663498 w 3270095"/>
              <a:gd name="connsiteY60" fmla="*/ 520390 h 2488581"/>
              <a:gd name="connsiteX61" fmla="*/ 621680 w 3270095"/>
              <a:gd name="connsiteY61" fmla="*/ 564995 h 2488581"/>
              <a:gd name="connsiteX62" fmla="*/ 599378 w 3270095"/>
              <a:gd name="connsiteY62" fmla="*/ 587298 h 2488581"/>
              <a:gd name="connsiteX63" fmla="*/ 565924 w 3270095"/>
              <a:gd name="connsiteY63" fmla="*/ 643054 h 2488581"/>
              <a:gd name="connsiteX64" fmla="*/ 554773 w 3270095"/>
              <a:gd name="connsiteY64" fmla="*/ 662568 h 2488581"/>
              <a:gd name="connsiteX65" fmla="*/ 554773 w 3270095"/>
              <a:gd name="connsiteY65" fmla="*/ 693234 h 2488581"/>
              <a:gd name="connsiteX66" fmla="*/ 585439 w 3270095"/>
              <a:gd name="connsiteY66" fmla="*/ 813110 h 2488581"/>
              <a:gd name="connsiteX67" fmla="*/ 577076 w 3270095"/>
              <a:gd name="connsiteY67" fmla="*/ 866078 h 2488581"/>
              <a:gd name="connsiteX68" fmla="*/ 602166 w 3270095"/>
              <a:gd name="connsiteY68" fmla="*/ 907895 h 2488581"/>
              <a:gd name="connsiteX69" fmla="*/ 624468 w 3270095"/>
              <a:gd name="connsiteY69" fmla="*/ 999893 h 2488581"/>
              <a:gd name="connsiteX70" fmla="*/ 624468 w 3270095"/>
              <a:gd name="connsiteY70" fmla="*/ 1072376 h 2488581"/>
              <a:gd name="connsiteX71" fmla="*/ 607741 w 3270095"/>
              <a:gd name="connsiteY71" fmla="*/ 1133707 h 2488581"/>
              <a:gd name="connsiteX72" fmla="*/ 602166 w 3270095"/>
              <a:gd name="connsiteY72" fmla="*/ 1189464 h 2488581"/>
              <a:gd name="connsiteX73" fmla="*/ 607741 w 3270095"/>
              <a:gd name="connsiteY73" fmla="*/ 1225705 h 2488581"/>
              <a:gd name="connsiteX74" fmla="*/ 618893 w 3270095"/>
              <a:gd name="connsiteY74" fmla="*/ 1320490 h 2488581"/>
              <a:gd name="connsiteX75" fmla="*/ 616105 w 3270095"/>
              <a:gd name="connsiteY75" fmla="*/ 1387398 h 2488581"/>
              <a:gd name="connsiteX76" fmla="*/ 588227 w 3270095"/>
              <a:gd name="connsiteY76" fmla="*/ 1454305 h 2488581"/>
              <a:gd name="connsiteX77" fmla="*/ 549198 w 3270095"/>
              <a:gd name="connsiteY77" fmla="*/ 1501698 h 2488581"/>
              <a:gd name="connsiteX78" fmla="*/ 515744 w 3270095"/>
              <a:gd name="connsiteY78" fmla="*/ 1535151 h 2488581"/>
              <a:gd name="connsiteX79" fmla="*/ 487866 w 3270095"/>
              <a:gd name="connsiteY79" fmla="*/ 1568605 h 2488581"/>
              <a:gd name="connsiteX80" fmla="*/ 496229 w 3270095"/>
              <a:gd name="connsiteY80" fmla="*/ 1607634 h 2488581"/>
              <a:gd name="connsiteX81" fmla="*/ 457200 w 3270095"/>
              <a:gd name="connsiteY81" fmla="*/ 1674542 h 2488581"/>
              <a:gd name="connsiteX82" fmla="*/ 457200 w 3270095"/>
              <a:gd name="connsiteY82" fmla="*/ 1707995 h 2488581"/>
              <a:gd name="connsiteX83" fmla="*/ 454412 w 3270095"/>
              <a:gd name="connsiteY83" fmla="*/ 1760964 h 2488581"/>
              <a:gd name="connsiteX84" fmla="*/ 432110 w 3270095"/>
              <a:gd name="connsiteY84" fmla="*/ 1827871 h 2488581"/>
              <a:gd name="connsiteX85" fmla="*/ 404232 w 3270095"/>
              <a:gd name="connsiteY85" fmla="*/ 1869688 h 2488581"/>
              <a:gd name="connsiteX86" fmla="*/ 370778 w 3270095"/>
              <a:gd name="connsiteY86" fmla="*/ 1900354 h 2488581"/>
              <a:gd name="connsiteX87" fmla="*/ 317810 w 3270095"/>
              <a:gd name="connsiteY87" fmla="*/ 1942171 h 2488581"/>
              <a:gd name="connsiteX88" fmla="*/ 287144 w 3270095"/>
              <a:gd name="connsiteY88" fmla="*/ 1961685 h 2488581"/>
              <a:gd name="connsiteX89" fmla="*/ 264841 w 3270095"/>
              <a:gd name="connsiteY89" fmla="*/ 2023017 h 2488581"/>
              <a:gd name="connsiteX90" fmla="*/ 239751 w 3270095"/>
              <a:gd name="connsiteY90" fmla="*/ 2070410 h 2488581"/>
              <a:gd name="connsiteX91" fmla="*/ 217449 w 3270095"/>
              <a:gd name="connsiteY91" fmla="*/ 2128954 h 2488581"/>
              <a:gd name="connsiteX92" fmla="*/ 197934 w 3270095"/>
              <a:gd name="connsiteY92" fmla="*/ 2151256 h 2488581"/>
              <a:gd name="connsiteX93" fmla="*/ 153329 w 3270095"/>
              <a:gd name="connsiteY93" fmla="*/ 2195861 h 2488581"/>
              <a:gd name="connsiteX94" fmla="*/ 122663 w 3270095"/>
              <a:gd name="connsiteY94" fmla="*/ 2220951 h 2488581"/>
              <a:gd name="connsiteX95" fmla="*/ 114300 w 3270095"/>
              <a:gd name="connsiteY95" fmla="*/ 2254405 h 2488581"/>
              <a:gd name="connsiteX96" fmla="*/ 111512 w 3270095"/>
              <a:gd name="connsiteY96" fmla="*/ 2312949 h 2488581"/>
              <a:gd name="connsiteX97" fmla="*/ 94785 w 3270095"/>
              <a:gd name="connsiteY97" fmla="*/ 2377068 h 2488581"/>
              <a:gd name="connsiteX98" fmla="*/ 44605 w 3270095"/>
              <a:gd name="connsiteY98" fmla="*/ 2463490 h 2488581"/>
              <a:gd name="connsiteX99" fmla="*/ 0 w 3270095"/>
              <a:gd name="connsiteY99" fmla="*/ 2488581 h 2488581"/>
              <a:gd name="connsiteX0" fmla="*/ 3228278 w 3270095"/>
              <a:gd name="connsiteY0" fmla="*/ 854927 h 2488581"/>
              <a:gd name="connsiteX1" fmla="*/ 3242217 w 3270095"/>
              <a:gd name="connsiteY1" fmla="*/ 793595 h 2488581"/>
              <a:gd name="connsiteX2" fmla="*/ 3267307 w 3270095"/>
              <a:gd name="connsiteY2" fmla="*/ 748990 h 2488581"/>
              <a:gd name="connsiteX3" fmla="*/ 3258944 w 3270095"/>
              <a:gd name="connsiteY3" fmla="*/ 687659 h 2488581"/>
              <a:gd name="connsiteX4" fmla="*/ 3239429 w 3270095"/>
              <a:gd name="connsiteY4" fmla="*/ 623539 h 2488581"/>
              <a:gd name="connsiteX5" fmla="*/ 3223554 w 3270095"/>
              <a:gd name="connsiteY5" fmla="*/ 574085 h 2488581"/>
              <a:gd name="connsiteX6" fmla="*/ 3223554 w 3270095"/>
              <a:gd name="connsiteY6" fmla="*/ 571145 h 2488581"/>
              <a:gd name="connsiteX7" fmla="*/ 3189249 w 3270095"/>
              <a:gd name="connsiteY7" fmla="*/ 534329 h 2488581"/>
              <a:gd name="connsiteX8" fmla="*/ 3133493 w 3270095"/>
              <a:gd name="connsiteY8" fmla="*/ 500876 h 2488581"/>
              <a:gd name="connsiteX9" fmla="*/ 3077737 w 3270095"/>
              <a:gd name="connsiteY9" fmla="*/ 464634 h 2488581"/>
              <a:gd name="connsiteX10" fmla="*/ 3055434 w 3270095"/>
              <a:gd name="connsiteY10" fmla="*/ 442332 h 2488581"/>
              <a:gd name="connsiteX11" fmla="*/ 3002466 w 3270095"/>
              <a:gd name="connsiteY11" fmla="*/ 464634 h 2488581"/>
              <a:gd name="connsiteX12" fmla="*/ 2974588 w 3270095"/>
              <a:gd name="connsiteY12" fmla="*/ 478573 h 2488581"/>
              <a:gd name="connsiteX13" fmla="*/ 2938346 w 3270095"/>
              <a:gd name="connsiteY13" fmla="*/ 447907 h 2488581"/>
              <a:gd name="connsiteX14" fmla="*/ 2882590 w 3270095"/>
              <a:gd name="connsiteY14" fmla="*/ 442332 h 2488581"/>
              <a:gd name="connsiteX15" fmla="*/ 2832410 w 3270095"/>
              <a:gd name="connsiteY15" fmla="*/ 439544 h 2488581"/>
              <a:gd name="connsiteX16" fmla="*/ 2801744 w 3270095"/>
              <a:gd name="connsiteY16" fmla="*/ 414454 h 2488581"/>
              <a:gd name="connsiteX17" fmla="*/ 2737624 w 3270095"/>
              <a:gd name="connsiteY17" fmla="*/ 372637 h 2488581"/>
              <a:gd name="connsiteX18" fmla="*/ 2687444 w 3270095"/>
              <a:gd name="connsiteY18" fmla="*/ 341971 h 2488581"/>
              <a:gd name="connsiteX19" fmla="*/ 2631688 w 3270095"/>
              <a:gd name="connsiteY19" fmla="*/ 316881 h 2488581"/>
              <a:gd name="connsiteX20" fmla="*/ 2556417 w 3270095"/>
              <a:gd name="connsiteY20" fmla="*/ 277851 h 2488581"/>
              <a:gd name="connsiteX21" fmla="*/ 2520176 w 3270095"/>
              <a:gd name="connsiteY21" fmla="*/ 266700 h 2488581"/>
              <a:gd name="connsiteX22" fmla="*/ 2436541 w 3270095"/>
              <a:gd name="connsiteY22" fmla="*/ 255549 h 2488581"/>
              <a:gd name="connsiteX23" fmla="*/ 2369634 w 3270095"/>
              <a:gd name="connsiteY23" fmla="*/ 286215 h 2488581"/>
              <a:gd name="connsiteX24" fmla="*/ 2316666 w 3270095"/>
              <a:gd name="connsiteY24" fmla="*/ 280639 h 2488581"/>
              <a:gd name="connsiteX25" fmla="*/ 2280424 w 3270095"/>
              <a:gd name="connsiteY25" fmla="*/ 258337 h 2488581"/>
              <a:gd name="connsiteX26" fmla="*/ 2210729 w 3270095"/>
              <a:gd name="connsiteY26" fmla="*/ 258337 h 2488581"/>
              <a:gd name="connsiteX27" fmla="*/ 2138246 w 3270095"/>
              <a:gd name="connsiteY27" fmla="*/ 280639 h 2488581"/>
              <a:gd name="connsiteX28" fmla="*/ 2102005 w 3270095"/>
              <a:gd name="connsiteY28" fmla="*/ 289003 h 2488581"/>
              <a:gd name="connsiteX29" fmla="*/ 2040673 w 3270095"/>
              <a:gd name="connsiteY29" fmla="*/ 283427 h 2488581"/>
              <a:gd name="connsiteX30" fmla="*/ 1979341 w 3270095"/>
              <a:gd name="connsiteY30" fmla="*/ 261125 h 2488581"/>
              <a:gd name="connsiteX31" fmla="*/ 1870617 w 3270095"/>
              <a:gd name="connsiteY31" fmla="*/ 261125 h 2488581"/>
              <a:gd name="connsiteX32" fmla="*/ 1814861 w 3270095"/>
              <a:gd name="connsiteY32" fmla="*/ 230459 h 2488581"/>
              <a:gd name="connsiteX33" fmla="*/ 1778620 w 3270095"/>
              <a:gd name="connsiteY33" fmla="*/ 227671 h 2488581"/>
              <a:gd name="connsiteX34" fmla="*/ 1717288 w 3270095"/>
              <a:gd name="connsiteY34" fmla="*/ 194217 h 2488581"/>
              <a:gd name="connsiteX35" fmla="*/ 1681046 w 3270095"/>
              <a:gd name="connsiteY35" fmla="*/ 160764 h 2488581"/>
              <a:gd name="connsiteX36" fmla="*/ 1625290 w 3270095"/>
              <a:gd name="connsiteY36" fmla="*/ 121734 h 2488581"/>
              <a:gd name="connsiteX37" fmla="*/ 1580685 w 3270095"/>
              <a:gd name="connsiteY37" fmla="*/ 77129 h 2488581"/>
              <a:gd name="connsiteX38" fmla="*/ 1533293 w 3270095"/>
              <a:gd name="connsiteY38" fmla="*/ 35312 h 2488581"/>
              <a:gd name="connsiteX39" fmla="*/ 1405054 w 3270095"/>
              <a:gd name="connsiteY39" fmla="*/ 43676 h 2488581"/>
              <a:gd name="connsiteX40" fmla="*/ 1352085 w 3270095"/>
              <a:gd name="connsiteY40" fmla="*/ 32525 h 2488581"/>
              <a:gd name="connsiteX41" fmla="*/ 1313056 w 3270095"/>
              <a:gd name="connsiteY41" fmla="*/ 7434 h 2488581"/>
              <a:gd name="connsiteX42" fmla="*/ 1257300 w 3270095"/>
              <a:gd name="connsiteY42" fmla="*/ 1859 h 2488581"/>
              <a:gd name="connsiteX43" fmla="*/ 1201544 w 3270095"/>
              <a:gd name="connsiteY43" fmla="*/ 18585 h 2488581"/>
              <a:gd name="connsiteX44" fmla="*/ 1137424 w 3270095"/>
              <a:gd name="connsiteY44" fmla="*/ 46464 h 2488581"/>
              <a:gd name="connsiteX45" fmla="*/ 1078880 w 3270095"/>
              <a:gd name="connsiteY45" fmla="*/ 68766 h 2488581"/>
              <a:gd name="connsiteX46" fmla="*/ 1039851 w 3270095"/>
              <a:gd name="connsiteY46" fmla="*/ 105007 h 2488581"/>
              <a:gd name="connsiteX47" fmla="*/ 1006398 w 3270095"/>
              <a:gd name="connsiteY47" fmla="*/ 135673 h 2488581"/>
              <a:gd name="connsiteX48" fmla="*/ 970156 w 3270095"/>
              <a:gd name="connsiteY48" fmla="*/ 152400 h 2488581"/>
              <a:gd name="connsiteX49" fmla="*/ 933915 w 3270095"/>
              <a:gd name="connsiteY49" fmla="*/ 166339 h 2488581"/>
              <a:gd name="connsiteX50" fmla="*/ 880946 w 3270095"/>
              <a:gd name="connsiteY50" fmla="*/ 205368 h 2488581"/>
              <a:gd name="connsiteX51" fmla="*/ 853068 w 3270095"/>
              <a:gd name="connsiteY51" fmla="*/ 222095 h 2488581"/>
              <a:gd name="connsiteX52" fmla="*/ 833554 w 3270095"/>
              <a:gd name="connsiteY52" fmla="*/ 263912 h 2488581"/>
              <a:gd name="connsiteX53" fmla="*/ 811251 w 3270095"/>
              <a:gd name="connsiteY53" fmla="*/ 302942 h 2488581"/>
              <a:gd name="connsiteX54" fmla="*/ 814039 w 3270095"/>
              <a:gd name="connsiteY54" fmla="*/ 339183 h 2488581"/>
              <a:gd name="connsiteX55" fmla="*/ 822402 w 3270095"/>
              <a:gd name="connsiteY55" fmla="*/ 375425 h 2488581"/>
              <a:gd name="connsiteX56" fmla="*/ 777798 w 3270095"/>
              <a:gd name="connsiteY56" fmla="*/ 392151 h 2488581"/>
              <a:gd name="connsiteX57" fmla="*/ 738768 w 3270095"/>
              <a:gd name="connsiteY57" fmla="*/ 431181 h 2488581"/>
              <a:gd name="connsiteX58" fmla="*/ 710890 w 3270095"/>
              <a:gd name="connsiteY58" fmla="*/ 470210 h 2488581"/>
              <a:gd name="connsiteX59" fmla="*/ 663498 w 3270095"/>
              <a:gd name="connsiteY59" fmla="*/ 520390 h 2488581"/>
              <a:gd name="connsiteX60" fmla="*/ 621680 w 3270095"/>
              <a:gd name="connsiteY60" fmla="*/ 564995 h 2488581"/>
              <a:gd name="connsiteX61" fmla="*/ 599378 w 3270095"/>
              <a:gd name="connsiteY61" fmla="*/ 587298 h 2488581"/>
              <a:gd name="connsiteX62" fmla="*/ 565924 w 3270095"/>
              <a:gd name="connsiteY62" fmla="*/ 643054 h 2488581"/>
              <a:gd name="connsiteX63" fmla="*/ 554773 w 3270095"/>
              <a:gd name="connsiteY63" fmla="*/ 662568 h 2488581"/>
              <a:gd name="connsiteX64" fmla="*/ 554773 w 3270095"/>
              <a:gd name="connsiteY64" fmla="*/ 693234 h 2488581"/>
              <a:gd name="connsiteX65" fmla="*/ 585439 w 3270095"/>
              <a:gd name="connsiteY65" fmla="*/ 813110 h 2488581"/>
              <a:gd name="connsiteX66" fmla="*/ 577076 w 3270095"/>
              <a:gd name="connsiteY66" fmla="*/ 866078 h 2488581"/>
              <a:gd name="connsiteX67" fmla="*/ 602166 w 3270095"/>
              <a:gd name="connsiteY67" fmla="*/ 907895 h 2488581"/>
              <a:gd name="connsiteX68" fmla="*/ 624468 w 3270095"/>
              <a:gd name="connsiteY68" fmla="*/ 999893 h 2488581"/>
              <a:gd name="connsiteX69" fmla="*/ 624468 w 3270095"/>
              <a:gd name="connsiteY69" fmla="*/ 1072376 h 2488581"/>
              <a:gd name="connsiteX70" fmla="*/ 607741 w 3270095"/>
              <a:gd name="connsiteY70" fmla="*/ 1133707 h 2488581"/>
              <a:gd name="connsiteX71" fmla="*/ 602166 w 3270095"/>
              <a:gd name="connsiteY71" fmla="*/ 1189464 h 2488581"/>
              <a:gd name="connsiteX72" fmla="*/ 607741 w 3270095"/>
              <a:gd name="connsiteY72" fmla="*/ 1225705 h 2488581"/>
              <a:gd name="connsiteX73" fmla="*/ 618893 w 3270095"/>
              <a:gd name="connsiteY73" fmla="*/ 1320490 h 2488581"/>
              <a:gd name="connsiteX74" fmla="*/ 616105 w 3270095"/>
              <a:gd name="connsiteY74" fmla="*/ 1387398 h 2488581"/>
              <a:gd name="connsiteX75" fmla="*/ 588227 w 3270095"/>
              <a:gd name="connsiteY75" fmla="*/ 1454305 h 2488581"/>
              <a:gd name="connsiteX76" fmla="*/ 549198 w 3270095"/>
              <a:gd name="connsiteY76" fmla="*/ 1501698 h 2488581"/>
              <a:gd name="connsiteX77" fmla="*/ 515744 w 3270095"/>
              <a:gd name="connsiteY77" fmla="*/ 1535151 h 2488581"/>
              <a:gd name="connsiteX78" fmla="*/ 487866 w 3270095"/>
              <a:gd name="connsiteY78" fmla="*/ 1568605 h 2488581"/>
              <a:gd name="connsiteX79" fmla="*/ 496229 w 3270095"/>
              <a:gd name="connsiteY79" fmla="*/ 1607634 h 2488581"/>
              <a:gd name="connsiteX80" fmla="*/ 457200 w 3270095"/>
              <a:gd name="connsiteY80" fmla="*/ 1674542 h 2488581"/>
              <a:gd name="connsiteX81" fmla="*/ 457200 w 3270095"/>
              <a:gd name="connsiteY81" fmla="*/ 1707995 h 2488581"/>
              <a:gd name="connsiteX82" fmla="*/ 454412 w 3270095"/>
              <a:gd name="connsiteY82" fmla="*/ 1760964 h 2488581"/>
              <a:gd name="connsiteX83" fmla="*/ 432110 w 3270095"/>
              <a:gd name="connsiteY83" fmla="*/ 1827871 h 2488581"/>
              <a:gd name="connsiteX84" fmla="*/ 404232 w 3270095"/>
              <a:gd name="connsiteY84" fmla="*/ 1869688 h 2488581"/>
              <a:gd name="connsiteX85" fmla="*/ 370778 w 3270095"/>
              <a:gd name="connsiteY85" fmla="*/ 1900354 h 2488581"/>
              <a:gd name="connsiteX86" fmla="*/ 317810 w 3270095"/>
              <a:gd name="connsiteY86" fmla="*/ 1942171 h 2488581"/>
              <a:gd name="connsiteX87" fmla="*/ 287144 w 3270095"/>
              <a:gd name="connsiteY87" fmla="*/ 1961685 h 2488581"/>
              <a:gd name="connsiteX88" fmla="*/ 264841 w 3270095"/>
              <a:gd name="connsiteY88" fmla="*/ 2023017 h 2488581"/>
              <a:gd name="connsiteX89" fmla="*/ 239751 w 3270095"/>
              <a:gd name="connsiteY89" fmla="*/ 2070410 h 2488581"/>
              <a:gd name="connsiteX90" fmla="*/ 217449 w 3270095"/>
              <a:gd name="connsiteY90" fmla="*/ 2128954 h 2488581"/>
              <a:gd name="connsiteX91" fmla="*/ 197934 w 3270095"/>
              <a:gd name="connsiteY91" fmla="*/ 2151256 h 2488581"/>
              <a:gd name="connsiteX92" fmla="*/ 153329 w 3270095"/>
              <a:gd name="connsiteY92" fmla="*/ 2195861 h 2488581"/>
              <a:gd name="connsiteX93" fmla="*/ 122663 w 3270095"/>
              <a:gd name="connsiteY93" fmla="*/ 2220951 h 2488581"/>
              <a:gd name="connsiteX94" fmla="*/ 114300 w 3270095"/>
              <a:gd name="connsiteY94" fmla="*/ 2254405 h 2488581"/>
              <a:gd name="connsiteX95" fmla="*/ 111512 w 3270095"/>
              <a:gd name="connsiteY95" fmla="*/ 2312949 h 2488581"/>
              <a:gd name="connsiteX96" fmla="*/ 94785 w 3270095"/>
              <a:gd name="connsiteY96" fmla="*/ 2377068 h 2488581"/>
              <a:gd name="connsiteX97" fmla="*/ 44605 w 3270095"/>
              <a:gd name="connsiteY97" fmla="*/ 2463490 h 2488581"/>
              <a:gd name="connsiteX98" fmla="*/ 0 w 3270095"/>
              <a:gd name="connsiteY98" fmla="*/ 2488581 h 2488581"/>
              <a:gd name="connsiteX0" fmla="*/ 3242217 w 3270095"/>
              <a:gd name="connsiteY0" fmla="*/ 793595 h 2488581"/>
              <a:gd name="connsiteX1" fmla="*/ 3267307 w 3270095"/>
              <a:gd name="connsiteY1" fmla="*/ 748990 h 2488581"/>
              <a:gd name="connsiteX2" fmla="*/ 3258944 w 3270095"/>
              <a:gd name="connsiteY2" fmla="*/ 687659 h 2488581"/>
              <a:gd name="connsiteX3" fmla="*/ 3239429 w 3270095"/>
              <a:gd name="connsiteY3" fmla="*/ 623539 h 2488581"/>
              <a:gd name="connsiteX4" fmla="*/ 3223554 w 3270095"/>
              <a:gd name="connsiteY4" fmla="*/ 574085 h 2488581"/>
              <a:gd name="connsiteX5" fmla="*/ 3223554 w 3270095"/>
              <a:gd name="connsiteY5" fmla="*/ 571145 h 2488581"/>
              <a:gd name="connsiteX6" fmla="*/ 3189249 w 3270095"/>
              <a:gd name="connsiteY6" fmla="*/ 534329 h 2488581"/>
              <a:gd name="connsiteX7" fmla="*/ 3133493 w 3270095"/>
              <a:gd name="connsiteY7" fmla="*/ 500876 h 2488581"/>
              <a:gd name="connsiteX8" fmla="*/ 3077737 w 3270095"/>
              <a:gd name="connsiteY8" fmla="*/ 464634 h 2488581"/>
              <a:gd name="connsiteX9" fmla="*/ 3055434 w 3270095"/>
              <a:gd name="connsiteY9" fmla="*/ 442332 h 2488581"/>
              <a:gd name="connsiteX10" fmla="*/ 3002466 w 3270095"/>
              <a:gd name="connsiteY10" fmla="*/ 464634 h 2488581"/>
              <a:gd name="connsiteX11" fmla="*/ 2974588 w 3270095"/>
              <a:gd name="connsiteY11" fmla="*/ 478573 h 2488581"/>
              <a:gd name="connsiteX12" fmla="*/ 2938346 w 3270095"/>
              <a:gd name="connsiteY12" fmla="*/ 447907 h 2488581"/>
              <a:gd name="connsiteX13" fmla="*/ 2882590 w 3270095"/>
              <a:gd name="connsiteY13" fmla="*/ 442332 h 2488581"/>
              <a:gd name="connsiteX14" fmla="*/ 2832410 w 3270095"/>
              <a:gd name="connsiteY14" fmla="*/ 439544 h 2488581"/>
              <a:gd name="connsiteX15" fmla="*/ 2801744 w 3270095"/>
              <a:gd name="connsiteY15" fmla="*/ 414454 h 2488581"/>
              <a:gd name="connsiteX16" fmla="*/ 2737624 w 3270095"/>
              <a:gd name="connsiteY16" fmla="*/ 372637 h 2488581"/>
              <a:gd name="connsiteX17" fmla="*/ 2687444 w 3270095"/>
              <a:gd name="connsiteY17" fmla="*/ 341971 h 2488581"/>
              <a:gd name="connsiteX18" fmla="*/ 2631688 w 3270095"/>
              <a:gd name="connsiteY18" fmla="*/ 316881 h 2488581"/>
              <a:gd name="connsiteX19" fmla="*/ 2556417 w 3270095"/>
              <a:gd name="connsiteY19" fmla="*/ 277851 h 2488581"/>
              <a:gd name="connsiteX20" fmla="*/ 2520176 w 3270095"/>
              <a:gd name="connsiteY20" fmla="*/ 266700 h 2488581"/>
              <a:gd name="connsiteX21" fmla="*/ 2436541 w 3270095"/>
              <a:gd name="connsiteY21" fmla="*/ 255549 h 2488581"/>
              <a:gd name="connsiteX22" fmla="*/ 2369634 w 3270095"/>
              <a:gd name="connsiteY22" fmla="*/ 286215 h 2488581"/>
              <a:gd name="connsiteX23" fmla="*/ 2316666 w 3270095"/>
              <a:gd name="connsiteY23" fmla="*/ 280639 h 2488581"/>
              <a:gd name="connsiteX24" fmla="*/ 2280424 w 3270095"/>
              <a:gd name="connsiteY24" fmla="*/ 258337 h 2488581"/>
              <a:gd name="connsiteX25" fmla="*/ 2210729 w 3270095"/>
              <a:gd name="connsiteY25" fmla="*/ 258337 h 2488581"/>
              <a:gd name="connsiteX26" fmla="*/ 2138246 w 3270095"/>
              <a:gd name="connsiteY26" fmla="*/ 280639 h 2488581"/>
              <a:gd name="connsiteX27" fmla="*/ 2102005 w 3270095"/>
              <a:gd name="connsiteY27" fmla="*/ 289003 h 2488581"/>
              <a:gd name="connsiteX28" fmla="*/ 2040673 w 3270095"/>
              <a:gd name="connsiteY28" fmla="*/ 283427 h 2488581"/>
              <a:gd name="connsiteX29" fmla="*/ 1979341 w 3270095"/>
              <a:gd name="connsiteY29" fmla="*/ 261125 h 2488581"/>
              <a:gd name="connsiteX30" fmla="*/ 1870617 w 3270095"/>
              <a:gd name="connsiteY30" fmla="*/ 261125 h 2488581"/>
              <a:gd name="connsiteX31" fmla="*/ 1814861 w 3270095"/>
              <a:gd name="connsiteY31" fmla="*/ 230459 h 2488581"/>
              <a:gd name="connsiteX32" fmla="*/ 1778620 w 3270095"/>
              <a:gd name="connsiteY32" fmla="*/ 227671 h 2488581"/>
              <a:gd name="connsiteX33" fmla="*/ 1717288 w 3270095"/>
              <a:gd name="connsiteY33" fmla="*/ 194217 h 2488581"/>
              <a:gd name="connsiteX34" fmla="*/ 1681046 w 3270095"/>
              <a:gd name="connsiteY34" fmla="*/ 160764 h 2488581"/>
              <a:gd name="connsiteX35" fmla="*/ 1625290 w 3270095"/>
              <a:gd name="connsiteY35" fmla="*/ 121734 h 2488581"/>
              <a:gd name="connsiteX36" fmla="*/ 1580685 w 3270095"/>
              <a:gd name="connsiteY36" fmla="*/ 77129 h 2488581"/>
              <a:gd name="connsiteX37" fmla="*/ 1533293 w 3270095"/>
              <a:gd name="connsiteY37" fmla="*/ 35312 h 2488581"/>
              <a:gd name="connsiteX38" fmla="*/ 1405054 w 3270095"/>
              <a:gd name="connsiteY38" fmla="*/ 43676 h 2488581"/>
              <a:gd name="connsiteX39" fmla="*/ 1352085 w 3270095"/>
              <a:gd name="connsiteY39" fmla="*/ 32525 h 2488581"/>
              <a:gd name="connsiteX40" fmla="*/ 1313056 w 3270095"/>
              <a:gd name="connsiteY40" fmla="*/ 7434 h 2488581"/>
              <a:gd name="connsiteX41" fmla="*/ 1257300 w 3270095"/>
              <a:gd name="connsiteY41" fmla="*/ 1859 h 2488581"/>
              <a:gd name="connsiteX42" fmla="*/ 1201544 w 3270095"/>
              <a:gd name="connsiteY42" fmla="*/ 18585 h 2488581"/>
              <a:gd name="connsiteX43" fmla="*/ 1137424 w 3270095"/>
              <a:gd name="connsiteY43" fmla="*/ 46464 h 2488581"/>
              <a:gd name="connsiteX44" fmla="*/ 1078880 w 3270095"/>
              <a:gd name="connsiteY44" fmla="*/ 68766 h 2488581"/>
              <a:gd name="connsiteX45" fmla="*/ 1039851 w 3270095"/>
              <a:gd name="connsiteY45" fmla="*/ 105007 h 2488581"/>
              <a:gd name="connsiteX46" fmla="*/ 1006398 w 3270095"/>
              <a:gd name="connsiteY46" fmla="*/ 135673 h 2488581"/>
              <a:gd name="connsiteX47" fmla="*/ 970156 w 3270095"/>
              <a:gd name="connsiteY47" fmla="*/ 152400 h 2488581"/>
              <a:gd name="connsiteX48" fmla="*/ 933915 w 3270095"/>
              <a:gd name="connsiteY48" fmla="*/ 166339 h 2488581"/>
              <a:gd name="connsiteX49" fmla="*/ 880946 w 3270095"/>
              <a:gd name="connsiteY49" fmla="*/ 205368 h 2488581"/>
              <a:gd name="connsiteX50" fmla="*/ 853068 w 3270095"/>
              <a:gd name="connsiteY50" fmla="*/ 222095 h 2488581"/>
              <a:gd name="connsiteX51" fmla="*/ 833554 w 3270095"/>
              <a:gd name="connsiteY51" fmla="*/ 263912 h 2488581"/>
              <a:gd name="connsiteX52" fmla="*/ 811251 w 3270095"/>
              <a:gd name="connsiteY52" fmla="*/ 302942 h 2488581"/>
              <a:gd name="connsiteX53" fmla="*/ 814039 w 3270095"/>
              <a:gd name="connsiteY53" fmla="*/ 339183 h 2488581"/>
              <a:gd name="connsiteX54" fmla="*/ 822402 w 3270095"/>
              <a:gd name="connsiteY54" fmla="*/ 375425 h 2488581"/>
              <a:gd name="connsiteX55" fmla="*/ 777798 w 3270095"/>
              <a:gd name="connsiteY55" fmla="*/ 392151 h 2488581"/>
              <a:gd name="connsiteX56" fmla="*/ 738768 w 3270095"/>
              <a:gd name="connsiteY56" fmla="*/ 431181 h 2488581"/>
              <a:gd name="connsiteX57" fmla="*/ 710890 w 3270095"/>
              <a:gd name="connsiteY57" fmla="*/ 470210 h 2488581"/>
              <a:gd name="connsiteX58" fmla="*/ 663498 w 3270095"/>
              <a:gd name="connsiteY58" fmla="*/ 520390 h 2488581"/>
              <a:gd name="connsiteX59" fmla="*/ 621680 w 3270095"/>
              <a:gd name="connsiteY59" fmla="*/ 564995 h 2488581"/>
              <a:gd name="connsiteX60" fmla="*/ 599378 w 3270095"/>
              <a:gd name="connsiteY60" fmla="*/ 587298 h 2488581"/>
              <a:gd name="connsiteX61" fmla="*/ 565924 w 3270095"/>
              <a:gd name="connsiteY61" fmla="*/ 643054 h 2488581"/>
              <a:gd name="connsiteX62" fmla="*/ 554773 w 3270095"/>
              <a:gd name="connsiteY62" fmla="*/ 662568 h 2488581"/>
              <a:gd name="connsiteX63" fmla="*/ 554773 w 3270095"/>
              <a:gd name="connsiteY63" fmla="*/ 693234 h 2488581"/>
              <a:gd name="connsiteX64" fmla="*/ 585439 w 3270095"/>
              <a:gd name="connsiteY64" fmla="*/ 813110 h 2488581"/>
              <a:gd name="connsiteX65" fmla="*/ 577076 w 3270095"/>
              <a:gd name="connsiteY65" fmla="*/ 866078 h 2488581"/>
              <a:gd name="connsiteX66" fmla="*/ 602166 w 3270095"/>
              <a:gd name="connsiteY66" fmla="*/ 907895 h 2488581"/>
              <a:gd name="connsiteX67" fmla="*/ 624468 w 3270095"/>
              <a:gd name="connsiteY67" fmla="*/ 999893 h 2488581"/>
              <a:gd name="connsiteX68" fmla="*/ 624468 w 3270095"/>
              <a:gd name="connsiteY68" fmla="*/ 1072376 h 2488581"/>
              <a:gd name="connsiteX69" fmla="*/ 607741 w 3270095"/>
              <a:gd name="connsiteY69" fmla="*/ 1133707 h 2488581"/>
              <a:gd name="connsiteX70" fmla="*/ 602166 w 3270095"/>
              <a:gd name="connsiteY70" fmla="*/ 1189464 h 2488581"/>
              <a:gd name="connsiteX71" fmla="*/ 607741 w 3270095"/>
              <a:gd name="connsiteY71" fmla="*/ 1225705 h 2488581"/>
              <a:gd name="connsiteX72" fmla="*/ 618893 w 3270095"/>
              <a:gd name="connsiteY72" fmla="*/ 1320490 h 2488581"/>
              <a:gd name="connsiteX73" fmla="*/ 616105 w 3270095"/>
              <a:gd name="connsiteY73" fmla="*/ 1387398 h 2488581"/>
              <a:gd name="connsiteX74" fmla="*/ 588227 w 3270095"/>
              <a:gd name="connsiteY74" fmla="*/ 1454305 h 2488581"/>
              <a:gd name="connsiteX75" fmla="*/ 549198 w 3270095"/>
              <a:gd name="connsiteY75" fmla="*/ 1501698 h 2488581"/>
              <a:gd name="connsiteX76" fmla="*/ 515744 w 3270095"/>
              <a:gd name="connsiteY76" fmla="*/ 1535151 h 2488581"/>
              <a:gd name="connsiteX77" fmla="*/ 487866 w 3270095"/>
              <a:gd name="connsiteY77" fmla="*/ 1568605 h 2488581"/>
              <a:gd name="connsiteX78" fmla="*/ 496229 w 3270095"/>
              <a:gd name="connsiteY78" fmla="*/ 1607634 h 2488581"/>
              <a:gd name="connsiteX79" fmla="*/ 457200 w 3270095"/>
              <a:gd name="connsiteY79" fmla="*/ 1674542 h 2488581"/>
              <a:gd name="connsiteX80" fmla="*/ 457200 w 3270095"/>
              <a:gd name="connsiteY80" fmla="*/ 1707995 h 2488581"/>
              <a:gd name="connsiteX81" fmla="*/ 454412 w 3270095"/>
              <a:gd name="connsiteY81" fmla="*/ 1760964 h 2488581"/>
              <a:gd name="connsiteX82" fmla="*/ 432110 w 3270095"/>
              <a:gd name="connsiteY82" fmla="*/ 1827871 h 2488581"/>
              <a:gd name="connsiteX83" fmla="*/ 404232 w 3270095"/>
              <a:gd name="connsiteY83" fmla="*/ 1869688 h 2488581"/>
              <a:gd name="connsiteX84" fmla="*/ 370778 w 3270095"/>
              <a:gd name="connsiteY84" fmla="*/ 1900354 h 2488581"/>
              <a:gd name="connsiteX85" fmla="*/ 317810 w 3270095"/>
              <a:gd name="connsiteY85" fmla="*/ 1942171 h 2488581"/>
              <a:gd name="connsiteX86" fmla="*/ 287144 w 3270095"/>
              <a:gd name="connsiteY86" fmla="*/ 1961685 h 2488581"/>
              <a:gd name="connsiteX87" fmla="*/ 264841 w 3270095"/>
              <a:gd name="connsiteY87" fmla="*/ 2023017 h 2488581"/>
              <a:gd name="connsiteX88" fmla="*/ 239751 w 3270095"/>
              <a:gd name="connsiteY88" fmla="*/ 2070410 h 2488581"/>
              <a:gd name="connsiteX89" fmla="*/ 217449 w 3270095"/>
              <a:gd name="connsiteY89" fmla="*/ 2128954 h 2488581"/>
              <a:gd name="connsiteX90" fmla="*/ 197934 w 3270095"/>
              <a:gd name="connsiteY90" fmla="*/ 2151256 h 2488581"/>
              <a:gd name="connsiteX91" fmla="*/ 153329 w 3270095"/>
              <a:gd name="connsiteY91" fmla="*/ 2195861 h 2488581"/>
              <a:gd name="connsiteX92" fmla="*/ 122663 w 3270095"/>
              <a:gd name="connsiteY92" fmla="*/ 2220951 h 2488581"/>
              <a:gd name="connsiteX93" fmla="*/ 114300 w 3270095"/>
              <a:gd name="connsiteY93" fmla="*/ 2254405 h 2488581"/>
              <a:gd name="connsiteX94" fmla="*/ 111512 w 3270095"/>
              <a:gd name="connsiteY94" fmla="*/ 2312949 h 2488581"/>
              <a:gd name="connsiteX95" fmla="*/ 94785 w 3270095"/>
              <a:gd name="connsiteY95" fmla="*/ 2377068 h 2488581"/>
              <a:gd name="connsiteX96" fmla="*/ 44605 w 3270095"/>
              <a:gd name="connsiteY96" fmla="*/ 2463490 h 2488581"/>
              <a:gd name="connsiteX97" fmla="*/ 0 w 3270095"/>
              <a:gd name="connsiteY97" fmla="*/ 2488581 h 2488581"/>
              <a:gd name="connsiteX0" fmla="*/ 3267307 w 3270095"/>
              <a:gd name="connsiteY0" fmla="*/ 748990 h 2488581"/>
              <a:gd name="connsiteX1" fmla="*/ 3258944 w 3270095"/>
              <a:gd name="connsiteY1" fmla="*/ 687659 h 2488581"/>
              <a:gd name="connsiteX2" fmla="*/ 3239429 w 3270095"/>
              <a:gd name="connsiteY2" fmla="*/ 623539 h 2488581"/>
              <a:gd name="connsiteX3" fmla="*/ 3223554 w 3270095"/>
              <a:gd name="connsiteY3" fmla="*/ 574085 h 2488581"/>
              <a:gd name="connsiteX4" fmla="*/ 3223554 w 3270095"/>
              <a:gd name="connsiteY4" fmla="*/ 571145 h 2488581"/>
              <a:gd name="connsiteX5" fmla="*/ 3189249 w 3270095"/>
              <a:gd name="connsiteY5" fmla="*/ 534329 h 2488581"/>
              <a:gd name="connsiteX6" fmla="*/ 3133493 w 3270095"/>
              <a:gd name="connsiteY6" fmla="*/ 500876 h 2488581"/>
              <a:gd name="connsiteX7" fmla="*/ 3077737 w 3270095"/>
              <a:gd name="connsiteY7" fmla="*/ 464634 h 2488581"/>
              <a:gd name="connsiteX8" fmla="*/ 3055434 w 3270095"/>
              <a:gd name="connsiteY8" fmla="*/ 442332 h 2488581"/>
              <a:gd name="connsiteX9" fmla="*/ 3002466 w 3270095"/>
              <a:gd name="connsiteY9" fmla="*/ 464634 h 2488581"/>
              <a:gd name="connsiteX10" fmla="*/ 2974588 w 3270095"/>
              <a:gd name="connsiteY10" fmla="*/ 478573 h 2488581"/>
              <a:gd name="connsiteX11" fmla="*/ 2938346 w 3270095"/>
              <a:gd name="connsiteY11" fmla="*/ 447907 h 2488581"/>
              <a:gd name="connsiteX12" fmla="*/ 2882590 w 3270095"/>
              <a:gd name="connsiteY12" fmla="*/ 442332 h 2488581"/>
              <a:gd name="connsiteX13" fmla="*/ 2832410 w 3270095"/>
              <a:gd name="connsiteY13" fmla="*/ 439544 h 2488581"/>
              <a:gd name="connsiteX14" fmla="*/ 2801744 w 3270095"/>
              <a:gd name="connsiteY14" fmla="*/ 414454 h 2488581"/>
              <a:gd name="connsiteX15" fmla="*/ 2737624 w 3270095"/>
              <a:gd name="connsiteY15" fmla="*/ 372637 h 2488581"/>
              <a:gd name="connsiteX16" fmla="*/ 2687444 w 3270095"/>
              <a:gd name="connsiteY16" fmla="*/ 341971 h 2488581"/>
              <a:gd name="connsiteX17" fmla="*/ 2631688 w 3270095"/>
              <a:gd name="connsiteY17" fmla="*/ 316881 h 2488581"/>
              <a:gd name="connsiteX18" fmla="*/ 2556417 w 3270095"/>
              <a:gd name="connsiteY18" fmla="*/ 277851 h 2488581"/>
              <a:gd name="connsiteX19" fmla="*/ 2520176 w 3270095"/>
              <a:gd name="connsiteY19" fmla="*/ 266700 h 2488581"/>
              <a:gd name="connsiteX20" fmla="*/ 2436541 w 3270095"/>
              <a:gd name="connsiteY20" fmla="*/ 255549 h 2488581"/>
              <a:gd name="connsiteX21" fmla="*/ 2369634 w 3270095"/>
              <a:gd name="connsiteY21" fmla="*/ 286215 h 2488581"/>
              <a:gd name="connsiteX22" fmla="*/ 2316666 w 3270095"/>
              <a:gd name="connsiteY22" fmla="*/ 280639 h 2488581"/>
              <a:gd name="connsiteX23" fmla="*/ 2280424 w 3270095"/>
              <a:gd name="connsiteY23" fmla="*/ 258337 h 2488581"/>
              <a:gd name="connsiteX24" fmla="*/ 2210729 w 3270095"/>
              <a:gd name="connsiteY24" fmla="*/ 258337 h 2488581"/>
              <a:gd name="connsiteX25" fmla="*/ 2138246 w 3270095"/>
              <a:gd name="connsiteY25" fmla="*/ 280639 h 2488581"/>
              <a:gd name="connsiteX26" fmla="*/ 2102005 w 3270095"/>
              <a:gd name="connsiteY26" fmla="*/ 289003 h 2488581"/>
              <a:gd name="connsiteX27" fmla="*/ 2040673 w 3270095"/>
              <a:gd name="connsiteY27" fmla="*/ 283427 h 2488581"/>
              <a:gd name="connsiteX28" fmla="*/ 1979341 w 3270095"/>
              <a:gd name="connsiteY28" fmla="*/ 261125 h 2488581"/>
              <a:gd name="connsiteX29" fmla="*/ 1870617 w 3270095"/>
              <a:gd name="connsiteY29" fmla="*/ 261125 h 2488581"/>
              <a:gd name="connsiteX30" fmla="*/ 1814861 w 3270095"/>
              <a:gd name="connsiteY30" fmla="*/ 230459 h 2488581"/>
              <a:gd name="connsiteX31" fmla="*/ 1778620 w 3270095"/>
              <a:gd name="connsiteY31" fmla="*/ 227671 h 2488581"/>
              <a:gd name="connsiteX32" fmla="*/ 1717288 w 3270095"/>
              <a:gd name="connsiteY32" fmla="*/ 194217 h 2488581"/>
              <a:gd name="connsiteX33" fmla="*/ 1681046 w 3270095"/>
              <a:gd name="connsiteY33" fmla="*/ 160764 h 2488581"/>
              <a:gd name="connsiteX34" fmla="*/ 1625290 w 3270095"/>
              <a:gd name="connsiteY34" fmla="*/ 121734 h 2488581"/>
              <a:gd name="connsiteX35" fmla="*/ 1580685 w 3270095"/>
              <a:gd name="connsiteY35" fmla="*/ 77129 h 2488581"/>
              <a:gd name="connsiteX36" fmla="*/ 1533293 w 3270095"/>
              <a:gd name="connsiteY36" fmla="*/ 35312 h 2488581"/>
              <a:gd name="connsiteX37" fmla="*/ 1405054 w 3270095"/>
              <a:gd name="connsiteY37" fmla="*/ 43676 h 2488581"/>
              <a:gd name="connsiteX38" fmla="*/ 1352085 w 3270095"/>
              <a:gd name="connsiteY38" fmla="*/ 32525 h 2488581"/>
              <a:gd name="connsiteX39" fmla="*/ 1313056 w 3270095"/>
              <a:gd name="connsiteY39" fmla="*/ 7434 h 2488581"/>
              <a:gd name="connsiteX40" fmla="*/ 1257300 w 3270095"/>
              <a:gd name="connsiteY40" fmla="*/ 1859 h 2488581"/>
              <a:gd name="connsiteX41" fmla="*/ 1201544 w 3270095"/>
              <a:gd name="connsiteY41" fmla="*/ 18585 h 2488581"/>
              <a:gd name="connsiteX42" fmla="*/ 1137424 w 3270095"/>
              <a:gd name="connsiteY42" fmla="*/ 46464 h 2488581"/>
              <a:gd name="connsiteX43" fmla="*/ 1078880 w 3270095"/>
              <a:gd name="connsiteY43" fmla="*/ 68766 h 2488581"/>
              <a:gd name="connsiteX44" fmla="*/ 1039851 w 3270095"/>
              <a:gd name="connsiteY44" fmla="*/ 105007 h 2488581"/>
              <a:gd name="connsiteX45" fmla="*/ 1006398 w 3270095"/>
              <a:gd name="connsiteY45" fmla="*/ 135673 h 2488581"/>
              <a:gd name="connsiteX46" fmla="*/ 970156 w 3270095"/>
              <a:gd name="connsiteY46" fmla="*/ 152400 h 2488581"/>
              <a:gd name="connsiteX47" fmla="*/ 933915 w 3270095"/>
              <a:gd name="connsiteY47" fmla="*/ 166339 h 2488581"/>
              <a:gd name="connsiteX48" fmla="*/ 880946 w 3270095"/>
              <a:gd name="connsiteY48" fmla="*/ 205368 h 2488581"/>
              <a:gd name="connsiteX49" fmla="*/ 853068 w 3270095"/>
              <a:gd name="connsiteY49" fmla="*/ 222095 h 2488581"/>
              <a:gd name="connsiteX50" fmla="*/ 833554 w 3270095"/>
              <a:gd name="connsiteY50" fmla="*/ 263912 h 2488581"/>
              <a:gd name="connsiteX51" fmla="*/ 811251 w 3270095"/>
              <a:gd name="connsiteY51" fmla="*/ 302942 h 2488581"/>
              <a:gd name="connsiteX52" fmla="*/ 814039 w 3270095"/>
              <a:gd name="connsiteY52" fmla="*/ 339183 h 2488581"/>
              <a:gd name="connsiteX53" fmla="*/ 822402 w 3270095"/>
              <a:gd name="connsiteY53" fmla="*/ 375425 h 2488581"/>
              <a:gd name="connsiteX54" fmla="*/ 777798 w 3270095"/>
              <a:gd name="connsiteY54" fmla="*/ 392151 h 2488581"/>
              <a:gd name="connsiteX55" fmla="*/ 738768 w 3270095"/>
              <a:gd name="connsiteY55" fmla="*/ 431181 h 2488581"/>
              <a:gd name="connsiteX56" fmla="*/ 710890 w 3270095"/>
              <a:gd name="connsiteY56" fmla="*/ 470210 h 2488581"/>
              <a:gd name="connsiteX57" fmla="*/ 663498 w 3270095"/>
              <a:gd name="connsiteY57" fmla="*/ 520390 h 2488581"/>
              <a:gd name="connsiteX58" fmla="*/ 621680 w 3270095"/>
              <a:gd name="connsiteY58" fmla="*/ 564995 h 2488581"/>
              <a:gd name="connsiteX59" fmla="*/ 599378 w 3270095"/>
              <a:gd name="connsiteY59" fmla="*/ 587298 h 2488581"/>
              <a:gd name="connsiteX60" fmla="*/ 565924 w 3270095"/>
              <a:gd name="connsiteY60" fmla="*/ 643054 h 2488581"/>
              <a:gd name="connsiteX61" fmla="*/ 554773 w 3270095"/>
              <a:gd name="connsiteY61" fmla="*/ 662568 h 2488581"/>
              <a:gd name="connsiteX62" fmla="*/ 554773 w 3270095"/>
              <a:gd name="connsiteY62" fmla="*/ 693234 h 2488581"/>
              <a:gd name="connsiteX63" fmla="*/ 585439 w 3270095"/>
              <a:gd name="connsiteY63" fmla="*/ 813110 h 2488581"/>
              <a:gd name="connsiteX64" fmla="*/ 577076 w 3270095"/>
              <a:gd name="connsiteY64" fmla="*/ 866078 h 2488581"/>
              <a:gd name="connsiteX65" fmla="*/ 602166 w 3270095"/>
              <a:gd name="connsiteY65" fmla="*/ 907895 h 2488581"/>
              <a:gd name="connsiteX66" fmla="*/ 624468 w 3270095"/>
              <a:gd name="connsiteY66" fmla="*/ 999893 h 2488581"/>
              <a:gd name="connsiteX67" fmla="*/ 624468 w 3270095"/>
              <a:gd name="connsiteY67" fmla="*/ 1072376 h 2488581"/>
              <a:gd name="connsiteX68" fmla="*/ 607741 w 3270095"/>
              <a:gd name="connsiteY68" fmla="*/ 1133707 h 2488581"/>
              <a:gd name="connsiteX69" fmla="*/ 602166 w 3270095"/>
              <a:gd name="connsiteY69" fmla="*/ 1189464 h 2488581"/>
              <a:gd name="connsiteX70" fmla="*/ 607741 w 3270095"/>
              <a:gd name="connsiteY70" fmla="*/ 1225705 h 2488581"/>
              <a:gd name="connsiteX71" fmla="*/ 618893 w 3270095"/>
              <a:gd name="connsiteY71" fmla="*/ 1320490 h 2488581"/>
              <a:gd name="connsiteX72" fmla="*/ 616105 w 3270095"/>
              <a:gd name="connsiteY72" fmla="*/ 1387398 h 2488581"/>
              <a:gd name="connsiteX73" fmla="*/ 588227 w 3270095"/>
              <a:gd name="connsiteY73" fmla="*/ 1454305 h 2488581"/>
              <a:gd name="connsiteX74" fmla="*/ 549198 w 3270095"/>
              <a:gd name="connsiteY74" fmla="*/ 1501698 h 2488581"/>
              <a:gd name="connsiteX75" fmla="*/ 515744 w 3270095"/>
              <a:gd name="connsiteY75" fmla="*/ 1535151 h 2488581"/>
              <a:gd name="connsiteX76" fmla="*/ 487866 w 3270095"/>
              <a:gd name="connsiteY76" fmla="*/ 1568605 h 2488581"/>
              <a:gd name="connsiteX77" fmla="*/ 496229 w 3270095"/>
              <a:gd name="connsiteY77" fmla="*/ 1607634 h 2488581"/>
              <a:gd name="connsiteX78" fmla="*/ 457200 w 3270095"/>
              <a:gd name="connsiteY78" fmla="*/ 1674542 h 2488581"/>
              <a:gd name="connsiteX79" fmla="*/ 457200 w 3270095"/>
              <a:gd name="connsiteY79" fmla="*/ 1707995 h 2488581"/>
              <a:gd name="connsiteX80" fmla="*/ 454412 w 3270095"/>
              <a:gd name="connsiteY80" fmla="*/ 1760964 h 2488581"/>
              <a:gd name="connsiteX81" fmla="*/ 432110 w 3270095"/>
              <a:gd name="connsiteY81" fmla="*/ 1827871 h 2488581"/>
              <a:gd name="connsiteX82" fmla="*/ 404232 w 3270095"/>
              <a:gd name="connsiteY82" fmla="*/ 1869688 h 2488581"/>
              <a:gd name="connsiteX83" fmla="*/ 370778 w 3270095"/>
              <a:gd name="connsiteY83" fmla="*/ 1900354 h 2488581"/>
              <a:gd name="connsiteX84" fmla="*/ 317810 w 3270095"/>
              <a:gd name="connsiteY84" fmla="*/ 1942171 h 2488581"/>
              <a:gd name="connsiteX85" fmla="*/ 287144 w 3270095"/>
              <a:gd name="connsiteY85" fmla="*/ 1961685 h 2488581"/>
              <a:gd name="connsiteX86" fmla="*/ 264841 w 3270095"/>
              <a:gd name="connsiteY86" fmla="*/ 2023017 h 2488581"/>
              <a:gd name="connsiteX87" fmla="*/ 239751 w 3270095"/>
              <a:gd name="connsiteY87" fmla="*/ 2070410 h 2488581"/>
              <a:gd name="connsiteX88" fmla="*/ 217449 w 3270095"/>
              <a:gd name="connsiteY88" fmla="*/ 2128954 h 2488581"/>
              <a:gd name="connsiteX89" fmla="*/ 197934 w 3270095"/>
              <a:gd name="connsiteY89" fmla="*/ 2151256 h 2488581"/>
              <a:gd name="connsiteX90" fmla="*/ 153329 w 3270095"/>
              <a:gd name="connsiteY90" fmla="*/ 2195861 h 2488581"/>
              <a:gd name="connsiteX91" fmla="*/ 122663 w 3270095"/>
              <a:gd name="connsiteY91" fmla="*/ 2220951 h 2488581"/>
              <a:gd name="connsiteX92" fmla="*/ 114300 w 3270095"/>
              <a:gd name="connsiteY92" fmla="*/ 2254405 h 2488581"/>
              <a:gd name="connsiteX93" fmla="*/ 111512 w 3270095"/>
              <a:gd name="connsiteY93" fmla="*/ 2312949 h 2488581"/>
              <a:gd name="connsiteX94" fmla="*/ 94785 w 3270095"/>
              <a:gd name="connsiteY94" fmla="*/ 2377068 h 2488581"/>
              <a:gd name="connsiteX95" fmla="*/ 44605 w 3270095"/>
              <a:gd name="connsiteY95" fmla="*/ 2463490 h 2488581"/>
              <a:gd name="connsiteX96" fmla="*/ 0 w 3270095"/>
              <a:gd name="connsiteY96" fmla="*/ 2488581 h 2488581"/>
              <a:gd name="connsiteX0" fmla="*/ 3258944 w 3258944"/>
              <a:gd name="connsiteY0" fmla="*/ 687659 h 2488581"/>
              <a:gd name="connsiteX1" fmla="*/ 3239429 w 3258944"/>
              <a:gd name="connsiteY1" fmla="*/ 623539 h 2488581"/>
              <a:gd name="connsiteX2" fmla="*/ 3223554 w 3258944"/>
              <a:gd name="connsiteY2" fmla="*/ 574085 h 2488581"/>
              <a:gd name="connsiteX3" fmla="*/ 3223554 w 3258944"/>
              <a:gd name="connsiteY3" fmla="*/ 571145 h 2488581"/>
              <a:gd name="connsiteX4" fmla="*/ 3189249 w 3258944"/>
              <a:gd name="connsiteY4" fmla="*/ 534329 h 2488581"/>
              <a:gd name="connsiteX5" fmla="*/ 3133493 w 3258944"/>
              <a:gd name="connsiteY5" fmla="*/ 500876 h 2488581"/>
              <a:gd name="connsiteX6" fmla="*/ 3077737 w 3258944"/>
              <a:gd name="connsiteY6" fmla="*/ 464634 h 2488581"/>
              <a:gd name="connsiteX7" fmla="*/ 3055434 w 3258944"/>
              <a:gd name="connsiteY7" fmla="*/ 442332 h 2488581"/>
              <a:gd name="connsiteX8" fmla="*/ 3002466 w 3258944"/>
              <a:gd name="connsiteY8" fmla="*/ 464634 h 2488581"/>
              <a:gd name="connsiteX9" fmla="*/ 2974588 w 3258944"/>
              <a:gd name="connsiteY9" fmla="*/ 478573 h 2488581"/>
              <a:gd name="connsiteX10" fmla="*/ 2938346 w 3258944"/>
              <a:gd name="connsiteY10" fmla="*/ 447907 h 2488581"/>
              <a:gd name="connsiteX11" fmla="*/ 2882590 w 3258944"/>
              <a:gd name="connsiteY11" fmla="*/ 442332 h 2488581"/>
              <a:gd name="connsiteX12" fmla="*/ 2832410 w 3258944"/>
              <a:gd name="connsiteY12" fmla="*/ 439544 h 2488581"/>
              <a:gd name="connsiteX13" fmla="*/ 2801744 w 3258944"/>
              <a:gd name="connsiteY13" fmla="*/ 414454 h 2488581"/>
              <a:gd name="connsiteX14" fmla="*/ 2737624 w 3258944"/>
              <a:gd name="connsiteY14" fmla="*/ 372637 h 2488581"/>
              <a:gd name="connsiteX15" fmla="*/ 2687444 w 3258944"/>
              <a:gd name="connsiteY15" fmla="*/ 341971 h 2488581"/>
              <a:gd name="connsiteX16" fmla="*/ 2631688 w 3258944"/>
              <a:gd name="connsiteY16" fmla="*/ 316881 h 2488581"/>
              <a:gd name="connsiteX17" fmla="*/ 2556417 w 3258944"/>
              <a:gd name="connsiteY17" fmla="*/ 277851 h 2488581"/>
              <a:gd name="connsiteX18" fmla="*/ 2520176 w 3258944"/>
              <a:gd name="connsiteY18" fmla="*/ 266700 h 2488581"/>
              <a:gd name="connsiteX19" fmla="*/ 2436541 w 3258944"/>
              <a:gd name="connsiteY19" fmla="*/ 255549 h 2488581"/>
              <a:gd name="connsiteX20" fmla="*/ 2369634 w 3258944"/>
              <a:gd name="connsiteY20" fmla="*/ 286215 h 2488581"/>
              <a:gd name="connsiteX21" fmla="*/ 2316666 w 3258944"/>
              <a:gd name="connsiteY21" fmla="*/ 280639 h 2488581"/>
              <a:gd name="connsiteX22" fmla="*/ 2280424 w 3258944"/>
              <a:gd name="connsiteY22" fmla="*/ 258337 h 2488581"/>
              <a:gd name="connsiteX23" fmla="*/ 2210729 w 3258944"/>
              <a:gd name="connsiteY23" fmla="*/ 258337 h 2488581"/>
              <a:gd name="connsiteX24" fmla="*/ 2138246 w 3258944"/>
              <a:gd name="connsiteY24" fmla="*/ 280639 h 2488581"/>
              <a:gd name="connsiteX25" fmla="*/ 2102005 w 3258944"/>
              <a:gd name="connsiteY25" fmla="*/ 289003 h 2488581"/>
              <a:gd name="connsiteX26" fmla="*/ 2040673 w 3258944"/>
              <a:gd name="connsiteY26" fmla="*/ 283427 h 2488581"/>
              <a:gd name="connsiteX27" fmla="*/ 1979341 w 3258944"/>
              <a:gd name="connsiteY27" fmla="*/ 261125 h 2488581"/>
              <a:gd name="connsiteX28" fmla="*/ 1870617 w 3258944"/>
              <a:gd name="connsiteY28" fmla="*/ 261125 h 2488581"/>
              <a:gd name="connsiteX29" fmla="*/ 1814861 w 3258944"/>
              <a:gd name="connsiteY29" fmla="*/ 230459 h 2488581"/>
              <a:gd name="connsiteX30" fmla="*/ 1778620 w 3258944"/>
              <a:gd name="connsiteY30" fmla="*/ 227671 h 2488581"/>
              <a:gd name="connsiteX31" fmla="*/ 1717288 w 3258944"/>
              <a:gd name="connsiteY31" fmla="*/ 194217 h 2488581"/>
              <a:gd name="connsiteX32" fmla="*/ 1681046 w 3258944"/>
              <a:gd name="connsiteY32" fmla="*/ 160764 h 2488581"/>
              <a:gd name="connsiteX33" fmla="*/ 1625290 w 3258944"/>
              <a:gd name="connsiteY33" fmla="*/ 121734 h 2488581"/>
              <a:gd name="connsiteX34" fmla="*/ 1580685 w 3258944"/>
              <a:gd name="connsiteY34" fmla="*/ 77129 h 2488581"/>
              <a:gd name="connsiteX35" fmla="*/ 1533293 w 3258944"/>
              <a:gd name="connsiteY35" fmla="*/ 35312 h 2488581"/>
              <a:gd name="connsiteX36" fmla="*/ 1405054 w 3258944"/>
              <a:gd name="connsiteY36" fmla="*/ 43676 h 2488581"/>
              <a:gd name="connsiteX37" fmla="*/ 1352085 w 3258944"/>
              <a:gd name="connsiteY37" fmla="*/ 32525 h 2488581"/>
              <a:gd name="connsiteX38" fmla="*/ 1313056 w 3258944"/>
              <a:gd name="connsiteY38" fmla="*/ 7434 h 2488581"/>
              <a:gd name="connsiteX39" fmla="*/ 1257300 w 3258944"/>
              <a:gd name="connsiteY39" fmla="*/ 1859 h 2488581"/>
              <a:gd name="connsiteX40" fmla="*/ 1201544 w 3258944"/>
              <a:gd name="connsiteY40" fmla="*/ 18585 h 2488581"/>
              <a:gd name="connsiteX41" fmla="*/ 1137424 w 3258944"/>
              <a:gd name="connsiteY41" fmla="*/ 46464 h 2488581"/>
              <a:gd name="connsiteX42" fmla="*/ 1078880 w 3258944"/>
              <a:gd name="connsiteY42" fmla="*/ 68766 h 2488581"/>
              <a:gd name="connsiteX43" fmla="*/ 1039851 w 3258944"/>
              <a:gd name="connsiteY43" fmla="*/ 105007 h 2488581"/>
              <a:gd name="connsiteX44" fmla="*/ 1006398 w 3258944"/>
              <a:gd name="connsiteY44" fmla="*/ 135673 h 2488581"/>
              <a:gd name="connsiteX45" fmla="*/ 970156 w 3258944"/>
              <a:gd name="connsiteY45" fmla="*/ 152400 h 2488581"/>
              <a:gd name="connsiteX46" fmla="*/ 933915 w 3258944"/>
              <a:gd name="connsiteY46" fmla="*/ 166339 h 2488581"/>
              <a:gd name="connsiteX47" fmla="*/ 880946 w 3258944"/>
              <a:gd name="connsiteY47" fmla="*/ 205368 h 2488581"/>
              <a:gd name="connsiteX48" fmla="*/ 853068 w 3258944"/>
              <a:gd name="connsiteY48" fmla="*/ 222095 h 2488581"/>
              <a:gd name="connsiteX49" fmla="*/ 833554 w 3258944"/>
              <a:gd name="connsiteY49" fmla="*/ 263912 h 2488581"/>
              <a:gd name="connsiteX50" fmla="*/ 811251 w 3258944"/>
              <a:gd name="connsiteY50" fmla="*/ 302942 h 2488581"/>
              <a:gd name="connsiteX51" fmla="*/ 814039 w 3258944"/>
              <a:gd name="connsiteY51" fmla="*/ 339183 h 2488581"/>
              <a:gd name="connsiteX52" fmla="*/ 822402 w 3258944"/>
              <a:gd name="connsiteY52" fmla="*/ 375425 h 2488581"/>
              <a:gd name="connsiteX53" fmla="*/ 777798 w 3258944"/>
              <a:gd name="connsiteY53" fmla="*/ 392151 h 2488581"/>
              <a:gd name="connsiteX54" fmla="*/ 738768 w 3258944"/>
              <a:gd name="connsiteY54" fmla="*/ 431181 h 2488581"/>
              <a:gd name="connsiteX55" fmla="*/ 710890 w 3258944"/>
              <a:gd name="connsiteY55" fmla="*/ 470210 h 2488581"/>
              <a:gd name="connsiteX56" fmla="*/ 663498 w 3258944"/>
              <a:gd name="connsiteY56" fmla="*/ 520390 h 2488581"/>
              <a:gd name="connsiteX57" fmla="*/ 621680 w 3258944"/>
              <a:gd name="connsiteY57" fmla="*/ 564995 h 2488581"/>
              <a:gd name="connsiteX58" fmla="*/ 599378 w 3258944"/>
              <a:gd name="connsiteY58" fmla="*/ 587298 h 2488581"/>
              <a:gd name="connsiteX59" fmla="*/ 565924 w 3258944"/>
              <a:gd name="connsiteY59" fmla="*/ 643054 h 2488581"/>
              <a:gd name="connsiteX60" fmla="*/ 554773 w 3258944"/>
              <a:gd name="connsiteY60" fmla="*/ 662568 h 2488581"/>
              <a:gd name="connsiteX61" fmla="*/ 554773 w 3258944"/>
              <a:gd name="connsiteY61" fmla="*/ 693234 h 2488581"/>
              <a:gd name="connsiteX62" fmla="*/ 585439 w 3258944"/>
              <a:gd name="connsiteY62" fmla="*/ 813110 h 2488581"/>
              <a:gd name="connsiteX63" fmla="*/ 577076 w 3258944"/>
              <a:gd name="connsiteY63" fmla="*/ 866078 h 2488581"/>
              <a:gd name="connsiteX64" fmla="*/ 602166 w 3258944"/>
              <a:gd name="connsiteY64" fmla="*/ 907895 h 2488581"/>
              <a:gd name="connsiteX65" fmla="*/ 624468 w 3258944"/>
              <a:gd name="connsiteY65" fmla="*/ 999893 h 2488581"/>
              <a:gd name="connsiteX66" fmla="*/ 624468 w 3258944"/>
              <a:gd name="connsiteY66" fmla="*/ 1072376 h 2488581"/>
              <a:gd name="connsiteX67" fmla="*/ 607741 w 3258944"/>
              <a:gd name="connsiteY67" fmla="*/ 1133707 h 2488581"/>
              <a:gd name="connsiteX68" fmla="*/ 602166 w 3258944"/>
              <a:gd name="connsiteY68" fmla="*/ 1189464 h 2488581"/>
              <a:gd name="connsiteX69" fmla="*/ 607741 w 3258944"/>
              <a:gd name="connsiteY69" fmla="*/ 1225705 h 2488581"/>
              <a:gd name="connsiteX70" fmla="*/ 618893 w 3258944"/>
              <a:gd name="connsiteY70" fmla="*/ 1320490 h 2488581"/>
              <a:gd name="connsiteX71" fmla="*/ 616105 w 3258944"/>
              <a:gd name="connsiteY71" fmla="*/ 1387398 h 2488581"/>
              <a:gd name="connsiteX72" fmla="*/ 588227 w 3258944"/>
              <a:gd name="connsiteY72" fmla="*/ 1454305 h 2488581"/>
              <a:gd name="connsiteX73" fmla="*/ 549198 w 3258944"/>
              <a:gd name="connsiteY73" fmla="*/ 1501698 h 2488581"/>
              <a:gd name="connsiteX74" fmla="*/ 515744 w 3258944"/>
              <a:gd name="connsiteY74" fmla="*/ 1535151 h 2488581"/>
              <a:gd name="connsiteX75" fmla="*/ 487866 w 3258944"/>
              <a:gd name="connsiteY75" fmla="*/ 1568605 h 2488581"/>
              <a:gd name="connsiteX76" fmla="*/ 496229 w 3258944"/>
              <a:gd name="connsiteY76" fmla="*/ 1607634 h 2488581"/>
              <a:gd name="connsiteX77" fmla="*/ 457200 w 3258944"/>
              <a:gd name="connsiteY77" fmla="*/ 1674542 h 2488581"/>
              <a:gd name="connsiteX78" fmla="*/ 457200 w 3258944"/>
              <a:gd name="connsiteY78" fmla="*/ 1707995 h 2488581"/>
              <a:gd name="connsiteX79" fmla="*/ 454412 w 3258944"/>
              <a:gd name="connsiteY79" fmla="*/ 1760964 h 2488581"/>
              <a:gd name="connsiteX80" fmla="*/ 432110 w 3258944"/>
              <a:gd name="connsiteY80" fmla="*/ 1827871 h 2488581"/>
              <a:gd name="connsiteX81" fmla="*/ 404232 w 3258944"/>
              <a:gd name="connsiteY81" fmla="*/ 1869688 h 2488581"/>
              <a:gd name="connsiteX82" fmla="*/ 370778 w 3258944"/>
              <a:gd name="connsiteY82" fmla="*/ 1900354 h 2488581"/>
              <a:gd name="connsiteX83" fmla="*/ 317810 w 3258944"/>
              <a:gd name="connsiteY83" fmla="*/ 1942171 h 2488581"/>
              <a:gd name="connsiteX84" fmla="*/ 287144 w 3258944"/>
              <a:gd name="connsiteY84" fmla="*/ 1961685 h 2488581"/>
              <a:gd name="connsiteX85" fmla="*/ 264841 w 3258944"/>
              <a:gd name="connsiteY85" fmla="*/ 2023017 h 2488581"/>
              <a:gd name="connsiteX86" fmla="*/ 239751 w 3258944"/>
              <a:gd name="connsiteY86" fmla="*/ 2070410 h 2488581"/>
              <a:gd name="connsiteX87" fmla="*/ 217449 w 3258944"/>
              <a:gd name="connsiteY87" fmla="*/ 2128954 h 2488581"/>
              <a:gd name="connsiteX88" fmla="*/ 197934 w 3258944"/>
              <a:gd name="connsiteY88" fmla="*/ 2151256 h 2488581"/>
              <a:gd name="connsiteX89" fmla="*/ 153329 w 3258944"/>
              <a:gd name="connsiteY89" fmla="*/ 2195861 h 2488581"/>
              <a:gd name="connsiteX90" fmla="*/ 122663 w 3258944"/>
              <a:gd name="connsiteY90" fmla="*/ 2220951 h 2488581"/>
              <a:gd name="connsiteX91" fmla="*/ 114300 w 3258944"/>
              <a:gd name="connsiteY91" fmla="*/ 2254405 h 2488581"/>
              <a:gd name="connsiteX92" fmla="*/ 111512 w 3258944"/>
              <a:gd name="connsiteY92" fmla="*/ 2312949 h 2488581"/>
              <a:gd name="connsiteX93" fmla="*/ 94785 w 3258944"/>
              <a:gd name="connsiteY93" fmla="*/ 2377068 h 2488581"/>
              <a:gd name="connsiteX94" fmla="*/ 44605 w 3258944"/>
              <a:gd name="connsiteY94" fmla="*/ 2463490 h 2488581"/>
              <a:gd name="connsiteX95" fmla="*/ 0 w 3258944"/>
              <a:gd name="connsiteY95" fmla="*/ 2488581 h 2488581"/>
              <a:gd name="connsiteX0" fmla="*/ 3239429 w 3239429"/>
              <a:gd name="connsiteY0" fmla="*/ 623539 h 2488581"/>
              <a:gd name="connsiteX1" fmla="*/ 3223554 w 3239429"/>
              <a:gd name="connsiteY1" fmla="*/ 574085 h 2488581"/>
              <a:gd name="connsiteX2" fmla="*/ 3223554 w 3239429"/>
              <a:gd name="connsiteY2" fmla="*/ 571145 h 2488581"/>
              <a:gd name="connsiteX3" fmla="*/ 3189249 w 3239429"/>
              <a:gd name="connsiteY3" fmla="*/ 534329 h 2488581"/>
              <a:gd name="connsiteX4" fmla="*/ 3133493 w 3239429"/>
              <a:gd name="connsiteY4" fmla="*/ 500876 h 2488581"/>
              <a:gd name="connsiteX5" fmla="*/ 3077737 w 3239429"/>
              <a:gd name="connsiteY5" fmla="*/ 464634 h 2488581"/>
              <a:gd name="connsiteX6" fmla="*/ 3055434 w 3239429"/>
              <a:gd name="connsiteY6" fmla="*/ 442332 h 2488581"/>
              <a:gd name="connsiteX7" fmla="*/ 3002466 w 3239429"/>
              <a:gd name="connsiteY7" fmla="*/ 464634 h 2488581"/>
              <a:gd name="connsiteX8" fmla="*/ 2974588 w 3239429"/>
              <a:gd name="connsiteY8" fmla="*/ 478573 h 2488581"/>
              <a:gd name="connsiteX9" fmla="*/ 2938346 w 3239429"/>
              <a:gd name="connsiteY9" fmla="*/ 447907 h 2488581"/>
              <a:gd name="connsiteX10" fmla="*/ 2882590 w 3239429"/>
              <a:gd name="connsiteY10" fmla="*/ 442332 h 2488581"/>
              <a:gd name="connsiteX11" fmla="*/ 2832410 w 3239429"/>
              <a:gd name="connsiteY11" fmla="*/ 439544 h 2488581"/>
              <a:gd name="connsiteX12" fmla="*/ 2801744 w 3239429"/>
              <a:gd name="connsiteY12" fmla="*/ 414454 h 2488581"/>
              <a:gd name="connsiteX13" fmla="*/ 2737624 w 3239429"/>
              <a:gd name="connsiteY13" fmla="*/ 372637 h 2488581"/>
              <a:gd name="connsiteX14" fmla="*/ 2687444 w 3239429"/>
              <a:gd name="connsiteY14" fmla="*/ 341971 h 2488581"/>
              <a:gd name="connsiteX15" fmla="*/ 2631688 w 3239429"/>
              <a:gd name="connsiteY15" fmla="*/ 316881 h 2488581"/>
              <a:gd name="connsiteX16" fmla="*/ 2556417 w 3239429"/>
              <a:gd name="connsiteY16" fmla="*/ 277851 h 2488581"/>
              <a:gd name="connsiteX17" fmla="*/ 2520176 w 3239429"/>
              <a:gd name="connsiteY17" fmla="*/ 266700 h 2488581"/>
              <a:gd name="connsiteX18" fmla="*/ 2436541 w 3239429"/>
              <a:gd name="connsiteY18" fmla="*/ 255549 h 2488581"/>
              <a:gd name="connsiteX19" fmla="*/ 2369634 w 3239429"/>
              <a:gd name="connsiteY19" fmla="*/ 286215 h 2488581"/>
              <a:gd name="connsiteX20" fmla="*/ 2316666 w 3239429"/>
              <a:gd name="connsiteY20" fmla="*/ 280639 h 2488581"/>
              <a:gd name="connsiteX21" fmla="*/ 2280424 w 3239429"/>
              <a:gd name="connsiteY21" fmla="*/ 258337 h 2488581"/>
              <a:gd name="connsiteX22" fmla="*/ 2210729 w 3239429"/>
              <a:gd name="connsiteY22" fmla="*/ 258337 h 2488581"/>
              <a:gd name="connsiteX23" fmla="*/ 2138246 w 3239429"/>
              <a:gd name="connsiteY23" fmla="*/ 280639 h 2488581"/>
              <a:gd name="connsiteX24" fmla="*/ 2102005 w 3239429"/>
              <a:gd name="connsiteY24" fmla="*/ 289003 h 2488581"/>
              <a:gd name="connsiteX25" fmla="*/ 2040673 w 3239429"/>
              <a:gd name="connsiteY25" fmla="*/ 283427 h 2488581"/>
              <a:gd name="connsiteX26" fmla="*/ 1979341 w 3239429"/>
              <a:gd name="connsiteY26" fmla="*/ 261125 h 2488581"/>
              <a:gd name="connsiteX27" fmla="*/ 1870617 w 3239429"/>
              <a:gd name="connsiteY27" fmla="*/ 261125 h 2488581"/>
              <a:gd name="connsiteX28" fmla="*/ 1814861 w 3239429"/>
              <a:gd name="connsiteY28" fmla="*/ 230459 h 2488581"/>
              <a:gd name="connsiteX29" fmla="*/ 1778620 w 3239429"/>
              <a:gd name="connsiteY29" fmla="*/ 227671 h 2488581"/>
              <a:gd name="connsiteX30" fmla="*/ 1717288 w 3239429"/>
              <a:gd name="connsiteY30" fmla="*/ 194217 h 2488581"/>
              <a:gd name="connsiteX31" fmla="*/ 1681046 w 3239429"/>
              <a:gd name="connsiteY31" fmla="*/ 160764 h 2488581"/>
              <a:gd name="connsiteX32" fmla="*/ 1625290 w 3239429"/>
              <a:gd name="connsiteY32" fmla="*/ 121734 h 2488581"/>
              <a:gd name="connsiteX33" fmla="*/ 1580685 w 3239429"/>
              <a:gd name="connsiteY33" fmla="*/ 77129 h 2488581"/>
              <a:gd name="connsiteX34" fmla="*/ 1533293 w 3239429"/>
              <a:gd name="connsiteY34" fmla="*/ 35312 h 2488581"/>
              <a:gd name="connsiteX35" fmla="*/ 1405054 w 3239429"/>
              <a:gd name="connsiteY35" fmla="*/ 43676 h 2488581"/>
              <a:gd name="connsiteX36" fmla="*/ 1352085 w 3239429"/>
              <a:gd name="connsiteY36" fmla="*/ 32525 h 2488581"/>
              <a:gd name="connsiteX37" fmla="*/ 1313056 w 3239429"/>
              <a:gd name="connsiteY37" fmla="*/ 7434 h 2488581"/>
              <a:gd name="connsiteX38" fmla="*/ 1257300 w 3239429"/>
              <a:gd name="connsiteY38" fmla="*/ 1859 h 2488581"/>
              <a:gd name="connsiteX39" fmla="*/ 1201544 w 3239429"/>
              <a:gd name="connsiteY39" fmla="*/ 18585 h 2488581"/>
              <a:gd name="connsiteX40" fmla="*/ 1137424 w 3239429"/>
              <a:gd name="connsiteY40" fmla="*/ 46464 h 2488581"/>
              <a:gd name="connsiteX41" fmla="*/ 1078880 w 3239429"/>
              <a:gd name="connsiteY41" fmla="*/ 68766 h 2488581"/>
              <a:gd name="connsiteX42" fmla="*/ 1039851 w 3239429"/>
              <a:gd name="connsiteY42" fmla="*/ 105007 h 2488581"/>
              <a:gd name="connsiteX43" fmla="*/ 1006398 w 3239429"/>
              <a:gd name="connsiteY43" fmla="*/ 135673 h 2488581"/>
              <a:gd name="connsiteX44" fmla="*/ 970156 w 3239429"/>
              <a:gd name="connsiteY44" fmla="*/ 152400 h 2488581"/>
              <a:gd name="connsiteX45" fmla="*/ 933915 w 3239429"/>
              <a:gd name="connsiteY45" fmla="*/ 166339 h 2488581"/>
              <a:gd name="connsiteX46" fmla="*/ 880946 w 3239429"/>
              <a:gd name="connsiteY46" fmla="*/ 205368 h 2488581"/>
              <a:gd name="connsiteX47" fmla="*/ 853068 w 3239429"/>
              <a:gd name="connsiteY47" fmla="*/ 222095 h 2488581"/>
              <a:gd name="connsiteX48" fmla="*/ 833554 w 3239429"/>
              <a:gd name="connsiteY48" fmla="*/ 263912 h 2488581"/>
              <a:gd name="connsiteX49" fmla="*/ 811251 w 3239429"/>
              <a:gd name="connsiteY49" fmla="*/ 302942 h 2488581"/>
              <a:gd name="connsiteX50" fmla="*/ 814039 w 3239429"/>
              <a:gd name="connsiteY50" fmla="*/ 339183 h 2488581"/>
              <a:gd name="connsiteX51" fmla="*/ 822402 w 3239429"/>
              <a:gd name="connsiteY51" fmla="*/ 375425 h 2488581"/>
              <a:gd name="connsiteX52" fmla="*/ 777798 w 3239429"/>
              <a:gd name="connsiteY52" fmla="*/ 392151 h 2488581"/>
              <a:gd name="connsiteX53" fmla="*/ 738768 w 3239429"/>
              <a:gd name="connsiteY53" fmla="*/ 431181 h 2488581"/>
              <a:gd name="connsiteX54" fmla="*/ 710890 w 3239429"/>
              <a:gd name="connsiteY54" fmla="*/ 470210 h 2488581"/>
              <a:gd name="connsiteX55" fmla="*/ 663498 w 3239429"/>
              <a:gd name="connsiteY55" fmla="*/ 520390 h 2488581"/>
              <a:gd name="connsiteX56" fmla="*/ 621680 w 3239429"/>
              <a:gd name="connsiteY56" fmla="*/ 564995 h 2488581"/>
              <a:gd name="connsiteX57" fmla="*/ 599378 w 3239429"/>
              <a:gd name="connsiteY57" fmla="*/ 587298 h 2488581"/>
              <a:gd name="connsiteX58" fmla="*/ 565924 w 3239429"/>
              <a:gd name="connsiteY58" fmla="*/ 643054 h 2488581"/>
              <a:gd name="connsiteX59" fmla="*/ 554773 w 3239429"/>
              <a:gd name="connsiteY59" fmla="*/ 662568 h 2488581"/>
              <a:gd name="connsiteX60" fmla="*/ 554773 w 3239429"/>
              <a:gd name="connsiteY60" fmla="*/ 693234 h 2488581"/>
              <a:gd name="connsiteX61" fmla="*/ 585439 w 3239429"/>
              <a:gd name="connsiteY61" fmla="*/ 813110 h 2488581"/>
              <a:gd name="connsiteX62" fmla="*/ 577076 w 3239429"/>
              <a:gd name="connsiteY62" fmla="*/ 866078 h 2488581"/>
              <a:gd name="connsiteX63" fmla="*/ 602166 w 3239429"/>
              <a:gd name="connsiteY63" fmla="*/ 907895 h 2488581"/>
              <a:gd name="connsiteX64" fmla="*/ 624468 w 3239429"/>
              <a:gd name="connsiteY64" fmla="*/ 999893 h 2488581"/>
              <a:gd name="connsiteX65" fmla="*/ 624468 w 3239429"/>
              <a:gd name="connsiteY65" fmla="*/ 1072376 h 2488581"/>
              <a:gd name="connsiteX66" fmla="*/ 607741 w 3239429"/>
              <a:gd name="connsiteY66" fmla="*/ 1133707 h 2488581"/>
              <a:gd name="connsiteX67" fmla="*/ 602166 w 3239429"/>
              <a:gd name="connsiteY67" fmla="*/ 1189464 h 2488581"/>
              <a:gd name="connsiteX68" fmla="*/ 607741 w 3239429"/>
              <a:gd name="connsiteY68" fmla="*/ 1225705 h 2488581"/>
              <a:gd name="connsiteX69" fmla="*/ 618893 w 3239429"/>
              <a:gd name="connsiteY69" fmla="*/ 1320490 h 2488581"/>
              <a:gd name="connsiteX70" fmla="*/ 616105 w 3239429"/>
              <a:gd name="connsiteY70" fmla="*/ 1387398 h 2488581"/>
              <a:gd name="connsiteX71" fmla="*/ 588227 w 3239429"/>
              <a:gd name="connsiteY71" fmla="*/ 1454305 h 2488581"/>
              <a:gd name="connsiteX72" fmla="*/ 549198 w 3239429"/>
              <a:gd name="connsiteY72" fmla="*/ 1501698 h 2488581"/>
              <a:gd name="connsiteX73" fmla="*/ 515744 w 3239429"/>
              <a:gd name="connsiteY73" fmla="*/ 1535151 h 2488581"/>
              <a:gd name="connsiteX74" fmla="*/ 487866 w 3239429"/>
              <a:gd name="connsiteY74" fmla="*/ 1568605 h 2488581"/>
              <a:gd name="connsiteX75" fmla="*/ 496229 w 3239429"/>
              <a:gd name="connsiteY75" fmla="*/ 1607634 h 2488581"/>
              <a:gd name="connsiteX76" fmla="*/ 457200 w 3239429"/>
              <a:gd name="connsiteY76" fmla="*/ 1674542 h 2488581"/>
              <a:gd name="connsiteX77" fmla="*/ 457200 w 3239429"/>
              <a:gd name="connsiteY77" fmla="*/ 1707995 h 2488581"/>
              <a:gd name="connsiteX78" fmla="*/ 454412 w 3239429"/>
              <a:gd name="connsiteY78" fmla="*/ 1760964 h 2488581"/>
              <a:gd name="connsiteX79" fmla="*/ 432110 w 3239429"/>
              <a:gd name="connsiteY79" fmla="*/ 1827871 h 2488581"/>
              <a:gd name="connsiteX80" fmla="*/ 404232 w 3239429"/>
              <a:gd name="connsiteY80" fmla="*/ 1869688 h 2488581"/>
              <a:gd name="connsiteX81" fmla="*/ 370778 w 3239429"/>
              <a:gd name="connsiteY81" fmla="*/ 1900354 h 2488581"/>
              <a:gd name="connsiteX82" fmla="*/ 317810 w 3239429"/>
              <a:gd name="connsiteY82" fmla="*/ 1942171 h 2488581"/>
              <a:gd name="connsiteX83" fmla="*/ 287144 w 3239429"/>
              <a:gd name="connsiteY83" fmla="*/ 1961685 h 2488581"/>
              <a:gd name="connsiteX84" fmla="*/ 264841 w 3239429"/>
              <a:gd name="connsiteY84" fmla="*/ 2023017 h 2488581"/>
              <a:gd name="connsiteX85" fmla="*/ 239751 w 3239429"/>
              <a:gd name="connsiteY85" fmla="*/ 2070410 h 2488581"/>
              <a:gd name="connsiteX86" fmla="*/ 217449 w 3239429"/>
              <a:gd name="connsiteY86" fmla="*/ 2128954 h 2488581"/>
              <a:gd name="connsiteX87" fmla="*/ 197934 w 3239429"/>
              <a:gd name="connsiteY87" fmla="*/ 2151256 h 2488581"/>
              <a:gd name="connsiteX88" fmla="*/ 153329 w 3239429"/>
              <a:gd name="connsiteY88" fmla="*/ 2195861 h 2488581"/>
              <a:gd name="connsiteX89" fmla="*/ 122663 w 3239429"/>
              <a:gd name="connsiteY89" fmla="*/ 2220951 h 2488581"/>
              <a:gd name="connsiteX90" fmla="*/ 114300 w 3239429"/>
              <a:gd name="connsiteY90" fmla="*/ 2254405 h 2488581"/>
              <a:gd name="connsiteX91" fmla="*/ 111512 w 3239429"/>
              <a:gd name="connsiteY91" fmla="*/ 2312949 h 2488581"/>
              <a:gd name="connsiteX92" fmla="*/ 94785 w 3239429"/>
              <a:gd name="connsiteY92" fmla="*/ 2377068 h 2488581"/>
              <a:gd name="connsiteX93" fmla="*/ 44605 w 3239429"/>
              <a:gd name="connsiteY93" fmla="*/ 2463490 h 2488581"/>
              <a:gd name="connsiteX94" fmla="*/ 0 w 3239429"/>
              <a:gd name="connsiteY94" fmla="*/ 2488581 h 2488581"/>
              <a:gd name="connsiteX0" fmla="*/ 3239429 w 3239429"/>
              <a:gd name="connsiteY0" fmla="*/ 623539 h 2488581"/>
              <a:gd name="connsiteX1" fmla="*/ 3223554 w 3239429"/>
              <a:gd name="connsiteY1" fmla="*/ 574085 h 2488581"/>
              <a:gd name="connsiteX2" fmla="*/ 3223554 w 3239429"/>
              <a:gd name="connsiteY2" fmla="*/ 571145 h 2488581"/>
              <a:gd name="connsiteX3" fmla="*/ 3189249 w 3239429"/>
              <a:gd name="connsiteY3" fmla="*/ 534329 h 2488581"/>
              <a:gd name="connsiteX4" fmla="*/ 3133493 w 3239429"/>
              <a:gd name="connsiteY4" fmla="*/ 500876 h 2488581"/>
              <a:gd name="connsiteX5" fmla="*/ 3077737 w 3239429"/>
              <a:gd name="connsiteY5" fmla="*/ 464634 h 2488581"/>
              <a:gd name="connsiteX6" fmla="*/ 3055434 w 3239429"/>
              <a:gd name="connsiteY6" fmla="*/ 442332 h 2488581"/>
              <a:gd name="connsiteX7" fmla="*/ 3002466 w 3239429"/>
              <a:gd name="connsiteY7" fmla="*/ 464634 h 2488581"/>
              <a:gd name="connsiteX8" fmla="*/ 2974588 w 3239429"/>
              <a:gd name="connsiteY8" fmla="*/ 478573 h 2488581"/>
              <a:gd name="connsiteX9" fmla="*/ 2938346 w 3239429"/>
              <a:gd name="connsiteY9" fmla="*/ 447907 h 2488581"/>
              <a:gd name="connsiteX10" fmla="*/ 2882590 w 3239429"/>
              <a:gd name="connsiteY10" fmla="*/ 442332 h 2488581"/>
              <a:gd name="connsiteX11" fmla="*/ 2832410 w 3239429"/>
              <a:gd name="connsiteY11" fmla="*/ 439544 h 2488581"/>
              <a:gd name="connsiteX12" fmla="*/ 2801744 w 3239429"/>
              <a:gd name="connsiteY12" fmla="*/ 414454 h 2488581"/>
              <a:gd name="connsiteX13" fmla="*/ 2737624 w 3239429"/>
              <a:gd name="connsiteY13" fmla="*/ 372637 h 2488581"/>
              <a:gd name="connsiteX14" fmla="*/ 2687444 w 3239429"/>
              <a:gd name="connsiteY14" fmla="*/ 341971 h 2488581"/>
              <a:gd name="connsiteX15" fmla="*/ 2631688 w 3239429"/>
              <a:gd name="connsiteY15" fmla="*/ 316881 h 2488581"/>
              <a:gd name="connsiteX16" fmla="*/ 2556417 w 3239429"/>
              <a:gd name="connsiteY16" fmla="*/ 277851 h 2488581"/>
              <a:gd name="connsiteX17" fmla="*/ 2520176 w 3239429"/>
              <a:gd name="connsiteY17" fmla="*/ 266700 h 2488581"/>
              <a:gd name="connsiteX18" fmla="*/ 2436541 w 3239429"/>
              <a:gd name="connsiteY18" fmla="*/ 255549 h 2488581"/>
              <a:gd name="connsiteX19" fmla="*/ 2369634 w 3239429"/>
              <a:gd name="connsiteY19" fmla="*/ 286215 h 2488581"/>
              <a:gd name="connsiteX20" fmla="*/ 2316666 w 3239429"/>
              <a:gd name="connsiteY20" fmla="*/ 280639 h 2488581"/>
              <a:gd name="connsiteX21" fmla="*/ 2280424 w 3239429"/>
              <a:gd name="connsiteY21" fmla="*/ 258337 h 2488581"/>
              <a:gd name="connsiteX22" fmla="*/ 2210729 w 3239429"/>
              <a:gd name="connsiteY22" fmla="*/ 258337 h 2488581"/>
              <a:gd name="connsiteX23" fmla="*/ 2138246 w 3239429"/>
              <a:gd name="connsiteY23" fmla="*/ 280639 h 2488581"/>
              <a:gd name="connsiteX24" fmla="*/ 2102005 w 3239429"/>
              <a:gd name="connsiteY24" fmla="*/ 289003 h 2488581"/>
              <a:gd name="connsiteX25" fmla="*/ 2040673 w 3239429"/>
              <a:gd name="connsiteY25" fmla="*/ 283427 h 2488581"/>
              <a:gd name="connsiteX26" fmla="*/ 1979341 w 3239429"/>
              <a:gd name="connsiteY26" fmla="*/ 261125 h 2488581"/>
              <a:gd name="connsiteX27" fmla="*/ 1870617 w 3239429"/>
              <a:gd name="connsiteY27" fmla="*/ 261125 h 2488581"/>
              <a:gd name="connsiteX28" fmla="*/ 1814861 w 3239429"/>
              <a:gd name="connsiteY28" fmla="*/ 230459 h 2488581"/>
              <a:gd name="connsiteX29" fmla="*/ 1778620 w 3239429"/>
              <a:gd name="connsiteY29" fmla="*/ 227671 h 2488581"/>
              <a:gd name="connsiteX30" fmla="*/ 1717288 w 3239429"/>
              <a:gd name="connsiteY30" fmla="*/ 194217 h 2488581"/>
              <a:gd name="connsiteX31" fmla="*/ 1681046 w 3239429"/>
              <a:gd name="connsiteY31" fmla="*/ 160764 h 2488581"/>
              <a:gd name="connsiteX32" fmla="*/ 1625290 w 3239429"/>
              <a:gd name="connsiteY32" fmla="*/ 121734 h 2488581"/>
              <a:gd name="connsiteX33" fmla="*/ 1580685 w 3239429"/>
              <a:gd name="connsiteY33" fmla="*/ 77129 h 2488581"/>
              <a:gd name="connsiteX34" fmla="*/ 1533293 w 3239429"/>
              <a:gd name="connsiteY34" fmla="*/ 35312 h 2488581"/>
              <a:gd name="connsiteX35" fmla="*/ 1405054 w 3239429"/>
              <a:gd name="connsiteY35" fmla="*/ 43676 h 2488581"/>
              <a:gd name="connsiteX36" fmla="*/ 1352085 w 3239429"/>
              <a:gd name="connsiteY36" fmla="*/ 32525 h 2488581"/>
              <a:gd name="connsiteX37" fmla="*/ 1313056 w 3239429"/>
              <a:gd name="connsiteY37" fmla="*/ 7434 h 2488581"/>
              <a:gd name="connsiteX38" fmla="*/ 1257300 w 3239429"/>
              <a:gd name="connsiteY38" fmla="*/ 1859 h 2488581"/>
              <a:gd name="connsiteX39" fmla="*/ 1201544 w 3239429"/>
              <a:gd name="connsiteY39" fmla="*/ 18585 h 2488581"/>
              <a:gd name="connsiteX40" fmla="*/ 1137424 w 3239429"/>
              <a:gd name="connsiteY40" fmla="*/ 46464 h 2488581"/>
              <a:gd name="connsiteX41" fmla="*/ 1078880 w 3239429"/>
              <a:gd name="connsiteY41" fmla="*/ 68766 h 2488581"/>
              <a:gd name="connsiteX42" fmla="*/ 1039851 w 3239429"/>
              <a:gd name="connsiteY42" fmla="*/ 105007 h 2488581"/>
              <a:gd name="connsiteX43" fmla="*/ 1006398 w 3239429"/>
              <a:gd name="connsiteY43" fmla="*/ 135673 h 2488581"/>
              <a:gd name="connsiteX44" fmla="*/ 970156 w 3239429"/>
              <a:gd name="connsiteY44" fmla="*/ 152400 h 2488581"/>
              <a:gd name="connsiteX45" fmla="*/ 933915 w 3239429"/>
              <a:gd name="connsiteY45" fmla="*/ 166339 h 2488581"/>
              <a:gd name="connsiteX46" fmla="*/ 880946 w 3239429"/>
              <a:gd name="connsiteY46" fmla="*/ 205368 h 2488581"/>
              <a:gd name="connsiteX47" fmla="*/ 853068 w 3239429"/>
              <a:gd name="connsiteY47" fmla="*/ 222095 h 2488581"/>
              <a:gd name="connsiteX48" fmla="*/ 833554 w 3239429"/>
              <a:gd name="connsiteY48" fmla="*/ 263912 h 2488581"/>
              <a:gd name="connsiteX49" fmla="*/ 811251 w 3239429"/>
              <a:gd name="connsiteY49" fmla="*/ 302942 h 2488581"/>
              <a:gd name="connsiteX50" fmla="*/ 814039 w 3239429"/>
              <a:gd name="connsiteY50" fmla="*/ 339183 h 2488581"/>
              <a:gd name="connsiteX51" fmla="*/ 822402 w 3239429"/>
              <a:gd name="connsiteY51" fmla="*/ 375425 h 2488581"/>
              <a:gd name="connsiteX52" fmla="*/ 777798 w 3239429"/>
              <a:gd name="connsiteY52" fmla="*/ 392151 h 2488581"/>
              <a:gd name="connsiteX53" fmla="*/ 738768 w 3239429"/>
              <a:gd name="connsiteY53" fmla="*/ 431181 h 2488581"/>
              <a:gd name="connsiteX54" fmla="*/ 710890 w 3239429"/>
              <a:gd name="connsiteY54" fmla="*/ 470210 h 2488581"/>
              <a:gd name="connsiteX55" fmla="*/ 663498 w 3239429"/>
              <a:gd name="connsiteY55" fmla="*/ 520390 h 2488581"/>
              <a:gd name="connsiteX56" fmla="*/ 621680 w 3239429"/>
              <a:gd name="connsiteY56" fmla="*/ 564995 h 2488581"/>
              <a:gd name="connsiteX57" fmla="*/ 599378 w 3239429"/>
              <a:gd name="connsiteY57" fmla="*/ 587298 h 2488581"/>
              <a:gd name="connsiteX58" fmla="*/ 565924 w 3239429"/>
              <a:gd name="connsiteY58" fmla="*/ 643054 h 2488581"/>
              <a:gd name="connsiteX59" fmla="*/ 554773 w 3239429"/>
              <a:gd name="connsiteY59" fmla="*/ 662568 h 2488581"/>
              <a:gd name="connsiteX60" fmla="*/ 554773 w 3239429"/>
              <a:gd name="connsiteY60" fmla="*/ 693234 h 2488581"/>
              <a:gd name="connsiteX61" fmla="*/ 585439 w 3239429"/>
              <a:gd name="connsiteY61" fmla="*/ 813110 h 2488581"/>
              <a:gd name="connsiteX62" fmla="*/ 577076 w 3239429"/>
              <a:gd name="connsiteY62" fmla="*/ 866078 h 2488581"/>
              <a:gd name="connsiteX63" fmla="*/ 602166 w 3239429"/>
              <a:gd name="connsiteY63" fmla="*/ 907895 h 2488581"/>
              <a:gd name="connsiteX64" fmla="*/ 624468 w 3239429"/>
              <a:gd name="connsiteY64" fmla="*/ 999893 h 2488581"/>
              <a:gd name="connsiteX65" fmla="*/ 624468 w 3239429"/>
              <a:gd name="connsiteY65" fmla="*/ 1072376 h 2488581"/>
              <a:gd name="connsiteX66" fmla="*/ 607741 w 3239429"/>
              <a:gd name="connsiteY66" fmla="*/ 1133707 h 2488581"/>
              <a:gd name="connsiteX67" fmla="*/ 602166 w 3239429"/>
              <a:gd name="connsiteY67" fmla="*/ 1189464 h 2488581"/>
              <a:gd name="connsiteX68" fmla="*/ 607741 w 3239429"/>
              <a:gd name="connsiteY68" fmla="*/ 1225705 h 2488581"/>
              <a:gd name="connsiteX69" fmla="*/ 618893 w 3239429"/>
              <a:gd name="connsiteY69" fmla="*/ 1320490 h 2488581"/>
              <a:gd name="connsiteX70" fmla="*/ 616105 w 3239429"/>
              <a:gd name="connsiteY70" fmla="*/ 1387398 h 2488581"/>
              <a:gd name="connsiteX71" fmla="*/ 588227 w 3239429"/>
              <a:gd name="connsiteY71" fmla="*/ 1454305 h 2488581"/>
              <a:gd name="connsiteX72" fmla="*/ 549198 w 3239429"/>
              <a:gd name="connsiteY72" fmla="*/ 1501698 h 2488581"/>
              <a:gd name="connsiteX73" fmla="*/ 515744 w 3239429"/>
              <a:gd name="connsiteY73" fmla="*/ 1535151 h 2488581"/>
              <a:gd name="connsiteX74" fmla="*/ 487866 w 3239429"/>
              <a:gd name="connsiteY74" fmla="*/ 1568605 h 2488581"/>
              <a:gd name="connsiteX75" fmla="*/ 496229 w 3239429"/>
              <a:gd name="connsiteY75" fmla="*/ 1607634 h 2488581"/>
              <a:gd name="connsiteX76" fmla="*/ 457200 w 3239429"/>
              <a:gd name="connsiteY76" fmla="*/ 1674542 h 2488581"/>
              <a:gd name="connsiteX77" fmla="*/ 457200 w 3239429"/>
              <a:gd name="connsiteY77" fmla="*/ 1707995 h 2488581"/>
              <a:gd name="connsiteX78" fmla="*/ 454412 w 3239429"/>
              <a:gd name="connsiteY78" fmla="*/ 1760964 h 2488581"/>
              <a:gd name="connsiteX79" fmla="*/ 432110 w 3239429"/>
              <a:gd name="connsiteY79" fmla="*/ 1827871 h 2488581"/>
              <a:gd name="connsiteX80" fmla="*/ 404232 w 3239429"/>
              <a:gd name="connsiteY80" fmla="*/ 1869688 h 2488581"/>
              <a:gd name="connsiteX81" fmla="*/ 370778 w 3239429"/>
              <a:gd name="connsiteY81" fmla="*/ 1900354 h 2488581"/>
              <a:gd name="connsiteX82" fmla="*/ 317810 w 3239429"/>
              <a:gd name="connsiteY82" fmla="*/ 1942171 h 2488581"/>
              <a:gd name="connsiteX83" fmla="*/ 287144 w 3239429"/>
              <a:gd name="connsiteY83" fmla="*/ 1961685 h 2488581"/>
              <a:gd name="connsiteX84" fmla="*/ 264841 w 3239429"/>
              <a:gd name="connsiteY84" fmla="*/ 2023017 h 2488581"/>
              <a:gd name="connsiteX85" fmla="*/ 239751 w 3239429"/>
              <a:gd name="connsiteY85" fmla="*/ 2070410 h 2488581"/>
              <a:gd name="connsiteX86" fmla="*/ 217449 w 3239429"/>
              <a:gd name="connsiteY86" fmla="*/ 2128954 h 2488581"/>
              <a:gd name="connsiteX87" fmla="*/ 197934 w 3239429"/>
              <a:gd name="connsiteY87" fmla="*/ 2151256 h 2488581"/>
              <a:gd name="connsiteX88" fmla="*/ 153329 w 3239429"/>
              <a:gd name="connsiteY88" fmla="*/ 2195861 h 2488581"/>
              <a:gd name="connsiteX89" fmla="*/ 122663 w 3239429"/>
              <a:gd name="connsiteY89" fmla="*/ 2220951 h 2488581"/>
              <a:gd name="connsiteX90" fmla="*/ 114300 w 3239429"/>
              <a:gd name="connsiteY90" fmla="*/ 2254405 h 2488581"/>
              <a:gd name="connsiteX91" fmla="*/ 111512 w 3239429"/>
              <a:gd name="connsiteY91" fmla="*/ 2312949 h 2488581"/>
              <a:gd name="connsiteX92" fmla="*/ 94785 w 3239429"/>
              <a:gd name="connsiteY92" fmla="*/ 2377068 h 2488581"/>
              <a:gd name="connsiteX93" fmla="*/ 44605 w 3239429"/>
              <a:gd name="connsiteY93" fmla="*/ 2463490 h 2488581"/>
              <a:gd name="connsiteX94" fmla="*/ 0 w 3239429"/>
              <a:gd name="connsiteY94" fmla="*/ 2488581 h 2488581"/>
              <a:gd name="connsiteX0" fmla="*/ 3223554 w 3223554"/>
              <a:gd name="connsiteY0" fmla="*/ 574085 h 2488581"/>
              <a:gd name="connsiteX1" fmla="*/ 3223554 w 3223554"/>
              <a:gd name="connsiteY1" fmla="*/ 571145 h 2488581"/>
              <a:gd name="connsiteX2" fmla="*/ 3189249 w 3223554"/>
              <a:gd name="connsiteY2" fmla="*/ 534329 h 2488581"/>
              <a:gd name="connsiteX3" fmla="*/ 3133493 w 3223554"/>
              <a:gd name="connsiteY3" fmla="*/ 500876 h 2488581"/>
              <a:gd name="connsiteX4" fmla="*/ 3077737 w 3223554"/>
              <a:gd name="connsiteY4" fmla="*/ 464634 h 2488581"/>
              <a:gd name="connsiteX5" fmla="*/ 3055434 w 3223554"/>
              <a:gd name="connsiteY5" fmla="*/ 442332 h 2488581"/>
              <a:gd name="connsiteX6" fmla="*/ 3002466 w 3223554"/>
              <a:gd name="connsiteY6" fmla="*/ 464634 h 2488581"/>
              <a:gd name="connsiteX7" fmla="*/ 2974588 w 3223554"/>
              <a:gd name="connsiteY7" fmla="*/ 478573 h 2488581"/>
              <a:gd name="connsiteX8" fmla="*/ 2938346 w 3223554"/>
              <a:gd name="connsiteY8" fmla="*/ 447907 h 2488581"/>
              <a:gd name="connsiteX9" fmla="*/ 2882590 w 3223554"/>
              <a:gd name="connsiteY9" fmla="*/ 442332 h 2488581"/>
              <a:gd name="connsiteX10" fmla="*/ 2832410 w 3223554"/>
              <a:gd name="connsiteY10" fmla="*/ 439544 h 2488581"/>
              <a:gd name="connsiteX11" fmla="*/ 2801744 w 3223554"/>
              <a:gd name="connsiteY11" fmla="*/ 414454 h 2488581"/>
              <a:gd name="connsiteX12" fmla="*/ 2737624 w 3223554"/>
              <a:gd name="connsiteY12" fmla="*/ 372637 h 2488581"/>
              <a:gd name="connsiteX13" fmla="*/ 2687444 w 3223554"/>
              <a:gd name="connsiteY13" fmla="*/ 341971 h 2488581"/>
              <a:gd name="connsiteX14" fmla="*/ 2631688 w 3223554"/>
              <a:gd name="connsiteY14" fmla="*/ 316881 h 2488581"/>
              <a:gd name="connsiteX15" fmla="*/ 2556417 w 3223554"/>
              <a:gd name="connsiteY15" fmla="*/ 277851 h 2488581"/>
              <a:gd name="connsiteX16" fmla="*/ 2520176 w 3223554"/>
              <a:gd name="connsiteY16" fmla="*/ 266700 h 2488581"/>
              <a:gd name="connsiteX17" fmla="*/ 2436541 w 3223554"/>
              <a:gd name="connsiteY17" fmla="*/ 255549 h 2488581"/>
              <a:gd name="connsiteX18" fmla="*/ 2369634 w 3223554"/>
              <a:gd name="connsiteY18" fmla="*/ 286215 h 2488581"/>
              <a:gd name="connsiteX19" fmla="*/ 2316666 w 3223554"/>
              <a:gd name="connsiteY19" fmla="*/ 280639 h 2488581"/>
              <a:gd name="connsiteX20" fmla="*/ 2280424 w 3223554"/>
              <a:gd name="connsiteY20" fmla="*/ 258337 h 2488581"/>
              <a:gd name="connsiteX21" fmla="*/ 2210729 w 3223554"/>
              <a:gd name="connsiteY21" fmla="*/ 258337 h 2488581"/>
              <a:gd name="connsiteX22" fmla="*/ 2138246 w 3223554"/>
              <a:gd name="connsiteY22" fmla="*/ 280639 h 2488581"/>
              <a:gd name="connsiteX23" fmla="*/ 2102005 w 3223554"/>
              <a:gd name="connsiteY23" fmla="*/ 289003 h 2488581"/>
              <a:gd name="connsiteX24" fmla="*/ 2040673 w 3223554"/>
              <a:gd name="connsiteY24" fmla="*/ 283427 h 2488581"/>
              <a:gd name="connsiteX25" fmla="*/ 1979341 w 3223554"/>
              <a:gd name="connsiteY25" fmla="*/ 261125 h 2488581"/>
              <a:gd name="connsiteX26" fmla="*/ 1870617 w 3223554"/>
              <a:gd name="connsiteY26" fmla="*/ 261125 h 2488581"/>
              <a:gd name="connsiteX27" fmla="*/ 1814861 w 3223554"/>
              <a:gd name="connsiteY27" fmla="*/ 230459 h 2488581"/>
              <a:gd name="connsiteX28" fmla="*/ 1778620 w 3223554"/>
              <a:gd name="connsiteY28" fmla="*/ 227671 h 2488581"/>
              <a:gd name="connsiteX29" fmla="*/ 1717288 w 3223554"/>
              <a:gd name="connsiteY29" fmla="*/ 194217 h 2488581"/>
              <a:gd name="connsiteX30" fmla="*/ 1681046 w 3223554"/>
              <a:gd name="connsiteY30" fmla="*/ 160764 h 2488581"/>
              <a:gd name="connsiteX31" fmla="*/ 1625290 w 3223554"/>
              <a:gd name="connsiteY31" fmla="*/ 121734 h 2488581"/>
              <a:gd name="connsiteX32" fmla="*/ 1580685 w 3223554"/>
              <a:gd name="connsiteY32" fmla="*/ 77129 h 2488581"/>
              <a:gd name="connsiteX33" fmla="*/ 1533293 w 3223554"/>
              <a:gd name="connsiteY33" fmla="*/ 35312 h 2488581"/>
              <a:gd name="connsiteX34" fmla="*/ 1405054 w 3223554"/>
              <a:gd name="connsiteY34" fmla="*/ 43676 h 2488581"/>
              <a:gd name="connsiteX35" fmla="*/ 1352085 w 3223554"/>
              <a:gd name="connsiteY35" fmla="*/ 32525 h 2488581"/>
              <a:gd name="connsiteX36" fmla="*/ 1313056 w 3223554"/>
              <a:gd name="connsiteY36" fmla="*/ 7434 h 2488581"/>
              <a:gd name="connsiteX37" fmla="*/ 1257300 w 3223554"/>
              <a:gd name="connsiteY37" fmla="*/ 1859 h 2488581"/>
              <a:gd name="connsiteX38" fmla="*/ 1201544 w 3223554"/>
              <a:gd name="connsiteY38" fmla="*/ 18585 h 2488581"/>
              <a:gd name="connsiteX39" fmla="*/ 1137424 w 3223554"/>
              <a:gd name="connsiteY39" fmla="*/ 46464 h 2488581"/>
              <a:gd name="connsiteX40" fmla="*/ 1078880 w 3223554"/>
              <a:gd name="connsiteY40" fmla="*/ 68766 h 2488581"/>
              <a:gd name="connsiteX41" fmla="*/ 1039851 w 3223554"/>
              <a:gd name="connsiteY41" fmla="*/ 105007 h 2488581"/>
              <a:gd name="connsiteX42" fmla="*/ 1006398 w 3223554"/>
              <a:gd name="connsiteY42" fmla="*/ 135673 h 2488581"/>
              <a:gd name="connsiteX43" fmla="*/ 970156 w 3223554"/>
              <a:gd name="connsiteY43" fmla="*/ 152400 h 2488581"/>
              <a:gd name="connsiteX44" fmla="*/ 933915 w 3223554"/>
              <a:gd name="connsiteY44" fmla="*/ 166339 h 2488581"/>
              <a:gd name="connsiteX45" fmla="*/ 880946 w 3223554"/>
              <a:gd name="connsiteY45" fmla="*/ 205368 h 2488581"/>
              <a:gd name="connsiteX46" fmla="*/ 853068 w 3223554"/>
              <a:gd name="connsiteY46" fmla="*/ 222095 h 2488581"/>
              <a:gd name="connsiteX47" fmla="*/ 833554 w 3223554"/>
              <a:gd name="connsiteY47" fmla="*/ 263912 h 2488581"/>
              <a:gd name="connsiteX48" fmla="*/ 811251 w 3223554"/>
              <a:gd name="connsiteY48" fmla="*/ 302942 h 2488581"/>
              <a:gd name="connsiteX49" fmla="*/ 814039 w 3223554"/>
              <a:gd name="connsiteY49" fmla="*/ 339183 h 2488581"/>
              <a:gd name="connsiteX50" fmla="*/ 822402 w 3223554"/>
              <a:gd name="connsiteY50" fmla="*/ 375425 h 2488581"/>
              <a:gd name="connsiteX51" fmla="*/ 777798 w 3223554"/>
              <a:gd name="connsiteY51" fmla="*/ 392151 h 2488581"/>
              <a:gd name="connsiteX52" fmla="*/ 738768 w 3223554"/>
              <a:gd name="connsiteY52" fmla="*/ 431181 h 2488581"/>
              <a:gd name="connsiteX53" fmla="*/ 710890 w 3223554"/>
              <a:gd name="connsiteY53" fmla="*/ 470210 h 2488581"/>
              <a:gd name="connsiteX54" fmla="*/ 663498 w 3223554"/>
              <a:gd name="connsiteY54" fmla="*/ 520390 h 2488581"/>
              <a:gd name="connsiteX55" fmla="*/ 621680 w 3223554"/>
              <a:gd name="connsiteY55" fmla="*/ 564995 h 2488581"/>
              <a:gd name="connsiteX56" fmla="*/ 599378 w 3223554"/>
              <a:gd name="connsiteY56" fmla="*/ 587298 h 2488581"/>
              <a:gd name="connsiteX57" fmla="*/ 565924 w 3223554"/>
              <a:gd name="connsiteY57" fmla="*/ 643054 h 2488581"/>
              <a:gd name="connsiteX58" fmla="*/ 554773 w 3223554"/>
              <a:gd name="connsiteY58" fmla="*/ 662568 h 2488581"/>
              <a:gd name="connsiteX59" fmla="*/ 554773 w 3223554"/>
              <a:gd name="connsiteY59" fmla="*/ 693234 h 2488581"/>
              <a:gd name="connsiteX60" fmla="*/ 585439 w 3223554"/>
              <a:gd name="connsiteY60" fmla="*/ 813110 h 2488581"/>
              <a:gd name="connsiteX61" fmla="*/ 577076 w 3223554"/>
              <a:gd name="connsiteY61" fmla="*/ 866078 h 2488581"/>
              <a:gd name="connsiteX62" fmla="*/ 602166 w 3223554"/>
              <a:gd name="connsiteY62" fmla="*/ 907895 h 2488581"/>
              <a:gd name="connsiteX63" fmla="*/ 624468 w 3223554"/>
              <a:gd name="connsiteY63" fmla="*/ 999893 h 2488581"/>
              <a:gd name="connsiteX64" fmla="*/ 624468 w 3223554"/>
              <a:gd name="connsiteY64" fmla="*/ 1072376 h 2488581"/>
              <a:gd name="connsiteX65" fmla="*/ 607741 w 3223554"/>
              <a:gd name="connsiteY65" fmla="*/ 1133707 h 2488581"/>
              <a:gd name="connsiteX66" fmla="*/ 602166 w 3223554"/>
              <a:gd name="connsiteY66" fmla="*/ 1189464 h 2488581"/>
              <a:gd name="connsiteX67" fmla="*/ 607741 w 3223554"/>
              <a:gd name="connsiteY67" fmla="*/ 1225705 h 2488581"/>
              <a:gd name="connsiteX68" fmla="*/ 618893 w 3223554"/>
              <a:gd name="connsiteY68" fmla="*/ 1320490 h 2488581"/>
              <a:gd name="connsiteX69" fmla="*/ 616105 w 3223554"/>
              <a:gd name="connsiteY69" fmla="*/ 1387398 h 2488581"/>
              <a:gd name="connsiteX70" fmla="*/ 588227 w 3223554"/>
              <a:gd name="connsiteY70" fmla="*/ 1454305 h 2488581"/>
              <a:gd name="connsiteX71" fmla="*/ 549198 w 3223554"/>
              <a:gd name="connsiteY71" fmla="*/ 1501698 h 2488581"/>
              <a:gd name="connsiteX72" fmla="*/ 515744 w 3223554"/>
              <a:gd name="connsiteY72" fmla="*/ 1535151 h 2488581"/>
              <a:gd name="connsiteX73" fmla="*/ 487866 w 3223554"/>
              <a:gd name="connsiteY73" fmla="*/ 1568605 h 2488581"/>
              <a:gd name="connsiteX74" fmla="*/ 496229 w 3223554"/>
              <a:gd name="connsiteY74" fmla="*/ 1607634 h 2488581"/>
              <a:gd name="connsiteX75" fmla="*/ 457200 w 3223554"/>
              <a:gd name="connsiteY75" fmla="*/ 1674542 h 2488581"/>
              <a:gd name="connsiteX76" fmla="*/ 457200 w 3223554"/>
              <a:gd name="connsiteY76" fmla="*/ 1707995 h 2488581"/>
              <a:gd name="connsiteX77" fmla="*/ 454412 w 3223554"/>
              <a:gd name="connsiteY77" fmla="*/ 1760964 h 2488581"/>
              <a:gd name="connsiteX78" fmla="*/ 432110 w 3223554"/>
              <a:gd name="connsiteY78" fmla="*/ 1827871 h 2488581"/>
              <a:gd name="connsiteX79" fmla="*/ 404232 w 3223554"/>
              <a:gd name="connsiteY79" fmla="*/ 1869688 h 2488581"/>
              <a:gd name="connsiteX80" fmla="*/ 370778 w 3223554"/>
              <a:gd name="connsiteY80" fmla="*/ 1900354 h 2488581"/>
              <a:gd name="connsiteX81" fmla="*/ 317810 w 3223554"/>
              <a:gd name="connsiteY81" fmla="*/ 1942171 h 2488581"/>
              <a:gd name="connsiteX82" fmla="*/ 287144 w 3223554"/>
              <a:gd name="connsiteY82" fmla="*/ 1961685 h 2488581"/>
              <a:gd name="connsiteX83" fmla="*/ 264841 w 3223554"/>
              <a:gd name="connsiteY83" fmla="*/ 2023017 h 2488581"/>
              <a:gd name="connsiteX84" fmla="*/ 239751 w 3223554"/>
              <a:gd name="connsiteY84" fmla="*/ 2070410 h 2488581"/>
              <a:gd name="connsiteX85" fmla="*/ 217449 w 3223554"/>
              <a:gd name="connsiteY85" fmla="*/ 2128954 h 2488581"/>
              <a:gd name="connsiteX86" fmla="*/ 197934 w 3223554"/>
              <a:gd name="connsiteY86" fmla="*/ 2151256 h 2488581"/>
              <a:gd name="connsiteX87" fmla="*/ 153329 w 3223554"/>
              <a:gd name="connsiteY87" fmla="*/ 2195861 h 2488581"/>
              <a:gd name="connsiteX88" fmla="*/ 122663 w 3223554"/>
              <a:gd name="connsiteY88" fmla="*/ 2220951 h 2488581"/>
              <a:gd name="connsiteX89" fmla="*/ 114300 w 3223554"/>
              <a:gd name="connsiteY89" fmla="*/ 2254405 h 2488581"/>
              <a:gd name="connsiteX90" fmla="*/ 111512 w 3223554"/>
              <a:gd name="connsiteY90" fmla="*/ 2312949 h 2488581"/>
              <a:gd name="connsiteX91" fmla="*/ 94785 w 3223554"/>
              <a:gd name="connsiteY91" fmla="*/ 2377068 h 2488581"/>
              <a:gd name="connsiteX92" fmla="*/ 44605 w 3223554"/>
              <a:gd name="connsiteY92" fmla="*/ 2463490 h 2488581"/>
              <a:gd name="connsiteX93" fmla="*/ 0 w 3223554"/>
              <a:gd name="connsiteY93" fmla="*/ 2488581 h 2488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3223554" h="2488581">
                <a:moveTo>
                  <a:pt x="3223554" y="574085"/>
                </a:moveTo>
                <a:lnTo>
                  <a:pt x="3223554" y="571145"/>
                </a:lnTo>
                <a:cubicBezTo>
                  <a:pt x="3217837" y="564519"/>
                  <a:pt x="3204259" y="546040"/>
                  <a:pt x="3189249" y="534329"/>
                </a:cubicBezTo>
                <a:cubicBezTo>
                  <a:pt x="3174239" y="522618"/>
                  <a:pt x="3152078" y="512492"/>
                  <a:pt x="3133493" y="500876"/>
                </a:cubicBezTo>
                <a:cubicBezTo>
                  <a:pt x="3114908" y="489260"/>
                  <a:pt x="3090747" y="474391"/>
                  <a:pt x="3077737" y="464634"/>
                </a:cubicBezTo>
                <a:cubicBezTo>
                  <a:pt x="3064727" y="454877"/>
                  <a:pt x="3067979" y="442332"/>
                  <a:pt x="3055434" y="442332"/>
                </a:cubicBezTo>
                <a:cubicBezTo>
                  <a:pt x="3042889" y="442332"/>
                  <a:pt x="3015940" y="458594"/>
                  <a:pt x="3002466" y="464634"/>
                </a:cubicBezTo>
                <a:cubicBezTo>
                  <a:pt x="2988992" y="470674"/>
                  <a:pt x="2985275" y="481361"/>
                  <a:pt x="2974588" y="478573"/>
                </a:cubicBezTo>
                <a:cubicBezTo>
                  <a:pt x="2963901" y="475785"/>
                  <a:pt x="2953679" y="453947"/>
                  <a:pt x="2938346" y="447907"/>
                </a:cubicBezTo>
                <a:cubicBezTo>
                  <a:pt x="2923013" y="441867"/>
                  <a:pt x="2900246" y="443726"/>
                  <a:pt x="2882590" y="442332"/>
                </a:cubicBezTo>
                <a:cubicBezTo>
                  <a:pt x="2864934" y="440938"/>
                  <a:pt x="2845884" y="444190"/>
                  <a:pt x="2832410" y="439544"/>
                </a:cubicBezTo>
                <a:cubicBezTo>
                  <a:pt x="2818936" y="434898"/>
                  <a:pt x="2817542" y="425605"/>
                  <a:pt x="2801744" y="414454"/>
                </a:cubicBezTo>
                <a:cubicBezTo>
                  <a:pt x="2785946" y="403303"/>
                  <a:pt x="2756674" y="384717"/>
                  <a:pt x="2737624" y="372637"/>
                </a:cubicBezTo>
                <a:cubicBezTo>
                  <a:pt x="2718574" y="360557"/>
                  <a:pt x="2705100" y="351264"/>
                  <a:pt x="2687444" y="341971"/>
                </a:cubicBezTo>
                <a:cubicBezTo>
                  <a:pt x="2669788" y="332678"/>
                  <a:pt x="2653526" y="327568"/>
                  <a:pt x="2631688" y="316881"/>
                </a:cubicBezTo>
                <a:cubicBezTo>
                  <a:pt x="2609850" y="306194"/>
                  <a:pt x="2575002" y="286214"/>
                  <a:pt x="2556417" y="277851"/>
                </a:cubicBezTo>
                <a:cubicBezTo>
                  <a:pt x="2537832" y="269488"/>
                  <a:pt x="2540155" y="270417"/>
                  <a:pt x="2520176" y="266700"/>
                </a:cubicBezTo>
                <a:cubicBezTo>
                  <a:pt x="2500197" y="262983"/>
                  <a:pt x="2461631" y="252297"/>
                  <a:pt x="2436541" y="255549"/>
                </a:cubicBezTo>
                <a:cubicBezTo>
                  <a:pt x="2411451" y="258802"/>
                  <a:pt x="2389613" y="282033"/>
                  <a:pt x="2369634" y="286215"/>
                </a:cubicBezTo>
                <a:cubicBezTo>
                  <a:pt x="2349655" y="290397"/>
                  <a:pt x="2331534" y="285285"/>
                  <a:pt x="2316666" y="280639"/>
                </a:cubicBezTo>
                <a:cubicBezTo>
                  <a:pt x="2301798" y="275993"/>
                  <a:pt x="2298080" y="262054"/>
                  <a:pt x="2280424" y="258337"/>
                </a:cubicBezTo>
                <a:cubicBezTo>
                  <a:pt x="2262768" y="254620"/>
                  <a:pt x="2234425" y="254620"/>
                  <a:pt x="2210729" y="258337"/>
                </a:cubicBezTo>
                <a:cubicBezTo>
                  <a:pt x="2187033" y="262054"/>
                  <a:pt x="2156367" y="275528"/>
                  <a:pt x="2138246" y="280639"/>
                </a:cubicBezTo>
                <a:cubicBezTo>
                  <a:pt x="2120125" y="285750"/>
                  <a:pt x="2118267" y="288538"/>
                  <a:pt x="2102005" y="289003"/>
                </a:cubicBezTo>
                <a:cubicBezTo>
                  <a:pt x="2085743" y="289468"/>
                  <a:pt x="2061117" y="288073"/>
                  <a:pt x="2040673" y="283427"/>
                </a:cubicBezTo>
                <a:cubicBezTo>
                  <a:pt x="2020229" y="278781"/>
                  <a:pt x="2007684" y="264842"/>
                  <a:pt x="1979341" y="261125"/>
                </a:cubicBezTo>
                <a:cubicBezTo>
                  <a:pt x="1950998" y="257408"/>
                  <a:pt x="1898030" y="266236"/>
                  <a:pt x="1870617" y="261125"/>
                </a:cubicBezTo>
                <a:cubicBezTo>
                  <a:pt x="1843204" y="256014"/>
                  <a:pt x="1830194" y="236035"/>
                  <a:pt x="1814861" y="230459"/>
                </a:cubicBezTo>
                <a:cubicBezTo>
                  <a:pt x="1799528" y="224883"/>
                  <a:pt x="1794882" y="233711"/>
                  <a:pt x="1778620" y="227671"/>
                </a:cubicBezTo>
                <a:cubicBezTo>
                  <a:pt x="1762358" y="221631"/>
                  <a:pt x="1733550" y="205368"/>
                  <a:pt x="1717288" y="194217"/>
                </a:cubicBezTo>
                <a:cubicBezTo>
                  <a:pt x="1701026" y="183066"/>
                  <a:pt x="1696379" y="172844"/>
                  <a:pt x="1681046" y="160764"/>
                </a:cubicBezTo>
                <a:cubicBezTo>
                  <a:pt x="1665713" y="148684"/>
                  <a:pt x="1642017" y="135673"/>
                  <a:pt x="1625290" y="121734"/>
                </a:cubicBezTo>
                <a:cubicBezTo>
                  <a:pt x="1608563" y="107795"/>
                  <a:pt x="1596018" y="91533"/>
                  <a:pt x="1580685" y="77129"/>
                </a:cubicBezTo>
                <a:cubicBezTo>
                  <a:pt x="1565352" y="62725"/>
                  <a:pt x="1562565" y="40887"/>
                  <a:pt x="1533293" y="35312"/>
                </a:cubicBezTo>
                <a:cubicBezTo>
                  <a:pt x="1504021" y="29737"/>
                  <a:pt x="1435255" y="44140"/>
                  <a:pt x="1405054" y="43676"/>
                </a:cubicBezTo>
                <a:cubicBezTo>
                  <a:pt x="1374853" y="43212"/>
                  <a:pt x="1367418" y="38565"/>
                  <a:pt x="1352085" y="32525"/>
                </a:cubicBezTo>
                <a:cubicBezTo>
                  <a:pt x="1336752" y="26485"/>
                  <a:pt x="1328854" y="12545"/>
                  <a:pt x="1313056" y="7434"/>
                </a:cubicBezTo>
                <a:cubicBezTo>
                  <a:pt x="1297259" y="2323"/>
                  <a:pt x="1275885" y="0"/>
                  <a:pt x="1257300" y="1859"/>
                </a:cubicBezTo>
                <a:cubicBezTo>
                  <a:pt x="1238715" y="3718"/>
                  <a:pt x="1221523" y="11151"/>
                  <a:pt x="1201544" y="18585"/>
                </a:cubicBezTo>
                <a:cubicBezTo>
                  <a:pt x="1181565" y="26019"/>
                  <a:pt x="1157868" y="38100"/>
                  <a:pt x="1137424" y="46464"/>
                </a:cubicBezTo>
                <a:cubicBezTo>
                  <a:pt x="1116980" y="54828"/>
                  <a:pt x="1095142" y="59009"/>
                  <a:pt x="1078880" y="68766"/>
                </a:cubicBezTo>
                <a:cubicBezTo>
                  <a:pt x="1062618" y="78523"/>
                  <a:pt x="1039851" y="105007"/>
                  <a:pt x="1039851" y="105007"/>
                </a:cubicBezTo>
                <a:cubicBezTo>
                  <a:pt x="1027771" y="116158"/>
                  <a:pt x="1018014" y="127774"/>
                  <a:pt x="1006398" y="135673"/>
                </a:cubicBezTo>
                <a:cubicBezTo>
                  <a:pt x="994782" y="143572"/>
                  <a:pt x="982236" y="147289"/>
                  <a:pt x="970156" y="152400"/>
                </a:cubicBezTo>
                <a:cubicBezTo>
                  <a:pt x="958076" y="157511"/>
                  <a:pt x="948783" y="157511"/>
                  <a:pt x="933915" y="166339"/>
                </a:cubicBezTo>
                <a:cubicBezTo>
                  <a:pt x="919047" y="175167"/>
                  <a:pt x="894420" y="196075"/>
                  <a:pt x="880946" y="205368"/>
                </a:cubicBezTo>
                <a:cubicBezTo>
                  <a:pt x="867472" y="214661"/>
                  <a:pt x="860967" y="212338"/>
                  <a:pt x="853068" y="222095"/>
                </a:cubicBezTo>
                <a:cubicBezTo>
                  <a:pt x="845169" y="231852"/>
                  <a:pt x="840524" y="250437"/>
                  <a:pt x="833554" y="263912"/>
                </a:cubicBezTo>
                <a:cubicBezTo>
                  <a:pt x="826584" y="277387"/>
                  <a:pt x="814504" y="290397"/>
                  <a:pt x="811251" y="302942"/>
                </a:cubicBezTo>
                <a:cubicBezTo>
                  <a:pt x="807999" y="315487"/>
                  <a:pt x="812181" y="327103"/>
                  <a:pt x="814039" y="339183"/>
                </a:cubicBezTo>
                <a:cubicBezTo>
                  <a:pt x="815898" y="351264"/>
                  <a:pt x="828442" y="366597"/>
                  <a:pt x="822402" y="375425"/>
                </a:cubicBezTo>
                <a:cubicBezTo>
                  <a:pt x="816362" y="384253"/>
                  <a:pt x="791737" y="382858"/>
                  <a:pt x="777798" y="392151"/>
                </a:cubicBezTo>
                <a:cubicBezTo>
                  <a:pt x="763859" y="401444"/>
                  <a:pt x="749919" y="418171"/>
                  <a:pt x="738768" y="431181"/>
                </a:cubicBezTo>
                <a:cubicBezTo>
                  <a:pt x="727617" y="444191"/>
                  <a:pt x="723435" y="455342"/>
                  <a:pt x="710890" y="470210"/>
                </a:cubicBezTo>
                <a:cubicBezTo>
                  <a:pt x="698345" y="485078"/>
                  <a:pt x="663498" y="520390"/>
                  <a:pt x="663498" y="520390"/>
                </a:cubicBezTo>
                <a:lnTo>
                  <a:pt x="621680" y="564995"/>
                </a:lnTo>
                <a:cubicBezTo>
                  <a:pt x="610993" y="576146"/>
                  <a:pt x="608671" y="574288"/>
                  <a:pt x="599378" y="587298"/>
                </a:cubicBezTo>
                <a:cubicBezTo>
                  <a:pt x="590085" y="600308"/>
                  <a:pt x="573358" y="630509"/>
                  <a:pt x="565924" y="643054"/>
                </a:cubicBezTo>
                <a:cubicBezTo>
                  <a:pt x="558490" y="655599"/>
                  <a:pt x="556631" y="654205"/>
                  <a:pt x="554773" y="662568"/>
                </a:cubicBezTo>
                <a:cubicBezTo>
                  <a:pt x="552915" y="670931"/>
                  <a:pt x="549662" y="668144"/>
                  <a:pt x="554773" y="693234"/>
                </a:cubicBezTo>
                <a:cubicBezTo>
                  <a:pt x="559884" y="718324"/>
                  <a:pt x="581722" y="784303"/>
                  <a:pt x="585439" y="813110"/>
                </a:cubicBezTo>
                <a:cubicBezTo>
                  <a:pt x="589156" y="841917"/>
                  <a:pt x="574288" y="850281"/>
                  <a:pt x="577076" y="866078"/>
                </a:cubicBezTo>
                <a:cubicBezTo>
                  <a:pt x="579864" y="881876"/>
                  <a:pt x="594267" y="885593"/>
                  <a:pt x="602166" y="907895"/>
                </a:cubicBezTo>
                <a:cubicBezTo>
                  <a:pt x="610065" y="930197"/>
                  <a:pt x="620751" y="972480"/>
                  <a:pt x="624468" y="999893"/>
                </a:cubicBezTo>
                <a:cubicBezTo>
                  <a:pt x="628185" y="1027307"/>
                  <a:pt x="627256" y="1050074"/>
                  <a:pt x="624468" y="1072376"/>
                </a:cubicBezTo>
                <a:cubicBezTo>
                  <a:pt x="621680" y="1094678"/>
                  <a:pt x="611458" y="1114192"/>
                  <a:pt x="607741" y="1133707"/>
                </a:cubicBezTo>
                <a:cubicBezTo>
                  <a:pt x="604024" y="1153222"/>
                  <a:pt x="602166" y="1174131"/>
                  <a:pt x="602166" y="1189464"/>
                </a:cubicBezTo>
                <a:cubicBezTo>
                  <a:pt x="602166" y="1204797"/>
                  <a:pt x="604953" y="1203867"/>
                  <a:pt x="607741" y="1225705"/>
                </a:cubicBezTo>
                <a:cubicBezTo>
                  <a:pt x="610529" y="1247543"/>
                  <a:pt x="617499" y="1293541"/>
                  <a:pt x="618893" y="1320490"/>
                </a:cubicBezTo>
                <a:cubicBezTo>
                  <a:pt x="620287" y="1347439"/>
                  <a:pt x="621216" y="1365095"/>
                  <a:pt x="616105" y="1387398"/>
                </a:cubicBezTo>
                <a:cubicBezTo>
                  <a:pt x="610994" y="1409701"/>
                  <a:pt x="599378" y="1435255"/>
                  <a:pt x="588227" y="1454305"/>
                </a:cubicBezTo>
                <a:cubicBezTo>
                  <a:pt x="577076" y="1473355"/>
                  <a:pt x="561278" y="1488224"/>
                  <a:pt x="549198" y="1501698"/>
                </a:cubicBezTo>
                <a:cubicBezTo>
                  <a:pt x="537118" y="1515172"/>
                  <a:pt x="525966" y="1524000"/>
                  <a:pt x="515744" y="1535151"/>
                </a:cubicBezTo>
                <a:cubicBezTo>
                  <a:pt x="505522" y="1546302"/>
                  <a:pt x="491118" y="1556525"/>
                  <a:pt x="487866" y="1568605"/>
                </a:cubicBezTo>
                <a:cubicBezTo>
                  <a:pt x="484614" y="1580685"/>
                  <a:pt x="501340" y="1589978"/>
                  <a:pt x="496229" y="1607634"/>
                </a:cubicBezTo>
                <a:cubicBezTo>
                  <a:pt x="491118" y="1625290"/>
                  <a:pt x="463705" y="1657815"/>
                  <a:pt x="457200" y="1674542"/>
                </a:cubicBezTo>
                <a:cubicBezTo>
                  <a:pt x="450695" y="1691269"/>
                  <a:pt x="457665" y="1693591"/>
                  <a:pt x="457200" y="1707995"/>
                </a:cubicBezTo>
                <a:cubicBezTo>
                  <a:pt x="456735" y="1722399"/>
                  <a:pt x="458594" y="1740985"/>
                  <a:pt x="454412" y="1760964"/>
                </a:cubicBezTo>
                <a:cubicBezTo>
                  <a:pt x="450230" y="1780943"/>
                  <a:pt x="440473" y="1809750"/>
                  <a:pt x="432110" y="1827871"/>
                </a:cubicBezTo>
                <a:cubicBezTo>
                  <a:pt x="423747" y="1845992"/>
                  <a:pt x="414454" y="1857607"/>
                  <a:pt x="404232" y="1869688"/>
                </a:cubicBezTo>
                <a:cubicBezTo>
                  <a:pt x="394010" y="1881769"/>
                  <a:pt x="385182" y="1888274"/>
                  <a:pt x="370778" y="1900354"/>
                </a:cubicBezTo>
                <a:cubicBezTo>
                  <a:pt x="356374" y="1912434"/>
                  <a:pt x="331749" y="1931949"/>
                  <a:pt x="317810" y="1942171"/>
                </a:cubicBezTo>
                <a:cubicBezTo>
                  <a:pt x="303871" y="1952393"/>
                  <a:pt x="295972" y="1948211"/>
                  <a:pt x="287144" y="1961685"/>
                </a:cubicBezTo>
                <a:cubicBezTo>
                  <a:pt x="278316" y="1975159"/>
                  <a:pt x="272740" y="2004896"/>
                  <a:pt x="264841" y="2023017"/>
                </a:cubicBezTo>
                <a:cubicBezTo>
                  <a:pt x="256942" y="2041138"/>
                  <a:pt x="247650" y="2052754"/>
                  <a:pt x="239751" y="2070410"/>
                </a:cubicBezTo>
                <a:cubicBezTo>
                  <a:pt x="231852" y="2088066"/>
                  <a:pt x="224418" y="2115480"/>
                  <a:pt x="217449" y="2128954"/>
                </a:cubicBezTo>
                <a:cubicBezTo>
                  <a:pt x="210480" y="2142428"/>
                  <a:pt x="208621" y="2140105"/>
                  <a:pt x="197934" y="2151256"/>
                </a:cubicBezTo>
                <a:cubicBezTo>
                  <a:pt x="187247" y="2162407"/>
                  <a:pt x="165874" y="2184245"/>
                  <a:pt x="153329" y="2195861"/>
                </a:cubicBezTo>
                <a:cubicBezTo>
                  <a:pt x="140784" y="2207477"/>
                  <a:pt x="129168" y="2211194"/>
                  <a:pt x="122663" y="2220951"/>
                </a:cubicBezTo>
                <a:cubicBezTo>
                  <a:pt x="116158" y="2230708"/>
                  <a:pt x="116159" y="2239072"/>
                  <a:pt x="114300" y="2254405"/>
                </a:cubicBezTo>
                <a:cubicBezTo>
                  <a:pt x="112442" y="2269738"/>
                  <a:pt x="114764" y="2292505"/>
                  <a:pt x="111512" y="2312949"/>
                </a:cubicBezTo>
                <a:cubicBezTo>
                  <a:pt x="108260" y="2333393"/>
                  <a:pt x="105936" y="2351978"/>
                  <a:pt x="94785" y="2377068"/>
                </a:cubicBezTo>
                <a:cubicBezTo>
                  <a:pt x="83634" y="2402158"/>
                  <a:pt x="60402" y="2444905"/>
                  <a:pt x="44605" y="2463490"/>
                </a:cubicBezTo>
                <a:cubicBezTo>
                  <a:pt x="28808" y="2482075"/>
                  <a:pt x="14404" y="2485328"/>
                  <a:pt x="0" y="2488581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任意多边形 6"/>
          <p:cNvSpPr/>
          <p:nvPr/>
        </p:nvSpPr>
        <p:spPr>
          <a:xfrm>
            <a:off x="374031" y="3442939"/>
            <a:ext cx="874906" cy="575217"/>
          </a:xfrm>
          <a:custGeom>
            <a:avLst/>
            <a:gdLst>
              <a:gd name="connsiteX0" fmla="*/ 874906 w 874906"/>
              <a:gd name="connsiteY0" fmla="*/ 0 h 575217"/>
              <a:gd name="connsiteX1" fmla="*/ 766181 w 874906"/>
              <a:gd name="connsiteY1" fmla="*/ 19515 h 575217"/>
              <a:gd name="connsiteX2" fmla="*/ 665820 w 874906"/>
              <a:gd name="connsiteY2" fmla="*/ 39029 h 575217"/>
              <a:gd name="connsiteX3" fmla="*/ 587762 w 874906"/>
              <a:gd name="connsiteY3" fmla="*/ 33454 h 575217"/>
              <a:gd name="connsiteX4" fmla="*/ 520854 w 874906"/>
              <a:gd name="connsiteY4" fmla="*/ 44605 h 575217"/>
              <a:gd name="connsiteX5" fmla="*/ 434432 w 874906"/>
              <a:gd name="connsiteY5" fmla="*/ 55756 h 575217"/>
              <a:gd name="connsiteX6" fmla="*/ 381464 w 874906"/>
              <a:gd name="connsiteY6" fmla="*/ 80846 h 575217"/>
              <a:gd name="connsiteX7" fmla="*/ 334071 w 874906"/>
              <a:gd name="connsiteY7" fmla="*/ 94785 h 575217"/>
              <a:gd name="connsiteX8" fmla="*/ 286679 w 874906"/>
              <a:gd name="connsiteY8" fmla="*/ 108724 h 575217"/>
              <a:gd name="connsiteX9" fmla="*/ 261589 w 874906"/>
              <a:gd name="connsiteY9" fmla="*/ 150541 h 575217"/>
              <a:gd name="connsiteX10" fmla="*/ 278315 w 874906"/>
              <a:gd name="connsiteY10" fmla="*/ 175632 h 575217"/>
              <a:gd name="connsiteX11" fmla="*/ 233710 w 874906"/>
              <a:gd name="connsiteY11" fmla="*/ 164481 h 575217"/>
              <a:gd name="connsiteX12" fmla="*/ 203045 w 874906"/>
              <a:gd name="connsiteY12" fmla="*/ 186783 h 575217"/>
              <a:gd name="connsiteX13" fmla="*/ 191893 w 874906"/>
              <a:gd name="connsiteY13" fmla="*/ 223024 h 575217"/>
              <a:gd name="connsiteX14" fmla="*/ 166803 w 874906"/>
              <a:gd name="connsiteY14" fmla="*/ 234176 h 575217"/>
              <a:gd name="connsiteX15" fmla="*/ 119410 w 874906"/>
              <a:gd name="connsiteY15" fmla="*/ 234176 h 575217"/>
              <a:gd name="connsiteX16" fmla="*/ 63654 w 874906"/>
              <a:gd name="connsiteY16" fmla="*/ 225812 h 575217"/>
              <a:gd name="connsiteX17" fmla="*/ 21837 w 874906"/>
              <a:gd name="connsiteY17" fmla="*/ 245327 h 575217"/>
              <a:gd name="connsiteX18" fmla="*/ 2323 w 874906"/>
              <a:gd name="connsiteY18" fmla="*/ 253690 h 575217"/>
              <a:gd name="connsiteX19" fmla="*/ 35776 w 874906"/>
              <a:gd name="connsiteY19" fmla="*/ 292720 h 575217"/>
              <a:gd name="connsiteX20" fmla="*/ 16262 w 874906"/>
              <a:gd name="connsiteY20" fmla="*/ 323385 h 575217"/>
              <a:gd name="connsiteX21" fmla="*/ 21837 w 874906"/>
              <a:gd name="connsiteY21" fmla="*/ 362415 h 575217"/>
              <a:gd name="connsiteX22" fmla="*/ 41352 w 874906"/>
              <a:gd name="connsiteY22" fmla="*/ 387505 h 575217"/>
              <a:gd name="connsiteX23" fmla="*/ 21837 w 874906"/>
              <a:gd name="connsiteY23" fmla="*/ 432110 h 575217"/>
              <a:gd name="connsiteX24" fmla="*/ 72018 w 874906"/>
              <a:gd name="connsiteY24" fmla="*/ 440473 h 575217"/>
              <a:gd name="connsiteX25" fmla="*/ 133349 w 874906"/>
              <a:gd name="connsiteY25" fmla="*/ 471139 h 575217"/>
              <a:gd name="connsiteX26" fmla="*/ 189106 w 874906"/>
              <a:gd name="connsiteY26" fmla="*/ 496229 h 575217"/>
              <a:gd name="connsiteX27" fmla="*/ 244862 w 874906"/>
              <a:gd name="connsiteY27" fmla="*/ 510168 h 575217"/>
              <a:gd name="connsiteX28" fmla="*/ 244862 w 874906"/>
              <a:gd name="connsiteY28" fmla="*/ 510168 h 575217"/>
              <a:gd name="connsiteX29" fmla="*/ 281103 w 874906"/>
              <a:gd name="connsiteY29" fmla="*/ 535259 h 575217"/>
              <a:gd name="connsiteX30" fmla="*/ 269952 w 874906"/>
              <a:gd name="connsiteY30" fmla="*/ 568712 h 575217"/>
              <a:gd name="connsiteX31" fmla="*/ 364737 w 874906"/>
              <a:gd name="connsiteY31" fmla="*/ 574288 h 57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74906" h="575217">
                <a:moveTo>
                  <a:pt x="874906" y="0"/>
                </a:moveTo>
                <a:lnTo>
                  <a:pt x="766181" y="19515"/>
                </a:lnTo>
                <a:cubicBezTo>
                  <a:pt x="731333" y="26020"/>
                  <a:pt x="695557" y="36706"/>
                  <a:pt x="665820" y="39029"/>
                </a:cubicBezTo>
                <a:cubicBezTo>
                  <a:pt x="636084" y="41352"/>
                  <a:pt x="611923" y="32525"/>
                  <a:pt x="587762" y="33454"/>
                </a:cubicBezTo>
                <a:cubicBezTo>
                  <a:pt x="563601" y="34383"/>
                  <a:pt x="546409" y="40888"/>
                  <a:pt x="520854" y="44605"/>
                </a:cubicBezTo>
                <a:cubicBezTo>
                  <a:pt x="495299" y="48322"/>
                  <a:pt x="457664" y="49716"/>
                  <a:pt x="434432" y="55756"/>
                </a:cubicBezTo>
                <a:cubicBezTo>
                  <a:pt x="411200" y="61796"/>
                  <a:pt x="398191" y="74341"/>
                  <a:pt x="381464" y="80846"/>
                </a:cubicBezTo>
                <a:cubicBezTo>
                  <a:pt x="364737" y="87351"/>
                  <a:pt x="334071" y="94785"/>
                  <a:pt x="334071" y="94785"/>
                </a:cubicBezTo>
                <a:cubicBezTo>
                  <a:pt x="318274" y="99431"/>
                  <a:pt x="298759" y="99431"/>
                  <a:pt x="286679" y="108724"/>
                </a:cubicBezTo>
                <a:cubicBezTo>
                  <a:pt x="274599" y="118017"/>
                  <a:pt x="262983" y="139390"/>
                  <a:pt x="261589" y="150541"/>
                </a:cubicBezTo>
                <a:cubicBezTo>
                  <a:pt x="260195" y="161692"/>
                  <a:pt x="282961" y="173309"/>
                  <a:pt x="278315" y="175632"/>
                </a:cubicBezTo>
                <a:cubicBezTo>
                  <a:pt x="273669" y="177955"/>
                  <a:pt x="246255" y="162623"/>
                  <a:pt x="233710" y="164481"/>
                </a:cubicBezTo>
                <a:cubicBezTo>
                  <a:pt x="221165" y="166339"/>
                  <a:pt x="210014" y="177026"/>
                  <a:pt x="203045" y="186783"/>
                </a:cubicBezTo>
                <a:cubicBezTo>
                  <a:pt x="196076" y="196540"/>
                  <a:pt x="197933" y="215125"/>
                  <a:pt x="191893" y="223024"/>
                </a:cubicBezTo>
                <a:cubicBezTo>
                  <a:pt x="185853" y="230923"/>
                  <a:pt x="178884" y="232317"/>
                  <a:pt x="166803" y="234176"/>
                </a:cubicBezTo>
                <a:cubicBezTo>
                  <a:pt x="154722" y="236035"/>
                  <a:pt x="136601" y="235570"/>
                  <a:pt x="119410" y="234176"/>
                </a:cubicBezTo>
                <a:cubicBezTo>
                  <a:pt x="102219" y="232782"/>
                  <a:pt x="79916" y="223954"/>
                  <a:pt x="63654" y="225812"/>
                </a:cubicBezTo>
                <a:cubicBezTo>
                  <a:pt x="47392" y="227670"/>
                  <a:pt x="32059" y="240681"/>
                  <a:pt x="21837" y="245327"/>
                </a:cubicBezTo>
                <a:cubicBezTo>
                  <a:pt x="11615" y="249973"/>
                  <a:pt x="0" y="245791"/>
                  <a:pt x="2323" y="253690"/>
                </a:cubicBezTo>
                <a:cubicBezTo>
                  <a:pt x="4646" y="261589"/>
                  <a:pt x="33453" y="281104"/>
                  <a:pt x="35776" y="292720"/>
                </a:cubicBezTo>
                <a:cubicBezTo>
                  <a:pt x="38099" y="304336"/>
                  <a:pt x="18585" y="311769"/>
                  <a:pt x="16262" y="323385"/>
                </a:cubicBezTo>
                <a:cubicBezTo>
                  <a:pt x="13939" y="335001"/>
                  <a:pt x="17655" y="351728"/>
                  <a:pt x="21837" y="362415"/>
                </a:cubicBezTo>
                <a:cubicBezTo>
                  <a:pt x="26019" y="373102"/>
                  <a:pt x="41352" y="375889"/>
                  <a:pt x="41352" y="387505"/>
                </a:cubicBezTo>
                <a:cubicBezTo>
                  <a:pt x="41352" y="399121"/>
                  <a:pt x="16726" y="423282"/>
                  <a:pt x="21837" y="432110"/>
                </a:cubicBezTo>
                <a:cubicBezTo>
                  <a:pt x="26948" y="440938"/>
                  <a:pt x="53433" y="433968"/>
                  <a:pt x="72018" y="440473"/>
                </a:cubicBezTo>
                <a:cubicBezTo>
                  <a:pt x="90603" y="446978"/>
                  <a:pt x="113834" y="461846"/>
                  <a:pt x="133349" y="471139"/>
                </a:cubicBezTo>
                <a:cubicBezTo>
                  <a:pt x="152864" y="480432"/>
                  <a:pt x="170520" y="489724"/>
                  <a:pt x="189106" y="496229"/>
                </a:cubicBezTo>
                <a:cubicBezTo>
                  <a:pt x="207692" y="502734"/>
                  <a:pt x="244862" y="510168"/>
                  <a:pt x="244862" y="510168"/>
                </a:cubicBezTo>
                <a:lnTo>
                  <a:pt x="244862" y="510168"/>
                </a:lnTo>
                <a:cubicBezTo>
                  <a:pt x="250902" y="514350"/>
                  <a:pt x="276921" y="525502"/>
                  <a:pt x="281103" y="535259"/>
                </a:cubicBezTo>
                <a:cubicBezTo>
                  <a:pt x="285285" y="545016"/>
                  <a:pt x="256013" y="562207"/>
                  <a:pt x="269952" y="568712"/>
                </a:cubicBezTo>
                <a:cubicBezTo>
                  <a:pt x="283891" y="575217"/>
                  <a:pt x="324314" y="574752"/>
                  <a:pt x="364737" y="574288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任意多边形 10"/>
          <p:cNvSpPr/>
          <p:nvPr/>
        </p:nvSpPr>
        <p:spPr>
          <a:xfrm>
            <a:off x="785786" y="857232"/>
            <a:ext cx="4223533" cy="1477678"/>
          </a:xfrm>
          <a:custGeom>
            <a:avLst/>
            <a:gdLst>
              <a:gd name="connsiteX0" fmla="*/ 1516316 w 3485990"/>
              <a:gd name="connsiteY0" fmla="*/ 245890 h 868296"/>
              <a:gd name="connsiteX1" fmla="*/ 1664874 w 3485990"/>
              <a:gd name="connsiteY1" fmla="*/ 238206 h 868296"/>
              <a:gd name="connsiteX2" fmla="*/ 1772451 w 3485990"/>
              <a:gd name="connsiteY2" fmla="*/ 253574 h 868296"/>
              <a:gd name="connsiteX3" fmla="*/ 1775012 w 3485990"/>
              <a:gd name="connsiteY3" fmla="*/ 256135 h 868296"/>
              <a:gd name="connsiteX4" fmla="*/ 1905640 w 3485990"/>
              <a:gd name="connsiteY4" fmla="*/ 235644 h 868296"/>
              <a:gd name="connsiteX5" fmla="*/ 2005533 w 3485990"/>
              <a:gd name="connsiteY5" fmla="*/ 186979 h 868296"/>
              <a:gd name="connsiteX6" fmla="*/ 2097741 w 3485990"/>
              <a:gd name="connsiteY6" fmla="*/ 192101 h 868296"/>
              <a:gd name="connsiteX7" fmla="*/ 2179704 w 3485990"/>
              <a:gd name="connsiteY7" fmla="*/ 274064 h 868296"/>
              <a:gd name="connsiteX8" fmla="*/ 2284719 w 3485990"/>
              <a:gd name="connsiteY8" fmla="*/ 294555 h 868296"/>
              <a:gd name="connsiteX9" fmla="*/ 2382051 w 3485990"/>
              <a:gd name="connsiteY9" fmla="*/ 299678 h 868296"/>
              <a:gd name="connsiteX10" fmla="*/ 2428155 w 3485990"/>
              <a:gd name="connsiteY10" fmla="*/ 266380 h 868296"/>
              <a:gd name="connsiteX11" fmla="*/ 2548538 w 3485990"/>
              <a:gd name="connsiteY11" fmla="*/ 271503 h 868296"/>
              <a:gd name="connsiteX12" fmla="*/ 2627940 w 3485990"/>
              <a:gd name="connsiteY12" fmla="*/ 238206 h 868296"/>
              <a:gd name="connsiteX13" fmla="*/ 2750884 w 3485990"/>
              <a:gd name="connsiteY13" fmla="*/ 199785 h 868296"/>
              <a:gd name="connsiteX14" fmla="*/ 2809795 w 3485990"/>
              <a:gd name="connsiteY14" fmla="*/ 166488 h 868296"/>
              <a:gd name="connsiteX15" fmla="*/ 2950669 w 3485990"/>
              <a:gd name="connsiteY15" fmla="*/ 140874 h 868296"/>
              <a:gd name="connsiteX16" fmla="*/ 3007019 w 3485990"/>
              <a:gd name="connsiteY16" fmla="*/ 140874 h 868296"/>
              <a:gd name="connsiteX17" fmla="*/ 3065930 w 3485990"/>
              <a:gd name="connsiteY17" fmla="*/ 94770 h 868296"/>
              <a:gd name="connsiteX18" fmla="*/ 3124840 w 3485990"/>
              <a:gd name="connsiteY18" fmla="*/ 53789 h 868296"/>
              <a:gd name="connsiteX19" fmla="*/ 3224733 w 3485990"/>
              <a:gd name="connsiteY19" fmla="*/ 10246 h 868296"/>
              <a:gd name="connsiteX20" fmla="*/ 3296451 w 3485990"/>
              <a:gd name="connsiteY20" fmla="*/ 17930 h 868296"/>
              <a:gd name="connsiteX21" fmla="*/ 3485990 w 3485990"/>
              <a:gd name="connsiteY21" fmla="*/ 12807 h 868296"/>
              <a:gd name="connsiteX22" fmla="*/ 3396343 w 3485990"/>
              <a:gd name="connsiteY22" fmla="*/ 84525 h 868296"/>
              <a:gd name="connsiteX23" fmla="*/ 3350239 w 3485990"/>
              <a:gd name="connsiteY23" fmla="*/ 148558 h 868296"/>
              <a:gd name="connsiteX24" fmla="*/ 3393782 w 3485990"/>
              <a:gd name="connsiteY24" fmla="*/ 199785 h 868296"/>
              <a:gd name="connsiteX25" fmla="*/ 3406588 w 3485990"/>
              <a:gd name="connsiteY25" fmla="*/ 217715 h 868296"/>
              <a:gd name="connsiteX26" fmla="*/ 3414272 w 3485990"/>
              <a:gd name="connsiteY26" fmla="*/ 225399 h 868296"/>
              <a:gd name="connsiteX27" fmla="*/ 3434763 w 3485990"/>
              <a:gd name="connsiteY27" fmla="*/ 258696 h 868296"/>
              <a:gd name="connsiteX28" fmla="*/ 3424518 w 3485990"/>
              <a:gd name="connsiteY28" fmla="*/ 261258 h 868296"/>
              <a:gd name="connsiteX29" fmla="*/ 3416834 w 3485990"/>
              <a:gd name="connsiteY29" fmla="*/ 263819 h 868296"/>
              <a:gd name="connsiteX30" fmla="*/ 3406588 w 3485990"/>
              <a:gd name="connsiteY30" fmla="*/ 266380 h 868296"/>
              <a:gd name="connsiteX31" fmla="*/ 3370730 w 3485990"/>
              <a:gd name="connsiteY31" fmla="*/ 279187 h 868296"/>
              <a:gd name="connsiteX32" fmla="*/ 3363045 w 3485990"/>
              <a:gd name="connsiteY32" fmla="*/ 286871 h 868296"/>
              <a:gd name="connsiteX33" fmla="*/ 3355361 w 3485990"/>
              <a:gd name="connsiteY33" fmla="*/ 289432 h 868296"/>
              <a:gd name="connsiteX34" fmla="*/ 3350239 w 3485990"/>
              <a:gd name="connsiteY34" fmla="*/ 291994 h 868296"/>
              <a:gd name="connsiteX35" fmla="*/ 3296451 w 3485990"/>
              <a:gd name="connsiteY35" fmla="*/ 327853 h 868296"/>
              <a:gd name="connsiteX36" fmla="*/ 3250346 w 3485990"/>
              <a:gd name="connsiteY36" fmla="*/ 363711 h 868296"/>
              <a:gd name="connsiteX37" fmla="*/ 3199119 w 3485990"/>
              <a:gd name="connsiteY37" fmla="*/ 414938 h 868296"/>
              <a:gd name="connsiteX38" fmla="*/ 3109472 w 3485990"/>
              <a:gd name="connsiteY38" fmla="*/ 517392 h 868296"/>
              <a:gd name="connsiteX39" fmla="*/ 3024948 w 3485990"/>
              <a:gd name="connsiteY39" fmla="*/ 614723 h 868296"/>
              <a:gd name="connsiteX40" fmla="*/ 3022387 w 3485990"/>
              <a:gd name="connsiteY40" fmla="*/ 627530 h 868296"/>
              <a:gd name="connsiteX41" fmla="*/ 2958353 w 3485990"/>
              <a:gd name="connsiteY41" fmla="*/ 676195 h 868296"/>
              <a:gd name="connsiteX42" fmla="*/ 2822602 w 3485990"/>
              <a:gd name="connsiteY42" fmla="*/ 740229 h 868296"/>
              <a:gd name="connsiteX43" fmla="*/ 2817479 w 3485990"/>
              <a:gd name="connsiteY43" fmla="*/ 750474 h 868296"/>
              <a:gd name="connsiteX44" fmla="*/ 2807234 w 3485990"/>
              <a:gd name="connsiteY44" fmla="*/ 760720 h 868296"/>
              <a:gd name="connsiteX45" fmla="*/ 2668921 w 3485990"/>
              <a:gd name="connsiteY45" fmla="*/ 750474 h 868296"/>
              <a:gd name="connsiteX46" fmla="*/ 2661237 w 3485990"/>
              <a:gd name="connsiteY46" fmla="*/ 747913 h 868296"/>
              <a:gd name="connsiteX47" fmla="*/ 2650992 w 3485990"/>
              <a:gd name="connsiteY47" fmla="*/ 742790 h 868296"/>
              <a:gd name="connsiteX48" fmla="*/ 2566467 w 3485990"/>
              <a:gd name="connsiteY48" fmla="*/ 678757 h 868296"/>
              <a:gd name="connsiteX49" fmla="*/ 2440961 w 3485990"/>
              <a:gd name="connsiteY49" fmla="*/ 632653 h 868296"/>
              <a:gd name="connsiteX50" fmla="*/ 2266790 w 3485990"/>
              <a:gd name="connsiteY50" fmla="*/ 601916 h 868296"/>
              <a:gd name="connsiteX51" fmla="*/ 2143845 w 3485990"/>
              <a:gd name="connsiteY51" fmla="*/ 591671 h 868296"/>
              <a:gd name="connsiteX52" fmla="*/ 2041392 w 3485990"/>
              <a:gd name="connsiteY52" fmla="*/ 604478 h 868296"/>
              <a:gd name="connsiteX53" fmla="*/ 1913324 w 3485990"/>
              <a:gd name="connsiteY53" fmla="*/ 578864 h 868296"/>
              <a:gd name="connsiteX54" fmla="*/ 1731469 w 3485990"/>
              <a:gd name="connsiteY54" fmla="*/ 540444 h 868296"/>
              <a:gd name="connsiteX55" fmla="*/ 1629015 w 3485990"/>
              <a:gd name="connsiteY55" fmla="*/ 512269 h 868296"/>
              <a:gd name="connsiteX56" fmla="*/ 1529123 w 3485990"/>
              <a:gd name="connsiteY56" fmla="*/ 471288 h 868296"/>
              <a:gd name="connsiteX57" fmla="*/ 1462528 w 3485990"/>
              <a:gd name="connsiteY57" fmla="*/ 466165 h 868296"/>
              <a:gd name="connsiteX58" fmla="*/ 1411301 w 3485990"/>
              <a:gd name="connsiteY58" fmla="*/ 440552 h 868296"/>
              <a:gd name="connsiteX59" fmla="*/ 1316531 w 3485990"/>
              <a:gd name="connsiteY59" fmla="*/ 402132 h 868296"/>
              <a:gd name="connsiteX60" fmla="*/ 1260182 w 3485990"/>
              <a:gd name="connsiteY60" fmla="*/ 391886 h 868296"/>
              <a:gd name="connsiteX61" fmla="*/ 1173096 w 3485990"/>
              <a:gd name="connsiteY61" fmla="*/ 402132 h 868296"/>
              <a:gd name="connsiteX62" fmla="*/ 1137237 w 3485990"/>
              <a:gd name="connsiteY62" fmla="*/ 399570 h 868296"/>
              <a:gd name="connsiteX63" fmla="*/ 1068081 w 3485990"/>
              <a:gd name="connsiteY63" fmla="*/ 427745 h 868296"/>
              <a:gd name="connsiteX64" fmla="*/ 973311 w 3485990"/>
              <a:gd name="connsiteY64" fmla="*/ 461043 h 868296"/>
              <a:gd name="connsiteX65" fmla="*/ 881103 w 3485990"/>
              <a:gd name="connsiteY65" fmla="*/ 484095 h 868296"/>
              <a:gd name="connsiteX66" fmla="*/ 819630 w 3485990"/>
              <a:gd name="connsiteY66" fmla="*/ 499463 h 868296"/>
              <a:gd name="connsiteX67" fmla="*/ 676195 w 3485990"/>
              <a:gd name="connsiteY67" fmla="*/ 583987 h 868296"/>
              <a:gd name="connsiteX68" fmla="*/ 576303 w 3485990"/>
              <a:gd name="connsiteY68" fmla="*/ 653143 h 868296"/>
              <a:gd name="connsiteX69" fmla="*/ 455919 w 3485990"/>
              <a:gd name="connsiteY69" fmla="*/ 706932 h 868296"/>
              <a:gd name="connsiteX70" fmla="*/ 386763 w 3485990"/>
              <a:gd name="connsiteY70" fmla="*/ 763281 h 868296"/>
              <a:gd name="connsiteX71" fmla="*/ 381640 w 3485990"/>
              <a:gd name="connsiteY71" fmla="*/ 770965 h 868296"/>
              <a:gd name="connsiteX72" fmla="*/ 317607 w 3485990"/>
              <a:gd name="connsiteY72" fmla="*/ 868296 h 868296"/>
              <a:gd name="connsiteX73" fmla="*/ 251012 w 3485990"/>
              <a:gd name="connsiteY73" fmla="*/ 858051 h 868296"/>
              <a:gd name="connsiteX74" fmla="*/ 184417 w 3485990"/>
              <a:gd name="connsiteY74" fmla="*/ 768404 h 868296"/>
              <a:gd name="connsiteX75" fmla="*/ 97331 w 3485990"/>
              <a:gd name="connsiteY75" fmla="*/ 655705 h 868296"/>
              <a:gd name="connsiteX76" fmla="*/ 48666 w 3485990"/>
              <a:gd name="connsiteY76" fmla="*/ 548128 h 868296"/>
              <a:gd name="connsiteX77" fmla="*/ 0 w 3485990"/>
              <a:gd name="connsiteY77" fmla="*/ 379079 h 868296"/>
              <a:gd name="connsiteX78" fmla="*/ 92209 w 3485990"/>
              <a:gd name="connsiteY78" fmla="*/ 220276 h 868296"/>
              <a:gd name="connsiteX79" fmla="*/ 151119 w 3485990"/>
              <a:gd name="connsiteY79" fmla="*/ 148558 h 868296"/>
              <a:gd name="connsiteX80" fmla="*/ 179294 w 3485990"/>
              <a:gd name="connsiteY80" fmla="*/ 94770 h 868296"/>
              <a:gd name="connsiteX81" fmla="*/ 235644 w 3485990"/>
              <a:gd name="connsiteY81" fmla="*/ 35859 h 868296"/>
              <a:gd name="connsiteX82" fmla="*/ 340659 w 3485990"/>
              <a:gd name="connsiteY82" fmla="*/ 12807 h 868296"/>
              <a:gd name="connsiteX83" fmla="*/ 1544491 w 3485990"/>
              <a:gd name="connsiteY83" fmla="*/ 0 h 868296"/>
              <a:gd name="connsiteX84" fmla="*/ 1454844 w 3485990"/>
              <a:gd name="connsiteY84" fmla="*/ 94770 h 868296"/>
              <a:gd name="connsiteX85" fmla="*/ 1429230 w 3485990"/>
              <a:gd name="connsiteY85" fmla="*/ 156243 h 868296"/>
              <a:gd name="connsiteX86" fmla="*/ 1454844 w 3485990"/>
              <a:gd name="connsiteY86" fmla="*/ 212592 h 868296"/>
              <a:gd name="connsiteX87" fmla="*/ 1516316 w 3485990"/>
              <a:gd name="connsiteY87" fmla="*/ 245890 h 868296"/>
              <a:gd name="connsiteX0" fmla="*/ 1967748 w 3937422"/>
              <a:gd name="connsiteY0" fmla="*/ 245890 h 946437"/>
              <a:gd name="connsiteX1" fmla="*/ 2116306 w 3937422"/>
              <a:gd name="connsiteY1" fmla="*/ 238206 h 946437"/>
              <a:gd name="connsiteX2" fmla="*/ 2223883 w 3937422"/>
              <a:gd name="connsiteY2" fmla="*/ 253574 h 946437"/>
              <a:gd name="connsiteX3" fmla="*/ 2226444 w 3937422"/>
              <a:gd name="connsiteY3" fmla="*/ 256135 h 946437"/>
              <a:gd name="connsiteX4" fmla="*/ 2357072 w 3937422"/>
              <a:gd name="connsiteY4" fmla="*/ 235644 h 946437"/>
              <a:gd name="connsiteX5" fmla="*/ 2456965 w 3937422"/>
              <a:gd name="connsiteY5" fmla="*/ 186979 h 946437"/>
              <a:gd name="connsiteX6" fmla="*/ 2549173 w 3937422"/>
              <a:gd name="connsiteY6" fmla="*/ 192101 h 946437"/>
              <a:gd name="connsiteX7" fmla="*/ 2631136 w 3937422"/>
              <a:gd name="connsiteY7" fmla="*/ 274064 h 946437"/>
              <a:gd name="connsiteX8" fmla="*/ 2736151 w 3937422"/>
              <a:gd name="connsiteY8" fmla="*/ 294555 h 946437"/>
              <a:gd name="connsiteX9" fmla="*/ 2833483 w 3937422"/>
              <a:gd name="connsiteY9" fmla="*/ 299678 h 946437"/>
              <a:gd name="connsiteX10" fmla="*/ 2879587 w 3937422"/>
              <a:gd name="connsiteY10" fmla="*/ 266380 h 946437"/>
              <a:gd name="connsiteX11" fmla="*/ 2999970 w 3937422"/>
              <a:gd name="connsiteY11" fmla="*/ 271503 h 946437"/>
              <a:gd name="connsiteX12" fmla="*/ 3079372 w 3937422"/>
              <a:gd name="connsiteY12" fmla="*/ 238206 h 946437"/>
              <a:gd name="connsiteX13" fmla="*/ 3202316 w 3937422"/>
              <a:gd name="connsiteY13" fmla="*/ 199785 h 946437"/>
              <a:gd name="connsiteX14" fmla="*/ 3261227 w 3937422"/>
              <a:gd name="connsiteY14" fmla="*/ 166488 h 946437"/>
              <a:gd name="connsiteX15" fmla="*/ 3402101 w 3937422"/>
              <a:gd name="connsiteY15" fmla="*/ 140874 h 946437"/>
              <a:gd name="connsiteX16" fmla="*/ 3458451 w 3937422"/>
              <a:gd name="connsiteY16" fmla="*/ 140874 h 946437"/>
              <a:gd name="connsiteX17" fmla="*/ 3517362 w 3937422"/>
              <a:gd name="connsiteY17" fmla="*/ 94770 h 946437"/>
              <a:gd name="connsiteX18" fmla="*/ 3576272 w 3937422"/>
              <a:gd name="connsiteY18" fmla="*/ 53789 h 946437"/>
              <a:gd name="connsiteX19" fmla="*/ 3676165 w 3937422"/>
              <a:gd name="connsiteY19" fmla="*/ 10246 h 946437"/>
              <a:gd name="connsiteX20" fmla="*/ 3747883 w 3937422"/>
              <a:gd name="connsiteY20" fmla="*/ 17930 h 946437"/>
              <a:gd name="connsiteX21" fmla="*/ 3937422 w 3937422"/>
              <a:gd name="connsiteY21" fmla="*/ 12807 h 946437"/>
              <a:gd name="connsiteX22" fmla="*/ 3847775 w 3937422"/>
              <a:gd name="connsiteY22" fmla="*/ 84525 h 946437"/>
              <a:gd name="connsiteX23" fmla="*/ 3801671 w 3937422"/>
              <a:gd name="connsiteY23" fmla="*/ 148558 h 946437"/>
              <a:gd name="connsiteX24" fmla="*/ 3845214 w 3937422"/>
              <a:gd name="connsiteY24" fmla="*/ 199785 h 946437"/>
              <a:gd name="connsiteX25" fmla="*/ 3858020 w 3937422"/>
              <a:gd name="connsiteY25" fmla="*/ 217715 h 946437"/>
              <a:gd name="connsiteX26" fmla="*/ 3865704 w 3937422"/>
              <a:gd name="connsiteY26" fmla="*/ 225399 h 946437"/>
              <a:gd name="connsiteX27" fmla="*/ 3886195 w 3937422"/>
              <a:gd name="connsiteY27" fmla="*/ 258696 h 946437"/>
              <a:gd name="connsiteX28" fmla="*/ 3875950 w 3937422"/>
              <a:gd name="connsiteY28" fmla="*/ 261258 h 946437"/>
              <a:gd name="connsiteX29" fmla="*/ 3868266 w 3937422"/>
              <a:gd name="connsiteY29" fmla="*/ 263819 h 946437"/>
              <a:gd name="connsiteX30" fmla="*/ 3858020 w 3937422"/>
              <a:gd name="connsiteY30" fmla="*/ 266380 h 946437"/>
              <a:gd name="connsiteX31" fmla="*/ 3822162 w 3937422"/>
              <a:gd name="connsiteY31" fmla="*/ 279187 h 946437"/>
              <a:gd name="connsiteX32" fmla="*/ 3814477 w 3937422"/>
              <a:gd name="connsiteY32" fmla="*/ 286871 h 946437"/>
              <a:gd name="connsiteX33" fmla="*/ 3806793 w 3937422"/>
              <a:gd name="connsiteY33" fmla="*/ 289432 h 946437"/>
              <a:gd name="connsiteX34" fmla="*/ 3801671 w 3937422"/>
              <a:gd name="connsiteY34" fmla="*/ 291994 h 946437"/>
              <a:gd name="connsiteX35" fmla="*/ 3747883 w 3937422"/>
              <a:gd name="connsiteY35" fmla="*/ 327853 h 946437"/>
              <a:gd name="connsiteX36" fmla="*/ 3701778 w 3937422"/>
              <a:gd name="connsiteY36" fmla="*/ 363711 h 946437"/>
              <a:gd name="connsiteX37" fmla="*/ 3650551 w 3937422"/>
              <a:gd name="connsiteY37" fmla="*/ 414938 h 946437"/>
              <a:gd name="connsiteX38" fmla="*/ 3560904 w 3937422"/>
              <a:gd name="connsiteY38" fmla="*/ 517392 h 946437"/>
              <a:gd name="connsiteX39" fmla="*/ 3476380 w 3937422"/>
              <a:gd name="connsiteY39" fmla="*/ 614723 h 946437"/>
              <a:gd name="connsiteX40" fmla="*/ 3473819 w 3937422"/>
              <a:gd name="connsiteY40" fmla="*/ 627530 h 946437"/>
              <a:gd name="connsiteX41" fmla="*/ 3409785 w 3937422"/>
              <a:gd name="connsiteY41" fmla="*/ 676195 h 946437"/>
              <a:gd name="connsiteX42" fmla="*/ 3274034 w 3937422"/>
              <a:gd name="connsiteY42" fmla="*/ 740229 h 946437"/>
              <a:gd name="connsiteX43" fmla="*/ 3268911 w 3937422"/>
              <a:gd name="connsiteY43" fmla="*/ 750474 h 946437"/>
              <a:gd name="connsiteX44" fmla="*/ 3258666 w 3937422"/>
              <a:gd name="connsiteY44" fmla="*/ 760720 h 946437"/>
              <a:gd name="connsiteX45" fmla="*/ 3120353 w 3937422"/>
              <a:gd name="connsiteY45" fmla="*/ 750474 h 946437"/>
              <a:gd name="connsiteX46" fmla="*/ 3112669 w 3937422"/>
              <a:gd name="connsiteY46" fmla="*/ 747913 h 946437"/>
              <a:gd name="connsiteX47" fmla="*/ 3102424 w 3937422"/>
              <a:gd name="connsiteY47" fmla="*/ 742790 h 946437"/>
              <a:gd name="connsiteX48" fmla="*/ 3017899 w 3937422"/>
              <a:gd name="connsiteY48" fmla="*/ 678757 h 946437"/>
              <a:gd name="connsiteX49" fmla="*/ 2892393 w 3937422"/>
              <a:gd name="connsiteY49" fmla="*/ 632653 h 946437"/>
              <a:gd name="connsiteX50" fmla="*/ 2718222 w 3937422"/>
              <a:gd name="connsiteY50" fmla="*/ 601916 h 946437"/>
              <a:gd name="connsiteX51" fmla="*/ 2595277 w 3937422"/>
              <a:gd name="connsiteY51" fmla="*/ 591671 h 946437"/>
              <a:gd name="connsiteX52" fmla="*/ 2492824 w 3937422"/>
              <a:gd name="connsiteY52" fmla="*/ 604478 h 946437"/>
              <a:gd name="connsiteX53" fmla="*/ 2364756 w 3937422"/>
              <a:gd name="connsiteY53" fmla="*/ 578864 h 946437"/>
              <a:gd name="connsiteX54" fmla="*/ 2182901 w 3937422"/>
              <a:gd name="connsiteY54" fmla="*/ 540444 h 946437"/>
              <a:gd name="connsiteX55" fmla="*/ 2080447 w 3937422"/>
              <a:gd name="connsiteY55" fmla="*/ 512269 h 946437"/>
              <a:gd name="connsiteX56" fmla="*/ 1980555 w 3937422"/>
              <a:gd name="connsiteY56" fmla="*/ 471288 h 946437"/>
              <a:gd name="connsiteX57" fmla="*/ 1913960 w 3937422"/>
              <a:gd name="connsiteY57" fmla="*/ 466165 h 946437"/>
              <a:gd name="connsiteX58" fmla="*/ 1862733 w 3937422"/>
              <a:gd name="connsiteY58" fmla="*/ 440552 h 946437"/>
              <a:gd name="connsiteX59" fmla="*/ 1767963 w 3937422"/>
              <a:gd name="connsiteY59" fmla="*/ 402132 h 946437"/>
              <a:gd name="connsiteX60" fmla="*/ 1711614 w 3937422"/>
              <a:gd name="connsiteY60" fmla="*/ 391886 h 946437"/>
              <a:gd name="connsiteX61" fmla="*/ 1624528 w 3937422"/>
              <a:gd name="connsiteY61" fmla="*/ 402132 h 946437"/>
              <a:gd name="connsiteX62" fmla="*/ 1588669 w 3937422"/>
              <a:gd name="connsiteY62" fmla="*/ 399570 h 946437"/>
              <a:gd name="connsiteX63" fmla="*/ 1519513 w 3937422"/>
              <a:gd name="connsiteY63" fmla="*/ 427745 h 946437"/>
              <a:gd name="connsiteX64" fmla="*/ 1424743 w 3937422"/>
              <a:gd name="connsiteY64" fmla="*/ 461043 h 946437"/>
              <a:gd name="connsiteX65" fmla="*/ 1332535 w 3937422"/>
              <a:gd name="connsiteY65" fmla="*/ 484095 h 946437"/>
              <a:gd name="connsiteX66" fmla="*/ 1271062 w 3937422"/>
              <a:gd name="connsiteY66" fmla="*/ 499463 h 946437"/>
              <a:gd name="connsiteX67" fmla="*/ 1127627 w 3937422"/>
              <a:gd name="connsiteY67" fmla="*/ 583987 h 946437"/>
              <a:gd name="connsiteX68" fmla="*/ 1027735 w 3937422"/>
              <a:gd name="connsiteY68" fmla="*/ 653143 h 946437"/>
              <a:gd name="connsiteX69" fmla="*/ 907351 w 3937422"/>
              <a:gd name="connsiteY69" fmla="*/ 706932 h 946437"/>
              <a:gd name="connsiteX70" fmla="*/ 838195 w 3937422"/>
              <a:gd name="connsiteY70" fmla="*/ 763281 h 946437"/>
              <a:gd name="connsiteX71" fmla="*/ 833072 w 3937422"/>
              <a:gd name="connsiteY71" fmla="*/ 770965 h 946437"/>
              <a:gd name="connsiteX72" fmla="*/ 769039 w 3937422"/>
              <a:gd name="connsiteY72" fmla="*/ 868296 h 946437"/>
              <a:gd name="connsiteX73" fmla="*/ 702444 w 3937422"/>
              <a:gd name="connsiteY73" fmla="*/ 858051 h 946437"/>
              <a:gd name="connsiteX74" fmla="*/ 635849 w 3937422"/>
              <a:gd name="connsiteY74" fmla="*/ 768404 h 946437"/>
              <a:gd name="connsiteX75" fmla="*/ 548763 w 3937422"/>
              <a:gd name="connsiteY75" fmla="*/ 655705 h 946437"/>
              <a:gd name="connsiteX76" fmla="*/ 0 w 3937422"/>
              <a:gd name="connsiteY76" fmla="*/ 905294 h 946437"/>
              <a:gd name="connsiteX77" fmla="*/ 451432 w 3937422"/>
              <a:gd name="connsiteY77" fmla="*/ 379079 h 946437"/>
              <a:gd name="connsiteX78" fmla="*/ 543641 w 3937422"/>
              <a:gd name="connsiteY78" fmla="*/ 220276 h 946437"/>
              <a:gd name="connsiteX79" fmla="*/ 602551 w 3937422"/>
              <a:gd name="connsiteY79" fmla="*/ 148558 h 946437"/>
              <a:gd name="connsiteX80" fmla="*/ 630726 w 3937422"/>
              <a:gd name="connsiteY80" fmla="*/ 94770 h 946437"/>
              <a:gd name="connsiteX81" fmla="*/ 687076 w 3937422"/>
              <a:gd name="connsiteY81" fmla="*/ 35859 h 946437"/>
              <a:gd name="connsiteX82" fmla="*/ 792091 w 3937422"/>
              <a:gd name="connsiteY82" fmla="*/ 12807 h 946437"/>
              <a:gd name="connsiteX83" fmla="*/ 1995923 w 3937422"/>
              <a:gd name="connsiteY83" fmla="*/ 0 h 946437"/>
              <a:gd name="connsiteX84" fmla="*/ 1906276 w 3937422"/>
              <a:gd name="connsiteY84" fmla="*/ 94770 h 946437"/>
              <a:gd name="connsiteX85" fmla="*/ 1880662 w 3937422"/>
              <a:gd name="connsiteY85" fmla="*/ 156243 h 946437"/>
              <a:gd name="connsiteX86" fmla="*/ 1906276 w 3937422"/>
              <a:gd name="connsiteY86" fmla="*/ 212592 h 946437"/>
              <a:gd name="connsiteX87" fmla="*/ 1967748 w 3937422"/>
              <a:gd name="connsiteY87" fmla="*/ 245890 h 946437"/>
              <a:gd name="connsiteX0" fmla="*/ 2253859 w 4223533"/>
              <a:gd name="connsiteY0" fmla="*/ 245890 h 1227185"/>
              <a:gd name="connsiteX1" fmla="*/ 2402417 w 4223533"/>
              <a:gd name="connsiteY1" fmla="*/ 238206 h 1227185"/>
              <a:gd name="connsiteX2" fmla="*/ 2509994 w 4223533"/>
              <a:gd name="connsiteY2" fmla="*/ 253574 h 1227185"/>
              <a:gd name="connsiteX3" fmla="*/ 2512555 w 4223533"/>
              <a:gd name="connsiteY3" fmla="*/ 256135 h 1227185"/>
              <a:gd name="connsiteX4" fmla="*/ 2643183 w 4223533"/>
              <a:gd name="connsiteY4" fmla="*/ 235644 h 1227185"/>
              <a:gd name="connsiteX5" fmla="*/ 2743076 w 4223533"/>
              <a:gd name="connsiteY5" fmla="*/ 186979 h 1227185"/>
              <a:gd name="connsiteX6" fmla="*/ 2835284 w 4223533"/>
              <a:gd name="connsiteY6" fmla="*/ 192101 h 1227185"/>
              <a:gd name="connsiteX7" fmla="*/ 2917247 w 4223533"/>
              <a:gd name="connsiteY7" fmla="*/ 274064 h 1227185"/>
              <a:gd name="connsiteX8" fmla="*/ 3022262 w 4223533"/>
              <a:gd name="connsiteY8" fmla="*/ 294555 h 1227185"/>
              <a:gd name="connsiteX9" fmla="*/ 3119594 w 4223533"/>
              <a:gd name="connsiteY9" fmla="*/ 299678 h 1227185"/>
              <a:gd name="connsiteX10" fmla="*/ 3165698 w 4223533"/>
              <a:gd name="connsiteY10" fmla="*/ 266380 h 1227185"/>
              <a:gd name="connsiteX11" fmla="*/ 3286081 w 4223533"/>
              <a:gd name="connsiteY11" fmla="*/ 271503 h 1227185"/>
              <a:gd name="connsiteX12" fmla="*/ 3365483 w 4223533"/>
              <a:gd name="connsiteY12" fmla="*/ 238206 h 1227185"/>
              <a:gd name="connsiteX13" fmla="*/ 3488427 w 4223533"/>
              <a:gd name="connsiteY13" fmla="*/ 199785 h 1227185"/>
              <a:gd name="connsiteX14" fmla="*/ 3547338 w 4223533"/>
              <a:gd name="connsiteY14" fmla="*/ 166488 h 1227185"/>
              <a:gd name="connsiteX15" fmla="*/ 3688212 w 4223533"/>
              <a:gd name="connsiteY15" fmla="*/ 140874 h 1227185"/>
              <a:gd name="connsiteX16" fmla="*/ 3744562 w 4223533"/>
              <a:gd name="connsiteY16" fmla="*/ 140874 h 1227185"/>
              <a:gd name="connsiteX17" fmla="*/ 3803473 w 4223533"/>
              <a:gd name="connsiteY17" fmla="*/ 94770 h 1227185"/>
              <a:gd name="connsiteX18" fmla="*/ 3862383 w 4223533"/>
              <a:gd name="connsiteY18" fmla="*/ 53789 h 1227185"/>
              <a:gd name="connsiteX19" fmla="*/ 3962276 w 4223533"/>
              <a:gd name="connsiteY19" fmla="*/ 10246 h 1227185"/>
              <a:gd name="connsiteX20" fmla="*/ 4033994 w 4223533"/>
              <a:gd name="connsiteY20" fmla="*/ 17930 h 1227185"/>
              <a:gd name="connsiteX21" fmla="*/ 4223533 w 4223533"/>
              <a:gd name="connsiteY21" fmla="*/ 12807 h 1227185"/>
              <a:gd name="connsiteX22" fmla="*/ 4133886 w 4223533"/>
              <a:gd name="connsiteY22" fmla="*/ 84525 h 1227185"/>
              <a:gd name="connsiteX23" fmla="*/ 4087782 w 4223533"/>
              <a:gd name="connsiteY23" fmla="*/ 148558 h 1227185"/>
              <a:gd name="connsiteX24" fmla="*/ 4131325 w 4223533"/>
              <a:gd name="connsiteY24" fmla="*/ 199785 h 1227185"/>
              <a:gd name="connsiteX25" fmla="*/ 4144131 w 4223533"/>
              <a:gd name="connsiteY25" fmla="*/ 217715 h 1227185"/>
              <a:gd name="connsiteX26" fmla="*/ 4151815 w 4223533"/>
              <a:gd name="connsiteY26" fmla="*/ 225399 h 1227185"/>
              <a:gd name="connsiteX27" fmla="*/ 4172306 w 4223533"/>
              <a:gd name="connsiteY27" fmla="*/ 258696 h 1227185"/>
              <a:gd name="connsiteX28" fmla="*/ 4162061 w 4223533"/>
              <a:gd name="connsiteY28" fmla="*/ 261258 h 1227185"/>
              <a:gd name="connsiteX29" fmla="*/ 4154377 w 4223533"/>
              <a:gd name="connsiteY29" fmla="*/ 263819 h 1227185"/>
              <a:gd name="connsiteX30" fmla="*/ 4144131 w 4223533"/>
              <a:gd name="connsiteY30" fmla="*/ 266380 h 1227185"/>
              <a:gd name="connsiteX31" fmla="*/ 4108273 w 4223533"/>
              <a:gd name="connsiteY31" fmla="*/ 279187 h 1227185"/>
              <a:gd name="connsiteX32" fmla="*/ 4100588 w 4223533"/>
              <a:gd name="connsiteY32" fmla="*/ 286871 h 1227185"/>
              <a:gd name="connsiteX33" fmla="*/ 4092904 w 4223533"/>
              <a:gd name="connsiteY33" fmla="*/ 289432 h 1227185"/>
              <a:gd name="connsiteX34" fmla="*/ 4087782 w 4223533"/>
              <a:gd name="connsiteY34" fmla="*/ 291994 h 1227185"/>
              <a:gd name="connsiteX35" fmla="*/ 4033994 w 4223533"/>
              <a:gd name="connsiteY35" fmla="*/ 327853 h 1227185"/>
              <a:gd name="connsiteX36" fmla="*/ 3987889 w 4223533"/>
              <a:gd name="connsiteY36" fmla="*/ 363711 h 1227185"/>
              <a:gd name="connsiteX37" fmla="*/ 3936662 w 4223533"/>
              <a:gd name="connsiteY37" fmla="*/ 414938 h 1227185"/>
              <a:gd name="connsiteX38" fmla="*/ 3847015 w 4223533"/>
              <a:gd name="connsiteY38" fmla="*/ 517392 h 1227185"/>
              <a:gd name="connsiteX39" fmla="*/ 3762491 w 4223533"/>
              <a:gd name="connsiteY39" fmla="*/ 614723 h 1227185"/>
              <a:gd name="connsiteX40" fmla="*/ 3759930 w 4223533"/>
              <a:gd name="connsiteY40" fmla="*/ 627530 h 1227185"/>
              <a:gd name="connsiteX41" fmla="*/ 3695896 w 4223533"/>
              <a:gd name="connsiteY41" fmla="*/ 676195 h 1227185"/>
              <a:gd name="connsiteX42" fmla="*/ 3560145 w 4223533"/>
              <a:gd name="connsiteY42" fmla="*/ 740229 h 1227185"/>
              <a:gd name="connsiteX43" fmla="*/ 3555022 w 4223533"/>
              <a:gd name="connsiteY43" fmla="*/ 750474 h 1227185"/>
              <a:gd name="connsiteX44" fmla="*/ 3544777 w 4223533"/>
              <a:gd name="connsiteY44" fmla="*/ 760720 h 1227185"/>
              <a:gd name="connsiteX45" fmla="*/ 3406464 w 4223533"/>
              <a:gd name="connsiteY45" fmla="*/ 750474 h 1227185"/>
              <a:gd name="connsiteX46" fmla="*/ 3398780 w 4223533"/>
              <a:gd name="connsiteY46" fmla="*/ 747913 h 1227185"/>
              <a:gd name="connsiteX47" fmla="*/ 3388535 w 4223533"/>
              <a:gd name="connsiteY47" fmla="*/ 742790 h 1227185"/>
              <a:gd name="connsiteX48" fmla="*/ 3304010 w 4223533"/>
              <a:gd name="connsiteY48" fmla="*/ 678757 h 1227185"/>
              <a:gd name="connsiteX49" fmla="*/ 3178504 w 4223533"/>
              <a:gd name="connsiteY49" fmla="*/ 632653 h 1227185"/>
              <a:gd name="connsiteX50" fmla="*/ 3004333 w 4223533"/>
              <a:gd name="connsiteY50" fmla="*/ 601916 h 1227185"/>
              <a:gd name="connsiteX51" fmla="*/ 2881388 w 4223533"/>
              <a:gd name="connsiteY51" fmla="*/ 591671 h 1227185"/>
              <a:gd name="connsiteX52" fmla="*/ 2778935 w 4223533"/>
              <a:gd name="connsiteY52" fmla="*/ 604478 h 1227185"/>
              <a:gd name="connsiteX53" fmla="*/ 2650867 w 4223533"/>
              <a:gd name="connsiteY53" fmla="*/ 578864 h 1227185"/>
              <a:gd name="connsiteX54" fmla="*/ 2469012 w 4223533"/>
              <a:gd name="connsiteY54" fmla="*/ 540444 h 1227185"/>
              <a:gd name="connsiteX55" fmla="*/ 2366558 w 4223533"/>
              <a:gd name="connsiteY55" fmla="*/ 512269 h 1227185"/>
              <a:gd name="connsiteX56" fmla="*/ 2266666 w 4223533"/>
              <a:gd name="connsiteY56" fmla="*/ 471288 h 1227185"/>
              <a:gd name="connsiteX57" fmla="*/ 2200071 w 4223533"/>
              <a:gd name="connsiteY57" fmla="*/ 466165 h 1227185"/>
              <a:gd name="connsiteX58" fmla="*/ 2148844 w 4223533"/>
              <a:gd name="connsiteY58" fmla="*/ 440552 h 1227185"/>
              <a:gd name="connsiteX59" fmla="*/ 2054074 w 4223533"/>
              <a:gd name="connsiteY59" fmla="*/ 402132 h 1227185"/>
              <a:gd name="connsiteX60" fmla="*/ 1997725 w 4223533"/>
              <a:gd name="connsiteY60" fmla="*/ 391886 h 1227185"/>
              <a:gd name="connsiteX61" fmla="*/ 1910639 w 4223533"/>
              <a:gd name="connsiteY61" fmla="*/ 402132 h 1227185"/>
              <a:gd name="connsiteX62" fmla="*/ 1874780 w 4223533"/>
              <a:gd name="connsiteY62" fmla="*/ 399570 h 1227185"/>
              <a:gd name="connsiteX63" fmla="*/ 1805624 w 4223533"/>
              <a:gd name="connsiteY63" fmla="*/ 427745 h 1227185"/>
              <a:gd name="connsiteX64" fmla="*/ 1710854 w 4223533"/>
              <a:gd name="connsiteY64" fmla="*/ 461043 h 1227185"/>
              <a:gd name="connsiteX65" fmla="*/ 1618646 w 4223533"/>
              <a:gd name="connsiteY65" fmla="*/ 484095 h 1227185"/>
              <a:gd name="connsiteX66" fmla="*/ 1557173 w 4223533"/>
              <a:gd name="connsiteY66" fmla="*/ 499463 h 1227185"/>
              <a:gd name="connsiteX67" fmla="*/ 1413738 w 4223533"/>
              <a:gd name="connsiteY67" fmla="*/ 583987 h 1227185"/>
              <a:gd name="connsiteX68" fmla="*/ 1313846 w 4223533"/>
              <a:gd name="connsiteY68" fmla="*/ 653143 h 1227185"/>
              <a:gd name="connsiteX69" fmla="*/ 1193462 w 4223533"/>
              <a:gd name="connsiteY69" fmla="*/ 706932 h 1227185"/>
              <a:gd name="connsiteX70" fmla="*/ 1124306 w 4223533"/>
              <a:gd name="connsiteY70" fmla="*/ 763281 h 1227185"/>
              <a:gd name="connsiteX71" fmla="*/ 1119183 w 4223533"/>
              <a:gd name="connsiteY71" fmla="*/ 770965 h 1227185"/>
              <a:gd name="connsiteX72" fmla="*/ 1055150 w 4223533"/>
              <a:gd name="connsiteY72" fmla="*/ 868296 h 1227185"/>
              <a:gd name="connsiteX73" fmla="*/ 988555 w 4223533"/>
              <a:gd name="connsiteY73" fmla="*/ 858051 h 1227185"/>
              <a:gd name="connsiteX74" fmla="*/ 921960 w 4223533"/>
              <a:gd name="connsiteY74" fmla="*/ 768404 h 1227185"/>
              <a:gd name="connsiteX75" fmla="*/ 49024 w 4223533"/>
              <a:gd name="connsiteY75" fmla="*/ 1227185 h 1227185"/>
              <a:gd name="connsiteX76" fmla="*/ 286111 w 4223533"/>
              <a:gd name="connsiteY76" fmla="*/ 905294 h 1227185"/>
              <a:gd name="connsiteX77" fmla="*/ 737543 w 4223533"/>
              <a:gd name="connsiteY77" fmla="*/ 379079 h 1227185"/>
              <a:gd name="connsiteX78" fmla="*/ 829752 w 4223533"/>
              <a:gd name="connsiteY78" fmla="*/ 220276 h 1227185"/>
              <a:gd name="connsiteX79" fmla="*/ 888662 w 4223533"/>
              <a:gd name="connsiteY79" fmla="*/ 148558 h 1227185"/>
              <a:gd name="connsiteX80" fmla="*/ 916837 w 4223533"/>
              <a:gd name="connsiteY80" fmla="*/ 94770 h 1227185"/>
              <a:gd name="connsiteX81" fmla="*/ 973187 w 4223533"/>
              <a:gd name="connsiteY81" fmla="*/ 35859 h 1227185"/>
              <a:gd name="connsiteX82" fmla="*/ 1078202 w 4223533"/>
              <a:gd name="connsiteY82" fmla="*/ 12807 h 1227185"/>
              <a:gd name="connsiteX83" fmla="*/ 2282034 w 4223533"/>
              <a:gd name="connsiteY83" fmla="*/ 0 h 1227185"/>
              <a:gd name="connsiteX84" fmla="*/ 2192387 w 4223533"/>
              <a:gd name="connsiteY84" fmla="*/ 94770 h 1227185"/>
              <a:gd name="connsiteX85" fmla="*/ 2166773 w 4223533"/>
              <a:gd name="connsiteY85" fmla="*/ 156243 h 1227185"/>
              <a:gd name="connsiteX86" fmla="*/ 2192387 w 4223533"/>
              <a:gd name="connsiteY86" fmla="*/ 212592 h 1227185"/>
              <a:gd name="connsiteX87" fmla="*/ 2253859 w 4223533"/>
              <a:gd name="connsiteY87" fmla="*/ 245890 h 1227185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868296 h 1482760"/>
              <a:gd name="connsiteX73" fmla="*/ 988555 w 4223533"/>
              <a:gd name="connsiteY73" fmla="*/ 858051 h 1482760"/>
              <a:gd name="connsiteX74" fmla="*/ 493300 w 4223533"/>
              <a:gd name="connsiteY74" fmla="*/ 1482760 h 1482760"/>
              <a:gd name="connsiteX75" fmla="*/ 49024 w 4223533"/>
              <a:gd name="connsiteY75" fmla="*/ 1227185 h 1482760"/>
              <a:gd name="connsiteX76" fmla="*/ 286111 w 4223533"/>
              <a:gd name="connsiteY76" fmla="*/ 905294 h 1482760"/>
              <a:gd name="connsiteX77" fmla="*/ 737543 w 4223533"/>
              <a:gd name="connsiteY77" fmla="*/ 379079 h 1482760"/>
              <a:gd name="connsiteX78" fmla="*/ 829752 w 4223533"/>
              <a:gd name="connsiteY78" fmla="*/ 220276 h 1482760"/>
              <a:gd name="connsiteX79" fmla="*/ 888662 w 4223533"/>
              <a:gd name="connsiteY79" fmla="*/ 148558 h 1482760"/>
              <a:gd name="connsiteX80" fmla="*/ 916837 w 4223533"/>
              <a:gd name="connsiteY80" fmla="*/ 94770 h 1482760"/>
              <a:gd name="connsiteX81" fmla="*/ 973187 w 4223533"/>
              <a:gd name="connsiteY81" fmla="*/ 35859 h 1482760"/>
              <a:gd name="connsiteX82" fmla="*/ 1078202 w 4223533"/>
              <a:gd name="connsiteY82" fmla="*/ 12807 h 1482760"/>
              <a:gd name="connsiteX83" fmla="*/ 2282034 w 4223533"/>
              <a:gd name="connsiteY83" fmla="*/ 0 h 1482760"/>
              <a:gd name="connsiteX84" fmla="*/ 2192387 w 4223533"/>
              <a:gd name="connsiteY84" fmla="*/ 94770 h 1482760"/>
              <a:gd name="connsiteX85" fmla="*/ 2166773 w 4223533"/>
              <a:gd name="connsiteY85" fmla="*/ 156243 h 1482760"/>
              <a:gd name="connsiteX86" fmla="*/ 2192387 w 4223533"/>
              <a:gd name="connsiteY86" fmla="*/ 212592 h 1482760"/>
              <a:gd name="connsiteX87" fmla="*/ 2253859 w 4223533"/>
              <a:gd name="connsiteY87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868296 h 1482760"/>
              <a:gd name="connsiteX73" fmla="*/ 917085 w 4223533"/>
              <a:gd name="connsiteY73" fmla="*/ 1143779 h 1482760"/>
              <a:gd name="connsiteX74" fmla="*/ 493300 w 4223533"/>
              <a:gd name="connsiteY74" fmla="*/ 1482760 h 1482760"/>
              <a:gd name="connsiteX75" fmla="*/ 49024 w 4223533"/>
              <a:gd name="connsiteY75" fmla="*/ 1227185 h 1482760"/>
              <a:gd name="connsiteX76" fmla="*/ 286111 w 4223533"/>
              <a:gd name="connsiteY76" fmla="*/ 905294 h 1482760"/>
              <a:gd name="connsiteX77" fmla="*/ 737543 w 4223533"/>
              <a:gd name="connsiteY77" fmla="*/ 379079 h 1482760"/>
              <a:gd name="connsiteX78" fmla="*/ 829752 w 4223533"/>
              <a:gd name="connsiteY78" fmla="*/ 220276 h 1482760"/>
              <a:gd name="connsiteX79" fmla="*/ 888662 w 4223533"/>
              <a:gd name="connsiteY79" fmla="*/ 148558 h 1482760"/>
              <a:gd name="connsiteX80" fmla="*/ 916837 w 4223533"/>
              <a:gd name="connsiteY80" fmla="*/ 94770 h 1482760"/>
              <a:gd name="connsiteX81" fmla="*/ 973187 w 4223533"/>
              <a:gd name="connsiteY81" fmla="*/ 35859 h 1482760"/>
              <a:gd name="connsiteX82" fmla="*/ 1078202 w 4223533"/>
              <a:gd name="connsiteY82" fmla="*/ 12807 h 1482760"/>
              <a:gd name="connsiteX83" fmla="*/ 2282034 w 4223533"/>
              <a:gd name="connsiteY83" fmla="*/ 0 h 1482760"/>
              <a:gd name="connsiteX84" fmla="*/ 2192387 w 4223533"/>
              <a:gd name="connsiteY84" fmla="*/ 94770 h 1482760"/>
              <a:gd name="connsiteX85" fmla="*/ 2166773 w 4223533"/>
              <a:gd name="connsiteY85" fmla="*/ 156243 h 1482760"/>
              <a:gd name="connsiteX86" fmla="*/ 2192387 w 4223533"/>
              <a:gd name="connsiteY86" fmla="*/ 212592 h 1482760"/>
              <a:gd name="connsiteX87" fmla="*/ 2253859 w 4223533"/>
              <a:gd name="connsiteY87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868296 h 1482760"/>
              <a:gd name="connsiteX73" fmla="*/ 917085 w 4223533"/>
              <a:gd name="connsiteY73" fmla="*/ 1143779 h 1482760"/>
              <a:gd name="connsiteX74" fmla="*/ 493300 w 4223533"/>
              <a:gd name="connsiteY74" fmla="*/ 1482760 h 1482760"/>
              <a:gd name="connsiteX75" fmla="*/ 276502 w 4223533"/>
              <a:gd name="connsiteY75" fmla="*/ 1434049 h 1482760"/>
              <a:gd name="connsiteX76" fmla="*/ 49024 w 4223533"/>
              <a:gd name="connsiteY76" fmla="*/ 1227185 h 1482760"/>
              <a:gd name="connsiteX77" fmla="*/ 286111 w 4223533"/>
              <a:gd name="connsiteY77" fmla="*/ 905294 h 1482760"/>
              <a:gd name="connsiteX78" fmla="*/ 737543 w 4223533"/>
              <a:gd name="connsiteY78" fmla="*/ 379079 h 1482760"/>
              <a:gd name="connsiteX79" fmla="*/ 829752 w 4223533"/>
              <a:gd name="connsiteY79" fmla="*/ 220276 h 1482760"/>
              <a:gd name="connsiteX80" fmla="*/ 888662 w 4223533"/>
              <a:gd name="connsiteY80" fmla="*/ 148558 h 1482760"/>
              <a:gd name="connsiteX81" fmla="*/ 916837 w 4223533"/>
              <a:gd name="connsiteY81" fmla="*/ 94770 h 1482760"/>
              <a:gd name="connsiteX82" fmla="*/ 973187 w 4223533"/>
              <a:gd name="connsiteY82" fmla="*/ 35859 h 1482760"/>
              <a:gd name="connsiteX83" fmla="*/ 1078202 w 4223533"/>
              <a:gd name="connsiteY83" fmla="*/ 12807 h 1482760"/>
              <a:gd name="connsiteX84" fmla="*/ 2282034 w 4223533"/>
              <a:gd name="connsiteY84" fmla="*/ 0 h 1482760"/>
              <a:gd name="connsiteX85" fmla="*/ 2192387 w 4223533"/>
              <a:gd name="connsiteY85" fmla="*/ 94770 h 1482760"/>
              <a:gd name="connsiteX86" fmla="*/ 2166773 w 4223533"/>
              <a:gd name="connsiteY86" fmla="*/ 156243 h 1482760"/>
              <a:gd name="connsiteX87" fmla="*/ 2192387 w 4223533"/>
              <a:gd name="connsiteY87" fmla="*/ 212592 h 1482760"/>
              <a:gd name="connsiteX88" fmla="*/ 2253859 w 4223533"/>
              <a:gd name="connsiteY88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868296 h 1482760"/>
              <a:gd name="connsiteX73" fmla="*/ 983681 w 4223533"/>
              <a:gd name="connsiteY73" fmla="*/ 807079 h 1482760"/>
              <a:gd name="connsiteX74" fmla="*/ 917085 w 4223533"/>
              <a:gd name="connsiteY74" fmla="*/ 1143779 h 1482760"/>
              <a:gd name="connsiteX75" fmla="*/ 493300 w 4223533"/>
              <a:gd name="connsiteY75" fmla="*/ 1482760 h 1482760"/>
              <a:gd name="connsiteX76" fmla="*/ 276502 w 4223533"/>
              <a:gd name="connsiteY76" fmla="*/ 1434049 h 1482760"/>
              <a:gd name="connsiteX77" fmla="*/ 49024 w 4223533"/>
              <a:gd name="connsiteY77" fmla="*/ 1227185 h 1482760"/>
              <a:gd name="connsiteX78" fmla="*/ 286111 w 4223533"/>
              <a:gd name="connsiteY78" fmla="*/ 905294 h 1482760"/>
              <a:gd name="connsiteX79" fmla="*/ 737543 w 4223533"/>
              <a:gd name="connsiteY79" fmla="*/ 379079 h 1482760"/>
              <a:gd name="connsiteX80" fmla="*/ 829752 w 4223533"/>
              <a:gd name="connsiteY80" fmla="*/ 220276 h 1482760"/>
              <a:gd name="connsiteX81" fmla="*/ 888662 w 4223533"/>
              <a:gd name="connsiteY81" fmla="*/ 148558 h 1482760"/>
              <a:gd name="connsiteX82" fmla="*/ 916837 w 4223533"/>
              <a:gd name="connsiteY82" fmla="*/ 94770 h 1482760"/>
              <a:gd name="connsiteX83" fmla="*/ 973187 w 4223533"/>
              <a:gd name="connsiteY83" fmla="*/ 35859 h 1482760"/>
              <a:gd name="connsiteX84" fmla="*/ 1078202 w 4223533"/>
              <a:gd name="connsiteY84" fmla="*/ 12807 h 1482760"/>
              <a:gd name="connsiteX85" fmla="*/ 2282034 w 4223533"/>
              <a:gd name="connsiteY85" fmla="*/ 0 h 1482760"/>
              <a:gd name="connsiteX86" fmla="*/ 2192387 w 4223533"/>
              <a:gd name="connsiteY86" fmla="*/ 94770 h 1482760"/>
              <a:gd name="connsiteX87" fmla="*/ 2166773 w 4223533"/>
              <a:gd name="connsiteY87" fmla="*/ 156243 h 1482760"/>
              <a:gd name="connsiteX88" fmla="*/ 2192387 w 4223533"/>
              <a:gd name="connsiteY88" fmla="*/ 212592 h 1482760"/>
              <a:gd name="connsiteX89" fmla="*/ 2253859 w 4223533"/>
              <a:gd name="connsiteY89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17085 w 4223533"/>
              <a:gd name="connsiteY74" fmla="*/ 1143779 h 1482760"/>
              <a:gd name="connsiteX75" fmla="*/ 493300 w 4223533"/>
              <a:gd name="connsiteY75" fmla="*/ 1482760 h 1482760"/>
              <a:gd name="connsiteX76" fmla="*/ 276502 w 4223533"/>
              <a:gd name="connsiteY76" fmla="*/ 1434049 h 1482760"/>
              <a:gd name="connsiteX77" fmla="*/ 49024 w 4223533"/>
              <a:gd name="connsiteY77" fmla="*/ 1227185 h 1482760"/>
              <a:gd name="connsiteX78" fmla="*/ 286111 w 4223533"/>
              <a:gd name="connsiteY78" fmla="*/ 905294 h 1482760"/>
              <a:gd name="connsiteX79" fmla="*/ 737543 w 4223533"/>
              <a:gd name="connsiteY79" fmla="*/ 379079 h 1482760"/>
              <a:gd name="connsiteX80" fmla="*/ 829752 w 4223533"/>
              <a:gd name="connsiteY80" fmla="*/ 220276 h 1482760"/>
              <a:gd name="connsiteX81" fmla="*/ 888662 w 4223533"/>
              <a:gd name="connsiteY81" fmla="*/ 148558 h 1482760"/>
              <a:gd name="connsiteX82" fmla="*/ 916837 w 4223533"/>
              <a:gd name="connsiteY82" fmla="*/ 94770 h 1482760"/>
              <a:gd name="connsiteX83" fmla="*/ 973187 w 4223533"/>
              <a:gd name="connsiteY83" fmla="*/ 35859 h 1482760"/>
              <a:gd name="connsiteX84" fmla="*/ 1078202 w 4223533"/>
              <a:gd name="connsiteY84" fmla="*/ 12807 h 1482760"/>
              <a:gd name="connsiteX85" fmla="*/ 2282034 w 4223533"/>
              <a:gd name="connsiteY85" fmla="*/ 0 h 1482760"/>
              <a:gd name="connsiteX86" fmla="*/ 2192387 w 4223533"/>
              <a:gd name="connsiteY86" fmla="*/ 94770 h 1482760"/>
              <a:gd name="connsiteX87" fmla="*/ 2166773 w 4223533"/>
              <a:gd name="connsiteY87" fmla="*/ 156243 h 1482760"/>
              <a:gd name="connsiteX88" fmla="*/ 2192387 w 4223533"/>
              <a:gd name="connsiteY88" fmla="*/ 212592 h 1482760"/>
              <a:gd name="connsiteX89" fmla="*/ 2253859 w 4223533"/>
              <a:gd name="connsiteY89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1049716 w 4223533"/>
              <a:gd name="connsiteY74" fmla="*/ 1319672 h 1482760"/>
              <a:gd name="connsiteX75" fmla="*/ 917085 w 4223533"/>
              <a:gd name="connsiteY75" fmla="*/ 1143779 h 1482760"/>
              <a:gd name="connsiteX76" fmla="*/ 493300 w 4223533"/>
              <a:gd name="connsiteY76" fmla="*/ 1482760 h 1482760"/>
              <a:gd name="connsiteX77" fmla="*/ 276502 w 4223533"/>
              <a:gd name="connsiteY77" fmla="*/ 1434049 h 1482760"/>
              <a:gd name="connsiteX78" fmla="*/ 49024 w 4223533"/>
              <a:gd name="connsiteY78" fmla="*/ 1227185 h 1482760"/>
              <a:gd name="connsiteX79" fmla="*/ 286111 w 4223533"/>
              <a:gd name="connsiteY79" fmla="*/ 905294 h 1482760"/>
              <a:gd name="connsiteX80" fmla="*/ 737543 w 4223533"/>
              <a:gd name="connsiteY80" fmla="*/ 379079 h 1482760"/>
              <a:gd name="connsiteX81" fmla="*/ 829752 w 4223533"/>
              <a:gd name="connsiteY81" fmla="*/ 220276 h 1482760"/>
              <a:gd name="connsiteX82" fmla="*/ 888662 w 4223533"/>
              <a:gd name="connsiteY82" fmla="*/ 148558 h 1482760"/>
              <a:gd name="connsiteX83" fmla="*/ 916837 w 4223533"/>
              <a:gd name="connsiteY83" fmla="*/ 94770 h 1482760"/>
              <a:gd name="connsiteX84" fmla="*/ 973187 w 4223533"/>
              <a:gd name="connsiteY84" fmla="*/ 35859 h 1482760"/>
              <a:gd name="connsiteX85" fmla="*/ 1078202 w 4223533"/>
              <a:gd name="connsiteY85" fmla="*/ 12807 h 1482760"/>
              <a:gd name="connsiteX86" fmla="*/ 2282034 w 4223533"/>
              <a:gd name="connsiteY86" fmla="*/ 0 h 1482760"/>
              <a:gd name="connsiteX87" fmla="*/ 2192387 w 4223533"/>
              <a:gd name="connsiteY87" fmla="*/ 94770 h 1482760"/>
              <a:gd name="connsiteX88" fmla="*/ 2166773 w 4223533"/>
              <a:gd name="connsiteY88" fmla="*/ 156243 h 1482760"/>
              <a:gd name="connsiteX89" fmla="*/ 2192387 w 4223533"/>
              <a:gd name="connsiteY89" fmla="*/ 212592 h 1482760"/>
              <a:gd name="connsiteX90" fmla="*/ 2253859 w 4223533"/>
              <a:gd name="connsiteY90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1057401 w 4223533"/>
              <a:gd name="connsiteY74" fmla="*/ 817068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1057401 w 4223533"/>
              <a:gd name="connsiteY75" fmla="*/ 817068 h 1482760"/>
              <a:gd name="connsiteX76" fmla="*/ 1131400 w 4223533"/>
              <a:gd name="connsiteY76" fmla="*/ 965043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80872 w 4223533"/>
              <a:gd name="connsiteY75" fmla="*/ 801700 h 1482760"/>
              <a:gd name="connsiteX76" fmla="*/ 1057401 w 4223533"/>
              <a:gd name="connsiteY76" fmla="*/ 817068 h 1482760"/>
              <a:gd name="connsiteX77" fmla="*/ 1131400 w 4223533"/>
              <a:gd name="connsiteY77" fmla="*/ 965043 h 1482760"/>
              <a:gd name="connsiteX78" fmla="*/ 1049716 w 4223533"/>
              <a:gd name="connsiteY78" fmla="*/ 1319672 h 1482760"/>
              <a:gd name="connsiteX79" fmla="*/ 917085 w 4223533"/>
              <a:gd name="connsiteY79" fmla="*/ 1143779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80872 w 4223533"/>
              <a:gd name="connsiteY75" fmla="*/ 801700 h 1482760"/>
              <a:gd name="connsiteX76" fmla="*/ 975749 w 4223533"/>
              <a:gd name="connsiteY76" fmla="*/ 791455 h 1482760"/>
              <a:gd name="connsiteX77" fmla="*/ 1057401 w 4223533"/>
              <a:gd name="connsiteY77" fmla="*/ 817068 h 1482760"/>
              <a:gd name="connsiteX78" fmla="*/ 1131400 w 4223533"/>
              <a:gd name="connsiteY78" fmla="*/ 965043 h 1482760"/>
              <a:gd name="connsiteX79" fmla="*/ 1049716 w 4223533"/>
              <a:gd name="connsiteY79" fmla="*/ 1319672 h 1482760"/>
              <a:gd name="connsiteX80" fmla="*/ 917085 w 4223533"/>
              <a:gd name="connsiteY80" fmla="*/ 1143779 h 1482760"/>
              <a:gd name="connsiteX81" fmla="*/ 493300 w 4223533"/>
              <a:gd name="connsiteY81" fmla="*/ 1482760 h 1482760"/>
              <a:gd name="connsiteX82" fmla="*/ 276502 w 4223533"/>
              <a:gd name="connsiteY82" fmla="*/ 1434049 h 1482760"/>
              <a:gd name="connsiteX83" fmla="*/ 49024 w 4223533"/>
              <a:gd name="connsiteY83" fmla="*/ 1227185 h 1482760"/>
              <a:gd name="connsiteX84" fmla="*/ 286111 w 4223533"/>
              <a:gd name="connsiteY84" fmla="*/ 905294 h 1482760"/>
              <a:gd name="connsiteX85" fmla="*/ 737543 w 4223533"/>
              <a:gd name="connsiteY85" fmla="*/ 379079 h 1482760"/>
              <a:gd name="connsiteX86" fmla="*/ 829752 w 4223533"/>
              <a:gd name="connsiteY86" fmla="*/ 220276 h 1482760"/>
              <a:gd name="connsiteX87" fmla="*/ 888662 w 4223533"/>
              <a:gd name="connsiteY87" fmla="*/ 148558 h 1482760"/>
              <a:gd name="connsiteX88" fmla="*/ 916837 w 4223533"/>
              <a:gd name="connsiteY88" fmla="*/ 94770 h 1482760"/>
              <a:gd name="connsiteX89" fmla="*/ 973187 w 4223533"/>
              <a:gd name="connsiteY89" fmla="*/ 35859 h 1482760"/>
              <a:gd name="connsiteX90" fmla="*/ 1078202 w 4223533"/>
              <a:gd name="connsiteY90" fmla="*/ 12807 h 1482760"/>
              <a:gd name="connsiteX91" fmla="*/ 2282034 w 4223533"/>
              <a:gd name="connsiteY91" fmla="*/ 0 h 1482760"/>
              <a:gd name="connsiteX92" fmla="*/ 2192387 w 4223533"/>
              <a:gd name="connsiteY92" fmla="*/ 94770 h 1482760"/>
              <a:gd name="connsiteX93" fmla="*/ 2166773 w 4223533"/>
              <a:gd name="connsiteY93" fmla="*/ 156243 h 1482760"/>
              <a:gd name="connsiteX94" fmla="*/ 2192387 w 4223533"/>
              <a:gd name="connsiteY94" fmla="*/ 212592 h 1482760"/>
              <a:gd name="connsiteX95" fmla="*/ 2253859 w 4223533"/>
              <a:gd name="connsiteY95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80872 w 4223533"/>
              <a:gd name="connsiteY75" fmla="*/ 801700 h 1482760"/>
              <a:gd name="connsiteX76" fmla="*/ 975749 w 4223533"/>
              <a:gd name="connsiteY76" fmla="*/ 791455 h 1482760"/>
              <a:gd name="connsiteX77" fmla="*/ 1057401 w 4223533"/>
              <a:gd name="connsiteY77" fmla="*/ 817068 h 1482760"/>
              <a:gd name="connsiteX78" fmla="*/ 1001363 w 4223533"/>
              <a:gd name="connsiteY78" fmla="*/ 799139 h 1482760"/>
              <a:gd name="connsiteX79" fmla="*/ 1131400 w 4223533"/>
              <a:gd name="connsiteY79" fmla="*/ 965043 h 1482760"/>
              <a:gd name="connsiteX80" fmla="*/ 1049716 w 4223533"/>
              <a:gd name="connsiteY80" fmla="*/ 1319672 h 1482760"/>
              <a:gd name="connsiteX81" fmla="*/ 917085 w 4223533"/>
              <a:gd name="connsiteY81" fmla="*/ 1143779 h 1482760"/>
              <a:gd name="connsiteX82" fmla="*/ 493300 w 4223533"/>
              <a:gd name="connsiteY82" fmla="*/ 1482760 h 1482760"/>
              <a:gd name="connsiteX83" fmla="*/ 276502 w 4223533"/>
              <a:gd name="connsiteY83" fmla="*/ 1434049 h 1482760"/>
              <a:gd name="connsiteX84" fmla="*/ 49024 w 4223533"/>
              <a:gd name="connsiteY84" fmla="*/ 1227185 h 1482760"/>
              <a:gd name="connsiteX85" fmla="*/ 286111 w 4223533"/>
              <a:gd name="connsiteY85" fmla="*/ 905294 h 1482760"/>
              <a:gd name="connsiteX86" fmla="*/ 737543 w 4223533"/>
              <a:gd name="connsiteY86" fmla="*/ 379079 h 1482760"/>
              <a:gd name="connsiteX87" fmla="*/ 829752 w 4223533"/>
              <a:gd name="connsiteY87" fmla="*/ 220276 h 1482760"/>
              <a:gd name="connsiteX88" fmla="*/ 888662 w 4223533"/>
              <a:gd name="connsiteY88" fmla="*/ 148558 h 1482760"/>
              <a:gd name="connsiteX89" fmla="*/ 916837 w 4223533"/>
              <a:gd name="connsiteY89" fmla="*/ 94770 h 1482760"/>
              <a:gd name="connsiteX90" fmla="*/ 973187 w 4223533"/>
              <a:gd name="connsiteY90" fmla="*/ 35859 h 1482760"/>
              <a:gd name="connsiteX91" fmla="*/ 1078202 w 4223533"/>
              <a:gd name="connsiteY91" fmla="*/ 12807 h 1482760"/>
              <a:gd name="connsiteX92" fmla="*/ 2282034 w 4223533"/>
              <a:gd name="connsiteY92" fmla="*/ 0 h 1482760"/>
              <a:gd name="connsiteX93" fmla="*/ 2192387 w 4223533"/>
              <a:gd name="connsiteY93" fmla="*/ 94770 h 1482760"/>
              <a:gd name="connsiteX94" fmla="*/ 2166773 w 4223533"/>
              <a:gd name="connsiteY94" fmla="*/ 156243 h 1482760"/>
              <a:gd name="connsiteX95" fmla="*/ 2192387 w 4223533"/>
              <a:gd name="connsiteY95" fmla="*/ 212592 h 1482760"/>
              <a:gd name="connsiteX96" fmla="*/ 2253859 w 4223533"/>
              <a:gd name="connsiteY96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80872 w 4223533"/>
              <a:gd name="connsiteY75" fmla="*/ 801700 h 1482760"/>
              <a:gd name="connsiteX76" fmla="*/ 975749 w 4223533"/>
              <a:gd name="connsiteY76" fmla="*/ 791455 h 1482760"/>
              <a:gd name="connsiteX77" fmla="*/ 1057401 w 4223533"/>
              <a:gd name="connsiteY77" fmla="*/ 817068 h 1482760"/>
              <a:gd name="connsiteX78" fmla="*/ 1131400 w 4223533"/>
              <a:gd name="connsiteY78" fmla="*/ 965043 h 1482760"/>
              <a:gd name="connsiteX79" fmla="*/ 1049716 w 4223533"/>
              <a:gd name="connsiteY79" fmla="*/ 1319672 h 1482760"/>
              <a:gd name="connsiteX80" fmla="*/ 917085 w 4223533"/>
              <a:gd name="connsiteY80" fmla="*/ 1143779 h 1482760"/>
              <a:gd name="connsiteX81" fmla="*/ 493300 w 4223533"/>
              <a:gd name="connsiteY81" fmla="*/ 1482760 h 1482760"/>
              <a:gd name="connsiteX82" fmla="*/ 276502 w 4223533"/>
              <a:gd name="connsiteY82" fmla="*/ 1434049 h 1482760"/>
              <a:gd name="connsiteX83" fmla="*/ 49024 w 4223533"/>
              <a:gd name="connsiteY83" fmla="*/ 1227185 h 1482760"/>
              <a:gd name="connsiteX84" fmla="*/ 286111 w 4223533"/>
              <a:gd name="connsiteY84" fmla="*/ 905294 h 1482760"/>
              <a:gd name="connsiteX85" fmla="*/ 737543 w 4223533"/>
              <a:gd name="connsiteY85" fmla="*/ 379079 h 1482760"/>
              <a:gd name="connsiteX86" fmla="*/ 829752 w 4223533"/>
              <a:gd name="connsiteY86" fmla="*/ 220276 h 1482760"/>
              <a:gd name="connsiteX87" fmla="*/ 888662 w 4223533"/>
              <a:gd name="connsiteY87" fmla="*/ 148558 h 1482760"/>
              <a:gd name="connsiteX88" fmla="*/ 916837 w 4223533"/>
              <a:gd name="connsiteY88" fmla="*/ 94770 h 1482760"/>
              <a:gd name="connsiteX89" fmla="*/ 973187 w 4223533"/>
              <a:gd name="connsiteY89" fmla="*/ 35859 h 1482760"/>
              <a:gd name="connsiteX90" fmla="*/ 1078202 w 4223533"/>
              <a:gd name="connsiteY90" fmla="*/ 12807 h 1482760"/>
              <a:gd name="connsiteX91" fmla="*/ 2282034 w 4223533"/>
              <a:gd name="connsiteY91" fmla="*/ 0 h 1482760"/>
              <a:gd name="connsiteX92" fmla="*/ 2192387 w 4223533"/>
              <a:gd name="connsiteY92" fmla="*/ 94770 h 1482760"/>
              <a:gd name="connsiteX93" fmla="*/ 2166773 w 4223533"/>
              <a:gd name="connsiteY93" fmla="*/ 156243 h 1482760"/>
              <a:gd name="connsiteX94" fmla="*/ 2192387 w 4223533"/>
              <a:gd name="connsiteY94" fmla="*/ 212592 h 1482760"/>
              <a:gd name="connsiteX95" fmla="*/ 2253859 w 4223533"/>
              <a:gd name="connsiteY95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75749 w 4223533"/>
              <a:gd name="connsiteY75" fmla="*/ 791455 h 1482760"/>
              <a:gd name="connsiteX76" fmla="*/ 1057401 w 4223533"/>
              <a:gd name="connsiteY76" fmla="*/ 817068 h 1482760"/>
              <a:gd name="connsiteX77" fmla="*/ 1131400 w 4223533"/>
              <a:gd name="connsiteY77" fmla="*/ 965043 h 1482760"/>
              <a:gd name="connsiteX78" fmla="*/ 1049716 w 4223533"/>
              <a:gd name="connsiteY78" fmla="*/ 1319672 h 1482760"/>
              <a:gd name="connsiteX79" fmla="*/ 917085 w 4223533"/>
              <a:gd name="connsiteY79" fmla="*/ 1143779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676 h 1482760"/>
              <a:gd name="connsiteX75" fmla="*/ 975749 w 4223533"/>
              <a:gd name="connsiteY75" fmla="*/ 791455 h 1482760"/>
              <a:gd name="connsiteX76" fmla="*/ 1057401 w 4223533"/>
              <a:gd name="connsiteY76" fmla="*/ 817068 h 1482760"/>
              <a:gd name="connsiteX77" fmla="*/ 1131400 w 4223533"/>
              <a:gd name="connsiteY77" fmla="*/ 965043 h 1482760"/>
              <a:gd name="connsiteX78" fmla="*/ 1049716 w 4223533"/>
              <a:gd name="connsiteY78" fmla="*/ 1319672 h 1482760"/>
              <a:gd name="connsiteX79" fmla="*/ 917085 w 4223533"/>
              <a:gd name="connsiteY79" fmla="*/ 1143779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75749 w 4223533"/>
              <a:gd name="connsiteY74" fmla="*/ 791455 h 1482760"/>
              <a:gd name="connsiteX75" fmla="*/ 1057401 w 4223533"/>
              <a:gd name="connsiteY75" fmla="*/ 817068 h 1482760"/>
              <a:gd name="connsiteX76" fmla="*/ 1131400 w 4223533"/>
              <a:gd name="connsiteY76" fmla="*/ 965043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1057401 w 4223533"/>
              <a:gd name="connsiteY74" fmla="*/ 817068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57401 w 4223533"/>
              <a:gd name="connsiteY73" fmla="*/ 817068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50028 w 4223533"/>
              <a:gd name="connsiteY73" fmla="*/ 794016 h 1482760"/>
              <a:gd name="connsiteX74" fmla="*/ 1057401 w 4223533"/>
              <a:gd name="connsiteY74" fmla="*/ 817068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57401 w 4223533"/>
              <a:gd name="connsiteY73" fmla="*/ 817068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131400 w 4223533"/>
              <a:gd name="connsiteY73" fmla="*/ 965043 h 1482760"/>
              <a:gd name="connsiteX74" fmla="*/ 1049716 w 4223533"/>
              <a:gd name="connsiteY74" fmla="*/ 1319672 h 1482760"/>
              <a:gd name="connsiteX75" fmla="*/ 917085 w 4223533"/>
              <a:gd name="connsiteY75" fmla="*/ 1143779 h 1482760"/>
              <a:gd name="connsiteX76" fmla="*/ 493300 w 4223533"/>
              <a:gd name="connsiteY76" fmla="*/ 1482760 h 1482760"/>
              <a:gd name="connsiteX77" fmla="*/ 276502 w 4223533"/>
              <a:gd name="connsiteY77" fmla="*/ 1434049 h 1482760"/>
              <a:gd name="connsiteX78" fmla="*/ 49024 w 4223533"/>
              <a:gd name="connsiteY78" fmla="*/ 1227185 h 1482760"/>
              <a:gd name="connsiteX79" fmla="*/ 286111 w 4223533"/>
              <a:gd name="connsiteY79" fmla="*/ 905294 h 1482760"/>
              <a:gd name="connsiteX80" fmla="*/ 737543 w 4223533"/>
              <a:gd name="connsiteY80" fmla="*/ 379079 h 1482760"/>
              <a:gd name="connsiteX81" fmla="*/ 829752 w 4223533"/>
              <a:gd name="connsiteY81" fmla="*/ 220276 h 1482760"/>
              <a:gd name="connsiteX82" fmla="*/ 888662 w 4223533"/>
              <a:gd name="connsiteY82" fmla="*/ 148558 h 1482760"/>
              <a:gd name="connsiteX83" fmla="*/ 916837 w 4223533"/>
              <a:gd name="connsiteY83" fmla="*/ 94770 h 1482760"/>
              <a:gd name="connsiteX84" fmla="*/ 973187 w 4223533"/>
              <a:gd name="connsiteY84" fmla="*/ 35859 h 1482760"/>
              <a:gd name="connsiteX85" fmla="*/ 1078202 w 4223533"/>
              <a:gd name="connsiteY85" fmla="*/ 12807 h 1482760"/>
              <a:gd name="connsiteX86" fmla="*/ 2282034 w 4223533"/>
              <a:gd name="connsiteY86" fmla="*/ 0 h 1482760"/>
              <a:gd name="connsiteX87" fmla="*/ 2192387 w 4223533"/>
              <a:gd name="connsiteY87" fmla="*/ 94770 h 1482760"/>
              <a:gd name="connsiteX88" fmla="*/ 2166773 w 4223533"/>
              <a:gd name="connsiteY88" fmla="*/ 156243 h 1482760"/>
              <a:gd name="connsiteX89" fmla="*/ 2192387 w 4223533"/>
              <a:gd name="connsiteY89" fmla="*/ 212592 h 1482760"/>
              <a:gd name="connsiteX90" fmla="*/ 2253859 w 4223533"/>
              <a:gd name="connsiteY90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73080 w 4223533"/>
              <a:gd name="connsiteY74" fmla="*/ 881102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40030 w 4223533"/>
              <a:gd name="connsiteY74" fmla="*/ 909277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40030 w 4223533"/>
              <a:gd name="connsiteY74" fmla="*/ 909277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40030 w 4223533"/>
              <a:gd name="connsiteY74" fmla="*/ 909277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40030 w 4223533"/>
              <a:gd name="connsiteY74" fmla="*/ 909277 h 1482760"/>
              <a:gd name="connsiteX75" fmla="*/ 1111189 w 4223533"/>
              <a:gd name="connsiteY75" fmla="*/ 914399 h 1482760"/>
              <a:gd name="connsiteX76" fmla="*/ 1131400 w 4223533"/>
              <a:gd name="connsiteY76" fmla="*/ 965043 h 1482760"/>
              <a:gd name="connsiteX77" fmla="*/ 1124307 w 4223533"/>
              <a:gd name="connsiteY77" fmla="*/ 1047286 h 1482760"/>
              <a:gd name="connsiteX78" fmla="*/ 1049716 w 4223533"/>
              <a:gd name="connsiteY78" fmla="*/ 1319672 h 1482760"/>
              <a:gd name="connsiteX79" fmla="*/ 917085 w 4223533"/>
              <a:gd name="connsiteY79" fmla="*/ 1143779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506479"/>
              <a:gd name="connsiteX1" fmla="*/ 2402417 w 4223533"/>
              <a:gd name="connsiteY1" fmla="*/ 238206 h 1506479"/>
              <a:gd name="connsiteX2" fmla="*/ 2509994 w 4223533"/>
              <a:gd name="connsiteY2" fmla="*/ 253574 h 1506479"/>
              <a:gd name="connsiteX3" fmla="*/ 2512555 w 4223533"/>
              <a:gd name="connsiteY3" fmla="*/ 256135 h 1506479"/>
              <a:gd name="connsiteX4" fmla="*/ 2643183 w 4223533"/>
              <a:gd name="connsiteY4" fmla="*/ 235644 h 1506479"/>
              <a:gd name="connsiteX5" fmla="*/ 2743076 w 4223533"/>
              <a:gd name="connsiteY5" fmla="*/ 186979 h 1506479"/>
              <a:gd name="connsiteX6" fmla="*/ 2835284 w 4223533"/>
              <a:gd name="connsiteY6" fmla="*/ 192101 h 1506479"/>
              <a:gd name="connsiteX7" fmla="*/ 2917247 w 4223533"/>
              <a:gd name="connsiteY7" fmla="*/ 274064 h 1506479"/>
              <a:gd name="connsiteX8" fmla="*/ 3022262 w 4223533"/>
              <a:gd name="connsiteY8" fmla="*/ 294555 h 1506479"/>
              <a:gd name="connsiteX9" fmla="*/ 3119594 w 4223533"/>
              <a:gd name="connsiteY9" fmla="*/ 299678 h 1506479"/>
              <a:gd name="connsiteX10" fmla="*/ 3165698 w 4223533"/>
              <a:gd name="connsiteY10" fmla="*/ 266380 h 1506479"/>
              <a:gd name="connsiteX11" fmla="*/ 3286081 w 4223533"/>
              <a:gd name="connsiteY11" fmla="*/ 271503 h 1506479"/>
              <a:gd name="connsiteX12" fmla="*/ 3365483 w 4223533"/>
              <a:gd name="connsiteY12" fmla="*/ 238206 h 1506479"/>
              <a:gd name="connsiteX13" fmla="*/ 3488427 w 4223533"/>
              <a:gd name="connsiteY13" fmla="*/ 199785 h 1506479"/>
              <a:gd name="connsiteX14" fmla="*/ 3547338 w 4223533"/>
              <a:gd name="connsiteY14" fmla="*/ 166488 h 1506479"/>
              <a:gd name="connsiteX15" fmla="*/ 3688212 w 4223533"/>
              <a:gd name="connsiteY15" fmla="*/ 140874 h 1506479"/>
              <a:gd name="connsiteX16" fmla="*/ 3744562 w 4223533"/>
              <a:gd name="connsiteY16" fmla="*/ 140874 h 1506479"/>
              <a:gd name="connsiteX17" fmla="*/ 3803473 w 4223533"/>
              <a:gd name="connsiteY17" fmla="*/ 94770 h 1506479"/>
              <a:gd name="connsiteX18" fmla="*/ 3862383 w 4223533"/>
              <a:gd name="connsiteY18" fmla="*/ 53789 h 1506479"/>
              <a:gd name="connsiteX19" fmla="*/ 3962276 w 4223533"/>
              <a:gd name="connsiteY19" fmla="*/ 10246 h 1506479"/>
              <a:gd name="connsiteX20" fmla="*/ 4033994 w 4223533"/>
              <a:gd name="connsiteY20" fmla="*/ 17930 h 1506479"/>
              <a:gd name="connsiteX21" fmla="*/ 4223533 w 4223533"/>
              <a:gd name="connsiteY21" fmla="*/ 12807 h 1506479"/>
              <a:gd name="connsiteX22" fmla="*/ 4133886 w 4223533"/>
              <a:gd name="connsiteY22" fmla="*/ 84525 h 1506479"/>
              <a:gd name="connsiteX23" fmla="*/ 4087782 w 4223533"/>
              <a:gd name="connsiteY23" fmla="*/ 148558 h 1506479"/>
              <a:gd name="connsiteX24" fmla="*/ 4131325 w 4223533"/>
              <a:gd name="connsiteY24" fmla="*/ 199785 h 1506479"/>
              <a:gd name="connsiteX25" fmla="*/ 4144131 w 4223533"/>
              <a:gd name="connsiteY25" fmla="*/ 217715 h 1506479"/>
              <a:gd name="connsiteX26" fmla="*/ 4151815 w 4223533"/>
              <a:gd name="connsiteY26" fmla="*/ 225399 h 1506479"/>
              <a:gd name="connsiteX27" fmla="*/ 4172306 w 4223533"/>
              <a:gd name="connsiteY27" fmla="*/ 258696 h 1506479"/>
              <a:gd name="connsiteX28" fmla="*/ 4162061 w 4223533"/>
              <a:gd name="connsiteY28" fmla="*/ 261258 h 1506479"/>
              <a:gd name="connsiteX29" fmla="*/ 4154377 w 4223533"/>
              <a:gd name="connsiteY29" fmla="*/ 263819 h 1506479"/>
              <a:gd name="connsiteX30" fmla="*/ 4144131 w 4223533"/>
              <a:gd name="connsiteY30" fmla="*/ 266380 h 1506479"/>
              <a:gd name="connsiteX31" fmla="*/ 4108273 w 4223533"/>
              <a:gd name="connsiteY31" fmla="*/ 279187 h 1506479"/>
              <a:gd name="connsiteX32" fmla="*/ 4100588 w 4223533"/>
              <a:gd name="connsiteY32" fmla="*/ 286871 h 1506479"/>
              <a:gd name="connsiteX33" fmla="*/ 4092904 w 4223533"/>
              <a:gd name="connsiteY33" fmla="*/ 289432 h 1506479"/>
              <a:gd name="connsiteX34" fmla="*/ 4087782 w 4223533"/>
              <a:gd name="connsiteY34" fmla="*/ 291994 h 1506479"/>
              <a:gd name="connsiteX35" fmla="*/ 4033994 w 4223533"/>
              <a:gd name="connsiteY35" fmla="*/ 327853 h 1506479"/>
              <a:gd name="connsiteX36" fmla="*/ 3987889 w 4223533"/>
              <a:gd name="connsiteY36" fmla="*/ 363711 h 1506479"/>
              <a:gd name="connsiteX37" fmla="*/ 3936662 w 4223533"/>
              <a:gd name="connsiteY37" fmla="*/ 414938 h 1506479"/>
              <a:gd name="connsiteX38" fmla="*/ 3847015 w 4223533"/>
              <a:gd name="connsiteY38" fmla="*/ 517392 h 1506479"/>
              <a:gd name="connsiteX39" fmla="*/ 3762491 w 4223533"/>
              <a:gd name="connsiteY39" fmla="*/ 614723 h 1506479"/>
              <a:gd name="connsiteX40" fmla="*/ 3759930 w 4223533"/>
              <a:gd name="connsiteY40" fmla="*/ 627530 h 1506479"/>
              <a:gd name="connsiteX41" fmla="*/ 3695896 w 4223533"/>
              <a:gd name="connsiteY41" fmla="*/ 676195 h 1506479"/>
              <a:gd name="connsiteX42" fmla="*/ 3560145 w 4223533"/>
              <a:gd name="connsiteY42" fmla="*/ 740229 h 1506479"/>
              <a:gd name="connsiteX43" fmla="*/ 3555022 w 4223533"/>
              <a:gd name="connsiteY43" fmla="*/ 750474 h 1506479"/>
              <a:gd name="connsiteX44" fmla="*/ 3544777 w 4223533"/>
              <a:gd name="connsiteY44" fmla="*/ 760720 h 1506479"/>
              <a:gd name="connsiteX45" fmla="*/ 3406464 w 4223533"/>
              <a:gd name="connsiteY45" fmla="*/ 750474 h 1506479"/>
              <a:gd name="connsiteX46" fmla="*/ 3398780 w 4223533"/>
              <a:gd name="connsiteY46" fmla="*/ 747913 h 1506479"/>
              <a:gd name="connsiteX47" fmla="*/ 3388535 w 4223533"/>
              <a:gd name="connsiteY47" fmla="*/ 742790 h 1506479"/>
              <a:gd name="connsiteX48" fmla="*/ 3304010 w 4223533"/>
              <a:gd name="connsiteY48" fmla="*/ 678757 h 1506479"/>
              <a:gd name="connsiteX49" fmla="*/ 3178504 w 4223533"/>
              <a:gd name="connsiteY49" fmla="*/ 632653 h 1506479"/>
              <a:gd name="connsiteX50" fmla="*/ 3004333 w 4223533"/>
              <a:gd name="connsiteY50" fmla="*/ 601916 h 1506479"/>
              <a:gd name="connsiteX51" fmla="*/ 2881388 w 4223533"/>
              <a:gd name="connsiteY51" fmla="*/ 591671 h 1506479"/>
              <a:gd name="connsiteX52" fmla="*/ 2778935 w 4223533"/>
              <a:gd name="connsiteY52" fmla="*/ 604478 h 1506479"/>
              <a:gd name="connsiteX53" fmla="*/ 2650867 w 4223533"/>
              <a:gd name="connsiteY53" fmla="*/ 578864 h 1506479"/>
              <a:gd name="connsiteX54" fmla="*/ 2469012 w 4223533"/>
              <a:gd name="connsiteY54" fmla="*/ 540444 h 1506479"/>
              <a:gd name="connsiteX55" fmla="*/ 2366558 w 4223533"/>
              <a:gd name="connsiteY55" fmla="*/ 512269 h 1506479"/>
              <a:gd name="connsiteX56" fmla="*/ 2266666 w 4223533"/>
              <a:gd name="connsiteY56" fmla="*/ 471288 h 1506479"/>
              <a:gd name="connsiteX57" fmla="*/ 2200071 w 4223533"/>
              <a:gd name="connsiteY57" fmla="*/ 466165 h 1506479"/>
              <a:gd name="connsiteX58" fmla="*/ 2148844 w 4223533"/>
              <a:gd name="connsiteY58" fmla="*/ 440552 h 1506479"/>
              <a:gd name="connsiteX59" fmla="*/ 2054074 w 4223533"/>
              <a:gd name="connsiteY59" fmla="*/ 402132 h 1506479"/>
              <a:gd name="connsiteX60" fmla="*/ 1997725 w 4223533"/>
              <a:gd name="connsiteY60" fmla="*/ 391886 h 1506479"/>
              <a:gd name="connsiteX61" fmla="*/ 1910639 w 4223533"/>
              <a:gd name="connsiteY61" fmla="*/ 402132 h 1506479"/>
              <a:gd name="connsiteX62" fmla="*/ 1874780 w 4223533"/>
              <a:gd name="connsiteY62" fmla="*/ 399570 h 1506479"/>
              <a:gd name="connsiteX63" fmla="*/ 1805624 w 4223533"/>
              <a:gd name="connsiteY63" fmla="*/ 427745 h 1506479"/>
              <a:gd name="connsiteX64" fmla="*/ 1710854 w 4223533"/>
              <a:gd name="connsiteY64" fmla="*/ 461043 h 1506479"/>
              <a:gd name="connsiteX65" fmla="*/ 1618646 w 4223533"/>
              <a:gd name="connsiteY65" fmla="*/ 484095 h 1506479"/>
              <a:gd name="connsiteX66" fmla="*/ 1557173 w 4223533"/>
              <a:gd name="connsiteY66" fmla="*/ 499463 h 1506479"/>
              <a:gd name="connsiteX67" fmla="*/ 1413738 w 4223533"/>
              <a:gd name="connsiteY67" fmla="*/ 583987 h 1506479"/>
              <a:gd name="connsiteX68" fmla="*/ 1313846 w 4223533"/>
              <a:gd name="connsiteY68" fmla="*/ 653143 h 1506479"/>
              <a:gd name="connsiteX69" fmla="*/ 1193462 w 4223533"/>
              <a:gd name="connsiteY69" fmla="*/ 706932 h 1506479"/>
              <a:gd name="connsiteX70" fmla="*/ 1124306 w 4223533"/>
              <a:gd name="connsiteY70" fmla="*/ 763281 h 1506479"/>
              <a:gd name="connsiteX71" fmla="*/ 1119183 w 4223533"/>
              <a:gd name="connsiteY71" fmla="*/ 770965 h 1506479"/>
              <a:gd name="connsiteX72" fmla="*/ 1055150 w 4223533"/>
              <a:gd name="connsiteY72" fmla="*/ 796834 h 1506479"/>
              <a:gd name="connsiteX73" fmla="*/ 1060274 w 4223533"/>
              <a:gd name="connsiteY73" fmla="*/ 870553 h 1506479"/>
              <a:gd name="connsiteX74" fmla="*/ 1111189 w 4223533"/>
              <a:gd name="connsiteY74" fmla="*/ 914399 h 1506479"/>
              <a:gd name="connsiteX75" fmla="*/ 1131400 w 4223533"/>
              <a:gd name="connsiteY75" fmla="*/ 965043 h 1506479"/>
              <a:gd name="connsiteX76" fmla="*/ 1124307 w 4223533"/>
              <a:gd name="connsiteY76" fmla="*/ 1047286 h 1506479"/>
              <a:gd name="connsiteX77" fmla="*/ 1049716 w 4223533"/>
              <a:gd name="connsiteY77" fmla="*/ 1319672 h 1506479"/>
              <a:gd name="connsiteX78" fmla="*/ 917085 w 4223533"/>
              <a:gd name="connsiteY78" fmla="*/ 1143779 h 1506479"/>
              <a:gd name="connsiteX79" fmla="*/ 733091 w 4223533"/>
              <a:gd name="connsiteY79" fmla="*/ 1291736 h 1506479"/>
              <a:gd name="connsiteX80" fmla="*/ 493300 w 4223533"/>
              <a:gd name="connsiteY80" fmla="*/ 1482760 h 1506479"/>
              <a:gd name="connsiteX81" fmla="*/ 276502 w 4223533"/>
              <a:gd name="connsiteY81" fmla="*/ 1434049 h 1506479"/>
              <a:gd name="connsiteX82" fmla="*/ 49024 w 4223533"/>
              <a:gd name="connsiteY82" fmla="*/ 1227185 h 1506479"/>
              <a:gd name="connsiteX83" fmla="*/ 286111 w 4223533"/>
              <a:gd name="connsiteY83" fmla="*/ 905294 h 1506479"/>
              <a:gd name="connsiteX84" fmla="*/ 737543 w 4223533"/>
              <a:gd name="connsiteY84" fmla="*/ 379079 h 1506479"/>
              <a:gd name="connsiteX85" fmla="*/ 829752 w 4223533"/>
              <a:gd name="connsiteY85" fmla="*/ 220276 h 1506479"/>
              <a:gd name="connsiteX86" fmla="*/ 888662 w 4223533"/>
              <a:gd name="connsiteY86" fmla="*/ 148558 h 1506479"/>
              <a:gd name="connsiteX87" fmla="*/ 916837 w 4223533"/>
              <a:gd name="connsiteY87" fmla="*/ 94770 h 1506479"/>
              <a:gd name="connsiteX88" fmla="*/ 973187 w 4223533"/>
              <a:gd name="connsiteY88" fmla="*/ 35859 h 1506479"/>
              <a:gd name="connsiteX89" fmla="*/ 1078202 w 4223533"/>
              <a:gd name="connsiteY89" fmla="*/ 12807 h 1506479"/>
              <a:gd name="connsiteX90" fmla="*/ 2282034 w 4223533"/>
              <a:gd name="connsiteY90" fmla="*/ 0 h 1506479"/>
              <a:gd name="connsiteX91" fmla="*/ 2192387 w 4223533"/>
              <a:gd name="connsiteY91" fmla="*/ 94770 h 1506479"/>
              <a:gd name="connsiteX92" fmla="*/ 2166773 w 4223533"/>
              <a:gd name="connsiteY92" fmla="*/ 156243 h 1506479"/>
              <a:gd name="connsiteX93" fmla="*/ 2192387 w 4223533"/>
              <a:gd name="connsiteY93" fmla="*/ 212592 h 1506479"/>
              <a:gd name="connsiteX94" fmla="*/ 2253859 w 4223533"/>
              <a:gd name="connsiteY94" fmla="*/ 245890 h 1506479"/>
              <a:gd name="connsiteX0" fmla="*/ 2253859 w 4223533"/>
              <a:gd name="connsiteY0" fmla="*/ 245890 h 1515631"/>
              <a:gd name="connsiteX1" fmla="*/ 2402417 w 4223533"/>
              <a:gd name="connsiteY1" fmla="*/ 238206 h 1515631"/>
              <a:gd name="connsiteX2" fmla="*/ 2509994 w 4223533"/>
              <a:gd name="connsiteY2" fmla="*/ 253574 h 1515631"/>
              <a:gd name="connsiteX3" fmla="*/ 2512555 w 4223533"/>
              <a:gd name="connsiteY3" fmla="*/ 256135 h 1515631"/>
              <a:gd name="connsiteX4" fmla="*/ 2643183 w 4223533"/>
              <a:gd name="connsiteY4" fmla="*/ 235644 h 1515631"/>
              <a:gd name="connsiteX5" fmla="*/ 2743076 w 4223533"/>
              <a:gd name="connsiteY5" fmla="*/ 186979 h 1515631"/>
              <a:gd name="connsiteX6" fmla="*/ 2835284 w 4223533"/>
              <a:gd name="connsiteY6" fmla="*/ 192101 h 1515631"/>
              <a:gd name="connsiteX7" fmla="*/ 2917247 w 4223533"/>
              <a:gd name="connsiteY7" fmla="*/ 274064 h 1515631"/>
              <a:gd name="connsiteX8" fmla="*/ 3022262 w 4223533"/>
              <a:gd name="connsiteY8" fmla="*/ 294555 h 1515631"/>
              <a:gd name="connsiteX9" fmla="*/ 3119594 w 4223533"/>
              <a:gd name="connsiteY9" fmla="*/ 299678 h 1515631"/>
              <a:gd name="connsiteX10" fmla="*/ 3165698 w 4223533"/>
              <a:gd name="connsiteY10" fmla="*/ 266380 h 1515631"/>
              <a:gd name="connsiteX11" fmla="*/ 3286081 w 4223533"/>
              <a:gd name="connsiteY11" fmla="*/ 271503 h 1515631"/>
              <a:gd name="connsiteX12" fmla="*/ 3365483 w 4223533"/>
              <a:gd name="connsiteY12" fmla="*/ 238206 h 1515631"/>
              <a:gd name="connsiteX13" fmla="*/ 3488427 w 4223533"/>
              <a:gd name="connsiteY13" fmla="*/ 199785 h 1515631"/>
              <a:gd name="connsiteX14" fmla="*/ 3547338 w 4223533"/>
              <a:gd name="connsiteY14" fmla="*/ 166488 h 1515631"/>
              <a:gd name="connsiteX15" fmla="*/ 3688212 w 4223533"/>
              <a:gd name="connsiteY15" fmla="*/ 140874 h 1515631"/>
              <a:gd name="connsiteX16" fmla="*/ 3744562 w 4223533"/>
              <a:gd name="connsiteY16" fmla="*/ 140874 h 1515631"/>
              <a:gd name="connsiteX17" fmla="*/ 3803473 w 4223533"/>
              <a:gd name="connsiteY17" fmla="*/ 94770 h 1515631"/>
              <a:gd name="connsiteX18" fmla="*/ 3862383 w 4223533"/>
              <a:gd name="connsiteY18" fmla="*/ 53789 h 1515631"/>
              <a:gd name="connsiteX19" fmla="*/ 3962276 w 4223533"/>
              <a:gd name="connsiteY19" fmla="*/ 10246 h 1515631"/>
              <a:gd name="connsiteX20" fmla="*/ 4033994 w 4223533"/>
              <a:gd name="connsiteY20" fmla="*/ 17930 h 1515631"/>
              <a:gd name="connsiteX21" fmla="*/ 4223533 w 4223533"/>
              <a:gd name="connsiteY21" fmla="*/ 12807 h 1515631"/>
              <a:gd name="connsiteX22" fmla="*/ 4133886 w 4223533"/>
              <a:gd name="connsiteY22" fmla="*/ 84525 h 1515631"/>
              <a:gd name="connsiteX23" fmla="*/ 4087782 w 4223533"/>
              <a:gd name="connsiteY23" fmla="*/ 148558 h 1515631"/>
              <a:gd name="connsiteX24" fmla="*/ 4131325 w 4223533"/>
              <a:gd name="connsiteY24" fmla="*/ 199785 h 1515631"/>
              <a:gd name="connsiteX25" fmla="*/ 4144131 w 4223533"/>
              <a:gd name="connsiteY25" fmla="*/ 217715 h 1515631"/>
              <a:gd name="connsiteX26" fmla="*/ 4151815 w 4223533"/>
              <a:gd name="connsiteY26" fmla="*/ 225399 h 1515631"/>
              <a:gd name="connsiteX27" fmla="*/ 4172306 w 4223533"/>
              <a:gd name="connsiteY27" fmla="*/ 258696 h 1515631"/>
              <a:gd name="connsiteX28" fmla="*/ 4162061 w 4223533"/>
              <a:gd name="connsiteY28" fmla="*/ 261258 h 1515631"/>
              <a:gd name="connsiteX29" fmla="*/ 4154377 w 4223533"/>
              <a:gd name="connsiteY29" fmla="*/ 263819 h 1515631"/>
              <a:gd name="connsiteX30" fmla="*/ 4144131 w 4223533"/>
              <a:gd name="connsiteY30" fmla="*/ 266380 h 1515631"/>
              <a:gd name="connsiteX31" fmla="*/ 4108273 w 4223533"/>
              <a:gd name="connsiteY31" fmla="*/ 279187 h 1515631"/>
              <a:gd name="connsiteX32" fmla="*/ 4100588 w 4223533"/>
              <a:gd name="connsiteY32" fmla="*/ 286871 h 1515631"/>
              <a:gd name="connsiteX33" fmla="*/ 4092904 w 4223533"/>
              <a:gd name="connsiteY33" fmla="*/ 289432 h 1515631"/>
              <a:gd name="connsiteX34" fmla="*/ 4087782 w 4223533"/>
              <a:gd name="connsiteY34" fmla="*/ 291994 h 1515631"/>
              <a:gd name="connsiteX35" fmla="*/ 4033994 w 4223533"/>
              <a:gd name="connsiteY35" fmla="*/ 327853 h 1515631"/>
              <a:gd name="connsiteX36" fmla="*/ 3987889 w 4223533"/>
              <a:gd name="connsiteY36" fmla="*/ 363711 h 1515631"/>
              <a:gd name="connsiteX37" fmla="*/ 3936662 w 4223533"/>
              <a:gd name="connsiteY37" fmla="*/ 414938 h 1515631"/>
              <a:gd name="connsiteX38" fmla="*/ 3847015 w 4223533"/>
              <a:gd name="connsiteY38" fmla="*/ 517392 h 1515631"/>
              <a:gd name="connsiteX39" fmla="*/ 3762491 w 4223533"/>
              <a:gd name="connsiteY39" fmla="*/ 614723 h 1515631"/>
              <a:gd name="connsiteX40" fmla="*/ 3759930 w 4223533"/>
              <a:gd name="connsiteY40" fmla="*/ 627530 h 1515631"/>
              <a:gd name="connsiteX41" fmla="*/ 3695896 w 4223533"/>
              <a:gd name="connsiteY41" fmla="*/ 676195 h 1515631"/>
              <a:gd name="connsiteX42" fmla="*/ 3560145 w 4223533"/>
              <a:gd name="connsiteY42" fmla="*/ 740229 h 1515631"/>
              <a:gd name="connsiteX43" fmla="*/ 3555022 w 4223533"/>
              <a:gd name="connsiteY43" fmla="*/ 750474 h 1515631"/>
              <a:gd name="connsiteX44" fmla="*/ 3544777 w 4223533"/>
              <a:gd name="connsiteY44" fmla="*/ 760720 h 1515631"/>
              <a:gd name="connsiteX45" fmla="*/ 3406464 w 4223533"/>
              <a:gd name="connsiteY45" fmla="*/ 750474 h 1515631"/>
              <a:gd name="connsiteX46" fmla="*/ 3398780 w 4223533"/>
              <a:gd name="connsiteY46" fmla="*/ 747913 h 1515631"/>
              <a:gd name="connsiteX47" fmla="*/ 3388535 w 4223533"/>
              <a:gd name="connsiteY47" fmla="*/ 742790 h 1515631"/>
              <a:gd name="connsiteX48" fmla="*/ 3304010 w 4223533"/>
              <a:gd name="connsiteY48" fmla="*/ 678757 h 1515631"/>
              <a:gd name="connsiteX49" fmla="*/ 3178504 w 4223533"/>
              <a:gd name="connsiteY49" fmla="*/ 632653 h 1515631"/>
              <a:gd name="connsiteX50" fmla="*/ 3004333 w 4223533"/>
              <a:gd name="connsiteY50" fmla="*/ 601916 h 1515631"/>
              <a:gd name="connsiteX51" fmla="*/ 2881388 w 4223533"/>
              <a:gd name="connsiteY51" fmla="*/ 591671 h 1515631"/>
              <a:gd name="connsiteX52" fmla="*/ 2778935 w 4223533"/>
              <a:gd name="connsiteY52" fmla="*/ 604478 h 1515631"/>
              <a:gd name="connsiteX53" fmla="*/ 2650867 w 4223533"/>
              <a:gd name="connsiteY53" fmla="*/ 578864 h 1515631"/>
              <a:gd name="connsiteX54" fmla="*/ 2469012 w 4223533"/>
              <a:gd name="connsiteY54" fmla="*/ 540444 h 1515631"/>
              <a:gd name="connsiteX55" fmla="*/ 2366558 w 4223533"/>
              <a:gd name="connsiteY55" fmla="*/ 512269 h 1515631"/>
              <a:gd name="connsiteX56" fmla="*/ 2266666 w 4223533"/>
              <a:gd name="connsiteY56" fmla="*/ 471288 h 1515631"/>
              <a:gd name="connsiteX57" fmla="*/ 2200071 w 4223533"/>
              <a:gd name="connsiteY57" fmla="*/ 466165 h 1515631"/>
              <a:gd name="connsiteX58" fmla="*/ 2148844 w 4223533"/>
              <a:gd name="connsiteY58" fmla="*/ 440552 h 1515631"/>
              <a:gd name="connsiteX59" fmla="*/ 2054074 w 4223533"/>
              <a:gd name="connsiteY59" fmla="*/ 402132 h 1515631"/>
              <a:gd name="connsiteX60" fmla="*/ 1997725 w 4223533"/>
              <a:gd name="connsiteY60" fmla="*/ 391886 h 1515631"/>
              <a:gd name="connsiteX61" fmla="*/ 1910639 w 4223533"/>
              <a:gd name="connsiteY61" fmla="*/ 402132 h 1515631"/>
              <a:gd name="connsiteX62" fmla="*/ 1874780 w 4223533"/>
              <a:gd name="connsiteY62" fmla="*/ 399570 h 1515631"/>
              <a:gd name="connsiteX63" fmla="*/ 1805624 w 4223533"/>
              <a:gd name="connsiteY63" fmla="*/ 427745 h 1515631"/>
              <a:gd name="connsiteX64" fmla="*/ 1710854 w 4223533"/>
              <a:gd name="connsiteY64" fmla="*/ 461043 h 1515631"/>
              <a:gd name="connsiteX65" fmla="*/ 1618646 w 4223533"/>
              <a:gd name="connsiteY65" fmla="*/ 484095 h 1515631"/>
              <a:gd name="connsiteX66" fmla="*/ 1557173 w 4223533"/>
              <a:gd name="connsiteY66" fmla="*/ 499463 h 1515631"/>
              <a:gd name="connsiteX67" fmla="*/ 1413738 w 4223533"/>
              <a:gd name="connsiteY67" fmla="*/ 583987 h 1515631"/>
              <a:gd name="connsiteX68" fmla="*/ 1313846 w 4223533"/>
              <a:gd name="connsiteY68" fmla="*/ 653143 h 1515631"/>
              <a:gd name="connsiteX69" fmla="*/ 1193462 w 4223533"/>
              <a:gd name="connsiteY69" fmla="*/ 706932 h 1515631"/>
              <a:gd name="connsiteX70" fmla="*/ 1124306 w 4223533"/>
              <a:gd name="connsiteY70" fmla="*/ 763281 h 1515631"/>
              <a:gd name="connsiteX71" fmla="*/ 1119183 w 4223533"/>
              <a:gd name="connsiteY71" fmla="*/ 770965 h 1515631"/>
              <a:gd name="connsiteX72" fmla="*/ 1055150 w 4223533"/>
              <a:gd name="connsiteY72" fmla="*/ 796834 h 1515631"/>
              <a:gd name="connsiteX73" fmla="*/ 1060274 w 4223533"/>
              <a:gd name="connsiteY73" fmla="*/ 870553 h 1515631"/>
              <a:gd name="connsiteX74" fmla="*/ 1111189 w 4223533"/>
              <a:gd name="connsiteY74" fmla="*/ 914399 h 1515631"/>
              <a:gd name="connsiteX75" fmla="*/ 1131400 w 4223533"/>
              <a:gd name="connsiteY75" fmla="*/ 965043 h 1515631"/>
              <a:gd name="connsiteX76" fmla="*/ 1124307 w 4223533"/>
              <a:gd name="connsiteY76" fmla="*/ 1047286 h 1515631"/>
              <a:gd name="connsiteX77" fmla="*/ 1049716 w 4223533"/>
              <a:gd name="connsiteY77" fmla="*/ 1319672 h 1515631"/>
              <a:gd name="connsiteX78" fmla="*/ 917085 w 4223533"/>
              <a:gd name="connsiteY78" fmla="*/ 1143779 h 1515631"/>
              <a:gd name="connsiteX79" fmla="*/ 733091 w 4223533"/>
              <a:gd name="connsiteY79" fmla="*/ 1291736 h 1515631"/>
              <a:gd name="connsiteX80" fmla="*/ 493300 w 4223533"/>
              <a:gd name="connsiteY80" fmla="*/ 1482760 h 1515631"/>
              <a:gd name="connsiteX81" fmla="*/ 489764 w 4223533"/>
              <a:gd name="connsiteY81" fmla="*/ 1417498 h 1515631"/>
              <a:gd name="connsiteX82" fmla="*/ 276502 w 4223533"/>
              <a:gd name="connsiteY82" fmla="*/ 1434049 h 1515631"/>
              <a:gd name="connsiteX83" fmla="*/ 49024 w 4223533"/>
              <a:gd name="connsiteY83" fmla="*/ 1227185 h 1515631"/>
              <a:gd name="connsiteX84" fmla="*/ 286111 w 4223533"/>
              <a:gd name="connsiteY84" fmla="*/ 905294 h 1515631"/>
              <a:gd name="connsiteX85" fmla="*/ 737543 w 4223533"/>
              <a:gd name="connsiteY85" fmla="*/ 379079 h 1515631"/>
              <a:gd name="connsiteX86" fmla="*/ 829752 w 4223533"/>
              <a:gd name="connsiteY86" fmla="*/ 220276 h 1515631"/>
              <a:gd name="connsiteX87" fmla="*/ 888662 w 4223533"/>
              <a:gd name="connsiteY87" fmla="*/ 148558 h 1515631"/>
              <a:gd name="connsiteX88" fmla="*/ 916837 w 4223533"/>
              <a:gd name="connsiteY88" fmla="*/ 94770 h 1515631"/>
              <a:gd name="connsiteX89" fmla="*/ 973187 w 4223533"/>
              <a:gd name="connsiteY89" fmla="*/ 35859 h 1515631"/>
              <a:gd name="connsiteX90" fmla="*/ 1078202 w 4223533"/>
              <a:gd name="connsiteY90" fmla="*/ 12807 h 1515631"/>
              <a:gd name="connsiteX91" fmla="*/ 2282034 w 4223533"/>
              <a:gd name="connsiteY91" fmla="*/ 0 h 1515631"/>
              <a:gd name="connsiteX92" fmla="*/ 2192387 w 4223533"/>
              <a:gd name="connsiteY92" fmla="*/ 94770 h 1515631"/>
              <a:gd name="connsiteX93" fmla="*/ 2166773 w 4223533"/>
              <a:gd name="connsiteY93" fmla="*/ 156243 h 1515631"/>
              <a:gd name="connsiteX94" fmla="*/ 2192387 w 4223533"/>
              <a:gd name="connsiteY94" fmla="*/ 212592 h 1515631"/>
              <a:gd name="connsiteX95" fmla="*/ 2253859 w 4223533"/>
              <a:gd name="connsiteY95" fmla="*/ 245890 h 1515631"/>
              <a:gd name="connsiteX0" fmla="*/ 2253859 w 4223533"/>
              <a:gd name="connsiteY0" fmla="*/ 245890 h 1477678"/>
              <a:gd name="connsiteX1" fmla="*/ 2402417 w 4223533"/>
              <a:gd name="connsiteY1" fmla="*/ 238206 h 1477678"/>
              <a:gd name="connsiteX2" fmla="*/ 2509994 w 4223533"/>
              <a:gd name="connsiteY2" fmla="*/ 253574 h 1477678"/>
              <a:gd name="connsiteX3" fmla="*/ 2512555 w 4223533"/>
              <a:gd name="connsiteY3" fmla="*/ 256135 h 1477678"/>
              <a:gd name="connsiteX4" fmla="*/ 2643183 w 4223533"/>
              <a:gd name="connsiteY4" fmla="*/ 235644 h 1477678"/>
              <a:gd name="connsiteX5" fmla="*/ 2743076 w 4223533"/>
              <a:gd name="connsiteY5" fmla="*/ 186979 h 1477678"/>
              <a:gd name="connsiteX6" fmla="*/ 2835284 w 4223533"/>
              <a:gd name="connsiteY6" fmla="*/ 192101 h 1477678"/>
              <a:gd name="connsiteX7" fmla="*/ 2917247 w 4223533"/>
              <a:gd name="connsiteY7" fmla="*/ 274064 h 1477678"/>
              <a:gd name="connsiteX8" fmla="*/ 3022262 w 4223533"/>
              <a:gd name="connsiteY8" fmla="*/ 294555 h 1477678"/>
              <a:gd name="connsiteX9" fmla="*/ 3119594 w 4223533"/>
              <a:gd name="connsiteY9" fmla="*/ 299678 h 1477678"/>
              <a:gd name="connsiteX10" fmla="*/ 3165698 w 4223533"/>
              <a:gd name="connsiteY10" fmla="*/ 266380 h 1477678"/>
              <a:gd name="connsiteX11" fmla="*/ 3286081 w 4223533"/>
              <a:gd name="connsiteY11" fmla="*/ 271503 h 1477678"/>
              <a:gd name="connsiteX12" fmla="*/ 3365483 w 4223533"/>
              <a:gd name="connsiteY12" fmla="*/ 238206 h 1477678"/>
              <a:gd name="connsiteX13" fmla="*/ 3488427 w 4223533"/>
              <a:gd name="connsiteY13" fmla="*/ 199785 h 1477678"/>
              <a:gd name="connsiteX14" fmla="*/ 3547338 w 4223533"/>
              <a:gd name="connsiteY14" fmla="*/ 166488 h 1477678"/>
              <a:gd name="connsiteX15" fmla="*/ 3688212 w 4223533"/>
              <a:gd name="connsiteY15" fmla="*/ 140874 h 1477678"/>
              <a:gd name="connsiteX16" fmla="*/ 3744562 w 4223533"/>
              <a:gd name="connsiteY16" fmla="*/ 140874 h 1477678"/>
              <a:gd name="connsiteX17" fmla="*/ 3803473 w 4223533"/>
              <a:gd name="connsiteY17" fmla="*/ 94770 h 1477678"/>
              <a:gd name="connsiteX18" fmla="*/ 3862383 w 4223533"/>
              <a:gd name="connsiteY18" fmla="*/ 53789 h 1477678"/>
              <a:gd name="connsiteX19" fmla="*/ 3962276 w 4223533"/>
              <a:gd name="connsiteY19" fmla="*/ 10246 h 1477678"/>
              <a:gd name="connsiteX20" fmla="*/ 4033994 w 4223533"/>
              <a:gd name="connsiteY20" fmla="*/ 17930 h 1477678"/>
              <a:gd name="connsiteX21" fmla="*/ 4223533 w 4223533"/>
              <a:gd name="connsiteY21" fmla="*/ 12807 h 1477678"/>
              <a:gd name="connsiteX22" fmla="*/ 4133886 w 4223533"/>
              <a:gd name="connsiteY22" fmla="*/ 84525 h 1477678"/>
              <a:gd name="connsiteX23" fmla="*/ 4087782 w 4223533"/>
              <a:gd name="connsiteY23" fmla="*/ 148558 h 1477678"/>
              <a:gd name="connsiteX24" fmla="*/ 4131325 w 4223533"/>
              <a:gd name="connsiteY24" fmla="*/ 199785 h 1477678"/>
              <a:gd name="connsiteX25" fmla="*/ 4144131 w 4223533"/>
              <a:gd name="connsiteY25" fmla="*/ 217715 h 1477678"/>
              <a:gd name="connsiteX26" fmla="*/ 4151815 w 4223533"/>
              <a:gd name="connsiteY26" fmla="*/ 225399 h 1477678"/>
              <a:gd name="connsiteX27" fmla="*/ 4172306 w 4223533"/>
              <a:gd name="connsiteY27" fmla="*/ 258696 h 1477678"/>
              <a:gd name="connsiteX28" fmla="*/ 4162061 w 4223533"/>
              <a:gd name="connsiteY28" fmla="*/ 261258 h 1477678"/>
              <a:gd name="connsiteX29" fmla="*/ 4154377 w 4223533"/>
              <a:gd name="connsiteY29" fmla="*/ 263819 h 1477678"/>
              <a:gd name="connsiteX30" fmla="*/ 4144131 w 4223533"/>
              <a:gd name="connsiteY30" fmla="*/ 266380 h 1477678"/>
              <a:gd name="connsiteX31" fmla="*/ 4108273 w 4223533"/>
              <a:gd name="connsiteY31" fmla="*/ 279187 h 1477678"/>
              <a:gd name="connsiteX32" fmla="*/ 4100588 w 4223533"/>
              <a:gd name="connsiteY32" fmla="*/ 286871 h 1477678"/>
              <a:gd name="connsiteX33" fmla="*/ 4092904 w 4223533"/>
              <a:gd name="connsiteY33" fmla="*/ 289432 h 1477678"/>
              <a:gd name="connsiteX34" fmla="*/ 4087782 w 4223533"/>
              <a:gd name="connsiteY34" fmla="*/ 291994 h 1477678"/>
              <a:gd name="connsiteX35" fmla="*/ 4033994 w 4223533"/>
              <a:gd name="connsiteY35" fmla="*/ 327853 h 1477678"/>
              <a:gd name="connsiteX36" fmla="*/ 3987889 w 4223533"/>
              <a:gd name="connsiteY36" fmla="*/ 363711 h 1477678"/>
              <a:gd name="connsiteX37" fmla="*/ 3936662 w 4223533"/>
              <a:gd name="connsiteY37" fmla="*/ 414938 h 1477678"/>
              <a:gd name="connsiteX38" fmla="*/ 3847015 w 4223533"/>
              <a:gd name="connsiteY38" fmla="*/ 517392 h 1477678"/>
              <a:gd name="connsiteX39" fmla="*/ 3762491 w 4223533"/>
              <a:gd name="connsiteY39" fmla="*/ 614723 h 1477678"/>
              <a:gd name="connsiteX40" fmla="*/ 3759930 w 4223533"/>
              <a:gd name="connsiteY40" fmla="*/ 627530 h 1477678"/>
              <a:gd name="connsiteX41" fmla="*/ 3695896 w 4223533"/>
              <a:gd name="connsiteY41" fmla="*/ 676195 h 1477678"/>
              <a:gd name="connsiteX42" fmla="*/ 3560145 w 4223533"/>
              <a:gd name="connsiteY42" fmla="*/ 740229 h 1477678"/>
              <a:gd name="connsiteX43" fmla="*/ 3555022 w 4223533"/>
              <a:gd name="connsiteY43" fmla="*/ 750474 h 1477678"/>
              <a:gd name="connsiteX44" fmla="*/ 3544777 w 4223533"/>
              <a:gd name="connsiteY44" fmla="*/ 760720 h 1477678"/>
              <a:gd name="connsiteX45" fmla="*/ 3406464 w 4223533"/>
              <a:gd name="connsiteY45" fmla="*/ 750474 h 1477678"/>
              <a:gd name="connsiteX46" fmla="*/ 3398780 w 4223533"/>
              <a:gd name="connsiteY46" fmla="*/ 747913 h 1477678"/>
              <a:gd name="connsiteX47" fmla="*/ 3388535 w 4223533"/>
              <a:gd name="connsiteY47" fmla="*/ 742790 h 1477678"/>
              <a:gd name="connsiteX48" fmla="*/ 3304010 w 4223533"/>
              <a:gd name="connsiteY48" fmla="*/ 678757 h 1477678"/>
              <a:gd name="connsiteX49" fmla="*/ 3178504 w 4223533"/>
              <a:gd name="connsiteY49" fmla="*/ 632653 h 1477678"/>
              <a:gd name="connsiteX50" fmla="*/ 3004333 w 4223533"/>
              <a:gd name="connsiteY50" fmla="*/ 601916 h 1477678"/>
              <a:gd name="connsiteX51" fmla="*/ 2881388 w 4223533"/>
              <a:gd name="connsiteY51" fmla="*/ 591671 h 1477678"/>
              <a:gd name="connsiteX52" fmla="*/ 2778935 w 4223533"/>
              <a:gd name="connsiteY52" fmla="*/ 604478 h 1477678"/>
              <a:gd name="connsiteX53" fmla="*/ 2650867 w 4223533"/>
              <a:gd name="connsiteY53" fmla="*/ 578864 h 1477678"/>
              <a:gd name="connsiteX54" fmla="*/ 2469012 w 4223533"/>
              <a:gd name="connsiteY54" fmla="*/ 540444 h 1477678"/>
              <a:gd name="connsiteX55" fmla="*/ 2366558 w 4223533"/>
              <a:gd name="connsiteY55" fmla="*/ 512269 h 1477678"/>
              <a:gd name="connsiteX56" fmla="*/ 2266666 w 4223533"/>
              <a:gd name="connsiteY56" fmla="*/ 471288 h 1477678"/>
              <a:gd name="connsiteX57" fmla="*/ 2200071 w 4223533"/>
              <a:gd name="connsiteY57" fmla="*/ 466165 h 1477678"/>
              <a:gd name="connsiteX58" fmla="*/ 2148844 w 4223533"/>
              <a:gd name="connsiteY58" fmla="*/ 440552 h 1477678"/>
              <a:gd name="connsiteX59" fmla="*/ 2054074 w 4223533"/>
              <a:gd name="connsiteY59" fmla="*/ 402132 h 1477678"/>
              <a:gd name="connsiteX60" fmla="*/ 1997725 w 4223533"/>
              <a:gd name="connsiteY60" fmla="*/ 391886 h 1477678"/>
              <a:gd name="connsiteX61" fmla="*/ 1910639 w 4223533"/>
              <a:gd name="connsiteY61" fmla="*/ 402132 h 1477678"/>
              <a:gd name="connsiteX62" fmla="*/ 1874780 w 4223533"/>
              <a:gd name="connsiteY62" fmla="*/ 399570 h 1477678"/>
              <a:gd name="connsiteX63" fmla="*/ 1805624 w 4223533"/>
              <a:gd name="connsiteY63" fmla="*/ 427745 h 1477678"/>
              <a:gd name="connsiteX64" fmla="*/ 1710854 w 4223533"/>
              <a:gd name="connsiteY64" fmla="*/ 461043 h 1477678"/>
              <a:gd name="connsiteX65" fmla="*/ 1618646 w 4223533"/>
              <a:gd name="connsiteY65" fmla="*/ 484095 h 1477678"/>
              <a:gd name="connsiteX66" fmla="*/ 1557173 w 4223533"/>
              <a:gd name="connsiteY66" fmla="*/ 499463 h 1477678"/>
              <a:gd name="connsiteX67" fmla="*/ 1413738 w 4223533"/>
              <a:gd name="connsiteY67" fmla="*/ 583987 h 1477678"/>
              <a:gd name="connsiteX68" fmla="*/ 1313846 w 4223533"/>
              <a:gd name="connsiteY68" fmla="*/ 653143 h 1477678"/>
              <a:gd name="connsiteX69" fmla="*/ 1193462 w 4223533"/>
              <a:gd name="connsiteY69" fmla="*/ 706932 h 1477678"/>
              <a:gd name="connsiteX70" fmla="*/ 1124306 w 4223533"/>
              <a:gd name="connsiteY70" fmla="*/ 763281 h 1477678"/>
              <a:gd name="connsiteX71" fmla="*/ 1119183 w 4223533"/>
              <a:gd name="connsiteY71" fmla="*/ 770965 h 1477678"/>
              <a:gd name="connsiteX72" fmla="*/ 1055150 w 4223533"/>
              <a:gd name="connsiteY72" fmla="*/ 796834 h 1477678"/>
              <a:gd name="connsiteX73" fmla="*/ 1060274 w 4223533"/>
              <a:gd name="connsiteY73" fmla="*/ 870553 h 1477678"/>
              <a:gd name="connsiteX74" fmla="*/ 1111189 w 4223533"/>
              <a:gd name="connsiteY74" fmla="*/ 914399 h 1477678"/>
              <a:gd name="connsiteX75" fmla="*/ 1131400 w 4223533"/>
              <a:gd name="connsiteY75" fmla="*/ 965043 h 1477678"/>
              <a:gd name="connsiteX76" fmla="*/ 1124307 w 4223533"/>
              <a:gd name="connsiteY76" fmla="*/ 1047286 h 1477678"/>
              <a:gd name="connsiteX77" fmla="*/ 1049716 w 4223533"/>
              <a:gd name="connsiteY77" fmla="*/ 1319672 h 1477678"/>
              <a:gd name="connsiteX78" fmla="*/ 917085 w 4223533"/>
              <a:gd name="connsiteY78" fmla="*/ 1143779 h 1477678"/>
              <a:gd name="connsiteX79" fmla="*/ 733091 w 4223533"/>
              <a:gd name="connsiteY79" fmla="*/ 1291736 h 1477678"/>
              <a:gd name="connsiteX80" fmla="*/ 493300 w 4223533"/>
              <a:gd name="connsiteY80" fmla="*/ 1411298 h 1477678"/>
              <a:gd name="connsiteX81" fmla="*/ 489764 w 4223533"/>
              <a:gd name="connsiteY81" fmla="*/ 1417498 h 1477678"/>
              <a:gd name="connsiteX82" fmla="*/ 276502 w 4223533"/>
              <a:gd name="connsiteY82" fmla="*/ 1434049 h 1477678"/>
              <a:gd name="connsiteX83" fmla="*/ 49024 w 4223533"/>
              <a:gd name="connsiteY83" fmla="*/ 1227185 h 1477678"/>
              <a:gd name="connsiteX84" fmla="*/ 286111 w 4223533"/>
              <a:gd name="connsiteY84" fmla="*/ 905294 h 1477678"/>
              <a:gd name="connsiteX85" fmla="*/ 737543 w 4223533"/>
              <a:gd name="connsiteY85" fmla="*/ 379079 h 1477678"/>
              <a:gd name="connsiteX86" fmla="*/ 829752 w 4223533"/>
              <a:gd name="connsiteY86" fmla="*/ 220276 h 1477678"/>
              <a:gd name="connsiteX87" fmla="*/ 888662 w 4223533"/>
              <a:gd name="connsiteY87" fmla="*/ 148558 h 1477678"/>
              <a:gd name="connsiteX88" fmla="*/ 916837 w 4223533"/>
              <a:gd name="connsiteY88" fmla="*/ 94770 h 1477678"/>
              <a:gd name="connsiteX89" fmla="*/ 973187 w 4223533"/>
              <a:gd name="connsiteY89" fmla="*/ 35859 h 1477678"/>
              <a:gd name="connsiteX90" fmla="*/ 1078202 w 4223533"/>
              <a:gd name="connsiteY90" fmla="*/ 12807 h 1477678"/>
              <a:gd name="connsiteX91" fmla="*/ 2282034 w 4223533"/>
              <a:gd name="connsiteY91" fmla="*/ 0 h 1477678"/>
              <a:gd name="connsiteX92" fmla="*/ 2192387 w 4223533"/>
              <a:gd name="connsiteY92" fmla="*/ 94770 h 1477678"/>
              <a:gd name="connsiteX93" fmla="*/ 2166773 w 4223533"/>
              <a:gd name="connsiteY93" fmla="*/ 156243 h 1477678"/>
              <a:gd name="connsiteX94" fmla="*/ 2192387 w 4223533"/>
              <a:gd name="connsiteY94" fmla="*/ 212592 h 1477678"/>
              <a:gd name="connsiteX95" fmla="*/ 2253859 w 4223533"/>
              <a:gd name="connsiteY95" fmla="*/ 245890 h 1477678"/>
              <a:gd name="connsiteX0" fmla="*/ 2253859 w 4223533"/>
              <a:gd name="connsiteY0" fmla="*/ 245890 h 1477678"/>
              <a:gd name="connsiteX1" fmla="*/ 2402417 w 4223533"/>
              <a:gd name="connsiteY1" fmla="*/ 238206 h 1477678"/>
              <a:gd name="connsiteX2" fmla="*/ 2509994 w 4223533"/>
              <a:gd name="connsiteY2" fmla="*/ 253574 h 1477678"/>
              <a:gd name="connsiteX3" fmla="*/ 2512555 w 4223533"/>
              <a:gd name="connsiteY3" fmla="*/ 256135 h 1477678"/>
              <a:gd name="connsiteX4" fmla="*/ 2643183 w 4223533"/>
              <a:gd name="connsiteY4" fmla="*/ 235644 h 1477678"/>
              <a:gd name="connsiteX5" fmla="*/ 2743076 w 4223533"/>
              <a:gd name="connsiteY5" fmla="*/ 186979 h 1477678"/>
              <a:gd name="connsiteX6" fmla="*/ 2835284 w 4223533"/>
              <a:gd name="connsiteY6" fmla="*/ 192101 h 1477678"/>
              <a:gd name="connsiteX7" fmla="*/ 2917247 w 4223533"/>
              <a:gd name="connsiteY7" fmla="*/ 274064 h 1477678"/>
              <a:gd name="connsiteX8" fmla="*/ 3022262 w 4223533"/>
              <a:gd name="connsiteY8" fmla="*/ 294555 h 1477678"/>
              <a:gd name="connsiteX9" fmla="*/ 3119594 w 4223533"/>
              <a:gd name="connsiteY9" fmla="*/ 299678 h 1477678"/>
              <a:gd name="connsiteX10" fmla="*/ 3165698 w 4223533"/>
              <a:gd name="connsiteY10" fmla="*/ 266380 h 1477678"/>
              <a:gd name="connsiteX11" fmla="*/ 3286081 w 4223533"/>
              <a:gd name="connsiteY11" fmla="*/ 271503 h 1477678"/>
              <a:gd name="connsiteX12" fmla="*/ 3365483 w 4223533"/>
              <a:gd name="connsiteY12" fmla="*/ 238206 h 1477678"/>
              <a:gd name="connsiteX13" fmla="*/ 3488427 w 4223533"/>
              <a:gd name="connsiteY13" fmla="*/ 199785 h 1477678"/>
              <a:gd name="connsiteX14" fmla="*/ 3547338 w 4223533"/>
              <a:gd name="connsiteY14" fmla="*/ 166488 h 1477678"/>
              <a:gd name="connsiteX15" fmla="*/ 3688212 w 4223533"/>
              <a:gd name="connsiteY15" fmla="*/ 140874 h 1477678"/>
              <a:gd name="connsiteX16" fmla="*/ 3744562 w 4223533"/>
              <a:gd name="connsiteY16" fmla="*/ 140874 h 1477678"/>
              <a:gd name="connsiteX17" fmla="*/ 3803473 w 4223533"/>
              <a:gd name="connsiteY17" fmla="*/ 94770 h 1477678"/>
              <a:gd name="connsiteX18" fmla="*/ 3862383 w 4223533"/>
              <a:gd name="connsiteY18" fmla="*/ 53789 h 1477678"/>
              <a:gd name="connsiteX19" fmla="*/ 3962276 w 4223533"/>
              <a:gd name="connsiteY19" fmla="*/ 10246 h 1477678"/>
              <a:gd name="connsiteX20" fmla="*/ 4033994 w 4223533"/>
              <a:gd name="connsiteY20" fmla="*/ 17930 h 1477678"/>
              <a:gd name="connsiteX21" fmla="*/ 4223533 w 4223533"/>
              <a:gd name="connsiteY21" fmla="*/ 12807 h 1477678"/>
              <a:gd name="connsiteX22" fmla="*/ 4133886 w 4223533"/>
              <a:gd name="connsiteY22" fmla="*/ 84525 h 1477678"/>
              <a:gd name="connsiteX23" fmla="*/ 4087782 w 4223533"/>
              <a:gd name="connsiteY23" fmla="*/ 148558 h 1477678"/>
              <a:gd name="connsiteX24" fmla="*/ 4131325 w 4223533"/>
              <a:gd name="connsiteY24" fmla="*/ 199785 h 1477678"/>
              <a:gd name="connsiteX25" fmla="*/ 4144131 w 4223533"/>
              <a:gd name="connsiteY25" fmla="*/ 217715 h 1477678"/>
              <a:gd name="connsiteX26" fmla="*/ 4151815 w 4223533"/>
              <a:gd name="connsiteY26" fmla="*/ 225399 h 1477678"/>
              <a:gd name="connsiteX27" fmla="*/ 4172306 w 4223533"/>
              <a:gd name="connsiteY27" fmla="*/ 258696 h 1477678"/>
              <a:gd name="connsiteX28" fmla="*/ 4162061 w 4223533"/>
              <a:gd name="connsiteY28" fmla="*/ 261258 h 1477678"/>
              <a:gd name="connsiteX29" fmla="*/ 4154377 w 4223533"/>
              <a:gd name="connsiteY29" fmla="*/ 263819 h 1477678"/>
              <a:gd name="connsiteX30" fmla="*/ 4144131 w 4223533"/>
              <a:gd name="connsiteY30" fmla="*/ 266380 h 1477678"/>
              <a:gd name="connsiteX31" fmla="*/ 4108273 w 4223533"/>
              <a:gd name="connsiteY31" fmla="*/ 279187 h 1477678"/>
              <a:gd name="connsiteX32" fmla="*/ 4100588 w 4223533"/>
              <a:gd name="connsiteY32" fmla="*/ 286871 h 1477678"/>
              <a:gd name="connsiteX33" fmla="*/ 4092904 w 4223533"/>
              <a:gd name="connsiteY33" fmla="*/ 289432 h 1477678"/>
              <a:gd name="connsiteX34" fmla="*/ 4087782 w 4223533"/>
              <a:gd name="connsiteY34" fmla="*/ 291994 h 1477678"/>
              <a:gd name="connsiteX35" fmla="*/ 4033994 w 4223533"/>
              <a:gd name="connsiteY35" fmla="*/ 327853 h 1477678"/>
              <a:gd name="connsiteX36" fmla="*/ 3987889 w 4223533"/>
              <a:gd name="connsiteY36" fmla="*/ 363711 h 1477678"/>
              <a:gd name="connsiteX37" fmla="*/ 3936662 w 4223533"/>
              <a:gd name="connsiteY37" fmla="*/ 414938 h 1477678"/>
              <a:gd name="connsiteX38" fmla="*/ 3847015 w 4223533"/>
              <a:gd name="connsiteY38" fmla="*/ 517392 h 1477678"/>
              <a:gd name="connsiteX39" fmla="*/ 3762491 w 4223533"/>
              <a:gd name="connsiteY39" fmla="*/ 614723 h 1477678"/>
              <a:gd name="connsiteX40" fmla="*/ 3759930 w 4223533"/>
              <a:gd name="connsiteY40" fmla="*/ 627530 h 1477678"/>
              <a:gd name="connsiteX41" fmla="*/ 3695896 w 4223533"/>
              <a:gd name="connsiteY41" fmla="*/ 676195 h 1477678"/>
              <a:gd name="connsiteX42" fmla="*/ 3560145 w 4223533"/>
              <a:gd name="connsiteY42" fmla="*/ 740229 h 1477678"/>
              <a:gd name="connsiteX43" fmla="*/ 3555022 w 4223533"/>
              <a:gd name="connsiteY43" fmla="*/ 750474 h 1477678"/>
              <a:gd name="connsiteX44" fmla="*/ 3544777 w 4223533"/>
              <a:gd name="connsiteY44" fmla="*/ 760720 h 1477678"/>
              <a:gd name="connsiteX45" fmla="*/ 3406464 w 4223533"/>
              <a:gd name="connsiteY45" fmla="*/ 750474 h 1477678"/>
              <a:gd name="connsiteX46" fmla="*/ 3398780 w 4223533"/>
              <a:gd name="connsiteY46" fmla="*/ 747913 h 1477678"/>
              <a:gd name="connsiteX47" fmla="*/ 3388535 w 4223533"/>
              <a:gd name="connsiteY47" fmla="*/ 742790 h 1477678"/>
              <a:gd name="connsiteX48" fmla="*/ 3304010 w 4223533"/>
              <a:gd name="connsiteY48" fmla="*/ 678757 h 1477678"/>
              <a:gd name="connsiteX49" fmla="*/ 3178504 w 4223533"/>
              <a:gd name="connsiteY49" fmla="*/ 632653 h 1477678"/>
              <a:gd name="connsiteX50" fmla="*/ 3004333 w 4223533"/>
              <a:gd name="connsiteY50" fmla="*/ 601916 h 1477678"/>
              <a:gd name="connsiteX51" fmla="*/ 2881388 w 4223533"/>
              <a:gd name="connsiteY51" fmla="*/ 591671 h 1477678"/>
              <a:gd name="connsiteX52" fmla="*/ 2778935 w 4223533"/>
              <a:gd name="connsiteY52" fmla="*/ 604478 h 1477678"/>
              <a:gd name="connsiteX53" fmla="*/ 2650867 w 4223533"/>
              <a:gd name="connsiteY53" fmla="*/ 578864 h 1477678"/>
              <a:gd name="connsiteX54" fmla="*/ 2469012 w 4223533"/>
              <a:gd name="connsiteY54" fmla="*/ 540444 h 1477678"/>
              <a:gd name="connsiteX55" fmla="*/ 2366558 w 4223533"/>
              <a:gd name="connsiteY55" fmla="*/ 512269 h 1477678"/>
              <a:gd name="connsiteX56" fmla="*/ 2266666 w 4223533"/>
              <a:gd name="connsiteY56" fmla="*/ 471288 h 1477678"/>
              <a:gd name="connsiteX57" fmla="*/ 2200071 w 4223533"/>
              <a:gd name="connsiteY57" fmla="*/ 466165 h 1477678"/>
              <a:gd name="connsiteX58" fmla="*/ 2148844 w 4223533"/>
              <a:gd name="connsiteY58" fmla="*/ 440552 h 1477678"/>
              <a:gd name="connsiteX59" fmla="*/ 2054074 w 4223533"/>
              <a:gd name="connsiteY59" fmla="*/ 402132 h 1477678"/>
              <a:gd name="connsiteX60" fmla="*/ 1997725 w 4223533"/>
              <a:gd name="connsiteY60" fmla="*/ 391886 h 1477678"/>
              <a:gd name="connsiteX61" fmla="*/ 1910639 w 4223533"/>
              <a:gd name="connsiteY61" fmla="*/ 402132 h 1477678"/>
              <a:gd name="connsiteX62" fmla="*/ 1874780 w 4223533"/>
              <a:gd name="connsiteY62" fmla="*/ 399570 h 1477678"/>
              <a:gd name="connsiteX63" fmla="*/ 1805624 w 4223533"/>
              <a:gd name="connsiteY63" fmla="*/ 427745 h 1477678"/>
              <a:gd name="connsiteX64" fmla="*/ 1710854 w 4223533"/>
              <a:gd name="connsiteY64" fmla="*/ 461043 h 1477678"/>
              <a:gd name="connsiteX65" fmla="*/ 1618646 w 4223533"/>
              <a:gd name="connsiteY65" fmla="*/ 484095 h 1477678"/>
              <a:gd name="connsiteX66" fmla="*/ 1557173 w 4223533"/>
              <a:gd name="connsiteY66" fmla="*/ 499463 h 1477678"/>
              <a:gd name="connsiteX67" fmla="*/ 1413738 w 4223533"/>
              <a:gd name="connsiteY67" fmla="*/ 583987 h 1477678"/>
              <a:gd name="connsiteX68" fmla="*/ 1313846 w 4223533"/>
              <a:gd name="connsiteY68" fmla="*/ 653143 h 1477678"/>
              <a:gd name="connsiteX69" fmla="*/ 1193462 w 4223533"/>
              <a:gd name="connsiteY69" fmla="*/ 706932 h 1477678"/>
              <a:gd name="connsiteX70" fmla="*/ 1124306 w 4223533"/>
              <a:gd name="connsiteY70" fmla="*/ 763281 h 1477678"/>
              <a:gd name="connsiteX71" fmla="*/ 1119183 w 4223533"/>
              <a:gd name="connsiteY71" fmla="*/ 770965 h 1477678"/>
              <a:gd name="connsiteX72" fmla="*/ 1055150 w 4223533"/>
              <a:gd name="connsiteY72" fmla="*/ 796834 h 1477678"/>
              <a:gd name="connsiteX73" fmla="*/ 1060274 w 4223533"/>
              <a:gd name="connsiteY73" fmla="*/ 870553 h 1477678"/>
              <a:gd name="connsiteX74" fmla="*/ 1111189 w 4223533"/>
              <a:gd name="connsiteY74" fmla="*/ 914399 h 1477678"/>
              <a:gd name="connsiteX75" fmla="*/ 1131400 w 4223533"/>
              <a:gd name="connsiteY75" fmla="*/ 965043 h 1477678"/>
              <a:gd name="connsiteX76" fmla="*/ 1124307 w 4223533"/>
              <a:gd name="connsiteY76" fmla="*/ 1047286 h 1477678"/>
              <a:gd name="connsiteX77" fmla="*/ 1049716 w 4223533"/>
              <a:gd name="connsiteY77" fmla="*/ 1319672 h 1477678"/>
              <a:gd name="connsiteX78" fmla="*/ 917085 w 4223533"/>
              <a:gd name="connsiteY78" fmla="*/ 1143779 h 1477678"/>
              <a:gd name="connsiteX79" fmla="*/ 733091 w 4223533"/>
              <a:gd name="connsiteY79" fmla="*/ 1291736 h 1477678"/>
              <a:gd name="connsiteX80" fmla="*/ 493300 w 4223533"/>
              <a:gd name="connsiteY80" fmla="*/ 1411298 h 1477678"/>
              <a:gd name="connsiteX81" fmla="*/ 489764 w 4223533"/>
              <a:gd name="connsiteY81" fmla="*/ 1417498 h 1477678"/>
              <a:gd name="connsiteX82" fmla="*/ 205032 w 4223533"/>
              <a:gd name="connsiteY82" fmla="*/ 1434049 h 1477678"/>
              <a:gd name="connsiteX83" fmla="*/ 49024 w 4223533"/>
              <a:gd name="connsiteY83" fmla="*/ 1227185 h 1477678"/>
              <a:gd name="connsiteX84" fmla="*/ 286111 w 4223533"/>
              <a:gd name="connsiteY84" fmla="*/ 905294 h 1477678"/>
              <a:gd name="connsiteX85" fmla="*/ 737543 w 4223533"/>
              <a:gd name="connsiteY85" fmla="*/ 379079 h 1477678"/>
              <a:gd name="connsiteX86" fmla="*/ 829752 w 4223533"/>
              <a:gd name="connsiteY86" fmla="*/ 220276 h 1477678"/>
              <a:gd name="connsiteX87" fmla="*/ 888662 w 4223533"/>
              <a:gd name="connsiteY87" fmla="*/ 148558 h 1477678"/>
              <a:gd name="connsiteX88" fmla="*/ 916837 w 4223533"/>
              <a:gd name="connsiteY88" fmla="*/ 94770 h 1477678"/>
              <a:gd name="connsiteX89" fmla="*/ 973187 w 4223533"/>
              <a:gd name="connsiteY89" fmla="*/ 35859 h 1477678"/>
              <a:gd name="connsiteX90" fmla="*/ 1078202 w 4223533"/>
              <a:gd name="connsiteY90" fmla="*/ 12807 h 1477678"/>
              <a:gd name="connsiteX91" fmla="*/ 2282034 w 4223533"/>
              <a:gd name="connsiteY91" fmla="*/ 0 h 1477678"/>
              <a:gd name="connsiteX92" fmla="*/ 2192387 w 4223533"/>
              <a:gd name="connsiteY92" fmla="*/ 94770 h 1477678"/>
              <a:gd name="connsiteX93" fmla="*/ 2166773 w 4223533"/>
              <a:gd name="connsiteY93" fmla="*/ 156243 h 1477678"/>
              <a:gd name="connsiteX94" fmla="*/ 2192387 w 4223533"/>
              <a:gd name="connsiteY94" fmla="*/ 212592 h 1477678"/>
              <a:gd name="connsiteX95" fmla="*/ 2253859 w 4223533"/>
              <a:gd name="connsiteY95" fmla="*/ 245890 h 1477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4223533" h="1477678">
                <a:moveTo>
                  <a:pt x="2253859" y="245890"/>
                </a:moveTo>
                <a:lnTo>
                  <a:pt x="2402417" y="238206"/>
                </a:lnTo>
                <a:cubicBezTo>
                  <a:pt x="2543473" y="248785"/>
                  <a:pt x="2482679" y="217156"/>
                  <a:pt x="2509994" y="253574"/>
                </a:cubicBezTo>
                <a:cubicBezTo>
                  <a:pt x="2510718" y="254540"/>
                  <a:pt x="2511701" y="255281"/>
                  <a:pt x="2512555" y="256135"/>
                </a:cubicBezTo>
                <a:lnTo>
                  <a:pt x="2643183" y="235644"/>
                </a:lnTo>
                <a:lnTo>
                  <a:pt x="2743076" y="186979"/>
                </a:lnTo>
                <a:lnTo>
                  <a:pt x="2835284" y="192101"/>
                </a:lnTo>
                <a:lnTo>
                  <a:pt x="2917247" y="274064"/>
                </a:lnTo>
                <a:lnTo>
                  <a:pt x="3022262" y="294555"/>
                </a:lnTo>
                <a:lnTo>
                  <a:pt x="3119594" y="299678"/>
                </a:lnTo>
                <a:lnTo>
                  <a:pt x="3165698" y="266380"/>
                </a:lnTo>
                <a:lnTo>
                  <a:pt x="3286081" y="271503"/>
                </a:lnTo>
                <a:lnTo>
                  <a:pt x="3365483" y="238206"/>
                </a:lnTo>
                <a:lnTo>
                  <a:pt x="3488427" y="199785"/>
                </a:lnTo>
                <a:lnTo>
                  <a:pt x="3547338" y="166488"/>
                </a:lnTo>
                <a:cubicBezTo>
                  <a:pt x="3689049" y="138146"/>
                  <a:pt x="3688212" y="90425"/>
                  <a:pt x="3688212" y="140874"/>
                </a:cubicBezTo>
                <a:cubicBezTo>
                  <a:pt x="3745415" y="143475"/>
                  <a:pt x="3744562" y="162239"/>
                  <a:pt x="3744562" y="140874"/>
                </a:cubicBezTo>
                <a:lnTo>
                  <a:pt x="3803473" y="94770"/>
                </a:lnTo>
                <a:lnTo>
                  <a:pt x="3862383" y="53789"/>
                </a:lnTo>
                <a:lnTo>
                  <a:pt x="3962276" y="10246"/>
                </a:lnTo>
                <a:lnTo>
                  <a:pt x="4033994" y="17930"/>
                </a:lnTo>
                <a:lnTo>
                  <a:pt x="4223533" y="12807"/>
                </a:lnTo>
                <a:cubicBezTo>
                  <a:pt x="4135788" y="85068"/>
                  <a:pt x="4174052" y="84525"/>
                  <a:pt x="4133886" y="84525"/>
                </a:cubicBezTo>
                <a:cubicBezTo>
                  <a:pt x="4087270" y="146680"/>
                  <a:pt x="4087782" y="120384"/>
                  <a:pt x="4087782" y="148558"/>
                </a:cubicBezTo>
                <a:cubicBezTo>
                  <a:pt x="4102296" y="165634"/>
                  <a:pt x="4117052" y="182507"/>
                  <a:pt x="4131325" y="199785"/>
                </a:cubicBezTo>
                <a:cubicBezTo>
                  <a:pt x="4162172" y="237127"/>
                  <a:pt x="4102207" y="168801"/>
                  <a:pt x="4144131" y="217715"/>
                </a:cubicBezTo>
                <a:cubicBezTo>
                  <a:pt x="4146488" y="220465"/>
                  <a:pt x="4151815" y="225399"/>
                  <a:pt x="4151815" y="225399"/>
                </a:cubicBezTo>
                <a:cubicBezTo>
                  <a:pt x="4158645" y="236498"/>
                  <a:pt x="4168726" y="246165"/>
                  <a:pt x="4172306" y="258696"/>
                </a:cubicBezTo>
                <a:cubicBezTo>
                  <a:pt x="4173273" y="262081"/>
                  <a:pt x="4165446" y="260291"/>
                  <a:pt x="4162061" y="261258"/>
                </a:cubicBezTo>
                <a:cubicBezTo>
                  <a:pt x="4159465" y="262000"/>
                  <a:pt x="4156973" y="263077"/>
                  <a:pt x="4154377" y="263819"/>
                </a:cubicBezTo>
                <a:cubicBezTo>
                  <a:pt x="4150992" y="264786"/>
                  <a:pt x="4144131" y="266380"/>
                  <a:pt x="4144131" y="266380"/>
                </a:cubicBezTo>
                <a:cubicBezTo>
                  <a:pt x="4132178" y="270649"/>
                  <a:pt x="4117248" y="270213"/>
                  <a:pt x="4108273" y="279187"/>
                </a:cubicBezTo>
                <a:cubicBezTo>
                  <a:pt x="4105711" y="281748"/>
                  <a:pt x="4103602" y="284862"/>
                  <a:pt x="4100588" y="286871"/>
                </a:cubicBezTo>
                <a:cubicBezTo>
                  <a:pt x="4098342" y="288369"/>
                  <a:pt x="4095411" y="288429"/>
                  <a:pt x="4092904" y="289432"/>
                </a:cubicBezTo>
                <a:cubicBezTo>
                  <a:pt x="4091132" y="290141"/>
                  <a:pt x="4089489" y="291140"/>
                  <a:pt x="4087782" y="291994"/>
                </a:cubicBezTo>
                <a:lnTo>
                  <a:pt x="4033994" y="327853"/>
                </a:lnTo>
                <a:lnTo>
                  <a:pt x="3987889" y="363711"/>
                </a:lnTo>
                <a:cubicBezTo>
                  <a:pt x="3936043" y="412965"/>
                  <a:pt x="3936662" y="388824"/>
                  <a:pt x="3936662" y="414938"/>
                </a:cubicBezTo>
                <a:cubicBezTo>
                  <a:pt x="3845255" y="511569"/>
                  <a:pt x="3847015" y="466224"/>
                  <a:pt x="3847015" y="517392"/>
                </a:cubicBezTo>
                <a:cubicBezTo>
                  <a:pt x="3734237" y="637219"/>
                  <a:pt x="3777227" y="563140"/>
                  <a:pt x="3762491" y="614723"/>
                </a:cubicBezTo>
                <a:cubicBezTo>
                  <a:pt x="3759390" y="625578"/>
                  <a:pt x="3759930" y="618726"/>
                  <a:pt x="3759930" y="627530"/>
                </a:cubicBezTo>
                <a:lnTo>
                  <a:pt x="3695896" y="676195"/>
                </a:lnTo>
                <a:cubicBezTo>
                  <a:pt x="3650646" y="697540"/>
                  <a:pt x="3604402" y="716894"/>
                  <a:pt x="3560145" y="740229"/>
                </a:cubicBezTo>
                <a:cubicBezTo>
                  <a:pt x="3556768" y="742010"/>
                  <a:pt x="3556916" y="747159"/>
                  <a:pt x="3555022" y="750474"/>
                </a:cubicBezTo>
                <a:cubicBezTo>
                  <a:pt x="3550077" y="759128"/>
                  <a:pt x="3551885" y="757164"/>
                  <a:pt x="3544777" y="760720"/>
                </a:cubicBezTo>
                <a:lnTo>
                  <a:pt x="3406464" y="750474"/>
                </a:lnTo>
                <a:cubicBezTo>
                  <a:pt x="3403774" y="750238"/>
                  <a:pt x="3401195" y="749120"/>
                  <a:pt x="3398780" y="747913"/>
                </a:cubicBezTo>
                <a:cubicBezTo>
                  <a:pt x="3387587" y="742316"/>
                  <a:pt x="3394951" y="742790"/>
                  <a:pt x="3388535" y="742790"/>
                </a:cubicBezTo>
                <a:lnTo>
                  <a:pt x="3304010" y="678757"/>
                </a:lnTo>
                <a:lnTo>
                  <a:pt x="3178504" y="632653"/>
                </a:lnTo>
                <a:lnTo>
                  <a:pt x="3004333" y="601916"/>
                </a:lnTo>
                <a:lnTo>
                  <a:pt x="2881388" y="591671"/>
                </a:lnTo>
                <a:lnTo>
                  <a:pt x="2778935" y="604478"/>
                </a:lnTo>
                <a:lnTo>
                  <a:pt x="2650867" y="578864"/>
                </a:lnTo>
                <a:lnTo>
                  <a:pt x="2469012" y="540444"/>
                </a:lnTo>
                <a:cubicBezTo>
                  <a:pt x="2368298" y="512037"/>
                  <a:pt x="2403716" y="512269"/>
                  <a:pt x="2366558" y="512269"/>
                </a:cubicBezTo>
                <a:lnTo>
                  <a:pt x="2266666" y="471288"/>
                </a:lnTo>
                <a:lnTo>
                  <a:pt x="2200071" y="466165"/>
                </a:lnTo>
                <a:lnTo>
                  <a:pt x="2148844" y="440552"/>
                </a:lnTo>
                <a:lnTo>
                  <a:pt x="2054074" y="402132"/>
                </a:lnTo>
                <a:lnTo>
                  <a:pt x="1997725" y="391886"/>
                </a:lnTo>
                <a:lnTo>
                  <a:pt x="1910639" y="402132"/>
                </a:lnTo>
                <a:lnTo>
                  <a:pt x="1874780" y="399570"/>
                </a:lnTo>
                <a:lnTo>
                  <a:pt x="1805624" y="427745"/>
                </a:lnTo>
                <a:lnTo>
                  <a:pt x="1710854" y="461043"/>
                </a:lnTo>
                <a:lnTo>
                  <a:pt x="1618646" y="484095"/>
                </a:lnTo>
                <a:lnTo>
                  <a:pt x="1557173" y="499463"/>
                </a:lnTo>
                <a:cubicBezTo>
                  <a:pt x="1508989" y="526997"/>
                  <a:pt x="1413738" y="528491"/>
                  <a:pt x="1413738" y="583987"/>
                </a:cubicBezTo>
                <a:cubicBezTo>
                  <a:pt x="1316967" y="649373"/>
                  <a:pt x="1345927" y="621062"/>
                  <a:pt x="1313846" y="653143"/>
                </a:cubicBezTo>
                <a:lnTo>
                  <a:pt x="1193462" y="706932"/>
                </a:lnTo>
                <a:cubicBezTo>
                  <a:pt x="1170410" y="725715"/>
                  <a:pt x="1146828" y="743866"/>
                  <a:pt x="1124306" y="763281"/>
                </a:cubicBezTo>
                <a:cubicBezTo>
                  <a:pt x="1121974" y="765291"/>
                  <a:pt x="1119183" y="770965"/>
                  <a:pt x="1119183" y="770965"/>
                </a:cubicBezTo>
                <a:cubicBezTo>
                  <a:pt x="1054672" y="866442"/>
                  <a:pt x="1055150" y="756148"/>
                  <a:pt x="1055150" y="796834"/>
                </a:cubicBezTo>
                <a:cubicBezTo>
                  <a:pt x="1045332" y="801530"/>
                  <a:pt x="1047566" y="842518"/>
                  <a:pt x="1060274" y="870553"/>
                </a:cubicBezTo>
                <a:cubicBezTo>
                  <a:pt x="1069614" y="890147"/>
                  <a:pt x="1099335" y="898651"/>
                  <a:pt x="1111189" y="914399"/>
                </a:cubicBezTo>
                <a:cubicBezTo>
                  <a:pt x="1126417" y="923693"/>
                  <a:pt x="1117313" y="942895"/>
                  <a:pt x="1131400" y="965043"/>
                </a:cubicBezTo>
                <a:lnTo>
                  <a:pt x="1124307" y="1047286"/>
                </a:lnTo>
                <a:lnTo>
                  <a:pt x="1049716" y="1319672"/>
                </a:lnTo>
                <a:lnTo>
                  <a:pt x="917085" y="1143779"/>
                </a:lnTo>
                <a:cubicBezTo>
                  <a:pt x="864314" y="1139123"/>
                  <a:pt x="803722" y="1235239"/>
                  <a:pt x="733091" y="1291736"/>
                </a:cubicBezTo>
                <a:cubicBezTo>
                  <a:pt x="675769" y="1323629"/>
                  <a:pt x="569398" y="1387579"/>
                  <a:pt x="493300" y="1411298"/>
                </a:cubicBezTo>
                <a:cubicBezTo>
                  <a:pt x="452746" y="1444169"/>
                  <a:pt x="537809" y="1413706"/>
                  <a:pt x="489764" y="1417498"/>
                </a:cubicBezTo>
                <a:cubicBezTo>
                  <a:pt x="441719" y="1421290"/>
                  <a:pt x="278489" y="1477678"/>
                  <a:pt x="205032" y="1434049"/>
                </a:cubicBezTo>
                <a:lnTo>
                  <a:pt x="49024" y="1227185"/>
                </a:lnTo>
                <a:cubicBezTo>
                  <a:pt x="0" y="1121395"/>
                  <a:pt x="286111" y="946437"/>
                  <a:pt x="286111" y="905294"/>
                </a:cubicBezTo>
                <a:lnTo>
                  <a:pt x="737543" y="379079"/>
                </a:lnTo>
                <a:lnTo>
                  <a:pt x="829752" y="220276"/>
                </a:lnTo>
                <a:cubicBezTo>
                  <a:pt x="880335" y="145732"/>
                  <a:pt x="849527" y="148558"/>
                  <a:pt x="888662" y="148558"/>
                </a:cubicBezTo>
                <a:lnTo>
                  <a:pt x="916837" y="94770"/>
                </a:lnTo>
                <a:lnTo>
                  <a:pt x="973187" y="35859"/>
                </a:lnTo>
                <a:lnTo>
                  <a:pt x="1078202" y="12807"/>
                </a:lnTo>
                <a:lnTo>
                  <a:pt x="2282034" y="0"/>
                </a:lnTo>
                <a:cubicBezTo>
                  <a:pt x="2196219" y="93616"/>
                  <a:pt x="2234803" y="73562"/>
                  <a:pt x="2192387" y="94770"/>
                </a:cubicBezTo>
                <a:lnTo>
                  <a:pt x="2166773" y="156243"/>
                </a:lnTo>
                <a:lnTo>
                  <a:pt x="2192387" y="212592"/>
                </a:lnTo>
                <a:lnTo>
                  <a:pt x="2253859" y="245890"/>
                </a:lnTo>
                <a:close/>
              </a:path>
            </a:pathLst>
          </a:custGeom>
          <a:solidFill>
            <a:srgbClr val="00B0F0">
              <a:alpha val="69804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任意多边形 9"/>
          <p:cNvSpPr/>
          <p:nvPr/>
        </p:nvSpPr>
        <p:spPr>
          <a:xfrm>
            <a:off x="1258957" y="2156791"/>
            <a:ext cx="603099" cy="1020418"/>
          </a:xfrm>
          <a:custGeom>
            <a:avLst/>
            <a:gdLst>
              <a:gd name="connsiteX0" fmla="*/ 76200 w 603099"/>
              <a:gd name="connsiteY0" fmla="*/ 460513 h 1020418"/>
              <a:gd name="connsiteX1" fmla="*/ 175591 w 603099"/>
              <a:gd name="connsiteY1" fmla="*/ 331305 h 1020418"/>
              <a:gd name="connsiteX2" fmla="*/ 301486 w 603099"/>
              <a:gd name="connsiteY2" fmla="*/ 162339 h 1020418"/>
              <a:gd name="connsiteX3" fmla="*/ 390939 w 603099"/>
              <a:gd name="connsiteY3" fmla="*/ 102705 h 1020418"/>
              <a:gd name="connsiteX4" fmla="*/ 480391 w 603099"/>
              <a:gd name="connsiteY4" fmla="*/ 49696 h 1020418"/>
              <a:gd name="connsiteX5" fmla="*/ 523460 w 603099"/>
              <a:gd name="connsiteY5" fmla="*/ 0 h 1020418"/>
              <a:gd name="connsiteX6" fmla="*/ 589721 w 603099"/>
              <a:gd name="connsiteY6" fmla="*/ 33131 h 1020418"/>
              <a:gd name="connsiteX7" fmla="*/ 596347 w 603099"/>
              <a:gd name="connsiteY7" fmla="*/ 46383 h 1020418"/>
              <a:gd name="connsiteX8" fmla="*/ 602973 w 603099"/>
              <a:gd name="connsiteY8" fmla="*/ 168966 h 1020418"/>
              <a:gd name="connsiteX9" fmla="*/ 526773 w 603099"/>
              <a:gd name="connsiteY9" fmla="*/ 337931 h 1020418"/>
              <a:gd name="connsiteX10" fmla="*/ 473765 w 603099"/>
              <a:gd name="connsiteY10" fmla="*/ 463826 h 1020418"/>
              <a:gd name="connsiteX11" fmla="*/ 440634 w 603099"/>
              <a:gd name="connsiteY11" fmla="*/ 583096 h 1020418"/>
              <a:gd name="connsiteX12" fmla="*/ 407504 w 603099"/>
              <a:gd name="connsiteY12" fmla="*/ 619539 h 1020418"/>
              <a:gd name="connsiteX13" fmla="*/ 407504 w 603099"/>
              <a:gd name="connsiteY13" fmla="*/ 702366 h 1020418"/>
              <a:gd name="connsiteX14" fmla="*/ 420756 w 603099"/>
              <a:gd name="connsiteY14" fmla="*/ 841513 h 1020418"/>
              <a:gd name="connsiteX15" fmla="*/ 414130 w 603099"/>
              <a:gd name="connsiteY15" fmla="*/ 854766 h 1020418"/>
              <a:gd name="connsiteX16" fmla="*/ 344556 w 603099"/>
              <a:gd name="connsiteY16" fmla="*/ 930966 h 1020418"/>
              <a:gd name="connsiteX17" fmla="*/ 278295 w 603099"/>
              <a:gd name="connsiteY17" fmla="*/ 983974 h 1020418"/>
              <a:gd name="connsiteX18" fmla="*/ 268356 w 603099"/>
              <a:gd name="connsiteY18" fmla="*/ 993913 h 1020418"/>
              <a:gd name="connsiteX19" fmla="*/ 145773 w 603099"/>
              <a:gd name="connsiteY19" fmla="*/ 1020418 h 1020418"/>
              <a:gd name="connsiteX20" fmla="*/ 46382 w 603099"/>
              <a:gd name="connsiteY20" fmla="*/ 934279 h 1020418"/>
              <a:gd name="connsiteX21" fmla="*/ 0 w 603099"/>
              <a:gd name="connsiteY21" fmla="*/ 831574 h 1020418"/>
              <a:gd name="connsiteX22" fmla="*/ 29817 w 603099"/>
              <a:gd name="connsiteY22" fmla="*/ 659296 h 1020418"/>
              <a:gd name="connsiteX23" fmla="*/ 96078 w 603099"/>
              <a:gd name="connsiteY23" fmla="*/ 569844 h 1020418"/>
              <a:gd name="connsiteX24" fmla="*/ 86139 w 603099"/>
              <a:gd name="connsiteY24" fmla="*/ 543339 h 1020418"/>
              <a:gd name="connsiteX25" fmla="*/ 82826 w 603099"/>
              <a:gd name="connsiteY25" fmla="*/ 533400 h 1020418"/>
              <a:gd name="connsiteX26" fmla="*/ 76200 w 603099"/>
              <a:gd name="connsiteY26" fmla="*/ 523461 h 1020418"/>
              <a:gd name="connsiteX27" fmla="*/ 89452 w 603099"/>
              <a:gd name="connsiteY27" fmla="*/ 487018 h 1020418"/>
              <a:gd name="connsiteX28" fmla="*/ 92765 w 603099"/>
              <a:gd name="connsiteY28" fmla="*/ 470452 h 1020418"/>
              <a:gd name="connsiteX29" fmla="*/ 99391 w 603099"/>
              <a:gd name="connsiteY29" fmla="*/ 460513 h 1020418"/>
              <a:gd name="connsiteX30" fmla="*/ 76200 w 603099"/>
              <a:gd name="connsiteY30" fmla="*/ 460513 h 1020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03099" h="1020418">
                <a:moveTo>
                  <a:pt x="76200" y="460513"/>
                </a:moveTo>
                <a:cubicBezTo>
                  <a:pt x="88900" y="438978"/>
                  <a:pt x="142461" y="374374"/>
                  <a:pt x="175591" y="331305"/>
                </a:cubicBezTo>
                <a:cubicBezTo>
                  <a:pt x="217032" y="274596"/>
                  <a:pt x="301486" y="92102"/>
                  <a:pt x="301486" y="162339"/>
                </a:cubicBezTo>
                <a:lnTo>
                  <a:pt x="390939" y="102705"/>
                </a:lnTo>
                <a:lnTo>
                  <a:pt x="480391" y="49696"/>
                </a:lnTo>
                <a:lnTo>
                  <a:pt x="523460" y="0"/>
                </a:lnTo>
                <a:cubicBezTo>
                  <a:pt x="545547" y="11044"/>
                  <a:pt x="568461" y="20568"/>
                  <a:pt x="589721" y="33131"/>
                </a:cubicBezTo>
                <a:cubicBezTo>
                  <a:pt x="596960" y="37408"/>
                  <a:pt x="596347" y="40913"/>
                  <a:pt x="596347" y="46383"/>
                </a:cubicBezTo>
                <a:cubicBezTo>
                  <a:pt x="603099" y="164544"/>
                  <a:pt x="602973" y="123624"/>
                  <a:pt x="602973" y="168966"/>
                </a:cubicBezTo>
                <a:cubicBezTo>
                  <a:pt x="577153" y="225096"/>
                  <a:pt x="526773" y="276147"/>
                  <a:pt x="526773" y="337931"/>
                </a:cubicBezTo>
                <a:lnTo>
                  <a:pt x="473765" y="463826"/>
                </a:lnTo>
                <a:lnTo>
                  <a:pt x="440634" y="583096"/>
                </a:lnTo>
                <a:lnTo>
                  <a:pt x="407504" y="619539"/>
                </a:lnTo>
                <a:lnTo>
                  <a:pt x="407504" y="702366"/>
                </a:lnTo>
                <a:cubicBezTo>
                  <a:pt x="411921" y="748748"/>
                  <a:pt x="417657" y="795024"/>
                  <a:pt x="420756" y="841513"/>
                </a:cubicBezTo>
                <a:cubicBezTo>
                  <a:pt x="421232" y="848650"/>
                  <a:pt x="417996" y="850898"/>
                  <a:pt x="414130" y="854766"/>
                </a:cubicBezTo>
                <a:lnTo>
                  <a:pt x="344556" y="930966"/>
                </a:lnTo>
                <a:cubicBezTo>
                  <a:pt x="322469" y="948635"/>
                  <a:pt x="300102" y="965960"/>
                  <a:pt x="278295" y="983974"/>
                </a:cubicBezTo>
                <a:cubicBezTo>
                  <a:pt x="274683" y="986958"/>
                  <a:pt x="268356" y="993913"/>
                  <a:pt x="268356" y="993913"/>
                </a:cubicBezTo>
                <a:lnTo>
                  <a:pt x="145773" y="1020418"/>
                </a:lnTo>
                <a:lnTo>
                  <a:pt x="46382" y="934279"/>
                </a:lnTo>
                <a:lnTo>
                  <a:pt x="0" y="831574"/>
                </a:lnTo>
                <a:lnTo>
                  <a:pt x="29817" y="659296"/>
                </a:lnTo>
                <a:cubicBezTo>
                  <a:pt x="51904" y="629479"/>
                  <a:pt x="77133" y="601750"/>
                  <a:pt x="96078" y="569844"/>
                </a:cubicBezTo>
                <a:cubicBezTo>
                  <a:pt x="101282" y="561079"/>
                  <a:pt x="89313" y="549687"/>
                  <a:pt x="86139" y="543339"/>
                </a:cubicBezTo>
                <a:cubicBezTo>
                  <a:pt x="84577" y="540215"/>
                  <a:pt x="84388" y="536524"/>
                  <a:pt x="82826" y="533400"/>
                </a:cubicBezTo>
                <a:cubicBezTo>
                  <a:pt x="81045" y="529839"/>
                  <a:pt x="76200" y="523461"/>
                  <a:pt x="76200" y="523461"/>
                </a:cubicBezTo>
                <a:cubicBezTo>
                  <a:pt x="80617" y="511313"/>
                  <a:pt x="85597" y="499356"/>
                  <a:pt x="89452" y="487018"/>
                </a:cubicBezTo>
                <a:cubicBezTo>
                  <a:pt x="91132" y="481643"/>
                  <a:pt x="90788" y="475725"/>
                  <a:pt x="92765" y="470452"/>
                </a:cubicBezTo>
                <a:cubicBezTo>
                  <a:pt x="94163" y="466724"/>
                  <a:pt x="97342" y="463927"/>
                  <a:pt x="99391" y="460513"/>
                </a:cubicBezTo>
                <a:cubicBezTo>
                  <a:pt x="100661" y="458396"/>
                  <a:pt x="63500" y="482048"/>
                  <a:pt x="76200" y="460513"/>
                </a:cubicBezTo>
                <a:close/>
              </a:path>
            </a:pathLst>
          </a:custGeom>
          <a:solidFill>
            <a:srgbClr val="00B0F0">
              <a:alpha val="69804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任意多边形 12"/>
          <p:cNvSpPr/>
          <p:nvPr/>
        </p:nvSpPr>
        <p:spPr>
          <a:xfrm>
            <a:off x="4286248" y="5286388"/>
            <a:ext cx="1360449" cy="150542"/>
          </a:xfrm>
          <a:custGeom>
            <a:avLst/>
            <a:gdLst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317810 w 1360449"/>
              <a:gd name="connsiteY13" fmla="*/ 97573 h 150542"/>
              <a:gd name="connsiteX14" fmla="*/ 231388 w 1360449"/>
              <a:gd name="connsiteY14" fmla="*/ 136603 h 150542"/>
              <a:gd name="connsiteX15" fmla="*/ 170056 w 1360449"/>
              <a:gd name="connsiteY15" fmla="*/ 136603 h 150542"/>
              <a:gd name="connsiteX16" fmla="*/ 83634 w 1360449"/>
              <a:gd name="connsiteY16" fmla="*/ 122664 h 150542"/>
              <a:gd name="connsiteX17" fmla="*/ 0 w 1360449"/>
              <a:gd name="connsiteY17" fmla="*/ 150542 h 150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60449" h="150542">
                <a:moveTo>
                  <a:pt x="1360449" y="0"/>
                </a:moveTo>
                <a:cubicBezTo>
                  <a:pt x="1334662" y="6737"/>
                  <a:pt x="1308875" y="13474"/>
                  <a:pt x="1296330" y="27878"/>
                </a:cubicBezTo>
                <a:cubicBezTo>
                  <a:pt x="1283785" y="42282"/>
                  <a:pt x="1308874" y="76665"/>
                  <a:pt x="1285178" y="86422"/>
                </a:cubicBezTo>
                <a:cubicBezTo>
                  <a:pt x="1261482" y="96179"/>
                  <a:pt x="1190392" y="85028"/>
                  <a:pt x="1154151" y="86422"/>
                </a:cubicBezTo>
                <a:cubicBezTo>
                  <a:pt x="1117910" y="87816"/>
                  <a:pt x="1096073" y="95251"/>
                  <a:pt x="1067730" y="94786"/>
                </a:cubicBezTo>
                <a:cubicBezTo>
                  <a:pt x="1039387" y="94321"/>
                  <a:pt x="1013831" y="89674"/>
                  <a:pt x="984095" y="83634"/>
                </a:cubicBezTo>
                <a:cubicBezTo>
                  <a:pt x="954359" y="77594"/>
                  <a:pt x="921834" y="69695"/>
                  <a:pt x="889310" y="58544"/>
                </a:cubicBezTo>
                <a:cubicBezTo>
                  <a:pt x="856786" y="47393"/>
                  <a:pt x="812645" y="24626"/>
                  <a:pt x="788949" y="16727"/>
                </a:cubicBezTo>
                <a:cubicBezTo>
                  <a:pt x="765253" y="8828"/>
                  <a:pt x="765253" y="1858"/>
                  <a:pt x="747132" y="11151"/>
                </a:cubicBezTo>
                <a:cubicBezTo>
                  <a:pt x="729011" y="20444"/>
                  <a:pt x="680225" y="72483"/>
                  <a:pt x="680225" y="72483"/>
                </a:cubicBezTo>
                <a:cubicBezTo>
                  <a:pt x="658387" y="92462"/>
                  <a:pt x="643983" y="128704"/>
                  <a:pt x="616105" y="131027"/>
                </a:cubicBezTo>
                <a:cubicBezTo>
                  <a:pt x="588227" y="133350"/>
                  <a:pt x="549662" y="98967"/>
                  <a:pt x="512956" y="86422"/>
                </a:cubicBezTo>
                <a:cubicBezTo>
                  <a:pt x="476250" y="73877"/>
                  <a:pt x="428393" y="53898"/>
                  <a:pt x="395869" y="55756"/>
                </a:cubicBezTo>
                <a:cubicBezTo>
                  <a:pt x="363345" y="57615"/>
                  <a:pt x="345224" y="84099"/>
                  <a:pt x="317810" y="97573"/>
                </a:cubicBezTo>
                <a:cubicBezTo>
                  <a:pt x="290397" y="111048"/>
                  <a:pt x="256014" y="130098"/>
                  <a:pt x="231388" y="136603"/>
                </a:cubicBezTo>
                <a:cubicBezTo>
                  <a:pt x="206762" y="143108"/>
                  <a:pt x="194682" y="138926"/>
                  <a:pt x="170056" y="136603"/>
                </a:cubicBezTo>
                <a:cubicBezTo>
                  <a:pt x="145430" y="134280"/>
                  <a:pt x="111977" y="120341"/>
                  <a:pt x="83634" y="122664"/>
                </a:cubicBezTo>
                <a:cubicBezTo>
                  <a:pt x="55291" y="124987"/>
                  <a:pt x="27645" y="137764"/>
                  <a:pt x="0" y="150542"/>
                </a:cubicBezTo>
              </a:path>
            </a:pathLst>
          </a:cu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任意多边形 11"/>
          <p:cNvSpPr/>
          <p:nvPr/>
        </p:nvSpPr>
        <p:spPr>
          <a:xfrm>
            <a:off x="3824356" y="4214191"/>
            <a:ext cx="426279" cy="1314175"/>
          </a:xfrm>
          <a:custGeom>
            <a:avLst/>
            <a:gdLst>
              <a:gd name="connsiteX0" fmla="*/ 426279 w 426279"/>
              <a:gd name="connsiteY0" fmla="*/ 1229139 h 1314175"/>
              <a:gd name="connsiteX1" fmla="*/ 297070 w 426279"/>
              <a:gd name="connsiteY1" fmla="*/ 1285461 h 1314175"/>
              <a:gd name="connsiteX2" fmla="*/ 147983 w 426279"/>
              <a:gd name="connsiteY2" fmla="*/ 1311966 h 1314175"/>
              <a:gd name="connsiteX3" fmla="*/ 32027 w 426279"/>
              <a:gd name="connsiteY3" fmla="*/ 1272209 h 1314175"/>
              <a:gd name="connsiteX4" fmla="*/ 18774 w 426279"/>
              <a:gd name="connsiteY4" fmla="*/ 1212574 h 1314175"/>
              <a:gd name="connsiteX5" fmla="*/ 5522 w 426279"/>
              <a:gd name="connsiteY5" fmla="*/ 1159566 h 1314175"/>
              <a:gd name="connsiteX6" fmla="*/ 51905 w 426279"/>
              <a:gd name="connsiteY6" fmla="*/ 1043609 h 1314175"/>
              <a:gd name="connsiteX7" fmla="*/ 78409 w 426279"/>
              <a:gd name="connsiteY7" fmla="*/ 901148 h 1314175"/>
              <a:gd name="connsiteX8" fmla="*/ 134731 w 426279"/>
              <a:gd name="connsiteY8" fmla="*/ 781879 h 1314175"/>
              <a:gd name="connsiteX9" fmla="*/ 174487 w 426279"/>
              <a:gd name="connsiteY9" fmla="*/ 702366 h 1314175"/>
              <a:gd name="connsiteX10" fmla="*/ 210931 w 426279"/>
              <a:gd name="connsiteY10" fmla="*/ 642731 h 1314175"/>
              <a:gd name="connsiteX11" fmla="*/ 220870 w 426279"/>
              <a:gd name="connsiteY11" fmla="*/ 599661 h 1314175"/>
              <a:gd name="connsiteX12" fmla="*/ 194366 w 426279"/>
              <a:gd name="connsiteY12" fmla="*/ 467139 h 1314175"/>
              <a:gd name="connsiteX13" fmla="*/ 187740 w 426279"/>
              <a:gd name="connsiteY13" fmla="*/ 347870 h 1314175"/>
              <a:gd name="connsiteX14" fmla="*/ 147983 w 426279"/>
              <a:gd name="connsiteY14" fmla="*/ 301487 h 1314175"/>
              <a:gd name="connsiteX15" fmla="*/ 141357 w 426279"/>
              <a:gd name="connsiteY15" fmla="*/ 235226 h 1314175"/>
              <a:gd name="connsiteX16" fmla="*/ 147983 w 426279"/>
              <a:gd name="connsiteY16" fmla="*/ 106018 h 1314175"/>
              <a:gd name="connsiteX17" fmla="*/ 151296 w 426279"/>
              <a:gd name="connsiteY17" fmla="*/ 0 h 1314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26279" h="1314175">
                <a:moveTo>
                  <a:pt x="426279" y="1229139"/>
                </a:moveTo>
                <a:cubicBezTo>
                  <a:pt x="384866" y="1250397"/>
                  <a:pt x="343453" y="1271656"/>
                  <a:pt x="297070" y="1285461"/>
                </a:cubicBezTo>
                <a:cubicBezTo>
                  <a:pt x="250687" y="1299266"/>
                  <a:pt x="192157" y="1314175"/>
                  <a:pt x="147983" y="1311966"/>
                </a:cubicBezTo>
                <a:cubicBezTo>
                  <a:pt x="103809" y="1309757"/>
                  <a:pt x="53562" y="1288774"/>
                  <a:pt x="32027" y="1272209"/>
                </a:cubicBezTo>
                <a:cubicBezTo>
                  <a:pt x="10492" y="1255644"/>
                  <a:pt x="23192" y="1231348"/>
                  <a:pt x="18774" y="1212574"/>
                </a:cubicBezTo>
                <a:cubicBezTo>
                  <a:pt x="14357" y="1193800"/>
                  <a:pt x="0" y="1187727"/>
                  <a:pt x="5522" y="1159566"/>
                </a:cubicBezTo>
                <a:cubicBezTo>
                  <a:pt x="11044" y="1131405"/>
                  <a:pt x="39757" y="1086679"/>
                  <a:pt x="51905" y="1043609"/>
                </a:cubicBezTo>
                <a:cubicBezTo>
                  <a:pt x="64053" y="1000539"/>
                  <a:pt x="64605" y="944770"/>
                  <a:pt x="78409" y="901148"/>
                </a:cubicBezTo>
                <a:cubicBezTo>
                  <a:pt x="92213" y="857526"/>
                  <a:pt x="118718" y="815009"/>
                  <a:pt x="134731" y="781879"/>
                </a:cubicBezTo>
                <a:cubicBezTo>
                  <a:pt x="150744" y="748749"/>
                  <a:pt x="161787" y="725557"/>
                  <a:pt x="174487" y="702366"/>
                </a:cubicBezTo>
                <a:cubicBezTo>
                  <a:pt x="187187" y="679175"/>
                  <a:pt x="203201" y="659848"/>
                  <a:pt x="210931" y="642731"/>
                </a:cubicBezTo>
                <a:cubicBezTo>
                  <a:pt x="218661" y="625614"/>
                  <a:pt x="223631" y="628926"/>
                  <a:pt x="220870" y="599661"/>
                </a:cubicBezTo>
                <a:cubicBezTo>
                  <a:pt x="218109" y="570396"/>
                  <a:pt x="199888" y="509104"/>
                  <a:pt x="194366" y="467139"/>
                </a:cubicBezTo>
                <a:cubicBezTo>
                  <a:pt x="188844" y="425174"/>
                  <a:pt x="195471" y="375479"/>
                  <a:pt x="187740" y="347870"/>
                </a:cubicBezTo>
                <a:cubicBezTo>
                  <a:pt x="180009" y="320261"/>
                  <a:pt x="155713" y="320261"/>
                  <a:pt x="147983" y="301487"/>
                </a:cubicBezTo>
                <a:cubicBezTo>
                  <a:pt x="140253" y="282713"/>
                  <a:pt x="141357" y="267804"/>
                  <a:pt x="141357" y="235226"/>
                </a:cubicBezTo>
                <a:cubicBezTo>
                  <a:pt x="141357" y="202648"/>
                  <a:pt x="146326" y="145222"/>
                  <a:pt x="147983" y="106018"/>
                </a:cubicBezTo>
                <a:cubicBezTo>
                  <a:pt x="149640" y="66814"/>
                  <a:pt x="150468" y="33407"/>
                  <a:pt x="151296" y="0"/>
                </a:cubicBezTo>
              </a:path>
            </a:pathLst>
          </a:custGeom>
          <a:ln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任意多边形 14"/>
          <p:cNvSpPr/>
          <p:nvPr/>
        </p:nvSpPr>
        <p:spPr>
          <a:xfrm>
            <a:off x="4008783" y="3183835"/>
            <a:ext cx="1213125" cy="1712843"/>
          </a:xfrm>
          <a:custGeom>
            <a:avLst/>
            <a:gdLst>
              <a:gd name="connsiteX0" fmla="*/ 0 w 1213125"/>
              <a:gd name="connsiteY0" fmla="*/ 1712843 h 1712843"/>
              <a:gd name="connsiteX1" fmla="*/ 79513 w 1213125"/>
              <a:gd name="connsiteY1" fmla="*/ 1636643 h 1712843"/>
              <a:gd name="connsiteX2" fmla="*/ 265043 w 1213125"/>
              <a:gd name="connsiteY2" fmla="*/ 1600200 h 1712843"/>
              <a:gd name="connsiteX3" fmla="*/ 427382 w 1213125"/>
              <a:gd name="connsiteY3" fmla="*/ 1567069 h 1712843"/>
              <a:gd name="connsiteX4" fmla="*/ 463826 w 1213125"/>
              <a:gd name="connsiteY4" fmla="*/ 1461052 h 1712843"/>
              <a:gd name="connsiteX5" fmla="*/ 516834 w 1213125"/>
              <a:gd name="connsiteY5" fmla="*/ 1315278 h 1712843"/>
              <a:gd name="connsiteX6" fmla="*/ 579782 w 1213125"/>
              <a:gd name="connsiteY6" fmla="*/ 1229139 h 1712843"/>
              <a:gd name="connsiteX7" fmla="*/ 682487 w 1213125"/>
              <a:gd name="connsiteY7" fmla="*/ 1126435 h 1712843"/>
              <a:gd name="connsiteX8" fmla="*/ 745434 w 1213125"/>
              <a:gd name="connsiteY8" fmla="*/ 1003852 h 1712843"/>
              <a:gd name="connsiteX9" fmla="*/ 762000 w 1213125"/>
              <a:gd name="connsiteY9" fmla="*/ 844826 h 1712843"/>
              <a:gd name="connsiteX10" fmla="*/ 788504 w 1213125"/>
              <a:gd name="connsiteY10" fmla="*/ 708991 h 1712843"/>
              <a:gd name="connsiteX11" fmla="*/ 838200 w 1213125"/>
              <a:gd name="connsiteY11" fmla="*/ 616226 h 1712843"/>
              <a:gd name="connsiteX12" fmla="*/ 921026 w 1213125"/>
              <a:gd name="connsiteY12" fmla="*/ 556591 h 1712843"/>
              <a:gd name="connsiteX13" fmla="*/ 987287 w 1213125"/>
              <a:gd name="connsiteY13" fmla="*/ 453887 h 1712843"/>
              <a:gd name="connsiteX14" fmla="*/ 1010478 w 1213125"/>
              <a:gd name="connsiteY14" fmla="*/ 377687 h 1712843"/>
              <a:gd name="connsiteX15" fmla="*/ 1133060 w 1213125"/>
              <a:gd name="connsiteY15" fmla="*/ 331304 h 1712843"/>
              <a:gd name="connsiteX16" fmla="*/ 1199321 w 1213125"/>
              <a:gd name="connsiteY16" fmla="*/ 255104 h 1712843"/>
              <a:gd name="connsiteX17" fmla="*/ 1202634 w 1213125"/>
              <a:gd name="connsiteY17" fmla="*/ 102704 h 1712843"/>
              <a:gd name="connsiteX18" fmla="*/ 1136374 w 1213125"/>
              <a:gd name="connsiteY18" fmla="*/ 0 h 1712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13125" h="1712843">
                <a:moveTo>
                  <a:pt x="0" y="1712843"/>
                </a:moveTo>
                <a:cubicBezTo>
                  <a:pt x="17669" y="1684130"/>
                  <a:pt x="35339" y="1655417"/>
                  <a:pt x="79513" y="1636643"/>
                </a:cubicBezTo>
                <a:cubicBezTo>
                  <a:pt x="123687" y="1617869"/>
                  <a:pt x="265043" y="1600200"/>
                  <a:pt x="265043" y="1600200"/>
                </a:cubicBezTo>
                <a:cubicBezTo>
                  <a:pt x="323021" y="1588604"/>
                  <a:pt x="394251" y="1590260"/>
                  <a:pt x="427382" y="1567069"/>
                </a:cubicBezTo>
                <a:cubicBezTo>
                  <a:pt x="460513" y="1543878"/>
                  <a:pt x="448917" y="1503017"/>
                  <a:pt x="463826" y="1461052"/>
                </a:cubicBezTo>
                <a:cubicBezTo>
                  <a:pt x="478735" y="1419087"/>
                  <a:pt x="497508" y="1353930"/>
                  <a:pt x="516834" y="1315278"/>
                </a:cubicBezTo>
                <a:cubicBezTo>
                  <a:pt x="536160" y="1276626"/>
                  <a:pt x="552173" y="1260613"/>
                  <a:pt x="579782" y="1229139"/>
                </a:cubicBezTo>
                <a:cubicBezTo>
                  <a:pt x="607391" y="1197665"/>
                  <a:pt x="654878" y="1163983"/>
                  <a:pt x="682487" y="1126435"/>
                </a:cubicBezTo>
                <a:cubicBezTo>
                  <a:pt x="710096" y="1088887"/>
                  <a:pt x="732182" y="1050787"/>
                  <a:pt x="745434" y="1003852"/>
                </a:cubicBezTo>
                <a:cubicBezTo>
                  <a:pt x="758686" y="956917"/>
                  <a:pt x="754822" y="893969"/>
                  <a:pt x="762000" y="844826"/>
                </a:cubicBezTo>
                <a:cubicBezTo>
                  <a:pt x="769178" y="795683"/>
                  <a:pt x="775804" y="747091"/>
                  <a:pt x="788504" y="708991"/>
                </a:cubicBezTo>
                <a:cubicBezTo>
                  <a:pt x="801204" y="670891"/>
                  <a:pt x="816113" y="641626"/>
                  <a:pt x="838200" y="616226"/>
                </a:cubicBezTo>
                <a:cubicBezTo>
                  <a:pt x="860287" y="590826"/>
                  <a:pt x="896178" y="583648"/>
                  <a:pt x="921026" y="556591"/>
                </a:cubicBezTo>
                <a:cubicBezTo>
                  <a:pt x="945874" y="529535"/>
                  <a:pt x="972378" y="483704"/>
                  <a:pt x="987287" y="453887"/>
                </a:cubicBezTo>
                <a:cubicBezTo>
                  <a:pt x="1002196" y="424070"/>
                  <a:pt x="986183" y="398118"/>
                  <a:pt x="1010478" y="377687"/>
                </a:cubicBezTo>
                <a:cubicBezTo>
                  <a:pt x="1034774" y="357257"/>
                  <a:pt x="1101586" y="351734"/>
                  <a:pt x="1133060" y="331304"/>
                </a:cubicBezTo>
                <a:cubicBezTo>
                  <a:pt x="1164534" y="310874"/>
                  <a:pt x="1187725" y="293204"/>
                  <a:pt x="1199321" y="255104"/>
                </a:cubicBezTo>
                <a:cubicBezTo>
                  <a:pt x="1210917" y="217004"/>
                  <a:pt x="1213125" y="145221"/>
                  <a:pt x="1202634" y="102704"/>
                </a:cubicBezTo>
                <a:cubicBezTo>
                  <a:pt x="1192143" y="60187"/>
                  <a:pt x="1164258" y="30093"/>
                  <a:pt x="1136374" y="0"/>
                </a:cubicBezTo>
              </a:path>
            </a:pathLst>
          </a:custGeom>
          <a:ln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任意多边形 15"/>
          <p:cNvSpPr/>
          <p:nvPr/>
        </p:nvSpPr>
        <p:spPr>
          <a:xfrm>
            <a:off x="3157330" y="4240696"/>
            <a:ext cx="708992" cy="1061277"/>
          </a:xfrm>
          <a:custGeom>
            <a:avLst/>
            <a:gdLst>
              <a:gd name="connsiteX0" fmla="*/ 708992 w 708992"/>
              <a:gd name="connsiteY0" fmla="*/ 1030356 h 1061277"/>
              <a:gd name="connsiteX1" fmla="*/ 473766 w 708992"/>
              <a:gd name="connsiteY1" fmla="*/ 1040295 h 1061277"/>
              <a:gd name="connsiteX2" fmla="*/ 440635 w 708992"/>
              <a:gd name="connsiteY2" fmla="*/ 904461 h 1061277"/>
              <a:gd name="connsiteX3" fmla="*/ 354496 w 708992"/>
              <a:gd name="connsiteY3" fmla="*/ 818321 h 1061277"/>
              <a:gd name="connsiteX4" fmla="*/ 245166 w 708992"/>
              <a:gd name="connsiteY4" fmla="*/ 725556 h 1061277"/>
              <a:gd name="connsiteX5" fmla="*/ 145774 w 708992"/>
              <a:gd name="connsiteY5" fmla="*/ 540026 h 1061277"/>
              <a:gd name="connsiteX6" fmla="*/ 175592 w 708992"/>
              <a:gd name="connsiteY6" fmla="*/ 443947 h 1061277"/>
              <a:gd name="connsiteX7" fmla="*/ 198783 w 708992"/>
              <a:gd name="connsiteY7" fmla="*/ 327991 h 1061277"/>
              <a:gd name="connsiteX8" fmla="*/ 182218 w 708992"/>
              <a:gd name="connsiteY8" fmla="*/ 228600 h 1061277"/>
              <a:gd name="connsiteX9" fmla="*/ 152400 w 708992"/>
              <a:gd name="connsiteY9" fmla="*/ 132521 h 1061277"/>
              <a:gd name="connsiteX10" fmla="*/ 96079 w 708992"/>
              <a:gd name="connsiteY10" fmla="*/ 39756 h 1061277"/>
              <a:gd name="connsiteX11" fmla="*/ 0 w 708992"/>
              <a:gd name="connsiteY11" fmla="*/ 0 h 106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08992" h="1061277">
                <a:moveTo>
                  <a:pt x="708992" y="1030356"/>
                </a:moveTo>
                <a:cubicBezTo>
                  <a:pt x="613742" y="1045816"/>
                  <a:pt x="518492" y="1061277"/>
                  <a:pt x="473766" y="1040295"/>
                </a:cubicBezTo>
                <a:cubicBezTo>
                  <a:pt x="429040" y="1019313"/>
                  <a:pt x="460513" y="941457"/>
                  <a:pt x="440635" y="904461"/>
                </a:cubicBezTo>
                <a:cubicBezTo>
                  <a:pt x="420757" y="867465"/>
                  <a:pt x="387074" y="848138"/>
                  <a:pt x="354496" y="818321"/>
                </a:cubicBezTo>
                <a:cubicBezTo>
                  <a:pt x="321918" y="788504"/>
                  <a:pt x="279953" y="771938"/>
                  <a:pt x="245166" y="725556"/>
                </a:cubicBezTo>
                <a:cubicBezTo>
                  <a:pt x="210379" y="679174"/>
                  <a:pt x="157370" y="586961"/>
                  <a:pt x="145774" y="540026"/>
                </a:cubicBezTo>
                <a:cubicBezTo>
                  <a:pt x="134178" y="493091"/>
                  <a:pt x="166757" y="479286"/>
                  <a:pt x="175592" y="443947"/>
                </a:cubicBezTo>
                <a:cubicBezTo>
                  <a:pt x="184427" y="408608"/>
                  <a:pt x="197679" y="363882"/>
                  <a:pt x="198783" y="327991"/>
                </a:cubicBezTo>
                <a:cubicBezTo>
                  <a:pt x="199887" y="292100"/>
                  <a:pt x="189948" y="261178"/>
                  <a:pt x="182218" y="228600"/>
                </a:cubicBezTo>
                <a:cubicBezTo>
                  <a:pt x="174488" y="196022"/>
                  <a:pt x="166756" y="163995"/>
                  <a:pt x="152400" y="132521"/>
                </a:cubicBezTo>
                <a:cubicBezTo>
                  <a:pt x="138044" y="101047"/>
                  <a:pt x="121479" y="61843"/>
                  <a:pt x="96079" y="39756"/>
                </a:cubicBezTo>
                <a:cubicBezTo>
                  <a:pt x="70679" y="17669"/>
                  <a:pt x="35339" y="8834"/>
                  <a:pt x="0" y="0"/>
                </a:cubicBezTo>
              </a:path>
            </a:pathLst>
          </a:custGeom>
          <a:ln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任意多边形 16"/>
          <p:cNvSpPr/>
          <p:nvPr/>
        </p:nvSpPr>
        <p:spPr>
          <a:xfrm>
            <a:off x="1808922" y="4863548"/>
            <a:ext cx="2067339" cy="728869"/>
          </a:xfrm>
          <a:custGeom>
            <a:avLst/>
            <a:gdLst>
              <a:gd name="connsiteX0" fmla="*/ 2067339 w 2067339"/>
              <a:gd name="connsiteY0" fmla="*/ 659295 h 728869"/>
              <a:gd name="connsiteX1" fmla="*/ 1828800 w 2067339"/>
              <a:gd name="connsiteY1" fmla="*/ 718930 h 728869"/>
              <a:gd name="connsiteX2" fmla="*/ 1580321 w 2067339"/>
              <a:gd name="connsiteY2" fmla="*/ 718930 h 728869"/>
              <a:gd name="connsiteX3" fmla="*/ 1358348 w 2067339"/>
              <a:gd name="connsiteY3" fmla="*/ 665922 h 728869"/>
              <a:gd name="connsiteX4" fmla="*/ 1119808 w 2067339"/>
              <a:gd name="connsiteY4" fmla="*/ 715617 h 728869"/>
              <a:gd name="connsiteX5" fmla="*/ 934278 w 2067339"/>
              <a:gd name="connsiteY5" fmla="*/ 672548 h 728869"/>
              <a:gd name="connsiteX6" fmla="*/ 851452 w 2067339"/>
              <a:gd name="connsiteY6" fmla="*/ 593035 h 728869"/>
              <a:gd name="connsiteX7" fmla="*/ 801756 w 2067339"/>
              <a:gd name="connsiteY7" fmla="*/ 447261 h 728869"/>
              <a:gd name="connsiteX8" fmla="*/ 722243 w 2067339"/>
              <a:gd name="connsiteY8" fmla="*/ 331304 h 728869"/>
              <a:gd name="connsiteX9" fmla="*/ 685800 w 2067339"/>
              <a:gd name="connsiteY9" fmla="*/ 215348 h 728869"/>
              <a:gd name="connsiteX10" fmla="*/ 626165 w 2067339"/>
              <a:gd name="connsiteY10" fmla="*/ 135835 h 728869"/>
              <a:gd name="connsiteX11" fmla="*/ 510208 w 2067339"/>
              <a:gd name="connsiteY11" fmla="*/ 115956 h 728869"/>
              <a:gd name="connsiteX12" fmla="*/ 420756 w 2067339"/>
              <a:gd name="connsiteY12" fmla="*/ 125895 h 728869"/>
              <a:gd name="connsiteX13" fmla="*/ 354495 w 2067339"/>
              <a:gd name="connsiteY13" fmla="*/ 106017 h 728869"/>
              <a:gd name="connsiteX14" fmla="*/ 195469 w 2067339"/>
              <a:gd name="connsiteY14" fmla="*/ 56322 h 728869"/>
              <a:gd name="connsiteX15" fmla="*/ 195469 w 2067339"/>
              <a:gd name="connsiteY15" fmla="*/ 56322 h 728869"/>
              <a:gd name="connsiteX16" fmla="*/ 0 w 2067339"/>
              <a:gd name="connsiteY16" fmla="*/ 0 h 728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67339" h="728869">
                <a:moveTo>
                  <a:pt x="2067339" y="659295"/>
                </a:moveTo>
                <a:cubicBezTo>
                  <a:pt x="1988654" y="684143"/>
                  <a:pt x="1909970" y="708991"/>
                  <a:pt x="1828800" y="718930"/>
                </a:cubicBezTo>
                <a:cubicBezTo>
                  <a:pt x="1747630" y="728869"/>
                  <a:pt x="1658730" y="727765"/>
                  <a:pt x="1580321" y="718930"/>
                </a:cubicBezTo>
                <a:cubicBezTo>
                  <a:pt x="1501912" y="710095"/>
                  <a:pt x="1435100" y="666474"/>
                  <a:pt x="1358348" y="665922"/>
                </a:cubicBezTo>
                <a:cubicBezTo>
                  <a:pt x="1281596" y="665370"/>
                  <a:pt x="1190486" y="714513"/>
                  <a:pt x="1119808" y="715617"/>
                </a:cubicBezTo>
                <a:cubicBezTo>
                  <a:pt x="1049130" y="716721"/>
                  <a:pt x="979004" y="692978"/>
                  <a:pt x="934278" y="672548"/>
                </a:cubicBezTo>
                <a:cubicBezTo>
                  <a:pt x="889552" y="652118"/>
                  <a:pt x="873539" y="630583"/>
                  <a:pt x="851452" y="593035"/>
                </a:cubicBezTo>
                <a:cubicBezTo>
                  <a:pt x="829365" y="555487"/>
                  <a:pt x="823291" y="490883"/>
                  <a:pt x="801756" y="447261"/>
                </a:cubicBezTo>
                <a:cubicBezTo>
                  <a:pt x="780221" y="403639"/>
                  <a:pt x="741569" y="369956"/>
                  <a:pt x="722243" y="331304"/>
                </a:cubicBezTo>
                <a:cubicBezTo>
                  <a:pt x="702917" y="292652"/>
                  <a:pt x="701813" y="247926"/>
                  <a:pt x="685800" y="215348"/>
                </a:cubicBezTo>
                <a:cubicBezTo>
                  <a:pt x="669787" y="182770"/>
                  <a:pt x="655430" y="152400"/>
                  <a:pt x="626165" y="135835"/>
                </a:cubicBezTo>
                <a:cubicBezTo>
                  <a:pt x="596900" y="119270"/>
                  <a:pt x="544443" y="117613"/>
                  <a:pt x="510208" y="115956"/>
                </a:cubicBezTo>
                <a:cubicBezTo>
                  <a:pt x="475973" y="114299"/>
                  <a:pt x="446708" y="127551"/>
                  <a:pt x="420756" y="125895"/>
                </a:cubicBezTo>
                <a:cubicBezTo>
                  <a:pt x="394804" y="124239"/>
                  <a:pt x="354495" y="106017"/>
                  <a:pt x="354495" y="106017"/>
                </a:cubicBezTo>
                <a:lnTo>
                  <a:pt x="195469" y="56322"/>
                </a:lnTo>
                <a:lnTo>
                  <a:pt x="195469" y="56322"/>
                </a:lnTo>
                <a:lnTo>
                  <a:pt x="0" y="0"/>
                </a:lnTo>
              </a:path>
            </a:pathLst>
          </a:custGeom>
          <a:ln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等腰三角形 20"/>
          <p:cNvSpPr/>
          <p:nvPr/>
        </p:nvSpPr>
        <p:spPr>
          <a:xfrm rot="10800000">
            <a:off x="3963849" y="4715910"/>
            <a:ext cx="142876" cy="142876"/>
          </a:xfrm>
          <a:prstGeom prst="triangle">
            <a:avLst/>
          </a:prstGeom>
          <a:solidFill>
            <a:schemeClr val="accent6">
              <a:lumMod val="50000"/>
            </a:schemeClr>
          </a:solidFill>
          <a:ln w="31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等腰三角形 21"/>
          <p:cNvSpPr/>
          <p:nvPr/>
        </p:nvSpPr>
        <p:spPr>
          <a:xfrm rot="10800000">
            <a:off x="3501260" y="5027556"/>
            <a:ext cx="142876" cy="142876"/>
          </a:xfrm>
          <a:prstGeom prst="triangle">
            <a:avLst/>
          </a:prstGeom>
          <a:solidFill>
            <a:schemeClr val="accent6">
              <a:lumMod val="50000"/>
            </a:schemeClr>
          </a:solidFill>
          <a:ln w="31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3" name="等腰三角形 22"/>
          <p:cNvSpPr/>
          <p:nvPr/>
        </p:nvSpPr>
        <p:spPr>
          <a:xfrm rot="10800000">
            <a:off x="2662230" y="5390134"/>
            <a:ext cx="142876" cy="142876"/>
          </a:xfrm>
          <a:prstGeom prst="triangle">
            <a:avLst/>
          </a:prstGeom>
          <a:solidFill>
            <a:schemeClr val="accent6">
              <a:lumMod val="50000"/>
            </a:schemeClr>
          </a:solidFill>
          <a:ln w="31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等腰三角形 23"/>
          <p:cNvSpPr/>
          <p:nvPr/>
        </p:nvSpPr>
        <p:spPr>
          <a:xfrm rot="10800000">
            <a:off x="3968407" y="4706582"/>
            <a:ext cx="142876" cy="142876"/>
          </a:xfrm>
          <a:prstGeom prst="triangle">
            <a:avLst/>
          </a:prstGeom>
          <a:solidFill>
            <a:schemeClr val="accent6">
              <a:lumMod val="50000"/>
            </a:schemeClr>
          </a:solidFill>
          <a:ln w="31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等腰三角形 25"/>
          <p:cNvSpPr/>
          <p:nvPr/>
        </p:nvSpPr>
        <p:spPr>
          <a:xfrm rot="10800000">
            <a:off x="3965727" y="4702633"/>
            <a:ext cx="142876" cy="142876"/>
          </a:xfrm>
          <a:prstGeom prst="triangle">
            <a:avLst/>
          </a:prstGeom>
          <a:solidFill>
            <a:schemeClr val="accent6">
              <a:lumMod val="50000"/>
            </a:schemeClr>
          </a:solidFill>
          <a:ln w="31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等腰三角形 26"/>
          <p:cNvSpPr/>
          <p:nvPr/>
        </p:nvSpPr>
        <p:spPr>
          <a:xfrm rot="10800000">
            <a:off x="4214810" y="5286388"/>
            <a:ext cx="142876" cy="142876"/>
          </a:xfrm>
          <a:prstGeom prst="triangle">
            <a:avLst/>
          </a:prstGeom>
          <a:solidFill>
            <a:schemeClr val="accent6">
              <a:lumMod val="50000"/>
            </a:schemeClr>
          </a:solidFill>
          <a:ln w="31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cxnSp>
        <p:nvCxnSpPr>
          <p:cNvPr id="29" name="直接连接符 28"/>
          <p:cNvCxnSpPr/>
          <p:nvPr/>
        </p:nvCxnSpPr>
        <p:spPr>
          <a:xfrm rot="5400000">
            <a:off x="5143504" y="5143512"/>
            <a:ext cx="928694" cy="35719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/>
          <p:cNvSpPr txBox="1"/>
          <p:nvPr/>
        </p:nvSpPr>
        <p:spPr>
          <a:xfrm>
            <a:off x="5429256" y="5500702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cxnSp>
        <p:nvCxnSpPr>
          <p:cNvPr id="31" name="直接连接符 30"/>
          <p:cNvCxnSpPr/>
          <p:nvPr/>
        </p:nvCxnSpPr>
        <p:spPr>
          <a:xfrm rot="5964299">
            <a:off x="3506071" y="4666388"/>
            <a:ext cx="928694" cy="35719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/>
          <p:cNvSpPr txBox="1"/>
          <p:nvPr/>
        </p:nvSpPr>
        <p:spPr>
          <a:xfrm>
            <a:off x="3714744" y="4786322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cxnSp>
        <p:nvCxnSpPr>
          <p:cNvPr id="33" name="直接连接符 32"/>
          <p:cNvCxnSpPr/>
          <p:nvPr/>
        </p:nvCxnSpPr>
        <p:spPr>
          <a:xfrm rot="10800000" flipV="1">
            <a:off x="4143372" y="1142984"/>
            <a:ext cx="714381" cy="701897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4643438" y="1357298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grpSp>
        <p:nvGrpSpPr>
          <p:cNvPr id="35" name="组合 34"/>
          <p:cNvGrpSpPr/>
          <p:nvPr/>
        </p:nvGrpSpPr>
        <p:grpSpPr>
          <a:xfrm>
            <a:off x="4286248" y="4572008"/>
            <a:ext cx="434269" cy="928694"/>
            <a:chOff x="3867144" y="4533036"/>
            <a:chExt cx="434269" cy="928694"/>
          </a:xfrm>
        </p:grpSpPr>
        <p:cxnSp>
          <p:nvCxnSpPr>
            <p:cNvPr id="36" name="直接连接符 35"/>
            <p:cNvCxnSpPr/>
            <p:nvPr/>
          </p:nvCxnSpPr>
          <p:spPr>
            <a:xfrm rot="5964299">
              <a:off x="3658471" y="4818788"/>
              <a:ext cx="928694" cy="357190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TextBox 36"/>
            <p:cNvSpPr txBox="1"/>
            <p:nvPr/>
          </p:nvSpPr>
          <p:spPr>
            <a:xfrm>
              <a:off x="3867144" y="4938722"/>
              <a:ext cx="2143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 smtClean="0">
                  <a:solidFill>
                    <a:srgbClr val="FF0000"/>
                  </a:solidFill>
                </a:rPr>
                <a:t>F</a:t>
              </a:r>
              <a:endParaRPr lang="zh-CN" altLang="en-US" sz="1400" dirty="0">
                <a:solidFill>
                  <a:srgbClr val="FF0000"/>
                </a:solidFill>
              </a:endParaRPr>
            </a:p>
          </p:txBody>
        </p:sp>
      </p:grpSp>
      <p:sp>
        <p:nvSpPr>
          <p:cNvPr id="38" name="任意多边形 37"/>
          <p:cNvSpPr/>
          <p:nvPr/>
        </p:nvSpPr>
        <p:spPr>
          <a:xfrm>
            <a:off x="3965713" y="5160618"/>
            <a:ext cx="408170" cy="203199"/>
          </a:xfrm>
          <a:custGeom>
            <a:avLst/>
            <a:gdLst>
              <a:gd name="connsiteX0" fmla="*/ 0 w 445032"/>
              <a:gd name="connsiteY0" fmla="*/ 202306 h 202306"/>
              <a:gd name="connsiteX1" fmla="*/ 66261 w 445032"/>
              <a:gd name="connsiteY1" fmla="*/ 145985 h 202306"/>
              <a:gd name="connsiteX2" fmla="*/ 168965 w 445032"/>
              <a:gd name="connsiteY2" fmla="*/ 79724 h 202306"/>
              <a:gd name="connsiteX3" fmla="*/ 304800 w 445032"/>
              <a:gd name="connsiteY3" fmla="*/ 26715 h 202306"/>
              <a:gd name="connsiteX4" fmla="*/ 443948 w 445032"/>
              <a:gd name="connsiteY4" fmla="*/ 211 h 202306"/>
              <a:gd name="connsiteX5" fmla="*/ 440635 w 445032"/>
              <a:gd name="connsiteY5" fmla="*/ 211 h 202306"/>
              <a:gd name="connsiteX6" fmla="*/ 397565 w 445032"/>
              <a:gd name="connsiteY6" fmla="*/ 59846 h 202306"/>
              <a:gd name="connsiteX7" fmla="*/ 334617 w 445032"/>
              <a:gd name="connsiteY7" fmla="*/ 109541 h 202306"/>
              <a:gd name="connsiteX8" fmla="*/ 251791 w 445032"/>
              <a:gd name="connsiteY8" fmla="*/ 145985 h 202306"/>
              <a:gd name="connsiteX9" fmla="*/ 182217 w 445032"/>
              <a:gd name="connsiteY9" fmla="*/ 175802 h 202306"/>
              <a:gd name="connsiteX10" fmla="*/ 49696 w 445032"/>
              <a:gd name="connsiteY10" fmla="*/ 172489 h 202306"/>
              <a:gd name="connsiteX11" fmla="*/ 49696 w 445032"/>
              <a:gd name="connsiteY11" fmla="*/ 172489 h 202306"/>
              <a:gd name="connsiteX12" fmla="*/ 49696 w 445032"/>
              <a:gd name="connsiteY12" fmla="*/ 162550 h 202306"/>
              <a:gd name="connsiteX0" fmla="*/ 0 w 445032"/>
              <a:gd name="connsiteY0" fmla="*/ 202306 h 202306"/>
              <a:gd name="connsiteX1" fmla="*/ 66261 w 445032"/>
              <a:gd name="connsiteY1" fmla="*/ 145985 h 202306"/>
              <a:gd name="connsiteX2" fmla="*/ 168965 w 445032"/>
              <a:gd name="connsiteY2" fmla="*/ 79724 h 202306"/>
              <a:gd name="connsiteX3" fmla="*/ 304800 w 445032"/>
              <a:gd name="connsiteY3" fmla="*/ 26715 h 202306"/>
              <a:gd name="connsiteX4" fmla="*/ 443948 w 445032"/>
              <a:gd name="connsiteY4" fmla="*/ 211 h 202306"/>
              <a:gd name="connsiteX5" fmla="*/ 369165 w 445032"/>
              <a:gd name="connsiteY5" fmla="*/ 211 h 202306"/>
              <a:gd name="connsiteX6" fmla="*/ 397565 w 445032"/>
              <a:gd name="connsiteY6" fmla="*/ 59846 h 202306"/>
              <a:gd name="connsiteX7" fmla="*/ 334617 w 445032"/>
              <a:gd name="connsiteY7" fmla="*/ 109541 h 202306"/>
              <a:gd name="connsiteX8" fmla="*/ 251791 w 445032"/>
              <a:gd name="connsiteY8" fmla="*/ 145985 h 202306"/>
              <a:gd name="connsiteX9" fmla="*/ 182217 w 445032"/>
              <a:gd name="connsiteY9" fmla="*/ 175802 h 202306"/>
              <a:gd name="connsiteX10" fmla="*/ 49696 w 445032"/>
              <a:gd name="connsiteY10" fmla="*/ 172489 h 202306"/>
              <a:gd name="connsiteX11" fmla="*/ 49696 w 445032"/>
              <a:gd name="connsiteY11" fmla="*/ 172489 h 202306"/>
              <a:gd name="connsiteX12" fmla="*/ 49696 w 445032"/>
              <a:gd name="connsiteY12" fmla="*/ 162550 h 202306"/>
              <a:gd name="connsiteX0" fmla="*/ 0 w 441711"/>
              <a:gd name="connsiteY0" fmla="*/ 202095 h 202095"/>
              <a:gd name="connsiteX1" fmla="*/ 66261 w 441711"/>
              <a:gd name="connsiteY1" fmla="*/ 145774 h 202095"/>
              <a:gd name="connsiteX2" fmla="*/ 168965 w 441711"/>
              <a:gd name="connsiteY2" fmla="*/ 79513 h 202095"/>
              <a:gd name="connsiteX3" fmla="*/ 304800 w 441711"/>
              <a:gd name="connsiteY3" fmla="*/ 26504 h 202095"/>
              <a:gd name="connsiteX4" fmla="*/ 369165 w 441711"/>
              <a:gd name="connsiteY4" fmla="*/ 0 h 202095"/>
              <a:gd name="connsiteX5" fmla="*/ 397565 w 441711"/>
              <a:gd name="connsiteY5" fmla="*/ 59635 h 202095"/>
              <a:gd name="connsiteX6" fmla="*/ 334617 w 441711"/>
              <a:gd name="connsiteY6" fmla="*/ 109330 h 202095"/>
              <a:gd name="connsiteX7" fmla="*/ 251791 w 441711"/>
              <a:gd name="connsiteY7" fmla="*/ 145774 h 202095"/>
              <a:gd name="connsiteX8" fmla="*/ 182217 w 441711"/>
              <a:gd name="connsiteY8" fmla="*/ 175591 h 202095"/>
              <a:gd name="connsiteX9" fmla="*/ 49696 w 441711"/>
              <a:gd name="connsiteY9" fmla="*/ 172278 h 202095"/>
              <a:gd name="connsiteX10" fmla="*/ 49696 w 441711"/>
              <a:gd name="connsiteY10" fmla="*/ 172278 h 202095"/>
              <a:gd name="connsiteX11" fmla="*/ 49696 w 441711"/>
              <a:gd name="connsiteY11" fmla="*/ 162339 h 202095"/>
              <a:gd name="connsiteX0" fmla="*/ 0 w 374134"/>
              <a:gd name="connsiteY0" fmla="*/ 202095 h 202095"/>
              <a:gd name="connsiteX1" fmla="*/ 66261 w 374134"/>
              <a:gd name="connsiteY1" fmla="*/ 145774 h 202095"/>
              <a:gd name="connsiteX2" fmla="*/ 168965 w 374134"/>
              <a:gd name="connsiteY2" fmla="*/ 79513 h 202095"/>
              <a:gd name="connsiteX3" fmla="*/ 304800 w 374134"/>
              <a:gd name="connsiteY3" fmla="*/ 26504 h 202095"/>
              <a:gd name="connsiteX4" fmla="*/ 369165 w 374134"/>
              <a:gd name="connsiteY4" fmla="*/ 0 h 202095"/>
              <a:gd name="connsiteX5" fmla="*/ 334617 w 374134"/>
              <a:gd name="connsiteY5" fmla="*/ 109330 h 202095"/>
              <a:gd name="connsiteX6" fmla="*/ 251791 w 374134"/>
              <a:gd name="connsiteY6" fmla="*/ 145774 h 202095"/>
              <a:gd name="connsiteX7" fmla="*/ 182217 w 374134"/>
              <a:gd name="connsiteY7" fmla="*/ 175591 h 202095"/>
              <a:gd name="connsiteX8" fmla="*/ 49696 w 374134"/>
              <a:gd name="connsiteY8" fmla="*/ 172278 h 202095"/>
              <a:gd name="connsiteX9" fmla="*/ 49696 w 374134"/>
              <a:gd name="connsiteY9" fmla="*/ 172278 h 202095"/>
              <a:gd name="connsiteX10" fmla="*/ 49696 w 374134"/>
              <a:gd name="connsiteY10" fmla="*/ 162339 h 202095"/>
              <a:gd name="connsiteX0" fmla="*/ 0 w 380209"/>
              <a:gd name="connsiteY0" fmla="*/ 203199 h 203199"/>
              <a:gd name="connsiteX1" fmla="*/ 66261 w 380209"/>
              <a:gd name="connsiteY1" fmla="*/ 146878 h 203199"/>
              <a:gd name="connsiteX2" fmla="*/ 168965 w 380209"/>
              <a:gd name="connsiteY2" fmla="*/ 80617 h 203199"/>
              <a:gd name="connsiteX3" fmla="*/ 304800 w 380209"/>
              <a:gd name="connsiteY3" fmla="*/ 27608 h 203199"/>
              <a:gd name="connsiteX4" fmla="*/ 369165 w 380209"/>
              <a:gd name="connsiteY4" fmla="*/ 1104 h 203199"/>
              <a:gd name="connsiteX5" fmla="*/ 371062 w 380209"/>
              <a:gd name="connsiteY5" fmla="*/ 20982 h 203199"/>
              <a:gd name="connsiteX6" fmla="*/ 334617 w 380209"/>
              <a:gd name="connsiteY6" fmla="*/ 110434 h 203199"/>
              <a:gd name="connsiteX7" fmla="*/ 251791 w 380209"/>
              <a:gd name="connsiteY7" fmla="*/ 146878 h 203199"/>
              <a:gd name="connsiteX8" fmla="*/ 182217 w 380209"/>
              <a:gd name="connsiteY8" fmla="*/ 176695 h 203199"/>
              <a:gd name="connsiteX9" fmla="*/ 49696 w 380209"/>
              <a:gd name="connsiteY9" fmla="*/ 173382 h 203199"/>
              <a:gd name="connsiteX10" fmla="*/ 49696 w 380209"/>
              <a:gd name="connsiteY10" fmla="*/ 173382 h 203199"/>
              <a:gd name="connsiteX11" fmla="*/ 49696 w 380209"/>
              <a:gd name="connsiteY11" fmla="*/ 163443 h 203199"/>
              <a:gd name="connsiteX0" fmla="*/ 0 w 380209"/>
              <a:gd name="connsiteY0" fmla="*/ 203199 h 203199"/>
              <a:gd name="connsiteX1" fmla="*/ 66261 w 380209"/>
              <a:gd name="connsiteY1" fmla="*/ 146878 h 203199"/>
              <a:gd name="connsiteX2" fmla="*/ 168965 w 380209"/>
              <a:gd name="connsiteY2" fmla="*/ 80617 h 203199"/>
              <a:gd name="connsiteX3" fmla="*/ 304800 w 380209"/>
              <a:gd name="connsiteY3" fmla="*/ 27608 h 203199"/>
              <a:gd name="connsiteX4" fmla="*/ 369165 w 380209"/>
              <a:gd name="connsiteY4" fmla="*/ 1104 h 203199"/>
              <a:gd name="connsiteX5" fmla="*/ 371062 w 380209"/>
              <a:gd name="connsiteY5" fmla="*/ 20982 h 203199"/>
              <a:gd name="connsiteX6" fmla="*/ 334617 w 380209"/>
              <a:gd name="connsiteY6" fmla="*/ 110434 h 203199"/>
              <a:gd name="connsiteX7" fmla="*/ 251791 w 380209"/>
              <a:gd name="connsiteY7" fmla="*/ 146878 h 203199"/>
              <a:gd name="connsiteX8" fmla="*/ 182217 w 380209"/>
              <a:gd name="connsiteY8" fmla="*/ 176695 h 203199"/>
              <a:gd name="connsiteX9" fmla="*/ 49696 w 380209"/>
              <a:gd name="connsiteY9" fmla="*/ 173382 h 203199"/>
              <a:gd name="connsiteX10" fmla="*/ 49696 w 380209"/>
              <a:gd name="connsiteY10" fmla="*/ 173382 h 203199"/>
              <a:gd name="connsiteX11" fmla="*/ 49696 w 380209"/>
              <a:gd name="connsiteY11" fmla="*/ 163443 h 203199"/>
              <a:gd name="connsiteX0" fmla="*/ 0 w 408170"/>
              <a:gd name="connsiteY0" fmla="*/ 203199 h 203199"/>
              <a:gd name="connsiteX1" fmla="*/ 66261 w 408170"/>
              <a:gd name="connsiteY1" fmla="*/ 146878 h 203199"/>
              <a:gd name="connsiteX2" fmla="*/ 168965 w 408170"/>
              <a:gd name="connsiteY2" fmla="*/ 80617 h 203199"/>
              <a:gd name="connsiteX3" fmla="*/ 304800 w 408170"/>
              <a:gd name="connsiteY3" fmla="*/ 27608 h 203199"/>
              <a:gd name="connsiteX4" fmla="*/ 369165 w 408170"/>
              <a:gd name="connsiteY4" fmla="*/ 1104 h 203199"/>
              <a:gd name="connsiteX5" fmla="*/ 371062 w 408170"/>
              <a:gd name="connsiteY5" fmla="*/ 20982 h 203199"/>
              <a:gd name="connsiteX6" fmla="*/ 334617 w 408170"/>
              <a:gd name="connsiteY6" fmla="*/ 110434 h 203199"/>
              <a:gd name="connsiteX7" fmla="*/ 251791 w 408170"/>
              <a:gd name="connsiteY7" fmla="*/ 146878 h 203199"/>
              <a:gd name="connsiteX8" fmla="*/ 182217 w 408170"/>
              <a:gd name="connsiteY8" fmla="*/ 176695 h 203199"/>
              <a:gd name="connsiteX9" fmla="*/ 49696 w 408170"/>
              <a:gd name="connsiteY9" fmla="*/ 173382 h 203199"/>
              <a:gd name="connsiteX10" fmla="*/ 49696 w 408170"/>
              <a:gd name="connsiteY10" fmla="*/ 173382 h 203199"/>
              <a:gd name="connsiteX11" fmla="*/ 49696 w 408170"/>
              <a:gd name="connsiteY11" fmla="*/ 163443 h 203199"/>
              <a:gd name="connsiteX0" fmla="*/ 0 w 408170"/>
              <a:gd name="connsiteY0" fmla="*/ 203199 h 203199"/>
              <a:gd name="connsiteX1" fmla="*/ 66261 w 408170"/>
              <a:gd name="connsiteY1" fmla="*/ 146878 h 203199"/>
              <a:gd name="connsiteX2" fmla="*/ 168965 w 408170"/>
              <a:gd name="connsiteY2" fmla="*/ 80617 h 203199"/>
              <a:gd name="connsiteX3" fmla="*/ 304800 w 408170"/>
              <a:gd name="connsiteY3" fmla="*/ 27608 h 203199"/>
              <a:gd name="connsiteX4" fmla="*/ 369165 w 408170"/>
              <a:gd name="connsiteY4" fmla="*/ 1104 h 203199"/>
              <a:gd name="connsiteX5" fmla="*/ 371062 w 408170"/>
              <a:gd name="connsiteY5" fmla="*/ 20982 h 203199"/>
              <a:gd name="connsiteX6" fmla="*/ 334617 w 408170"/>
              <a:gd name="connsiteY6" fmla="*/ 110434 h 203199"/>
              <a:gd name="connsiteX7" fmla="*/ 251791 w 408170"/>
              <a:gd name="connsiteY7" fmla="*/ 146878 h 203199"/>
              <a:gd name="connsiteX8" fmla="*/ 182217 w 408170"/>
              <a:gd name="connsiteY8" fmla="*/ 176695 h 203199"/>
              <a:gd name="connsiteX9" fmla="*/ 49696 w 408170"/>
              <a:gd name="connsiteY9" fmla="*/ 173382 h 203199"/>
              <a:gd name="connsiteX10" fmla="*/ 49696 w 408170"/>
              <a:gd name="connsiteY10" fmla="*/ 173382 h 203199"/>
              <a:gd name="connsiteX11" fmla="*/ 49696 w 408170"/>
              <a:gd name="connsiteY11" fmla="*/ 163443 h 203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8170" h="203199">
                <a:moveTo>
                  <a:pt x="0" y="203199"/>
                </a:moveTo>
                <a:lnTo>
                  <a:pt x="66261" y="146878"/>
                </a:lnTo>
                <a:lnTo>
                  <a:pt x="168965" y="80617"/>
                </a:lnTo>
                <a:lnTo>
                  <a:pt x="304800" y="27608"/>
                </a:lnTo>
                <a:lnTo>
                  <a:pt x="369165" y="1104"/>
                </a:lnTo>
                <a:cubicBezTo>
                  <a:pt x="380209" y="0"/>
                  <a:pt x="342656" y="50787"/>
                  <a:pt x="371062" y="20982"/>
                </a:cubicBezTo>
                <a:cubicBezTo>
                  <a:pt x="408170" y="85148"/>
                  <a:pt x="354495" y="89451"/>
                  <a:pt x="334617" y="110434"/>
                </a:cubicBezTo>
                <a:lnTo>
                  <a:pt x="251791" y="146878"/>
                </a:lnTo>
                <a:lnTo>
                  <a:pt x="182217" y="176695"/>
                </a:lnTo>
                <a:lnTo>
                  <a:pt x="49696" y="173382"/>
                </a:lnTo>
                <a:lnTo>
                  <a:pt x="49696" y="173382"/>
                </a:lnTo>
                <a:lnTo>
                  <a:pt x="49696" y="163443"/>
                </a:lnTo>
              </a:path>
            </a:pathLst>
          </a:custGeom>
          <a:solidFill>
            <a:srgbClr val="00B0F0">
              <a:alpha val="69804"/>
            </a:srgbClr>
          </a:solidFill>
          <a:ln w="3175">
            <a:solidFill>
              <a:srgbClr val="4A7EBB">
                <a:alpha val="6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任意多边形 38"/>
          <p:cNvSpPr/>
          <p:nvPr/>
        </p:nvSpPr>
        <p:spPr>
          <a:xfrm>
            <a:off x="5282065" y="2344746"/>
            <a:ext cx="3575866" cy="3642275"/>
          </a:xfrm>
          <a:custGeom>
            <a:avLst/>
            <a:gdLst>
              <a:gd name="connsiteX0" fmla="*/ 0 w 3575866"/>
              <a:gd name="connsiteY0" fmla="*/ 2988403 h 3642275"/>
              <a:gd name="connsiteX1" fmla="*/ 296286 w 3575866"/>
              <a:gd name="connsiteY1" fmla="*/ 2799393 h 3642275"/>
              <a:gd name="connsiteX2" fmla="*/ 796907 w 3575866"/>
              <a:gd name="connsiteY2" fmla="*/ 2406047 h 3642275"/>
              <a:gd name="connsiteX3" fmla="*/ 1021676 w 3575866"/>
              <a:gd name="connsiteY3" fmla="*/ 1747066 h 3642275"/>
              <a:gd name="connsiteX4" fmla="*/ 1343504 w 3575866"/>
              <a:gd name="connsiteY4" fmla="*/ 1031893 h 3642275"/>
              <a:gd name="connsiteX5" fmla="*/ 1874775 w 3575866"/>
              <a:gd name="connsiteY5" fmla="*/ 199227 h 3642275"/>
              <a:gd name="connsiteX6" fmla="*/ 2881126 w 3575866"/>
              <a:gd name="connsiteY6" fmla="*/ 0 h 3642275"/>
              <a:gd name="connsiteX7" fmla="*/ 2799392 w 3575866"/>
              <a:gd name="connsiteY7" fmla="*/ 321828 h 3642275"/>
              <a:gd name="connsiteX8" fmla="*/ 2804500 w 3575866"/>
              <a:gd name="connsiteY8" fmla="*/ 342262 h 3642275"/>
              <a:gd name="connsiteX9" fmla="*/ 2978185 w 3575866"/>
              <a:gd name="connsiteY9" fmla="*/ 572139 h 3642275"/>
              <a:gd name="connsiteX10" fmla="*/ 3274471 w 3575866"/>
              <a:gd name="connsiteY10" fmla="*/ 679415 h 3642275"/>
              <a:gd name="connsiteX11" fmla="*/ 3555432 w 3575866"/>
              <a:gd name="connsiteY11" fmla="*/ 802016 h 3642275"/>
              <a:gd name="connsiteX12" fmla="*/ 3570757 w 3575866"/>
              <a:gd name="connsiteY12" fmla="*/ 812233 h 3642275"/>
              <a:gd name="connsiteX13" fmla="*/ 3575866 w 3575866"/>
              <a:gd name="connsiteY13" fmla="*/ 1139169 h 3642275"/>
              <a:gd name="connsiteX14" fmla="*/ 3223388 w 3575866"/>
              <a:gd name="connsiteY14" fmla="*/ 1501864 h 3642275"/>
              <a:gd name="connsiteX15" fmla="*/ 3202954 w 3575866"/>
              <a:gd name="connsiteY15" fmla="*/ 1512081 h 3642275"/>
              <a:gd name="connsiteX16" fmla="*/ 3187629 w 3575866"/>
              <a:gd name="connsiteY16" fmla="*/ 1517189 h 3642275"/>
              <a:gd name="connsiteX17" fmla="*/ 3172304 w 3575866"/>
              <a:gd name="connsiteY17" fmla="*/ 1532514 h 3642275"/>
              <a:gd name="connsiteX18" fmla="*/ 3141653 w 3575866"/>
              <a:gd name="connsiteY18" fmla="*/ 1547839 h 3642275"/>
              <a:gd name="connsiteX19" fmla="*/ 3136545 w 3575866"/>
              <a:gd name="connsiteY19" fmla="*/ 1547839 h 3642275"/>
              <a:gd name="connsiteX20" fmla="*/ 2492889 w 3575866"/>
              <a:gd name="connsiteY20" fmla="*/ 1716416 h 3642275"/>
              <a:gd name="connsiteX21" fmla="*/ 2339638 w 3575866"/>
              <a:gd name="connsiteY21" fmla="*/ 1930968 h 3642275"/>
              <a:gd name="connsiteX22" fmla="*/ 2125086 w 3575866"/>
              <a:gd name="connsiteY22" fmla="*/ 2319205 h 3642275"/>
              <a:gd name="connsiteX23" fmla="*/ 2830042 w 3575866"/>
              <a:gd name="connsiteY23" fmla="*/ 3320447 h 3642275"/>
              <a:gd name="connsiteX24" fmla="*/ 3013944 w 3575866"/>
              <a:gd name="connsiteY24" fmla="*/ 3642275 h 3642275"/>
              <a:gd name="connsiteX25" fmla="*/ 597680 w 3575866"/>
              <a:gd name="connsiteY25" fmla="*/ 3632058 h 3642275"/>
              <a:gd name="connsiteX26" fmla="*/ 372912 w 3575866"/>
              <a:gd name="connsiteY26" fmla="*/ 3080353 h 3642275"/>
              <a:gd name="connsiteX27" fmla="*/ 0 w 3575866"/>
              <a:gd name="connsiteY27" fmla="*/ 2988403 h 3642275"/>
              <a:gd name="connsiteX0" fmla="*/ 0 w 3575866"/>
              <a:gd name="connsiteY0" fmla="*/ 2988403 h 3642275"/>
              <a:gd name="connsiteX1" fmla="*/ 296286 w 3575866"/>
              <a:gd name="connsiteY1" fmla="*/ 2799393 h 3642275"/>
              <a:gd name="connsiteX2" fmla="*/ 796907 w 3575866"/>
              <a:gd name="connsiteY2" fmla="*/ 2406047 h 3642275"/>
              <a:gd name="connsiteX3" fmla="*/ 1021676 w 3575866"/>
              <a:gd name="connsiteY3" fmla="*/ 1747066 h 3642275"/>
              <a:gd name="connsiteX4" fmla="*/ 1343504 w 3575866"/>
              <a:gd name="connsiteY4" fmla="*/ 1031893 h 3642275"/>
              <a:gd name="connsiteX5" fmla="*/ 1874775 w 3575866"/>
              <a:gd name="connsiteY5" fmla="*/ 199227 h 3642275"/>
              <a:gd name="connsiteX6" fmla="*/ 2881126 w 3575866"/>
              <a:gd name="connsiteY6" fmla="*/ 0 h 3642275"/>
              <a:gd name="connsiteX7" fmla="*/ 2799392 w 3575866"/>
              <a:gd name="connsiteY7" fmla="*/ 321828 h 3642275"/>
              <a:gd name="connsiteX8" fmla="*/ 2804500 w 3575866"/>
              <a:gd name="connsiteY8" fmla="*/ 342262 h 3642275"/>
              <a:gd name="connsiteX9" fmla="*/ 2804500 w 3575866"/>
              <a:gd name="connsiteY9" fmla="*/ 342262 h 3642275"/>
              <a:gd name="connsiteX10" fmla="*/ 2978185 w 3575866"/>
              <a:gd name="connsiteY10" fmla="*/ 572139 h 3642275"/>
              <a:gd name="connsiteX11" fmla="*/ 3274471 w 3575866"/>
              <a:gd name="connsiteY11" fmla="*/ 679415 h 3642275"/>
              <a:gd name="connsiteX12" fmla="*/ 3555432 w 3575866"/>
              <a:gd name="connsiteY12" fmla="*/ 802016 h 3642275"/>
              <a:gd name="connsiteX13" fmla="*/ 3570757 w 3575866"/>
              <a:gd name="connsiteY13" fmla="*/ 812233 h 3642275"/>
              <a:gd name="connsiteX14" fmla="*/ 3575866 w 3575866"/>
              <a:gd name="connsiteY14" fmla="*/ 1139169 h 3642275"/>
              <a:gd name="connsiteX15" fmla="*/ 3223388 w 3575866"/>
              <a:gd name="connsiteY15" fmla="*/ 1501864 h 3642275"/>
              <a:gd name="connsiteX16" fmla="*/ 3202954 w 3575866"/>
              <a:gd name="connsiteY16" fmla="*/ 1512081 h 3642275"/>
              <a:gd name="connsiteX17" fmla="*/ 3187629 w 3575866"/>
              <a:gd name="connsiteY17" fmla="*/ 1517189 h 3642275"/>
              <a:gd name="connsiteX18" fmla="*/ 3172304 w 3575866"/>
              <a:gd name="connsiteY18" fmla="*/ 1532514 h 3642275"/>
              <a:gd name="connsiteX19" fmla="*/ 3141653 w 3575866"/>
              <a:gd name="connsiteY19" fmla="*/ 1547839 h 3642275"/>
              <a:gd name="connsiteX20" fmla="*/ 3136545 w 3575866"/>
              <a:gd name="connsiteY20" fmla="*/ 1547839 h 3642275"/>
              <a:gd name="connsiteX21" fmla="*/ 2492889 w 3575866"/>
              <a:gd name="connsiteY21" fmla="*/ 1716416 h 3642275"/>
              <a:gd name="connsiteX22" fmla="*/ 2339638 w 3575866"/>
              <a:gd name="connsiteY22" fmla="*/ 1930968 h 3642275"/>
              <a:gd name="connsiteX23" fmla="*/ 2125086 w 3575866"/>
              <a:gd name="connsiteY23" fmla="*/ 2319205 h 3642275"/>
              <a:gd name="connsiteX24" fmla="*/ 2830042 w 3575866"/>
              <a:gd name="connsiteY24" fmla="*/ 3320447 h 3642275"/>
              <a:gd name="connsiteX25" fmla="*/ 3013944 w 3575866"/>
              <a:gd name="connsiteY25" fmla="*/ 3642275 h 3642275"/>
              <a:gd name="connsiteX26" fmla="*/ 597680 w 3575866"/>
              <a:gd name="connsiteY26" fmla="*/ 3632058 h 3642275"/>
              <a:gd name="connsiteX27" fmla="*/ 372912 w 3575866"/>
              <a:gd name="connsiteY27" fmla="*/ 3080353 h 3642275"/>
              <a:gd name="connsiteX28" fmla="*/ 0 w 3575866"/>
              <a:gd name="connsiteY28" fmla="*/ 2988403 h 3642275"/>
              <a:gd name="connsiteX0" fmla="*/ 2804500 w 3575866"/>
              <a:gd name="connsiteY0" fmla="*/ 342262 h 3642275"/>
              <a:gd name="connsiteX1" fmla="*/ 2804500 w 3575866"/>
              <a:gd name="connsiteY1" fmla="*/ 3422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28" fmla="*/ 2895940 w 3575866"/>
              <a:gd name="connsiteY28" fmla="*/ 433702 h 3642275"/>
              <a:gd name="connsiteX0" fmla="*/ 2804500 w 3575866"/>
              <a:gd name="connsiteY0" fmla="*/ 342262 h 3642275"/>
              <a:gd name="connsiteX1" fmla="*/ 3161658 w 3575866"/>
              <a:gd name="connsiteY1" fmla="*/ 1993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28" fmla="*/ 2895940 w 3575866"/>
              <a:gd name="connsiteY28" fmla="*/ 433702 h 3642275"/>
              <a:gd name="connsiteX0" fmla="*/ 2804500 w 3575866"/>
              <a:gd name="connsiteY0" fmla="*/ 342262 h 3642275"/>
              <a:gd name="connsiteX1" fmla="*/ 3161658 w 3575866"/>
              <a:gd name="connsiteY1" fmla="*/ 1993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492889 w 3575866"/>
              <a:gd name="connsiteY12" fmla="*/ 1716416 h 3642275"/>
              <a:gd name="connsiteX13" fmla="*/ 2339638 w 3575866"/>
              <a:gd name="connsiteY13" fmla="*/ 1930968 h 3642275"/>
              <a:gd name="connsiteX14" fmla="*/ 2125086 w 3575866"/>
              <a:gd name="connsiteY14" fmla="*/ 2319205 h 3642275"/>
              <a:gd name="connsiteX15" fmla="*/ 2830042 w 3575866"/>
              <a:gd name="connsiteY15" fmla="*/ 3320447 h 3642275"/>
              <a:gd name="connsiteX16" fmla="*/ 3013944 w 3575866"/>
              <a:gd name="connsiteY16" fmla="*/ 3642275 h 3642275"/>
              <a:gd name="connsiteX17" fmla="*/ 597680 w 3575866"/>
              <a:gd name="connsiteY17" fmla="*/ 3632058 h 3642275"/>
              <a:gd name="connsiteX18" fmla="*/ 372912 w 3575866"/>
              <a:gd name="connsiteY18" fmla="*/ 3080353 h 3642275"/>
              <a:gd name="connsiteX19" fmla="*/ 0 w 3575866"/>
              <a:gd name="connsiteY19" fmla="*/ 2988403 h 3642275"/>
              <a:gd name="connsiteX20" fmla="*/ 296286 w 3575866"/>
              <a:gd name="connsiteY20" fmla="*/ 2799393 h 3642275"/>
              <a:gd name="connsiteX21" fmla="*/ 796907 w 3575866"/>
              <a:gd name="connsiteY21" fmla="*/ 2406047 h 3642275"/>
              <a:gd name="connsiteX22" fmla="*/ 1021676 w 3575866"/>
              <a:gd name="connsiteY22" fmla="*/ 1747066 h 3642275"/>
              <a:gd name="connsiteX23" fmla="*/ 1343504 w 3575866"/>
              <a:gd name="connsiteY23" fmla="*/ 1031893 h 3642275"/>
              <a:gd name="connsiteX24" fmla="*/ 1874775 w 3575866"/>
              <a:gd name="connsiteY24" fmla="*/ 199227 h 3642275"/>
              <a:gd name="connsiteX25" fmla="*/ 2881126 w 3575866"/>
              <a:gd name="connsiteY25" fmla="*/ 0 h 3642275"/>
              <a:gd name="connsiteX26" fmla="*/ 2799392 w 3575866"/>
              <a:gd name="connsiteY26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125086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796907 w 3575866"/>
              <a:gd name="connsiteY19" fmla="*/ 2406047 h 3642275"/>
              <a:gd name="connsiteX20" fmla="*/ 1021676 w 3575866"/>
              <a:gd name="connsiteY20" fmla="*/ 1747066 h 3642275"/>
              <a:gd name="connsiteX21" fmla="*/ 1343504 w 3575866"/>
              <a:gd name="connsiteY21" fmla="*/ 1031893 h 3642275"/>
              <a:gd name="connsiteX22" fmla="*/ 1874775 w 3575866"/>
              <a:gd name="connsiteY22" fmla="*/ 199227 h 3642275"/>
              <a:gd name="connsiteX23" fmla="*/ 2881126 w 3575866"/>
              <a:gd name="connsiteY23" fmla="*/ 0 h 3642275"/>
              <a:gd name="connsiteX24" fmla="*/ 2799392 w 3575866"/>
              <a:gd name="connsiteY24" fmla="*/ 321828 h 364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575866" h="3642275">
                <a:moveTo>
                  <a:pt x="2804500" y="342262"/>
                </a:moveTo>
                <a:lnTo>
                  <a:pt x="2978185" y="572139"/>
                </a:lnTo>
                <a:lnTo>
                  <a:pt x="3274471" y="679415"/>
                </a:lnTo>
                <a:lnTo>
                  <a:pt x="3555432" y="802016"/>
                </a:lnTo>
                <a:cubicBezTo>
                  <a:pt x="3561034" y="804527"/>
                  <a:pt x="3570757" y="812233"/>
                  <a:pt x="3570757" y="812233"/>
                </a:cubicBezTo>
                <a:cubicBezTo>
                  <a:pt x="3572544" y="921210"/>
                  <a:pt x="3575866" y="1030177"/>
                  <a:pt x="3575866" y="1139169"/>
                </a:cubicBezTo>
                <a:cubicBezTo>
                  <a:pt x="3458373" y="1260067"/>
                  <a:pt x="3342596" y="1382656"/>
                  <a:pt x="3223388" y="1501864"/>
                </a:cubicBezTo>
                <a:cubicBezTo>
                  <a:pt x="3218003" y="1507249"/>
                  <a:pt x="3209954" y="1509081"/>
                  <a:pt x="3202954" y="1512081"/>
                </a:cubicBezTo>
                <a:cubicBezTo>
                  <a:pt x="3198005" y="1514202"/>
                  <a:pt x="3192737" y="1515486"/>
                  <a:pt x="3187629" y="1517189"/>
                </a:cubicBezTo>
                <a:cubicBezTo>
                  <a:pt x="3182521" y="1522297"/>
                  <a:pt x="3177854" y="1527889"/>
                  <a:pt x="3172304" y="1532514"/>
                </a:cubicBezTo>
                <a:cubicBezTo>
                  <a:pt x="3161600" y="1541434"/>
                  <a:pt x="3154820" y="1544547"/>
                  <a:pt x="3141653" y="1547839"/>
                </a:cubicBezTo>
                <a:cubicBezTo>
                  <a:pt x="3140001" y="1548252"/>
                  <a:pt x="3138248" y="1547839"/>
                  <a:pt x="3136545" y="1547839"/>
                </a:cubicBezTo>
                <a:cubicBezTo>
                  <a:pt x="3002876" y="1611694"/>
                  <a:pt x="2508215" y="1802407"/>
                  <a:pt x="2339638" y="1930968"/>
                </a:cubicBezTo>
                <a:cubicBezTo>
                  <a:pt x="2267394" y="2059976"/>
                  <a:pt x="2339368" y="2171346"/>
                  <a:pt x="2339368" y="2319205"/>
                </a:cubicBezTo>
                <a:lnTo>
                  <a:pt x="2830042" y="3320447"/>
                </a:lnTo>
                <a:lnTo>
                  <a:pt x="3013944" y="3642275"/>
                </a:lnTo>
                <a:lnTo>
                  <a:pt x="597680" y="3632058"/>
                </a:lnTo>
                <a:lnTo>
                  <a:pt x="372912" y="3080353"/>
                </a:lnTo>
                <a:lnTo>
                  <a:pt x="0" y="2988403"/>
                </a:lnTo>
                <a:lnTo>
                  <a:pt x="796907" y="2406047"/>
                </a:lnTo>
                <a:cubicBezTo>
                  <a:pt x="917805" y="2230659"/>
                  <a:pt x="837231" y="2027464"/>
                  <a:pt x="1021676" y="1747066"/>
                </a:cubicBezTo>
                <a:cubicBezTo>
                  <a:pt x="1169140" y="1603468"/>
                  <a:pt x="1201321" y="1289866"/>
                  <a:pt x="1343504" y="1031893"/>
                </a:cubicBezTo>
                <a:cubicBezTo>
                  <a:pt x="1857904" y="193421"/>
                  <a:pt x="1528716" y="199227"/>
                  <a:pt x="1874775" y="199227"/>
                </a:cubicBezTo>
                <a:lnTo>
                  <a:pt x="2881126" y="0"/>
                </a:lnTo>
                <a:cubicBezTo>
                  <a:pt x="2853881" y="107276"/>
                  <a:pt x="2823573" y="213820"/>
                  <a:pt x="2799392" y="321828"/>
                </a:cubicBezTo>
              </a:path>
            </a:pathLst>
          </a:custGeom>
          <a:solidFill>
            <a:srgbClr val="00B0F0">
              <a:alpha val="18824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TextBox 39"/>
          <p:cNvSpPr txBox="1"/>
          <p:nvPr/>
        </p:nvSpPr>
        <p:spPr>
          <a:xfrm>
            <a:off x="0" y="6215082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dirty="0" err="1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Headward</a:t>
            </a:r>
            <a:r>
              <a:rPr lang="en-US" altLang="zh-CN" sz="2000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erosion along the lower reach of the </a:t>
            </a:r>
            <a:r>
              <a:rPr lang="en-US" altLang="zh-CN" sz="2000" dirty="0" err="1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Jinshan</a:t>
            </a:r>
            <a:r>
              <a:rPr lang="en-US" altLang="zh-CN" sz="2000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sz="2000" dirty="0">
              <a:solidFill>
                <a:srgbClr val="000099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214546" y="2285992"/>
            <a:ext cx="15716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Ordos Plateau</a:t>
            </a:r>
            <a:endParaRPr lang="zh-CN" altLang="en-US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3786182" y="5643578"/>
            <a:ext cx="17859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i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Sanmen</a:t>
            </a:r>
            <a:r>
              <a:rPr lang="en-US" altLang="zh-CN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43" name="直接箭头连接符 42"/>
          <p:cNvCxnSpPr/>
          <p:nvPr/>
        </p:nvCxnSpPr>
        <p:spPr>
          <a:xfrm rot="16200000" flipV="1">
            <a:off x="4451523" y="5478306"/>
            <a:ext cx="368747" cy="270663"/>
          </a:xfrm>
          <a:prstGeom prst="straightConnector1">
            <a:avLst/>
          </a:prstGeom>
          <a:ln w="1270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/>
          <p:cNvSpPr txBox="1"/>
          <p:nvPr/>
        </p:nvSpPr>
        <p:spPr>
          <a:xfrm rot="17204612">
            <a:off x="3492237" y="3315027"/>
            <a:ext cx="21253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Lülinag</a:t>
            </a:r>
            <a:r>
              <a:rPr lang="en-US" altLang="zh-CN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Mountain</a:t>
            </a:r>
            <a:endParaRPr lang="zh-CN" altLang="en-US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5" name="TextBox 44"/>
          <p:cNvSpPr txBox="1"/>
          <p:nvPr/>
        </p:nvSpPr>
        <p:spPr>
          <a:xfrm rot="16667328">
            <a:off x="3075508" y="3262111"/>
            <a:ext cx="15716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i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Jinshan</a:t>
            </a:r>
            <a:r>
              <a:rPr lang="en-US" altLang="zh-CN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6" name="Picture 2" descr="C:\Users\Administrator\Desktop\logo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1438" y="71438"/>
            <a:ext cx="1857375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7" name="TextBox 46"/>
          <p:cNvSpPr txBox="1"/>
          <p:nvPr/>
        </p:nvSpPr>
        <p:spPr>
          <a:xfrm>
            <a:off x="3500430" y="1142984"/>
            <a:ext cx="10715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Hetao</a:t>
            </a:r>
            <a:r>
              <a:rPr lang="en-US" altLang="zh-CN" dirty="0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</a:t>
            </a:r>
            <a:r>
              <a:rPr lang="en-US" altLang="zh-CN" dirty="0" smtClean="0"/>
              <a:t>.</a:t>
            </a:r>
            <a:endParaRPr lang="zh-CN" altLang="en-US" dirty="0"/>
          </a:p>
        </p:txBody>
      </p:sp>
      <p:sp>
        <p:nvSpPr>
          <p:cNvPr id="48" name="TextBox 47"/>
          <p:cNvSpPr txBox="1"/>
          <p:nvPr/>
        </p:nvSpPr>
        <p:spPr>
          <a:xfrm>
            <a:off x="2428860" y="5429264"/>
            <a:ext cx="10715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Fenwei</a:t>
            </a:r>
            <a:r>
              <a:rPr lang="en-US" altLang="zh-CN" dirty="0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</a:t>
            </a:r>
            <a:r>
              <a:rPr lang="en-US" altLang="zh-CN" dirty="0" smtClean="0"/>
              <a:t>.</a:t>
            </a:r>
            <a:endParaRPr lang="zh-CN" altLang="en-US" dirty="0"/>
          </a:p>
        </p:txBody>
      </p:sp>
      <p:pic>
        <p:nvPicPr>
          <p:cNvPr id="49" name="图片 48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64288" y="0"/>
            <a:ext cx="1872208" cy="517334"/>
          </a:xfrm>
          <a:prstGeom prst="rect">
            <a:avLst/>
          </a:prstGeom>
        </p:spPr>
      </p:pic>
      <p:sp>
        <p:nvSpPr>
          <p:cNvPr id="51" name="TextBox 50"/>
          <p:cNvSpPr txBox="1"/>
          <p:nvPr/>
        </p:nvSpPr>
        <p:spPr>
          <a:xfrm>
            <a:off x="0" y="6519446"/>
            <a:ext cx="2699792" cy="338554"/>
          </a:xfrm>
          <a:prstGeom prst="rect">
            <a:avLst/>
          </a:prstGeom>
          <a:solidFill>
            <a:srgbClr val="DCE6F2">
              <a:alpha val="41176"/>
            </a:srgbClr>
          </a:solidFill>
        </p:spPr>
        <p:txBody>
          <a:bodyPr wrap="square" rtlCol="0">
            <a:spAutoFit/>
          </a:bodyPr>
          <a:lstStyle/>
          <a:p>
            <a:r>
              <a:rPr lang="en-US" altLang="zh-CN" sz="1600" dirty="0"/>
              <a:t> </a:t>
            </a:r>
            <a:r>
              <a:rPr lang="en-US" altLang="zh-CN" sz="1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© Authors. All rights </a:t>
            </a:r>
            <a:r>
              <a:rPr lang="en-US" altLang="zh-CN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reserved</a:t>
            </a:r>
            <a:endParaRPr lang="zh-CN" altLang="en-US" sz="16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-0.01198 0.00509 -0.02379 0.01041 -0.0316 0.01041 C -0.03941 0.01041 -0.0448 0.00532 -0.0474 0 C -0.05 -0.00533 -0.04879 -0.01227 -0.0474 -0.02106 C -0.04601 -0.02986 -0.04202 -0.04374 -0.03941 -0.05254 C -0.03681 -0.06133 -0.0342 -0.06642 -0.0316 -0.07336 C -0.029 -0.08031 -0.02639 -0.08748 -0.02379 -0.09442 " pathEditMode="relative" ptsTypes="aaaaaaA">
                                      <p:cBhvr>
                                        <p:cTn id="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1000"/>
                            </p:stCondLst>
                            <p:childTnLst>
                              <p:par>
                                <p:cTn id="8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3.72599E-6 C 0.00782 -0.0037 0.0158 -0.00717 0.02361 -0.01064 C 0.03143 -0.01411 0.04202 -0.01411 0.04723 -0.02106 C 0.05243 -0.028 0.05122 -0.04374 0.05521 -0.05253 C 0.0592 -0.06132 0.06702 -0.0604 0.07084 -0.07359 C 0.07466 -0.08678 0.07379 -0.11802 0.07813 -0.13191 C 0.08247 -0.1458 0.09271 -0.14834 0.0974 -0.15667 C 0.10209 -0.165 0.10087 -0.17519 0.10573 -0.18236 C 0.11059 -0.18954 0.12414 -0.19116 0.12674 -0.20041 C 0.12934 -0.20967 0.12257 -0.23027 0.12153 -0.23814 " pathEditMode="relative" rAng="0" ptsTypes="aaaaaaaaaa">
                                      <p:cBhvr>
                                        <p:cTn id="11" dur="3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00" y="-11900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0.00602 C -0.00382 -0.00532 -0.0033 -0.0169 -0.00382 -0.02546 C -0.00434 -0.03403 -0.00642 -0.03843 -0.00746 -0.04514 C -0.00851 -0.05185 -0.00955 -0.05903 -0.00972 -0.06551 C -0.0099 -0.07199 -0.00937 -0.07963 -0.00903 -0.08403 C -0.00868 -0.08843 -0.00781 -0.09028 -0.00746 -0.0919 " pathEditMode="relative" rAng="0" ptsTypes="aaaaaa">
                                      <p:cBhvr>
                                        <p:cTn id="13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0" y="-4900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0.00208 C -0.00243 -0.00509 -0.00764 -0.01204 -0.01285 -0.01898 C -0.01806 -0.02593 -0.02656 -0.03125 -0.02847 -0.04005 C -0.03038 -0.04884 -0.02517 -0.06713 -0.02448 -0.07246 " pathEditMode="relative" rAng="0" ptsTypes="aaaa">
                                      <p:cBhvr>
                                        <p:cTn id="15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00" y="-3700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3.7037E-6 C -0.00278 -0.00695 -0.00538 -0.01389 -0.00799 -0.02084 C -0.01059 -0.02778 -0.0132 -0.03658 -0.0158 -0.0419 C -0.0184 -0.04723 -0.0224 -0.0507 -0.02361 -0.05232 " pathEditMode="relative" rAng="0" ptsTypes="aaaa">
                                      <p:cBhvr>
                                        <p:cTn id="17" dur="3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" y="-26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3" grpId="0" animBg="1"/>
      <p:bldP spid="26" grpId="0" animBg="1"/>
      <p:bldP spid="27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 descr="terrace models for Delhi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406" y="1500174"/>
            <a:ext cx="9057566" cy="2286016"/>
          </a:xfrm>
          <a:prstGeom prst="rect">
            <a:avLst/>
          </a:prstGeom>
        </p:spPr>
      </p:pic>
      <p:cxnSp>
        <p:nvCxnSpPr>
          <p:cNvPr id="11" name="直接连接符 10"/>
          <p:cNvCxnSpPr/>
          <p:nvPr/>
        </p:nvCxnSpPr>
        <p:spPr>
          <a:xfrm rot="10800000">
            <a:off x="4714876" y="2643182"/>
            <a:ext cx="500066" cy="1588"/>
          </a:xfrm>
          <a:prstGeom prst="line">
            <a:avLst/>
          </a:prstGeom>
          <a:ln w="28575">
            <a:solidFill>
              <a:srgbClr val="3399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任意多边形 13"/>
          <p:cNvSpPr/>
          <p:nvPr/>
        </p:nvSpPr>
        <p:spPr>
          <a:xfrm>
            <a:off x="3165411" y="2558144"/>
            <a:ext cx="1523222" cy="54428"/>
          </a:xfrm>
          <a:custGeom>
            <a:avLst/>
            <a:gdLst>
              <a:gd name="connsiteX0" fmla="*/ 2150706 w 2150706"/>
              <a:gd name="connsiteY0" fmla="*/ 69979 h 69979"/>
              <a:gd name="connsiteX1" fmla="*/ 0 w 2150706"/>
              <a:gd name="connsiteY1" fmla="*/ 0 h 69979"/>
              <a:gd name="connsiteX0" fmla="*/ 2150706 w 2150706"/>
              <a:gd name="connsiteY0" fmla="*/ 69979 h 69979"/>
              <a:gd name="connsiteX1" fmla="*/ 839755 w 2150706"/>
              <a:gd name="connsiteY1" fmla="*/ 23326 h 69979"/>
              <a:gd name="connsiteX2" fmla="*/ 0 w 2150706"/>
              <a:gd name="connsiteY2" fmla="*/ 0 h 69979"/>
              <a:gd name="connsiteX0" fmla="*/ 2150706 w 2150706"/>
              <a:gd name="connsiteY0" fmla="*/ 69979 h 69979"/>
              <a:gd name="connsiteX1" fmla="*/ 839755 w 2150706"/>
              <a:gd name="connsiteY1" fmla="*/ 23326 h 69979"/>
              <a:gd name="connsiteX2" fmla="*/ 877077 w 2150706"/>
              <a:gd name="connsiteY2" fmla="*/ 23326 h 69979"/>
              <a:gd name="connsiteX3" fmla="*/ 0 w 2150706"/>
              <a:gd name="connsiteY3" fmla="*/ 0 h 69979"/>
              <a:gd name="connsiteX0" fmla="*/ 1523222 w 1523222"/>
              <a:gd name="connsiteY0" fmla="*/ 54428 h 54428"/>
              <a:gd name="connsiteX1" fmla="*/ 212271 w 1523222"/>
              <a:gd name="connsiteY1" fmla="*/ 7775 h 54428"/>
              <a:gd name="connsiteX2" fmla="*/ 249593 w 1523222"/>
              <a:gd name="connsiteY2" fmla="*/ 7775 h 54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3222" h="54428">
                <a:moveTo>
                  <a:pt x="1523222" y="54428"/>
                </a:moveTo>
                <a:lnTo>
                  <a:pt x="212271" y="7775"/>
                </a:lnTo>
                <a:cubicBezTo>
                  <a:pt x="0" y="0"/>
                  <a:pt x="389552" y="11663"/>
                  <a:pt x="249593" y="7775"/>
                </a:cubicBezTo>
              </a:path>
            </a:pathLst>
          </a:cu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 4"/>
          <p:cNvSpPr/>
          <p:nvPr/>
        </p:nvSpPr>
        <p:spPr>
          <a:xfrm>
            <a:off x="5000628" y="2143116"/>
            <a:ext cx="772375" cy="214314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" name="组合 11"/>
          <p:cNvGrpSpPr/>
          <p:nvPr/>
        </p:nvGrpSpPr>
        <p:grpSpPr>
          <a:xfrm>
            <a:off x="3478183" y="1688199"/>
            <a:ext cx="943692" cy="883545"/>
            <a:chOff x="3478183" y="1688199"/>
            <a:chExt cx="943692" cy="883545"/>
          </a:xfrm>
        </p:grpSpPr>
        <p:sp>
          <p:nvSpPr>
            <p:cNvPr id="7" name="矩形 6"/>
            <p:cNvSpPr/>
            <p:nvPr/>
          </p:nvSpPr>
          <p:spPr>
            <a:xfrm>
              <a:off x="3478183" y="1688199"/>
              <a:ext cx="943692" cy="214314"/>
            </a:xfrm>
            <a:prstGeom prst="rect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9" name="直接箭头连接符 8"/>
            <p:cNvCxnSpPr/>
            <p:nvPr/>
          </p:nvCxnSpPr>
          <p:spPr>
            <a:xfrm rot="5400000">
              <a:off x="3679025" y="2107397"/>
              <a:ext cx="642942" cy="285752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" name="上下箭头 17"/>
          <p:cNvSpPr/>
          <p:nvPr/>
        </p:nvSpPr>
        <p:spPr>
          <a:xfrm>
            <a:off x="3783958" y="2574485"/>
            <a:ext cx="71438" cy="214314"/>
          </a:xfrm>
          <a:prstGeom prst="upDown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上下箭头 18"/>
          <p:cNvSpPr/>
          <p:nvPr/>
        </p:nvSpPr>
        <p:spPr>
          <a:xfrm>
            <a:off x="6848171" y="2966733"/>
            <a:ext cx="71438" cy="214314"/>
          </a:xfrm>
          <a:prstGeom prst="upDown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上下箭头 19"/>
          <p:cNvSpPr/>
          <p:nvPr/>
        </p:nvSpPr>
        <p:spPr>
          <a:xfrm>
            <a:off x="4854101" y="2658691"/>
            <a:ext cx="71438" cy="214314"/>
          </a:xfrm>
          <a:prstGeom prst="upDown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上下箭头 20"/>
          <p:cNvSpPr/>
          <p:nvPr/>
        </p:nvSpPr>
        <p:spPr>
          <a:xfrm>
            <a:off x="5286380" y="2714620"/>
            <a:ext cx="71438" cy="214314"/>
          </a:xfrm>
          <a:prstGeom prst="upDown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上下箭头 21"/>
          <p:cNvSpPr/>
          <p:nvPr/>
        </p:nvSpPr>
        <p:spPr>
          <a:xfrm>
            <a:off x="6056988" y="2875941"/>
            <a:ext cx="71438" cy="214314"/>
          </a:xfrm>
          <a:prstGeom prst="upDown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3" name="Picture 2" descr="C:\Users\Administrator\Desktop\logo.pn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1438" y="71438"/>
            <a:ext cx="1857375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64288" y="0"/>
            <a:ext cx="1872208" cy="517334"/>
          </a:xfrm>
          <a:prstGeom prst="rect">
            <a:avLst/>
          </a:prstGeom>
        </p:spPr>
      </p:pic>
      <p:grpSp>
        <p:nvGrpSpPr>
          <p:cNvPr id="4" name="组合 3"/>
          <p:cNvGrpSpPr/>
          <p:nvPr/>
        </p:nvGrpSpPr>
        <p:grpSpPr>
          <a:xfrm>
            <a:off x="179512" y="2571744"/>
            <a:ext cx="3178042" cy="3469289"/>
            <a:chOff x="179512" y="2571744"/>
            <a:chExt cx="3178042" cy="3469289"/>
          </a:xfrm>
        </p:grpSpPr>
        <p:cxnSp>
          <p:nvCxnSpPr>
            <p:cNvPr id="15" name="直接连接符 14"/>
            <p:cNvCxnSpPr/>
            <p:nvPr/>
          </p:nvCxnSpPr>
          <p:spPr>
            <a:xfrm rot="5400000" flipH="1" flipV="1">
              <a:off x="2071670" y="2786058"/>
              <a:ext cx="1500198" cy="1071570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3" name="图片 12" descr="Hukou_Waterfall.jpg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79512" y="3717032"/>
              <a:ext cx="3047254" cy="1998798"/>
            </a:xfrm>
            <a:prstGeom prst="rect">
              <a:avLst/>
            </a:prstGeom>
          </p:spPr>
        </p:pic>
        <p:sp>
          <p:nvSpPr>
            <p:cNvPr id="2" name="TextBox 1"/>
            <p:cNvSpPr txBox="1"/>
            <p:nvPr/>
          </p:nvSpPr>
          <p:spPr>
            <a:xfrm>
              <a:off x="179512" y="5733256"/>
              <a:ext cx="309634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 smtClean="0">
                  <a:solidFill>
                    <a:srgbClr val="00009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K</a:t>
              </a:r>
              <a:r>
                <a:rPr lang="en-US" altLang="zh-CN" sz="1600" baseline="-25000" dirty="0" smtClean="0">
                  <a:solidFill>
                    <a:srgbClr val="00009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en-US" altLang="zh-CN" sz="1400" dirty="0" smtClean="0">
                  <a:solidFill>
                    <a:srgbClr val="00009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: Great water fall in the </a:t>
              </a:r>
              <a:r>
                <a:rPr lang="en-US" altLang="zh-CN" sz="1400" dirty="0" err="1" smtClean="0">
                  <a:solidFill>
                    <a:srgbClr val="00009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Jinshan</a:t>
              </a:r>
              <a:r>
                <a:rPr lang="en-US" altLang="zh-CN" sz="1400" dirty="0" smtClean="0">
                  <a:solidFill>
                    <a:srgbClr val="00009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Gorge</a:t>
              </a:r>
              <a:endParaRPr lang="zh-CN" altLang="en-US" sz="1400" dirty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26" name="TextBox 25"/>
          <p:cNvSpPr txBox="1"/>
          <p:nvPr/>
        </p:nvSpPr>
        <p:spPr>
          <a:xfrm>
            <a:off x="0" y="6215082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dirty="0" err="1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Headward</a:t>
            </a:r>
            <a:r>
              <a:rPr lang="en-US" altLang="zh-CN" sz="2000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erosion along the lower reach of the </a:t>
            </a:r>
            <a:r>
              <a:rPr lang="en-US" altLang="zh-CN" sz="2000" dirty="0" err="1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Jinshan</a:t>
            </a:r>
            <a:r>
              <a:rPr lang="en-US" altLang="zh-CN" sz="2000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sz="2000" dirty="0">
              <a:solidFill>
                <a:srgbClr val="000099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34" name="组合 33"/>
          <p:cNvGrpSpPr/>
          <p:nvPr/>
        </p:nvGrpSpPr>
        <p:grpSpPr>
          <a:xfrm>
            <a:off x="3714744" y="2753080"/>
            <a:ext cx="4286280" cy="2831202"/>
            <a:chOff x="3714744" y="2753080"/>
            <a:chExt cx="4286280" cy="2831202"/>
          </a:xfrm>
        </p:grpSpPr>
        <p:grpSp>
          <p:nvGrpSpPr>
            <p:cNvPr id="31" name="组合 30"/>
            <p:cNvGrpSpPr/>
            <p:nvPr/>
          </p:nvGrpSpPr>
          <p:grpSpPr>
            <a:xfrm>
              <a:off x="3714744" y="2753080"/>
              <a:ext cx="4286280" cy="2831202"/>
              <a:chOff x="3714744" y="2753080"/>
              <a:chExt cx="4286280" cy="2831202"/>
            </a:xfrm>
          </p:grpSpPr>
          <p:sp>
            <p:nvSpPr>
              <p:cNvPr id="17" name="TextBox 16"/>
              <p:cNvSpPr txBox="1"/>
              <p:nvPr/>
            </p:nvSpPr>
            <p:spPr>
              <a:xfrm>
                <a:off x="3714744" y="5214950"/>
                <a:ext cx="4286280" cy="369332"/>
              </a:xfrm>
              <a:prstGeom prst="rect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dirty="0" smtClean="0">
                    <a:solidFill>
                      <a:srgbClr val="000099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With the same height as related terraces </a:t>
                </a:r>
                <a:endParaRPr lang="zh-CN" altLang="en-US" dirty="0">
                  <a:solidFill>
                    <a:srgbClr val="00009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cxnSp>
            <p:nvCxnSpPr>
              <p:cNvPr id="16" name="直接箭头连接符 15"/>
              <p:cNvCxnSpPr/>
              <p:nvPr/>
            </p:nvCxnSpPr>
            <p:spPr>
              <a:xfrm flipV="1">
                <a:off x="5580112" y="3140968"/>
                <a:ext cx="504056" cy="2016224"/>
              </a:xfrm>
              <a:prstGeom prst="straightConnector1">
                <a:avLst/>
              </a:prstGeom>
              <a:ln>
                <a:solidFill>
                  <a:srgbClr val="FF000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直接箭头连接符 27"/>
              <p:cNvCxnSpPr/>
              <p:nvPr/>
            </p:nvCxnSpPr>
            <p:spPr>
              <a:xfrm flipH="1" flipV="1">
                <a:off x="4860032" y="2852936"/>
                <a:ext cx="720080" cy="2304256"/>
              </a:xfrm>
              <a:prstGeom prst="straightConnector1">
                <a:avLst/>
              </a:prstGeom>
              <a:ln>
                <a:solidFill>
                  <a:srgbClr val="FF000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直接箭头连接符 29"/>
              <p:cNvCxnSpPr>
                <a:endCxn id="18" idx="5"/>
              </p:cNvCxnSpPr>
              <p:nvPr/>
            </p:nvCxnSpPr>
            <p:spPr>
              <a:xfrm flipH="1" flipV="1">
                <a:off x="3855396" y="2753080"/>
                <a:ext cx="1724716" cy="2404112"/>
              </a:xfrm>
              <a:prstGeom prst="straightConnector1">
                <a:avLst/>
              </a:prstGeom>
              <a:ln>
                <a:solidFill>
                  <a:srgbClr val="FF000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33" name="直接箭头连接符 32"/>
            <p:cNvCxnSpPr>
              <a:endCxn id="19" idx="2"/>
            </p:cNvCxnSpPr>
            <p:nvPr/>
          </p:nvCxnSpPr>
          <p:spPr>
            <a:xfrm flipV="1">
              <a:off x="5580112" y="3073890"/>
              <a:ext cx="1285919" cy="2083302"/>
            </a:xfrm>
            <a:prstGeom prst="straightConnector1">
              <a:avLst/>
            </a:prstGeom>
            <a:ln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6" name="TextBox 35"/>
          <p:cNvSpPr txBox="1"/>
          <p:nvPr/>
        </p:nvSpPr>
        <p:spPr>
          <a:xfrm>
            <a:off x="0" y="6519446"/>
            <a:ext cx="2699792" cy="338554"/>
          </a:xfrm>
          <a:prstGeom prst="rect">
            <a:avLst/>
          </a:prstGeom>
          <a:solidFill>
            <a:srgbClr val="DCE6F2">
              <a:alpha val="41176"/>
            </a:srgbClr>
          </a:solidFill>
        </p:spPr>
        <p:txBody>
          <a:bodyPr wrap="square" rtlCol="0">
            <a:spAutoFit/>
          </a:bodyPr>
          <a:lstStyle/>
          <a:p>
            <a:r>
              <a:rPr lang="en-US" altLang="zh-CN" sz="1600" dirty="0"/>
              <a:t> </a:t>
            </a:r>
            <a:r>
              <a:rPr lang="en-US" altLang="zh-CN" sz="1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© Authors. All rights </a:t>
            </a:r>
            <a:r>
              <a:rPr lang="en-US" altLang="zh-CN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reserved</a:t>
            </a:r>
            <a:endParaRPr lang="zh-CN" altLang="en-US" sz="16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8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6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000"/>
                            </p:stCondLst>
                            <p:childTnLst>
                              <p:par>
                                <p:cTn id="1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5" dur="1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1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5" grpId="0" animBg="1"/>
      <p:bldP spid="18" grpId="0" animBg="1"/>
      <p:bldP spid="19" grpId="0" animBg="1"/>
      <p:bldP spid="20" grpId="0" animBg="1"/>
      <p:bldP spid="21" grpId="0" animBg="1"/>
      <p:bldP spid="2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middle reach.jpg"/>
          <p:cNvPicPr>
            <a:picLocks noChangeAspect="1"/>
          </p:cNvPicPr>
          <p:nvPr/>
        </p:nvPicPr>
        <p:blipFill>
          <a:blip r:embed="rId3" cstate="screen">
            <a:lum bright="-20000" contrast="3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857232"/>
            <a:ext cx="9144000" cy="5109321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</p:pic>
      <p:sp>
        <p:nvSpPr>
          <p:cNvPr id="42" name="任意多边形 41"/>
          <p:cNvSpPr/>
          <p:nvPr/>
        </p:nvSpPr>
        <p:spPr>
          <a:xfrm>
            <a:off x="3929058" y="1500174"/>
            <a:ext cx="622826" cy="3272588"/>
          </a:xfrm>
          <a:custGeom>
            <a:avLst/>
            <a:gdLst>
              <a:gd name="connsiteX0" fmla="*/ 115694 w 419565"/>
              <a:gd name="connsiteY0" fmla="*/ 2486722 h 2486722"/>
              <a:gd name="connsiteX1" fmla="*/ 82241 w 419565"/>
              <a:gd name="connsiteY1" fmla="*/ 2341756 h 2486722"/>
              <a:gd name="connsiteX2" fmla="*/ 68302 w 419565"/>
              <a:gd name="connsiteY2" fmla="*/ 2263698 h 2486722"/>
              <a:gd name="connsiteX3" fmla="*/ 26485 w 419565"/>
              <a:gd name="connsiteY3" fmla="*/ 2194003 h 2486722"/>
              <a:gd name="connsiteX4" fmla="*/ 40424 w 419565"/>
              <a:gd name="connsiteY4" fmla="*/ 2074127 h 2486722"/>
              <a:gd name="connsiteX5" fmla="*/ 45999 w 419565"/>
              <a:gd name="connsiteY5" fmla="*/ 1976554 h 2486722"/>
              <a:gd name="connsiteX6" fmla="*/ 54363 w 419565"/>
              <a:gd name="connsiteY6" fmla="*/ 1915222 h 2486722"/>
              <a:gd name="connsiteX7" fmla="*/ 54363 w 419565"/>
              <a:gd name="connsiteY7" fmla="*/ 1834376 h 2486722"/>
              <a:gd name="connsiteX8" fmla="*/ 4182 w 419565"/>
              <a:gd name="connsiteY8" fmla="*/ 1764681 h 2486722"/>
              <a:gd name="connsiteX9" fmla="*/ 29272 w 419565"/>
              <a:gd name="connsiteY9" fmla="*/ 1731227 h 2486722"/>
              <a:gd name="connsiteX10" fmla="*/ 6970 w 419565"/>
              <a:gd name="connsiteY10" fmla="*/ 1686622 h 2486722"/>
              <a:gd name="connsiteX11" fmla="*/ 18121 w 419565"/>
              <a:gd name="connsiteY11" fmla="*/ 1644805 h 2486722"/>
              <a:gd name="connsiteX12" fmla="*/ 9758 w 419565"/>
              <a:gd name="connsiteY12" fmla="*/ 1625290 h 2486722"/>
              <a:gd name="connsiteX13" fmla="*/ 18121 w 419565"/>
              <a:gd name="connsiteY13" fmla="*/ 1563959 h 2486722"/>
              <a:gd name="connsiteX14" fmla="*/ 4182 w 419565"/>
              <a:gd name="connsiteY14" fmla="*/ 1536081 h 2486722"/>
              <a:gd name="connsiteX15" fmla="*/ 32060 w 419565"/>
              <a:gd name="connsiteY15" fmla="*/ 1499839 h 2486722"/>
              <a:gd name="connsiteX16" fmla="*/ 112906 w 419565"/>
              <a:gd name="connsiteY16" fmla="*/ 1396690 h 2486722"/>
              <a:gd name="connsiteX17" fmla="*/ 163087 w 419565"/>
              <a:gd name="connsiteY17" fmla="*/ 1290754 h 2486722"/>
              <a:gd name="connsiteX18" fmla="*/ 213267 w 419565"/>
              <a:gd name="connsiteY18" fmla="*/ 1193181 h 2486722"/>
              <a:gd name="connsiteX19" fmla="*/ 229994 w 419565"/>
              <a:gd name="connsiteY19" fmla="*/ 1117910 h 2486722"/>
              <a:gd name="connsiteX20" fmla="*/ 185389 w 419565"/>
              <a:gd name="connsiteY20" fmla="*/ 1053790 h 2486722"/>
              <a:gd name="connsiteX21" fmla="*/ 235570 w 419565"/>
              <a:gd name="connsiteY21" fmla="*/ 1048215 h 2486722"/>
              <a:gd name="connsiteX22" fmla="*/ 160299 w 419565"/>
              <a:gd name="connsiteY22" fmla="*/ 1009186 h 2486722"/>
              <a:gd name="connsiteX23" fmla="*/ 221631 w 419565"/>
              <a:gd name="connsiteY23" fmla="*/ 981308 h 2486722"/>
              <a:gd name="connsiteX24" fmla="*/ 149148 w 419565"/>
              <a:gd name="connsiteY24" fmla="*/ 931127 h 2486722"/>
              <a:gd name="connsiteX25" fmla="*/ 112906 w 419565"/>
              <a:gd name="connsiteY25" fmla="*/ 861432 h 2486722"/>
              <a:gd name="connsiteX26" fmla="*/ 87816 w 419565"/>
              <a:gd name="connsiteY26" fmla="*/ 825190 h 2486722"/>
              <a:gd name="connsiteX27" fmla="*/ 54363 w 419565"/>
              <a:gd name="connsiteY27" fmla="*/ 761071 h 2486722"/>
              <a:gd name="connsiteX28" fmla="*/ 68302 w 419565"/>
              <a:gd name="connsiteY28" fmla="*/ 724829 h 2486722"/>
              <a:gd name="connsiteX29" fmla="*/ 71089 w 419565"/>
              <a:gd name="connsiteY29" fmla="*/ 663498 h 2486722"/>
              <a:gd name="connsiteX30" fmla="*/ 96180 w 419565"/>
              <a:gd name="connsiteY30" fmla="*/ 655134 h 2486722"/>
              <a:gd name="connsiteX31" fmla="*/ 115694 w 419565"/>
              <a:gd name="connsiteY31" fmla="*/ 585439 h 2486722"/>
              <a:gd name="connsiteX32" fmla="*/ 160299 w 419565"/>
              <a:gd name="connsiteY32" fmla="*/ 582651 h 2486722"/>
              <a:gd name="connsiteX33" fmla="*/ 199328 w 419565"/>
              <a:gd name="connsiteY33" fmla="*/ 543622 h 2486722"/>
              <a:gd name="connsiteX34" fmla="*/ 216055 w 419565"/>
              <a:gd name="connsiteY34" fmla="*/ 493442 h 2486722"/>
              <a:gd name="connsiteX35" fmla="*/ 238358 w 419565"/>
              <a:gd name="connsiteY35" fmla="*/ 465564 h 2486722"/>
              <a:gd name="connsiteX36" fmla="*/ 269024 w 419565"/>
              <a:gd name="connsiteY36" fmla="*/ 471139 h 2486722"/>
              <a:gd name="connsiteX37" fmla="*/ 280175 w 419565"/>
              <a:gd name="connsiteY37" fmla="*/ 446049 h 2486722"/>
              <a:gd name="connsiteX38" fmla="*/ 302477 w 419565"/>
              <a:gd name="connsiteY38" fmla="*/ 412595 h 2486722"/>
              <a:gd name="connsiteX39" fmla="*/ 285750 w 419565"/>
              <a:gd name="connsiteY39" fmla="*/ 354051 h 2486722"/>
              <a:gd name="connsiteX40" fmla="*/ 299689 w 419565"/>
              <a:gd name="connsiteY40" fmla="*/ 298295 h 2486722"/>
              <a:gd name="connsiteX41" fmla="*/ 324780 w 419565"/>
              <a:gd name="connsiteY41" fmla="*/ 236964 h 2486722"/>
              <a:gd name="connsiteX42" fmla="*/ 349870 w 419565"/>
              <a:gd name="connsiteY42" fmla="*/ 164481 h 2486722"/>
              <a:gd name="connsiteX43" fmla="*/ 355445 w 419565"/>
              <a:gd name="connsiteY43" fmla="*/ 105937 h 2486722"/>
              <a:gd name="connsiteX44" fmla="*/ 355445 w 419565"/>
              <a:gd name="connsiteY44" fmla="*/ 69695 h 2486722"/>
              <a:gd name="connsiteX45" fmla="*/ 419565 w 419565"/>
              <a:gd name="connsiteY45" fmla="*/ 0 h 2486722"/>
              <a:gd name="connsiteX46" fmla="*/ 419565 w 419565"/>
              <a:gd name="connsiteY46" fmla="*/ 0 h 2486722"/>
              <a:gd name="connsiteX0" fmla="*/ 115694 w 562409"/>
              <a:gd name="connsiteY0" fmla="*/ 3201126 h 3201126"/>
              <a:gd name="connsiteX1" fmla="*/ 82241 w 562409"/>
              <a:gd name="connsiteY1" fmla="*/ 3056160 h 3201126"/>
              <a:gd name="connsiteX2" fmla="*/ 68302 w 562409"/>
              <a:gd name="connsiteY2" fmla="*/ 2978102 h 3201126"/>
              <a:gd name="connsiteX3" fmla="*/ 26485 w 562409"/>
              <a:gd name="connsiteY3" fmla="*/ 2908407 h 3201126"/>
              <a:gd name="connsiteX4" fmla="*/ 40424 w 562409"/>
              <a:gd name="connsiteY4" fmla="*/ 2788531 h 3201126"/>
              <a:gd name="connsiteX5" fmla="*/ 45999 w 562409"/>
              <a:gd name="connsiteY5" fmla="*/ 2690958 h 3201126"/>
              <a:gd name="connsiteX6" fmla="*/ 54363 w 562409"/>
              <a:gd name="connsiteY6" fmla="*/ 2629626 h 3201126"/>
              <a:gd name="connsiteX7" fmla="*/ 54363 w 562409"/>
              <a:gd name="connsiteY7" fmla="*/ 2548780 h 3201126"/>
              <a:gd name="connsiteX8" fmla="*/ 4182 w 562409"/>
              <a:gd name="connsiteY8" fmla="*/ 2479085 h 3201126"/>
              <a:gd name="connsiteX9" fmla="*/ 29272 w 562409"/>
              <a:gd name="connsiteY9" fmla="*/ 2445631 h 3201126"/>
              <a:gd name="connsiteX10" fmla="*/ 6970 w 562409"/>
              <a:gd name="connsiteY10" fmla="*/ 2401026 h 3201126"/>
              <a:gd name="connsiteX11" fmla="*/ 18121 w 562409"/>
              <a:gd name="connsiteY11" fmla="*/ 2359209 h 3201126"/>
              <a:gd name="connsiteX12" fmla="*/ 9758 w 562409"/>
              <a:gd name="connsiteY12" fmla="*/ 2339694 h 3201126"/>
              <a:gd name="connsiteX13" fmla="*/ 18121 w 562409"/>
              <a:gd name="connsiteY13" fmla="*/ 2278363 h 3201126"/>
              <a:gd name="connsiteX14" fmla="*/ 4182 w 562409"/>
              <a:gd name="connsiteY14" fmla="*/ 2250485 h 3201126"/>
              <a:gd name="connsiteX15" fmla="*/ 32060 w 562409"/>
              <a:gd name="connsiteY15" fmla="*/ 2214243 h 3201126"/>
              <a:gd name="connsiteX16" fmla="*/ 112906 w 562409"/>
              <a:gd name="connsiteY16" fmla="*/ 2111094 h 3201126"/>
              <a:gd name="connsiteX17" fmla="*/ 163087 w 562409"/>
              <a:gd name="connsiteY17" fmla="*/ 2005158 h 3201126"/>
              <a:gd name="connsiteX18" fmla="*/ 213267 w 562409"/>
              <a:gd name="connsiteY18" fmla="*/ 1907585 h 3201126"/>
              <a:gd name="connsiteX19" fmla="*/ 229994 w 562409"/>
              <a:gd name="connsiteY19" fmla="*/ 1832314 h 3201126"/>
              <a:gd name="connsiteX20" fmla="*/ 185389 w 562409"/>
              <a:gd name="connsiteY20" fmla="*/ 1768194 h 3201126"/>
              <a:gd name="connsiteX21" fmla="*/ 235570 w 562409"/>
              <a:gd name="connsiteY21" fmla="*/ 1762619 h 3201126"/>
              <a:gd name="connsiteX22" fmla="*/ 160299 w 562409"/>
              <a:gd name="connsiteY22" fmla="*/ 1723590 h 3201126"/>
              <a:gd name="connsiteX23" fmla="*/ 221631 w 562409"/>
              <a:gd name="connsiteY23" fmla="*/ 1695712 h 3201126"/>
              <a:gd name="connsiteX24" fmla="*/ 149148 w 562409"/>
              <a:gd name="connsiteY24" fmla="*/ 1645531 h 3201126"/>
              <a:gd name="connsiteX25" fmla="*/ 112906 w 562409"/>
              <a:gd name="connsiteY25" fmla="*/ 1575836 h 3201126"/>
              <a:gd name="connsiteX26" fmla="*/ 87816 w 562409"/>
              <a:gd name="connsiteY26" fmla="*/ 1539594 h 3201126"/>
              <a:gd name="connsiteX27" fmla="*/ 54363 w 562409"/>
              <a:gd name="connsiteY27" fmla="*/ 1475475 h 3201126"/>
              <a:gd name="connsiteX28" fmla="*/ 68302 w 562409"/>
              <a:gd name="connsiteY28" fmla="*/ 1439233 h 3201126"/>
              <a:gd name="connsiteX29" fmla="*/ 71089 w 562409"/>
              <a:gd name="connsiteY29" fmla="*/ 1377902 h 3201126"/>
              <a:gd name="connsiteX30" fmla="*/ 96180 w 562409"/>
              <a:gd name="connsiteY30" fmla="*/ 1369538 h 3201126"/>
              <a:gd name="connsiteX31" fmla="*/ 115694 w 562409"/>
              <a:gd name="connsiteY31" fmla="*/ 1299843 h 3201126"/>
              <a:gd name="connsiteX32" fmla="*/ 160299 w 562409"/>
              <a:gd name="connsiteY32" fmla="*/ 1297055 h 3201126"/>
              <a:gd name="connsiteX33" fmla="*/ 199328 w 562409"/>
              <a:gd name="connsiteY33" fmla="*/ 1258026 h 3201126"/>
              <a:gd name="connsiteX34" fmla="*/ 216055 w 562409"/>
              <a:gd name="connsiteY34" fmla="*/ 1207846 h 3201126"/>
              <a:gd name="connsiteX35" fmla="*/ 238358 w 562409"/>
              <a:gd name="connsiteY35" fmla="*/ 1179968 h 3201126"/>
              <a:gd name="connsiteX36" fmla="*/ 269024 w 562409"/>
              <a:gd name="connsiteY36" fmla="*/ 1185543 h 3201126"/>
              <a:gd name="connsiteX37" fmla="*/ 280175 w 562409"/>
              <a:gd name="connsiteY37" fmla="*/ 1160453 h 3201126"/>
              <a:gd name="connsiteX38" fmla="*/ 302477 w 562409"/>
              <a:gd name="connsiteY38" fmla="*/ 1126999 h 3201126"/>
              <a:gd name="connsiteX39" fmla="*/ 285750 w 562409"/>
              <a:gd name="connsiteY39" fmla="*/ 1068455 h 3201126"/>
              <a:gd name="connsiteX40" fmla="*/ 299689 w 562409"/>
              <a:gd name="connsiteY40" fmla="*/ 1012699 h 3201126"/>
              <a:gd name="connsiteX41" fmla="*/ 324780 w 562409"/>
              <a:gd name="connsiteY41" fmla="*/ 951368 h 3201126"/>
              <a:gd name="connsiteX42" fmla="*/ 349870 w 562409"/>
              <a:gd name="connsiteY42" fmla="*/ 878885 h 3201126"/>
              <a:gd name="connsiteX43" fmla="*/ 355445 w 562409"/>
              <a:gd name="connsiteY43" fmla="*/ 820341 h 3201126"/>
              <a:gd name="connsiteX44" fmla="*/ 355445 w 562409"/>
              <a:gd name="connsiteY44" fmla="*/ 784099 h 3201126"/>
              <a:gd name="connsiteX45" fmla="*/ 419565 w 562409"/>
              <a:gd name="connsiteY45" fmla="*/ 714404 h 3201126"/>
              <a:gd name="connsiteX46" fmla="*/ 562409 w 562409"/>
              <a:gd name="connsiteY46" fmla="*/ 0 h 3201126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562409 w 562409"/>
              <a:gd name="connsiteY46" fmla="*/ 0 h 3272588"/>
              <a:gd name="connsiteX0" fmla="*/ 115694 w 567437"/>
              <a:gd name="connsiteY0" fmla="*/ 3289458 h 3289458"/>
              <a:gd name="connsiteX1" fmla="*/ 82241 w 567437"/>
              <a:gd name="connsiteY1" fmla="*/ 3144492 h 3289458"/>
              <a:gd name="connsiteX2" fmla="*/ 68302 w 567437"/>
              <a:gd name="connsiteY2" fmla="*/ 3066434 h 3289458"/>
              <a:gd name="connsiteX3" fmla="*/ 26485 w 567437"/>
              <a:gd name="connsiteY3" fmla="*/ 2996739 h 3289458"/>
              <a:gd name="connsiteX4" fmla="*/ 40424 w 567437"/>
              <a:gd name="connsiteY4" fmla="*/ 2876863 h 3289458"/>
              <a:gd name="connsiteX5" fmla="*/ 45999 w 567437"/>
              <a:gd name="connsiteY5" fmla="*/ 2779290 h 3289458"/>
              <a:gd name="connsiteX6" fmla="*/ 54363 w 567437"/>
              <a:gd name="connsiteY6" fmla="*/ 2717958 h 3289458"/>
              <a:gd name="connsiteX7" fmla="*/ 54363 w 567437"/>
              <a:gd name="connsiteY7" fmla="*/ 2637112 h 3289458"/>
              <a:gd name="connsiteX8" fmla="*/ 4182 w 567437"/>
              <a:gd name="connsiteY8" fmla="*/ 2567417 h 3289458"/>
              <a:gd name="connsiteX9" fmla="*/ 29272 w 567437"/>
              <a:gd name="connsiteY9" fmla="*/ 2533963 h 3289458"/>
              <a:gd name="connsiteX10" fmla="*/ 6970 w 567437"/>
              <a:gd name="connsiteY10" fmla="*/ 2489358 h 3289458"/>
              <a:gd name="connsiteX11" fmla="*/ 18121 w 567437"/>
              <a:gd name="connsiteY11" fmla="*/ 2447541 h 3289458"/>
              <a:gd name="connsiteX12" fmla="*/ 9758 w 567437"/>
              <a:gd name="connsiteY12" fmla="*/ 2428026 h 3289458"/>
              <a:gd name="connsiteX13" fmla="*/ 18121 w 567437"/>
              <a:gd name="connsiteY13" fmla="*/ 2366695 h 3289458"/>
              <a:gd name="connsiteX14" fmla="*/ 4182 w 567437"/>
              <a:gd name="connsiteY14" fmla="*/ 2338817 h 3289458"/>
              <a:gd name="connsiteX15" fmla="*/ 32060 w 567437"/>
              <a:gd name="connsiteY15" fmla="*/ 2302575 h 3289458"/>
              <a:gd name="connsiteX16" fmla="*/ 112906 w 567437"/>
              <a:gd name="connsiteY16" fmla="*/ 2199426 h 3289458"/>
              <a:gd name="connsiteX17" fmla="*/ 163087 w 567437"/>
              <a:gd name="connsiteY17" fmla="*/ 2093490 h 3289458"/>
              <a:gd name="connsiteX18" fmla="*/ 213267 w 567437"/>
              <a:gd name="connsiteY18" fmla="*/ 1995917 h 3289458"/>
              <a:gd name="connsiteX19" fmla="*/ 229994 w 567437"/>
              <a:gd name="connsiteY19" fmla="*/ 1920646 h 3289458"/>
              <a:gd name="connsiteX20" fmla="*/ 185389 w 567437"/>
              <a:gd name="connsiteY20" fmla="*/ 1856526 h 3289458"/>
              <a:gd name="connsiteX21" fmla="*/ 235570 w 567437"/>
              <a:gd name="connsiteY21" fmla="*/ 1850951 h 3289458"/>
              <a:gd name="connsiteX22" fmla="*/ 160299 w 567437"/>
              <a:gd name="connsiteY22" fmla="*/ 1811922 h 3289458"/>
              <a:gd name="connsiteX23" fmla="*/ 221631 w 567437"/>
              <a:gd name="connsiteY23" fmla="*/ 1784044 h 3289458"/>
              <a:gd name="connsiteX24" fmla="*/ 149148 w 567437"/>
              <a:gd name="connsiteY24" fmla="*/ 1733863 h 3289458"/>
              <a:gd name="connsiteX25" fmla="*/ 112906 w 567437"/>
              <a:gd name="connsiteY25" fmla="*/ 1664168 h 3289458"/>
              <a:gd name="connsiteX26" fmla="*/ 87816 w 567437"/>
              <a:gd name="connsiteY26" fmla="*/ 1627926 h 3289458"/>
              <a:gd name="connsiteX27" fmla="*/ 54363 w 567437"/>
              <a:gd name="connsiteY27" fmla="*/ 1563807 h 3289458"/>
              <a:gd name="connsiteX28" fmla="*/ 68302 w 567437"/>
              <a:gd name="connsiteY28" fmla="*/ 1527565 h 3289458"/>
              <a:gd name="connsiteX29" fmla="*/ 71089 w 567437"/>
              <a:gd name="connsiteY29" fmla="*/ 1466234 h 3289458"/>
              <a:gd name="connsiteX30" fmla="*/ 96180 w 567437"/>
              <a:gd name="connsiteY30" fmla="*/ 1457870 h 3289458"/>
              <a:gd name="connsiteX31" fmla="*/ 115694 w 567437"/>
              <a:gd name="connsiteY31" fmla="*/ 1388175 h 3289458"/>
              <a:gd name="connsiteX32" fmla="*/ 160299 w 567437"/>
              <a:gd name="connsiteY32" fmla="*/ 1385387 h 3289458"/>
              <a:gd name="connsiteX33" fmla="*/ 199328 w 567437"/>
              <a:gd name="connsiteY33" fmla="*/ 1346358 h 3289458"/>
              <a:gd name="connsiteX34" fmla="*/ 216055 w 567437"/>
              <a:gd name="connsiteY34" fmla="*/ 1296178 h 3289458"/>
              <a:gd name="connsiteX35" fmla="*/ 238358 w 567437"/>
              <a:gd name="connsiteY35" fmla="*/ 1268300 h 3289458"/>
              <a:gd name="connsiteX36" fmla="*/ 269024 w 567437"/>
              <a:gd name="connsiteY36" fmla="*/ 1273875 h 3289458"/>
              <a:gd name="connsiteX37" fmla="*/ 280175 w 567437"/>
              <a:gd name="connsiteY37" fmla="*/ 1248785 h 3289458"/>
              <a:gd name="connsiteX38" fmla="*/ 302477 w 567437"/>
              <a:gd name="connsiteY38" fmla="*/ 1215331 h 3289458"/>
              <a:gd name="connsiteX39" fmla="*/ 285750 w 567437"/>
              <a:gd name="connsiteY39" fmla="*/ 1156787 h 3289458"/>
              <a:gd name="connsiteX40" fmla="*/ 299689 w 567437"/>
              <a:gd name="connsiteY40" fmla="*/ 1101031 h 3289458"/>
              <a:gd name="connsiteX41" fmla="*/ 324780 w 567437"/>
              <a:gd name="connsiteY41" fmla="*/ 1039700 h 3289458"/>
              <a:gd name="connsiteX42" fmla="*/ 349870 w 567437"/>
              <a:gd name="connsiteY42" fmla="*/ 967217 h 3289458"/>
              <a:gd name="connsiteX43" fmla="*/ 355445 w 567437"/>
              <a:gd name="connsiteY43" fmla="*/ 908673 h 3289458"/>
              <a:gd name="connsiteX44" fmla="*/ 355445 w 567437"/>
              <a:gd name="connsiteY44" fmla="*/ 872431 h 3289458"/>
              <a:gd name="connsiteX45" fmla="*/ 419565 w 567437"/>
              <a:gd name="connsiteY45" fmla="*/ 802736 h 3289458"/>
              <a:gd name="connsiteX46" fmla="*/ 543630 w 567437"/>
              <a:gd name="connsiteY46" fmla="*/ 130978 h 3289458"/>
              <a:gd name="connsiteX47" fmla="*/ 562409 w 567437"/>
              <a:gd name="connsiteY47" fmla="*/ 16870 h 328945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47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23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88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64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543630 w 562409"/>
              <a:gd name="connsiteY48" fmla="*/ 114108 h 3272588"/>
              <a:gd name="connsiteX49" fmla="*/ 543630 w 562409"/>
              <a:gd name="connsiteY49" fmla="*/ 112242 h 3272588"/>
              <a:gd name="connsiteX50" fmla="*/ 562409 w 562409"/>
              <a:gd name="connsiteY50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543630 w 562409"/>
              <a:gd name="connsiteY49" fmla="*/ 114108 h 3272588"/>
              <a:gd name="connsiteX50" fmla="*/ 543630 w 562409"/>
              <a:gd name="connsiteY50" fmla="*/ 112242 h 3272588"/>
              <a:gd name="connsiteX51" fmla="*/ 562409 w 562409"/>
              <a:gd name="connsiteY51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543630 w 562409"/>
              <a:gd name="connsiteY50" fmla="*/ 114108 h 3272588"/>
              <a:gd name="connsiteX51" fmla="*/ 543630 w 562409"/>
              <a:gd name="connsiteY51" fmla="*/ 112242 h 3272588"/>
              <a:gd name="connsiteX52" fmla="*/ 562409 w 562409"/>
              <a:gd name="connsiteY52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74585 w 562409"/>
              <a:gd name="connsiteY50" fmla="*/ 504127 h 3272588"/>
              <a:gd name="connsiteX51" fmla="*/ 543630 w 562409"/>
              <a:gd name="connsiteY51" fmla="*/ 114108 h 3272588"/>
              <a:gd name="connsiteX52" fmla="*/ 543630 w 562409"/>
              <a:gd name="connsiteY52" fmla="*/ 112242 h 3272588"/>
              <a:gd name="connsiteX53" fmla="*/ 562409 w 562409"/>
              <a:gd name="connsiteY53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43630 w 562409"/>
              <a:gd name="connsiteY52" fmla="*/ 114108 h 3272588"/>
              <a:gd name="connsiteX53" fmla="*/ 543630 w 562409"/>
              <a:gd name="connsiteY53" fmla="*/ 112242 h 3272588"/>
              <a:gd name="connsiteX54" fmla="*/ 562409 w 562409"/>
              <a:gd name="connsiteY54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15671 w 562409"/>
              <a:gd name="connsiteY52" fmla="*/ 280193 h 3272588"/>
              <a:gd name="connsiteX53" fmla="*/ 543630 w 562409"/>
              <a:gd name="connsiteY53" fmla="*/ 114108 h 3272588"/>
              <a:gd name="connsiteX54" fmla="*/ 543630 w 562409"/>
              <a:gd name="connsiteY54" fmla="*/ 112242 h 3272588"/>
              <a:gd name="connsiteX55" fmla="*/ 562409 w 562409"/>
              <a:gd name="connsiteY55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630 w 562409"/>
              <a:gd name="connsiteY55" fmla="*/ 112242 h 3272588"/>
              <a:gd name="connsiteX56" fmla="*/ 562409 w 562409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598 w 562409"/>
              <a:gd name="connsiteY55" fmla="*/ 112242 h 3272588"/>
              <a:gd name="connsiteX56" fmla="*/ 562409 w 562409"/>
              <a:gd name="connsiteY56" fmla="*/ 0 h 3272588"/>
              <a:gd name="connsiteX0" fmla="*/ 115694 w 619039"/>
              <a:gd name="connsiteY0" fmla="*/ 3272588 h 3272588"/>
              <a:gd name="connsiteX1" fmla="*/ 82241 w 619039"/>
              <a:gd name="connsiteY1" fmla="*/ 3127622 h 3272588"/>
              <a:gd name="connsiteX2" fmla="*/ 68302 w 619039"/>
              <a:gd name="connsiteY2" fmla="*/ 3049564 h 3272588"/>
              <a:gd name="connsiteX3" fmla="*/ 26485 w 619039"/>
              <a:gd name="connsiteY3" fmla="*/ 2979869 h 3272588"/>
              <a:gd name="connsiteX4" fmla="*/ 40424 w 619039"/>
              <a:gd name="connsiteY4" fmla="*/ 2859993 h 3272588"/>
              <a:gd name="connsiteX5" fmla="*/ 45999 w 619039"/>
              <a:gd name="connsiteY5" fmla="*/ 2762420 h 3272588"/>
              <a:gd name="connsiteX6" fmla="*/ 54363 w 619039"/>
              <a:gd name="connsiteY6" fmla="*/ 2701088 h 3272588"/>
              <a:gd name="connsiteX7" fmla="*/ 54363 w 619039"/>
              <a:gd name="connsiteY7" fmla="*/ 2620242 h 3272588"/>
              <a:gd name="connsiteX8" fmla="*/ 4182 w 619039"/>
              <a:gd name="connsiteY8" fmla="*/ 2550547 h 3272588"/>
              <a:gd name="connsiteX9" fmla="*/ 29272 w 619039"/>
              <a:gd name="connsiteY9" fmla="*/ 2517093 h 3272588"/>
              <a:gd name="connsiteX10" fmla="*/ 6970 w 619039"/>
              <a:gd name="connsiteY10" fmla="*/ 2472488 h 3272588"/>
              <a:gd name="connsiteX11" fmla="*/ 18121 w 619039"/>
              <a:gd name="connsiteY11" fmla="*/ 2430671 h 3272588"/>
              <a:gd name="connsiteX12" fmla="*/ 9758 w 619039"/>
              <a:gd name="connsiteY12" fmla="*/ 2411156 h 3272588"/>
              <a:gd name="connsiteX13" fmla="*/ 18121 w 619039"/>
              <a:gd name="connsiteY13" fmla="*/ 2349825 h 3272588"/>
              <a:gd name="connsiteX14" fmla="*/ 4182 w 619039"/>
              <a:gd name="connsiteY14" fmla="*/ 2321947 h 3272588"/>
              <a:gd name="connsiteX15" fmla="*/ 32060 w 619039"/>
              <a:gd name="connsiteY15" fmla="*/ 2285705 h 3272588"/>
              <a:gd name="connsiteX16" fmla="*/ 112906 w 619039"/>
              <a:gd name="connsiteY16" fmla="*/ 2182556 h 3272588"/>
              <a:gd name="connsiteX17" fmla="*/ 163087 w 619039"/>
              <a:gd name="connsiteY17" fmla="*/ 2076620 h 3272588"/>
              <a:gd name="connsiteX18" fmla="*/ 213267 w 619039"/>
              <a:gd name="connsiteY18" fmla="*/ 1979047 h 3272588"/>
              <a:gd name="connsiteX19" fmla="*/ 229994 w 619039"/>
              <a:gd name="connsiteY19" fmla="*/ 1903776 h 3272588"/>
              <a:gd name="connsiteX20" fmla="*/ 185389 w 619039"/>
              <a:gd name="connsiteY20" fmla="*/ 1839656 h 3272588"/>
              <a:gd name="connsiteX21" fmla="*/ 235570 w 619039"/>
              <a:gd name="connsiteY21" fmla="*/ 1834081 h 3272588"/>
              <a:gd name="connsiteX22" fmla="*/ 160299 w 619039"/>
              <a:gd name="connsiteY22" fmla="*/ 1795052 h 3272588"/>
              <a:gd name="connsiteX23" fmla="*/ 221631 w 619039"/>
              <a:gd name="connsiteY23" fmla="*/ 1767174 h 3272588"/>
              <a:gd name="connsiteX24" fmla="*/ 149148 w 619039"/>
              <a:gd name="connsiteY24" fmla="*/ 1716993 h 3272588"/>
              <a:gd name="connsiteX25" fmla="*/ 112906 w 619039"/>
              <a:gd name="connsiteY25" fmla="*/ 1647298 h 3272588"/>
              <a:gd name="connsiteX26" fmla="*/ 87816 w 619039"/>
              <a:gd name="connsiteY26" fmla="*/ 1611056 h 3272588"/>
              <a:gd name="connsiteX27" fmla="*/ 54363 w 619039"/>
              <a:gd name="connsiteY27" fmla="*/ 1546937 h 3272588"/>
              <a:gd name="connsiteX28" fmla="*/ 68302 w 619039"/>
              <a:gd name="connsiteY28" fmla="*/ 1510695 h 3272588"/>
              <a:gd name="connsiteX29" fmla="*/ 71089 w 619039"/>
              <a:gd name="connsiteY29" fmla="*/ 1449364 h 3272588"/>
              <a:gd name="connsiteX30" fmla="*/ 96180 w 619039"/>
              <a:gd name="connsiteY30" fmla="*/ 1441000 h 3272588"/>
              <a:gd name="connsiteX31" fmla="*/ 115694 w 619039"/>
              <a:gd name="connsiteY31" fmla="*/ 1371305 h 3272588"/>
              <a:gd name="connsiteX32" fmla="*/ 160299 w 619039"/>
              <a:gd name="connsiteY32" fmla="*/ 1368517 h 3272588"/>
              <a:gd name="connsiteX33" fmla="*/ 199328 w 619039"/>
              <a:gd name="connsiteY33" fmla="*/ 1329488 h 3272588"/>
              <a:gd name="connsiteX34" fmla="*/ 216055 w 619039"/>
              <a:gd name="connsiteY34" fmla="*/ 1279308 h 3272588"/>
              <a:gd name="connsiteX35" fmla="*/ 238358 w 619039"/>
              <a:gd name="connsiteY35" fmla="*/ 1251430 h 3272588"/>
              <a:gd name="connsiteX36" fmla="*/ 269024 w 619039"/>
              <a:gd name="connsiteY36" fmla="*/ 1257005 h 3272588"/>
              <a:gd name="connsiteX37" fmla="*/ 280175 w 619039"/>
              <a:gd name="connsiteY37" fmla="*/ 1231915 h 3272588"/>
              <a:gd name="connsiteX38" fmla="*/ 302477 w 619039"/>
              <a:gd name="connsiteY38" fmla="*/ 1198461 h 3272588"/>
              <a:gd name="connsiteX39" fmla="*/ 285750 w 619039"/>
              <a:gd name="connsiteY39" fmla="*/ 1139917 h 3272588"/>
              <a:gd name="connsiteX40" fmla="*/ 299689 w 619039"/>
              <a:gd name="connsiteY40" fmla="*/ 1084161 h 3272588"/>
              <a:gd name="connsiteX41" fmla="*/ 324780 w 619039"/>
              <a:gd name="connsiteY41" fmla="*/ 1022830 h 3272588"/>
              <a:gd name="connsiteX42" fmla="*/ 349870 w 619039"/>
              <a:gd name="connsiteY42" fmla="*/ 950347 h 3272588"/>
              <a:gd name="connsiteX43" fmla="*/ 355445 w 619039"/>
              <a:gd name="connsiteY43" fmla="*/ 891803 h 3272588"/>
              <a:gd name="connsiteX44" fmla="*/ 355445 w 619039"/>
              <a:gd name="connsiteY44" fmla="*/ 855561 h 3272588"/>
              <a:gd name="connsiteX45" fmla="*/ 419565 w 619039"/>
              <a:gd name="connsiteY45" fmla="*/ 785866 h 3272588"/>
              <a:gd name="connsiteX46" fmla="*/ 448458 w 619039"/>
              <a:gd name="connsiteY46" fmla="*/ 670140 h 3272588"/>
              <a:gd name="connsiteX47" fmla="*/ 461522 w 619039"/>
              <a:gd name="connsiteY47" fmla="*/ 601142 h 3272588"/>
              <a:gd name="connsiteX48" fmla="*/ 459656 w 619039"/>
              <a:gd name="connsiteY48" fmla="*/ 595543 h 3272588"/>
              <a:gd name="connsiteX49" fmla="*/ 459688 w 619039"/>
              <a:gd name="connsiteY49" fmla="*/ 595567 h 3272588"/>
              <a:gd name="connsiteX50" fmla="*/ 467120 w 619039"/>
              <a:gd name="connsiteY50" fmla="*/ 522764 h 3272588"/>
              <a:gd name="connsiteX51" fmla="*/ 474585 w 619039"/>
              <a:gd name="connsiteY51" fmla="*/ 504127 h 3272588"/>
              <a:gd name="connsiteX52" fmla="*/ 491412 w 619039"/>
              <a:gd name="connsiteY52" fmla="*/ 431348 h 3272588"/>
              <a:gd name="connsiteX53" fmla="*/ 515671 w 619039"/>
              <a:gd name="connsiteY53" fmla="*/ 280193 h 3272588"/>
              <a:gd name="connsiteX54" fmla="*/ 543630 w 619039"/>
              <a:gd name="connsiteY54" fmla="*/ 114108 h 3272588"/>
              <a:gd name="connsiteX55" fmla="*/ 543598 w 619039"/>
              <a:gd name="connsiteY55" fmla="*/ 112242 h 3272588"/>
              <a:gd name="connsiteX56" fmla="*/ 562409 w 619039"/>
              <a:gd name="connsiteY56" fmla="*/ 0 h 3272588"/>
              <a:gd name="connsiteX0" fmla="*/ 115694 w 639241"/>
              <a:gd name="connsiteY0" fmla="*/ 3272588 h 3272588"/>
              <a:gd name="connsiteX1" fmla="*/ 82241 w 639241"/>
              <a:gd name="connsiteY1" fmla="*/ 3127622 h 3272588"/>
              <a:gd name="connsiteX2" fmla="*/ 68302 w 639241"/>
              <a:gd name="connsiteY2" fmla="*/ 3049564 h 3272588"/>
              <a:gd name="connsiteX3" fmla="*/ 26485 w 639241"/>
              <a:gd name="connsiteY3" fmla="*/ 2979869 h 3272588"/>
              <a:gd name="connsiteX4" fmla="*/ 40424 w 639241"/>
              <a:gd name="connsiteY4" fmla="*/ 2859993 h 3272588"/>
              <a:gd name="connsiteX5" fmla="*/ 45999 w 639241"/>
              <a:gd name="connsiteY5" fmla="*/ 2762420 h 3272588"/>
              <a:gd name="connsiteX6" fmla="*/ 54363 w 639241"/>
              <a:gd name="connsiteY6" fmla="*/ 2701088 h 3272588"/>
              <a:gd name="connsiteX7" fmla="*/ 54363 w 639241"/>
              <a:gd name="connsiteY7" fmla="*/ 2620242 h 3272588"/>
              <a:gd name="connsiteX8" fmla="*/ 4182 w 639241"/>
              <a:gd name="connsiteY8" fmla="*/ 2550547 h 3272588"/>
              <a:gd name="connsiteX9" fmla="*/ 29272 w 639241"/>
              <a:gd name="connsiteY9" fmla="*/ 2517093 h 3272588"/>
              <a:gd name="connsiteX10" fmla="*/ 6970 w 639241"/>
              <a:gd name="connsiteY10" fmla="*/ 2472488 h 3272588"/>
              <a:gd name="connsiteX11" fmla="*/ 18121 w 639241"/>
              <a:gd name="connsiteY11" fmla="*/ 2430671 h 3272588"/>
              <a:gd name="connsiteX12" fmla="*/ 9758 w 639241"/>
              <a:gd name="connsiteY12" fmla="*/ 2411156 h 3272588"/>
              <a:gd name="connsiteX13" fmla="*/ 18121 w 639241"/>
              <a:gd name="connsiteY13" fmla="*/ 2349825 h 3272588"/>
              <a:gd name="connsiteX14" fmla="*/ 4182 w 639241"/>
              <a:gd name="connsiteY14" fmla="*/ 2321947 h 3272588"/>
              <a:gd name="connsiteX15" fmla="*/ 32060 w 639241"/>
              <a:gd name="connsiteY15" fmla="*/ 2285705 h 3272588"/>
              <a:gd name="connsiteX16" fmla="*/ 112906 w 639241"/>
              <a:gd name="connsiteY16" fmla="*/ 2182556 h 3272588"/>
              <a:gd name="connsiteX17" fmla="*/ 163087 w 639241"/>
              <a:gd name="connsiteY17" fmla="*/ 2076620 h 3272588"/>
              <a:gd name="connsiteX18" fmla="*/ 213267 w 639241"/>
              <a:gd name="connsiteY18" fmla="*/ 1979047 h 3272588"/>
              <a:gd name="connsiteX19" fmla="*/ 229994 w 639241"/>
              <a:gd name="connsiteY19" fmla="*/ 1903776 h 3272588"/>
              <a:gd name="connsiteX20" fmla="*/ 185389 w 639241"/>
              <a:gd name="connsiteY20" fmla="*/ 1839656 h 3272588"/>
              <a:gd name="connsiteX21" fmla="*/ 235570 w 639241"/>
              <a:gd name="connsiteY21" fmla="*/ 1834081 h 3272588"/>
              <a:gd name="connsiteX22" fmla="*/ 160299 w 639241"/>
              <a:gd name="connsiteY22" fmla="*/ 1795052 h 3272588"/>
              <a:gd name="connsiteX23" fmla="*/ 221631 w 639241"/>
              <a:gd name="connsiteY23" fmla="*/ 1767174 h 3272588"/>
              <a:gd name="connsiteX24" fmla="*/ 149148 w 639241"/>
              <a:gd name="connsiteY24" fmla="*/ 1716993 h 3272588"/>
              <a:gd name="connsiteX25" fmla="*/ 112906 w 639241"/>
              <a:gd name="connsiteY25" fmla="*/ 1647298 h 3272588"/>
              <a:gd name="connsiteX26" fmla="*/ 87816 w 639241"/>
              <a:gd name="connsiteY26" fmla="*/ 1611056 h 3272588"/>
              <a:gd name="connsiteX27" fmla="*/ 54363 w 639241"/>
              <a:gd name="connsiteY27" fmla="*/ 1546937 h 3272588"/>
              <a:gd name="connsiteX28" fmla="*/ 68302 w 639241"/>
              <a:gd name="connsiteY28" fmla="*/ 1510695 h 3272588"/>
              <a:gd name="connsiteX29" fmla="*/ 71089 w 639241"/>
              <a:gd name="connsiteY29" fmla="*/ 1449364 h 3272588"/>
              <a:gd name="connsiteX30" fmla="*/ 96180 w 639241"/>
              <a:gd name="connsiteY30" fmla="*/ 1441000 h 3272588"/>
              <a:gd name="connsiteX31" fmla="*/ 115694 w 639241"/>
              <a:gd name="connsiteY31" fmla="*/ 1371305 h 3272588"/>
              <a:gd name="connsiteX32" fmla="*/ 160299 w 639241"/>
              <a:gd name="connsiteY32" fmla="*/ 1368517 h 3272588"/>
              <a:gd name="connsiteX33" fmla="*/ 199328 w 639241"/>
              <a:gd name="connsiteY33" fmla="*/ 1329488 h 3272588"/>
              <a:gd name="connsiteX34" fmla="*/ 216055 w 639241"/>
              <a:gd name="connsiteY34" fmla="*/ 1279308 h 3272588"/>
              <a:gd name="connsiteX35" fmla="*/ 238358 w 639241"/>
              <a:gd name="connsiteY35" fmla="*/ 1251430 h 3272588"/>
              <a:gd name="connsiteX36" fmla="*/ 269024 w 639241"/>
              <a:gd name="connsiteY36" fmla="*/ 1257005 h 3272588"/>
              <a:gd name="connsiteX37" fmla="*/ 280175 w 639241"/>
              <a:gd name="connsiteY37" fmla="*/ 1231915 h 3272588"/>
              <a:gd name="connsiteX38" fmla="*/ 302477 w 639241"/>
              <a:gd name="connsiteY38" fmla="*/ 1198461 h 3272588"/>
              <a:gd name="connsiteX39" fmla="*/ 285750 w 639241"/>
              <a:gd name="connsiteY39" fmla="*/ 1139917 h 3272588"/>
              <a:gd name="connsiteX40" fmla="*/ 299689 w 639241"/>
              <a:gd name="connsiteY40" fmla="*/ 1084161 h 3272588"/>
              <a:gd name="connsiteX41" fmla="*/ 324780 w 639241"/>
              <a:gd name="connsiteY41" fmla="*/ 1022830 h 3272588"/>
              <a:gd name="connsiteX42" fmla="*/ 349870 w 639241"/>
              <a:gd name="connsiteY42" fmla="*/ 950347 h 3272588"/>
              <a:gd name="connsiteX43" fmla="*/ 355445 w 639241"/>
              <a:gd name="connsiteY43" fmla="*/ 891803 h 3272588"/>
              <a:gd name="connsiteX44" fmla="*/ 355445 w 639241"/>
              <a:gd name="connsiteY44" fmla="*/ 855561 h 3272588"/>
              <a:gd name="connsiteX45" fmla="*/ 419565 w 639241"/>
              <a:gd name="connsiteY45" fmla="*/ 785866 h 3272588"/>
              <a:gd name="connsiteX46" fmla="*/ 448458 w 639241"/>
              <a:gd name="connsiteY46" fmla="*/ 670140 h 3272588"/>
              <a:gd name="connsiteX47" fmla="*/ 461522 w 639241"/>
              <a:gd name="connsiteY47" fmla="*/ 601142 h 3272588"/>
              <a:gd name="connsiteX48" fmla="*/ 459656 w 639241"/>
              <a:gd name="connsiteY48" fmla="*/ 595543 h 3272588"/>
              <a:gd name="connsiteX49" fmla="*/ 459688 w 639241"/>
              <a:gd name="connsiteY49" fmla="*/ 595567 h 3272588"/>
              <a:gd name="connsiteX50" fmla="*/ 467120 w 639241"/>
              <a:gd name="connsiteY50" fmla="*/ 522764 h 3272588"/>
              <a:gd name="connsiteX51" fmla="*/ 474585 w 639241"/>
              <a:gd name="connsiteY51" fmla="*/ 504127 h 3272588"/>
              <a:gd name="connsiteX52" fmla="*/ 491412 w 639241"/>
              <a:gd name="connsiteY52" fmla="*/ 431348 h 3272588"/>
              <a:gd name="connsiteX53" fmla="*/ 515671 w 639241"/>
              <a:gd name="connsiteY53" fmla="*/ 280193 h 3272588"/>
              <a:gd name="connsiteX54" fmla="*/ 543630 w 639241"/>
              <a:gd name="connsiteY54" fmla="*/ 114108 h 3272588"/>
              <a:gd name="connsiteX55" fmla="*/ 543598 w 639241"/>
              <a:gd name="connsiteY55" fmla="*/ 112242 h 3272588"/>
              <a:gd name="connsiteX56" fmla="*/ 562409 w 639241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62409 w 562409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615036 w 622826"/>
              <a:gd name="connsiteY54" fmla="*/ 114108 h 3272588"/>
              <a:gd name="connsiteX55" fmla="*/ 562409 w 622826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06974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2078 w 622826"/>
              <a:gd name="connsiteY53" fmla="*/ 573711 h 3272588"/>
              <a:gd name="connsiteX54" fmla="*/ 497724 w 622826"/>
              <a:gd name="connsiteY54" fmla="*/ 502273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562078 w 622826"/>
              <a:gd name="connsiteY52" fmla="*/ 573711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02273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531094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3062 w 622826"/>
              <a:gd name="connsiteY49" fmla="*/ 5948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24 w 622826"/>
              <a:gd name="connsiteY48" fmla="*/ 595519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27570 w 622826"/>
              <a:gd name="connsiteY48" fmla="*/ 603759 h 3272588"/>
              <a:gd name="connsiteX49" fmla="*/ 502385 w 622826"/>
              <a:gd name="connsiteY49" fmla="*/ 584386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20821 w 622826"/>
              <a:gd name="connsiteY47" fmla="*/ 612290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26362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22826" h="3272588">
                <a:moveTo>
                  <a:pt x="115694" y="3272588"/>
                </a:moveTo>
                <a:cubicBezTo>
                  <a:pt x="102917" y="3218690"/>
                  <a:pt x="90140" y="3164793"/>
                  <a:pt x="82241" y="3127622"/>
                </a:cubicBezTo>
                <a:cubicBezTo>
                  <a:pt x="74342" y="3090451"/>
                  <a:pt x="77595" y="3074190"/>
                  <a:pt x="68302" y="3049564"/>
                </a:cubicBezTo>
                <a:cubicBezTo>
                  <a:pt x="59009" y="3024939"/>
                  <a:pt x="31131" y="3011464"/>
                  <a:pt x="26485" y="2979869"/>
                </a:cubicBezTo>
                <a:cubicBezTo>
                  <a:pt x="21839" y="2948274"/>
                  <a:pt x="37172" y="2896234"/>
                  <a:pt x="40424" y="2859993"/>
                </a:cubicBezTo>
                <a:cubicBezTo>
                  <a:pt x="43676" y="2823752"/>
                  <a:pt x="43676" y="2788904"/>
                  <a:pt x="45999" y="2762420"/>
                </a:cubicBezTo>
                <a:cubicBezTo>
                  <a:pt x="48322" y="2735936"/>
                  <a:pt x="52969" y="2724784"/>
                  <a:pt x="54363" y="2701088"/>
                </a:cubicBezTo>
                <a:cubicBezTo>
                  <a:pt x="55757" y="2677392"/>
                  <a:pt x="62726" y="2645332"/>
                  <a:pt x="54363" y="2620242"/>
                </a:cubicBezTo>
                <a:cubicBezTo>
                  <a:pt x="46000" y="2595152"/>
                  <a:pt x="8364" y="2567738"/>
                  <a:pt x="4182" y="2550547"/>
                </a:cubicBezTo>
                <a:cubicBezTo>
                  <a:pt x="0" y="2533356"/>
                  <a:pt x="28807" y="2530103"/>
                  <a:pt x="29272" y="2517093"/>
                </a:cubicBezTo>
                <a:cubicBezTo>
                  <a:pt x="29737" y="2504083"/>
                  <a:pt x="8828" y="2486892"/>
                  <a:pt x="6970" y="2472488"/>
                </a:cubicBezTo>
                <a:cubicBezTo>
                  <a:pt x="5112" y="2458084"/>
                  <a:pt x="17656" y="2440893"/>
                  <a:pt x="18121" y="2430671"/>
                </a:cubicBezTo>
                <a:cubicBezTo>
                  <a:pt x="18586" y="2420449"/>
                  <a:pt x="9758" y="2424630"/>
                  <a:pt x="9758" y="2411156"/>
                </a:cubicBezTo>
                <a:cubicBezTo>
                  <a:pt x="9758" y="2397682"/>
                  <a:pt x="19050" y="2364693"/>
                  <a:pt x="18121" y="2349825"/>
                </a:cubicBezTo>
                <a:cubicBezTo>
                  <a:pt x="17192" y="2334957"/>
                  <a:pt x="1859" y="2332634"/>
                  <a:pt x="4182" y="2321947"/>
                </a:cubicBezTo>
                <a:cubicBezTo>
                  <a:pt x="6505" y="2311260"/>
                  <a:pt x="32060" y="2285705"/>
                  <a:pt x="32060" y="2285705"/>
                </a:cubicBezTo>
                <a:cubicBezTo>
                  <a:pt x="50181" y="2262473"/>
                  <a:pt x="91068" y="2217403"/>
                  <a:pt x="112906" y="2182556"/>
                </a:cubicBezTo>
                <a:cubicBezTo>
                  <a:pt x="134744" y="2147709"/>
                  <a:pt x="146360" y="2110538"/>
                  <a:pt x="163087" y="2076620"/>
                </a:cubicBezTo>
                <a:cubicBezTo>
                  <a:pt x="179814" y="2042702"/>
                  <a:pt x="202116" y="2007854"/>
                  <a:pt x="213267" y="1979047"/>
                </a:cubicBezTo>
                <a:cubicBezTo>
                  <a:pt x="224418" y="1950240"/>
                  <a:pt x="234640" y="1927008"/>
                  <a:pt x="229994" y="1903776"/>
                </a:cubicBezTo>
                <a:cubicBezTo>
                  <a:pt x="225348" y="1880544"/>
                  <a:pt x="184460" y="1851272"/>
                  <a:pt x="185389" y="1839656"/>
                </a:cubicBezTo>
                <a:cubicBezTo>
                  <a:pt x="186318" y="1828040"/>
                  <a:pt x="239752" y="1841515"/>
                  <a:pt x="235570" y="1834081"/>
                </a:cubicBezTo>
                <a:cubicBezTo>
                  <a:pt x="231388" y="1826647"/>
                  <a:pt x="162622" y="1806203"/>
                  <a:pt x="160299" y="1795052"/>
                </a:cubicBezTo>
                <a:cubicBezTo>
                  <a:pt x="157976" y="1783901"/>
                  <a:pt x="223490" y="1780184"/>
                  <a:pt x="221631" y="1767174"/>
                </a:cubicBezTo>
                <a:cubicBezTo>
                  <a:pt x="219773" y="1754164"/>
                  <a:pt x="167269" y="1736972"/>
                  <a:pt x="149148" y="1716993"/>
                </a:cubicBezTo>
                <a:cubicBezTo>
                  <a:pt x="131027" y="1697014"/>
                  <a:pt x="123128" y="1664954"/>
                  <a:pt x="112906" y="1647298"/>
                </a:cubicBezTo>
                <a:cubicBezTo>
                  <a:pt x="102684" y="1629642"/>
                  <a:pt x="97573" y="1627783"/>
                  <a:pt x="87816" y="1611056"/>
                </a:cubicBezTo>
                <a:cubicBezTo>
                  <a:pt x="78059" y="1594329"/>
                  <a:pt x="57615" y="1563664"/>
                  <a:pt x="54363" y="1546937"/>
                </a:cubicBezTo>
                <a:cubicBezTo>
                  <a:pt x="51111" y="1530210"/>
                  <a:pt x="65514" y="1526957"/>
                  <a:pt x="68302" y="1510695"/>
                </a:cubicBezTo>
                <a:cubicBezTo>
                  <a:pt x="71090" y="1494433"/>
                  <a:pt x="66443" y="1460980"/>
                  <a:pt x="71089" y="1449364"/>
                </a:cubicBezTo>
                <a:cubicBezTo>
                  <a:pt x="75735" y="1437748"/>
                  <a:pt x="88746" y="1454010"/>
                  <a:pt x="96180" y="1441000"/>
                </a:cubicBezTo>
                <a:cubicBezTo>
                  <a:pt x="103614" y="1427990"/>
                  <a:pt x="105008" y="1383385"/>
                  <a:pt x="115694" y="1371305"/>
                </a:cubicBezTo>
                <a:cubicBezTo>
                  <a:pt x="126380" y="1359225"/>
                  <a:pt x="146360" y="1375487"/>
                  <a:pt x="160299" y="1368517"/>
                </a:cubicBezTo>
                <a:cubicBezTo>
                  <a:pt x="174238" y="1361548"/>
                  <a:pt x="190035" y="1344356"/>
                  <a:pt x="199328" y="1329488"/>
                </a:cubicBezTo>
                <a:cubicBezTo>
                  <a:pt x="208621" y="1314620"/>
                  <a:pt x="209550" y="1292318"/>
                  <a:pt x="216055" y="1279308"/>
                </a:cubicBezTo>
                <a:cubicBezTo>
                  <a:pt x="222560" y="1266298"/>
                  <a:pt x="229530" y="1255147"/>
                  <a:pt x="238358" y="1251430"/>
                </a:cubicBezTo>
                <a:cubicBezTo>
                  <a:pt x="247186" y="1247713"/>
                  <a:pt x="262055" y="1260257"/>
                  <a:pt x="269024" y="1257005"/>
                </a:cubicBezTo>
                <a:cubicBezTo>
                  <a:pt x="275993" y="1253753"/>
                  <a:pt x="274600" y="1241672"/>
                  <a:pt x="280175" y="1231915"/>
                </a:cubicBezTo>
                <a:cubicBezTo>
                  <a:pt x="285750" y="1222158"/>
                  <a:pt x="301548" y="1213794"/>
                  <a:pt x="302477" y="1198461"/>
                </a:cubicBezTo>
                <a:cubicBezTo>
                  <a:pt x="303406" y="1183128"/>
                  <a:pt x="286215" y="1158967"/>
                  <a:pt x="285750" y="1139917"/>
                </a:cubicBezTo>
                <a:cubicBezTo>
                  <a:pt x="285285" y="1120867"/>
                  <a:pt x="293184" y="1103675"/>
                  <a:pt x="299689" y="1084161"/>
                </a:cubicBezTo>
                <a:cubicBezTo>
                  <a:pt x="306194" y="1064647"/>
                  <a:pt x="316417" y="1045132"/>
                  <a:pt x="324780" y="1022830"/>
                </a:cubicBezTo>
                <a:cubicBezTo>
                  <a:pt x="333143" y="1000528"/>
                  <a:pt x="344759" y="972185"/>
                  <a:pt x="349870" y="950347"/>
                </a:cubicBezTo>
                <a:cubicBezTo>
                  <a:pt x="354981" y="928509"/>
                  <a:pt x="354516" y="907601"/>
                  <a:pt x="355445" y="891803"/>
                </a:cubicBezTo>
                <a:cubicBezTo>
                  <a:pt x="356374" y="876005"/>
                  <a:pt x="344758" y="873217"/>
                  <a:pt x="355445" y="855561"/>
                </a:cubicBezTo>
                <a:cubicBezTo>
                  <a:pt x="366132" y="837905"/>
                  <a:pt x="404068" y="804867"/>
                  <a:pt x="419565" y="785866"/>
                </a:cubicBezTo>
                <a:cubicBezTo>
                  <a:pt x="435062" y="766865"/>
                  <a:pt x="435425" y="765640"/>
                  <a:pt x="448426" y="741554"/>
                </a:cubicBezTo>
                <a:cubicBezTo>
                  <a:pt x="461427" y="717468"/>
                  <a:pt x="488580" y="667544"/>
                  <a:pt x="497573" y="641349"/>
                </a:cubicBezTo>
                <a:cubicBezTo>
                  <a:pt x="506566" y="615154"/>
                  <a:pt x="514253" y="595354"/>
                  <a:pt x="502385" y="584386"/>
                </a:cubicBezTo>
                <a:cubicBezTo>
                  <a:pt x="490517" y="573418"/>
                  <a:pt x="436695" y="591409"/>
                  <a:pt x="426362" y="575541"/>
                </a:cubicBezTo>
                <a:cubicBezTo>
                  <a:pt x="420884" y="567490"/>
                  <a:pt x="447471" y="542842"/>
                  <a:pt x="469516" y="536077"/>
                </a:cubicBezTo>
                <a:lnTo>
                  <a:pt x="535387" y="534949"/>
                </a:lnTo>
                <a:lnTo>
                  <a:pt x="569621" y="497716"/>
                </a:lnTo>
                <a:lnTo>
                  <a:pt x="587077" y="351607"/>
                </a:lnTo>
                <a:cubicBezTo>
                  <a:pt x="587139" y="350327"/>
                  <a:pt x="587200" y="277632"/>
                  <a:pt x="587262" y="276352"/>
                </a:cubicBezTo>
                <a:lnTo>
                  <a:pt x="615036" y="114108"/>
                </a:lnTo>
                <a:cubicBezTo>
                  <a:pt x="622826" y="67409"/>
                  <a:pt x="558497" y="23772"/>
                  <a:pt x="562409" y="0"/>
                </a:cubicBezTo>
              </a:path>
            </a:pathLst>
          </a:custGeom>
          <a:ln w="190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3" name="任意多边形 2"/>
          <p:cNvSpPr/>
          <p:nvPr/>
        </p:nvSpPr>
        <p:spPr>
          <a:xfrm>
            <a:off x="4268129" y="5282890"/>
            <a:ext cx="1360449" cy="150542"/>
          </a:xfrm>
          <a:custGeom>
            <a:avLst/>
            <a:gdLst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317810 w 1360449"/>
              <a:gd name="connsiteY13" fmla="*/ 97573 h 150542"/>
              <a:gd name="connsiteX14" fmla="*/ 231388 w 1360449"/>
              <a:gd name="connsiteY14" fmla="*/ 136603 h 150542"/>
              <a:gd name="connsiteX15" fmla="*/ 170056 w 1360449"/>
              <a:gd name="connsiteY15" fmla="*/ 136603 h 150542"/>
              <a:gd name="connsiteX16" fmla="*/ 83634 w 1360449"/>
              <a:gd name="connsiteY16" fmla="*/ 122664 h 150542"/>
              <a:gd name="connsiteX17" fmla="*/ 0 w 1360449"/>
              <a:gd name="connsiteY17" fmla="*/ 150542 h 150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60449" h="150542">
                <a:moveTo>
                  <a:pt x="1360449" y="0"/>
                </a:moveTo>
                <a:cubicBezTo>
                  <a:pt x="1334662" y="6737"/>
                  <a:pt x="1308875" y="13474"/>
                  <a:pt x="1296330" y="27878"/>
                </a:cubicBezTo>
                <a:cubicBezTo>
                  <a:pt x="1283785" y="42282"/>
                  <a:pt x="1308874" y="76665"/>
                  <a:pt x="1285178" y="86422"/>
                </a:cubicBezTo>
                <a:cubicBezTo>
                  <a:pt x="1261482" y="96179"/>
                  <a:pt x="1190392" y="85028"/>
                  <a:pt x="1154151" y="86422"/>
                </a:cubicBezTo>
                <a:cubicBezTo>
                  <a:pt x="1117910" y="87816"/>
                  <a:pt x="1096073" y="95251"/>
                  <a:pt x="1067730" y="94786"/>
                </a:cubicBezTo>
                <a:cubicBezTo>
                  <a:pt x="1039387" y="94321"/>
                  <a:pt x="1013831" y="89674"/>
                  <a:pt x="984095" y="83634"/>
                </a:cubicBezTo>
                <a:cubicBezTo>
                  <a:pt x="954359" y="77594"/>
                  <a:pt x="921834" y="69695"/>
                  <a:pt x="889310" y="58544"/>
                </a:cubicBezTo>
                <a:cubicBezTo>
                  <a:pt x="856786" y="47393"/>
                  <a:pt x="812645" y="24626"/>
                  <a:pt x="788949" y="16727"/>
                </a:cubicBezTo>
                <a:cubicBezTo>
                  <a:pt x="765253" y="8828"/>
                  <a:pt x="765253" y="1858"/>
                  <a:pt x="747132" y="11151"/>
                </a:cubicBezTo>
                <a:cubicBezTo>
                  <a:pt x="729011" y="20444"/>
                  <a:pt x="680225" y="72483"/>
                  <a:pt x="680225" y="72483"/>
                </a:cubicBezTo>
                <a:cubicBezTo>
                  <a:pt x="658387" y="92462"/>
                  <a:pt x="643983" y="128704"/>
                  <a:pt x="616105" y="131027"/>
                </a:cubicBezTo>
                <a:cubicBezTo>
                  <a:pt x="588227" y="133350"/>
                  <a:pt x="549662" y="98967"/>
                  <a:pt x="512956" y="86422"/>
                </a:cubicBezTo>
                <a:cubicBezTo>
                  <a:pt x="476250" y="73877"/>
                  <a:pt x="428393" y="53898"/>
                  <a:pt x="395869" y="55756"/>
                </a:cubicBezTo>
                <a:cubicBezTo>
                  <a:pt x="363345" y="57615"/>
                  <a:pt x="345224" y="84099"/>
                  <a:pt x="317810" y="97573"/>
                </a:cubicBezTo>
                <a:cubicBezTo>
                  <a:pt x="290397" y="111048"/>
                  <a:pt x="256014" y="130098"/>
                  <a:pt x="231388" y="136603"/>
                </a:cubicBezTo>
                <a:cubicBezTo>
                  <a:pt x="206762" y="143108"/>
                  <a:pt x="194682" y="138926"/>
                  <a:pt x="170056" y="136603"/>
                </a:cubicBezTo>
                <a:cubicBezTo>
                  <a:pt x="145430" y="134280"/>
                  <a:pt x="111977" y="120341"/>
                  <a:pt x="83634" y="122664"/>
                </a:cubicBezTo>
                <a:cubicBezTo>
                  <a:pt x="55291" y="124987"/>
                  <a:pt x="27645" y="137764"/>
                  <a:pt x="0" y="150542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任意多边形 4"/>
          <p:cNvSpPr/>
          <p:nvPr/>
        </p:nvSpPr>
        <p:spPr>
          <a:xfrm>
            <a:off x="3930461" y="1493856"/>
            <a:ext cx="622826" cy="3272588"/>
          </a:xfrm>
          <a:custGeom>
            <a:avLst/>
            <a:gdLst>
              <a:gd name="connsiteX0" fmla="*/ 115694 w 419565"/>
              <a:gd name="connsiteY0" fmla="*/ 2486722 h 2486722"/>
              <a:gd name="connsiteX1" fmla="*/ 82241 w 419565"/>
              <a:gd name="connsiteY1" fmla="*/ 2341756 h 2486722"/>
              <a:gd name="connsiteX2" fmla="*/ 68302 w 419565"/>
              <a:gd name="connsiteY2" fmla="*/ 2263698 h 2486722"/>
              <a:gd name="connsiteX3" fmla="*/ 26485 w 419565"/>
              <a:gd name="connsiteY3" fmla="*/ 2194003 h 2486722"/>
              <a:gd name="connsiteX4" fmla="*/ 40424 w 419565"/>
              <a:gd name="connsiteY4" fmla="*/ 2074127 h 2486722"/>
              <a:gd name="connsiteX5" fmla="*/ 45999 w 419565"/>
              <a:gd name="connsiteY5" fmla="*/ 1976554 h 2486722"/>
              <a:gd name="connsiteX6" fmla="*/ 54363 w 419565"/>
              <a:gd name="connsiteY6" fmla="*/ 1915222 h 2486722"/>
              <a:gd name="connsiteX7" fmla="*/ 54363 w 419565"/>
              <a:gd name="connsiteY7" fmla="*/ 1834376 h 2486722"/>
              <a:gd name="connsiteX8" fmla="*/ 4182 w 419565"/>
              <a:gd name="connsiteY8" fmla="*/ 1764681 h 2486722"/>
              <a:gd name="connsiteX9" fmla="*/ 29272 w 419565"/>
              <a:gd name="connsiteY9" fmla="*/ 1731227 h 2486722"/>
              <a:gd name="connsiteX10" fmla="*/ 6970 w 419565"/>
              <a:gd name="connsiteY10" fmla="*/ 1686622 h 2486722"/>
              <a:gd name="connsiteX11" fmla="*/ 18121 w 419565"/>
              <a:gd name="connsiteY11" fmla="*/ 1644805 h 2486722"/>
              <a:gd name="connsiteX12" fmla="*/ 9758 w 419565"/>
              <a:gd name="connsiteY12" fmla="*/ 1625290 h 2486722"/>
              <a:gd name="connsiteX13" fmla="*/ 18121 w 419565"/>
              <a:gd name="connsiteY13" fmla="*/ 1563959 h 2486722"/>
              <a:gd name="connsiteX14" fmla="*/ 4182 w 419565"/>
              <a:gd name="connsiteY14" fmla="*/ 1536081 h 2486722"/>
              <a:gd name="connsiteX15" fmla="*/ 32060 w 419565"/>
              <a:gd name="connsiteY15" fmla="*/ 1499839 h 2486722"/>
              <a:gd name="connsiteX16" fmla="*/ 112906 w 419565"/>
              <a:gd name="connsiteY16" fmla="*/ 1396690 h 2486722"/>
              <a:gd name="connsiteX17" fmla="*/ 163087 w 419565"/>
              <a:gd name="connsiteY17" fmla="*/ 1290754 h 2486722"/>
              <a:gd name="connsiteX18" fmla="*/ 213267 w 419565"/>
              <a:gd name="connsiteY18" fmla="*/ 1193181 h 2486722"/>
              <a:gd name="connsiteX19" fmla="*/ 229994 w 419565"/>
              <a:gd name="connsiteY19" fmla="*/ 1117910 h 2486722"/>
              <a:gd name="connsiteX20" fmla="*/ 185389 w 419565"/>
              <a:gd name="connsiteY20" fmla="*/ 1053790 h 2486722"/>
              <a:gd name="connsiteX21" fmla="*/ 235570 w 419565"/>
              <a:gd name="connsiteY21" fmla="*/ 1048215 h 2486722"/>
              <a:gd name="connsiteX22" fmla="*/ 160299 w 419565"/>
              <a:gd name="connsiteY22" fmla="*/ 1009186 h 2486722"/>
              <a:gd name="connsiteX23" fmla="*/ 221631 w 419565"/>
              <a:gd name="connsiteY23" fmla="*/ 981308 h 2486722"/>
              <a:gd name="connsiteX24" fmla="*/ 149148 w 419565"/>
              <a:gd name="connsiteY24" fmla="*/ 931127 h 2486722"/>
              <a:gd name="connsiteX25" fmla="*/ 112906 w 419565"/>
              <a:gd name="connsiteY25" fmla="*/ 861432 h 2486722"/>
              <a:gd name="connsiteX26" fmla="*/ 87816 w 419565"/>
              <a:gd name="connsiteY26" fmla="*/ 825190 h 2486722"/>
              <a:gd name="connsiteX27" fmla="*/ 54363 w 419565"/>
              <a:gd name="connsiteY27" fmla="*/ 761071 h 2486722"/>
              <a:gd name="connsiteX28" fmla="*/ 68302 w 419565"/>
              <a:gd name="connsiteY28" fmla="*/ 724829 h 2486722"/>
              <a:gd name="connsiteX29" fmla="*/ 71089 w 419565"/>
              <a:gd name="connsiteY29" fmla="*/ 663498 h 2486722"/>
              <a:gd name="connsiteX30" fmla="*/ 96180 w 419565"/>
              <a:gd name="connsiteY30" fmla="*/ 655134 h 2486722"/>
              <a:gd name="connsiteX31" fmla="*/ 115694 w 419565"/>
              <a:gd name="connsiteY31" fmla="*/ 585439 h 2486722"/>
              <a:gd name="connsiteX32" fmla="*/ 160299 w 419565"/>
              <a:gd name="connsiteY32" fmla="*/ 582651 h 2486722"/>
              <a:gd name="connsiteX33" fmla="*/ 199328 w 419565"/>
              <a:gd name="connsiteY33" fmla="*/ 543622 h 2486722"/>
              <a:gd name="connsiteX34" fmla="*/ 216055 w 419565"/>
              <a:gd name="connsiteY34" fmla="*/ 493442 h 2486722"/>
              <a:gd name="connsiteX35" fmla="*/ 238358 w 419565"/>
              <a:gd name="connsiteY35" fmla="*/ 465564 h 2486722"/>
              <a:gd name="connsiteX36" fmla="*/ 269024 w 419565"/>
              <a:gd name="connsiteY36" fmla="*/ 471139 h 2486722"/>
              <a:gd name="connsiteX37" fmla="*/ 280175 w 419565"/>
              <a:gd name="connsiteY37" fmla="*/ 446049 h 2486722"/>
              <a:gd name="connsiteX38" fmla="*/ 302477 w 419565"/>
              <a:gd name="connsiteY38" fmla="*/ 412595 h 2486722"/>
              <a:gd name="connsiteX39" fmla="*/ 285750 w 419565"/>
              <a:gd name="connsiteY39" fmla="*/ 354051 h 2486722"/>
              <a:gd name="connsiteX40" fmla="*/ 299689 w 419565"/>
              <a:gd name="connsiteY40" fmla="*/ 298295 h 2486722"/>
              <a:gd name="connsiteX41" fmla="*/ 324780 w 419565"/>
              <a:gd name="connsiteY41" fmla="*/ 236964 h 2486722"/>
              <a:gd name="connsiteX42" fmla="*/ 349870 w 419565"/>
              <a:gd name="connsiteY42" fmla="*/ 164481 h 2486722"/>
              <a:gd name="connsiteX43" fmla="*/ 355445 w 419565"/>
              <a:gd name="connsiteY43" fmla="*/ 105937 h 2486722"/>
              <a:gd name="connsiteX44" fmla="*/ 355445 w 419565"/>
              <a:gd name="connsiteY44" fmla="*/ 69695 h 2486722"/>
              <a:gd name="connsiteX45" fmla="*/ 419565 w 419565"/>
              <a:gd name="connsiteY45" fmla="*/ 0 h 2486722"/>
              <a:gd name="connsiteX46" fmla="*/ 419565 w 419565"/>
              <a:gd name="connsiteY46" fmla="*/ 0 h 2486722"/>
              <a:gd name="connsiteX0" fmla="*/ 115694 w 562409"/>
              <a:gd name="connsiteY0" fmla="*/ 3201126 h 3201126"/>
              <a:gd name="connsiteX1" fmla="*/ 82241 w 562409"/>
              <a:gd name="connsiteY1" fmla="*/ 3056160 h 3201126"/>
              <a:gd name="connsiteX2" fmla="*/ 68302 w 562409"/>
              <a:gd name="connsiteY2" fmla="*/ 2978102 h 3201126"/>
              <a:gd name="connsiteX3" fmla="*/ 26485 w 562409"/>
              <a:gd name="connsiteY3" fmla="*/ 2908407 h 3201126"/>
              <a:gd name="connsiteX4" fmla="*/ 40424 w 562409"/>
              <a:gd name="connsiteY4" fmla="*/ 2788531 h 3201126"/>
              <a:gd name="connsiteX5" fmla="*/ 45999 w 562409"/>
              <a:gd name="connsiteY5" fmla="*/ 2690958 h 3201126"/>
              <a:gd name="connsiteX6" fmla="*/ 54363 w 562409"/>
              <a:gd name="connsiteY6" fmla="*/ 2629626 h 3201126"/>
              <a:gd name="connsiteX7" fmla="*/ 54363 w 562409"/>
              <a:gd name="connsiteY7" fmla="*/ 2548780 h 3201126"/>
              <a:gd name="connsiteX8" fmla="*/ 4182 w 562409"/>
              <a:gd name="connsiteY8" fmla="*/ 2479085 h 3201126"/>
              <a:gd name="connsiteX9" fmla="*/ 29272 w 562409"/>
              <a:gd name="connsiteY9" fmla="*/ 2445631 h 3201126"/>
              <a:gd name="connsiteX10" fmla="*/ 6970 w 562409"/>
              <a:gd name="connsiteY10" fmla="*/ 2401026 h 3201126"/>
              <a:gd name="connsiteX11" fmla="*/ 18121 w 562409"/>
              <a:gd name="connsiteY11" fmla="*/ 2359209 h 3201126"/>
              <a:gd name="connsiteX12" fmla="*/ 9758 w 562409"/>
              <a:gd name="connsiteY12" fmla="*/ 2339694 h 3201126"/>
              <a:gd name="connsiteX13" fmla="*/ 18121 w 562409"/>
              <a:gd name="connsiteY13" fmla="*/ 2278363 h 3201126"/>
              <a:gd name="connsiteX14" fmla="*/ 4182 w 562409"/>
              <a:gd name="connsiteY14" fmla="*/ 2250485 h 3201126"/>
              <a:gd name="connsiteX15" fmla="*/ 32060 w 562409"/>
              <a:gd name="connsiteY15" fmla="*/ 2214243 h 3201126"/>
              <a:gd name="connsiteX16" fmla="*/ 112906 w 562409"/>
              <a:gd name="connsiteY16" fmla="*/ 2111094 h 3201126"/>
              <a:gd name="connsiteX17" fmla="*/ 163087 w 562409"/>
              <a:gd name="connsiteY17" fmla="*/ 2005158 h 3201126"/>
              <a:gd name="connsiteX18" fmla="*/ 213267 w 562409"/>
              <a:gd name="connsiteY18" fmla="*/ 1907585 h 3201126"/>
              <a:gd name="connsiteX19" fmla="*/ 229994 w 562409"/>
              <a:gd name="connsiteY19" fmla="*/ 1832314 h 3201126"/>
              <a:gd name="connsiteX20" fmla="*/ 185389 w 562409"/>
              <a:gd name="connsiteY20" fmla="*/ 1768194 h 3201126"/>
              <a:gd name="connsiteX21" fmla="*/ 235570 w 562409"/>
              <a:gd name="connsiteY21" fmla="*/ 1762619 h 3201126"/>
              <a:gd name="connsiteX22" fmla="*/ 160299 w 562409"/>
              <a:gd name="connsiteY22" fmla="*/ 1723590 h 3201126"/>
              <a:gd name="connsiteX23" fmla="*/ 221631 w 562409"/>
              <a:gd name="connsiteY23" fmla="*/ 1695712 h 3201126"/>
              <a:gd name="connsiteX24" fmla="*/ 149148 w 562409"/>
              <a:gd name="connsiteY24" fmla="*/ 1645531 h 3201126"/>
              <a:gd name="connsiteX25" fmla="*/ 112906 w 562409"/>
              <a:gd name="connsiteY25" fmla="*/ 1575836 h 3201126"/>
              <a:gd name="connsiteX26" fmla="*/ 87816 w 562409"/>
              <a:gd name="connsiteY26" fmla="*/ 1539594 h 3201126"/>
              <a:gd name="connsiteX27" fmla="*/ 54363 w 562409"/>
              <a:gd name="connsiteY27" fmla="*/ 1475475 h 3201126"/>
              <a:gd name="connsiteX28" fmla="*/ 68302 w 562409"/>
              <a:gd name="connsiteY28" fmla="*/ 1439233 h 3201126"/>
              <a:gd name="connsiteX29" fmla="*/ 71089 w 562409"/>
              <a:gd name="connsiteY29" fmla="*/ 1377902 h 3201126"/>
              <a:gd name="connsiteX30" fmla="*/ 96180 w 562409"/>
              <a:gd name="connsiteY30" fmla="*/ 1369538 h 3201126"/>
              <a:gd name="connsiteX31" fmla="*/ 115694 w 562409"/>
              <a:gd name="connsiteY31" fmla="*/ 1299843 h 3201126"/>
              <a:gd name="connsiteX32" fmla="*/ 160299 w 562409"/>
              <a:gd name="connsiteY32" fmla="*/ 1297055 h 3201126"/>
              <a:gd name="connsiteX33" fmla="*/ 199328 w 562409"/>
              <a:gd name="connsiteY33" fmla="*/ 1258026 h 3201126"/>
              <a:gd name="connsiteX34" fmla="*/ 216055 w 562409"/>
              <a:gd name="connsiteY34" fmla="*/ 1207846 h 3201126"/>
              <a:gd name="connsiteX35" fmla="*/ 238358 w 562409"/>
              <a:gd name="connsiteY35" fmla="*/ 1179968 h 3201126"/>
              <a:gd name="connsiteX36" fmla="*/ 269024 w 562409"/>
              <a:gd name="connsiteY36" fmla="*/ 1185543 h 3201126"/>
              <a:gd name="connsiteX37" fmla="*/ 280175 w 562409"/>
              <a:gd name="connsiteY37" fmla="*/ 1160453 h 3201126"/>
              <a:gd name="connsiteX38" fmla="*/ 302477 w 562409"/>
              <a:gd name="connsiteY38" fmla="*/ 1126999 h 3201126"/>
              <a:gd name="connsiteX39" fmla="*/ 285750 w 562409"/>
              <a:gd name="connsiteY39" fmla="*/ 1068455 h 3201126"/>
              <a:gd name="connsiteX40" fmla="*/ 299689 w 562409"/>
              <a:gd name="connsiteY40" fmla="*/ 1012699 h 3201126"/>
              <a:gd name="connsiteX41" fmla="*/ 324780 w 562409"/>
              <a:gd name="connsiteY41" fmla="*/ 951368 h 3201126"/>
              <a:gd name="connsiteX42" fmla="*/ 349870 w 562409"/>
              <a:gd name="connsiteY42" fmla="*/ 878885 h 3201126"/>
              <a:gd name="connsiteX43" fmla="*/ 355445 w 562409"/>
              <a:gd name="connsiteY43" fmla="*/ 820341 h 3201126"/>
              <a:gd name="connsiteX44" fmla="*/ 355445 w 562409"/>
              <a:gd name="connsiteY44" fmla="*/ 784099 h 3201126"/>
              <a:gd name="connsiteX45" fmla="*/ 419565 w 562409"/>
              <a:gd name="connsiteY45" fmla="*/ 714404 h 3201126"/>
              <a:gd name="connsiteX46" fmla="*/ 562409 w 562409"/>
              <a:gd name="connsiteY46" fmla="*/ 0 h 3201126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562409 w 562409"/>
              <a:gd name="connsiteY46" fmla="*/ 0 h 3272588"/>
              <a:gd name="connsiteX0" fmla="*/ 115694 w 567437"/>
              <a:gd name="connsiteY0" fmla="*/ 3289458 h 3289458"/>
              <a:gd name="connsiteX1" fmla="*/ 82241 w 567437"/>
              <a:gd name="connsiteY1" fmla="*/ 3144492 h 3289458"/>
              <a:gd name="connsiteX2" fmla="*/ 68302 w 567437"/>
              <a:gd name="connsiteY2" fmla="*/ 3066434 h 3289458"/>
              <a:gd name="connsiteX3" fmla="*/ 26485 w 567437"/>
              <a:gd name="connsiteY3" fmla="*/ 2996739 h 3289458"/>
              <a:gd name="connsiteX4" fmla="*/ 40424 w 567437"/>
              <a:gd name="connsiteY4" fmla="*/ 2876863 h 3289458"/>
              <a:gd name="connsiteX5" fmla="*/ 45999 w 567437"/>
              <a:gd name="connsiteY5" fmla="*/ 2779290 h 3289458"/>
              <a:gd name="connsiteX6" fmla="*/ 54363 w 567437"/>
              <a:gd name="connsiteY6" fmla="*/ 2717958 h 3289458"/>
              <a:gd name="connsiteX7" fmla="*/ 54363 w 567437"/>
              <a:gd name="connsiteY7" fmla="*/ 2637112 h 3289458"/>
              <a:gd name="connsiteX8" fmla="*/ 4182 w 567437"/>
              <a:gd name="connsiteY8" fmla="*/ 2567417 h 3289458"/>
              <a:gd name="connsiteX9" fmla="*/ 29272 w 567437"/>
              <a:gd name="connsiteY9" fmla="*/ 2533963 h 3289458"/>
              <a:gd name="connsiteX10" fmla="*/ 6970 w 567437"/>
              <a:gd name="connsiteY10" fmla="*/ 2489358 h 3289458"/>
              <a:gd name="connsiteX11" fmla="*/ 18121 w 567437"/>
              <a:gd name="connsiteY11" fmla="*/ 2447541 h 3289458"/>
              <a:gd name="connsiteX12" fmla="*/ 9758 w 567437"/>
              <a:gd name="connsiteY12" fmla="*/ 2428026 h 3289458"/>
              <a:gd name="connsiteX13" fmla="*/ 18121 w 567437"/>
              <a:gd name="connsiteY13" fmla="*/ 2366695 h 3289458"/>
              <a:gd name="connsiteX14" fmla="*/ 4182 w 567437"/>
              <a:gd name="connsiteY14" fmla="*/ 2338817 h 3289458"/>
              <a:gd name="connsiteX15" fmla="*/ 32060 w 567437"/>
              <a:gd name="connsiteY15" fmla="*/ 2302575 h 3289458"/>
              <a:gd name="connsiteX16" fmla="*/ 112906 w 567437"/>
              <a:gd name="connsiteY16" fmla="*/ 2199426 h 3289458"/>
              <a:gd name="connsiteX17" fmla="*/ 163087 w 567437"/>
              <a:gd name="connsiteY17" fmla="*/ 2093490 h 3289458"/>
              <a:gd name="connsiteX18" fmla="*/ 213267 w 567437"/>
              <a:gd name="connsiteY18" fmla="*/ 1995917 h 3289458"/>
              <a:gd name="connsiteX19" fmla="*/ 229994 w 567437"/>
              <a:gd name="connsiteY19" fmla="*/ 1920646 h 3289458"/>
              <a:gd name="connsiteX20" fmla="*/ 185389 w 567437"/>
              <a:gd name="connsiteY20" fmla="*/ 1856526 h 3289458"/>
              <a:gd name="connsiteX21" fmla="*/ 235570 w 567437"/>
              <a:gd name="connsiteY21" fmla="*/ 1850951 h 3289458"/>
              <a:gd name="connsiteX22" fmla="*/ 160299 w 567437"/>
              <a:gd name="connsiteY22" fmla="*/ 1811922 h 3289458"/>
              <a:gd name="connsiteX23" fmla="*/ 221631 w 567437"/>
              <a:gd name="connsiteY23" fmla="*/ 1784044 h 3289458"/>
              <a:gd name="connsiteX24" fmla="*/ 149148 w 567437"/>
              <a:gd name="connsiteY24" fmla="*/ 1733863 h 3289458"/>
              <a:gd name="connsiteX25" fmla="*/ 112906 w 567437"/>
              <a:gd name="connsiteY25" fmla="*/ 1664168 h 3289458"/>
              <a:gd name="connsiteX26" fmla="*/ 87816 w 567437"/>
              <a:gd name="connsiteY26" fmla="*/ 1627926 h 3289458"/>
              <a:gd name="connsiteX27" fmla="*/ 54363 w 567437"/>
              <a:gd name="connsiteY27" fmla="*/ 1563807 h 3289458"/>
              <a:gd name="connsiteX28" fmla="*/ 68302 w 567437"/>
              <a:gd name="connsiteY28" fmla="*/ 1527565 h 3289458"/>
              <a:gd name="connsiteX29" fmla="*/ 71089 w 567437"/>
              <a:gd name="connsiteY29" fmla="*/ 1466234 h 3289458"/>
              <a:gd name="connsiteX30" fmla="*/ 96180 w 567437"/>
              <a:gd name="connsiteY30" fmla="*/ 1457870 h 3289458"/>
              <a:gd name="connsiteX31" fmla="*/ 115694 w 567437"/>
              <a:gd name="connsiteY31" fmla="*/ 1388175 h 3289458"/>
              <a:gd name="connsiteX32" fmla="*/ 160299 w 567437"/>
              <a:gd name="connsiteY32" fmla="*/ 1385387 h 3289458"/>
              <a:gd name="connsiteX33" fmla="*/ 199328 w 567437"/>
              <a:gd name="connsiteY33" fmla="*/ 1346358 h 3289458"/>
              <a:gd name="connsiteX34" fmla="*/ 216055 w 567437"/>
              <a:gd name="connsiteY34" fmla="*/ 1296178 h 3289458"/>
              <a:gd name="connsiteX35" fmla="*/ 238358 w 567437"/>
              <a:gd name="connsiteY35" fmla="*/ 1268300 h 3289458"/>
              <a:gd name="connsiteX36" fmla="*/ 269024 w 567437"/>
              <a:gd name="connsiteY36" fmla="*/ 1273875 h 3289458"/>
              <a:gd name="connsiteX37" fmla="*/ 280175 w 567437"/>
              <a:gd name="connsiteY37" fmla="*/ 1248785 h 3289458"/>
              <a:gd name="connsiteX38" fmla="*/ 302477 w 567437"/>
              <a:gd name="connsiteY38" fmla="*/ 1215331 h 3289458"/>
              <a:gd name="connsiteX39" fmla="*/ 285750 w 567437"/>
              <a:gd name="connsiteY39" fmla="*/ 1156787 h 3289458"/>
              <a:gd name="connsiteX40" fmla="*/ 299689 w 567437"/>
              <a:gd name="connsiteY40" fmla="*/ 1101031 h 3289458"/>
              <a:gd name="connsiteX41" fmla="*/ 324780 w 567437"/>
              <a:gd name="connsiteY41" fmla="*/ 1039700 h 3289458"/>
              <a:gd name="connsiteX42" fmla="*/ 349870 w 567437"/>
              <a:gd name="connsiteY42" fmla="*/ 967217 h 3289458"/>
              <a:gd name="connsiteX43" fmla="*/ 355445 w 567437"/>
              <a:gd name="connsiteY43" fmla="*/ 908673 h 3289458"/>
              <a:gd name="connsiteX44" fmla="*/ 355445 w 567437"/>
              <a:gd name="connsiteY44" fmla="*/ 872431 h 3289458"/>
              <a:gd name="connsiteX45" fmla="*/ 419565 w 567437"/>
              <a:gd name="connsiteY45" fmla="*/ 802736 h 3289458"/>
              <a:gd name="connsiteX46" fmla="*/ 543630 w 567437"/>
              <a:gd name="connsiteY46" fmla="*/ 130978 h 3289458"/>
              <a:gd name="connsiteX47" fmla="*/ 562409 w 567437"/>
              <a:gd name="connsiteY47" fmla="*/ 16870 h 328945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47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23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88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64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543630 w 562409"/>
              <a:gd name="connsiteY48" fmla="*/ 114108 h 3272588"/>
              <a:gd name="connsiteX49" fmla="*/ 543630 w 562409"/>
              <a:gd name="connsiteY49" fmla="*/ 112242 h 3272588"/>
              <a:gd name="connsiteX50" fmla="*/ 562409 w 562409"/>
              <a:gd name="connsiteY50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543630 w 562409"/>
              <a:gd name="connsiteY49" fmla="*/ 114108 h 3272588"/>
              <a:gd name="connsiteX50" fmla="*/ 543630 w 562409"/>
              <a:gd name="connsiteY50" fmla="*/ 112242 h 3272588"/>
              <a:gd name="connsiteX51" fmla="*/ 562409 w 562409"/>
              <a:gd name="connsiteY51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543630 w 562409"/>
              <a:gd name="connsiteY50" fmla="*/ 114108 h 3272588"/>
              <a:gd name="connsiteX51" fmla="*/ 543630 w 562409"/>
              <a:gd name="connsiteY51" fmla="*/ 112242 h 3272588"/>
              <a:gd name="connsiteX52" fmla="*/ 562409 w 562409"/>
              <a:gd name="connsiteY52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74585 w 562409"/>
              <a:gd name="connsiteY50" fmla="*/ 504127 h 3272588"/>
              <a:gd name="connsiteX51" fmla="*/ 543630 w 562409"/>
              <a:gd name="connsiteY51" fmla="*/ 114108 h 3272588"/>
              <a:gd name="connsiteX52" fmla="*/ 543630 w 562409"/>
              <a:gd name="connsiteY52" fmla="*/ 112242 h 3272588"/>
              <a:gd name="connsiteX53" fmla="*/ 562409 w 562409"/>
              <a:gd name="connsiteY53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43630 w 562409"/>
              <a:gd name="connsiteY52" fmla="*/ 114108 h 3272588"/>
              <a:gd name="connsiteX53" fmla="*/ 543630 w 562409"/>
              <a:gd name="connsiteY53" fmla="*/ 112242 h 3272588"/>
              <a:gd name="connsiteX54" fmla="*/ 562409 w 562409"/>
              <a:gd name="connsiteY54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15671 w 562409"/>
              <a:gd name="connsiteY52" fmla="*/ 280193 h 3272588"/>
              <a:gd name="connsiteX53" fmla="*/ 543630 w 562409"/>
              <a:gd name="connsiteY53" fmla="*/ 114108 h 3272588"/>
              <a:gd name="connsiteX54" fmla="*/ 543630 w 562409"/>
              <a:gd name="connsiteY54" fmla="*/ 112242 h 3272588"/>
              <a:gd name="connsiteX55" fmla="*/ 562409 w 562409"/>
              <a:gd name="connsiteY55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630 w 562409"/>
              <a:gd name="connsiteY55" fmla="*/ 112242 h 3272588"/>
              <a:gd name="connsiteX56" fmla="*/ 562409 w 562409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598 w 562409"/>
              <a:gd name="connsiteY55" fmla="*/ 112242 h 3272588"/>
              <a:gd name="connsiteX56" fmla="*/ 562409 w 562409"/>
              <a:gd name="connsiteY56" fmla="*/ 0 h 3272588"/>
              <a:gd name="connsiteX0" fmla="*/ 115694 w 619039"/>
              <a:gd name="connsiteY0" fmla="*/ 3272588 h 3272588"/>
              <a:gd name="connsiteX1" fmla="*/ 82241 w 619039"/>
              <a:gd name="connsiteY1" fmla="*/ 3127622 h 3272588"/>
              <a:gd name="connsiteX2" fmla="*/ 68302 w 619039"/>
              <a:gd name="connsiteY2" fmla="*/ 3049564 h 3272588"/>
              <a:gd name="connsiteX3" fmla="*/ 26485 w 619039"/>
              <a:gd name="connsiteY3" fmla="*/ 2979869 h 3272588"/>
              <a:gd name="connsiteX4" fmla="*/ 40424 w 619039"/>
              <a:gd name="connsiteY4" fmla="*/ 2859993 h 3272588"/>
              <a:gd name="connsiteX5" fmla="*/ 45999 w 619039"/>
              <a:gd name="connsiteY5" fmla="*/ 2762420 h 3272588"/>
              <a:gd name="connsiteX6" fmla="*/ 54363 w 619039"/>
              <a:gd name="connsiteY6" fmla="*/ 2701088 h 3272588"/>
              <a:gd name="connsiteX7" fmla="*/ 54363 w 619039"/>
              <a:gd name="connsiteY7" fmla="*/ 2620242 h 3272588"/>
              <a:gd name="connsiteX8" fmla="*/ 4182 w 619039"/>
              <a:gd name="connsiteY8" fmla="*/ 2550547 h 3272588"/>
              <a:gd name="connsiteX9" fmla="*/ 29272 w 619039"/>
              <a:gd name="connsiteY9" fmla="*/ 2517093 h 3272588"/>
              <a:gd name="connsiteX10" fmla="*/ 6970 w 619039"/>
              <a:gd name="connsiteY10" fmla="*/ 2472488 h 3272588"/>
              <a:gd name="connsiteX11" fmla="*/ 18121 w 619039"/>
              <a:gd name="connsiteY11" fmla="*/ 2430671 h 3272588"/>
              <a:gd name="connsiteX12" fmla="*/ 9758 w 619039"/>
              <a:gd name="connsiteY12" fmla="*/ 2411156 h 3272588"/>
              <a:gd name="connsiteX13" fmla="*/ 18121 w 619039"/>
              <a:gd name="connsiteY13" fmla="*/ 2349825 h 3272588"/>
              <a:gd name="connsiteX14" fmla="*/ 4182 w 619039"/>
              <a:gd name="connsiteY14" fmla="*/ 2321947 h 3272588"/>
              <a:gd name="connsiteX15" fmla="*/ 32060 w 619039"/>
              <a:gd name="connsiteY15" fmla="*/ 2285705 h 3272588"/>
              <a:gd name="connsiteX16" fmla="*/ 112906 w 619039"/>
              <a:gd name="connsiteY16" fmla="*/ 2182556 h 3272588"/>
              <a:gd name="connsiteX17" fmla="*/ 163087 w 619039"/>
              <a:gd name="connsiteY17" fmla="*/ 2076620 h 3272588"/>
              <a:gd name="connsiteX18" fmla="*/ 213267 w 619039"/>
              <a:gd name="connsiteY18" fmla="*/ 1979047 h 3272588"/>
              <a:gd name="connsiteX19" fmla="*/ 229994 w 619039"/>
              <a:gd name="connsiteY19" fmla="*/ 1903776 h 3272588"/>
              <a:gd name="connsiteX20" fmla="*/ 185389 w 619039"/>
              <a:gd name="connsiteY20" fmla="*/ 1839656 h 3272588"/>
              <a:gd name="connsiteX21" fmla="*/ 235570 w 619039"/>
              <a:gd name="connsiteY21" fmla="*/ 1834081 h 3272588"/>
              <a:gd name="connsiteX22" fmla="*/ 160299 w 619039"/>
              <a:gd name="connsiteY22" fmla="*/ 1795052 h 3272588"/>
              <a:gd name="connsiteX23" fmla="*/ 221631 w 619039"/>
              <a:gd name="connsiteY23" fmla="*/ 1767174 h 3272588"/>
              <a:gd name="connsiteX24" fmla="*/ 149148 w 619039"/>
              <a:gd name="connsiteY24" fmla="*/ 1716993 h 3272588"/>
              <a:gd name="connsiteX25" fmla="*/ 112906 w 619039"/>
              <a:gd name="connsiteY25" fmla="*/ 1647298 h 3272588"/>
              <a:gd name="connsiteX26" fmla="*/ 87816 w 619039"/>
              <a:gd name="connsiteY26" fmla="*/ 1611056 h 3272588"/>
              <a:gd name="connsiteX27" fmla="*/ 54363 w 619039"/>
              <a:gd name="connsiteY27" fmla="*/ 1546937 h 3272588"/>
              <a:gd name="connsiteX28" fmla="*/ 68302 w 619039"/>
              <a:gd name="connsiteY28" fmla="*/ 1510695 h 3272588"/>
              <a:gd name="connsiteX29" fmla="*/ 71089 w 619039"/>
              <a:gd name="connsiteY29" fmla="*/ 1449364 h 3272588"/>
              <a:gd name="connsiteX30" fmla="*/ 96180 w 619039"/>
              <a:gd name="connsiteY30" fmla="*/ 1441000 h 3272588"/>
              <a:gd name="connsiteX31" fmla="*/ 115694 w 619039"/>
              <a:gd name="connsiteY31" fmla="*/ 1371305 h 3272588"/>
              <a:gd name="connsiteX32" fmla="*/ 160299 w 619039"/>
              <a:gd name="connsiteY32" fmla="*/ 1368517 h 3272588"/>
              <a:gd name="connsiteX33" fmla="*/ 199328 w 619039"/>
              <a:gd name="connsiteY33" fmla="*/ 1329488 h 3272588"/>
              <a:gd name="connsiteX34" fmla="*/ 216055 w 619039"/>
              <a:gd name="connsiteY34" fmla="*/ 1279308 h 3272588"/>
              <a:gd name="connsiteX35" fmla="*/ 238358 w 619039"/>
              <a:gd name="connsiteY35" fmla="*/ 1251430 h 3272588"/>
              <a:gd name="connsiteX36" fmla="*/ 269024 w 619039"/>
              <a:gd name="connsiteY36" fmla="*/ 1257005 h 3272588"/>
              <a:gd name="connsiteX37" fmla="*/ 280175 w 619039"/>
              <a:gd name="connsiteY37" fmla="*/ 1231915 h 3272588"/>
              <a:gd name="connsiteX38" fmla="*/ 302477 w 619039"/>
              <a:gd name="connsiteY38" fmla="*/ 1198461 h 3272588"/>
              <a:gd name="connsiteX39" fmla="*/ 285750 w 619039"/>
              <a:gd name="connsiteY39" fmla="*/ 1139917 h 3272588"/>
              <a:gd name="connsiteX40" fmla="*/ 299689 w 619039"/>
              <a:gd name="connsiteY40" fmla="*/ 1084161 h 3272588"/>
              <a:gd name="connsiteX41" fmla="*/ 324780 w 619039"/>
              <a:gd name="connsiteY41" fmla="*/ 1022830 h 3272588"/>
              <a:gd name="connsiteX42" fmla="*/ 349870 w 619039"/>
              <a:gd name="connsiteY42" fmla="*/ 950347 h 3272588"/>
              <a:gd name="connsiteX43" fmla="*/ 355445 w 619039"/>
              <a:gd name="connsiteY43" fmla="*/ 891803 h 3272588"/>
              <a:gd name="connsiteX44" fmla="*/ 355445 w 619039"/>
              <a:gd name="connsiteY44" fmla="*/ 855561 h 3272588"/>
              <a:gd name="connsiteX45" fmla="*/ 419565 w 619039"/>
              <a:gd name="connsiteY45" fmla="*/ 785866 h 3272588"/>
              <a:gd name="connsiteX46" fmla="*/ 448458 w 619039"/>
              <a:gd name="connsiteY46" fmla="*/ 670140 h 3272588"/>
              <a:gd name="connsiteX47" fmla="*/ 461522 w 619039"/>
              <a:gd name="connsiteY47" fmla="*/ 601142 h 3272588"/>
              <a:gd name="connsiteX48" fmla="*/ 459656 w 619039"/>
              <a:gd name="connsiteY48" fmla="*/ 595543 h 3272588"/>
              <a:gd name="connsiteX49" fmla="*/ 459688 w 619039"/>
              <a:gd name="connsiteY49" fmla="*/ 595567 h 3272588"/>
              <a:gd name="connsiteX50" fmla="*/ 467120 w 619039"/>
              <a:gd name="connsiteY50" fmla="*/ 522764 h 3272588"/>
              <a:gd name="connsiteX51" fmla="*/ 474585 w 619039"/>
              <a:gd name="connsiteY51" fmla="*/ 504127 h 3272588"/>
              <a:gd name="connsiteX52" fmla="*/ 491412 w 619039"/>
              <a:gd name="connsiteY52" fmla="*/ 431348 h 3272588"/>
              <a:gd name="connsiteX53" fmla="*/ 515671 w 619039"/>
              <a:gd name="connsiteY53" fmla="*/ 280193 h 3272588"/>
              <a:gd name="connsiteX54" fmla="*/ 543630 w 619039"/>
              <a:gd name="connsiteY54" fmla="*/ 114108 h 3272588"/>
              <a:gd name="connsiteX55" fmla="*/ 543598 w 619039"/>
              <a:gd name="connsiteY55" fmla="*/ 112242 h 3272588"/>
              <a:gd name="connsiteX56" fmla="*/ 562409 w 619039"/>
              <a:gd name="connsiteY56" fmla="*/ 0 h 3272588"/>
              <a:gd name="connsiteX0" fmla="*/ 115694 w 639241"/>
              <a:gd name="connsiteY0" fmla="*/ 3272588 h 3272588"/>
              <a:gd name="connsiteX1" fmla="*/ 82241 w 639241"/>
              <a:gd name="connsiteY1" fmla="*/ 3127622 h 3272588"/>
              <a:gd name="connsiteX2" fmla="*/ 68302 w 639241"/>
              <a:gd name="connsiteY2" fmla="*/ 3049564 h 3272588"/>
              <a:gd name="connsiteX3" fmla="*/ 26485 w 639241"/>
              <a:gd name="connsiteY3" fmla="*/ 2979869 h 3272588"/>
              <a:gd name="connsiteX4" fmla="*/ 40424 w 639241"/>
              <a:gd name="connsiteY4" fmla="*/ 2859993 h 3272588"/>
              <a:gd name="connsiteX5" fmla="*/ 45999 w 639241"/>
              <a:gd name="connsiteY5" fmla="*/ 2762420 h 3272588"/>
              <a:gd name="connsiteX6" fmla="*/ 54363 w 639241"/>
              <a:gd name="connsiteY6" fmla="*/ 2701088 h 3272588"/>
              <a:gd name="connsiteX7" fmla="*/ 54363 w 639241"/>
              <a:gd name="connsiteY7" fmla="*/ 2620242 h 3272588"/>
              <a:gd name="connsiteX8" fmla="*/ 4182 w 639241"/>
              <a:gd name="connsiteY8" fmla="*/ 2550547 h 3272588"/>
              <a:gd name="connsiteX9" fmla="*/ 29272 w 639241"/>
              <a:gd name="connsiteY9" fmla="*/ 2517093 h 3272588"/>
              <a:gd name="connsiteX10" fmla="*/ 6970 w 639241"/>
              <a:gd name="connsiteY10" fmla="*/ 2472488 h 3272588"/>
              <a:gd name="connsiteX11" fmla="*/ 18121 w 639241"/>
              <a:gd name="connsiteY11" fmla="*/ 2430671 h 3272588"/>
              <a:gd name="connsiteX12" fmla="*/ 9758 w 639241"/>
              <a:gd name="connsiteY12" fmla="*/ 2411156 h 3272588"/>
              <a:gd name="connsiteX13" fmla="*/ 18121 w 639241"/>
              <a:gd name="connsiteY13" fmla="*/ 2349825 h 3272588"/>
              <a:gd name="connsiteX14" fmla="*/ 4182 w 639241"/>
              <a:gd name="connsiteY14" fmla="*/ 2321947 h 3272588"/>
              <a:gd name="connsiteX15" fmla="*/ 32060 w 639241"/>
              <a:gd name="connsiteY15" fmla="*/ 2285705 h 3272588"/>
              <a:gd name="connsiteX16" fmla="*/ 112906 w 639241"/>
              <a:gd name="connsiteY16" fmla="*/ 2182556 h 3272588"/>
              <a:gd name="connsiteX17" fmla="*/ 163087 w 639241"/>
              <a:gd name="connsiteY17" fmla="*/ 2076620 h 3272588"/>
              <a:gd name="connsiteX18" fmla="*/ 213267 w 639241"/>
              <a:gd name="connsiteY18" fmla="*/ 1979047 h 3272588"/>
              <a:gd name="connsiteX19" fmla="*/ 229994 w 639241"/>
              <a:gd name="connsiteY19" fmla="*/ 1903776 h 3272588"/>
              <a:gd name="connsiteX20" fmla="*/ 185389 w 639241"/>
              <a:gd name="connsiteY20" fmla="*/ 1839656 h 3272588"/>
              <a:gd name="connsiteX21" fmla="*/ 235570 w 639241"/>
              <a:gd name="connsiteY21" fmla="*/ 1834081 h 3272588"/>
              <a:gd name="connsiteX22" fmla="*/ 160299 w 639241"/>
              <a:gd name="connsiteY22" fmla="*/ 1795052 h 3272588"/>
              <a:gd name="connsiteX23" fmla="*/ 221631 w 639241"/>
              <a:gd name="connsiteY23" fmla="*/ 1767174 h 3272588"/>
              <a:gd name="connsiteX24" fmla="*/ 149148 w 639241"/>
              <a:gd name="connsiteY24" fmla="*/ 1716993 h 3272588"/>
              <a:gd name="connsiteX25" fmla="*/ 112906 w 639241"/>
              <a:gd name="connsiteY25" fmla="*/ 1647298 h 3272588"/>
              <a:gd name="connsiteX26" fmla="*/ 87816 w 639241"/>
              <a:gd name="connsiteY26" fmla="*/ 1611056 h 3272588"/>
              <a:gd name="connsiteX27" fmla="*/ 54363 w 639241"/>
              <a:gd name="connsiteY27" fmla="*/ 1546937 h 3272588"/>
              <a:gd name="connsiteX28" fmla="*/ 68302 w 639241"/>
              <a:gd name="connsiteY28" fmla="*/ 1510695 h 3272588"/>
              <a:gd name="connsiteX29" fmla="*/ 71089 w 639241"/>
              <a:gd name="connsiteY29" fmla="*/ 1449364 h 3272588"/>
              <a:gd name="connsiteX30" fmla="*/ 96180 w 639241"/>
              <a:gd name="connsiteY30" fmla="*/ 1441000 h 3272588"/>
              <a:gd name="connsiteX31" fmla="*/ 115694 w 639241"/>
              <a:gd name="connsiteY31" fmla="*/ 1371305 h 3272588"/>
              <a:gd name="connsiteX32" fmla="*/ 160299 w 639241"/>
              <a:gd name="connsiteY32" fmla="*/ 1368517 h 3272588"/>
              <a:gd name="connsiteX33" fmla="*/ 199328 w 639241"/>
              <a:gd name="connsiteY33" fmla="*/ 1329488 h 3272588"/>
              <a:gd name="connsiteX34" fmla="*/ 216055 w 639241"/>
              <a:gd name="connsiteY34" fmla="*/ 1279308 h 3272588"/>
              <a:gd name="connsiteX35" fmla="*/ 238358 w 639241"/>
              <a:gd name="connsiteY35" fmla="*/ 1251430 h 3272588"/>
              <a:gd name="connsiteX36" fmla="*/ 269024 w 639241"/>
              <a:gd name="connsiteY36" fmla="*/ 1257005 h 3272588"/>
              <a:gd name="connsiteX37" fmla="*/ 280175 w 639241"/>
              <a:gd name="connsiteY37" fmla="*/ 1231915 h 3272588"/>
              <a:gd name="connsiteX38" fmla="*/ 302477 w 639241"/>
              <a:gd name="connsiteY38" fmla="*/ 1198461 h 3272588"/>
              <a:gd name="connsiteX39" fmla="*/ 285750 w 639241"/>
              <a:gd name="connsiteY39" fmla="*/ 1139917 h 3272588"/>
              <a:gd name="connsiteX40" fmla="*/ 299689 w 639241"/>
              <a:gd name="connsiteY40" fmla="*/ 1084161 h 3272588"/>
              <a:gd name="connsiteX41" fmla="*/ 324780 w 639241"/>
              <a:gd name="connsiteY41" fmla="*/ 1022830 h 3272588"/>
              <a:gd name="connsiteX42" fmla="*/ 349870 w 639241"/>
              <a:gd name="connsiteY42" fmla="*/ 950347 h 3272588"/>
              <a:gd name="connsiteX43" fmla="*/ 355445 w 639241"/>
              <a:gd name="connsiteY43" fmla="*/ 891803 h 3272588"/>
              <a:gd name="connsiteX44" fmla="*/ 355445 w 639241"/>
              <a:gd name="connsiteY44" fmla="*/ 855561 h 3272588"/>
              <a:gd name="connsiteX45" fmla="*/ 419565 w 639241"/>
              <a:gd name="connsiteY45" fmla="*/ 785866 h 3272588"/>
              <a:gd name="connsiteX46" fmla="*/ 448458 w 639241"/>
              <a:gd name="connsiteY46" fmla="*/ 670140 h 3272588"/>
              <a:gd name="connsiteX47" fmla="*/ 461522 w 639241"/>
              <a:gd name="connsiteY47" fmla="*/ 601142 h 3272588"/>
              <a:gd name="connsiteX48" fmla="*/ 459656 w 639241"/>
              <a:gd name="connsiteY48" fmla="*/ 595543 h 3272588"/>
              <a:gd name="connsiteX49" fmla="*/ 459688 w 639241"/>
              <a:gd name="connsiteY49" fmla="*/ 595567 h 3272588"/>
              <a:gd name="connsiteX50" fmla="*/ 467120 w 639241"/>
              <a:gd name="connsiteY50" fmla="*/ 522764 h 3272588"/>
              <a:gd name="connsiteX51" fmla="*/ 474585 w 639241"/>
              <a:gd name="connsiteY51" fmla="*/ 504127 h 3272588"/>
              <a:gd name="connsiteX52" fmla="*/ 491412 w 639241"/>
              <a:gd name="connsiteY52" fmla="*/ 431348 h 3272588"/>
              <a:gd name="connsiteX53" fmla="*/ 515671 w 639241"/>
              <a:gd name="connsiteY53" fmla="*/ 280193 h 3272588"/>
              <a:gd name="connsiteX54" fmla="*/ 543630 w 639241"/>
              <a:gd name="connsiteY54" fmla="*/ 114108 h 3272588"/>
              <a:gd name="connsiteX55" fmla="*/ 543598 w 639241"/>
              <a:gd name="connsiteY55" fmla="*/ 112242 h 3272588"/>
              <a:gd name="connsiteX56" fmla="*/ 562409 w 639241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62409 w 562409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615036 w 622826"/>
              <a:gd name="connsiteY54" fmla="*/ 114108 h 3272588"/>
              <a:gd name="connsiteX55" fmla="*/ 562409 w 622826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06974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2078 w 622826"/>
              <a:gd name="connsiteY53" fmla="*/ 573711 h 3272588"/>
              <a:gd name="connsiteX54" fmla="*/ 497724 w 622826"/>
              <a:gd name="connsiteY54" fmla="*/ 502273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562078 w 622826"/>
              <a:gd name="connsiteY52" fmla="*/ 573711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02273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531094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3062 w 622826"/>
              <a:gd name="connsiteY49" fmla="*/ 5948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24 w 622826"/>
              <a:gd name="connsiteY48" fmla="*/ 595519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27570 w 622826"/>
              <a:gd name="connsiteY48" fmla="*/ 603759 h 3272588"/>
              <a:gd name="connsiteX49" fmla="*/ 502385 w 622826"/>
              <a:gd name="connsiteY49" fmla="*/ 584386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20821 w 622826"/>
              <a:gd name="connsiteY47" fmla="*/ 612290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26362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22826" h="3272588">
                <a:moveTo>
                  <a:pt x="115694" y="3272588"/>
                </a:moveTo>
                <a:cubicBezTo>
                  <a:pt x="102917" y="3218690"/>
                  <a:pt x="90140" y="3164793"/>
                  <a:pt x="82241" y="3127622"/>
                </a:cubicBezTo>
                <a:cubicBezTo>
                  <a:pt x="74342" y="3090451"/>
                  <a:pt x="77595" y="3074190"/>
                  <a:pt x="68302" y="3049564"/>
                </a:cubicBezTo>
                <a:cubicBezTo>
                  <a:pt x="59009" y="3024939"/>
                  <a:pt x="31131" y="3011464"/>
                  <a:pt x="26485" y="2979869"/>
                </a:cubicBezTo>
                <a:cubicBezTo>
                  <a:pt x="21839" y="2948274"/>
                  <a:pt x="37172" y="2896234"/>
                  <a:pt x="40424" y="2859993"/>
                </a:cubicBezTo>
                <a:cubicBezTo>
                  <a:pt x="43676" y="2823752"/>
                  <a:pt x="43676" y="2788904"/>
                  <a:pt x="45999" y="2762420"/>
                </a:cubicBezTo>
                <a:cubicBezTo>
                  <a:pt x="48322" y="2735936"/>
                  <a:pt x="52969" y="2724784"/>
                  <a:pt x="54363" y="2701088"/>
                </a:cubicBezTo>
                <a:cubicBezTo>
                  <a:pt x="55757" y="2677392"/>
                  <a:pt x="62726" y="2645332"/>
                  <a:pt x="54363" y="2620242"/>
                </a:cubicBezTo>
                <a:cubicBezTo>
                  <a:pt x="46000" y="2595152"/>
                  <a:pt x="8364" y="2567738"/>
                  <a:pt x="4182" y="2550547"/>
                </a:cubicBezTo>
                <a:cubicBezTo>
                  <a:pt x="0" y="2533356"/>
                  <a:pt x="28807" y="2530103"/>
                  <a:pt x="29272" y="2517093"/>
                </a:cubicBezTo>
                <a:cubicBezTo>
                  <a:pt x="29737" y="2504083"/>
                  <a:pt x="8828" y="2486892"/>
                  <a:pt x="6970" y="2472488"/>
                </a:cubicBezTo>
                <a:cubicBezTo>
                  <a:pt x="5112" y="2458084"/>
                  <a:pt x="17656" y="2440893"/>
                  <a:pt x="18121" y="2430671"/>
                </a:cubicBezTo>
                <a:cubicBezTo>
                  <a:pt x="18586" y="2420449"/>
                  <a:pt x="9758" y="2424630"/>
                  <a:pt x="9758" y="2411156"/>
                </a:cubicBezTo>
                <a:cubicBezTo>
                  <a:pt x="9758" y="2397682"/>
                  <a:pt x="19050" y="2364693"/>
                  <a:pt x="18121" y="2349825"/>
                </a:cubicBezTo>
                <a:cubicBezTo>
                  <a:pt x="17192" y="2334957"/>
                  <a:pt x="1859" y="2332634"/>
                  <a:pt x="4182" y="2321947"/>
                </a:cubicBezTo>
                <a:cubicBezTo>
                  <a:pt x="6505" y="2311260"/>
                  <a:pt x="32060" y="2285705"/>
                  <a:pt x="32060" y="2285705"/>
                </a:cubicBezTo>
                <a:cubicBezTo>
                  <a:pt x="50181" y="2262473"/>
                  <a:pt x="91068" y="2217403"/>
                  <a:pt x="112906" y="2182556"/>
                </a:cubicBezTo>
                <a:cubicBezTo>
                  <a:pt x="134744" y="2147709"/>
                  <a:pt x="146360" y="2110538"/>
                  <a:pt x="163087" y="2076620"/>
                </a:cubicBezTo>
                <a:cubicBezTo>
                  <a:pt x="179814" y="2042702"/>
                  <a:pt x="202116" y="2007854"/>
                  <a:pt x="213267" y="1979047"/>
                </a:cubicBezTo>
                <a:cubicBezTo>
                  <a:pt x="224418" y="1950240"/>
                  <a:pt x="234640" y="1927008"/>
                  <a:pt x="229994" y="1903776"/>
                </a:cubicBezTo>
                <a:cubicBezTo>
                  <a:pt x="225348" y="1880544"/>
                  <a:pt x="184460" y="1851272"/>
                  <a:pt x="185389" y="1839656"/>
                </a:cubicBezTo>
                <a:cubicBezTo>
                  <a:pt x="186318" y="1828040"/>
                  <a:pt x="239752" y="1841515"/>
                  <a:pt x="235570" y="1834081"/>
                </a:cubicBezTo>
                <a:cubicBezTo>
                  <a:pt x="231388" y="1826647"/>
                  <a:pt x="162622" y="1806203"/>
                  <a:pt x="160299" y="1795052"/>
                </a:cubicBezTo>
                <a:cubicBezTo>
                  <a:pt x="157976" y="1783901"/>
                  <a:pt x="223490" y="1780184"/>
                  <a:pt x="221631" y="1767174"/>
                </a:cubicBezTo>
                <a:cubicBezTo>
                  <a:pt x="219773" y="1754164"/>
                  <a:pt x="167269" y="1736972"/>
                  <a:pt x="149148" y="1716993"/>
                </a:cubicBezTo>
                <a:cubicBezTo>
                  <a:pt x="131027" y="1697014"/>
                  <a:pt x="123128" y="1664954"/>
                  <a:pt x="112906" y="1647298"/>
                </a:cubicBezTo>
                <a:cubicBezTo>
                  <a:pt x="102684" y="1629642"/>
                  <a:pt x="97573" y="1627783"/>
                  <a:pt x="87816" y="1611056"/>
                </a:cubicBezTo>
                <a:cubicBezTo>
                  <a:pt x="78059" y="1594329"/>
                  <a:pt x="57615" y="1563664"/>
                  <a:pt x="54363" y="1546937"/>
                </a:cubicBezTo>
                <a:cubicBezTo>
                  <a:pt x="51111" y="1530210"/>
                  <a:pt x="65514" y="1526957"/>
                  <a:pt x="68302" y="1510695"/>
                </a:cubicBezTo>
                <a:cubicBezTo>
                  <a:pt x="71090" y="1494433"/>
                  <a:pt x="66443" y="1460980"/>
                  <a:pt x="71089" y="1449364"/>
                </a:cubicBezTo>
                <a:cubicBezTo>
                  <a:pt x="75735" y="1437748"/>
                  <a:pt x="88746" y="1454010"/>
                  <a:pt x="96180" y="1441000"/>
                </a:cubicBezTo>
                <a:cubicBezTo>
                  <a:pt x="103614" y="1427990"/>
                  <a:pt x="105008" y="1383385"/>
                  <a:pt x="115694" y="1371305"/>
                </a:cubicBezTo>
                <a:cubicBezTo>
                  <a:pt x="126380" y="1359225"/>
                  <a:pt x="146360" y="1375487"/>
                  <a:pt x="160299" y="1368517"/>
                </a:cubicBezTo>
                <a:cubicBezTo>
                  <a:pt x="174238" y="1361548"/>
                  <a:pt x="190035" y="1344356"/>
                  <a:pt x="199328" y="1329488"/>
                </a:cubicBezTo>
                <a:cubicBezTo>
                  <a:pt x="208621" y="1314620"/>
                  <a:pt x="209550" y="1292318"/>
                  <a:pt x="216055" y="1279308"/>
                </a:cubicBezTo>
                <a:cubicBezTo>
                  <a:pt x="222560" y="1266298"/>
                  <a:pt x="229530" y="1255147"/>
                  <a:pt x="238358" y="1251430"/>
                </a:cubicBezTo>
                <a:cubicBezTo>
                  <a:pt x="247186" y="1247713"/>
                  <a:pt x="262055" y="1260257"/>
                  <a:pt x="269024" y="1257005"/>
                </a:cubicBezTo>
                <a:cubicBezTo>
                  <a:pt x="275993" y="1253753"/>
                  <a:pt x="274600" y="1241672"/>
                  <a:pt x="280175" y="1231915"/>
                </a:cubicBezTo>
                <a:cubicBezTo>
                  <a:pt x="285750" y="1222158"/>
                  <a:pt x="301548" y="1213794"/>
                  <a:pt x="302477" y="1198461"/>
                </a:cubicBezTo>
                <a:cubicBezTo>
                  <a:pt x="303406" y="1183128"/>
                  <a:pt x="286215" y="1158967"/>
                  <a:pt x="285750" y="1139917"/>
                </a:cubicBezTo>
                <a:cubicBezTo>
                  <a:pt x="285285" y="1120867"/>
                  <a:pt x="293184" y="1103675"/>
                  <a:pt x="299689" y="1084161"/>
                </a:cubicBezTo>
                <a:cubicBezTo>
                  <a:pt x="306194" y="1064647"/>
                  <a:pt x="316417" y="1045132"/>
                  <a:pt x="324780" y="1022830"/>
                </a:cubicBezTo>
                <a:cubicBezTo>
                  <a:pt x="333143" y="1000528"/>
                  <a:pt x="344759" y="972185"/>
                  <a:pt x="349870" y="950347"/>
                </a:cubicBezTo>
                <a:cubicBezTo>
                  <a:pt x="354981" y="928509"/>
                  <a:pt x="354516" y="907601"/>
                  <a:pt x="355445" y="891803"/>
                </a:cubicBezTo>
                <a:cubicBezTo>
                  <a:pt x="356374" y="876005"/>
                  <a:pt x="344758" y="873217"/>
                  <a:pt x="355445" y="855561"/>
                </a:cubicBezTo>
                <a:cubicBezTo>
                  <a:pt x="366132" y="837905"/>
                  <a:pt x="404068" y="804867"/>
                  <a:pt x="419565" y="785866"/>
                </a:cubicBezTo>
                <a:cubicBezTo>
                  <a:pt x="435062" y="766865"/>
                  <a:pt x="435425" y="765640"/>
                  <a:pt x="448426" y="741554"/>
                </a:cubicBezTo>
                <a:cubicBezTo>
                  <a:pt x="461427" y="717468"/>
                  <a:pt x="488580" y="667544"/>
                  <a:pt x="497573" y="641349"/>
                </a:cubicBezTo>
                <a:cubicBezTo>
                  <a:pt x="506566" y="615154"/>
                  <a:pt x="514253" y="595354"/>
                  <a:pt x="502385" y="584386"/>
                </a:cubicBezTo>
                <a:cubicBezTo>
                  <a:pt x="490517" y="573418"/>
                  <a:pt x="436695" y="591409"/>
                  <a:pt x="426362" y="575541"/>
                </a:cubicBezTo>
                <a:cubicBezTo>
                  <a:pt x="420884" y="567490"/>
                  <a:pt x="447471" y="542842"/>
                  <a:pt x="469516" y="536077"/>
                </a:cubicBezTo>
                <a:lnTo>
                  <a:pt x="535387" y="534949"/>
                </a:lnTo>
                <a:lnTo>
                  <a:pt x="569621" y="497716"/>
                </a:lnTo>
                <a:lnTo>
                  <a:pt x="587077" y="351607"/>
                </a:lnTo>
                <a:cubicBezTo>
                  <a:pt x="587139" y="350327"/>
                  <a:pt x="587200" y="277632"/>
                  <a:pt x="587262" y="276352"/>
                </a:cubicBezTo>
                <a:lnTo>
                  <a:pt x="615036" y="114108"/>
                </a:lnTo>
                <a:cubicBezTo>
                  <a:pt x="622826" y="67409"/>
                  <a:pt x="558497" y="23772"/>
                  <a:pt x="562409" y="0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任意多边形 5"/>
          <p:cNvSpPr/>
          <p:nvPr/>
        </p:nvSpPr>
        <p:spPr>
          <a:xfrm>
            <a:off x="1257299" y="945995"/>
            <a:ext cx="3223554" cy="2488581"/>
          </a:xfrm>
          <a:custGeom>
            <a:avLst/>
            <a:gdLst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2702 w 3270095"/>
              <a:gd name="connsiteY17" fmla="*/ 573359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2702 w 3270095"/>
              <a:gd name="connsiteY17" fmla="*/ 573359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189249 w 3270095"/>
              <a:gd name="connsiteY17" fmla="*/ 534329 h 2488581"/>
              <a:gd name="connsiteX18" fmla="*/ 3133493 w 3270095"/>
              <a:gd name="connsiteY18" fmla="*/ 500876 h 2488581"/>
              <a:gd name="connsiteX19" fmla="*/ 3077737 w 3270095"/>
              <a:gd name="connsiteY19" fmla="*/ 464634 h 2488581"/>
              <a:gd name="connsiteX20" fmla="*/ 3055434 w 3270095"/>
              <a:gd name="connsiteY20" fmla="*/ 442332 h 2488581"/>
              <a:gd name="connsiteX21" fmla="*/ 3002466 w 3270095"/>
              <a:gd name="connsiteY21" fmla="*/ 464634 h 2488581"/>
              <a:gd name="connsiteX22" fmla="*/ 2974588 w 3270095"/>
              <a:gd name="connsiteY22" fmla="*/ 478573 h 2488581"/>
              <a:gd name="connsiteX23" fmla="*/ 2938346 w 3270095"/>
              <a:gd name="connsiteY23" fmla="*/ 447907 h 2488581"/>
              <a:gd name="connsiteX24" fmla="*/ 2882590 w 3270095"/>
              <a:gd name="connsiteY24" fmla="*/ 442332 h 2488581"/>
              <a:gd name="connsiteX25" fmla="*/ 2832410 w 3270095"/>
              <a:gd name="connsiteY25" fmla="*/ 439544 h 2488581"/>
              <a:gd name="connsiteX26" fmla="*/ 2801744 w 3270095"/>
              <a:gd name="connsiteY26" fmla="*/ 414454 h 2488581"/>
              <a:gd name="connsiteX27" fmla="*/ 2737624 w 3270095"/>
              <a:gd name="connsiteY27" fmla="*/ 372637 h 2488581"/>
              <a:gd name="connsiteX28" fmla="*/ 2687444 w 3270095"/>
              <a:gd name="connsiteY28" fmla="*/ 341971 h 2488581"/>
              <a:gd name="connsiteX29" fmla="*/ 2631688 w 3270095"/>
              <a:gd name="connsiteY29" fmla="*/ 316881 h 2488581"/>
              <a:gd name="connsiteX30" fmla="*/ 2556417 w 3270095"/>
              <a:gd name="connsiteY30" fmla="*/ 277851 h 2488581"/>
              <a:gd name="connsiteX31" fmla="*/ 2520176 w 3270095"/>
              <a:gd name="connsiteY31" fmla="*/ 266700 h 2488581"/>
              <a:gd name="connsiteX32" fmla="*/ 2436541 w 3270095"/>
              <a:gd name="connsiteY32" fmla="*/ 255549 h 2488581"/>
              <a:gd name="connsiteX33" fmla="*/ 2369634 w 3270095"/>
              <a:gd name="connsiteY33" fmla="*/ 286215 h 2488581"/>
              <a:gd name="connsiteX34" fmla="*/ 2316666 w 3270095"/>
              <a:gd name="connsiteY34" fmla="*/ 280639 h 2488581"/>
              <a:gd name="connsiteX35" fmla="*/ 2280424 w 3270095"/>
              <a:gd name="connsiteY35" fmla="*/ 258337 h 2488581"/>
              <a:gd name="connsiteX36" fmla="*/ 2210729 w 3270095"/>
              <a:gd name="connsiteY36" fmla="*/ 258337 h 2488581"/>
              <a:gd name="connsiteX37" fmla="*/ 2138246 w 3270095"/>
              <a:gd name="connsiteY37" fmla="*/ 280639 h 2488581"/>
              <a:gd name="connsiteX38" fmla="*/ 2102005 w 3270095"/>
              <a:gd name="connsiteY38" fmla="*/ 289003 h 2488581"/>
              <a:gd name="connsiteX39" fmla="*/ 2040673 w 3270095"/>
              <a:gd name="connsiteY39" fmla="*/ 283427 h 2488581"/>
              <a:gd name="connsiteX40" fmla="*/ 1979341 w 3270095"/>
              <a:gd name="connsiteY40" fmla="*/ 261125 h 2488581"/>
              <a:gd name="connsiteX41" fmla="*/ 1870617 w 3270095"/>
              <a:gd name="connsiteY41" fmla="*/ 261125 h 2488581"/>
              <a:gd name="connsiteX42" fmla="*/ 1814861 w 3270095"/>
              <a:gd name="connsiteY42" fmla="*/ 230459 h 2488581"/>
              <a:gd name="connsiteX43" fmla="*/ 1778620 w 3270095"/>
              <a:gd name="connsiteY43" fmla="*/ 227671 h 2488581"/>
              <a:gd name="connsiteX44" fmla="*/ 1717288 w 3270095"/>
              <a:gd name="connsiteY44" fmla="*/ 194217 h 2488581"/>
              <a:gd name="connsiteX45" fmla="*/ 1681046 w 3270095"/>
              <a:gd name="connsiteY45" fmla="*/ 160764 h 2488581"/>
              <a:gd name="connsiteX46" fmla="*/ 1625290 w 3270095"/>
              <a:gd name="connsiteY46" fmla="*/ 121734 h 2488581"/>
              <a:gd name="connsiteX47" fmla="*/ 1580685 w 3270095"/>
              <a:gd name="connsiteY47" fmla="*/ 77129 h 2488581"/>
              <a:gd name="connsiteX48" fmla="*/ 1533293 w 3270095"/>
              <a:gd name="connsiteY48" fmla="*/ 35312 h 2488581"/>
              <a:gd name="connsiteX49" fmla="*/ 1405054 w 3270095"/>
              <a:gd name="connsiteY49" fmla="*/ 43676 h 2488581"/>
              <a:gd name="connsiteX50" fmla="*/ 1352085 w 3270095"/>
              <a:gd name="connsiteY50" fmla="*/ 32525 h 2488581"/>
              <a:gd name="connsiteX51" fmla="*/ 1313056 w 3270095"/>
              <a:gd name="connsiteY51" fmla="*/ 7434 h 2488581"/>
              <a:gd name="connsiteX52" fmla="*/ 1257300 w 3270095"/>
              <a:gd name="connsiteY52" fmla="*/ 1859 h 2488581"/>
              <a:gd name="connsiteX53" fmla="*/ 1201544 w 3270095"/>
              <a:gd name="connsiteY53" fmla="*/ 18585 h 2488581"/>
              <a:gd name="connsiteX54" fmla="*/ 1137424 w 3270095"/>
              <a:gd name="connsiteY54" fmla="*/ 46464 h 2488581"/>
              <a:gd name="connsiteX55" fmla="*/ 1078880 w 3270095"/>
              <a:gd name="connsiteY55" fmla="*/ 68766 h 2488581"/>
              <a:gd name="connsiteX56" fmla="*/ 1039851 w 3270095"/>
              <a:gd name="connsiteY56" fmla="*/ 105007 h 2488581"/>
              <a:gd name="connsiteX57" fmla="*/ 1006398 w 3270095"/>
              <a:gd name="connsiteY57" fmla="*/ 135673 h 2488581"/>
              <a:gd name="connsiteX58" fmla="*/ 970156 w 3270095"/>
              <a:gd name="connsiteY58" fmla="*/ 152400 h 2488581"/>
              <a:gd name="connsiteX59" fmla="*/ 933915 w 3270095"/>
              <a:gd name="connsiteY59" fmla="*/ 166339 h 2488581"/>
              <a:gd name="connsiteX60" fmla="*/ 880946 w 3270095"/>
              <a:gd name="connsiteY60" fmla="*/ 205368 h 2488581"/>
              <a:gd name="connsiteX61" fmla="*/ 853068 w 3270095"/>
              <a:gd name="connsiteY61" fmla="*/ 222095 h 2488581"/>
              <a:gd name="connsiteX62" fmla="*/ 833554 w 3270095"/>
              <a:gd name="connsiteY62" fmla="*/ 263912 h 2488581"/>
              <a:gd name="connsiteX63" fmla="*/ 811251 w 3270095"/>
              <a:gd name="connsiteY63" fmla="*/ 302942 h 2488581"/>
              <a:gd name="connsiteX64" fmla="*/ 814039 w 3270095"/>
              <a:gd name="connsiteY64" fmla="*/ 339183 h 2488581"/>
              <a:gd name="connsiteX65" fmla="*/ 822402 w 3270095"/>
              <a:gd name="connsiteY65" fmla="*/ 375425 h 2488581"/>
              <a:gd name="connsiteX66" fmla="*/ 777798 w 3270095"/>
              <a:gd name="connsiteY66" fmla="*/ 392151 h 2488581"/>
              <a:gd name="connsiteX67" fmla="*/ 738768 w 3270095"/>
              <a:gd name="connsiteY67" fmla="*/ 431181 h 2488581"/>
              <a:gd name="connsiteX68" fmla="*/ 710890 w 3270095"/>
              <a:gd name="connsiteY68" fmla="*/ 470210 h 2488581"/>
              <a:gd name="connsiteX69" fmla="*/ 663498 w 3270095"/>
              <a:gd name="connsiteY69" fmla="*/ 520390 h 2488581"/>
              <a:gd name="connsiteX70" fmla="*/ 621680 w 3270095"/>
              <a:gd name="connsiteY70" fmla="*/ 564995 h 2488581"/>
              <a:gd name="connsiteX71" fmla="*/ 599378 w 3270095"/>
              <a:gd name="connsiteY71" fmla="*/ 587298 h 2488581"/>
              <a:gd name="connsiteX72" fmla="*/ 565924 w 3270095"/>
              <a:gd name="connsiteY72" fmla="*/ 643054 h 2488581"/>
              <a:gd name="connsiteX73" fmla="*/ 554773 w 3270095"/>
              <a:gd name="connsiteY73" fmla="*/ 662568 h 2488581"/>
              <a:gd name="connsiteX74" fmla="*/ 554773 w 3270095"/>
              <a:gd name="connsiteY74" fmla="*/ 693234 h 2488581"/>
              <a:gd name="connsiteX75" fmla="*/ 585439 w 3270095"/>
              <a:gd name="connsiteY75" fmla="*/ 813110 h 2488581"/>
              <a:gd name="connsiteX76" fmla="*/ 577076 w 3270095"/>
              <a:gd name="connsiteY76" fmla="*/ 866078 h 2488581"/>
              <a:gd name="connsiteX77" fmla="*/ 602166 w 3270095"/>
              <a:gd name="connsiteY77" fmla="*/ 907895 h 2488581"/>
              <a:gd name="connsiteX78" fmla="*/ 624468 w 3270095"/>
              <a:gd name="connsiteY78" fmla="*/ 999893 h 2488581"/>
              <a:gd name="connsiteX79" fmla="*/ 624468 w 3270095"/>
              <a:gd name="connsiteY79" fmla="*/ 1072376 h 2488581"/>
              <a:gd name="connsiteX80" fmla="*/ 607741 w 3270095"/>
              <a:gd name="connsiteY80" fmla="*/ 1133707 h 2488581"/>
              <a:gd name="connsiteX81" fmla="*/ 602166 w 3270095"/>
              <a:gd name="connsiteY81" fmla="*/ 1189464 h 2488581"/>
              <a:gd name="connsiteX82" fmla="*/ 607741 w 3270095"/>
              <a:gd name="connsiteY82" fmla="*/ 1225705 h 2488581"/>
              <a:gd name="connsiteX83" fmla="*/ 618893 w 3270095"/>
              <a:gd name="connsiteY83" fmla="*/ 1320490 h 2488581"/>
              <a:gd name="connsiteX84" fmla="*/ 616105 w 3270095"/>
              <a:gd name="connsiteY84" fmla="*/ 1387398 h 2488581"/>
              <a:gd name="connsiteX85" fmla="*/ 588227 w 3270095"/>
              <a:gd name="connsiteY85" fmla="*/ 1454305 h 2488581"/>
              <a:gd name="connsiteX86" fmla="*/ 549198 w 3270095"/>
              <a:gd name="connsiteY86" fmla="*/ 1501698 h 2488581"/>
              <a:gd name="connsiteX87" fmla="*/ 515744 w 3270095"/>
              <a:gd name="connsiteY87" fmla="*/ 1535151 h 2488581"/>
              <a:gd name="connsiteX88" fmla="*/ 487866 w 3270095"/>
              <a:gd name="connsiteY88" fmla="*/ 1568605 h 2488581"/>
              <a:gd name="connsiteX89" fmla="*/ 496229 w 3270095"/>
              <a:gd name="connsiteY89" fmla="*/ 1607634 h 2488581"/>
              <a:gd name="connsiteX90" fmla="*/ 457200 w 3270095"/>
              <a:gd name="connsiteY90" fmla="*/ 1674542 h 2488581"/>
              <a:gd name="connsiteX91" fmla="*/ 457200 w 3270095"/>
              <a:gd name="connsiteY91" fmla="*/ 1707995 h 2488581"/>
              <a:gd name="connsiteX92" fmla="*/ 454412 w 3270095"/>
              <a:gd name="connsiteY92" fmla="*/ 1760964 h 2488581"/>
              <a:gd name="connsiteX93" fmla="*/ 432110 w 3270095"/>
              <a:gd name="connsiteY93" fmla="*/ 1827871 h 2488581"/>
              <a:gd name="connsiteX94" fmla="*/ 404232 w 3270095"/>
              <a:gd name="connsiteY94" fmla="*/ 1869688 h 2488581"/>
              <a:gd name="connsiteX95" fmla="*/ 370778 w 3270095"/>
              <a:gd name="connsiteY95" fmla="*/ 1900354 h 2488581"/>
              <a:gd name="connsiteX96" fmla="*/ 317810 w 3270095"/>
              <a:gd name="connsiteY96" fmla="*/ 1942171 h 2488581"/>
              <a:gd name="connsiteX97" fmla="*/ 287144 w 3270095"/>
              <a:gd name="connsiteY97" fmla="*/ 1961685 h 2488581"/>
              <a:gd name="connsiteX98" fmla="*/ 264841 w 3270095"/>
              <a:gd name="connsiteY98" fmla="*/ 2023017 h 2488581"/>
              <a:gd name="connsiteX99" fmla="*/ 239751 w 3270095"/>
              <a:gd name="connsiteY99" fmla="*/ 2070410 h 2488581"/>
              <a:gd name="connsiteX100" fmla="*/ 217449 w 3270095"/>
              <a:gd name="connsiteY100" fmla="*/ 2128954 h 2488581"/>
              <a:gd name="connsiteX101" fmla="*/ 197934 w 3270095"/>
              <a:gd name="connsiteY101" fmla="*/ 2151256 h 2488581"/>
              <a:gd name="connsiteX102" fmla="*/ 153329 w 3270095"/>
              <a:gd name="connsiteY102" fmla="*/ 2195861 h 2488581"/>
              <a:gd name="connsiteX103" fmla="*/ 122663 w 3270095"/>
              <a:gd name="connsiteY103" fmla="*/ 2220951 h 2488581"/>
              <a:gd name="connsiteX104" fmla="*/ 114300 w 3270095"/>
              <a:gd name="connsiteY104" fmla="*/ 2254405 h 2488581"/>
              <a:gd name="connsiteX105" fmla="*/ 111512 w 3270095"/>
              <a:gd name="connsiteY105" fmla="*/ 2312949 h 2488581"/>
              <a:gd name="connsiteX106" fmla="*/ 94785 w 3270095"/>
              <a:gd name="connsiteY106" fmla="*/ 2377068 h 2488581"/>
              <a:gd name="connsiteX107" fmla="*/ 44605 w 3270095"/>
              <a:gd name="connsiteY107" fmla="*/ 2463490 h 2488581"/>
              <a:gd name="connsiteX108" fmla="*/ 0 w 3270095"/>
              <a:gd name="connsiteY108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189249 w 3270095"/>
              <a:gd name="connsiteY19" fmla="*/ 534329 h 2488581"/>
              <a:gd name="connsiteX20" fmla="*/ 3133493 w 3270095"/>
              <a:gd name="connsiteY20" fmla="*/ 500876 h 2488581"/>
              <a:gd name="connsiteX21" fmla="*/ 3077737 w 3270095"/>
              <a:gd name="connsiteY21" fmla="*/ 464634 h 2488581"/>
              <a:gd name="connsiteX22" fmla="*/ 3055434 w 3270095"/>
              <a:gd name="connsiteY22" fmla="*/ 442332 h 2488581"/>
              <a:gd name="connsiteX23" fmla="*/ 3002466 w 3270095"/>
              <a:gd name="connsiteY23" fmla="*/ 464634 h 2488581"/>
              <a:gd name="connsiteX24" fmla="*/ 2974588 w 3270095"/>
              <a:gd name="connsiteY24" fmla="*/ 478573 h 2488581"/>
              <a:gd name="connsiteX25" fmla="*/ 2938346 w 3270095"/>
              <a:gd name="connsiteY25" fmla="*/ 447907 h 2488581"/>
              <a:gd name="connsiteX26" fmla="*/ 2882590 w 3270095"/>
              <a:gd name="connsiteY26" fmla="*/ 442332 h 2488581"/>
              <a:gd name="connsiteX27" fmla="*/ 2832410 w 3270095"/>
              <a:gd name="connsiteY27" fmla="*/ 439544 h 2488581"/>
              <a:gd name="connsiteX28" fmla="*/ 2801744 w 3270095"/>
              <a:gd name="connsiteY28" fmla="*/ 414454 h 2488581"/>
              <a:gd name="connsiteX29" fmla="*/ 2737624 w 3270095"/>
              <a:gd name="connsiteY29" fmla="*/ 372637 h 2488581"/>
              <a:gd name="connsiteX30" fmla="*/ 2687444 w 3270095"/>
              <a:gd name="connsiteY30" fmla="*/ 341971 h 2488581"/>
              <a:gd name="connsiteX31" fmla="*/ 2631688 w 3270095"/>
              <a:gd name="connsiteY31" fmla="*/ 316881 h 2488581"/>
              <a:gd name="connsiteX32" fmla="*/ 2556417 w 3270095"/>
              <a:gd name="connsiteY32" fmla="*/ 277851 h 2488581"/>
              <a:gd name="connsiteX33" fmla="*/ 2520176 w 3270095"/>
              <a:gd name="connsiteY33" fmla="*/ 266700 h 2488581"/>
              <a:gd name="connsiteX34" fmla="*/ 2436541 w 3270095"/>
              <a:gd name="connsiteY34" fmla="*/ 255549 h 2488581"/>
              <a:gd name="connsiteX35" fmla="*/ 2369634 w 3270095"/>
              <a:gd name="connsiteY35" fmla="*/ 286215 h 2488581"/>
              <a:gd name="connsiteX36" fmla="*/ 2316666 w 3270095"/>
              <a:gd name="connsiteY36" fmla="*/ 280639 h 2488581"/>
              <a:gd name="connsiteX37" fmla="*/ 2280424 w 3270095"/>
              <a:gd name="connsiteY37" fmla="*/ 258337 h 2488581"/>
              <a:gd name="connsiteX38" fmla="*/ 2210729 w 3270095"/>
              <a:gd name="connsiteY38" fmla="*/ 258337 h 2488581"/>
              <a:gd name="connsiteX39" fmla="*/ 2138246 w 3270095"/>
              <a:gd name="connsiteY39" fmla="*/ 280639 h 2488581"/>
              <a:gd name="connsiteX40" fmla="*/ 2102005 w 3270095"/>
              <a:gd name="connsiteY40" fmla="*/ 289003 h 2488581"/>
              <a:gd name="connsiteX41" fmla="*/ 2040673 w 3270095"/>
              <a:gd name="connsiteY41" fmla="*/ 283427 h 2488581"/>
              <a:gd name="connsiteX42" fmla="*/ 1979341 w 3270095"/>
              <a:gd name="connsiteY42" fmla="*/ 261125 h 2488581"/>
              <a:gd name="connsiteX43" fmla="*/ 1870617 w 3270095"/>
              <a:gd name="connsiteY43" fmla="*/ 261125 h 2488581"/>
              <a:gd name="connsiteX44" fmla="*/ 1814861 w 3270095"/>
              <a:gd name="connsiteY44" fmla="*/ 230459 h 2488581"/>
              <a:gd name="connsiteX45" fmla="*/ 1778620 w 3270095"/>
              <a:gd name="connsiteY45" fmla="*/ 227671 h 2488581"/>
              <a:gd name="connsiteX46" fmla="*/ 1717288 w 3270095"/>
              <a:gd name="connsiteY46" fmla="*/ 194217 h 2488581"/>
              <a:gd name="connsiteX47" fmla="*/ 1681046 w 3270095"/>
              <a:gd name="connsiteY47" fmla="*/ 160764 h 2488581"/>
              <a:gd name="connsiteX48" fmla="*/ 1625290 w 3270095"/>
              <a:gd name="connsiteY48" fmla="*/ 121734 h 2488581"/>
              <a:gd name="connsiteX49" fmla="*/ 1580685 w 3270095"/>
              <a:gd name="connsiteY49" fmla="*/ 77129 h 2488581"/>
              <a:gd name="connsiteX50" fmla="*/ 1533293 w 3270095"/>
              <a:gd name="connsiteY50" fmla="*/ 35312 h 2488581"/>
              <a:gd name="connsiteX51" fmla="*/ 1405054 w 3270095"/>
              <a:gd name="connsiteY51" fmla="*/ 43676 h 2488581"/>
              <a:gd name="connsiteX52" fmla="*/ 1352085 w 3270095"/>
              <a:gd name="connsiteY52" fmla="*/ 32525 h 2488581"/>
              <a:gd name="connsiteX53" fmla="*/ 1313056 w 3270095"/>
              <a:gd name="connsiteY53" fmla="*/ 7434 h 2488581"/>
              <a:gd name="connsiteX54" fmla="*/ 1257300 w 3270095"/>
              <a:gd name="connsiteY54" fmla="*/ 1859 h 2488581"/>
              <a:gd name="connsiteX55" fmla="*/ 1201544 w 3270095"/>
              <a:gd name="connsiteY55" fmla="*/ 18585 h 2488581"/>
              <a:gd name="connsiteX56" fmla="*/ 1137424 w 3270095"/>
              <a:gd name="connsiteY56" fmla="*/ 46464 h 2488581"/>
              <a:gd name="connsiteX57" fmla="*/ 1078880 w 3270095"/>
              <a:gd name="connsiteY57" fmla="*/ 68766 h 2488581"/>
              <a:gd name="connsiteX58" fmla="*/ 1039851 w 3270095"/>
              <a:gd name="connsiteY58" fmla="*/ 105007 h 2488581"/>
              <a:gd name="connsiteX59" fmla="*/ 1006398 w 3270095"/>
              <a:gd name="connsiteY59" fmla="*/ 135673 h 2488581"/>
              <a:gd name="connsiteX60" fmla="*/ 970156 w 3270095"/>
              <a:gd name="connsiteY60" fmla="*/ 152400 h 2488581"/>
              <a:gd name="connsiteX61" fmla="*/ 933915 w 3270095"/>
              <a:gd name="connsiteY61" fmla="*/ 166339 h 2488581"/>
              <a:gd name="connsiteX62" fmla="*/ 880946 w 3270095"/>
              <a:gd name="connsiteY62" fmla="*/ 205368 h 2488581"/>
              <a:gd name="connsiteX63" fmla="*/ 853068 w 3270095"/>
              <a:gd name="connsiteY63" fmla="*/ 222095 h 2488581"/>
              <a:gd name="connsiteX64" fmla="*/ 833554 w 3270095"/>
              <a:gd name="connsiteY64" fmla="*/ 263912 h 2488581"/>
              <a:gd name="connsiteX65" fmla="*/ 811251 w 3270095"/>
              <a:gd name="connsiteY65" fmla="*/ 302942 h 2488581"/>
              <a:gd name="connsiteX66" fmla="*/ 814039 w 3270095"/>
              <a:gd name="connsiteY66" fmla="*/ 339183 h 2488581"/>
              <a:gd name="connsiteX67" fmla="*/ 822402 w 3270095"/>
              <a:gd name="connsiteY67" fmla="*/ 375425 h 2488581"/>
              <a:gd name="connsiteX68" fmla="*/ 777798 w 3270095"/>
              <a:gd name="connsiteY68" fmla="*/ 392151 h 2488581"/>
              <a:gd name="connsiteX69" fmla="*/ 738768 w 3270095"/>
              <a:gd name="connsiteY69" fmla="*/ 431181 h 2488581"/>
              <a:gd name="connsiteX70" fmla="*/ 710890 w 3270095"/>
              <a:gd name="connsiteY70" fmla="*/ 470210 h 2488581"/>
              <a:gd name="connsiteX71" fmla="*/ 663498 w 3270095"/>
              <a:gd name="connsiteY71" fmla="*/ 520390 h 2488581"/>
              <a:gd name="connsiteX72" fmla="*/ 621680 w 3270095"/>
              <a:gd name="connsiteY72" fmla="*/ 564995 h 2488581"/>
              <a:gd name="connsiteX73" fmla="*/ 599378 w 3270095"/>
              <a:gd name="connsiteY73" fmla="*/ 587298 h 2488581"/>
              <a:gd name="connsiteX74" fmla="*/ 565924 w 3270095"/>
              <a:gd name="connsiteY74" fmla="*/ 643054 h 2488581"/>
              <a:gd name="connsiteX75" fmla="*/ 554773 w 3270095"/>
              <a:gd name="connsiteY75" fmla="*/ 662568 h 2488581"/>
              <a:gd name="connsiteX76" fmla="*/ 554773 w 3270095"/>
              <a:gd name="connsiteY76" fmla="*/ 693234 h 2488581"/>
              <a:gd name="connsiteX77" fmla="*/ 585439 w 3270095"/>
              <a:gd name="connsiteY77" fmla="*/ 813110 h 2488581"/>
              <a:gd name="connsiteX78" fmla="*/ 577076 w 3270095"/>
              <a:gd name="connsiteY78" fmla="*/ 866078 h 2488581"/>
              <a:gd name="connsiteX79" fmla="*/ 602166 w 3270095"/>
              <a:gd name="connsiteY79" fmla="*/ 907895 h 2488581"/>
              <a:gd name="connsiteX80" fmla="*/ 624468 w 3270095"/>
              <a:gd name="connsiteY80" fmla="*/ 999893 h 2488581"/>
              <a:gd name="connsiteX81" fmla="*/ 624468 w 3270095"/>
              <a:gd name="connsiteY81" fmla="*/ 1072376 h 2488581"/>
              <a:gd name="connsiteX82" fmla="*/ 607741 w 3270095"/>
              <a:gd name="connsiteY82" fmla="*/ 1133707 h 2488581"/>
              <a:gd name="connsiteX83" fmla="*/ 602166 w 3270095"/>
              <a:gd name="connsiteY83" fmla="*/ 1189464 h 2488581"/>
              <a:gd name="connsiteX84" fmla="*/ 607741 w 3270095"/>
              <a:gd name="connsiteY84" fmla="*/ 1225705 h 2488581"/>
              <a:gd name="connsiteX85" fmla="*/ 618893 w 3270095"/>
              <a:gd name="connsiteY85" fmla="*/ 1320490 h 2488581"/>
              <a:gd name="connsiteX86" fmla="*/ 616105 w 3270095"/>
              <a:gd name="connsiteY86" fmla="*/ 1387398 h 2488581"/>
              <a:gd name="connsiteX87" fmla="*/ 588227 w 3270095"/>
              <a:gd name="connsiteY87" fmla="*/ 1454305 h 2488581"/>
              <a:gd name="connsiteX88" fmla="*/ 549198 w 3270095"/>
              <a:gd name="connsiteY88" fmla="*/ 1501698 h 2488581"/>
              <a:gd name="connsiteX89" fmla="*/ 515744 w 3270095"/>
              <a:gd name="connsiteY89" fmla="*/ 1535151 h 2488581"/>
              <a:gd name="connsiteX90" fmla="*/ 487866 w 3270095"/>
              <a:gd name="connsiteY90" fmla="*/ 1568605 h 2488581"/>
              <a:gd name="connsiteX91" fmla="*/ 496229 w 3270095"/>
              <a:gd name="connsiteY91" fmla="*/ 1607634 h 2488581"/>
              <a:gd name="connsiteX92" fmla="*/ 457200 w 3270095"/>
              <a:gd name="connsiteY92" fmla="*/ 1674542 h 2488581"/>
              <a:gd name="connsiteX93" fmla="*/ 457200 w 3270095"/>
              <a:gd name="connsiteY93" fmla="*/ 1707995 h 2488581"/>
              <a:gd name="connsiteX94" fmla="*/ 454412 w 3270095"/>
              <a:gd name="connsiteY94" fmla="*/ 1760964 h 2488581"/>
              <a:gd name="connsiteX95" fmla="*/ 432110 w 3270095"/>
              <a:gd name="connsiteY95" fmla="*/ 1827871 h 2488581"/>
              <a:gd name="connsiteX96" fmla="*/ 404232 w 3270095"/>
              <a:gd name="connsiteY96" fmla="*/ 1869688 h 2488581"/>
              <a:gd name="connsiteX97" fmla="*/ 370778 w 3270095"/>
              <a:gd name="connsiteY97" fmla="*/ 1900354 h 2488581"/>
              <a:gd name="connsiteX98" fmla="*/ 317810 w 3270095"/>
              <a:gd name="connsiteY98" fmla="*/ 1942171 h 2488581"/>
              <a:gd name="connsiteX99" fmla="*/ 287144 w 3270095"/>
              <a:gd name="connsiteY99" fmla="*/ 1961685 h 2488581"/>
              <a:gd name="connsiteX100" fmla="*/ 264841 w 3270095"/>
              <a:gd name="connsiteY100" fmla="*/ 2023017 h 2488581"/>
              <a:gd name="connsiteX101" fmla="*/ 239751 w 3270095"/>
              <a:gd name="connsiteY101" fmla="*/ 2070410 h 2488581"/>
              <a:gd name="connsiteX102" fmla="*/ 217449 w 3270095"/>
              <a:gd name="connsiteY102" fmla="*/ 2128954 h 2488581"/>
              <a:gd name="connsiteX103" fmla="*/ 197934 w 3270095"/>
              <a:gd name="connsiteY103" fmla="*/ 2151256 h 2488581"/>
              <a:gd name="connsiteX104" fmla="*/ 153329 w 3270095"/>
              <a:gd name="connsiteY104" fmla="*/ 2195861 h 2488581"/>
              <a:gd name="connsiteX105" fmla="*/ 122663 w 3270095"/>
              <a:gd name="connsiteY105" fmla="*/ 2220951 h 2488581"/>
              <a:gd name="connsiteX106" fmla="*/ 114300 w 3270095"/>
              <a:gd name="connsiteY106" fmla="*/ 2254405 h 2488581"/>
              <a:gd name="connsiteX107" fmla="*/ 111512 w 3270095"/>
              <a:gd name="connsiteY107" fmla="*/ 2312949 h 2488581"/>
              <a:gd name="connsiteX108" fmla="*/ 94785 w 3270095"/>
              <a:gd name="connsiteY108" fmla="*/ 2377068 h 2488581"/>
              <a:gd name="connsiteX109" fmla="*/ 44605 w 3270095"/>
              <a:gd name="connsiteY109" fmla="*/ 2463490 h 2488581"/>
              <a:gd name="connsiteX110" fmla="*/ 0 w 3270095"/>
              <a:gd name="connsiteY110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217630 w 3270095"/>
              <a:gd name="connsiteY19" fmla="*/ 569296 h 2488581"/>
              <a:gd name="connsiteX20" fmla="*/ 3189249 w 3270095"/>
              <a:gd name="connsiteY20" fmla="*/ 534329 h 2488581"/>
              <a:gd name="connsiteX21" fmla="*/ 3133493 w 3270095"/>
              <a:gd name="connsiteY21" fmla="*/ 500876 h 2488581"/>
              <a:gd name="connsiteX22" fmla="*/ 3077737 w 3270095"/>
              <a:gd name="connsiteY22" fmla="*/ 464634 h 2488581"/>
              <a:gd name="connsiteX23" fmla="*/ 3055434 w 3270095"/>
              <a:gd name="connsiteY23" fmla="*/ 442332 h 2488581"/>
              <a:gd name="connsiteX24" fmla="*/ 3002466 w 3270095"/>
              <a:gd name="connsiteY24" fmla="*/ 464634 h 2488581"/>
              <a:gd name="connsiteX25" fmla="*/ 2974588 w 3270095"/>
              <a:gd name="connsiteY25" fmla="*/ 478573 h 2488581"/>
              <a:gd name="connsiteX26" fmla="*/ 2938346 w 3270095"/>
              <a:gd name="connsiteY26" fmla="*/ 447907 h 2488581"/>
              <a:gd name="connsiteX27" fmla="*/ 2882590 w 3270095"/>
              <a:gd name="connsiteY27" fmla="*/ 442332 h 2488581"/>
              <a:gd name="connsiteX28" fmla="*/ 2832410 w 3270095"/>
              <a:gd name="connsiteY28" fmla="*/ 439544 h 2488581"/>
              <a:gd name="connsiteX29" fmla="*/ 2801744 w 3270095"/>
              <a:gd name="connsiteY29" fmla="*/ 414454 h 2488581"/>
              <a:gd name="connsiteX30" fmla="*/ 2737624 w 3270095"/>
              <a:gd name="connsiteY30" fmla="*/ 372637 h 2488581"/>
              <a:gd name="connsiteX31" fmla="*/ 2687444 w 3270095"/>
              <a:gd name="connsiteY31" fmla="*/ 341971 h 2488581"/>
              <a:gd name="connsiteX32" fmla="*/ 2631688 w 3270095"/>
              <a:gd name="connsiteY32" fmla="*/ 316881 h 2488581"/>
              <a:gd name="connsiteX33" fmla="*/ 2556417 w 3270095"/>
              <a:gd name="connsiteY33" fmla="*/ 277851 h 2488581"/>
              <a:gd name="connsiteX34" fmla="*/ 2520176 w 3270095"/>
              <a:gd name="connsiteY34" fmla="*/ 266700 h 2488581"/>
              <a:gd name="connsiteX35" fmla="*/ 2436541 w 3270095"/>
              <a:gd name="connsiteY35" fmla="*/ 255549 h 2488581"/>
              <a:gd name="connsiteX36" fmla="*/ 2369634 w 3270095"/>
              <a:gd name="connsiteY36" fmla="*/ 286215 h 2488581"/>
              <a:gd name="connsiteX37" fmla="*/ 2316666 w 3270095"/>
              <a:gd name="connsiteY37" fmla="*/ 280639 h 2488581"/>
              <a:gd name="connsiteX38" fmla="*/ 2280424 w 3270095"/>
              <a:gd name="connsiteY38" fmla="*/ 258337 h 2488581"/>
              <a:gd name="connsiteX39" fmla="*/ 2210729 w 3270095"/>
              <a:gd name="connsiteY39" fmla="*/ 258337 h 2488581"/>
              <a:gd name="connsiteX40" fmla="*/ 2138246 w 3270095"/>
              <a:gd name="connsiteY40" fmla="*/ 280639 h 2488581"/>
              <a:gd name="connsiteX41" fmla="*/ 2102005 w 3270095"/>
              <a:gd name="connsiteY41" fmla="*/ 289003 h 2488581"/>
              <a:gd name="connsiteX42" fmla="*/ 2040673 w 3270095"/>
              <a:gd name="connsiteY42" fmla="*/ 283427 h 2488581"/>
              <a:gd name="connsiteX43" fmla="*/ 1979341 w 3270095"/>
              <a:gd name="connsiteY43" fmla="*/ 261125 h 2488581"/>
              <a:gd name="connsiteX44" fmla="*/ 1870617 w 3270095"/>
              <a:gd name="connsiteY44" fmla="*/ 261125 h 2488581"/>
              <a:gd name="connsiteX45" fmla="*/ 1814861 w 3270095"/>
              <a:gd name="connsiteY45" fmla="*/ 230459 h 2488581"/>
              <a:gd name="connsiteX46" fmla="*/ 1778620 w 3270095"/>
              <a:gd name="connsiteY46" fmla="*/ 227671 h 2488581"/>
              <a:gd name="connsiteX47" fmla="*/ 1717288 w 3270095"/>
              <a:gd name="connsiteY47" fmla="*/ 194217 h 2488581"/>
              <a:gd name="connsiteX48" fmla="*/ 1681046 w 3270095"/>
              <a:gd name="connsiteY48" fmla="*/ 160764 h 2488581"/>
              <a:gd name="connsiteX49" fmla="*/ 1625290 w 3270095"/>
              <a:gd name="connsiteY49" fmla="*/ 121734 h 2488581"/>
              <a:gd name="connsiteX50" fmla="*/ 1580685 w 3270095"/>
              <a:gd name="connsiteY50" fmla="*/ 77129 h 2488581"/>
              <a:gd name="connsiteX51" fmla="*/ 1533293 w 3270095"/>
              <a:gd name="connsiteY51" fmla="*/ 35312 h 2488581"/>
              <a:gd name="connsiteX52" fmla="*/ 1405054 w 3270095"/>
              <a:gd name="connsiteY52" fmla="*/ 43676 h 2488581"/>
              <a:gd name="connsiteX53" fmla="*/ 1352085 w 3270095"/>
              <a:gd name="connsiteY53" fmla="*/ 32525 h 2488581"/>
              <a:gd name="connsiteX54" fmla="*/ 1313056 w 3270095"/>
              <a:gd name="connsiteY54" fmla="*/ 7434 h 2488581"/>
              <a:gd name="connsiteX55" fmla="*/ 1257300 w 3270095"/>
              <a:gd name="connsiteY55" fmla="*/ 1859 h 2488581"/>
              <a:gd name="connsiteX56" fmla="*/ 1201544 w 3270095"/>
              <a:gd name="connsiteY56" fmla="*/ 18585 h 2488581"/>
              <a:gd name="connsiteX57" fmla="*/ 1137424 w 3270095"/>
              <a:gd name="connsiteY57" fmla="*/ 46464 h 2488581"/>
              <a:gd name="connsiteX58" fmla="*/ 1078880 w 3270095"/>
              <a:gd name="connsiteY58" fmla="*/ 68766 h 2488581"/>
              <a:gd name="connsiteX59" fmla="*/ 1039851 w 3270095"/>
              <a:gd name="connsiteY59" fmla="*/ 105007 h 2488581"/>
              <a:gd name="connsiteX60" fmla="*/ 1006398 w 3270095"/>
              <a:gd name="connsiteY60" fmla="*/ 135673 h 2488581"/>
              <a:gd name="connsiteX61" fmla="*/ 970156 w 3270095"/>
              <a:gd name="connsiteY61" fmla="*/ 152400 h 2488581"/>
              <a:gd name="connsiteX62" fmla="*/ 933915 w 3270095"/>
              <a:gd name="connsiteY62" fmla="*/ 166339 h 2488581"/>
              <a:gd name="connsiteX63" fmla="*/ 880946 w 3270095"/>
              <a:gd name="connsiteY63" fmla="*/ 205368 h 2488581"/>
              <a:gd name="connsiteX64" fmla="*/ 853068 w 3270095"/>
              <a:gd name="connsiteY64" fmla="*/ 222095 h 2488581"/>
              <a:gd name="connsiteX65" fmla="*/ 833554 w 3270095"/>
              <a:gd name="connsiteY65" fmla="*/ 263912 h 2488581"/>
              <a:gd name="connsiteX66" fmla="*/ 811251 w 3270095"/>
              <a:gd name="connsiteY66" fmla="*/ 302942 h 2488581"/>
              <a:gd name="connsiteX67" fmla="*/ 814039 w 3270095"/>
              <a:gd name="connsiteY67" fmla="*/ 339183 h 2488581"/>
              <a:gd name="connsiteX68" fmla="*/ 822402 w 3270095"/>
              <a:gd name="connsiteY68" fmla="*/ 375425 h 2488581"/>
              <a:gd name="connsiteX69" fmla="*/ 777798 w 3270095"/>
              <a:gd name="connsiteY69" fmla="*/ 392151 h 2488581"/>
              <a:gd name="connsiteX70" fmla="*/ 738768 w 3270095"/>
              <a:gd name="connsiteY70" fmla="*/ 431181 h 2488581"/>
              <a:gd name="connsiteX71" fmla="*/ 710890 w 3270095"/>
              <a:gd name="connsiteY71" fmla="*/ 470210 h 2488581"/>
              <a:gd name="connsiteX72" fmla="*/ 663498 w 3270095"/>
              <a:gd name="connsiteY72" fmla="*/ 520390 h 2488581"/>
              <a:gd name="connsiteX73" fmla="*/ 621680 w 3270095"/>
              <a:gd name="connsiteY73" fmla="*/ 564995 h 2488581"/>
              <a:gd name="connsiteX74" fmla="*/ 599378 w 3270095"/>
              <a:gd name="connsiteY74" fmla="*/ 587298 h 2488581"/>
              <a:gd name="connsiteX75" fmla="*/ 565924 w 3270095"/>
              <a:gd name="connsiteY75" fmla="*/ 643054 h 2488581"/>
              <a:gd name="connsiteX76" fmla="*/ 554773 w 3270095"/>
              <a:gd name="connsiteY76" fmla="*/ 662568 h 2488581"/>
              <a:gd name="connsiteX77" fmla="*/ 554773 w 3270095"/>
              <a:gd name="connsiteY77" fmla="*/ 693234 h 2488581"/>
              <a:gd name="connsiteX78" fmla="*/ 585439 w 3270095"/>
              <a:gd name="connsiteY78" fmla="*/ 813110 h 2488581"/>
              <a:gd name="connsiteX79" fmla="*/ 577076 w 3270095"/>
              <a:gd name="connsiteY79" fmla="*/ 866078 h 2488581"/>
              <a:gd name="connsiteX80" fmla="*/ 602166 w 3270095"/>
              <a:gd name="connsiteY80" fmla="*/ 907895 h 2488581"/>
              <a:gd name="connsiteX81" fmla="*/ 624468 w 3270095"/>
              <a:gd name="connsiteY81" fmla="*/ 999893 h 2488581"/>
              <a:gd name="connsiteX82" fmla="*/ 624468 w 3270095"/>
              <a:gd name="connsiteY82" fmla="*/ 1072376 h 2488581"/>
              <a:gd name="connsiteX83" fmla="*/ 607741 w 3270095"/>
              <a:gd name="connsiteY83" fmla="*/ 1133707 h 2488581"/>
              <a:gd name="connsiteX84" fmla="*/ 602166 w 3270095"/>
              <a:gd name="connsiteY84" fmla="*/ 1189464 h 2488581"/>
              <a:gd name="connsiteX85" fmla="*/ 607741 w 3270095"/>
              <a:gd name="connsiteY85" fmla="*/ 1225705 h 2488581"/>
              <a:gd name="connsiteX86" fmla="*/ 618893 w 3270095"/>
              <a:gd name="connsiteY86" fmla="*/ 1320490 h 2488581"/>
              <a:gd name="connsiteX87" fmla="*/ 616105 w 3270095"/>
              <a:gd name="connsiteY87" fmla="*/ 1387398 h 2488581"/>
              <a:gd name="connsiteX88" fmla="*/ 588227 w 3270095"/>
              <a:gd name="connsiteY88" fmla="*/ 1454305 h 2488581"/>
              <a:gd name="connsiteX89" fmla="*/ 549198 w 3270095"/>
              <a:gd name="connsiteY89" fmla="*/ 1501698 h 2488581"/>
              <a:gd name="connsiteX90" fmla="*/ 515744 w 3270095"/>
              <a:gd name="connsiteY90" fmla="*/ 1535151 h 2488581"/>
              <a:gd name="connsiteX91" fmla="*/ 487866 w 3270095"/>
              <a:gd name="connsiteY91" fmla="*/ 1568605 h 2488581"/>
              <a:gd name="connsiteX92" fmla="*/ 496229 w 3270095"/>
              <a:gd name="connsiteY92" fmla="*/ 1607634 h 2488581"/>
              <a:gd name="connsiteX93" fmla="*/ 457200 w 3270095"/>
              <a:gd name="connsiteY93" fmla="*/ 1674542 h 2488581"/>
              <a:gd name="connsiteX94" fmla="*/ 457200 w 3270095"/>
              <a:gd name="connsiteY94" fmla="*/ 1707995 h 2488581"/>
              <a:gd name="connsiteX95" fmla="*/ 454412 w 3270095"/>
              <a:gd name="connsiteY95" fmla="*/ 1760964 h 2488581"/>
              <a:gd name="connsiteX96" fmla="*/ 432110 w 3270095"/>
              <a:gd name="connsiteY96" fmla="*/ 1827871 h 2488581"/>
              <a:gd name="connsiteX97" fmla="*/ 404232 w 3270095"/>
              <a:gd name="connsiteY97" fmla="*/ 1869688 h 2488581"/>
              <a:gd name="connsiteX98" fmla="*/ 370778 w 3270095"/>
              <a:gd name="connsiteY98" fmla="*/ 1900354 h 2488581"/>
              <a:gd name="connsiteX99" fmla="*/ 317810 w 3270095"/>
              <a:gd name="connsiteY99" fmla="*/ 1942171 h 2488581"/>
              <a:gd name="connsiteX100" fmla="*/ 287144 w 3270095"/>
              <a:gd name="connsiteY100" fmla="*/ 1961685 h 2488581"/>
              <a:gd name="connsiteX101" fmla="*/ 264841 w 3270095"/>
              <a:gd name="connsiteY101" fmla="*/ 2023017 h 2488581"/>
              <a:gd name="connsiteX102" fmla="*/ 239751 w 3270095"/>
              <a:gd name="connsiteY102" fmla="*/ 2070410 h 2488581"/>
              <a:gd name="connsiteX103" fmla="*/ 217449 w 3270095"/>
              <a:gd name="connsiteY103" fmla="*/ 2128954 h 2488581"/>
              <a:gd name="connsiteX104" fmla="*/ 197934 w 3270095"/>
              <a:gd name="connsiteY104" fmla="*/ 2151256 h 2488581"/>
              <a:gd name="connsiteX105" fmla="*/ 153329 w 3270095"/>
              <a:gd name="connsiteY105" fmla="*/ 2195861 h 2488581"/>
              <a:gd name="connsiteX106" fmla="*/ 122663 w 3270095"/>
              <a:gd name="connsiteY106" fmla="*/ 2220951 h 2488581"/>
              <a:gd name="connsiteX107" fmla="*/ 114300 w 3270095"/>
              <a:gd name="connsiteY107" fmla="*/ 2254405 h 2488581"/>
              <a:gd name="connsiteX108" fmla="*/ 111512 w 3270095"/>
              <a:gd name="connsiteY108" fmla="*/ 2312949 h 2488581"/>
              <a:gd name="connsiteX109" fmla="*/ 94785 w 3270095"/>
              <a:gd name="connsiteY109" fmla="*/ 2377068 h 2488581"/>
              <a:gd name="connsiteX110" fmla="*/ 44605 w 3270095"/>
              <a:gd name="connsiteY110" fmla="*/ 2463490 h 2488581"/>
              <a:gd name="connsiteX111" fmla="*/ 0 w 3270095"/>
              <a:gd name="connsiteY111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217630 w 3270095"/>
              <a:gd name="connsiteY19" fmla="*/ 569296 h 2488581"/>
              <a:gd name="connsiteX20" fmla="*/ 3189249 w 3270095"/>
              <a:gd name="connsiteY20" fmla="*/ 534329 h 2488581"/>
              <a:gd name="connsiteX21" fmla="*/ 3133493 w 3270095"/>
              <a:gd name="connsiteY21" fmla="*/ 500876 h 2488581"/>
              <a:gd name="connsiteX22" fmla="*/ 3077737 w 3270095"/>
              <a:gd name="connsiteY22" fmla="*/ 464634 h 2488581"/>
              <a:gd name="connsiteX23" fmla="*/ 3055434 w 3270095"/>
              <a:gd name="connsiteY23" fmla="*/ 442332 h 2488581"/>
              <a:gd name="connsiteX24" fmla="*/ 3002466 w 3270095"/>
              <a:gd name="connsiteY24" fmla="*/ 464634 h 2488581"/>
              <a:gd name="connsiteX25" fmla="*/ 2974588 w 3270095"/>
              <a:gd name="connsiteY25" fmla="*/ 478573 h 2488581"/>
              <a:gd name="connsiteX26" fmla="*/ 2938346 w 3270095"/>
              <a:gd name="connsiteY26" fmla="*/ 447907 h 2488581"/>
              <a:gd name="connsiteX27" fmla="*/ 2882590 w 3270095"/>
              <a:gd name="connsiteY27" fmla="*/ 442332 h 2488581"/>
              <a:gd name="connsiteX28" fmla="*/ 2832410 w 3270095"/>
              <a:gd name="connsiteY28" fmla="*/ 439544 h 2488581"/>
              <a:gd name="connsiteX29" fmla="*/ 2801744 w 3270095"/>
              <a:gd name="connsiteY29" fmla="*/ 414454 h 2488581"/>
              <a:gd name="connsiteX30" fmla="*/ 2737624 w 3270095"/>
              <a:gd name="connsiteY30" fmla="*/ 372637 h 2488581"/>
              <a:gd name="connsiteX31" fmla="*/ 2687444 w 3270095"/>
              <a:gd name="connsiteY31" fmla="*/ 341971 h 2488581"/>
              <a:gd name="connsiteX32" fmla="*/ 2631688 w 3270095"/>
              <a:gd name="connsiteY32" fmla="*/ 316881 h 2488581"/>
              <a:gd name="connsiteX33" fmla="*/ 2556417 w 3270095"/>
              <a:gd name="connsiteY33" fmla="*/ 277851 h 2488581"/>
              <a:gd name="connsiteX34" fmla="*/ 2520176 w 3270095"/>
              <a:gd name="connsiteY34" fmla="*/ 266700 h 2488581"/>
              <a:gd name="connsiteX35" fmla="*/ 2436541 w 3270095"/>
              <a:gd name="connsiteY35" fmla="*/ 255549 h 2488581"/>
              <a:gd name="connsiteX36" fmla="*/ 2369634 w 3270095"/>
              <a:gd name="connsiteY36" fmla="*/ 286215 h 2488581"/>
              <a:gd name="connsiteX37" fmla="*/ 2316666 w 3270095"/>
              <a:gd name="connsiteY37" fmla="*/ 280639 h 2488581"/>
              <a:gd name="connsiteX38" fmla="*/ 2280424 w 3270095"/>
              <a:gd name="connsiteY38" fmla="*/ 258337 h 2488581"/>
              <a:gd name="connsiteX39" fmla="*/ 2210729 w 3270095"/>
              <a:gd name="connsiteY39" fmla="*/ 258337 h 2488581"/>
              <a:gd name="connsiteX40" fmla="*/ 2138246 w 3270095"/>
              <a:gd name="connsiteY40" fmla="*/ 280639 h 2488581"/>
              <a:gd name="connsiteX41" fmla="*/ 2102005 w 3270095"/>
              <a:gd name="connsiteY41" fmla="*/ 289003 h 2488581"/>
              <a:gd name="connsiteX42" fmla="*/ 2040673 w 3270095"/>
              <a:gd name="connsiteY42" fmla="*/ 283427 h 2488581"/>
              <a:gd name="connsiteX43" fmla="*/ 1979341 w 3270095"/>
              <a:gd name="connsiteY43" fmla="*/ 261125 h 2488581"/>
              <a:gd name="connsiteX44" fmla="*/ 1870617 w 3270095"/>
              <a:gd name="connsiteY44" fmla="*/ 261125 h 2488581"/>
              <a:gd name="connsiteX45" fmla="*/ 1814861 w 3270095"/>
              <a:gd name="connsiteY45" fmla="*/ 230459 h 2488581"/>
              <a:gd name="connsiteX46" fmla="*/ 1778620 w 3270095"/>
              <a:gd name="connsiteY46" fmla="*/ 227671 h 2488581"/>
              <a:gd name="connsiteX47" fmla="*/ 1717288 w 3270095"/>
              <a:gd name="connsiteY47" fmla="*/ 194217 h 2488581"/>
              <a:gd name="connsiteX48" fmla="*/ 1681046 w 3270095"/>
              <a:gd name="connsiteY48" fmla="*/ 160764 h 2488581"/>
              <a:gd name="connsiteX49" fmla="*/ 1625290 w 3270095"/>
              <a:gd name="connsiteY49" fmla="*/ 121734 h 2488581"/>
              <a:gd name="connsiteX50" fmla="*/ 1580685 w 3270095"/>
              <a:gd name="connsiteY50" fmla="*/ 77129 h 2488581"/>
              <a:gd name="connsiteX51" fmla="*/ 1533293 w 3270095"/>
              <a:gd name="connsiteY51" fmla="*/ 35312 h 2488581"/>
              <a:gd name="connsiteX52" fmla="*/ 1405054 w 3270095"/>
              <a:gd name="connsiteY52" fmla="*/ 43676 h 2488581"/>
              <a:gd name="connsiteX53" fmla="*/ 1352085 w 3270095"/>
              <a:gd name="connsiteY53" fmla="*/ 32525 h 2488581"/>
              <a:gd name="connsiteX54" fmla="*/ 1313056 w 3270095"/>
              <a:gd name="connsiteY54" fmla="*/ 7434 h 2488581"/>
              <a:gd name="connsiteX55" fmla="*/ 1257300 w 3270095"/>
              <a:gd name="connsiteY55" fmla="*/ 1859 h 2488581"/>
              <a:gd name="connsiteX56" fmla="*/ 1201544 w 3270095"/>
              <a:gd name="connsiteY56" fmla="*/ 18585 h 2488581"/>
              <a:gd name="connsiteX57" fmla="*/ 1137424 w 3270095"/>
              <a:gd name="connsiteY57" fmla="*/ 46464 h 2488581"/>
              <a:gd name="connsiteX58" fmla="*/ 1078880 w 3270095"/>
              <a:gd name="connsiteY58" fmla="*/ 68766 h 2488581"/>
              <a:gd name="connsiteX59" fmla="*/ 1039851 w 3270095"/>
              <a:gd name="connsiteY59" fmla="*/ 105007 h 2488581"/>
              <a:gd name="connsiteX60" fmla="*/ 1006398 w 3270095"/>
              <a:gd name="connsiteY60" fmla="*/ 135673 h 2488581"/>
              <a:gd name="connsiteX61" fmla="*/ 970156 w 3270095"/>
              <a:gd name="connsiteY61" fmla="*/ 152400 h 2488581"/>
              <a:gd name="connsiteX62" fmla="*/ 933915 w 3270095"/>
              <a:gd name="connsiteY62" fmla="*/ 166339 h 2488581"/>
              <a:gd name="connsiteX63" fmla="*/ 880946 w 3270095"/>
              <a:gd name="connsiteY63" fmla="*/ 205368 h 2488581"/>
              <a:gd name="connsiteX64" fmla="*/ 853068 w 3270095"/>
              <a:gd name="connsiteY64" fmla="*/ 222095 h 2488581"/>
              <a:gd name="connsiteX65" fmla="*/ 833554 w 3270095"/>
              <a:gd name="connsiteY65" fmla="*/ 263912 h 2488581"/>
              <a:gd name="connsiteX66" fmla="*/ 811251 w 3270095"/>
              <a:gd name="connsiteY66" fmla="*/ 302942 h 2488581"/>
              <a:gd name="connsiteX67" fmla="*/ 814039 w 3270095"/>
              <a:gd name="connsiteY67" fmla="*/ 339183 h 2488581"/>
              <a:gd name="connsiteX68" fmla="*/ 822402 w 3270095"/>
              <a:gd name="connsiteY68" fmla="*/ 375425 h 2488581"/>
              <a:gd name="connsiteX69" fmla="*/ 777798 w 3270095"/>
              <a:gd name="connsiteY69" fmla="*/ 392151 h 2488581"/>
              <a:gd name="connsiteX70" fmla="*/ 738768 w 3270095"/>
              <a:gd name="connsiteY70" fmla="*/ 431181 h 2488581"/>
              <a:gd name="connsiteX71" fmla="*/ 710890 w 3270095"/>
              <a:gd name="connsiteY71" fmla="*/ 470210 h 2488581"/>
              <a:gd name="connsiteX72" fmla="*/ 663498 w 3270095"/>
              <a:gd name="connsiteY72" fmla="*/ 520390 h 2488581"/>
              <a:gd name="connsiteX73" fmla="*/ 621680 w 3270095"/>
              <a:gd name="connsiteY73" fmla="*/ 564995 h 2488581"/>
              <a:gd name="connsiteX74" fmla="*/ 599378 w 3270095"/>
              <a:gd name="connsiteY74" fmla="*/ 587298 h 2488581"/>
              <a:gd name="connsiteX75" fmla="*/ 565924 w 3270095"/>
              <a:gd name="connsiteY75" fmla="*/ 643054 h 2488581"/>
              <a:gd name="connsiteX76" fmla="*/ 554773 w 3270095"/>
              <a:gd name="connsiteY76" fmla="*/ 662568 h 2488581"/>
              <a:gd name="connsiteX77" fmla="*/ 554773 w 3270095"/>
              <a:gd name="connsiteY77" fmla="*/ 693234 h 2488581"/>
              <a:gd name="connsiteX78" fmla="*/ 585439 w 3270095"/>
              <a:gd name="connsiteY78" fmla="*/ 813110 h 2488581"/>
              <a:gd name="connsiteX79" fmla="*/ 577076 w 3270095"/>
              <a:gd name="connsiteY79" fmla="*/ 866078 h 2488581"/>
              <a:gd name="connsiteX80" fmla="*/ 602166 w 3270095"/>
              <a:gd name="connsiteY80" fmla="*/ 907895 h 2488581"/>
              <a:gd name="connsiteX81" fmla="*/ 624468 w 3270095"/>
              <a:gd name="connsiteY81" fmla="*/ 999893 h 2488581"/>
              <a:gd name="connsiteX82" fmla="*/ 624468 w 3270095"/>
              <a:gd name="connsiteY82" fmla="*/ 1072376 h 2488581"/>
              <a:gd name="connsiteX83" fmla="*/ 607741 w 3270095"/>
              <a:gd name="connsiteY83" fmla="*/ 1133707 h 2488581"/>
              <a:gd name="connsiteX84" fmla="*/ 602166 w 3270095"/>
              <a:gd name="connsiteY84" fmla="*/ 1189464 h 2488581"/>
              <a:gd name="connsiteX85" fmla="*/ 607741 w 3270095"/>
              <a:gd name="connsiteY85" fmla="*/ 1225705 h 2488581"/>
              <a:gd name="connsiteX86" fmla="*/ 618893 w 3270095"/>
              <a:gd name="connsiteY86" fmla="*/ 1320490 h 2488581"/>
              <a:gd name="connsiteX87" fmla="*/ 616105 w 3270095"/>
              <a:gd name="connsiteY87" fmla="*/ 1387398 h 2488581"/>
              <a:gd name="connsiteX88" fmla="*/ 588227 w 3270095"/>
              <a:gd name="connsiteY88" fmla="*/ 1454305 h 2488581"/>
              <a:gd name="connsiteX89" fmla="*/ 549198 w 3270095"/>
              <a:gd name="connsiteY89" fmla="*/ 1501698 h 2488581"/>
              <a:gd name="connsiteX90" fmla="*/ 515744 w 3270095"/>
              <a:gd name="connsiteY90" fmla="*/ 1535151 h 2488581"/>
              <a:gd name="connsiteX91" fmla="*/ 487866 w 3270095"/>
              <a:gd name="connsiteY91" fmla="*/ 1568605 h 2488581"/>
              <a:gd name="connsiteX92" fmla="*/ 496229 w 3270095"/>
              <a:gd name="connsiteY92" fmla="*/ 1607634 h 2488581"/>
              <a:gd name="connsiteX93" fmla="*/ 457200 w 3270095"/>
              <a:gd name="connsiteY93" fmla="*/ 1674542 h 2488581"/>
              <a:gd name="connsiteX94" fmla="*/ 457200 w 3270095"/>
              <a:gd name="connsiteY94" fmla="*/ 1707995 h 2488581"/>
              <a:gd name="connsiteX95" fmla="*/ 454412 w 3270095"/>
              <a:gd name="connsiteY95" fmla="*/ 1760964 h 2488581"/>
              <a:gd name="connsiteX96" fmla="*/ 432110 w 3270095"/>
              <a:gd name="connsiteY96" fmla="*/ 1827871 h 2488581"/>
              <a:gd name="connsiteX97" fmla="*/ 404232 w 3270095"/>
              <a:gd name="connsiteY97" fmla="*/ 1869688 h 2488581"/>
              <a:gd name="connsiteX98" fmla="*/ 370778 w 3270095"/>
              <a:gd name="connsiteY98" fmla="*/ 1900354 h 2488581"/>
              <a:gd name="connsiteX99" fmla="*/ 317810 w 3270095"/>
              <a:gd name="connsiteY99" fmla="*/ 1942171 h 2488581"/>
              <a:gd name="connsiteX100" fmla="*/ 287144 w 3270095"/>
              <a:gd name="connsiteY100" fmla="*/ 1961685 h 2488581"/>
              <a:gd name="connsiteX101" fmla="*/ 264841 w 3270095"/>
              <a:gd name="connsiteY101" fmla="*/ 2023017 h 2488581"/>
              <a:gd name="connsiteX102" fmla="*/ 239751 w 3270095"/>
              <a:gd name="connsiteY102" fmla="*/ 2070410 h 2488581"/>
              <a:gd name="connsiteX103" fmla="*/ 217449 w 3270095"/>
              <a:gd name="connsiteY103" fmla="*/ 2128954 h 2488581"/>
              <a:gd name="connsiteX104" fmla="*/ 197934 w 3270095"/>
              <a:gd name="connsiteY104" fmla="*/ 2151256 h 2488581"/>
              <a:gd name="connsiteX105" fmla="*/ 153329 w 3270095"/>
              <a:gd name="connsiteY105" fmla="*/ 2195861 h 2488581"/>
              <a:gd name="connsiteX106" fmla="*/ 122663 w 3270095"/>
              <a:gd name="connsiteY106" fmla="*/ 2220951 h 2488581"/>
              <a:gd name="connsiteX107" fmla="*/ 114300 w 3270095"/>
              <a:gd name="connsiteY107" fmla="*/ 2254405 h 2488581"/>
              <a:gd name="connsiteX108" fmla="*/ 111512 w 3270095"/>
              <a:gd name="connsiteY108" fmla="*/ 2312949 h 2488581"/>
              <a:gd name="connsiteX109" fmla="*/ 94785 w 3270095"/>
              <a:gd name="connsiteY109" fmla="*/ 2377068 h 2488581"/>
              <a:gd name="connsiteX110" fmla="*/ 44605 w 3270095"/>
              <a:gd name="connsiteY110" fmla="*/ 2463490 h 2488581"/>
              <a:gd name="connsiteX111" fmla="*/ 0 w 3270095"/>
              <a:gd name="connsiteY111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189249 w 3270095"/>
              <a:gd name="connsiteY19" fmla="*/ 534329 h 2488581"/>
              <a:gd name="connsiteX20" fmla="*/ 3133493 w 3270095"/>
              <a:gd name="connsiteY20" fmla="*/ 500876 h 2488581"/>
              <a:gd name="connsiteX21" fmla="*/ 3077737 w 3270095"/>
              <a:gd name="connsiteY21" fmla="*/ 464634 h 2488581"/>
              <a:gd name="connsiteX22" fmla="*/ 3055434 w 3270095"/>
              <a:gd name="connsiteY22" fmla="*/ 442332 h 2488581"/>
              <a:gd name="connsiteX23" fmla="*/ 3002466 w 3270095"/>
              <a:gd name="connsiteY23" fmla="*/ 464634 h 2488581"/>
              <a:gd name="connsiteX24" fmla="*/ 2974588 w 3270095"/>
              <a:gd name="connsiteY24" fmla="*/ 478573 h 2488581"/>
              <a:gd name="connsiteX25" fmla="*/ 2938346 w 3270095"/>
              <a:gd name="connsiteY25" fmla="*/ 447907 h 2488581"/>
              <a:gd name="connsiteX26" fmla="*/ 2882590 w 3270095"/>
              <a:gd name="connsiteY26" fmla="*/ 442332 h 2488581"/>
              <a:gd name="connsiteX27" fmla="*/ 2832410 w 3270095"/>
              <a:gd name="connsiteY27" fmla="*/ 439544 h 2488581"/>
              <a:gd name="connsiteX28" fmla="*/ 2801744 w 3270095"/>
              <a:gd name="connsiteY28" fmla="*/ 414454 h 2488581"/>
              <a:gd name="connsiteX29" fmla="*/ 2737624 w 3270095"/>
              <a:gd name="connsiteY29" fmla="*/ 372637 h 2488581"/>
              <a:gd name="connsiteX30" fmla="*/ 2687444 w 3270095"/>
              <a:gd name="connsiteY30" fmla="*/ 341971 h 2488581"/>
              <a:gd name="connsiteX31" fmla="*/ 2631688 w 3270095"/>
              <a:gd name="connsiteY31" fmla="*/ 316881 h 2488581"/>
              <a:gd name="connsiteX32" fmla="*/ 2556417 w 3270095"/>
              <a:gd name="connsiteY32" fmla="*/ 277851 h 2488581"/>
              <a:gd name="connsiteX33" fmla="*/ 2520176 w 3270095"/>
              <a:gd name="connsiteY33" fmla="*/ 266700 h 2488581"/>
              <a:gd name="connsiteX34" fmla="*/ 2436541 w 3270095"/>
              <a:gd name="connsiteY34" fmla="*/ 255549 h 2488581"/>
              <a:gd name="connsiteX35" fmla="*/ 2369634 w 3270095"/>
              <a:gd name="connsiteY35" fmla="*/ 286215 h 2488581"/>
              <a:gd name="connsiteX36" fmla="*/ 2316666 w 3270095"/>
              <a:gd name="connsiteY36" fmla="*/ 280639 h 2488581"/>
              <a:gd name="connsiteX37" fmla="*/ 2280424 w 3270095"/>
              <a:gd name="connsiteY37" fmla="*/ 258337 h 2488581"/>
              <a:gd name="connsiteX38" fmla="*/ 2210729 w 3270095"/>
              <a:gd name="connsiteY38" fmla="*/ 258337 h 2488581"/>
              <a:gd name="connsiteX39" fmla="*/ 2138246 w 3270095"/>
              <a:gd name="connsiteY39" fmla="*/ 280639 h 2488581"/>
              <a:gd name="connsiteX40" fmla="*/ 2102005 w 3270095"/>
              <a:gd name="connsiteY40" fmla="*/ 289003 h 2488581"/>
              <a:gd name="connsiteX41" fmla="*/ 2040673 w 3270095"/>
              <a:gd name="connsiteY41" fmla="*/ 283427 h 2488581"/>
              <a:gd name="connsiteX42" fmla="*/ 1979341 w 3270095"/>
              <a:gd name="connsiteY42" fmla="*/ 261125 h 2488581"/>
              <a:gd name="connsiteX43" fmla="*/ 1870617 w 3270095"/>
              <a:gd name="connsiteY43" fmla="*/ 261125 h 2488581"/>
              <a:gd name="connsiteX44" fmla="*/ 1814861 w 3270095"/>
              <a:gd name="connsiteY44" fmla="*/ 230459 h 2488581"/>
              <a:gd name="connsiteX45" fmla="*/ 1778620 w 3270095"/>
              <a:gd name="connsiteY45" fmla="*/ 227671 h 2488581"/>
              <a:gd name="connsiteX46" fmla="*/ 1717288 w 3270095"/>
              <a:gd name="connsiteY46" fmla="*/ 194217 h 2488581"/>
              <a:gd name="connsiteX47" fmla="*/ 1681046 w 3270095"/>
              <a:gd name="connsiteY47" fmla="*/ 160764 h 2488581"/>
              <a:gd name="connsiteX48" fmla="*/ 1625290 w 3270095"/>
              <a:gd name="connsiteY48" fmla="*/ 121734 h 2488581"/>
              <a:gd name="connsiteX49" fmla="*/ 1580685 w 3270095"/>
              <a:gd name="connsiteY49" fmla="*/ 77129 h 2488581"/>
              <a:gd name="connsiteX50" fmla="*/ 1533293 w 3270095"/>
              <a:gd name="connsiteY50" fmla="*/ 35312 h 2488581"/>
              <a:gd name="connsiteX51" fmla="*/ 1405054 w 3270095"/>
              <a:gd name="connsiteY51" fmla="*/ 43676 h 2488581"/>
              <a:gd name="connsiteX52" fmla="*/ 1352085 w 3270095"/>
              <a:gd name="connsiteY52" fmla="*/ 32525 h 2488581"/>
              <a:gd name="connsiteX53" fmla="*/ 1313056 w 3270095"/>
              <a:gd name="connsiteY53" fmla="*/ 7434 h 2488581"/>
              <a:gd name="connsiteX54" fmla="*/ 1257300 w 3270095"/>
              <a:gd name="connsiteY54" fmla="*/ 1859 h 2488581"/>
              <a:gd name="connsiteX55" fmla="*/ 1201544 w 3270095"/>
              <a:gd name="connsiteY55" fmla="*/ 18585 h 2488581"/>
              <a:gd name="connsiteX56" fmla="*/ 1137424 w 3270095"/>
              <a:gd name="connsiteY56" fmla="*/ 46464 h 2488581"/>
              <a:gd name="connsiteX57" fmla="*/ 1078880 w 3270095"/>
              <a:gd name="connsiteY57" fmla="*/ 68766 h 2488581"/>
              <a:gd name="connsiteX58" fmla="*/ 1039851 w 3270095"/>
              <a:gd name="connsiteY58" fmla="*/ 105007 h 2488581"/>
              <a:gd name="connsiteX59" fmla="*/ 1006398 w 3270095"/>
              <a:gd name="connsiteY59" fmla="*/ 135673 h 2488581"/>
              <a:gd name="connsiteX60" fmla="*/ 970156 w 3270095"/>
              <a:gd name="connsiteY60" fmla="*/ 152400 h 2488581"/>
              <a:gd name="connsiteX61" fmla="*/ 933915 w 3270095"/>
              <a:gd name="connsiteY61" fmla="*/ 166339 h 2488581"/>
              <a:gd name="connsiteX62" fmla="*/ 880946 w 3270095"/>
              <a:gd name="connsiteY62" fmla="*/ 205368 h 2488581"/>
              <a:gd name="connsiteX63" fmla="*/ 853068 w 3270095"/>
              <a:gd name="connsiteY63" fmla="*/ 222095 h 2488581"/>
              <a:gd name="connsiteX64" fmla="*/ 833554 w 3270095"/>
              <a:gd name="connsiteY64" fmla="*/ 263912 h 2488581"/>
              <a:gd name="connsiteX65" fmla="*/ 811251 w 3270095"/>
              <a:gd name="connsiteY65" fmla="*/ 302942 h 2488581"/>
              <a:gd name="connsiteX66" fmla="*/ 814039 w 3270095"/>
              <a:gd name="connsiteY66" fmla="*/ 339183 h 2488581"/>
              <a:gd name="connsiteX67" fmla="*/ 822402 w 3270095"/>
              <a:gd name="connsiteY67" fmla="*/ 375425 h 2488581"/>
              <a:gd name="connsiteX68" fmla="*/ 777798 w 3270095"/>
              <a:gd name="connsiteY68" fmla="*/ 392151 h 2488581"/>
              <a:gd name="connsiteX69" fmla="*/ 738768 w 3270095"/>
              <a:gd name="connsiteY69" fmla="*/ 431181 h 2488581"/>
              <a:gd name="connsiteX70" fmla="*/ 710890 w 3270095"/>
              <a:gd name="connsiteY70" fmla="*/ 470210 h 2488581"/>
              <a:gd name="connsiteX71" fmla="*/ 663498 w 3270095"/>
              <a:gd name="connsiteY71" fmla="*/ 520390 h 2488581"/>
              <a:gd name="connsiteX72" fmla="*/ 621680 w 3270095"/>
              <a:gd name="connsiteY72" fmla="*/ 564995 h 2488581"/>
              <a:gd name="connsiteX73" fmla="*/ 599378 w 3270095"/>
              <a:gd name="connsiteY73" fmla="*/ 587298 h 2488581"/>
              <a:gd name="connsiteX74" fmla="*/ 565924 w 3270095"/>
              <a:gd name="connsiteY74" fmla="*/ 643054 h 2488581"/>
              <a:gd name="connsiteX75" fmla="*/ 554773 w 3270095"/>
              <a:gd name="connsiteY75" fmla="*/ 662568 h 2488581"/>
              <a:gd name="connsiteX76" fmla="*/ 554773 w 3270095"/>
              <a:gd name="connsiteY76" fmla="*/ 693234 h 2488581"/>
              <a:gd name="connsiteX77" fmla="*/ 585439 w 3270095"/>
              <a:gd name="connsiteY77" fmla="*/ 813110 h 2488581"/>
              <a:gd name="connsiteX78" fmla="*/ 577076 w 3270095"/>
              <a:gd name="connsiteY78" fmla="*/ 866078 h 2488581"/>
              <a:gd name="connsiteX79" fmla="*/ 602166 w 3270095"/>
              <a:gd name="connsiteY79" fmla="*/ 907895 h 2488581"/>
              <a:gd name="connsiteX80" fmla="*/ 624468 w 3270095"/>
              <a:gd name="connsiteY80" fmla="*/ 999893 h 2488581"/>
              <a:gd name="connsiteX81" fmla="*/ 624468 w 3270095"/>
              <a:gd name="connsiteY81" fmla="*/ 1072376 h 2488581"/>
              <a:gd name="connsiteX82" fmla="*/ 607741 w 3270095"/>
              <a:gd name="connsiteY82" fmla="*/ 1133707 h 2488581"/>
              <a:gd name="connsiteX83" fmla="*/ 602166 w 3270095"/>
              <a:gd name="connsiteY83" fmla="*/ 1189464 h 2488581"/>
              <a:gd name="connsiteX84" fmla="*/ 607741 w 3270095"/>
              <a:gd name="connsiteY84" fmla="*/ 1225705 h 2488581"/>
              <a:gd name="connsiteX85" fmla="*/ 618893 w 3270095"/>
              <a:gd name="connsiteY85" fmla="*/ 1320490 h 2488581"/>
              <a:gd name="connsiteX86" fmla="*/ 616105 w 3270095"/>
              <a:gd name="connsiteY86" fmla="*/ 1387398 h 2488581"/>
              <a:gd name="connsiteX87" fmla="*/ 588227 w 3270095"/>
              <a:gd name="connsiteY87" fmla="*/ 1454305 h 2488581"/>
              <a:gd name="connsiteX88" fmla="*/ 549198 w 3270095"/>
              <a:gd name="connsiteY88" fmla="*/ 1501698 h 2488581"/>
              <a:gd name="connsiteX89" fmla="*/ 515744 w 3270095"/>
              <a:gd name="connsiteY89" fmla="*/ 1535151 h 2488581"/>
              <a:gd name="connsiteX90" fmla="*/ 487866 w 3270095"/>
              <a:gd name="connsiteY90" fmla="*/ 1568605 h 2488581"/>
              <a:gd name="connsiteX91" fmla="*/ 496229 w 3270095"/>
              <a:gd name="connsiteY91" fmla="*/ 1607634 h 2488581"/>
              <a:gd name="connsiteX92" fmla="*/ 457200 w 3270095"/>
              <a:gd name="connsiteY92" fmla="*/ 1674542 h 2488581"/>
              <a:gd name="connsiteX93" fmla="*/ 457200 w 3270095"/>
              <a:gd name="connsiteY93" fmla="*/ 1707995 h 2488581"/>
              <a:gd name="connsiteX94" fmla="*/ 454412 w 3270095"/>
              <a:gd name="connsiteY94" fmla="*/ 1760964 h 2488581"/>
              <a:gd name="connsiteX95" fmla="*/ 432110 w 3270095"/>
              <a:gd name="connsiteY95" fmla="*/ 1827871 h 2488581"/>
              <a:gd name="connsiteX96" fmla="*/ 404232 w 3270095"/>
              <a:gd name="connsiteY96" fmla="*/ 1869688 h 2488581"/>
              <a:gd name="connsiteX97" fmla="*/ 370778 w 3270095"/>
              <a:gd name="connsiteY97" fmla="*/ 1900354 h 2488581"/>
              <a:gd name="connsiteX98" fmla="*/ 317810 w 3270095"/>
              <a:gd name="connsiteY98" fmla="*/ 1942171 h 2488581"/>
              <a:gd name="connsiteX99" fmla="*/ 287144 w 3270095"/>
              <a:gd name="connsiteY99" fmla="*/ 1961685 h 2488581"/>
              <a:gd name="connsiteX100" fmla="*/ 264841 w 3270095"/>
              <a:gd name="connsiteY100" fmla="*/ 2023017 h 2488581"/>
              <a:gd name="connsiteX101" fmla="*/ 239751 w 3270095"/>
              <a:gd name="connsiteY101" fmla="*/ 2070410 h 2488581"/>
              <a:gd name="connsiteX102" fmla="*/ 217449 w 3270095"/>
              <a:gd name="connsiteY102" fmla="*/ 2128954 h 2488581"/>
              <a:gd name="connsiteX103" fmla="*/ 197934 w 3270095"/>
              <a:gd name="connsiteY103" fmla="*/ 2151256 h 2488581"/>
              <a:gd name="connsiteX104" fmla="*/ 153329 w 3270095"/>
              <a:gd name="connsiteY104" fmla="*/ 2195861 h 2488581"/>
              <a:gd name="connsiteX105" fmla="*/ 122663 w 3270095"/>
              <a:gd name="connsiteY105" fmla="*/ 2220951 h 2488581"/>
              <a:gd name="connsiteX106" fmla="*/ 114300 w 3270095"/>
              <a:gd name="connsiteY106" fmla="*/ 2254405 h 2488581"/>
              <a:gd name="connsiteX107" fmla="*/ 111512 w 3270095"/>
              <a:gd name="connsiteY107" fmla="*/ 2312949 h 2488581"/>
              <a:gd name="connsiteX108" fmla="*/ 94785 w 3270095"/>
              <a:gd name="connsiteY108" fmla="*/ 2377068 h 2488581"/>
              <a:gd name="connsiteX109" fmla="*/ 44605 w 3270095"/>
              <a:gd name="connsiteY109" fmla="*/ 2463490 h 2488581"/>
              <a:gd name="connsiteX110" fmla="*/ 0 w 3270095"/>
              <a:gd name="connsiteY110" fmla="*/ 2488581 h 2488581"/>
              <a:gd name="connsiteX0" fmla="*/ 3127917 w 3270095"/>
              <a:gd name="connsiteY0" fmla="*/ 1256371 h 2488581"/>
              <a:gd name="connsiteX1" fmla="*/ 3141856 w 3270095"/>
              <a:gd name="connsiteY1" fmla="*/ 1200615 h 2488581"/>
              <a:gd name="connsiteX2" fmla="*/ 3119554 w 3270095"/>
              <a:gd name="connsiteY2" fmla="*/ 1147646 h 2488581"/>
              <a:gd name="connsiteX3" fmla="*/ 3100039 w 3270095"/>
              <a:gd name="connsiteY3" fmla="*/ 1119768 h 2488581"/>
              <a:gd name="connsiteX4" fmla="*/ 3144644 w 3270095"/>
              <a:gd name="connsiteY4" fmla="*/ 1086315 h 2488581"/>
              <a:gd name="connsiteX5" fmla="*/ 3197612 w 3270095"/>
              <a:gd name="connsiteY5" fmla="*/ 1091890 h 2488581"/>
              <a:gd name="connsiteX6" fmla="*/ 3211551 w 3270095"/>
              <a:gd name="connsiteY6" fmla="*/ 1080739 h 2488581"/>
              <a:gd name="connsiteX7" fmla="*/ 3236641 w 3270095"/>
              <a:gd name="connsiteY7" fmla="*/ 1044498 h 2488581"/>
              <a:gd name="connsiteX8" fmla="*/ 3256156 w 3270095"/>
              <a:gd name="connsiteY8" fmla="*/ 1013832 h 2488581"/>
              <a:gd name="connsiteX9" fmla="*/ 3264520 w 3270095"/>
              <a:gd name="connsiteY9" fmla="*/ 952500 h 2488581"/>
              <a:gd name="connsiteX10" fmla="*/ 3242217 w 3270095"/>
              <a:gd name="connsiteY10" fmla="*/ 896744 h 2488581"/>
              <a:gd name="connsiteX11" fmla="*/ 3228278 w 3270095"/>
              <a:gd name="connsiteY11" fmla="*/ 854927 h 2488581"/>
              <a:gd name="connsiteX12" fmla="*/ 3242217 w 3270095"/>
              <a:gd name="connsiteY12" fmla="*/ 793595 h 2488581"/>
              <a:gd name="connsiteX13" fmla="*/ 3267307 w 3270095"/>
              <a:gd name="connsiteY13" fmla="*/ 748990 h 2488581"/>
              <a:gd name="connsiteX14" fmla="*/ 3258944 w 3270095"/>
              <a:gd name="connsiteY14" fmla="*/ 687659 h 2488581"/>
              <a:gd name="connsiteX15" fmla="*/ 3239429 w 3270095"/>
              <a:gd name="connsiteY15" fmla="*/ 623539 h 2488581"/>
              <a:gd name="connsiteX16" fmla="*/ 3223554 w 3270095"/>
              <a:gd name="connsiteY16" fmla="*/ 574085 h 2488581"/>
              <a:gd name="connsiteX17" fmla="*/ 3223554 w 3270095"/>
              <a:gd name="connsiteY17" fmla="*/ 57114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141856 w 3270095"/>
              <a:gd name="connsiteY0" fmla="*/ 1200615 h 2488581"/>
              <a:gd name="connsiteX1" fmla="*/ 3119554 w 3270095"/>
              <a:gd name="connsiteY1" fmla="*/ 1147646 h 2488581"/>
              <a:gd name="connsiteX2" fmla="*/ 3100039 w 3270095"/>
              <a:gd name="connsiteY2" fmla="*/ 1119768 h 2488581"/>
              <a:gd name="connsiteX3" fmla="*/ 3144644 w 3270095"/>
              <a:gd name="connsiteY3" fmla="*/ 1086315 h 2488581"/>
              <a:gd name="connsiteX4" fmla="*/ 3197612 w 3270095"/>
              <a:gd name="connsiteY4" fmla="*/ 1091890 h 2488581"/>
              <a:gd name="connsiteX5" fmla="*/ 3211551 w 3270095"/>
              <a:gd name="connsiteY5" fmla="*/ 1080739 h 2488581"/>
              <a:gd name="connsiteX6" fmla="*/ 3236641 w 3270095"/>
              <a:gd name="connsiteY6" fmla="*/ 1044498 h 2488581"/>
              <a:gd name="connsiteX7" fmla="*/ 3256156 w 3270095"/>
              <a:gd name="connsiteY7" fmla="*/ 1013832 h 2488581"/>
              <a:gd name="connsiteX8" fmla="*/ 3264520 w 3270095"/>
              <a:gd name="connsiteY8" fmla="*/ 952500 h 2488581"/>
              <a:gd name="connsiteX9" fmla="*/ 3242217 w 3270095"/>
              <a:gd name="connsiteY9" fmla="*/ 896744 h 2488581"/>
              <a:gd name="connsiteX10" fmla="*/ 3228278 w 3270095"/>
              <a:gd name="connsiteY10" fmla="*/ 854927 h 2488581"/>
              <a:gd name="connsiteX11" fmla="*/ 3242217 w 3270095"/>
              <a:gd name="connsiteY11" fmla="*/ 793595 h 2488581"/>
              <a:gd name="connsiteX12" fmla="*/ 3267307 w 3270095"/>
              <a:gd name="connsiteY12" fmla="*/ 748990 h 2488581"/>
              <a:gd name="connsiteX13" fmla="*/ 3258944 w 3270095"/>
              <a:gd name="connsiteY13" fmla="*/ 687659 h 2488581"/>
              <a:gd name="connsiteX14" fmla="*/ 3239429 w 3270095"/>
              <a:gd name="connsiteY14" fmla="*/ 623539 h 2488581"/>
              <a:gd name="connsiteX15" fmla="*/ 3223554 w 3270095"/>
              <a:gd name="connsiteY15" fmla="*/ 574085 h 2488581"/>
              <a:gd name="connsiteX16" fmla="*/ 3223554 w 3270095"/>
              <a:gd name="connsiteY16" fmla="*/ 571145 h 2488581"/>
              <a:gd name="connsiteX17" fmla="*/ 3189249 w 3270095"/>
              <a:gd name="connsiteY17" fmla="*/ 534329 h 2488581"/>
              <a:gd name="connsiteX18" fmla="*/ 3133493 w 3270095"/>
              <a:gd name="connsiteY18" fmla="*/ 500876 h 2488581"/>
              <a:gd name="connsiteX19" fmla="*/ 3077737 w 3270095"/>
              <a:gd name="connsiteY19" fmla="*/ 464634 h 2488581"/>
              <a:gd name="connsiteX20" fmla="*/ 3055434 w 3270095"/>
              <a:gd name="connsiteY20" fmla="*/ 442332 h 2488581"/>
              <a:gd name="connsiteX21" fmla="*/ 3002466 w 3270095"/>
              <a:gd name="connsiteY21" fmla="*/ 464634 h 2488581"/>
              <a:gd name="connsiteX22" fmla="*/ 2974588 w 3270095"/>
              <a:gd name="connsiteY22" fmla="*/ 478573 h 2488581"/>
              <a:gd name="connsiteX23" fmla="*/ 2938346 w 3270095"/>
              <a:gd name="connsiteY23" fmla="*/ 447907 h 2488581"/>
              <a:gd name="connsiteX24" fmla="*/ 2882590 w 3270095"/>
              <a:gd name="connsiteY24" fmla="*/ 442332 h 2488581"/>
              <a:gd name="connsiteX25" fmla="*/ 2832410 w 3270095"/>
              <a:gd name="connsiteY25" fmla="*/ 439544 h 2488581"/>
              <a:gd name="connsiteX26" fmla="*/ 2801744 w 3270095"/>
              <a:gd name="connsiteY26" fmla="*/ 414454 h 2488581"/>
              <a:gd name="connsiteX27" fmla="*/ 2737624 w 3270095"/>
              <a:gd name="connsiteY27" fmla="*/ 372637 h 2488581"/>
              <a:gd name="connsiteX28" fmla="*/ 2687444 w 3270095"/>
              <a:gd name="connsiteY28" fmla="*/ 341971 h 2488581"/>
              <a:gd name="connsiteX29" fmla="*/ 2631688 w 3270095"/>
              <a:gd name="connsiteY29" fmla="*/ 316881 h 2488581"/>
              <a:gd name="connsiteX30" fmla="*/ 2556417 w 3270095"/>
              <a:gd name="connsiteY30" fmla="*/ 277851 h 2488581"/>
              <a:gd name="connsiteX31" fmla="*/ 2520176 w 3270095"/>
              <a:gd name="connsiteY31" fmla="*/ 266700 h 2488581"/>
              <a:gd name="connsiteX32" fmla="*/ 2436541 w 3270095"/>
              <a:gd name="connsiteY32" fmla="*/ 255549 h 2488581"/>
              <a:gd name="connsiteX33" fmla="*/ 2369634 w 3270095"/>
              <a:gd name="connsiteY33" fmla="*/ 286215 h 2488581"/>
              <a:gd name="connsiteX34" fmla="*/ 2316666 w 3270095"/>
              <a:gd name="connsiteY34" fmla="*/ 280639 h 2488581"/>
              <a:gd name="connsiteX35" fmla="*/ 2280424 w 3270095"/>
              <a:gd name="connsiteY35" fmla="*/ 258337 h 2488581"/>
              <a:gd name="connsiteX36" fmla="*/ 2210729 w 3270095"/>
              <a:gd name="connsiteY36" fmla="*/ 258337 h 2488581"/>
              <a:gd name="connsiteX37" fmla="*/ 2138246 w 3270095"/>
              <a:gd name="connsiteY37" fmla="*/ 280639 h 2488581"/>
              <a:gd name="connsiteX38" fmla="*/ 2102005 w 3270095"/>
              <a:gd name="connsiteY38" fmla="*/ 289003 h 2488581"/>
              <a:gd name="connsiteX39" fmla="*/ 2040673 w 3270095"/>
              <a:gd name="connsiteY39" fmla="*/ 283427 h 2488581"/>
              <a:gd name="connsiteX40" fmla="*/ 1979341 w 3270095"/>
              <a:gd name="connsiteY40" fmla="*/ 261125 h 2488581"/>
              <a:gd name="connsiteX41" fmla="*/ 1870617 w 3270095"/>
              <a:gd name="connsiteY41" fmla="*/ 261125 h 2488581"/>
              <a:gd name="connsiteX42" fmla="*/ 1814861 w 3270095"/>
              <a:gd name="connsiteY42" fmla="*/ 230459 h 2488581"/>
              <a:gd name="connsiteX43" fmla="*/ 1778620 w 3270095"/>
              <a:gd name="connsiteY43" fmla="*/ 227671 h 2488581"/>
              <a:gd name="connsiteX44" fmla="*/ 1717288 w 3270095"/>
              <a:gd name="connsiteY44" fmla="*/ 194217 h 2488581"/>
              <a:gd name="connsiteX45" fmla="*/ 1681046 w 3270095"/>
              <a:gd name="connsiteY45" fmla="*/ 160764 h 2488581"/>
              <a:gd name="connsiteX46" fmla="*/ 1625290 w 3270095"/>
              <a:gd name="connsiteY46" fmla="*/ 121734 h 2488581"/>
              <a:gd name="connsiteX47" fmla="*/ 1580685 w 3270095"/>
              <a:gd name="connsiteY47" fmla="*/ 77129 h 2488581"/>
              <a:gd name="connsiteX48" fmla="*/ 1533293 w 3270095"/>
              <a:gd name="connsiteY48" fmla="*/ 35312 h 2488581"/>
              <a:gd name="connsiteX49" fmla="*/ 1405054 w 3270095"/>
              <a:gd name="connsiteY49" fmla="*/ 43676 h 2488581"/>
              <a:gd name="connsiteX50" fmla="*/ 1352085 w 3270095"/>
              <a:gd name="connsiteY50" fmla="*/ 32525 h 2488581"/>
              <a:gd name="connsiteX51" fmla="*/ 1313056 w 3270095"/>
              <a:gd name="connsiteY51" fmla="*/ 7434 h 2488581"/>
              <a:gd name="connsiteX52" fmla="*/ 1257300 w 3270095"/>
              <a:gd name="connsiteY52" fmla="*/ 1859 h 2488581"/>
              <a:gd name="connsiteX53" fmla="*/ 1201544 w 3270095"/>
              <a:gd name="connsiteY53" fmla="*/ 18585 h 2488581"/>
              <a:gd name="connsiteX54" fmla="*/ 1137424 w 3270095"/>
              <a:gd name="connsiteY54" fmla="*/ 46464 h 2488581"/>
              <a:gd name="connsiteX55" fmla="*/ 1078880 w 3270095"/>
              <a:gd name="connsiteY55" fmla="*/ 68766 h 2488581"/>
              <a:gd name="connsiteX56" fmla="*/ 1039851 w 3270095"/>
              <a:gd name="connsiteY56" fmla="*/ 105007 h 2488581"/>
              <a:gd name="connsiteX57" fmla="*/ 1006398 w 3270095"/>
              <a:gd name="connsiteY57" fmla="*/ 135673 h 2488581"/>
              <a:gd name="connsiteX58" fmla="*/ 970156 w 3270095"/>
              <a:gd name="connsiteY58" fmla="*/ 152400 h 2488581"/>
              <a:gd name="connsiteX59" fmla="*/ 933915 w 3270095"/>
              <a:gd name="connsiteY59" fmla="*/ 166339 h 2488581"/>
              <a:gd name="connsiteX60" fmla="*/ 880946 w 3270095"/>
              <a:gd name="connsiteY60" fmla="*/ 205368 h 2488581"/>
              <a:gd name="connsiteX61" fmla="*/ 853068 w 3270095"/>
              <a:gd name="connsiteY61" fmla="*/ 222095 h 2488581"/>
              <a:gd name="connsiteX62" fmla="*/ 833554 w 3270095"/>
              <a:gd name="connsiteY62" fmla="*/ 263912 h 2488581"/>
              <a:gd name="connsiteX63" fmla="*/ 811251 w 3270095"/>
              <a:gd name="connsiteY63" fmla="*/ 302942 h 2488581"/>
              <a:gd name="connsiteX64" fmla="*/ 814039 w 3270095"/>
              <a:gd name="connsiteY64" fmla="*/ 339183 h 2488581"/>
              <a:gd name="connsiteX65" fmla="*/ 822402 w 3270095"/>
              <a:gd name="connsiteY65" fmla="*/ 375425 h 2488581"/>
              <a:gd name="connsiteX66" fmla="*/ 777798 w 3270095"/>
              <a:gd name="connsiteY66" fmla="*/ 392151 h 2488581"/>
              <a:gd name="connsiteX67" fmla="*/ 738768 w 3270095"/>
              <a:gd name="connsiteY67" fmla="*/ 431181 h 2488581"/>
              <a:gd name="connsiteX68" fmla="*/ 710890 w 3270095"/>
              <a:gd name="connsiteY68" fmla="*/ 470210 h 2488581"/>
              <a:gd name="connsiteX69" fmla="*/ 663498 w 3270095"/>
              <a:gd name="connsiteY69" fmla="*/ 520390 h 2488581"/>
              <a:gd name="connsiteX70" fmla="*/ 621680 w 3270095"/>
              <a:gd name="connsiteY70" fmla="*/ 564995 h 2488581"/>
              <a:gd name="connsiteX71" fmla="*/ 599378 w 3270095"/>
              <a:gd name="connsiteY71" fmla="*/ 587298 h 2488581"/>
              <a:gd name="connsiteX72" fmla="*/ 565924 w 3270095"/>
              <a:gd name="connsiteY72" fmla="*/ 643054 h 2488581"/>
              <a:gd name="connsiteX73" fmla="*/ 554773 w 3270095"/>
              <a:gd name="connsiteY73" fmla="*/ 662568 h 2488581"/>
              <a:gd name="connsiteX74" fmla="*/ 554773 w 3270095"/>
              <a:gd name="connsiteY74" fmla="*/ 693234 h 2488581"/>
              <a:gd name="connsiteX75" fmla="*/ 585439 w 3270095"/>
              <a:gd name="connsiteY75" fmla="*/ 813110 h 2488581"/>
              <a:gd name="connsiteX76" fmla="*/ 577076 w 3270095"/>
              <a:gd name="connsiteY76" fmla="*/ 866078 h 2488581"/>
              <a:gd name="connsiteX77" fmla="*/ 602166 w 3270095"/>
              <a:gd name="connsiteY77" fmla="*/ 907895 h 2488581"/>
              <a:gd name="connsiteX78" fmla="*/ 624468 w 3270095"/>
              <a:gd name="connsiteY78" fmla="*/ 999893 h 2488581"/>
              <a:gd name="connsiteX79" fmla="*/ 624468 w 3270095"/>
              <a:gd name="connsiteY79" fmla="*/ 1072376 h 2488581"/>
              <a:gd name="connsiteX80" fmla="*/ 607741 w 3270095"/>
              <a:gd name="connsiteY80" fmla="*/ 1133707 h 2488581"/>
              <a:gd name="connsiteX81" fmla="*/ 602166 w 3270095"/>
              <a:gd name="connsiteY81" fmla="*/ 1189464 h 2488581"/>
              <a:gd name="connsiteX82" fmla="*/ 607741 w 3270095"/>
              <a:gd name="connsiteY82" fmla="*/ 1225705 h 2488581"/>
              <a:gd name="connsiteX83" fmla="*/ 618893 w 3270095"/>
              <a:gd name="connsiteY83" fmla="*/ 1320490 h 2488581"/>
              <a:gd name="connsiteX84" fmla="*/ 616105 w 3270095"/>
              <a:gd name="connsiteY84" fmla="*/ 1387398 h 2488581"/>
              <a:gd name="connsiteX85" fmla="*/ 588227 w 3270095"/>
              <a:gd name="connsiteY85" fmla="*/ 1454305 h 2488581"/>
              <a:gd name="connsiteX86" fmla="*/ 549198 w 3270095"/>
              <a:gd name="connsiteY86" fmla="*/ 1501698 h 2488581"/>
              <a:gd name="connsiteX87" fmla="*/ 515744 w 3270095"/>
              <a:gd name="connsiteY87" fmla="*/ 1535151 h 2488581"/>
              <a:gd name="connsiteX88" fmla="*/ 487866 w 3270095"/>
              <a:gd name="connsiteY88" fmla="*/ 1568605 h 2488581"/>
              <a:gd name="connsiteX89" fmla="*/ 496229 w 3270095"/>
              <a:gd name="connsiteY89" fmla="*/ 1607634 h 2488581"/>
              <a:gd name="connsiteX90" fmla="*/ 457200 w 3270095"/>
              <a:gd name="connsiteY90" fmla="*/ 1674542 h 2488581"/>
              <a:gd name="connsiteX91" fmla="*/ 457200 w 3270095"/>
              <a:gd name="connsiteY91" fmla="*/ 1707995 h 2488581"/>
              <a:gd name="connsiteX92" fmla="*/ 454412 w 3270095"/>
              <a:gd name="connsiteY92" fmla="*/ 1760964 h 2488581"/>
              <a:gd name="connsiteX93" fmla="*/ 432110 w 3270095"/>
              <a:gd name="connsiteY93" fmla="*/ 1827871 h 2488581"/>
              <a:gd name="connsiteX94" fmla="*/ 404232 w 3270095"/>
              <a:gd name="connsiteY94" fmla="*/ 1869688 h 2488581"/>
              <a:gd name="connsiteX95" fmla="*/ 370778 w 3270095"/>
              <a:gd name="connsiteY95" fmla="*/ 1900354 h 2488581"/>
              <a:gd name="connsiteX96" fmla="*/ 317810 w 3270095"/>
              <a:gd name="connsiteY96" fmla="*/ 1942171 h 2488581"/>
              <a:gd name="connsiteX97" fmla="*/ 287144 w 3270095"/>
              <a:gd name="connsiteY97" fmla="*/ 1961685 h 2488581"/>
              <a:gd name="connsiteX98" fmla="*/ 264841 w 3270095"/>
              <a:gd name="connsiteY98" fmla="*/ 2023017 h 2488581"/>
              <a:gd name="connsiteX99" fmla="*/ 239751 w 3270095"/>
              <a:gd name="connsiteY99" fmla="*/ 2070410 h 2488581"/>
              <a:gd name="connsiteX100" fmla="*/ 217449 w 3270095"/>
              <a:gd name="connsiteY100" fmla="*/ 2128954 h 2488581"/>
              <a:gd name="connsiteX101" fmla="*/ 197934 w 3270095"/>
              <a:gd name="connsiteY101" fmla="*/ 2151256 h 2488581"/>
              <a:gd name="connsiteX102" fmla="*/ 153329 w 3270095"/>
              <a:gd name="connsiteY102" fmla="*/ 2195861 h 2488581"/>
              <a:gd name="connsiteX103" fmla="*/ 122663 w 3270095"/>
              <a:gd name="connsiteY103" fmla="*/ 2220951 h 2488581"/>
              <a:gd name="connsiteX104" fmla="*/ 114300 w 3270095"/>
              <a:gd name="connsiteY104" fmla="*/ 2254405 h 2488581"/>
              <a:gd name="connsiteX105" fmla="*/ 111512 w 3270095"/>
              <a:gd name="connsiteY105" fmla="*/ 2312949 h 2488581"/>
              <a:gd name="connsiteX106" fmla="*/ 94785 w 3270095"/>
              <a:gd name="connsiteY106" fmla="*/ 2377068 h 2488581"/>
              <a:gd name="connsiteX107" fmla="*/ 44605 w 3270095"/>
              <a:gd name="connsiteY107" fmla="*/ 2463490 h 2488581"/>
              <a:gd name="connsiteX108" fmla="*/ 0 w 3270095"/>
              <a:gd name="connsiteY108" fmla="*/ 2488581 h 2488581"/>
              <a:gd name="connsiteX0" fmla="*/ 3119554 w 3270095"/>
              <a:gd name="connsiteY0" fmla="*/ 1147646 h 2488581"/>
              <a:gd name="connsiteX1" fmla="*/ 3100039 w 3270095"/>
              <a:gd name="connsiteY1" fmla="*/ 1119768 h 2488581"/>
              <a:gd name="connsiteX2" fmla="*/ 3144644 w 3270095"/>
              <a:gd name="connsiteY2" fmla="*/ 1086315 h 2488581"/>
              <a:gd name="connsiteX3" fmla="*/ 3197612 w 3270095"/>
              <a:gd name="connsiteY3" fmla="*/ 1091890 h 2488581"/>
              <a:gd name="connsiteX4" fmla="*/ 3211551 w 3270095"/>
              <a:gd name="connsiteY4" fmla="*/ 1080739 h 2488581"/>
              <a:gd name="connsiteX5" fmla="*/ 3236641 w 3270095"/>
              <a:gd name="connsiteY5" fmla="*/ 1044498 h 2488581"/>
              <a:gd name="connsiteX6" fmla="*/ 3256156 w 3270095"/>
              <a:gd name="connsiteY6" fmla="*/ 1013832 h 2488581"/>
              <a:gd name="connsiteX7" fmla="*/ 3264520 w 3270095"/>
              <a:gd name="connsiteY7" fmla="*/ 952500 h 2488581"/>
              <a:gd name="connsiteX8" fmla="*/ 3242217 w 3270095"/>
              <a:gd name="connsiteY8" fmla="*/ 896744 h 2488581"/>
              <a:gd name="connsiteX9" fmla="*/ 3228278 w 3270095"/>
              <a:gd name="connsiteY9" fmla="*/ 854927 h 2488581"/>
              <a:gd name="connsiteX10" fmla="*/ 3242217 w 3270095"/>
              <a:gd name="connsiteY10" fmla="*/ 793595 h 2488581"/>
              <a:gd name="connsiteX11" fmla="*/ 3267307 w 3270095"/>
              <a:gd name="connsiteY11" fmla="*/ 748990 h 2488581"/>
              <a:gd name="connsiteX12" fmla="*/ 3258944 w 3270095"/>
              <a:gd name="connsiteY12" fmla="*/ 687659 h 2488581"/>
              <a:gd name="connsiteX13" fmla="*/ 3239429 w 3270095"/>
              <a:gd name="connsiteY13" fmla="*/ 623539 h 2488581"/>
              <a:gd name="connsiteX14" fmla="*/ 3223554 w 3270095"/>
              <a:gd name="connsiteY14" fmla="*/ 574085 h 2488581"/>
              <a:gd name="connsiteX15" fmla="*/ 3223554 w 3270095"/>
              <a:gd name="connsiteY15" fmla="*/ 571145 h 2488581"/>
              <a:gd name="connsiteX16" fmla="*/ 3189249 w 3270095"/>
              <a:gd name="connsiteY16" fmla="*/ 534329 h 2488581"/>
              <a:gd name="connsiteX17" fmla="*/ 3133493 w 3270095"/>
              <a:gd name="connsiteY17" fmla="*/ 500876 h 2488581"/>
              <a:gd name="connsiteX18" fmla="*/ 3077737 w 3270095"/>
              <a:gd name="connsiteY18" fmla="*/ 464634 h 2488581"/>
              <a:gd name="connsiteX19" fmla="*/ 3055434 w 3270095"/>
              <a:gd name="connsiteY19" fmla="*/ 442332 h 2488581"/>
              <a:gd name="connsiteX20" fmla="*/ 3002466 w 3270095"/>
              <a:gd name="connsiteY20" fmla="*/ 464634 h 2488581"/>
              <a:gd name="connsiteX21" fmla="*/ 2974588 w 3270095"/>
              <a:gd name="connsiteY21" fmla="*/ 478573 h 2488581"/>
              <a:gd name="connsiteX22" fmla="*/ 2938346 w 3270095"/>
              <a:gd name="connsiteY22" fmla="*/ 447907 h 2488581"/>
              <a:gd name="connsiteX23" fmla="*/ 2882590 w 3270095"/>
              <a:gd name="connsiteY23" fmla="*/ 442332 h 2488581"/>
              <a:gd name="connsiteX24" fmla="*/ 2832410 w 3270095"/>
              <a:gd name="connsiteY24" fmla="*/ 439544 h 2488581"/>
              <a:gd name="connsiteX25" fmla="*/ 2801744 w 3270095"/>
              <a:gd name="connsiteY25" fmla="*/ 414454 h 2488581"/>
              <a:gd name="connsiteX26" fmla="*/ 2737624 w 3270095"/>
              <a:gd name="connsiteY26" fmla="*/ 372637 h 2488581"/>
              <a:gd name="connsiteX27" fmla="*/ 2687444 w 3270095"/>
              <a:gd name="connsiteY27" fmla="*/ 341971 h 2488581"/>
              <a:gd name="connsiteX28" fmla="*/ 2631688 w 3270095"/>
              <a:gd name="connsiteY28" fmla="*/ 316881 h 2488581"/>
              <a:gd name="connsiteX29" fmla="*/ 2556417 w 3270095"/>
              <a:gd name="connsiteY29" fmla="*/ 277851 h 2488581"/>
              <a:gd name="connsiteX30" fmla="*/ 2520176 w 3270095"/>
              <a:gd name="connsiteY30" fmla="*/ 266700 h 2488581"/>
              <a:gd name="connsiteX31" fmla="*/ 2436541 w 3270095"/>
              <a:gd name="connsiteY31" fmla="*/ 255549 h 2488581"/>
              <a:gd name="connsiteX32" fmla="*/ 2369634 w 3270095"/>
              <a:gd name="connsiteY32" fmla="*/ 286215 h 2488581"/>
              <a:gd name="connsiteX33" fmla="*/ 2316666 w 3270095"/>
              <a:gd name="connsiteY33" fmla="*/ 280639 h 2488581"/>
              <a:gd name="connsiteX34" fmla="*/ 2280424 w 3270095"/>
              <a:gd name="connsiteY34" fmla="*/ 258337 h 2488581"/>
              <a:gd name="connsiteX35" fmla="*/ 2210729 w 3270095"/>
              <a:gd name="connsiteY35" fmla="*/ 258337 h 2488581"/>
              <a:gd name="connsiteX36" fmla="*/ 2138246 w 3270095"/>
              <a:gd name="connsiteY36" fmla="*/ 280639 h 2488581"/>
              <a:gd name="connsiteX37" fmla="*/ 2102005 w 3270095"/>
              <a:gd name="connsiteY37" fmla="*/ 289003 h 2488581"/>
              <a:gd name="connsiteX38" fmla="*/ 2040673 w 3270095"/>
              <a:gd name="connsiteY38" fmla="*/ 283427 h 2488581"/>
              <a:gd name="connsiteX39" fmla="*/ 1979341 w 3270095"/>
              <a:gd name="connsiteY39" fmla="*/ 261125 h 2488581"/>
              <a:gd name="connsiteX40" fmla="*/ 1870617 w 3270095"/>
              <a:gd name="connsiteY40" fmla="*/ 261125 h 2488581"/>
              <a:gd name="connsiteX41" fmla="*/ 1814861 w 3270095"/>
              <a:gd name="connsiteY41" fmla="*/ 230459 h 2488581"/>
              <a:gd name="connsiteX42" fmla="*/ 1778620 w 3270095"/>
              <a:gd name="connsiteY42" fmla="*/ 227671 h 2488581"/>
              <a:gd name="connsiteX43" fmla="*/ 1717288 w 3270095"/>
              <a:gd name="connsiteY43" fmla="*/ 194217 h 2488581"/>
              <a:gd name="connsiteX44" fmla="*/ 1681046 w 3270095"/>
              <a:gd name="connsiteY44" fmla="*/ 160764 h 2488581"/>
              <a:gd name="connsiteX45" fmla="*/ 1625290 w 3270095"/>
              <a:gd name="connsiteY45" fmla="*/ 121734 h 2488581"/>
              <a:gd name="connsiteX46" fmla="*/ 1580685 w 3270095"/>
              <a:gd name="connsiteY46" fmla="*/ 77129 h 2488581"/>
              <a:gd name="connsiteX47" fmla="*/ 1533293 w 3270095"/>
              <a:gd name="connsiteY47" fmla="*/ 35312 h 2488581"/>
              <a:gd name="connsiteX48" fmla="*/ 1405054 w 3270095"/>
              <a:gd name="connsiteY48" fmla="*/ 43676 h 2488581"/>
              <a:gd name="connsiteX49" fmla="*/ 1352085 w 3270095"/>
              <a:gd name="connsiteY49" fmla="*/ 32525 h 2488581"/>
              <a:gd name="connsiteX50" fmla="*/ 1313056 w 3270095"/>
              <a:gd name="connsiteY50" fmla="*/ 7434 h 2488581"/>
              <a:gd name="connsiteX51" fmla="*/ 1257300 w 3270095"/>
              <a:gd name="connsiteY51" fmla="*/ 1859 h 2488581"/>
              <a:gd name="connsiteX52" fmla="*/ 1201544 w 3270095"/>
              <a:gd name="connsiteY52" fmla="*/ 18585 h 2488581"/>
              <a:gd name="connsiteX53" fmla="*/ 1137424 w 3270095"/>
              <a:gd name="connsiteY53" fmla="*/ 46464 h 2488581"/>
              <a:gd name="connsiteX54" fmla="*/ 1078880 w 3270095"/>
              <a:gd name="connsiteY54" fmla="*/ 68766 h 2488581"/>
              <a:gd name="connsiteX55" fmla="*/ 1039851 w 3270095"/>
              <a:gd name="connsiteY55" fmla="*/ 105007 h 2488581"/>
              <a:gd name="connsiteX56" fmla="*/ 1006398 w 3270095"/>
              <a:gd name="connsiteY56" fmla="*/ 135673 h 2488581"/>
              <a:gd name="connsiteX57" fmla="*/ 970156 w 3270095"/>
              <a:gd name="connsiteY57" fmla="*/ 152400 h 2488581"/>
              <a:gd name="connsiteX58" fmla="*/ 933915 w 3270095"/>
              <a:gd name="connsiteY58" fmla="*/ 166339 h 2488581"/>
              <a:gd name="connsiteX59" fmla="*/ 880946 w 3270095"/>
              <a:gd name="connsiteY59" fmla="*/ 205368 h 2488581"/>
              <a:gd name="connsiteX60" fmla="*/ 853068 w 3270095"/>
              <a:gd name="connsiteY60" fmla="*/ 222095 h 2488581"/>
              <a:gd name="connsiteX61" fmla="*/ 833554 w 3270095"/>
              <a:gd name="connsiteY61" fmla="*/ 263912 h 2488581"/>
              <a:gd name="connsiteX62" fmla="*/ 811251 w 3270095"/>
              <a:gd name="connsiteY62" fmla="*/ 302942 h 2488581"/>
              <a:gd name="connsiteX63" fmla="*/ 814039 w 3270095"/>
              <a:gd name="connsiteY63" fmla="*/ 339183 h 2488581"/>
              <a:gd name="connsiteX64" fmla="*/ 822402 w 3270095"/>
              <a:gd name="connsiteY64" fmla="*/ 375425 h 2488581"/>
              <a:gd name="connsiteX65" fmla="*/ 777798 w 3270095"/>
              <a:gd name="connsiteY65" fmla="*/ 392151 h 2488581"/>
              <a:gd name="connsiteX66" fmla="*/ 738768 w 3270095"/>
              <a:gd name="connsiteY66" fmla="*/ 431181 h 2488581"/>
              <a:gd name="connsiteX67" fmla="*/ 710890 w 3270095"/>
              <a:gd name="connsiteY67" fmla="*/ 470210 h 2488581"/>
              <a:gd name="connsiteX68" fmla="*/ 663498 w 3270095"/>
              <a:gd name="connsiteY68" fmla="*/ 520390 h 2488581"/>
              <a:gd name="connsiteX69" fmla="*/ 621680 w 3270095"/>
              <a:gd name="connsiteY69" fmla="*/ 564995 h 2488581"/>
              <a:gd name="connsiteX70" fmla="*/ 599378 w 3270095"/>
              <a:gd name="connsiteY70" fmla="*/ 587298 h 2488581"/>
              <a:gd name="connsiteX71" fmla="*/ 565924 w 3270095"/>
              <a:gd name="connsiteY71" fmla="*/ 643054 h 2488581"/>
              <a:gd name="connsiteX72" fmla="*/ 554773 w 3270095"/>
              <a:gd name="connsiteY72" fmla="*/ 662568 h 2488581"/>
              <a:gd name="connsiteX73" fmla="*/ 554773 w 3270095"/>
              <a:gd name="connsiteY73" fmla="*/ 693234 h 2488581"/>
              <a:gd name="connsiteX74" fmla="*/ 585439 w 3270095"/>
              <a:gd name="connsiteY74" fmla="*/ 813110 h 2488581"/>
              <a:gd name="connsiteX75" fmla="*/ 577076 w 3270095"/>
              <a:gd name="connsiteY75" fmla="*/ 866078 h 2488581"/>
              <a:gd name="connsiteX76" fmla="*/ 602166 w 3270095"/>
              <a:gd name="connsiteY76" fmla="*/ 907895 h 2488581"/>
              <a:gd name="connsiteX77" fmla="*/ 624468 w 3270095"/>
              <a:gd name="connsiteY77" fmla="*/ 999893 h 2488581"/>
              <a:gd name="connsiteX78" fmla="*/ 624468 w 3270095"/>
              <a:gd name="connsiteY78" fmla="*/ 1072376 h 2488581"/>
              <a:gd name="connsiteX79" fmla="*/ 607741 w 3270095"/>
              <a:gd name="connsiteY79" fmla="*/ 1133707 h 2488581"/>
              <a:gd name="connsiteX80" fmla="*/ 602166 w 3270095"/>
              <a:gd name="connsiteY80" fmla="*/ 1189464 h 2488581"/>
              <a:gd name="connsiteX81" fmla="*/ 607741 w 3270095"/>
              <a:gd name="connsiteY81" fmla="*/ 1225705 h 2488581"/>
              <a:gd name="connsiteX82" fmla="*/ 618893 w 3270095"/>
              <a:gd name="connsiteY82" fmla="*/ 1320490 h 2488581"/>
              <a:gd name="connsiteX83" fmla="*/ 616105 w 3270095"/>
              <a:gd name="connsiteY83" fmla="*/ 1387398 h 2488581"/>
              <a:gd name="connsiteX84" fmla="*/ 588227 w 3270095"/>
              <a:gd name="connsiteY84" fmla="*/ 1454305 h 2488581"/>
              <a:gd name="connsiteX85" fmla="*/ 549198 w 3270095"/>
              <a:gd name="connsiteY85" fmla="*/ 1501698 h 2488581"/>
              <a:gd name="connsiteX86" fmla="*/ 515744 w 3270095"/>
              <a:gd name="connsiteY86" fmla="*/ 1535151 h 2488581"/>
              <a:gd name="connsiteX87" fmla="*/ 487866 w 3270095"/>
              <a:gd name="connsiteY87" fmla="*/ 1568605 h 2488581"/>
              <a:gd name="connsiteX88" fmla="*/ 496229 w 3270095"/>
              <a:gd name="connsiteY88" fmla="*/ 1607634 h 2488581"/>
              <a:gd name="connsiteX89" fmla="*/ 457200 w 3270095"/>
              <a:gd name="connsiteY89" fmla="*/ 1674542 h 2488581"/>
              <a:gd name="connsiteX90" fmla="*/ 457200 w 3270095"/>
              <a:gd name="connsiteY90" fmla="*/ 1707995 h 2488581"/>
              <a:gd name="connsiteX91" fmla="*/ 454412 w 3270095"/>
              <a:gd name="connsiteY91" fmla="*/ 1760964 h 2488581"/>
              <a:gd name="connsiteX92" fmla="*/ 432110 w 3270095"/>
              <a:gd name="connsiteY92" fmla="*/ 1827871 h 2488581"/>
              <a:gd name="connsiteX93" fmla="*/ 404232 w 3270095"/>
              <a:gd name="connsiteY93" fmla="*/ 1869688 h 2488581"/>
              <a:gd name="connsiteX94" fmla="*/ 370778 w 3270095"/>
              <a:gd name="connsiteY94" fmla="*/ 1900354 h 2488581"/>
              <a:gd name="connsiteX95" fmla="*/ 317810 w 3270095"/>
              <a:gd name="connsiteY95" fmla="*/ 1942171 h 2488581"/>
              <a:gd name="connsiteX96" fmla="*/ 287144 w 3270095"/>
              <a:gd name="connsiteY96" fmla="*/ 1961685 h 2488581"/>
              <a:gd name="connsiteX97" fmla="*/ 264841 w 3270095"/>
              <a:gd name="connsiteY97" fmla="*/ 2023017 h 2488581"/>
              <a:gd name="connsiteX98" fmla="*/ 239751 w 3270095"/>
              <a:gd name="connsiteY98" fmla="*/ 2070410 h 2488581"/>
              <a:gd name="connsiteX99" fmla="*/ 217449 w 3270095"/>
              <a:gd name="connsiteY99" fmla="*/ 2128954 h 2488581"/>
              <a:gd name="connsiteX100" fmla="*/ 197934 w 3270095"/>
              <a:gd name="connsiteY100" fmla="*/ 2151256 h 2488581"/>
              <a:gd name="connsiteX101" fmla="*/ 153329 w 3270095"/>
              <a:gd name="connsiteY101" fmla="*/ 2195861 h 2488581"/>
              <a:gd name="connsiteX102" fmla="*/ 122663 w 3270095"/>
              <a:gd name="connsiteY102" fmla="*/ 2220951 h 2488581"/>
              <a:gd name="connsiteX103" fmla="*/ 114300 w 3270095"/>
              <a:gd name="connsiteY103" fmla="*/ 2254405 h 2488581"/>
              <a:gd name="connsiteX104" fmla="*/ 111512 w 3270095"/>
              <a:gd name="connsiteY104" fmla="*/ 2312949 h 2488581"/>
              <a:gd name="connsiteX105" fmla="*/ 94785 w 3270095"/>
              <a:gd name="connsiteY105" fmla="*/ 2377068 h 2488581"/>
              <a:gd name="connsiteX106" fmla="*/ 44605 w 3270095"/>
              <a:gd name="connsiteY106" fmla="*/ 2463490 h 2488581"/>
              <a:gd name="connsiteX107" fmla="*/ 0 w 3270095"/>
              <a:gd name="connsiteY107" fmla="*/ 2488581 h 2488581"/>
              <a:gd name="connsiteX0" fmla="*/ 3100039 w 3270095"/>
              <a:gd name="connsiteY0" fmla="*/ 1119768 h 2488581"/>
              <a:gd name="connsiteX1" fmla="*/ 3144644 w 3270095"/>
              <a:gd name="connsiteY1" fmla="*/ 1086315 h 2488581"/>
              <a:gd name="connsiteX2" fmla="*/ 3197612 w 3270095"/>
              <a:gd name="connsiteY2" fmla="*/ 1091890 h 2488581"/>
              <a:gd name="connsiteX3" fmla="*/ 3211551 w 3270095"/>
              <a:gd name="connsiteY3" fmla="*/ 1080739 h 2488581"/>
              <a:gd name="connsiteX4" fmla="*/ 3236641 w 3270095"/>
              <a:gd name="connsiteY4" fmla="*/ 1044498 h 2488581"/>
              <a:gd name="connsiteX5" fmla="*/ 3256156 w 3270095"/>
              <a:gd name="connsiteY5" fmla="*/ 1013832 h 2488581"/>
              <a:gd name="connsiteX6" fmla="*/ 3264520 w 3270095"/>
              <a:gd name="connsiteY6" fmla="*/ 952500 h 2488581"/>
              <a:gd name="connsiteX7" fmla="*/ 3242217 w 3270095"/>
              <a:gd name="connsiteY7" fmla="*/ 896744 h 2488581"/>
              <a:gd name="connsiteX8" fmla="*/ 3228278 w 3270095"/>
              <a:gd name="connsiteY8" fmla="*/ 854927 h 2488581"/>
              <a:gd name="connsiteX9" fmla="*/ 3242217 w 3270095"/>
              <a:gd name="connsiteY9" fmla="*/ 793595 h 2488581"/>
              <a:gd name="connsiteX10" fmla="*/ 3267307 w 3270095"/>
              <a:gd name="connsiteY10" fmla="*/ 748990 h 2488581"/>
              <a:gd name="connsiteX11" fmla="*/ 3258944 w 3270095"/>
              <a:gd name="connsiteY11" fmla="*/ 687659 h 2488581"/>
              <a:gd name="connsiteX12" fmla="*/ 3239429 w 3270095"/>
              <a:gd name="connsiteY12" fmla="*/ 623539 h 2488581"/>
              <a:gd name="connsiteX13" fmla="*/ 3223554 w 3270095"/>
              <a:gd name="connsiteY13" fmla="*/ 574085 h 2488581"/>
              <a:gd name="connsiteX14" fmla="*/ 3223554 w 3270095"/>
              <a:gd name="connsiteY14" fmla="*/ 571145 h 2488581"/>
              <a:gd name="connsiteX15" fmla="*/ 3189249 w 3270095"/>
              <a:gd name="connsiteY15" fmla="*/ 534329 h 2488581"/>
              <a:gd name="connsiteX16" fmla="*/ 3133493 w 3270095"/>
              <a:gd name="connsiteY16" fmla="*/ 500876 h 2488581"/>
              <a:gd name="connsiteX17" fmla="*/ 3077737 w 3270095"/>
              <a:gd name="connsiteY17" fmla="*/ 464634 h 2488581"/>
              <a:gd name="connsiteX18" fmla="*/ 3055434 w 3270095"/>
              <a:gd name="connsiteY18" fmla="*/ 442332 h 2488581"/>
              <a:gd name="connsiteX19" fmla="*/ 3002466 w 3270095"/>
              <a:gd name="connsiteY19" fmla="*/ 464634 h 2488581"/>
              <a:gd name="connsiteX20" fmla="*/ 2974588 w 3270095"/>
              <a:gd name="connsiteY20" fmla="*/ 478573 h 2488581"/>
              <a:gd name="connsiteX21" fmla="*/ 2938346 w 3270095"/>
              <a:gd name="connsiteY21" fmla="*/ 447907 h 2488581"/>
              <a:gd name="connsiteX22" fmla="*/ 2882590 w 3270095"/>
              <a:gd name="connsiteY22" fmla="*/ 442332 h 2488581"/>
              <a:gd name="connsiteX23" fmla="*/ 2832410 w 3270095"/>
              <a:gd name="connsiteY23" fmla="*/ 439544 h 2488581"/>
              <a:gd name="connsiteX24" fmla="*/ 2801744 w 3270095"/>
              <a:gd name="connsiteY24" fmla="*/ 414454 h 2488581"/>
              <a:gd name="connsiteX25" fmla="*/ 2737624 w 3270095"/>
              <a:gd name="connsiteY25" fmla="*/ 372637 h 2488581"/>
              <a:gd name="connsiteX26" fmla="*/ 2687444 w 3270095"/>
              <a:gd name="connsiteY26" fmla="*/ 341971 h 2488581"/>
              <a:gd name="connsiteX27" fmla="*/ 2631688 w 3270095"/>
              <a:gd name="connsiteY27" fmla="*/ 316881 h 2488581"/>
              <a:gd name="connsiteX28" fmla="*/ 2556417 w 3270095"/>
              <a:gd name="connsiteY28" fmla="*/ 277851 h 2488581"/>
              <a:gd name="connsiteX29" fmla="*/ 2520176 w 3270095"/>
              <a:gd name="connsiteY29" fmla="*/ 266700 h 2488581"/>
              <a:gd name="connsiteX30" fmla="*/ 2436541 w 3270095"/>
              <a:gd name="connsiteY30" fmla="*/ 255549 h 2488581"/>
              <a:gd name="connsiteX31" fmla="*/ 2369634 w 3270095"/>
              <a:gd name="connsiteY31" fmla="*/ 286215 h 2488581"/>
              <a:gd name="connsiteX32" fmla="*/ 2316666 w 3270095"/>
              <a:gd name="connsiteY32" fmla="*/ 280639 h 2488581"/>
              <a:gd name="connsiteX33" fmla="*/ 2280424 w 3270095"/>
              <a:gd name="connsiteY33" fmla="*/ 258337 h 2488581"/>
              <a:gd name="connsiteX34" fmla="*/ 2210729 w 3270095"/>
              <a:gd name="connsiteY34" fmla="*/ 258337 h 2488581"/>
              <a:gd name="connsiteX35" fmla="*/ 2138246 w 3270095"/>
              <a:gd name="connsiteY35" fmla="*/ 280639 h 2488581"/>
              <a:gd name="connsiteX36" fmla="*/ 2102005 w 3270095"/>
              <a:gd name="connsiteY36" fmla="*/ 289003 h 2488581"/>
              <a:gd name="connsiteX37" fmla="*/ 2040673 w 3270095"/>
              <a:gd name="connsiteY37" fmla="*/ 283427 h 2488581"/>
              <a:gd name="connsiteX38" fmla="*/ 1979341 w 3270095"/>
              <a:gd name="connsiteY38" fmla="*/ 261125 h 2488581"/>
              <a:gd name="connsiteX39" fmla="*/ 1870617 w 3270095"/>
              <a:gd name="connsiteY39" fmla="*/ 261125 h 2488581"/>
              <a:gd name="connsiteX40" fmla="*/ 1814861 w 3270095"/>
              <a:gd name="connsiteY40" fmla="*/ 230459 h 2488581"/>
              <a:gd name="connsiteX41" fmla="*/ 1778620 w 3270095"/>
              <a:gd name="connsiteY41" fmla="*/ 227671 h 2488581"/>
              <a:gd name="connsiteX42" fmla="*/ 1717288 w 3270095"/>
              <a:gd name="connsiteY42" fmla="*/ 194217 h 2488581"/>
              <a:gd name="connsiteX43" fmla="*/ 1681046 w 3270095"/>
              <a:gd name="connsiteY43" fmla="*/ 160764 h 2488581"/>
              <a:gd name="connsiteX44" fmla="*/ 1625290 w 3270095"/>
              <a:gd name="connsiteY44" fmla="*/ 121734 h 2488581"/>
              <a:gd name="connsiteX45" fmla="*/ 1580685 w 3270095"/>
              <a:gd name="connsiteY45" fmla="*/ 77129 h 2488581"/>
              <a:gd name="connsiteX46" fmla="*/ 1533293 w 3270095"/>
              <a:gd name="connsiteY46" fmla="*/ 35312 h 2488581"/>
              <a:gd name="connsiteX47" fmla="*/ 1405054 w 3270095"/>
              <a:gd name="connsiteY47" fmla="*/ 43676 h 2488581"/>
              <a:gd name="connsiteX48" fmla="*/ 1352085 w 3270095"/>
              <a:gd name="connsiteY48" fmla="*/ 32525 h 2488581"/>
              <a:gd name="connsiteX49" fmla="*/ 1313056 w 3270095"/>
              <a:gd name="connsiteY49" fmla="*/ 7434 h 2488581"/>
              <a:gd name="connsiteX50" fmla="*/ 1257300 w 3270095"/>
              <a:gd name="connsiteY50" fmla="*/ 1859 h 2488581"/>
              <a:gd name="connsiteX51" fmla="*/ 1201544 w 3270095"/>
              <a:gd name="connsiteY51" fmla="*/ 18585 h 2488581"/>
              <a:gd name="connsiteX52" fmla="*/ 1137424 w 3270095"/>
              <a:gd name="connsiteY52" fmla="*/ 46464 h 2488581"/>
              <a:gd name="connsiteX53" fmla="*/ 1078880 w 3270095"/>
              <a:gd name="connsiteY53" fmla="*/ 68766 h 2488581"/>
              <a:gd name="connsiteX54" fmla="*/ 1039851 w 3270095"/>
              <a:gd name="connsiteY54" fmla="*/ 105007 h 2488581"/>
              <a:gd name="connsiteX55" fmla="*/ 1006398 w 3270095"/>
              <a:gd name="connsiteY55" fmla="*/ 135673 h 2488581"/>
              <a:gd name="connsiteX56" fmla="*/ 970156 w 3270095"/>
              <a:gd name="connsiteY56" fmla="*/ 152400 h 2488581"/>
              <a:gd name="connsiteX57" fmla="*/ 933915 w 3270095"/>
              <a:gd name="connsiteY57" fmla="*/ 166339 h 2488581"/>
              <a:gd name="connsiteX58" fmla="*/ 880946 w 3270095"/>
              <a:gd name="connsiteY58" fmla="*/ 205368 h 2488581"/>
              <a:gd name="connsiteX59" fmla="*/ 853068 w 3270095"/>
              <a:gd name="connsiteY59" fmla="*/ 222095 h 2488581"/>
              <a:gd name="connsiteX60" fmla="*/ 833554 w 3270095"/>
              <a:gd name="connsiteY60" fmla="*/ 263912 h 2488581"/>
              <a:gd name="connsiteX61" fmla="*/ 811251 w 3270095"/>
              <a:gd name="connsiteY61" fmla="*/ 302942 h 2488581"/>
              <a:gd name="connsiteX62" fmla="*/ 814039 w 3270095"/>
              <a:gd name="connsiteY62" fmla="*/ 339183 h 2488581"/>
              <a:gd name="connsiteX63" fmla="*/ 822402 w 3270095"/>
              <a:gd name="connsiteY63" fmla="*/ 375425 h 2488581"/>
              <a:gd name="connsiteX64" fmla="*/ 777798 w 3270095"/>
              <a:gd name="connsiteY64" fmla="*/ 392151 h 2488581"/>
              <a:gd name="connsiteX65" fmla="*/ 738768 w 3270095"/>
              <a:gd name="connsiteY65" fmla="*/ 431181 h 2488581"/>
              <a:gd name="connsiteX66" fmla="*/ 710890 w 3270095"/>
              <a:gd name="connsiteY66" fmla="*/ 470210 h 2488581"/>
              <a:gd name="connsiteX67" fmla="*/ 663498 w 3270095"/>
              <a:gd name="connsiteY67" fmla="*/ 520390 h 2488581"/>
              <a:gd name="connsiteX68" fmla="*/ 621680 w 3270095"/>
              <a:gd name="connsiteY68" fmla="*/ 564995 h 2488581"/>
              <a:gd name="connsiteX69" fmla="*/ 599378 w 3270095"/>
              <a:gd name="connsiteY69" fmla="*/ 587298 h 2488581"/>
              <a:gd name="connsiteX70" fmla="*/ 565924 w 3270095"/>
              <a:gd name="connsiteY70" fmla="*/ 643054 h 2488581"/>
              <a:gd name="connsiteX71" fmla="*/ 554773 w 3270095"/>
              <a:gd name="connsiteY71" fmla="*/ 662568 h 2488581"/>
              <a:gd name="connsiteX72" fmla="*/ 554773 w 3270095"/>
              <a:gd name="connsiteY72" fmla="*/ 693234 h 2488581"/>
              <a:gd name="connsiteX73" fmla="*/ 585439 w 3270095"/>
              <a:gd name="connsiteY73" fmla="*/ 813110 h 2488581"/>
              <a:gd name="connsiteX74" fmla="*/ 577076 w 3270095"/>
              <a:gd name="connsiteY74" fmla="*/ 866078 h 2488581"/>
              <a:gd name="connsiteX75" fmla="*/ 602166 w 3270095"/>
              <a:gd name="connsiteY75" fmla="*/ 907895 h 2488581"/>
              <a:gd name="connsiteX76" fmla="*/ 624468 w 3270095"/>
              <a:gd name="connsiteY76" fmla="*/ 999893 h 2488581"/>
              <a:gd name="connsiteX77" fmla="*/ 624468 w 3270095"/>
              <a:gd name="connsiteY77" fmla="*/ 1072376 h 2488581"/>
              <a:gd name="connsiteX78" fmla="*/ 607741 w 3270095"/>
              <a:gd name="connsiteY78" fmla="*/ 1133707 h 2488581"/>
              <a:gd name="connsiteX79" fmla="*/ 602166 w 3270095"/>
              <a:gd name="connsiteY79" fmla="*/ 1189464 h 2488581"/>
              <a:gd name="connsiteX80" fmla="*/ 607741 w 3270095"/>
              <a:gd name="connsiteY80" fmla="*/ 1225705 h 2488581"/>
              <a:gd name="connsiteX81" fmla="*/ 618893 w 3270095"/>
              <a:gd name="connsiteY81" fmla="*/ 1320490 h 2488581"/>
              <a:gd name="connsiteX82" fmla="*/ 616105 w 3270095"/>
              <a:gd name="connsiteY82" fmla="*/ 1387398 h 2488581"/>
              <a:gd name="connsiteX83" fmla="*/ 588227 w 3270095"/>
              <a:gd name="connsiteY83" fmla="*/ 1454305 h 2488581"/>
              <a:gd name="connsiteX84" fmla="*/ 549198 w 3270095"/>
              <a:gd name="connsiteY84" fmla="*/ 1501698 h 2488581"/>
              <a:gd name="connsiteX85" fmla="*/ 515744 w 3270095"/>
              <a:gd name="connsiteY85" fmla="*/ 1535151 h 2488581"/>
              <a:gd name="connsiteX86" fmla="*/ 487866 w 3270095"/>
              <a:gd name="connsiteY86" fmla="*/ 1568605 h 2488581"/>
              <a:gd name="connsiteX87" fmla="*/ 496229 w 3270095"/>
              <a:gd name="connsiteY87" fmla="*/ 1607634 h 2488581"/>
              <a:gd name="connsiteX88" fmla="*/ 457200 w 3270095"/>
              <a:gd name="connsiteY88" fmla="*/ 1674542 h 2488581"/>
              <a:gd name="connsiteX89" fmla="*/ 457200 w 3270095"/>
              <a:gd name="connsiteY89" fmla="*/ 1707995 h 2488581"/>
              <a:gd name="connsiteX90" fmla="*/ 454412 w 3270095"/>
              <a:gd name="connsiteY90" fmla="*/ 1760964 h 2488581"/>
              <a:gd name="connsiteX91" fmla="*/ 432110 w 3270095"/>
              <a:gd name="connsiteY91" fmla="*/ 1827871 h 2488581"/>
              <a:gd name="connsiteX92" fmla="*/ 404232 w 3270095"/>
              <a:gd name="connsiteY92" fmla="*/ 1869688 h 2488581"/>
              <a:gd name="connsiteX93" fmla="*/ 370778 w 3270095"/>
              <a:gd name="connsiteY93" fmla="*/ 1900354 h 2488581"/>
              <a:gd name="connsiteX94" fmla="*/ 317810 w 3270095"/>
              <a:gd name="connsiteY94" fmla="*/ 1942171 h 2488581"/>
              <a:gd name="connsiteX95" fmla="*/ 287144 w 3270095"/>
              <a:gd name="connsiteY95" fmla="*/ 1961685 h 2488581"/>
              <a:gd name="connsiteX96" fmla="*/ 264841 w 3270095"/>
              <a:gd name="connsiteY96" fmla="*/ 2023017 h 2488581"/>
              <a:gd name="connsiteX97" fmla="*/ 239751 w 3270095"/>
              <a:gd name="connsiteY97" fmla="*/ 2070410 h 2488581"/>
              <a:gd name="connsiteX98" fmla="*/ 217449 w 3270095"/>
              <a:gd name="connsiteY98" fmla="*/ 2128954 h 2488581"/>
              <a:gd name="connsiteX99" fmla="*/ 197934 w 3270095"/>
              <a:gd name="connsiteY99" fmla="*/ 2151256 h 2488581"/>
              <a:gd name="connsiteX100" fmla="*/ 153329 w 3270095"/>
              <a:gd name="connsiteY100" fmla="*/ 2195861 h 2488581"/>
              <a:gd name="connsiteX101" fmla="*/ 122663 w 3270095"/>
              <a:gd name="connsiteY101" fmla="*/ 2220951 h 2488581"/>
              <a:gd name="connsiteX102" fmla="*/ 114300 w 3270095"/>
              <a:gd name="connsiteY102" fmla="*/ 2254405 h 2488581"/>
              <a:gd name="connsiteX103" fmla="*/ 111512 w 3270095"/>
              <a:gd name="connsiteY103" fmla="*/ 2312949 h 2488581"/>
              <a:gd name="connsiteX104" fmla="*/ 94785 w 3270095"/>
              <a:gd name="connsiteY104" fmla="*/ 2377068 h 2488581"/>
              <a:gd name="connsiteX105" fmla="*/ 44605 w 3270095"/>
              <a:gd name="connsiteY105" fmla="*/ 2463490 h 2488581"/>
              <a:gd name="connsiteX106" fmla="*/ 0 w 3270095"/>
              <a:gd name="connsiteY106" fmla="*/ 2488581 h 2488581"/>
              <a:gd name="connsiteX0" fmla="*/ 3144644 w 3270095"/>
              <a:gd name="connsiteY0" fmla="*/ 1086315 h 2488581"/>
              <a:gd name="connsiteX1" fmla="*/ 3197612 w 3270095"/>
              <a:gd name="connsiteY1" fmla="*/ 1091890 h 2488581"/>
              <a:gd name="connsiteX2" fmla="*/ 3211551 w 3270095"/>
              <a:gd name="connsiteY2" fmla="*/ 1080739 h 2488581"/>
              <a:gd name="connsiteX3" fmla="*/ 3236641 w 3270095"/>
              <a:gd name="connsiteY3" fmla="*/ 1044498 h 2488581"/>
              <a:gd name="connsiteX4" fmla="*/ 3256156 w 3270095"/>
              <a:gd name="connsiteY4" fmla="*/ 1013832 h 2488581"/>
              <a:gd name="connsiteX5" fmla="*/ 3264520 w 3270095"/>
              <a:gd name="connsiteY5" fmla="*/ 952500 h 2488581"/>
              <a:gd name="connsiteX6" fmla="*/ 3242217 w 3270095"/>
              <a:gd name="connsiteY6" fmla="*/ 896744 h 2488581"/>
              <a:gd name="connsiteX7" fmla="*/ 3228278 w 3270095"/>
              <a:gd name="connsiteY7" fmla="*/ 854927 h 2488581"/>
              <a:gd name="connsiteX8" fmla="*/ 3242217 w 3270095"/>
              <a:gd name="connsiteY8" fmla="*/ 793595 h 2488581"/>
              <a:gd name="connsiteX9" fmla="*/ 3267307 w 3270095"/>
              <a:gd name="connsiteY9" fmla="*/ 748990 h 2488581"/>
              <a:gd name="connsiteX10" fmla="*/ 3258944 w 3270095"/>
              <a:gd name="connsiteY10" fmla="*/ 687659 h 2488581"/>
              <a:gd name="connsiteX11" fmla="*/ 3239429 w 3270095"/>
              <a:gd name="connsiteY11" fmla="*/ 623539 h 2488581"/>
              <a:gd name="connsiteX12" fmla="*/ 3223554 w 3270095"/>
              <a:gd name="connsiteY12" fmla="*/ 574085 h 2488581"/>
              <a:gd name="connsiteX13" fmla="*/ 3223554 w 3270095"/>
              <a:gd name="connsiteY13" fmla="*/ 571145 h 2488581"/>
              <a:gd name="connsiteX14" fmla="*/ 3189249 w 3270095"/>
              <a:gd name="connsiteY14" fmla="*/ 534329 h 2488581"/>
              <a:gd name="connsiteX15" fmla="*/ 3133493 w 3270095"/>
              <a:gd name="connsiteY15" fmla="*/ 500876 h 2488581"/>
              <a:gd name="connsiteX16" fmla="*/ 3077737 w 3270095"/>
              <a:gd name="connsiteY16" fmla="*/ 464634 h 2488581"/>
              <a:gd name="connsiteX17" fmla="*/ 3055434 w 3270095"/>
              <a:gd name="connsiteY17" fmla="*/ 442332 h 2488581"/>
              <a:gd name="connsiteX18" fmla="*/ 3002466 w 3270095"/>
              <a:gd name="connsiteY18" fmla="*/ 464634 h 2488581"/>
              <a:gd name="connsiteX19" fmla="*/ 2974588 w 3270095"/>
              <a:gd name="connsiteY19" fmla="*/ 478573 h 2488581"/>
              <a:gd name="connsiteX20" fmla="*/ 2938346 w 3270095"/>
              <a:gd name="connsiteY20" fmla="*/ 447907 h 2488581"/>
              <a:gd name="connsiteX21" fmla="*/ 2882590 w 3270095"/>
              <a:gd name="connsiteY21" fmla="*/ 442332 h 2488581"/>
              <a:gd name="connsiteX22" fmla="*/ 2832410 w 3270095"/>
              <a:gd name="connsiteY22" fmla="*/ 439544 h 2488581"/>
              <a:gd name="connsiteX23" fmla="*/ 2801744 w 3270095"/>
              <a:gd name="connsiteY23" fmla="*/ 414454 h 2488581"/>
              <a:gd name="connsiteX24" fmla="*/ 2737624 w 3270095"/>
              <a:gd name="connsiteY24" fmla="*/ 372637 h 2488581"/>
              <a:gd name="connsiteX25" fmla="*/ 2687444 w 3270095"/>
              <a:gd name="connsiteY25" fmla="*/ 341971 h 2488581"/>
              <a:gd name="connsiteX26" fmla="*/ 2631688 w 3270095"/>
              <a:gd name="connsiteY26" fmla="*/ 316881 h 2488581"/>
              <a:gd name="connsiteX27" fmla="*/ 2556417 w 3270095"/>
              <a:gd name="connsiteY27" fmla="*/ 277851 h 2488581"/>
              <a:gd name="connsiteX28" fmla="*/ 2520176 w 3270095"/>
              <a:gd name="connsiteY28" fmla="*/ 266700 h 2488581"/>
              <a:gd name="connsiteX29" fmla="*/ 2436541 w 3270095"/>
              <a:gd name="connsiteY29" fmla="*/ 255549 h 2488581"/>
              <a:gd name="connsiteX30" fmla="*/ 2369634 w 3270095"/>
              <a:gd name="connsiteY30" fmla="*/ 286215 h 2488581"/>
              <a:gd name="connsiteX31" fmla="*/ 2316666 w 3270095"/>
              <a:gd name="connsiteY31" fmla="*/ 280639 h 2488581"/>
              <a:gd name="connsiteX32" fmla="*/ 2280424 w 3270095"/>
              <a:gd name="connsiteY32" fmla="*/ 258337 h 2488581"/>
              <a:gd name="connsiteX33" fmla="*/ 2210729 w 3270095"/>
              <a:gd name="connsiteY33" fmla="*/ 258337 h 2488581"/>
              <a:gd name="connsiteX34" fmla="*/ 2138246 w 3270095"/>
              <a:gd name="connsiteY34" fmla="*/ 280639 h 2488581"/>
              <a:gd name="connsiteX35" fmla="*/ 2102005 w 3270095"/>
              <a:gd name="connsiteY35" fmla="*/ 289003 h 2488581"/>
              <a:gd name="connsiteX36" fmla="*/ 2040673 w 3270095"/>
              <a:gd name="connsiteY36" fmla="*/ 283427 h 2488581"/>
              <a:gd name="connsiteX37" fmla="*/ 1979341 w 3270095"/>
              <a:gd name="connsiteY37" fmla="*/ 261125 h 2488581"/>
              <a:gd name="connsiteX38" fmla="*/ 1870617 w 3270095"/>
              <a:gd name="connsiteY38" fmla="*/ 261125 h 2488581"/>
              <a:gd name="connsiteX39" fmla="*/ 1814861 w 3270095"/>
              <a:gd name="connsiteY39" fmla="*/ 230459 h 2488581"/>
              <a:gd name="connsiteX40" fmla="*/ 1778620 w 3270095"/>
              <a:gd name="connsiteY40" fmla="*/ 227671 h 2488581"/>
              <a:gd name="connsiteX41" fmla="*/ 1717288 w 3270095"/>
              <a:gd name="connsiteY41" fmla="*/ 194217 h 2488581"/>
              <a:gd name="connsiteX42" fmla="*/ 1681046 w 3270095"/>
              <a:gd name="connsiteY42" fmla="*/ 160764 h 2488581"/>
              <a:gd name="connsiteX43" fmla="*/ 1625290 w 3270095"/>
              <a:gd name="connsiteY43" fmla="*/ 121734 h 2488581"/>
              <a:gd name="connsiteX44" fmla="*/ 1580685 w 3270095"/>
              <a:gd name="connsiteY44" fmla="*/ 77129 h 2488581"/>
              <a:gd name="connsiteX45" fmla="*/ 1533293 w 3270095"/>
              <a:gd name="connsiteY45" fmla="*/ 35312 h 2488581"/>
              <a:gd name="connsiteX46" fmla="*/ 1405054 w 3270095"/>
              <a:gd name="connsiteY46" fmla="*/ 43676 h 2488581"/>
              <a:gd name="connsiteX47" fmla="*/ 1352085 w 3270095"/>
              <a:gd name="connsiteY47" fmla="*/ 32525 h 2488581"/>
              <a:gd name="connsiteX48" fmla="*/ 1313056 w 3270095"/>
              <a:gd name="connsiteY48" fmla="*/ 7434 h 2488581"/>
              <a:gd name="connsiteX49" fmla="*/ 1257300 w 3270095"/>
              <a:gd name="connsiteY49" fmla="*/ 1859 h 2488581"/>
              <a:gd name="connsiteX50" fmla="*/ 1201544 w 3270095"/>
              <a:gd name="connsiteY50" fmla="*/ 18585 h 2488581"/>
              <a:gd name="connsiteX51" fmla="*/ 1137424 w 3270095"/>
              <a:gd name="connsiteY51" fmla="*/ 46464 h 2488581"/>
              <a:gd name="connsiteX52" fmla="*/ 1078880 w 3270095"/>
              <a:gd name="connsiteY52" fmla="*/ 68766 h 2488581"/>
              <a:gd name="connsiteX53" fmla="*/ 1039851 w 3270095"/>
              <a:gd name="connsiteY53" fmla="*/ 105007 h 2488581"/>
              <a:gd name="connsiteX54" fmla="*/ 1006398 w 3270095"/>
              <a:gd name="connsiteY54" fmla="*/ 135673 h 2488581"/>
              <a:gd name="connsiteX55" fmla="*/ 970156 w 3270095"/>
              <a:gd name="connsiteY55" fmla="*/ 152400 h 2488581"/>
              <a:gd name="connsiteX56" fmla="*/ 933915 w 3270095"/>
              <a:gd name="connsiteY56" fmla="*/ 166339 h 2488581"/>
              <a:gd name="connsiteX57" fmla="*/ 880946 w 3270095"/>
              <a:gd name="connsiteY57" fmla="*/ 205368 h 2488581"/>
              <a:gd name="connsiteX58" fmla="*/ 853068 w 3270095"/>
              <a:gd name="connsiteY58" fmla="*/ 222095 h 2488581"/>
              <a:gd name="connsiteX59" fmla="*/ 833554 w 3270095"/>
              <a:gd name="connsiteY59" fmla="*/ 263912 h 2488581"/>
              <a:gd name="connsiteX60" fmla="*/ 811251 w 3270095"/>
              <a:gd name="connsiteY60" fmla="*/ 302942 h 2488581"/>
              <a:gd name="connsiteX61" fmla="*/ 814039 w 3270095"/>
              <a:gd name="connsiteY61" fmla="*/ 339183 h 2488581"/>
              <a:gd name="connsiteX62" fmla="*/ 822402 w 3270095"/>
              <a:gd name="connsiteY62" fmla="*/ 375425 h 2488581"/>
              <a:gd name="connsiteX63" fmla="*/ 777798 w 3270095"/>
              <a:gd name="connsiteY63" fmla="*/ 392151 h 2488581"/>
              <a:gd name="connsiteX64" fmla="*/ 738768 w 3270095"/>
              <a:gd name="connsiteY64" fmla="*/ 431181 h 2488581"/>
              <a:gd name="connsiteX65" fmla="*/ 710890 w 3270095"/>
              <a:gd name="connsiteY65" fmla="*/ 470210 h 2488581"/>
              <a:gd name="connsiteX66" fmla="*/ 663498 w 3270095"/>
              <a:gd name="connsiteY66" fmla="*/ 520390 h 2488581"/>
              <a:gd name="connsiteX67" fmla="*/ 621680 w 3270095"/>
              <a:gd name="connsiteY67" fmla="*/ 564995 h 2488581"/>
              <a:gd name="connsiteX68" fmla="*/ 599378 w 3270095"/>
              <a:gd name="connsiteY68" fmla="*/ 587298 h 2488581"/>
              <a:gd name="connsiteX69" fmla="*/ 565924 w 3270095"/>
              <a:gd name="connsiteY69" fmla="*/ 643054 h 2488581"/>
              <a:gd name="connsiteX70" fmla="*/ 554773 w 3270095"/>
              <a:gd name="connsiteY70" fmla="*/ 662568 h 2488581"/>
              <a:gd name="connsiteX71" fmla="*/ 554773 w 3270095"/>
              <a:gd name="connsiteY71" fmla="*/ 693234 h 2488581"/>
              <a:gd name="connsiteX72" fmla="*/ 585439 w 3270095"/>
              <a:gd name="connsiteY72" fmla="*/ 813110 h 2488581"/>
              <a:gd name="connsiteX73" fmla="*/ 577076 w 3270095"/>
              <a:gd name="connsiteY73" fmla="*/ 866078 h 2488581"/>
              <a:gd name="connsiteX74" fmla="*/ 602166 w 3270095"/>
              <a:gd name="connsiteY74" fmla="*/ 907895 h 2488581"/>
              <a:gd name="connsiteX75" fmla="*/ 624468 w 3270095"/>
              <a:gd name="connsiteY75" fmla="*/ 999893 h 2488581"/>
              <a:gd name="connsiteX76" fmla="*/ 624468 w 3270095"/>
              <a:gd name="connsiteY76" fmla="*/ 1072376 h 2488581"/>
              <a:gd name="connsiteX77" fmla="*/ 607741 w 3270095"/>
              <a:gd name="connsiteY77" fmla="*/ 1133707 h 2488581"/>
              <a:gd name="connsiteX78" fmla="*/ 602166 w 3270095"/>
              <a:gd name="connsiteY78" fmla="*/ 1189464 h 2488581"/>
              <a:gd name="connsiteX79" fmla="*/ 607741 w 3270095"/>
              <a:gd name="connsiteY79" fmla="*/ 1225705 h 2488581"/>
              <a:gd name="connsiteX80" fmla="*/ 618893 w 3270095"/>
              <a:gd name="connsiteY80" fmla="*/ 1320490 h 2488581"/>
              <a:gd name="connsiteX81" fmla="*/ 616105 w 3270095"/>
              <a:gd name="connsiteY81" fmla="*/ 1387398 h 2488581"/>
              <a:gd name="connsiteX82" fmla="*/ 588227 w 3270095"/>
              <a:gd name="connsiteY82" fmla="*/ 1454305 h 2488581"/>
              <a:gd name="connsiteX83" fmla="*/ 549198 w 3270095"/>
              <a:gd name="connsiteY83" fmla="*/ 1501698 h 2488581"/>
              <a:gd name="connsiteX84" fmla="*/ 515744 w 3270095"/>
              <a:gd name="connsiteY84" fmla="*/ 1535151 h 2488581"/>
              <a:gd name="connsiteX85" fmla="*/ 487866 w 3270095"/>
              <a:gd name="connsiteY85" fmla="*/ 1568605 h 2488581"/>
              <a:gd name="connsiteX86" fmla="*/ 496229 w 3270095"/>
              <a:gd name="connsiteY86" fmla="*/ 1607634 h 2488581"/>
              <a:gd name="connsiteX87" fmla="*/ 457200 w 3270095"/>
              <a:gd name="connsiteY87" fmla="*/ 1674542 h 2488581"/>
              <a:gd name="connsiteX88" fmla="*/ 457200 w 3270095"/>
              <a:gd name="connsiteY88" fmla="*/ 1707995 h 2488581"/>
              <a:gd name="connsiteX89" fmla="*/ 454412 w 3270095"/>
              <a:gd name="connsiteY89" fmla="*/ 1760964 h 2488581"/>
              <a:gd name="connsiteX90" fmla="*/ 432110 w 3270095"/>
              <a:gd name="connsiteY90" fmla="*/ 1827871 h 2488581"/>
              <a:gd name="connsiteX91" fmla="*/ 404232 w 3270095"/>
              <a:gd name="connsiteY91" fmla="*/ 1869688 h 2488581"/>
              <a:gd name="connsiteX92" fmla="*/ 370778 w 3270095"/>
              <a:gd name="connsiteY92" fmla="*/ 1900354 h 2488581"/>
              <a:gd name="connsiteX93" fmla="*/ 317810 w 3270095"/>
              <a:gd name="connsiteY93" fmla="*/ 1942171 h 2488581"/>
              <a:gd name="connsiteX94" fmla="*/ 287144 w 3270095"/>
              <a:gd name="connsiteY94" fmla="*/ 1961685 h 2488581"/>
              <a:gd name="connsiteX95" fmla="*/ 264841 w 3270095"/>
              <a:gd name="connsiteY95" fmla="*/ 2023017 h 2488581"/>
              <a:gd name="connsiteX96" fmla="*/ 239751 w 3270095"/>
              <a:gd name="connsiteY96" fmla="*/ 2070410 h 2488581"/>
              <a:gd name="connsiteX97" fmla="*/ 217449 w 3270095"/>
              <a:gd name="connsiteY97" fmla="*/ 2128954 h 2488581"/>
              <a:gd name="connsiteX98" fmla="*/ 197934 w 3270095"/>
              <a:gd name="connsiteY98" fmla="*/ 2151256 h 2488581"/>
              <a:gd name="connsiteX99" fmla="*/ 153329 w 3270095"/>
              <a:gd name="connsiteY99" fmla="*/ 2195861 h 2488581"/>
              <a:gd name="connsiteX100" fmla="*/ 122663 w 3270095"/>
              <a:gd name="connsiteY100" fmla="*/ 2220951 h 2488581"/>
              <a:gd name="connsiteX101" fmla="*/ 114300 w 3270095"/>
              <a:gd name="connsiteY101" fmla="*/ 2254405 h 2488581"/>
              <a:gd name="connsiteX102" fmla="*/ 111512 w 3270095"/>
              <a:gd name="connsiteY102" fmla="*/ 2312949 h 2488581"/>
              <a:gd name="connsiteX103" fmla="*/ 94785 w 3270095"/>
              <a:gd name="connsiteY103" fmla="*/ 2377068 h 2488581"/>
              <a:gd name="connsiteX104" fmla="*/ 44605 w 3270095"/>
              <a:gd name="connsiteY104" fmla="*/ 2463490 h 2488581"/>
              <a:gd name="connsiteX105" fmla="*/ 0 w 3270095"/>
              <a:gd name="connsiteY105" fmla="*/ 2488581 h 2488581"/>
              <a:gd name="connsiteX0" fmla="*/ 3197612 w 3270095"/>
              <a:gd name="connsiteY0" fmla="*/ 1091890 h 2488581"/>
              <a:gd name="connsiteX1" fmla="*/ 3211551 w 3270095"/>
              <a:gd name="connsiteY1" fmla="*/ 1080739 h 2488581"/>
              <a:gd name="connsiteX2" fmla="*/ 3236641 w 3270095"/>
              <a:gd name="connsiteY2" fmla="*/ 1044498 h 2488581"/>
              <a:gd name="connsiteX3" fmla="*/ 3256156 w 3270095"/>
              <a:gd name="connsiteY3" fmla="*/ 1013832 h 2488581"/>
              <a:gd name="connsiteX4" fmla="*/ 3264520 w 3270095"/>
              <a:gd name="connsiteY4" fmla="*/ 952500 h 2488581"/>
              <a:gd name="connsiteX5" fmla="*/ 3242217 w 3270095"/>
              <a:gd name="connsiteY5" fmla="*/ 896744 h 2488581"/>
              <a:gd name="connsiteX6" fmla="*/ 3228278 w 3270095"/>
              <a:gd name="connsiteY6" fmla="*/ 854927 h 2488581"/>
              <a:gd name="connsiteX7" fmla="*/ 3242217 w 3270095"/>
              <a:gd name="connsiteY7" fmla="*/ 793595 h 2488581"/>
              <a:gd name="connsiteX8" fmla="*/ 3267307 w 3270095"/>
              <a:gd name="connsiteY8" fmla="*/ 748990 h 2488581"/>
              <a:gd name="connsiteX9" fmla="*/ 3258944 w 3270095"/>
              <a:gd name="connsiteY9" fmla="*/ 687659 h 2488581"/>
              <a:gd name="connsiteX10" fmla="*/ 3239429 w 3270095"/>
              <a:gd name="connsiteY10" fmla="*/ 623539 h 2488581"/>
              <a:gd name="connsiteX11" fmla="*/ 3223554 w 3270095"/>
              <a:gd name="connsiteY11" fmla="*/ 574085 h 2488581"/>
              <a:gd name="connsiteX12" fmla="*/ 3223554 w 3270095"/>
              <a:gd name="connsiteY12" fmla="*/ 571145 h 2488581"/>
              <a:gd name="connsiteX13" fmla="*/ 3189249 w 3270095"/>
              <a:gd name="connsiteY13" fmla="*/ 534329 h 2488581"/>
              <a:gd name="connsiteX14" fmla="*/ 3133493 w 3270095"/>
              <a:gd name="connsiteY14" fmla="*/ 500876 h 2488581"/>
              <a:gd name="connsiteX15" fmla="*/ 3077737 w 3270095"/>
              <a:gd name="connsiteY15" fmla="*/ 464634 h 2488581"/>
              <a:gd name="connsiteX16" fmla="*/ 3055434 w 3270095"/>
              <a:gd name="connsiteY16" fmla="*/ 442332 h 2488581"/>
              <a:gd name="connsiteX17" fmla="*/ 3002466 w 3270095"/>
              <a:gd name="connsiteY17" fmla="*/ 464634 h 2488581"/>
              <a:gd name="connsiteX18" fmla="*/ 2974588 w 3270095"/>
              <a:gd name="connsiteY18" fmla="*/ 478573 h 2488581"/>
              <a:gd name="connsiteX19" fmla="*/ 2938346 w 3270095"/>
              <a:gd name="connsiteY19" fmla="*/ 447907 h 2488581"/>
              <a:gd name="connsiteX20" fmla="*/ 2882590 w 3270095"/>
              <a:gd name="connsiteY20" fmla="*/ 442332 h 2488581"/>
              <a:gd name="connsiteX21" fmla="*/ 2832410 w 3270095"/>
              <a:gd name="connsiteY21" fmla="*/ 439544 h 2488581"/>
              <a:gd name="connsiteX22" fmla="*/ 2801744 w 3270095"/>
              <a:gd name="connsiteY22" fmla="*/ 414454 h 2488581"/>
              <a:gd name="connsiteX23" fmla="*/ 2737624 w 3270095"/>
              <a:gd name="connsiteY23" fmla="*/ 372637 h 2488581"/>
              <a:gd name="connsiteX24" fmla="*/ 2687444 w 3270095"/>
              <a:gd name="connsiteY24" fmla="*/ 341971 h 2488581"/>
              <a:gd name="connsiteX25" fmla="*/ 2631688 w 3270095"/>
              <a:gd name="connsiteY25" fmla="*/ 316881 h 2488581"/>
              <a:gd name="connsiteX26" fmla="*/ 2556417 w 3270095"/>
              <a:gd name="connsiteY26" fmla="*/ 277851 h 2488581"/>
              <a:gd name="connsiteX27" fmla="*/ 2520176 w 3270095"/>
              <a:gd name="connsiteY27" fmla="*/ 266700 h 2488581"/>
              <a:gd name="connsiteX28" fmla="*/ 2436541 w 3270095"/>
              <a:gd name="connsiteY28" fmla="*/ 255549 h 2488581"/>
              <a:gd name="connsiteX29" fmla="*/ 2369634 w 3270095"/>
              <a:gd name="connsiteY29" fmla="*/ 286215 h 2488581"/>
              <a:gd name="connsiteX30" fmla="*/ 2316666 w 3270095"/>
              <a:gd name="connsiteY30" fmla="*/ 280639 h 2488581"/>
              <a:gd name="connsiteX31" fmla="*/ 2280424 w 3270095"/>
              <a:gd name="connsiteY31" fmla="*/ 258337 h 2488581"/>
              <a:gd name="connsiteX32" fmla="*/ 2210729 w 3270095"/>
              <a:gd name="connsiteY32" fmla="*/ 258337 h 2488581"/>
              <a:gd name="connsiteX33" fmla="*/ 2138246 w 3270095"/>
              <a:gd name="connsiteY33" fmla="*/ 280639 h 2488581"/>
              <a:gd name="connsiteX34" fmla="*/ 2102005 w 3270095"/>
              <a:gd name="connsiteY34" fmla="*/ 289003 h 2488581"/>
              <a:gd name="connsiteX35" fmla="*/ 2040673 w 3270095"/>
              <a:gd name="connsiteY35" fmla="*/ 283427 h 2488581"/>
              <a:gd name="connsiteX36" fmla="*/ 1979341 w 3270095"/>
              <a:gd name="connsiteY36" fmla="*/ 261125 h 2488581"/>
              <a:gd name="connsiteX37" fmla="*/ 1870617 w 3270095"/>
              <a:gd name="connsiteY37" fmla="*/ 261125 h 2488581"/>
              <a:gd name="connsiteX38" fmla="*/ 1814861 w 3270095"/>
              <a:gd name="connsiteY38" fmla="*/ 230459 h 2488581"/>
              <a:gd name="connsiteX39" fmla="*/ 1778620 w 3270095"/>
              <a:gd name="connsiteY39" fmla="*/ 227671 h 2488581"/>
              <a:gd name="connsiteX40" fmla="*/ 1717288 w 3270095"/>
              <a:gd name="connsiteY40" fmla="*/ 194217 h 2488581"/>
              <a:gd name="connsiteX41" fmla="*/ 1681046 w 3270095"/>
              <a:gd name="connsiteY41" fmla="*/ 160764 h 2488581"/>
              <a:gd name="connsiteX42" fmla="*/ 1625290 w 3270095"/>
              <a:gd name="connsiteY42" fmla="*/ 121734 h 2488581"/>
              <a:gd name="connsiteX43" fmla="*/ 1580685 w 3270095"/>
              <a:gd name="connsiteY43" fmla="*/ 77129 h 2488581"/>
              <a:gd name="connsiteX44" fmla="*/ 1533293 w 3270095"/>
              <a:gd name="connsiteY44" fmla="*/ 35312 h 2488581"/>
              <a:gd name="connsiteX45" fmla="*/ 1405054 w 3270095"/>
              <a:gd name="connsiteY45" fmla="*/ 43676 h 2488581"/>
              <a:gd name="connsiteX46" fmla="*/ 1352085 w 3270095"/>
              <a:gd name="connsiteY46" fmla="*/ 32525 h 2488581"/>
              <a:gd name="connsiteX47" fmla="*/ 1313056 w 3270095"/>
              <a:gd name="connsiteY47" fmla="*/ 7434 h 2488581"/>
              <a:gd name="connsiteX48" fmla="*/ 1257300 w 3270095"/>
              <a:gd name="connsiteY48" fmla="*/ 1859 h 2488581"/>
              <a:gd name="connsiteX49" fmla="*/ 1201544 w 3270095"/>
              <a:gd name="connsiteY49" fmla="*/ 18585 h 2488581"/>
              <a:gd name="connsiteX50" fmla="*/ 1137424 w 3270095"/>
              <a:gd name="connsiteY50" fmla="*/ 46464 h 2488581"/>
              <a:gd name="connsiteX51" fmla="*/ 1078880 w 3270095"/>
              <a:gd name="connsiteY51" fmla="*/ 68766 h 2488581"/>
              <a:gd name="connsiteX52" fmla="*/ 1039851 w 3270095"/>
              <a:gd name="connsiteY52" fmla="*/ 105007 h 2488581"/>
              <a:gd name="connsiteX53" fmla="*/ 1006398 w 3270095"/>
              <a:gd name="connsiteY53" fmla="*/ 135673 h 2488581"/>
              <a:gd name="connsiteX54" fmla="*/ 970156 w 3270095"/>
              <a:gd name="connsiteY54" fmla="*/ 152400 h 2488581"/>
              <a:gd name="connsiteX55" fmla="*/ 933915 w 3270095"/>
              <a:gd name="connsiteY55" fmla="*/ 166339 h 2488581"/>
              <a:gd name="connsiteX56" fmla="*/ 880946 w 3270095"/>
              <a:gd name="connsiteY56" fmla="*/ 205368 h 2488581"/>
              <a:gd name="connsiteX57" fmla="*/ 853068 w 3270095"/>
              <a:gd name="connsiteY57" fmla="*/ 222095 h 2488581"/>
              <a:gd name="connsiteX58" fmla="*/ 833554 w 3270095"/>
              <a:gd name="connsiteY58" fmla="*/ 263912 h 2488581"/>
              <a:gd name="connsiteX59" fmla="*/ 811251 w 3270095"/>
              <a:gd name="connsiteY59" fmla="*/ 302942 h 2488581"/>
              <a:gd name="connsiteX60" fmla="*/ 814039 w 3270095"/>
              <a:gd name="connsiteY60" fmla="*/ 339183 h 2488581"/>
              <a:gd name="connsiteX61" fmla="*/ 822402 w 3270095"/>
              <a:gd name="connsiteY61" fmla="*/ 375425 h 2488581"/>
              <a:gd name="connsiteX62" fmla="*/ 777798 w 3270095"/>
              <a:gd name="connsiteY62" fmla="*/ 392151 h 2488581"/>
              <a:gd name="connsiteX63" fmla="*/ 738768 w 3270095"/>
              <a:gd name="connsiteY63" fmla="*/ 431181 h 2488581"/>
              <a:gd name="connsiteX64" fmla="*/ 710890 w 3270095"/>
              <a:gd name="connsiteY64" fmla="*/ 470210 h 2488581"/>
              <a:gd name="connsiteX65" fmla="*/ 663498 w 3270095"/>
              <a:gd name="connsiteY65" fmla="*/ 520390 h 2488581"/>
              <a:gd name="connsiteX66" fmla="*/ 621680 w 3270095"/>
              <a:gd name="connsiteY66" fmla="*/ 564995 h 2488581"/>
              <a:gd name="connsiteX67" fmla="*/ 599378 w 3270095"/>
              <a:gd name="connsiteY67" fmla="*/ 587298 h 2488581"/>
              <a:gd name="connsiteX68" fmla="*/ 565924 w 3270095"/>
              <a:gd name="connsiteY68" fmla="*/ 643054 h 2488581"/>
              <a:gd name="connsiteX69" fmla="*/ 554773 w 3270095"/>
              <a:gd name="connsiteY69" fmla="*/ 662568 h 2488581"/>
              <a:gd name="connsiteX70" fmla="*/ 554773 w 3270095"/>
              <a:gd name="connsiteY70" fmla="*/ 693234 h 2488581"/>
              <a:gd name="connsiteX71" fmla="*/ 585439 w 3270095"/>
              <a:gd name="connsiteY71" fmla="*/ 813110 h 2488581"/>
              <a:gd name="connsiteX72" fmla="*/ 577076 w 3270095"/>
              <a:gd name="connsiteY72" fmla="*/ 866078 h 2488581"/>
              <a:gd name="connsiteX73" fmla="*/ 602166 w 3270095"/>
              <a:gd name="connsiteY73" fmla="*/ 907895 h 2488581"/>
              <a:gd name="connsiteX74" fmla="*/ 624468 w 3270095"/>
              <a:gd name="connsiteY74" fmla="*/ 999893 h 2488581"/>
              <a:gd name="connsiteX75" fmla="*/ 624468 w 3270095"/>
              <a:gd name="connsiteY75" fmla="*/ 1072376 h 2488581"/>
              <a:gd name="connsiteX76" fmla="*/ 607741 w 3270095"/>
              <a:gd name="connsiteY76" fmla="*/ 1133707 h 2488581"/>
              <a:gd name="connsiteX77" fmla="*/ 602166 w 3270095"/>
              <a:gd name="connsiteY77" fmla="*/ 1189464 h 2488581"/>
              <a:gd name="connsiteX78" fmla="*/ 607741 w 3270095"/>
              <a:gd name="connsiteY78" fmla="*/ 1225705 h 2488581"/>
              <a:gd name="connsiteX79" fmla="*/ 618893 w 3270095"/>
              <a:gd name="connsiteY79" fmla="*/ 1320490 h 2488581"/>
              <a:gd name="connsiteX80" fmla="*/ 616105 w 3270095"/>
              <a:gd name="connsiteY80" fmla="*/ 1387398 h 2488581"/>
              <a:gd name="connsiteX81" fmla="*/ 588227 w 3270095"/>
              <a:gd name="connsiteY81" fmla="*/ 1454305 h 2488581"/>
              <a:gd name="connsiteX82" fmla="*/ 549198 w 3270095"/>
              <a:gd name="connsiteY82" fmla="*/ 1501698 h 2488581"/>
              <a:gd name="connsiteX83" fmla="*/ 515744 w 3270095"/>
              <a:gd name="connsiteY83" fmla="*/ 1535151 h 2488581"/>
              <a:gd name="connsiteX84" fmla="*/ 487866 w 3270095"/>
              <a:gd name="connsiteY84" fmla="*/ 1568605 h 2488581"/>
              <a:gd name="connsiteX85" fmla="*/ 496229 w 3270095"/>
              <a:gd name="connsiteY85" fmla="*/ 1607634 h 2488581"/>
              <a:gd name="connsiteX86" fmla="*/ 457200 w 3270095"/>
              <a:gd name="connsiteY86" fmla="*/ 1674542 h 2488581"/>
              <a:gd name="connsiteX87" fmla="*/ 457200 w 3270095"/>
              <a:gd name="connsiteY87" fmla="*/ 1707995 h 2488581"/>
              <a:gd name="connsiteX88" fmla="*/ 454412 w 3270095"/>
              <a:gd name="connsiteY88" fmla="*/ 1760964 h 2488581"/>
              <a:gd name="connsiteX89" fmla="*/ 432110 w 3270095"/>
              <a:gd name="connsiteY89" fmla="*/ 1827871 h 2488581"/>
              <a:gd name="connsiteX90" fmla="*/ 404232 w 3270095"/>
              <a:gd name="connsiteY90" fmla="*/ 1869688 h 2488581"/>
              <a:gd name="connsiteX91" fmla="*/ 370778 w 3270095"/>
              <a:gd name="connsiteY91" fmla="*/ 1900354 h 2488581"/>
              <a:gd name="connsiteX92" fmla="*/ 317810 w 3270095"/>
              <a:gd name="connsiteY92" fmla="*/ 1942171 h 2488581"/>
              <a:gd name="connsiteX93" fmla="*/ 287144 w 3270095"/>
              <a:gd name="connsiteY93" fmla="*/ 1961685 h 2488581"/>
              <a:gd name="connsiteX94" fmla="*/ 264841 w 3270095"/>
              <a:gd name="connsiteY94" fmla="*/ 2023017 h 2488581"/>
              <a:gd name="connsiteX95" fmla="*/ 239751 w 3270095"/>
              <a:gd name="connsiteY95" fmla="*/ 2070410 h 2488581"/>
              <a:gd name="connsiteX96" fmla="*/ 217449 w 3270095"/>
              <a:gd name="connsiteY96" fmla="*/ 2128954 h 2488581"/>
              <a:gd name="connsiteX97" fmla="*/ 197934 w 3270095"/>
              <a:gd name="connsiteY97" fmla="*/ 2151256 h 2488581"/>
              <a:gd name="connsiteX98" fmla="*/ 153329 w 3270095"/>
              <a:gd name="connsiteY98" fmla="*/ 2195861 h 2488581"/>
              <a:gd name="connsiteX99" fmla="*/ 122663 w 3270095"/>
              <a:gd name="connsiteY99" fmla="*/ 2220951 h 2488581"/>
              <a:gd name="connsiteX100" fmla="*/ 114300 w 3270095"/>
              <a:gd name="connsiteY100" fmla="*/ 2254405 h 2488581"/>
              <a:gd name="connsiteX101" fmla="*/ 111512 w 3270095"/>
              <a:gd name="connsiteY101" fmla="*/ 2312949 h 2488581"/>
              <a:gd name="connsiteX102" fmla="*/ 94785 w 3270095"/>
              <a:gd name="connsiteY102" fmla="*/ 2377068 h 2488581"/>
              <a:gd name="connsiteX103" fmla="*/ 44605 w 3270095"/>
              <a:gd name="connsiteY103" fmla="*/ 2463490 h 2488581"/>
              <a:gd name="connsiteX104" fmla="*/ 0 w 3270095"/>
              <a:gd name="connsiteY104" fmla="*/ 2488581 h 2488581"/>
              <a:gd name="connsiteX0" fmla="*/ 3211551 w 3270095"/>
              <a:gd name="connsiteY0" fmla="*/ 1080739 h 2488581"/>
              <a:gd name="connsiteX1" fmla="*/ 3236641 w 3270095"/>
              <a:gd name="connsiteY1" fmla="*/ 1044498 h 2488581"/>
              <a:gd name="connsiteX2" fmla="*/ 3256156 w 3270095"/>
              <a:gd name="connsiteY2" fmla="*/ 1013832 h 2488581"/>
              <a:gd name="connsiteX3" fmla="*/ 3264520 w 3270095"/>
              <a:gd name="connsiteY3" fmla="*/ 952500 h 2488581"/>
              <a:gd name="connsiteX4" fmla="*/ 3242217 w 3270095"/>
              <a:gd name="connsiteY4" fmla="*/ 896744 h 2488581"/>
              <a:gd name="connsiteX5" fmla="*/ 3228278 w 3270095"/>
              <a:gd name="connsiteY5" fmla="*/ 854927 h 2488581"/>
              <a:gd name="connsiteX6" fmla="*/ 3242217 w 3270095"/>
              <a:gd name="connsiteY6" fmla="*/ 793595 h 2488581"/>
              <a:gd name="connsiteX7" fmla="*/ 3267307 w 3270095"/>
              <a:gd name="connsiteY7" fmla="*/ 748990 h 2488581"/>
              <a:gd name="connsiteX8" fmla="*/ 3258944 w 3270095"/>
              <a:gd name="connsiteY8" fmla="*/ 687659 h 2488581"/>
              <a:gd name="connsiteX9" fmla="*/ 3239429 w 3270095"/>
              <a:gd name="connsiteY9" fmla="*/ 623539 h 2488581"/>
              <a:gd name="connsiteX10" fmla="*/ 3223554 w 3270095"/>
              <a:gd name="connsiteY10" fmla="*/ 574085 h 2488581"/>
              <a:gd name="connsiteX11" fmla="*/ 3223554 w 3270095"/>
              <a:gd name="connsiteY11" fmla="*/ 571145 h 2488581"/>
              <a:gd name="connsiteX12" fmla="*/ 3189249 w 3270095"/>
              <a:gd name="connsiteY12" fmla="*/ 534329 h 2488581"/>
              <a:gd name="connsiteX13" fmla="*/ 3133493 w 3270095"/>
              <a:gd name="connsiteY13" fmla="*/ 500876 h 2488581"/>
              <a:gd name="connsiteX14" fmla="*/ 3077737 w 3270095"/>
              <a:gd name="connsiteY14" fmla="*/ 464634 h 2488581"/>
              <a:gd name="connsiteX15" fmla="*/ 3055434 w 3270095"/>
              <a:gd name="connsiteY15" fmla="*/ 442332 h 2488581"/>
              <a:gd name="connsiteX16" fmla="*/ 3002466 w 3270095"/>
              <a:gd name="connsiteY16" fmla="*/ 464634 h 2488581"/>
              <a:gd name="connsiteX17" fmla="*/ 2974588 w 3270095"/>
              <a:gd name="connsiteY17" fmla="*/ 478573 h 2488581"/>
              <a:gd name="connsiteX18" fmla="*/ 2938346 w 3270095"/>
              <a:gd name="connsiteY18" fmla="*/ 447907 h 2488581"/>
              <a:gd name="connsiteX19" fmla="*/ 2882590 w 3270095"/>
              <a:gd name="connsiteY19" fmla="*/ 442332 h 2488581"/>
              <a:gd name="connsiteX20" fmla="*/ 2832410 w 3270095"/>
              <a:gd name="connsiteY20" fmla="*/ 439544 h 2488581"/>
              <a:gd name="connsiteX21" fmla="*/ 2801744 w 3270095"/>
              <a:gd name="connsiteY21" fmla="*/ 414454 h 2488581"/>
              <a:gd name="connsiteX22" fmla="*/ 2737624 w 3270095"/>
              <a:gd name="connsiteY22" fmla="*/ 372637 h 2488581"/>
              <a:gd name="connsiteX23" fmla="*/ 2687444 w 3270095"/>
              <a:gd name="connsiteY23" fmla="*/ 341971 h 2488581"/>
              <a:gd name="connsiteX24" fmla="*/ 2631688 w 3270095"/>
              <a:gd name="connsiteY24" fmla="*/ 316881 h 2488581"/>
              <a:gd name="connsiteX25" fmla="*/ 2556417 w 3270095"/>
              <a:gd name="connsiteY25" fmla="*/ 277851 h 2488581"/>
              <a:gd name="connsiteX26" fmla="*/ 2520176 w 3270095"/>
              <a:gd name="connsiteY26" fmla="*/ 266700 h 2488581"/>
              <a:gd name="connsiteX27" fmla="*/ 2436541 w 3270095"/>
              <a:gd name="connsiteY27" fmla="*/ 255549 h 2488581"/>
              <a:gd name="connsiteX28" fmla="*/ 2369634 w 3270095"/>
              <a:gd name="connsiteY28" fmla="*/ 286215 h 2488581"/>
              <a:gd name="connsiteX29" fmla="*/ 2316666 w 3270095"/>
              <a:gd name="connsiteY29" fmla="*/ 280639 h 2488581"/>
              <a:gd name="connsiteX30" fmla="*/ 2280424 w 3270095"/>
              <a:gd name="connsiteY30" fmla="*/ 258337 h 2488581"/>
              <a:gd name="connsiteX31" fmla="*/ 2210729 w 3270095"/>
              <a:gd name="connsiteY31" fmla="*/ 258337 h 2488581"/>
              <a:gd name="connsiteX32" fmla="*/ 2138246 w 3270095"/>
              <a:gd name="connsiteY32" fmla="*/ 280639 h 2488581"/>
              <a:gd name="connsiteX33" fmla="*/ 2102005 w 3270095"/>
              <a:gd name="connsiteY33" fmla="*/ 289003 h 2488581"/>
              <a:gd name="connsiteX34" fmla="*/ 2040673 w 3270095"/>
              <a:gd name="connsiteY34" fmla="*/ 283427 h 2488581"/>
              <a:gd name="connsiteX35" fmla="*/ 1979341 w 3270095"/>
              <a:gd name="connsiteY35" fmla="*/ 261125 h 2488581"/>
              <a:gd name="connsiteX36" fmla="*/ 1870617 w 3270095"/>
              <a:gd name="connsiteY36" fmla="*/ 261125 h 2488581"/>
              <a:gd name="connsiteX37" fmla="*/ 1814861 w 3270095"/>
              <a:gd name="connsiteY37" fmla="*/ 230459 h 2488581"/>
              <a:gd name="connsiteX38" fmla="*/ 1778620 w 3270095"/>
              <a:gd name="connsiteY38" fmla="*/ 227671 h 2488581"/>
              <a:gd name="connsiteX39" fmla="*/ 1717288 w 3270095"/>
              <a:gd name="connsiteY39" fmla="*/ 194217 h 2488581"/>
              <a:gd name="connsiteX40" fmla="*/ 1681046 w 3270095"/>
              <a:gd name="connsiteY40" fmla="*/ 160764 h 2488581"/>
              <a:gd name="connsiteX41" fmla="*/ 1625290 w 3270095"/>
              <a:gd name="connsiteY41" fmla="*/ 121734 h 2488581"/>
              <a:gd name="connsiteX42" fmla="*/ 1580685 w 3270095"/>
              <a:gd name="connsiteY42" fmla="*/ 77129 h 2488581"/>
              <a:gd name="connsiteX43" fmla="*/ 1533293 w 3270095"/>
              <a:gd name="connsiteY43" fmla="*/ 35312 h 2488581"/>
              <a:gd name="connsiteX44" fmla="*/ 1405054 w 3270095"/>
              <a:gd name="connsiteY44" fmla="*/ 43676 h 2488581"/>
              <a:gd name="connsiteX45" fmla="*/ 1352085 w 3270095"/>
              <a:gd name="connsiteY45" fmla="*/ 32525 h 2488581"/>
              <a:gd name="connsiteX46" fmla="*/ 1313056 w 3270095"/>
              <a:gd name="connsiteY46" fmla="*/ 7434 h 2488581"/>
              <a:gd name="connsiteX47" fmla="*/ 1257300 w 3270095"/>
              <a:gd name="connsiteY47" fmla="*/ 1859 h 2488581"/>
              <a:gd name="connsiteX48" fmla="*/ 1201544 w 3270095"/>
              <a:gd name="connsiteY48" fmla="*/ 18585 h 2488581"/>
              <a:gd name="connsiteX49" fmla="*/ 1137424 w 3270095"/>
              <a:gd name="connsiteY49" fmla="*/ 46464 h 2488581"/>
              <a:gd name="connsiteX50" fmla="*/ 1078880 w 3270095"/>
              <a:gd name="connsiteY50" fmla="*/ 68766 h 2488581"/>
              <a:gd name="connsiteX51" fmla="*/ 1039851 w 3270095"/>
              <a:gd name="connsiteY51" fmla="*/ 105007 h 2488581"/>
              <a:gd name="connsiteX52" fmla="*/ 1006398 w 3270095"/>
              <a:gd name="connsiteY52" fmla="*/ 135673 h 2488581"/>
              <a:gd name="connsiteX53" fmla="*/ 970156 w 3270095"/>
              <a:gd name="connsiteY53" fmla="*/ 152400 h 2488581"/>
              <a:gd name="connsiteX54" fmla="*/ 933915 w 3270095"/>
              <a:gd name="connsiteY54" fmla="*/ 166339 h 2488581"/>
              <a:gd name="connsiteX55" fmla="*/ 880946 w 3270095"/>
              <a:gd name="connsiteY55" fmla="*/ 205368 h 2488581"/>
              <a:gd name="connsiteX56" fmla="*/ 853068 w 3270095"/>
              <a:gd name="connsiteY56" fmla="*/ 222095 h 2488581"/>
              <a:gd name="connsiteX57" fmla="*/ 833554 w 3270095"/>
              <a:gd name="connsiteY57" fmla="*/ 263912 h 2488581"/>
              <a:gd name="connsiteX58" fmla="*/ 811251 w 3270095"/>
              <a:gd name="connsiteY58" fmla="*/ 302942 h 2488581"/>
              <a:gd name="connsiteX59" fmla="*/ 814039 w 3270095"/>
              <a:gd name="connsiteY59" fmla="*/ 339183 h 2488581"/>
              <a:gd name="connsiteX60" fmla="*/ 822402 w 3270095"/>
              <a:gd name="connsiteY60" fmla="*/ 375425 h 2488581"/>
              <a:gd name="connsiteX61" fmla="*/ 777798 w 3270095"/>
              <a:gd name="connsiteY61" fmla="*/ 392151 h 2488581"/>
              <a:gd name="connsiteX62" fmla="*/ 738768 w 3270095"/>
              <a:gd name="connsiteY62" fmla="*/ 431181 h 2488581"/>
              <a:gd name="connsiteX63" fmla="*/ 710890 w 3270095"/>
              <a:gd name="connsiteY63" fmla="*/ 470210 h 2488581"/>
              <a:gd name="connsiteX64" fmla="*/ 663498 w 3270095"/>
              <a:gd name="connsiteY64" fmla="*/ 520390 h 2488581"/>
              <a:gd name="connsiteX65" fmla="*/ 621680 w 3270095"/>
              <a:gd name="connsiteY65" fmla="*/ 564995 h 2488581"/>
              <a:gd name="connsiteX66" fmla="*/ 599378 w 3270095"/>
              <a:gd name="connsiteY66" fmla="*/ 587298 h 2488581"/>
              <a:gd name="connsiteX67" fmla="*/ 565924 w 3270095"/>
              <a:gd name="connsiteY67" fmla="*/ 643054 h 2488581"/>
              <a:gd name="connsiteX68" fmla="*/ 554773 w 3270095"/>
              <a:gd name="connsiteY68" fmla="*/ 662568 h 2488581"/>
              <a:gd name="connsiteX69" fmla="*/ 554773 w 3270095"/>
              <a:gd name="connsiteY69" fmla="*/ 693234 h 2488581"/>
              <a:gd name="connsiteX70" fmla="*/ 585439 w 3270095"/>
              <a:gd name="connsiteY70" fmla="*/ 813110 h 2488581"/>
              <a:gd name="connsiteX71" fmla="*/ 577076 w 3270095"/>
              <a:gd name="connsiteY71" fmla="*/ 866078 h 2488581"/>
              <a:gd name="connsiteX72" fmla="*/ 602166 w 3270095"/>
              <a:gd name="connsiteY72" fmla="*/ 907895 h 2488581"/>
              <a:gd name="connsiteX73" fmla="*/ 624468 w 3270095"/>
              <a:gd name="connsiteY73" fmla="*/ 999893 h 2488581"/>
              <a:gd name="connsiteX74" fmla="*/ 624468 w 3270095"/>
              <a:gd name="connsiteY74" fmla="*/ 1072376 h 2488581"/>
              <a:gd name="connsiteX75" fmla="*/ 607741 w 3270095"/>
              <a:gd name="connsiteY75" fmla="*/ 1133707 h 2488581"/>
              <a:gd name="connsiteX76" fmla="*/ 602166 w 3270095"/>
              <a:gd name="connsiteY76" fmla="*/ 1189464 h 2488581"/>
              <a:gd name="connsiteX77" fmla="*/ 607741 w 3270095"/>
              <a:gd name="connsiteY77" fmla="*/ 1225705 h 2488581"/>
              <a:gd name="connsiteX78" fmla="*/ 618893 w 3270095"/>
              <a:gd name="connsiteY78" fmla="*/ 1320490 h 2488581"/>
              <a:gd name="connsiteX79" fmla="*/ 616105 w 3270095"/>
              <a:gd name="connsiteY79" fmla="*/ 1387398 h 2488581"/>
              <a:gd name="connsiteX80" fmla="*/ 588227 w 3270095"/>
              <a:gd name="connsiteY80" fmla="*/ 1454305 h 2488581"/>
              <a:gd name="connsiteX81" fmla="*/ 549198 w 3270095"/>
              <a:gd name="connsiteY81" fmla="*/ 1501698 h 2488581"/>
              <a:gd name="connsiteX82" fmla="*/ 515744 w 3270095"/>
              <a:gd name="connsiteY82" fmla="*/ 1535151 h 2488581"/>
              <a:gd name="connsiteX83" fmla="*/ 487866 w 3270095"/>
              <a:gd name="connsiteY83" fmla="*/ 1568605 h 2488581"/>
              <a:gd name="connsiteX84" fmla="*/ 496229 w 3270095"/>
              <a:gd name="connsiteY84" fmla="*/ 1607634 h 2488581"/>
              <a:gd name="connsiteX85" fmla="*/ 457200 w 3270095"/>
              <a:gd name="connsiteY85" fmla="*/ 1674542 h 2488581"/>
              <a:gd name="connsiteX86" fmla="*/ 457200 w 3270095"/>
              <a:gd name="connsiteY86" fmla="*/ 1707995 h 2488581"/>
              <a:gd name="connsiteX87" fmla="*/ 454412 w 3270095"/>
              <a:gd name="connsiteY87" fmla="*/ 1760964 h 2488581"/>
              <a:gd name="connsiteX88" fmla="*/ 432110 w 3270095"/>
              <a:gd name="connsiteY88" fmla="*/ 1827871 h 2488581"/>
              <a:gd name="connsiteX89" fmla="*/ 404232 w 3270095"/>
              <a:gd name="connsiteY89" fmla="*/ 1869688 h 2488581"/>
              <a:gd name="connsiteX90" fmla="*/ 370778 w 3270095"/>
              <a:gd name="connsiteY90" fmla="*/ 1900354 h 2488581"/>
              <a:gd name="connsiteX91" fmla="*/ 317810 w 3270095"/>
              <a:gd name="connsiteY91" fmla="*/ 1942171 h 2488581"/>
              <a:gd name="connsiteX92" fmla="*/ 287144 w 3270095"/>
              <a:gd name="connsiteY92" fmla="*/ 1961685 h 2488581"/>
              <a:gd name="connsiteX93" fmla="*/ 264841 w 3270095"/>
              <a:gd name="connsiteY93" fmla="*/ 2023017 h 2488581"/>
              <a:gd name="connsiteX94" fmla="*/ 239751 w 3270095"/>
              <a:gd name="connsiteY94" fmla="*/ 2070410 h 2488581"/>
              <a:gd name="connsiteX95" fmla="*/ 217449 w 3270095"/>
              <a:gd name="connsiteY95" fmla="*/ 2128954 h 2488581"/>
              <a:gd name="connsiteX96" fmla="*/ 197934 w 3270095"/>
              <a:gd name="connsiteY96" fmla="*/ 2151256 h 2488581"/>
              <a:gd name="connsiteX97" fmla="*/ 153329 w 3270095"/>
              <a:gd name="connsiteY97" fmla="*/ 2195861 h 2488581"/>
              <a:gd name="connsiteX98" fmla="*/ 122663 w 3270095"/>
              <a:gd name="connsiteY98" fmla="*/ 2220951 h 2488581"/>
              <a:gd name="connsiteX99" fmla="*/ 114300 w 3270095"/>
              <a:gd name="connsiteY99" fmla="*/ 2254405 h 2488581"/>
              <a:gd name="connsiteX100" fmla="*/ 111512 w 3270095"/>
              <a:gd name="connsiteY100" fmla="*/ 2312949 h 2488581"/>
              <a:gd name="connsiteX101" fmla="*/ 94785 w 3270095"/>
              <a:gd name="connsiteY101" fmla="*/ 2377068 h 2488581"/>
              <a:gd name="connsiteX102" fmla="*/ 44605 w 3270095"/>
              <a:gd name="connsiteY102" fmla="*/ 2463490 h 2488581"/>
              <a:gd name="connsiteX103" fmla="*/ 0 w 3270095"/>
              <a:gd name="connsiteY103" fmla="*/ 2488581 h 2488581"/>
              <a:gd name="connsiteX0" fmla="*/ 3236641 w 3270095"/>
              <a:gd name="connsiteY0" fmla="*/ 1044498 h 2488581"/>
              <a:gd name="connsiteX1" fmla="*/ 3256156 w 3270095"/>
              <a:gd name="connsiteY1" fmla="*/ 1013832 h 2488581"/>
              <a:gd name="connsiteX2" fmla="*/ 3264520 w 3270095"/>
              <a:gd name="connsiteY2" fmla="*/ 952500 h 2488581"/>
              <a:gd name="connsiteX3" fmla="*/ 3242217 w 3270095"/>
              <a:gd name="connsiteY3" fmla="*/ 896744 h 2488581"/>
              <a:gd name="connsiteX4" fmla="*/ 3228278 w 3270095"/>
              <a:gd name="connsiteY4" fmla="*/ 854927 h 2488581"/>
              <a:gd name="connsiteX5" fmla="*/ 3242217 w 3270095"/>
              <a:gd name="connsiteY5" fmla="*/ 793595 h 2488581"/>
              <a:gd name="connsiteX6" fmla="*/ 3267307 w 3270095"/>
              <a:gd name="connsiteY6" fmla="*/ 748990 h 2488581"/>
              <a:gd name="connsiteX7" fmla="*/ 3258944 w 3270095"/>
              <a:gd name="connsiteY7" fmla="*/ 687659 h 2488581"/>
              <a:gd name="connsiteX8" fmla="*/ 3239429 w 3270095"/>
              <a:gd name="connsiteY8" fmla="*/ 623539 h 2488581"/>
              <a:gd name="connsiteX9" fmla="*/ 3223554 w 3270095"/>
              <a:gd name="connsiteY9" fmla="*/ 574085 h 2488581"/>
              <a:gd name="connsiteX10" fmla="*/ 3223554 w 3270095"/>
              <a:gd name="connsiteY10" fmla="*/ 571145 h 2488581"/>
              <a:gd name="connsiteX11" fmla="*/ 3189249 w 3270095"/>
              <a:gd name="connsiteY11" fmla="*/ 534329 h 2488581"/>
              <a:gd name="connsiteX12" fmla="*/ 3133493 w 3270095"/>
              <a:gd name="connsiteY12" fmla="*/ 500876 h 2488581"/>
              <a:gd name="connsiteX13" fmla="*/ 3077737 w 3270095"/>
              <a:gd name="connsiteY13" fmla="*/ 464634 h 2488581"/>
              <a:gd name="connsiteX14" fmla="*/ 3055434 w 3270095"/>
              <a:gd name="connsiteY14" fmla="*/ 442332 h 2488581"/>
              <a:gd name="connsiteX15" fmla="*/ 3002466 w 3270095"/>
              <a:gd name="connsiteY15" fmla="*/ 464634 h 2488581"/>
              <a:gd name="connsiteX16" fmla="*/ 2974588 w 3270095"/>
              <a:gd name="connsiteY16" fmla="*/ 478573 h 2488581"/>
              <a:gd name="connsiteX17" fmla="*/ 2938346 w 3270095"/>
              <a:gd name="connsiteY17" fmla="*/ 447907 h 2488581"/>
              <a:gd name="connsiteX18" fmla="*/ 2882590 w 3270095"/>
              <a:gd name="connsiteY18" fmla="*/ 442332 h 2488581"/>
              <a:gd name="connsiteX19" fmla="*/ 2832410 w 3270095"/>
              <a:gd name="connsiteY19" fmla="*/ 439544 h 2488581"/>
              <a:gd name="connsiteX20" fmla="*/ 2801744 w 3270095"/>
              <a:gd name="connsiteY20" fmla="*/ 414454 h 2488581"/>
              <a:gd name="connsiteX21" fmla="*/ 2737624 w 3270095"/>
              <a:gd name="connsiteY21" fmla="*/ 372637 h 2488581"/>
              <a:gd name="connsiteX22" fmla="*/ 2687444 w 3270095"/>
              <a:gd name="connsiteY22" fmla="*/ 341971 h 2488581"/>
              <a:gd name="connsiteX23" fmla="*/ 2631688 w 3270095"/>
              <a:gd name="connsiteY23" fmla="*/ 316881 h 2488581"/>
              <a:gd name="connsiteX24" fmla="*/ 2556417 w 3270095"/>
              <a:gd name="connsiteY24" fmla="*/ 277851 h 2488581"/>
              <a:gd name="connsiteX25" fmla="*/ 2520176 w 3270095"/>
              <a:gd name="connsiteY25" fmla="*/ 266700 h 2488581"/>
              <a:gd name="connsiteX26" fmla="*/ 2436541 w 3270095"/>
              <a:gd name="connsiteY26" fmla="*/ 255549 h 2488581"/>
              <a:gd name="connsiteX27" fmla="*/ 2369634 w 3270095"/>
              <a:gd name="connsiteY27" fmla="*/ 286215 h 2488581"/>
              <a:gd name="connsiteX28" fmla="*/ 2316666 w 3270095"/>
              <a:gd name="connsiteY28" fmla="*/ 280639 h 2488581"/>
              <a:gd name="connsiteX29" fmla="*/ 2280424 w 3270095"/>
              <a:gd name="connsiteY29" fmla="*/ 258337 h 2488581"/>
              <a:gd name="connsiteX30" fmla="*/ 2210729 w 3270095"/>
              <a:gd name="connsiteY30" fmla="*/ 258337 h 2488581"/>
              <a:gd name="connsiteX31" fmla="*/ 2138246 w 3270095"/>
              <a:gd name="connsiteY31" fmla="*/ 280639 h 2488581"/>
              <a:gd name="connsiteX32" fmla="*/ 2102005 w 3270095"/>
              <a:gd name="connsiteY32" fmla="*/ 289003 h 2488581"/>
              <a:gd name="connsiteX33" fmla="*/ 2040673 w 3270095"/>
              <a:gd name="connsiteY33" fmla="*/ 283427 h 2488581"/>
              <a:gd name="connsiteX34" fmla="*/ 1979341 w 3270095"/>
              <a:gd name="connsiteY34" fmla="*/ 261125 h 2488581"/>
              <a:gd name="connsiteX35" fmla="*/ 1870617 w 3270095"/>
              <a:gd name="connsiteY35" fmla="*/ 261125 h 2488581"/>
              <a:gd name="connsiteX36" fmla="*/ 1814861 w 3270095"/>
              <a:gd name="connsiteY36" fmla="*/ 230459 h 2488581"/>
              <a:gd name="connsiteX37" fmla="*/ 1778620 w 3270095"/>
              <a:gd name="connsiteY37" fmla="*/ 227671 h 2488581"/>
              <a:gd name="connsiteX38" fmla="*/ 1717288 w 3270095"/>
              <a:gd name="connsiteY38" fmla="*/ 194217 h 2488581"/>
              <a:gd name="connsiteX39" fmla="*/ 1681046 w 3270095"/>
              <a:gd name="connsiteY39" fmla="*/ 160764 h 2488581"/>
              <a:gd name="connsiteX40" fmla="*/ 1625290 w 3270095"/>
              <a:gd name="connsiteY40" fmla="*/ 121734 h 2488581"/>
              <a:gd name="connsiteX41" fmla="*/ 1580685 w 3270095"/>
              <a:gd name="connsiteY41" fmla="*/ 77129 h 2488581"/>
              <a:gd name="connsiteX42" fmla="*/ 1533293 w 3270095"/>
              <a:gd name="connsiteY42" fmla="*/ 35312 h 2488581"/>
              <a:gd name="connsiteX43" fmla="*/ 1405054 w 3270095"/>
              <a:gd name="connsiteY43" fmla="*/ 43676 h 2488581"/>
              <a:gd name="connsiteX44" fmla="*/ 1352085 w 3270095"/>
              <a:gd name="connsiteY44" fmla="*/ 32525 h 2488581"/>
              <a:gd name="connsiteX45" fmla="*/ 1313056 w 3270095"/>
              <a:gd name="connsiteY45" fmla="*/ 7434 h 2488581"/>
              <a:gd name="connsiteX46" fmla="*/ 1257300 w 3270095"/>
              <a:gd name="connsiteY46" fmla="*/ 1859 h 2488581"/>
              <a:gd name="connsiteX47" fmla="*/ 1201544 w 3270095"/>
              <a:gd name="connsiteY47" fmla="*/ 18585 h 2488581"/>
              <a:gd name="connsiteX48" fmla="*/ 1137424 w 3270095"/>
              <a:gd name="connsiteY48" fmla="*/ 46464 h 2488581"/>
              <a:gd name="connsiteX49" fmla="*/ 1078880 w 3270095"/>
              <a:gd name="connsiteY49" fmla="*/ 68766 h 2488581"/>
              <a:gd name="connsiteX50" fmla="*/ 1039851 w 3270095"/>
              <a:gd name="connsiteY50" fmla="*/ 105007 h 2488581"/>
              <a:gd name="connsiteX51" fmla="*/ 1006398 w 3270095"/>
              <a:gd name="connsiteY51" fmla="*/ 135673 h 2488581"/>
              <a:gd name="connsiteX52" fmla="*/ 970156 w 3270095"/>
              <a:gd name="connsiteY52" fmla="*/ 152400 h 2488581"/>
              <a:gd name="connsiteX53" fmla="*/ 933915 w 3270095"/>
              <a:gd name="connsiteY53" fmla="*/ 166339 h 2488581"/>
              <a:gd name="connsiteX54" fmla="*/ 880946 w 3270095"/>
              <a:gd name="connsiteY54" fmla="*/ 205368 h 2488581"/>
              <a:gd name="connsiteX55" fmla="*/ 853068 w 3270095"/>
              <a:gd name="connsiteY55" fmla="*/ 222095 h 2488581"/>
              <a:gd name="connsiteX56" fmla="*/ 833554 w 3270095"/>
              <a:gd name="connsiteY56" fmla="*/ 263912 h 2488581"/>
              <a:gd name="connsiteX57" fmla="*/ 811251 w 3270095"/>
              <a:gd name="connsiteY57" fmla="*/ 302942 h 2488581"/>
              <a:gd name="connsiteX58" fmla="*/ 814039 w 3270095"/>
              <a:gd name="connsiteY58" fmla="*/ 339183 h 2488581"/>
              <a:gd name="connsiteX59" fmla="*/ 822402 w 3270095"/>
              <a:gd name="connsiteY59" fmla="*/ 375425 h 2488581"/>
              <a:gd name="connsiteX60" fmla="*/ 777798 w 3270095"/>
              <a:gd name="connsiteY60" fmla="*/ 392151 h 2488581"/>
              <a:gd name="connsiteX61" fmla="*/ 738768 w 3270095"/>
              <a:gd name="connsiteY61" fmla="*/ 431181 h 2488581"/>
              <a:gd name="connsiteX62" fmla="*/ 710890 w 3270095"/>
              <a:gd name="connsiteY62" fmla="*/ 470210 h 2488581"/>
              <a:gd name="connsiteX63" fmla="*/ 663498 w 3270095"/>
              <a:gd name="connsiteY63" fmla="*/ 520390 h 2488581"/>
              <a:gd name="connsiteX64" fmla="*/ 621680 w 3270095"/>
              <a:gd name="connsiteY64" fmla="*/ 564995 h 2488581"/>
              <a:gd name="connsiteX65" fmla="*/ 599378 w 3270095"/>
              <a:gd name="connsiteY65" fmla="*/ 587298 h 2488581"/>
              <a:gd name="connsiteX66" fmla="*/ 565924 w 3270095"/>
              <a:gd name="connsiteY66" fmla="*/ 643054 h 2488581"/>
              <a:gd name="connsiteX67" fmla="*/ 554773 w 3270095"/>
              <a:gd name="connsiteY67" fmla="*/ 662568 h 2488581"/>
              <a:gd name="connsiteX68" fmla="*/ 554773 w 3270095"/>
              <a:gd name="connsiteY68" fmla="*/ 693234 h 2488581"/>
              <a:gd name="connsiteX69" fmla="*/ 585439 w 3270095"/>
              <a:gd name="connsiteY69" fmla="*/ 813110 h 2488581"/>
              <a:gd name="connsiteX70" fmla="*/ 577076 w 3270095"/>
              <a:gd name="connsiteY70" fmla="*/ 866078 h 2488581"/>
              <a:gd name="connsiteX71" fmla="*/ 602166 w 3270095"/>
              <a:gd name="connsiteY71" fmla="*/ 907895 h 2488581"/>
              <a:gd name="connsiteX72" fmla="*/ 624468 w 3270095"/>
              <a:gd name="connsiteY72" fmla="*/ 999893 h 2488581"/>
              <a:gd name="connsiteX73" fmla="*/ 624468 w 3270095"/>
              <a:gd name="connsiteY73" fmla="*/ 1072376 h 2488581"/>
              <a:gd name="connsiteX74" fmla="*/ 607741 w 3270095"/>
              <a:gd name="connsiteY74" fmla="*/ 1133707 h 2488581"/>
              <a:gd name="connsiteX75" fmla="*/ 602166 w 3270095"/>
              <a:gd name="connsiteY75" fmla="*/ 1189464 h 2488581"/>
              <a:gd name="connsiteX76" fmla="*/ 607741 w 3270095"/>
              <a:gd name="connsiteY76" fmla="*/ 1225705 h 2488581"/>
              <a:gd name="connsiteX77" fmla="*/ 618893 w 3270095"/>
              <a:gd name="connsiteY77" fmla="*/ 1320490 h 2488581"/>
              <a:gd name="connsiteX78" fmla="*/ 616105 w 3270095"/>
              <a:gd name="connsiteY78" fmla="*/ 1387398 h 2488581"/>
              <a:gd name="connsiteX79" fmla="*/ 588227 w 3270095"/>
              <a:gd name="connsiteY79" fmla="*/ 1454305 h 2488581"/>
              <a:gd name="connsiteX80" fmla="*/ 549198 w 3270095"/>
              <a:gd name="connsiteY80" fmla="*/ 1501698 h 2488581"/>
              <a:gd name="connsiteX81" fmla="*/ 515744 w 3270095"/>
              <a:gd name="connsiteY81" fmla="*/ 1535151 h 2488581"/>
              <a:gd name="connsiteX82" fmla="*/ 487866 w 3270095"/>
              <a:gd name="connsiteY82" fmla="*/ 1568605 h 2488581"/>
              <a:gd name="connsiteX83" fmla="*/ 496229 w 3270095"/>
              <a:gd name="connsiteY83" fmla="*/ 1607634 h 2488581"/>
              <a:gd name="connsiteX84" fmla="*/ 457200 w 3270095"/>
              <a:gd name="connsiteY84" fmla="*/ 1674542 h 2488581"/>
              <a:gd name="connsiteX85" fmla="*/ 457200 w 3270095"/>
              <a:gd name="connsiteY85" fmla="*/ 1707995 h 2488581"/>
              <a:gd name="connsiteX86" fmla="*/ 454412 w 3270095"/>
              <a:gd name="connsiteY86" fmla="*/ 1760964 h 2488581"/>
              <a:gd name="connsiteX87" fmla="*/ 432110 w 3270095"/>
              <a:gd name="connsiteY87" fmla="*/ 1827871 h 2488581"/>
              <a:gd name="connsiteX88" fmla="*/ 404232 w 3270095"/>
              <a:gd name="connsiteY88" fmla="*/ 1869688 h 2488581"/>
              <a:gd name="connsiteX89" fmla="*/ 370778 w 3270095"/>
              <a:gd name="connsiteY89" fmla="*/ 1900354 h 2488581"/>
              <a:gd name="connsiteX90" fmla="*/ 317810 w 3270095"/>
              <a:gd name="connsiteY90" fmla="*/ 1942171 h 2488581"/>
              <a:gd name="connsiteX91" fmla="*/ 287144 w 3270095"/>
              <a:gd name="connsiteY91" fmla="*/ 1961685 h 2488581"/>
              <a:gd name="connsiteX92" fmla="*/ 264841 w 3270095"/>
              <a:gd name="connsiteY92" fmla="*/ 2023017 h 2488581"/>
              <a:gd name="connsiteX93" fmla="*/ 239751 w 3270095"/>
              <a:gd name="connsiteY93" fmla="*/ 2070410 h 2488581"/>
              <a:gd name="connsiteX94" fmla="*/ 217449 w 3270095"/>
              <a:gd name="connsiteY94" fmla="*/ 2128954 h 2488581"/>
              <a:gd name="connsiteX95" fmla="*/ 197934 w 3270095"/>
              <a:gd name="connsiteY95" fmla="*/ 2151256 h 2488581"/>
              <a:gd name="connsiteX96" fmla="*/ 153329 w 3270095"/>
              <a:gd name="connsiteY96" fmla="*/ 2195861 h 2488581"/>
              <a:gd name="connsiteX97" fmla="*/ 122663 w 3270095"/>
              <a:gd name="connsiteY97" fmla="*/ 2220951 h 2488581"/>
              <a:gd name="connsiteX98" fmla="*/ 114300 w 3270095"/>
              <a:gd name="connsiteY98" fmla="*/ 2254405 h 2488581"/>
              <a:gd name="connsiteX99" fmla="*/ 111512 w 3270095"/>
              <a:gd name="connsiteY99" fmla="*/ 2312949 h 2488581"/>
              <a:gd name="connsiteX100" fmla="*/ 94785 w 3270095"/>
              <a:gd name="connsiteY100" fmla="*/ 2377068 h 2488581"/>
              <a:gd name="connsiteX101" fmla="*/ 44605 w 3270095"/>
              <a:gd name="connsiteY101" fmla="*/ 2463490 h 2488581"/>
              <a:gd name="connsiteX102" fmla="*/ 0 w 3270095"/>
              <a:gd name="connsiteY102" fmla="*/ 2488581 h 2488581"/>
              <a:gd name="connsiteX0" fmla="*/ 3256156 w 3270095"/>
              <a:gd name="connsiteY0" fmla="*/ 1013832 h 2488581"/>
              <a:gd name="connsiteX1" fmla="*/ 3264520 w 3270095"/>
              <a:gd name="connsiteY1" fmla="*/ 952500 h 2488581"/>
              <a:gd name="connsiteX2" fmla="*/ 3242217 w 3270095"/>
              <a:gd name="connsiteY2" fmla="*/ 896744 h 2488581"/>
              <a:gd name="connsiteX3" fmla="*/ 3228278 w 3270095"/>
              <a:gd name="connsiteY3" fmla="*/ 854927 h 2488581"/>
              <a:gd name="connsiteX4" fmla="*/ 3242217 w 3270095"/>
              <a:gd name="connsiteY4" fmla="*/ 793595 h 2488581"/>
              <a:gd name="connsiteX5" fmla="*/ 3267307 w 3270095"/>
              <a:gd name="connsiteY5" fmla="*/ 748990 h 2488581"/>
              <a:gd name="connsiteX6" fmla="*/ 3258944 w 3270095"/>
              <a:gd name="connsiteY6" fmla="*/ 687659 h 2488581"/>
              <a:gd name="connsiteX7" fmla="*/ 3239429 w 3270095"/>
              <a:gd name="connsiteY7" fmla="*/ 623539 h 2488581"/>
              <a:gd name="connsiteX8" fmla="*/ 3223554 w 3270095"/>
              <a:gd name="connsiteY8" fmla="*/ 574085 h 2488581"/>
              <a:gd name="connsiteX9" fmla="*/ 3223554 w 3270095"/>
              <a:gd name="connsiteY9" fmla="*/ 571145 h 2488581"/>
              <a:gd name="connsiteX10" fmla="*/ 3189249 w 3270095"/>
              <a:gd name="connsiteY10" fmla="*/ 534329 h 2488581"/>
              <a:gd name="connsiteX11" fmla="*/ 3133493 w 3270095"/>
              <a:gd name="connsiteY11" fmla="*/ 500876 h 2488581"/>
              <a:gd name="connsiteX12" fmla="*/ 3077737 w 3270095"/>
              <a:gd name="connsiteY12" fmla="*/ 464634 h 2488581"/>
              <a:gd name="connsiteX13" fmla="*/ 3055434 w 3270095"/>
              <a:gd name="connsiteY13" fmla="*/ 442332 h 2488581"/>
              <a:gd name="connsiteX14" fmla="*/ 3002466 w 3270095"/>
              <a:gd name="connsiteY14" fmla="*/ 464634 h 2488581"/>
              <a:gd name="connsiteX15" fmla="*/ 2974588 w 3270095"/>
              <a:gd name="connsiteY15" fmla="*/ 478573 h 2488581"/>
              <a:gd name="connsiteX16" fmla="*/ 2938346 w 3270095"/>
              <a:gd name="connsiteY16" fmla="*/ 447907 h 2488581"/>
              <a:gd name="connsiteX17" fmla="*/ 2882590 w 3270095"/>
              <a:gd name="connsiteY17" fmla="*/ 442332 h 2488581"/>
              <a:gd name="connsiteX18" fmla="*/ 2832410 w 3270095"/>
              <a:gd name="connsiteY18" fmla="*/ 439544 h 2488581"/>
              <a:gd name="connsiteX19" fmla="*/ 2801744 w 3270095"/>
              <a:gd name="connsiteY19" fmla="*/ 414454 h 2488581"/>
              <a:gd name="connsiteX20" fmla="*/ 2737624 w 3270095"/>
              <a:gd name="connsiteY20" fmla="*/ 372637 h 2488581"/>
              <a:gd name="connsiteX21" fmla="*/ 2687444 w 3270095"/>
              <a:gd name="connsiteY21" fmla="*/ 341971 h 2488581"/>
              <a:gd name="connsiteX22" fmla="*/ 2631688 w 3270095"/>
              <a:gd name="connsiteY22" fmla="*/ 316881 h 2488581"/>
              <a:gd name="connsiteX23" fmla="*/ 2556417 w 3270095"/>
              <a:gd name="connsiteY23" fmla="*/ 277851 h 2488581"/>
              <a:gd name="connsiteX24" fmla="*/ 2520176 w 3270095"/>
              <a:gd name="connsiteY24" fmla="*/ 266700 h 2488581"/>
              <a:gd name="connsiteX25" fmla="*/ 2436541 w 3270095"/>
              <a:gd name="connsiteY25" fmla="*/ 255549 h 2488581"/>
              <a:gd name="connsiteX26" fmla="*/ 2369634 w 3270095"/>
              <a:gd name="connsiteY26" fmla="*/ 286215 h 2488581"/>
              <a:gd name="connsiteX27" fmla="*/ 2316666 w 3270095"/>
              <a:gd name="connsiteY27" fmla="*/ 280639 h 2488581"/>
              <a:gd name="connsiteX28" fmla="*/ 2280424 w 3270095"/>
              <a:gd name="connsiteY28" fmla="*/ 258337 h 2488581"/>
              <a:gd name="connsiteX29" fmla="*/ 2210729 w 3270095"/>
              <a:gd name="connsiteY29" fmla="*/ 258337 h 2488581"/>
              <a:gd name="connsiteX30" fmla="*/ 2138246 w 3270095"/>
              <a:gd name="connsiteY30" fmla="*/ 280639 h 2488581"/>
              <a:gd name="connsiteX31" fmla="*/ 2102005 w 3270095"/>
              <a:gd name="connsiteY31" fmla="*/ 289003 h 2488581"/>
              <a:gd name="connsiteX32" fmla="*/ 2040673 w 3270095"/>
              <a:gd name="connsiteY32" fmla="*/ 283427 h 2488581"/>
              <a:gd name="connsiteX33" fmla="*/ 1979341 w 3270095"/>
              <a:gd name="connsiteY33" fmla="*/ 261125 h 2488581"/>
              <a:gd name="connsiteX34" fmla="*/ 1870617 w 3270095"/>
              <a:gd name="connsiteY34" fmla="*/ 261125 h 2488581"/>
              <a:gd name="connsiteX35" fmla="*/ 1814861 w 3270095"/>
              <a:gd name="connsiteY35" fmla="*/ 230459 h 2488581"/>
              <a:gd name="connsiteX36" fmla="*/ 1778620 w 3270095"/>
              <a:gd name="connsiteY36" fmla="*/ 227671 h 2488581"/>
              <a:gd name="connsiteX37" fmla="*/ 1717288 w 3270095"/>
              <a:gd name="connsiteY37" fmla="*/ 194217 h 2488581"/>
              <a:gd name="connsiteX38" fmla="*/ 1681046 w 3270095"/>
              <a:gd name="connsiteY38" fmla="*/ 160764 h 2488581"/>
              <a:gd name="connsiteX39" fmla="*/ 1625290 w 3270095"/>
              <a:gd name="connsiteY39" fmla="*/ 121734 h 2488581"/>
              <a:gd name="connsiteX40" fmla="*/ 1580685 w 3270095"/>
              <a:gd name="connsiteY40" fmla="*/ 77129 h 2488581"/>
              <a:gd name="connsiteX41" fmla="*/ 1533293 w 3270095"/>
              <a:gd name="connsiteY41" fmla="*/ 35312 h 2488581"/>
              <a:gd name="connsiteX42" fmla="*/ 1405054 w 3270095"/>
              <a:gd name="connsiteY42" fmla="*/ 43676 h 2488581"/>
              <a:gd name="connsiteX43" fmla="*/ 1352085 w 3270095"/>
              <a:gd name="connsiteY43" fmla="*/ 32525 h 2488581"/>
              <a:gd name="connsiteX44" fmla="*/ 1313056 w 3270095"/>
              <a:gd name="connsiteY44" fmla="*/ 7434 h 2488581"/>
              <a:gd name="connsiteX45" fmla="*/ 1257300 w 3270095"/>
              <a:gd name="connsiteY45" fmla="*/ 1859 h 2488581"/>
              <a:gd name="connsiteX46" fmla="*/ 1201544 w 3270095"/>
              <a:gd name="connsiteY46" fmla="*/ 18585 h 2488581"/>
              <a:gd name="connsiteX47" fmla="*/ 1137424 w 3270095"/>
              <a:gd name="connsiteY47" fmla="*/ 46464 h 2488581"/>
              <a:gd name="connsiteX48" fmla="*/ 1078880 w 3270095"/>
              <a:gd name="connsiteY48" fmla="*/ 68766 h 2488581"/>
              <a:gd name="connsiteX49" fmla="*/ 1039851 w 3270095"/>
              <a:gd name="connsiteY49" fmla="*/ 105007 h 2488581"/>
              <a:gd name="connsiteX50" fmla="*/ 1006398 w 3270095"/>
              <a:gd name="connsiteY50" fmla="*/ 135673 h 2488581"/>
              <a:gd name="connsiteX51" fmla="*/ 970156 w 3270095"/>
              <a:gd name="connsiteY51" fmla="*/ 152400 h 2488581"/>
              <a:gd name="connsiteX52" fmla="*/ 933915 w 3270095"/>
              <a:gd name="connsiteY52" fmla="*/ 166339 h 2488581"/>
              <a:gd name="connsiteX53" fmla="*/ 880946 w 3270095"/>
              <a:gd name="connsiteY53" fmla="*/ 205368 h 2488581"/>
              <a:gd name="connsiteX54" fmla="*/ 853068 w 3270095"/>
              <a:gd name="connsiteY54" fmla="*/ 222095 h 2488581"/>
              <a:gd name="connsiteX55" fmla="*/ 833554 w 3270095"/>
              <a:gd name="connsiteY55" fmla="*/ 263912 h 2488581"/>
              <a:gd name="connsiteX56" fmla="*/ 811251 w 3270095"/>
              <a:gd name="connsiteY56" fmla="*/ 302942 h 2488581"/>
              <a:gd name="connsiteX57" fmla="*/ 814039 w 3270095"/>
              <a:gd name="connsiteY57" fmla="*/ 339183 h 2488581"/>
              <a:gd name="connsiteX58" fmla="*/ 822402 w 3270095"/>
              <a:gd name="connsiteY58" fmla="*/ 375425 h 2488581"/>
              <a:gd name="connsiteX59" fmla="*/ 777798 w 3270095"/>
              <a:gd name="connsiteY59" fmla="*/ 392151 h 2488581"/>
              <a:gd name="connsiteX60" fmla="*/ 738768 w 3270095"/>
              <a:gd name="connsiteY60" fmla="*/ 431181 h 2488581"/>
              <a:gd name="connsiteX61" fmla="*/ 710890 w 3270095"/>
              <a:gd name="connsiteY61" fmla="*/ 470210 h 2488581"/>
              <a:gd name="connsiteX62" fmla="*/ 663498 w 3270095"/>
              <a:gd name="connsiteY62" fmla="*/ 520390 h 2488581"/>
              <a:gd name="connsiteX63" fmla="*/ 621680 w 3270095"/>
              <a:gd name="connsiteY63" fmla="*/ 564995 h 2488581"/>
              <a:gd name="connsiteX64" fmla="*/ 599378 w 3270095"/>
              <a:gd name="connsiteY64" fmla="*/ 587298 h 2488581"/>
              <a:gd name="connsiteX65" fmla="*/ 565924 w 3270095"/>
              <a:gd name="connsiteY65" fmla="*/ 643054 h 2488581"/>
              <a:gd name="connsiteX66" fmla="*/ 554773 w 3270095"/>
              <a:gd name="connsiteY66" fmla="*/ 662568 h 2488581"/>
              <a:gd name="connsiteX67" fmla="*/ 554773 w 3270095"/>
              <a:gd name="connsiteY67" fmla="*/ 693234 h 2488581"/>
              <a:gd name="connsiteX68" fmla="*/ 585439 w 3270095"/>
              <a:gd name="connsiteY68" fmla="*/ 813110 h 2488581"/>
              <a:gd name="connsiteX69" fmla="*/ 577076 w 3270095"/>
              <a:gd name="connsiteY69" fmla="*/ 866078 h 2488581"/>
              <a:gd name="connsiteX70" fmla="*/ 602166 w 3270095"/>
              <a:gd name="connsiteY70" fmla="*/ 907895 h 2488581"/>
              <a:gd name="connsiteX71" fmla="*/ 624468 w 3270095"/>
              <a:gd name="connsiteY71" fmla="*/ 999893 h 2488581"/>
              <a:gd name="connsiteX72" fmla="*/ 624468 w 3270095"/>
              <a:gd name="connsiteY72" fmla="*/ 1072376 h 2488581"/>
              <a:gd name="connsiteX73" fmla="*/ 607741 w 3270095"/>
              <a:gd name="connsiteY73" fmla="*/ 1133707 h 2488581"/>
              <a:gd name="connsiteX74" fmla="*/ 602166 w 3270095"/>
              <a:gd name="connsiteY74" fmla="*/ 1189464 h 2488581"/>
              <a:gd name="connsiteX75" fmla="*/ 607741 w 3270095"/>
              <a:gd name="connsiteY75" fmla="*/ 1225705 h 2488581"/>
              <a:gd name="connsiteX76" fmla="*/ 618893 w 3270095"/>
              <a:gd name="connsiteY76" fmla="*/ 1320490 h 2488581"/>
              <a:gd name="connsiteX77" fmla="*/ 616105 w 3270095"/>
              <a:gd name="connsiteY77" fmla="*/ 1387398 h 2488581"/>
              <a:gd name="connsiteX78" fmla="*/ 588227 w 3270095"/>
              <a:gd name="connsiteY78" fmla="*/ 1454305 h 2488581"/>
              <a:gd name="connsiteX79" fmla="*/ 549198 w 3270095"/>
              <a:gd name="connsiteY79" fmla="*/ 1501698 h 2488581"/>
              <a:gd name="connsiteX80" fmla="*/ 515744 w 3270095"/>
              <a:gd name="connsiteY80" fmla="*/ 1535151 h 2488581"/>
              <a:gd name="connsiteX81" fmla="*/ 487866 w 3270095"/>
              <a:gd name="connsiteY81" fmla="*/ 1568605 h 2488581"/>
              <a:gd name="connsiteX82" fmla="*/ 496229 w 3270095"/>
              <a:gd name="connsiteY82" fmla="*/ 1607634 h 2488581"/>
              <a:gd name="connsiteX83" fmla="*/ 457200 w 3270095"/>
              <a:gd name="connsiteY83" fmla="*/ 1674542 h 2488581"/>
              <a:gd name="connsiteX84" fmla="*/ 457200 w 3270095"/>
              <a:gd name="connsiteY84" fmla="*/ 1707995 h 2488581"/>
              <a:gd name="connsiteX85" fmla="*/ 454412 w 3270095"/>
              <a:gd name="connsiteY85" fmla="*/ 1760964 h 2488581"/>
              <a:gd name="connsiteX86" fmla="*/ 432110 w 3270095"/>
              <a:gd name="connsiteY86" fmla="*/ 1827871 h 2488581"/>
              <a:gd name="connsiteX87" fmla="*/ 404232 w 3270095"/>
              <a:gd name="connsiteY87" fmla="*/ 1869688 h 2488581"/>
              <a:gd name="connsiteX88" fmla="*/ 370778 w 3270095"/>
              <a:gd name="connsiteY88" fmla="*/ 1900354 h 2488581"/>
              <a:gd name="connsiteX89" fmla="*/ 317810 w 3270095"/>
              <a:gd name="connsiteY89" fmla="*/ 1942171 h 2488581"/>
              <a:gd name="connsiteX90" fmla="*/ 287144 w 3270095"/>
              <a:gd name="connsiteY90" fmla="*/ 1961685 h 2488581"/>
              <a:gd name="connsiteX91" fmla="*/ 264841 w 3270095"/>
              <a:gd name="connsiteY91" fmla="*/ 2023017 h 2488581"/>
              <a:gd name="connsiteX92" fmla="*/ 239751 w 3270095"/>
              <a:gd name="connsiteY92" fmla="*/ 2070410 h 2488581"/>
              <a:gd name="connsiteX93" fmla="*/ 217449 w 3270095"/>
              <a:gd name="connsiteY93" fmla="*/ 2128954 h 2488581"/>
              <a:gd name="connsiteX94" fmla="*/ 197934 w 3270095"/>
              <a:gd name="connsiteY94" fmla="*/ 2151256 h 2488581"/>
              <a:gd name="connsiteX95" fmla="*/ 153329 w 3270095"/>
              <a:gd name="connsiteY95" fmla="*/ 2195861 h 2488581"/>
              <a:gd name="connsiteX96" fmla="*/ 122663 w 3270095"/>
              <a:gd name="connsiteY96" fmla="*/ 2220951 h 2488581"/>
              <a:gd name="connsiteX97" fmla="*/ 114300 w 3270095"/>
              <a:gd name="connsiteY97" fmla="*/ 2254405 h 2488581"/>
              <a:gd name="connsiteX98" fmla="*/ 111512 w 3270095"/>
              <a:gd name="connsiteY98" fmla="*/ 2312949 h 2488581"/>
              <a:gd name="connsiteX99" fmla="*/ 94785 w 3270095"/>
              <a:gd name="connsiteY99" fmla="*/ 2377068 h 2488581"/>
              <a:gd name="connsiteX100" fmla="*/ 44605 w 3270095"/>
              <a:gd name="connsiteY100" fmla="*/ 2463490 h 2488581"/>
              <a:gd name="connsiteX101" fmla="*/ 0 w 3270095"/>
              <a:gd name="connsiteY101" fmla="*/ 2488581 h 2488581"/>
              <a:gd name="connsiteX0" fmla="*/ 3264520 w 3270095"/>
              <a:gd name="connsiteY0" fmla="*/ 952500 h 2488581"/>
              <a:gd name="connsiteX1" fmla="*/ 3242217 w 3270095"/>
              <a:gd name="connsiteY1" fmla="*/ 896744 h 2488581"/>
              <a:gd name="connsiteX2" fmla="*/ 3228278 w 3270095"/>
              <a:gd name="connsiteY2" fmla="*/ 854927 h 2488581"/>
              <a:gd name="connsiteX3" fmla="*/ 3242217 w 3270095"/>
              <a:gd name="connsiteY3" fmla="*/ 793595 h 2488581"/>
              <a:gd name="connsiteX4" fmla="*/ 3267307 w 3270095"/>
              <a:gd name="connsiteY4" fmla="*/ 748990 h 2488581"/>
              <a:gd name="connsiteX5" fmla="*/ 3258944 w 3270095"/>
              <a:gd name="connsiteY5" fmla="*/ 687659 h 2488581"/>
              <a:gd name="connsiteX6" fmla="*/ 3239429 w 3270095"/>
              <a:gd name="connsiteY6" fmla="*/ 623539 h 2488581"/>
              <a:gd name="connsiteX7" fmla="*/ 3223554 w 3270095"/>
              <a:gd name="connsiteY7" fmla="*/ 574085 h 2488581"/>
              <a:gd name="connsiteX8" fmla="*/ 3223554 w 3270095"/>
              <a:gd name="connsiteY8" fmla="*/ 571145 h 2488581"/>
              <a:gd name="connsiteX9" fmla="*/ 3189249 w 3270095"/>
              <a:gd name="connsiteY9" fmla="*/ 534329 h 2488581"/>
              <a:gd name="connsiteX10" fmla="*/ 3133493 w 3270095"/>
              <a:gd name="connsiteY10" fmla="*/ 500876 h 2488581"/>
              <a:gd name="connsiteX11" fmla="*/ 3077737 w 3270095"/>
              <a:gd name="connsiteY11" fmla="*/ 464634 h 2488581"/>
              <a:gd name="connsiteX12" fmla="*/ 3055434 w 3270095"/>
              <a:gd name="connsiteY12" fmla="*/ 442332 h 2488581"/>
              <a:gd name="connsiteX13" fmla="*/ 3002466 w 3270095"/>
              <a:gd name="connsiteY13" fmla="*/ 464634 h 2488581"/>
              <a:gd name="connsiteX14" fmla="*/ 2974588 w 3270095"/>
              <a:gd name="connsiteY14" fmla="*/ 478573 h 2488581"/>
              <a:gd name="connsiteX15" fmla="*/ 2938346 w 3270095"/>
              <a:gd name="connsiteY15" fmla="*/ 447907 h 2488581"/>
              <a:gd name="connsiteX16" fmla="*/ 2882590 w 3270095"/>
              <a:gd name="connsiteY16" fmla="*/ 442332 h 2488581"/>
              <a:gd name="connsiteX17" fmla="*/ 2832410 w 3270095"/>
              <a:gd name="connsiteY17" fmla="*/ 439544 h 2488581"/>
              <a:gd name="connsiteX18" fmla="*/ 2801744 w 3270095"/>
              <a:gd name="connsiteY18" fmla="*/ 414454 h 2488581"/>
              <a:gd name="connsiteX19" fmla="*/ 2737624 w 3270095"/>
              <a:gd name="connsiteY19" fmla="*/ 372637 h 2488581"/>
              <a:gd name="connsiteX20" fmla="*/ 2687444 w 3270095"/>
              <a:gd name="connsiteY20" fmla="*/ 341971 h 2488581"/>
              <a:gd name="connsiteX21" fmla="*/ 2631688 w 3270095"/>
              <a:gd name="connsiteY21" fmla="*/ 316881 h 2488581"/>
              <a:gd name="connsiteX22" fmla="*/ 2556417 w 3270095"/>
              <a:gd name="connsiteY22" fmla="*/ 277851 h 2488581"/>
              <a:gd name="connsiteX23" fmla="*/ 2520176 w 3270095"/>
              <a:gd name="connsiteY23" fmla="*/ 266700 h 2488581"/>
              <a:gd name="connsiteX24" fmla="*/ 2436541 w 3270095"/>
              <a:gd name="connsiteY24" fmla="*/ 255549 h 2488581"/>
              <a:gd name="connsiteX25" fmla="*/ 2369634 w 3270095"/>
              <a:gd name="connsiteY25" fmla="*/ 286215 h 2488581"/>
              <a:gd name="connsiteX26" fmla="*/ 2316666 w 3270095"/>
              <a:gd name="connsiteY26" fmla="*/ 280639 h 2488581"/>
              <a:gd name="connsiteX27" fmla="*/ 2280424 w 3270095"/>
              <a:gd name="connsiteY27" fmla="*/ 258337 h 2488581"/>
              <a:gd name="connsiteX28" fmla="*/ 2210729 w 3270095"/>
              <a:gd name="connsiteY28" fmla="*/ 258337 h 2488581"/>
              <a:gd name="connsiteX29" fmla="*/ 2138246 w 3270095"/>
              <a:gd name="connsiteY29" fmla="*/ 280639 h 2488581"/>
              <a:gd name="connsiteX30" fmla="*/ 2102005 w 3270095"/>
              <a:gd name="connsiteY30" fmla="*/ 289003 h 2488581"/>
              <a:gd name="connsiteX31" fmla="*/ 2040673 w 3270095"/>
              <a:gd name="connsiteY31" fmla="*/ 283427 h 2488581"/>
              <a:gd name="connsiteX32" fmla="*/ 1979341 w 3270095"/>
              <a:gd name="connsiteY32" fmla="*/ 261125 h 2488581"/>
              <a:gd name="connsiteX33" fmla="*/ 1870617 w 3270095"/>
              <a:gd name="connsiteY33" fmla="*/ 261125 h 2488581"/>
              <a:gd name="connsiteX34" fmla="*/ 1814861 w 3270095"/>
              <a:gd name="connsiteY34" fmla="*/ 230459 h 2488581"/>
              <a:gd name="connsiteX35" fmla="*/ 1778620 w 3270095"/>
              <a:gd name="connsiteY35" fmla="*/ 227671 h 2488581"/>
              <a:gd name="connsiteX36" fmla="*/ 1717288 w 3270095"/>
              <a:gd name="connsiteY36" fmla="*/ 194217 h 2488581"/>
              <a:gd name="connsiteX37" fmla="*/ 1681046 w 3270095"/>
              <a:gd name="connsiteY37" fmla="*/ 160764 h 2488581"/>
              <a:gd name="connsiteX38" fmla="*/ 1625290 w 3270095"/>
              <a:gd name="connsiteY38" fmla="*/ 121734 h 2488581"/>
              <a:gd name="connsiteX39" fmla="*/ 1580685 w 3270095"/>
              <a:gd name="connsiteY39" fmla="*/ 77129 h 2488581"/>
              <a:gd name="connsiteX40" fmla="*/ 1533293 w 3270095"/>
              <a:gd name="connsiteY40" fmla="*/ 35312 h 2488581"/>
              <a:gd name="connsiteX41" fmla="*/ 1405054 w 3270095"/>
              <a:gd name="connsiteY41" fmla="*/ 43676 h 2488581"/>
              <a:gd name="connsiteX42" fmla="*/ 1352085 w 3270095"/>
              <a:gd name="connsiteY42" fmla="*/ 32525 h 2488581"/>
              <a:gd name="connsiteX43" fmla="*/ 1313056 w 3270095"/>
              <a:gd name="connsiteY43" fmla="*/ 7434 h 2488581"/>
              <a:gd name="connsiteX44" fmla="*/ 1257300 w 3270095"/>
              <a:gd name="connsiteY44" fmla="*/ 1859 h 2488581"/>
              <a:gd name="connsiteX45" fmla="*/ 1201544 w 3270095"/>
              <a:gd name="connsiteY45" fmla="*/ 18585 h 2488581"/>
              <a:gd name="connsiteX46" fmla="*/ 1137424 w 3270095"/>
              <a:gd name="connsiteY46" fmla="*/ 46464 h 2488581"/>
              <a:gd name="connsiteX47" fmla="*/ 1078880 w 3270095"/>
              <a:gd name="connsiteY47" fmla="*/ 68766 h 2488581"/>
              <a:gd name="connsiteX48" fmla="*/ 1039851 w 3270095"/>
              <a:gd name="connsiteY48" fmla="*/ 105007 h 2488581"/>
              <a:gd name="connsiteX49" fmla="*/ 1006398 w 3270095"/>
              <a:gd name="connsiteY49" fmla="*/ 135673 h 2488581"/>
              <a:gd name="connsiteX50" fmla="*/ 970156 w 3270095"/>
              <a:gd name="connsiteY50" fmla="*/ 152400 h 2488581"/>
              <a:gd name="connsiteX51" fmla="*/ 933915 w 3270095"/>
              <a:gd name="connsiteY51" fmla="*/ 166339 h 2488581"/>
              <a:gd name="connsiteX52" fmla="*/ 880946 w 3270095"/>
              <a:gd name="connsiteY52" fmla="*/ 205368 h 2488581"/>
              <a:gd name="connsiteX53" fmla="*/ 853068 w 3270095"/>
              <a:gd name="connsiteY53" fmla="*/ 222095 h 2488581"/>
              <a:gd name="connsiteX54" fmla="*/ 833554 w 3270095"/>
              <a:gd name="connsiteY54" fmla="*/ 263912 h 2488581"/>
              <a:gd name="connsiteX55" fmla="*/ 811251 w 3270095"/>
              <a:gd name="connsiteY55" fmla="*/ 302942 h 2488581"/>
              <a:gd name="connsiteX56" fmla="*/ 814039 w 3270095"/>
              <a:gd name="connsiteY56" fmla="*/ 339183 h 2488581"/>
              <a:gd name="connsiteX57" fmla="*/ 822402 w 3270095"/>
              <a:gd name="connsiteY57" fmla="*/ 375425 h 2488581"/>
              <a:gd name="connsiteX58" fmla="*/ 777798 w 3270095"/>
              <a:gd name="connsiteY58" fmla="*/ 392151 h 2488581"/>
              <a:gd name="connsiteX59" fmla="*/ 738768 w 3270095"/>
              <a:gd name="connsiteY59" fmla="*/ 431181 h 2488581"/>
              <a:gd name="connsiteX60" fmla="*/ 710890 w 3270095"/>
              <a:gd name="connsiteY60" fmla="*/ 470210 h 2488581"/>
              <a:gd name="connsiteX61" fmla="*/ 663498 w 3270095"/>
              <a:gd name="connsiteY61" fmla="*/ 520390 h 2488581"/>
              <a:gd name="connsiteX62" fmla="*/ 621680 w 3270095"/>
              <a:gd name="connsiteY62" fmla="*/ 564995 h 2488581"/>
              <a:gd name="connsiteX63" fmla="*/ 599378 w 3270095"/>
              <a:gd name="connsiteY63" fmla="*/ 587298 h 2488581"/>
              <a:gd name="connsiteX64" fmla="*/ 565924 w 3270095"/>
              <a:gd name="connsiteY64" fmla="*/ 643054 h 2488581"/>
              <a:gd name="connsiteX65" fmla="*/ 554773 w 3270095"/>
              <a:gd name="connsiteY65" fmla="*/ 662568 h 2488581"/>
              <a:gd name="connsiteX66" fmla="*/ 554773 w 3270095"/>
              <a:gd name="connsiteY66" fmla="*/ 693234 h 2488581"/>
              <a:gd name="connsiteX67" fmla="*/ 585439 w 3270095"/>
              <a:gd name="connsiteY67" fmla="*/ 813110 h 2488581"/>
              <a:gd name="connsiteX68" fmla="*/ 577076 w 3270095"/>
              <a:gd name="connsiteY68" fmla="*/ 866078 h 2488581"/>
              <a:gd name="connsiteX69" fmla="*/ 602166 w 3270095"/>
              <a:gd name="connsiteY69" fmla="*/ 907895 h 2488581"/>
              <a:gd name="connsiteX70" fmla="*/ 624468 w 3270095"/>
              <a:gd name="connsiteY70" fmla="*/ 999893 h 2488581"/>
              <a:gd name="connsiteX71" fmla="*/ 624468 w 3270095"/>
              <a:gd name="connsiteY71" fmla="*/ 1072376 h 2488581"/>
              <a:gd name="connsiteX72" fmla="*/ 607741 w 3270095"/>
              <a:gd name="connsiteY72" fmla="*/ 1133707 h 2488581"/>
              <a:gd name="connsiteX73" fmla="*/ 602166 w 3270095"/>
              <a:gd name="connsiteY73" fmla="*/ 1189464 h 2488581"/>
              <a:gd name="connsiteX74" fmla="*/ 607741 w 3270095"/>
              <a:gd name="connsiteY74" fmla="*/ 1225705 h 2488581"/>
              <a:gd name="connsiteX75" fmla="*/ 618893 w 3270095"/>
              <a:gd name="connsiteY75" fmla="*/ 1320490 h 2488581"/>
              <a:gd name="connsiteX76" fmla="*/ 616105 w 3270095"/>
              <a:gd name="connsiteY76" fmla="*/ 1387398 h 2488581"/>
              <a:gd name="connsiteX77" fmla="*/ 588227 w 3270095"/>
              <a:gd name="connsiteY77" fmla="*/ 1454305 h 2488581"/>
              <a:gd name="connsiteX78" fmla="*/ 549198 w 3270095"/>
              <a:gd name="connsiteY78" fmla="*/ 1501698 h 2488581"/>
              <a:gd name="connsiteX79" fmla="*/ 515744 w 3270095"/>
              <a:gd name="connsiteY79" fmla="*/ 1535151 h 2488581"/>
              <a:gd name="connsiteX80" fmla="*/ 487866 w 3270095"/>
              <a:gd name="connsiteY80" fmla="*/ 1568605 h 2488581"/>
              <a:gd name="connsiteX81" fmla="*/ 496229 w 3270095"/>
              <a:gd name="connsiteY81" fmla="*/ 1607634 h 2488581"/>
              <a:gd name="connsiteX82" fmla="*/ 457200 w 3270095"/>
              <a:gd name="connsiteY82" fmla="*/ 1674542 h 2488581"/>
              <a:gd name="connsiteX83" fmla="*/ 457200 w 3270095"/>
              <a:gd name="connsiteY83" fmla="*/ 1707995 h 2488581"/>
              <a:gd name="connsiteX84" fmla="*/ 454412 w 3270095"/>
              <a:gd name="connsiteY84" fmla="*/ 1760964 h 2488581"/>
              <a:gd name="connsiteX85" fmla="*/ 432110 w 3270095"/>
              <a:gd name="connsiteY85" fmla="*/ 1827871 h 2488581"/>
              <a:gd name="connsiteX86" fmla="*/ 404232 w 3270095"/>
              <a:gd name="connsiteY86" fmla="*/ 1869688 h 2488581"/>
              <a:gd name="connsiteX87" fmla="*/ 370778 w 3270095"/>
              <a:gd name="connsiteY87" fmla="*/ 1900354 h 2488581"/>
              <a:gd name="connsiteX88" fmla="*/ 317810 w 3270095"/>
              <a:gd name="connsiteY88" fmla="*/ 1942171 h 2488581"/>
              <a:gd name="connsiteX89" fmla="*/ 287144 w 3270095"/>
              <a:gd name="connsiteY89" fmla="*/ 1961685 h 2488581"/>
              <a:gd name="connsiteX90" fmla="*/ 264841 w 3270095"/>
              <a:gd name="connsiteY90" fmla="*/ 2023017 h 2488581"/>
              <a:gd name="connsiteX91" fmla="*/ 239751 w 3270095"/>
              <a:gd name="connsiteY91" fmla="*/ 2070410 h 2488581"/>
              <a:gd name="connsiteX92" fmla="*/ 217449 w 3270095"/>
              <a:gd name="connsiteY92" fmla="*/ 2128954 h 2488581"/>
              <a:gd name="connsiteX93" fmla="*/ 197934 w 3270095"/>
              <a:gd name="connsiteY93" fmla="*/ 2151256 h 2488581"/>
              <a:gd name="connsiteX94" fmla="*/ 153329 w 3270095"/>
              <a:gd name="connsiteY94" fmla="*/ 2195861 h 2488581"/>
              <a:gd name="connsiteX95" fmla="*/ 122663 w 3270095"/>
              <a:gd name="connsiteY95" fmla="*/ 2220951 h 2488581"/>
              <a:gd name="connsiteX96" fmla="*/ 114300 w 3270095"/>
              <a:gd name="connsiteY96" fmla="*/ 2254405 h 2488581"/>
              <a:gd name="connsiteX97" fmla="*/ 111512 w 3270095"/>
              <a:gd name="connsiteY97" fmla="*/ 2312949 h 2488581"/>
              <a:gd name="connsiteX98" fmla="*/ 94785 w 3270095"/>
              <a:gd name="connsiteY98" fmla="*/ 2377068 h 2488581"/>
              <a:gd name="connsiteX99" fmla="*/ 44605 w 3270095"/>
              <a:gd name="connsiteY99" fmla="*/ 2463490 h 2488581"/>
              <a:gd name="connsiteX100" fmla="*/ 0 w 3270095"/>
              <a:gd name="connsiteY100" fmla="*/ 2488581 h 2488581"/>
              <a:gd name="connsiteX0" fmla="*/ 3242217 w 3270095"/>
              <a:gd name="connsiteY0" fmla="*/ 896744 h 2488581"/>
              <a:gd name="connsiteX1" fmla="*/ 3228278 w 3270095"/>
              <a:gd name="connsiteY1" fmla="*/ 854927 h 2488581"/>
              <a:gd name="connsiteX2" fmla="*/ 3242217 w 3270095"/>
              <a:gd name="connsiteY2" fmla="*/ 793595 h 2488581"/>
              <a:gd name="connsiteX3" fmla="*/ 3267307 w 3270095"/>
              <a:gd name="connsiteY3" fmla="*/ 748990 h 2488581"/>
              <a:gd name="connsiteX4" fmla="*/ 3258944 w 3270095"/>
              <a:gd name="connsiteY4" fmla="*/ 687659 h 2488581"/>
              <a:gd name="connsiteX5" fmla="*/ 3239429 w 3270095"/>
              <a:gd name="connsiteY5" fmla="*/ 623539 h 2488581"/>
              <a:gd name="connsiteX6" fmla="*/ 3223554 w 3270095"/>
              <a:gd name="connsiteY6" fmla="*/ 574085 h 2488581"/>
              <a:gd name="connsiteX7" fmla="*/ 3223554 w 3270095"/>
              <a:gd name="connsiteY7" fmla="*/ 571145 h 2488581"/>
              <a:gd name="connsiteX8" fmla="*/ 3189249 w 3270095"/>
              <a:gd name="connsiteY8" fmla="*/ 534329 h 2488581"/>
              <a:gd name="connsiteX9" fmla="*/ 3133493 w 3270095"/>
              <a:gd name="connsiteY9" fmla="*/ 500876 h 2488581"/>
              <a:gd name="connsiteX10" fmla="*/ 3077737 w 3270095"/>
              <a:gd name="connsiteY10" fmla="*/ 464634 h 2488581"/>
              <a:gd name="connsiteX11" fmla="*/ 3055434 w 3270095"/>
              <a:gd name="connsiteY11" fmla="*/ 442332 h 2488581"/>
              <a:gd name="connsiteX12" fmla="*/ 3002466 w 3270095"/>
              <a:gd name="connsiteY12" fmla="*/ 464634 h 2488581"/>
              <a:gd name="connsiteX13" fmla="*/ 2974588 w 3270095"/>
              <a:gd name="connsiteY13" fmla="*/ 478573 h 2488581"/>
              <a:gd name="connsiteX14" fmla="*/ 2938346 w 3270095"/>
              <a:gd name="connsiteY14" fmla="*/ 447907 h 2488581"/>
              <a:gd name="connsiteX15" fmla="*/ 2882590 w 3270095"/>
              <a:gd name="connsiteY15" fmla="*/ 442332 h 2488581"/>
              <a:gd name="connsiteX16" fmla="*/ 2832410 w 3270095"/>
              <a:gd name="connsiteY16" fmla="*/ 439544 h 2488581"/>
              <a:gd name="connsiteX17" fmla="*/ 2801744 w 3270095"/>
              <a:gd name="connsiteY17" fmla="*/ 414454 h 2488581"/>
              <a:gd name="connsiteX18" fmla="*/ 2737624 w 3270095"/>
              <a:gd name="connsiteY18" fmla="*/ 372637 h 2488581"/>
              <a:gd name="connsiteX19" fmla="*/ 2687444 w 3270095"/>
              <a:gd name="connsiteY19" fmla="*/ 341971 h 2488581"/>
              <a:gd name="connsiteX20" fmla="*/ 2631688 w 3270095"/>
              <a:gd name="connsiteY20" fmla="*/ 316881 h 2488581"/>
              <a:gd name="connsiteX21" fmla="*/ 2556417 w 3270095"/>
              <a:gd name="connsiteY21" fmla="*/ 277851 h 2488581"/>
              <a:gd name="connsiteX22" fmla="*/ 2520176 w 3270095"/>
              <a:gd name="connsiteY22" fmla="*/ 266700 h 2488581"/>
              <a:gd name="connsiteX23" fmla="*/ 2436541 w 3270095"/>
              <a:gd name="connsiteY23" fmla="*/ 255549 h 2488581"/>
              <a:gd name="connsiteX24" fmla="*/ 2369634 w 3270095"/>
              <a:gd name="connsiteY24" fmla="*/ 286215 h 2488581"/>
              <a:gd name="connsiteX25" fmla="*/ 2316666 w 3270095"/>
              <a:gd name="connsiteY25" fmla="*/ 280639 h 2488581"/>
              <a:gd name="connsiteX26" fmla="*/ 2280424 w 3270095"/>
              <a:gd name="connsiteY26" fmla="*/ 258337 h 2488581"/>
              <a:gd name="connsiteX27" fmla="*/ 2210729 w 3270095"/>
              <a:gd name="connsiteY27" fmla="*/ 258337 h 2488581"/>
              <a:gd name="connsiteX28" fmla="*/ 2138246 w 3270095"/>
              <a:gd name="connsiteY28" fmla="*/ 280639 h 2488581"/>
              <a:gd name="connsiteX29" fmla="*/ 2102005 w 3270095"/>
              <a:gd name="connsiteY29" fmla="*/ 289003 h 2488581"/>
              <a:gd name="connsiteX30" fmla="*/ 2040673 w 3270095"/>
              <a:gd name="connsiteY30" fmla="*/ 283427 h 2488581"/>
              <a:gd name="connsiteX31" fmla="*/ 1979341 w 3270095"/>
              <a:gd name="connsiteY31" fmla="*/ 261125 h 2488581"/>
              <a:gd name="connsiteX32" fmla="*/ 1870617 w 3270095"/>
              <a:gd name="connsiteY32" fmla="*/ 261125 h 2488581"/>
              <a:gd name="connsiteX33" fmla="*/ 1814861 w 3270095"/>
              <a:gd name="connsiteY33" fmla="*/ 230459 h 2488581"/>
              <a:gd name="connsiteX34" fmla="*/ 1778620 w 3270095"/>
              <a:gd name="connsiteY34" fmla="*/ 227671 h 2488581"/>
              <a:gd name="connsiteX35" fmla="*/ 1717288 w 3270095"/>
              <a:gd name="connsiteY35" fmla="*/ 194217 h 2488581"/>
              <a:gd name="connsiteX36" fmla="*/ 1681046 w 3270095"/>
              <a:gd name="connsiteY36" fmla="*/ 160764 h 2488581"/>
              <a:gd name="connsiteX37" fmla="*/ 1625290 w 3270095"/>
              <a:gd name="connsiteY37" fmla="*/ 121734 h 2488581"/>
              <a:gd name="connsiteX38" fmla="*/ 1580685 w 3270095"/>
              <a:gd name="connsiteY38" fmla="*/ 77129 h 2488581"/>
              <a:gd name="connsiteX39" fmla="*/ 1533293 w 3270095"/>
              <a:gd name="connsiteY39" fmla="*/ 35312 h 2488581"/>
              <a:gd name="connsiteX40" fmla="*/ 1405054 w 3270095"/>
              <a:gd name="connsiteY40" fmla="*/ 43676 h 2488581"/>
              <a:gd name="connsiteX41" fmla="*/ 1352085 w 3270095"/>
              <a:gd name="connsiteY41" fmla="*/ 32525 h 2488581"/>
              <a:gd name="connsiteX42" fmla="*/ 1313056 w 3270095"/>
              <a:gd name="connsiteY42" fmla="*/ 7434 h 2488581"/>
              <a:gd name="connsiteX43" fmla="*/ 1257300 w 3270095"/>
              <a:gd name="connsiteY43" fmla="*/ 1859 h 2488581"/>
              <a:gd name="connsiteX44" fmla="*/ 1201544 w 3270095"/>
              <a:gd name="connsiteY44" fmla="*/ 18585 h 2488581"/>
              <a:gd name="connsiteX45" fmla="*/ 1137424 w 3270095"/>
              <a:gd name="connsiteY45" fmla="*/ 46464 h 2488581"/>
              <a:gd name="connsiteX46" fmla="*/ 1078880 w 3270095"/>
              <a:gd name="connsiteY46" fmla="*/ 68766 h 2488581"/>
              <a:gd name="connsiteX47" fmla="*/ 1039851 w 3270095"/>
              <a:gd name="connsiteY47" fmla="*/ 105007 h 2488581"/>
              <a:gd name="connsiteX48" fmla="*/ 1006398 w 3270095"/>
              <a:gd name="connsiteY48" fmla="*/ 135673 h 2488581"/>
              <a:gd name="connsiteX49" fmla="*/ 970156 w 3270095"/>
              <a:gd name="connsiteY49" fmla="*/ 152400 h 2488581"/>
              <a:gd name="connsiteX50" fmla="*/ 933915 w 3270095"/>
              <a:gd name="connsiteY50" fmla="*/ 166339 h 2488581"/>
              <a:gd name="connsiteX51" fmla="*/ 880946 w 3270095"/>
              <a:gd name="connsiteY51" fmla="*/ 205368 h 2488581"/>
              <a:gd name="connsiteX52" fmla="*/ 853068 w 3270095"/>
              <a:gd name="connsiteY52" fmla="*/ 222095 h 2488581"/>
              <a:gd name="connsiteX53" fmla="*/ 833554 w 3270095"/>
              <a:gd name="connsiteY53" fmla="*/ 263912 h 2488581"/>
              <a:gd name="connsiteX54" fmla="*/ 811251 w 3270095"/>
              <a:gd name="connsiteY54" fmla="*/ 302942 h 2488581"/>
              <a:gd name="connsiteX55" fmla="*/ 814039 w 3270095"/>
              <a:gd name="connsiteY55" fmla="*/ 339183 h 2488581"/>
              <a:gd name="connsiteX56" fmla="*/ 822402 w 3270095"/>
              <a:gd name="connsiteY56" fmla="*/ 375425 h 2488581"/>
              <a:gd name="connsiteX57" fmla="*/ 777798 w 3270095"/>
              <a:gd name="connsiteY57" fmla="*/ 392151 h 2488581"/>
              <a:gd name="connsiteX58" fmla="*/ 738768 w 3270095"/>
              <a:gd name="connsiteY58" fmla="*/ 431181 h 2488581"/>
              <a:gd name="connsiteX59" fmla="*/ 710890 w 3270095"/>
              <a:gd name="connsiteY59" fmla="*/ 470210 h 2488581"/>
              <a:gd name="connsiteX60" fmla="*/ 663498 w 3270095"/>
              <a:gd name="connsiteY60" fmla="*/ 520390 h 2488581"/>
              <a:gd name="connsiteX61" fmla="*/ 621680 w 3270095"/>
              <a:gd name="connsiteY61" fmla="*/ 564995 h 2488581"/>
              <a:gd name="connsiteX62" fmla="*/ 599378 w 3270095"/>
              <a:gd name="connsiteY62" fmla="*/ 587298 h 2488581"/>
              <a:gd name="connsiteX63" fmla="*/ 565924 w 3270095"/>
              <a:gd name="connsiteY63" fmla="*/ 643054 h 2488581"/>
              <a:gd name="connsiteX64" fmla="*/ 554773 w 3270095"/>
              <a:gd name="connsiteY64" fmla="*/ 662568 h 2488581"/>
              <a:gd name="connsiteX65" fmla="*/ 554773 w 3270095"/>
              <a:gd name="connsiteY65" fmla="*/ 693234 h 2488581"/>
              <a:gd name="connsiteX66" fmla="*/ 585439 w 3270095"/>
              <a:gd name="connsiteY66" fmla="*/ 813110 h 2488581"/>
              <a:gd name="connsiteX67" fmla="*/ 577076 w 3270095"/>
              <a:gd name="connsiteY67" fmla="*/ 866078 h 2488581"/>
              <a:gd name="connsiteX68" fmla="*/ 602166 w 3270095"/>
              <a:gd name="connsiteY68" fmla="*/ 907895 h 2488581"/>
              <a:gd name="connsiteX69" fmla="*/ 624468 w 3270095"/>
              <a:gd name="connsiteY69" fmla="*/ 999893 h 2488581"/>
              <a:gd name="connsiteX70" fmla="*/ 624468 w 3270095"/>
              <a:gd name="connsiteY70" fmla="*/ 1072376 h 2488581"/>
              <a:gd name="connsiteX71" fmla="*/ 607741 w 3270095"/>
              <a:gd name="connsiteY71" fmla="*/ 1133707 h 2488581"/>
              <a:gd name="connsiteX72" fmla="*/ 602166 w 3270095"/>
              <a:gd name="connsiteY72" fmla="*/ 1189464 h 2488581"/>
              <a:gd name="connsiteX73" fmla="*/ 607741 w 3270095"/>
              <a:gd name="connsiteY73" fmla="*/ 1225705 h 2488581"/>
              <a:gd name="connsiteX74" fmla="*/ 618893 w 3270095"/>
              <a:gd name="connsiteY74" fmla="*/ 1320490 h 2488581"/>
              <a:gd name="connsiteX75" fmla="*/ 616105 w 3270095"/>
              <a:gd name="connsiteY75" fmla="*/ 1387398 h 2488581"/>
              <a:gd name="connsiteX76" fmla="*/ 588227 w 3270095"/>
              <a:gd name="connsiteY76" fmla="*/ 1454305 h 2488581"/>
              <a:gd name="connsiteX77" fmla="*/ 549198 w 3270095"/>
              <a:gd name="connsiteY77" fmla="*/ 1501698 h 2488581"/>
              <a:gd name="connsiteX78" fmla="*/ 515744 w 3270095"/>
              <a:gd name="connsiteY78" fmla="*/ 1535151 h 2488581"/>
              <a:gd name="connsiteX79" fmla="*/ 487866 w 3270095"/>
              <a:gd name="connsiteY79" fmla="*/ 1568605 h 2488581"/>
              <a:gd name="connsiteX80" fmla="*/ 496229 w 3270095"/>
              <a:gd name="connsiteY80" fmla="*/ 1607634 h 2488581"/>
              <a:gd name="connsiteX81" fmla="*/ 457200 w 3270095"/>
              <a:gd name="connsiteY81" fmla="*/ 1674542 h 2488581"/>
              <a:gd name="connsiteX82" fmla="*/ 457200 w 3270095"/>
              <a:gd name="connsiteY82" fmla="*/ 1707995 h 2488581"/>
              <a:gd name="connsiteX83" fmla="*/ 454412 w 3270095"/>
              <a:gd name="connsiteY83" fmla="*/ 1760964 h 2488581"/>
              <a:gd name="connsiteX84" fmla="*/ 432110 w 3270095"/>
              <a:gd name="connsiteY84" fmla="*/ 1827871 h 2488581"/>
              <a:gd name="connsiteX85" fmla="*/ 404232 w 3270095"/>
              <a:gd name="connsiteY85" fmla="*/ 1869688 h 2488581"/>
              <a:gd name="connsiteX86" fmla="*/ 370778 w 3270095"/>
              <a:gd name="connsiteY86" fmla="*/ 1900354 h 2488581"/>
              <a:gd name="connsiteX87" fmla="*/ 317810 w 3270095"/>
              <a:gd name="connsiteY87" fmla="*/ 1942171 h 2488581"/>
              <a:gd name="connsiteX88" fmla="*/ 287144 w 3270095"/>
              <a:gd name="connsiteY88" fmla="*/ 1961685 h 2488581"/>
              <a:gd name="connsiteX89" fmla="*/ 264841 w 3270095"/>
              <a:gd name="connsiteY89" fmla="*/ 2023017 h 2488581"/>
              <a:gd name="connsiteX90" fmla="*/ 239751 w 3270095"/>
              <a:gd name="connsiteY90" fmla="*/ 2070410 h 2488581"/>
              <a:gd name="connsiteX91" fmla="*/ 217449 w 3270095"/>
              <a:gd name="connsiteY91" fmla="*/ 2128954 h 2488581"/>
              <a:gd name="connsiteX92" fmla="*/ 197934 w 3270095"/>
              <a:gd name="connsiteY92" fmla="*/ 2151256 h 2488581"/>
              <a:gd name="connsiteX93" fmla="*/ 153329 w 3270095"/>
              <a:gd name="connsiteY93" fmla="*/ 2195861 h 2488581"/>
              <a:gd name="connsiteX94" fmla="*/ 122663 w 3270095"/>
              <a:gd name="connsiteY94" fmla="*/ 2220951 h 2488581"/>
              <a:gd name="connsiteX95" fmla="*/ 114300 w 3270095"/>
              <a:gd name="connsiteY95" fmla="*/ 2254405 h 2488581"/>
              <a:gd name="connsiteX96" fmla="*/ 111512 w 3270095"/>
              <a:gd name="connsiteY96" fmla="*/ 2312949 h 2488581"/>
              <a:gd name="connsiteX97" fmla="*/ 94785 w 3270095"/>
              <a:gd name="connsiteY97" fmla="*/ 2377068 h 2488581"/>
              <a:gd name="connsiteX98" fmla="*/ 44605 w 3270095"/>
              <a:gd name="connsiteY98" fmla="*/ 2463490 h 2488581"/>
              <a:gd name="connsiteX99" fmla="*/ 0 w 3270095"/>
              <a:gd name="connsiteY99" fmla="*/ 2488581 h 2488581"/>
              <a:gd name="connsiteX0" fmla="*/ 3228278 w 3270095"/>
              <a:gd name="connsiteY0" fmla="*/ 854927 h 2488581"/>
              <a:gd name="connsiteX1" fmla="*/ 3242217 w 3270095"/>
              <a:gd name="connsiteY1" fmla="*/ 793595 h 2488581"/>
              <a:gd name="connsiteX2" fmla="*/ 3267307 w 3270095"/>
              <a:gd name="connsiteY2" fmla="*/ 748990 h 2488581"/>
              <a:gd name="connsiteX3" fmla="*/ 3258944 w 3270095"/>
              <a:gd name="connsiteY3" fmla="*/ 687659 h 2488581"/>
              <a:gd name="connsiteX4" fmla="*/ 3239429 w 3270095"/>
              <a:gd name="connsiteY4" fmla="*/ 623539 h 2488581"/>
              <a:gd name="connsiteX5" fmla="*/ 3223554 w 3270095"/>
              <a:gd name="connsiteY5" fmla="*/ 574085 h 2488581"/>
              <a:gd name="connsiteX6" fmla="*/ 3223554 w 3270095"/>
              <a:gd name="connsiteY6" fmla="*/ 571145 h 2488581"/>
              <a:gd name="connsiteX7" fmla="*/ 3189249 w 3270095"/>
              <a:gd name="connsiteY7" fmla="*/ 534329 h 2488581"/>
              <a:gd name="connsiteX8" fmla="*/ 3133493 w 3270095"/>
              <a:gd name="connsiteY8" fmla="*/ 500876 h 2488581"/>
              <a:gd name="connsiteX9" fmla="*/ 3077737 w 3270095"/>
              <a:gd name="connsiteY9" fmla="*/ 464634 h 2488581"/>
              <a:gd name="connsiteX10" fmla="*/ 3055434 w 3270095"/>
              <a:gd name="connsiteY10" fmla="*/ 442332 h 2488581"/>
              <a:gd name="connsiteX11" fmla="*/ 3002466 w 3270095"/>
              <a:gd name="connsiteY11" fmla="*/ 464634 h 2488581"/>
              <a:gd name="connsiteX12" fmla="*/ 2974588 w 3270095"/>
              <a:gd name="connsiteY12" fmla="*/ 478573 h 2488581"/>
              <a:gd name="connsiteX13" fmla="*/ 2938346 w 3270095"/>
              <a:gd name="connsiteY13" fmla="*/ 447907 h 2488581"/>
              <a:gd name="connsiteX14" fmla="*/ 2882590 w 3270095"/>
              <a:gd name="connsiteY14" fmla="*/ 442332 h 2488581"/>
              <a:gd name="connsiteX15" fmla="*/ 2832410 w 3270095"/>
              <a:gd name="connsiteY15" fmla="*/ 439544 h 2488581"/>
              <a:gd name="connsiteX16" fmla="*/ 2801744 w 3270095"/>
              <a:gd name="connsiteY16" fmla="*/ 414454 h 2488581"/>
              <a:gd name="connsiteX17" fmla="*/ 2737624 w 3270095"/>
              <a:gd name="connsiteY17" fmla="*/ 372637 h 2488581"/>
              <a:gd name="connsiteX18" fmla="*/ 2687444 w 3270095"/>
              <a:gd name="connsiteY18" fmla="*/ 341971 h 2488581"/>
              <a:gd name="connsiteX19" fmla="*/ 2631688 w 3270095"/>
              <a:gd name="connsiteY19" fmla="*/ 316881 h 2488581"/>
              <a:gd name="connsiteX20" fmla="*/ 2556417 w 3270095"/>
              <a:gd name="connsiteY20" fmla="*/ 277851 h 2488581"/>
              <a:gd name="connsiteX21" fmla="*/ 2520176 w 3270095"/>
              <a:gd name="connsiteY21" fmla="*/ 266700 h 2488581"/>
              <a:gd name="connsiteX22" fmla="*/ 2436541 w 3270095"/>
              <a:gd name="connsiteY22" fmla="*/ 255549 h 2488581"/>
              <a:gd name="connsiteX23" fmla="*/ 2369634 w 3270095"/>
              <a:gd name="connsiteY23" fmla="*/ 286215 h 2488581"/>
              <a:gd name="connsiteX24" fmla="*/ 2316666 w 3270095"/>
              <a:gd name="connsiteY24" fmla="*/ 280639 h 2488581"/>
              <a:gd name="connsiteX25" fmla="*/ 2280424 w 3270095"/>
              <a:gd name="connsiteY25" fmla="*/ 258337 h 2488581"/>
              <a:gd name="connsiteX26" fmla="*/ 2210729 w 3270095"/>
              <a:gd name="connsiteY26" fmla="*/ 258337 h 2488581"/>
              <a:gd name="connsiteX27" fmla="*/ 2138246 w 3270095"/>
              <a:gd name="connsiteY27" fmla="*/ 280639 h 2488581"/>
              <a:gd name="connsiteX28" fmla="*/ 2102005 w 3270095"/>
              <a:gd name="connsiteY28" fmla="*/ 289003 h 2488581"/>
              <a:gd name="connsiteX29" fmla="*/ 2040673 w 3270095"/>
              <a:gd name="connsiteY29" fmla="*/ 283427 h 2488581"/>
              <a:gd name="connsiteX30" fmla="*/ 1979341 w 3270095"/>
              <a:gd name="connsiteY30" fmla="*/ 261125 h 2488581"/>
              <a:gd name="connsiteX31" fmla="*/ 1870617 w 3270095"/>
              <a:gd name="connsiteY31" fmla="*/ 261125 h 2488581"/>
              <a:gd name="connsiteX32" fmla="*/ 1814861 w 3270095"/>
              <a:gd name="connsiteY32" fmla="*/ 230459 h 2488581"/>
              <a:gd name="connsiteX33" fmla="*/ 1778620 w 3270095"/>
              <a:gd name="connsiteY33" fmla="*/ 227671 h 2488581"/>
              <a:gd name="connsiteX34" fmla="*/ 1717288 w 3270095"/>
              <a:gd name="connsiteY34" fmla="*/ 194217 h 2488581"/>
              <a:gd name="connsiteX35" fmla="*/ 1681046 w 3270095"/>
              <a:gd name="connsiteY35" fmla="*/ 160764 h 2488581"/>
              <a:gd name="connsiteX36" fmla="*/ 1625290 w 3270095"/>
              <a:gd name="connsiteY36" fmla="*/ 121734 h 2488581"/>
              <a:gd name="connsiteX37" fmla="*/ 1580685 w 3270095"/>
              <a:gd name="connsiteY37" fmla="*/ 77129 h 2488581"/>
              <a:gd name="connsiteX38" fmla="*/ 1533293 w 3270095"/>
              <a:gd name="connsiteY38" fmla="*/ 35312 h 2488581"/>
              <a:gd name="connsiteX39" fmla="*/ 1405054 w 3270095"/>
              <a:gd name="connsiteY39" fmla="*/ 43676 h 2488581"/>
              <a:gd name="connsiteX40" fmla="*/ 1352085 w 3270095"/>
              <a:gd name="connsiteY40" fmla="*/ 32525 h 2488581"/>
              <a:gd name="connsiteX41" fmla="*/ 1313056 w 3270095"/>
              <a:gd name="connsiteY41" fmla="*/ 7434 h 2488581"/>
              <a:gd name="connsiteX42" fmla="*/ 1257300 w 3270095"/>
              <a:gd name="connsiteY42" fmla="*/ 1859 h 2488581"/>
              <a:gd name="connsiteX43" fmla="*/ 1201544 w 3270095"/>
              <a:gd name="connsiteY43" fmla="*/ 18585 h 2488581"/>
              <a:gd name="connsiteX44" fmla="*/ 1137424 w 3270095"/>
              <a:gd name="connsiteY44" fmla="*/ 46464 h 2488581"/>
              <a:gd name="connsiteX45" fmla="*/ 1078880 w 3270095"/>
              <a:gd name="connsiteY45" fmla="*/ 68766 h 2488581"/>
              <a:gd name="connsiteX46" fmla="*/ 1039851 w 3270095"/>
              <a:gd name="connsiteY46" fmla="*/ 105007 h 2488581"/>
              <a:gd name="connsiteX47" fmla="*/ 1006398 w 3270095"/>
              <a:gd name="connsiteY47" fmla="*/ 135673 h 2488581"/>
              <a:gd name="connsiteX48" fmla="*/ 970156 w 3270095"/>
              <a:gd name="connsiteY48" fmla="*/ 152400 h 2488581"/>
              <a:gd name="connsiteX49" fmla="*/ 933915 w 3270095"/>
              <a:gd name="connsiteY49" fmla="*/ 166339 h 2488581"/>
              <a:gd name="connsiteX50" fmla="*/ 880946 w 3270095"/>
              <a:gd name="connsiteY50" fmla="*/ 205368 h 2488581"/>
              <a:gd name="connsiteX51" fmla="*/ 853068 w 3270095"/>
              <a:gd name="connsiteY51" fmla="*/ 222095 h 2488581"/>
              <a:gd name="connsiteX52" fmla="*/ 833554 w 3270095"/>
              <a:gd name="connsiteY52" fmla="*/ 263912 h 2488581"/>
              <a:gd name="connsiteX53" fmla="*/ 811251 w 3270095"/>
              <a:gd name="connsiteY53" fmla="*/ 302942 h 2488581"/>
              <a:gd name="connsiteX54" fmla="*/ 814039 w 3270095"/>
              <a:gd name="connsiteY54" fmla="*/ 339183 h 2488581"/>
              <a:gd name="connsiteX55" fmla="*/ 822402 w 3270095"/>
              <a:gd name="connsiteY55" fmla="*/ 375425 h 2488581"/>
              <a:gd name="connsiteX56" fmla="*/ 777798 w 3270095"/>
              <a:gd name="connsiteY56" fmla="*/ 392151 h 2488581"/>
              <a:gd name="connsiteX57" fmla="*/ 738768 w 3270095"/>
              <a:gd name="connsiteY57" fmla="*/ 431181 h 2488581"/>
              <a:gd name="connsiteX58" fmla="*/ 710890 w 3270095"/>
              <a:gd name="connsiteY58" fmla="*/ 470210 h 2488581"/>
              <a:gd name="connsiteX59" fmla="*/ 663498 w 3270095"/>
              <a:gd name="connsiteY59" fmla="*/ 520390 h 2488581"/>
              <a:gd name="connsiteX60" fmla="*/ 621680 w 3270095"/>
              <a:gd name="connsiteY60" fmla="*/ 564995 h 2488581"/>
              <a:gd name="connsiteX61" fmla="*/ 599378 w 3270095"/>
              <a:gd name="connsiteY61" fmla="*/ 587298 h 2488581"/>
              <a:gd name="connsiteX62" fmla="*/ 565924 w 3270095"/>
              <a:gd name="connsiteY62" fmla="*/ 643054 h 2488581"/>
              <a:gd name="connsiteX63" fmla="*/ 554773 w 3270095"/>
              <a:gd name="connsiteY63" fmla="*/ 662568 h 2488581"/>
              <a:gd name="connsiteX64" fmla="*/ 554773 w 3270095"/>
              <a:gd name="connsiteY64" fmla="*/ 693234 h 2488581"/>
              <a:gd name="connsiteX65" fmla="*/ 585439 w 3270095"/>
              <a:gd name="connsiteY65" fmla="*/ 813110 h 2488581"/>
              <a:gd name="connsiteX66" fmla="*/ 577076 w 3270095"/>
              <a:gd name="connsiteY66" fmla="*/ 866078 h 2488581"/>
              <a:gd name="connsiteX67" fmla="*/ 602166 w 3270095"/>
              <a:gd name="connsiteY67" fmla="*/ 907895 h 2488581"/>
              <a:gd name="connsiteX68" fmla="*/ 624468 w 3270095"/>
              <a:gd name="connsiteY68" fmla="*/ 999893 h 2488581"/>
              <a:gd name="connsiteX69" fmla="*/ 624468 w 3270095"/>
              <a:gd name="connsiteY69" fmla="*/ 1072376 h 2488581"/>
              <a:gd name="connsiteX70" fmla="*/ 607741 w 3270095"/>
              <a:gd name="connsiteY70" fmla="*/ 1133707 h 2488581"/>
              <a:gd name="connsiteX71" fmla="*/ 602166 w 3270095"/>
              <a:gd name="connsiteY71" fmla="*/ 1189464 h 2488581"/>
              <a:gd name="connsiteX72" fmla="*/ 607741 w 3270095"/>
              <a:gd name="connsiteY72" fmla="*/ 1225705 h 2488581"/>
              <a:gd name="connsiteX73" fmla="*/ 618893 w 3270095"/>
              <a:gd name="connsiteY73" fmla="*/ 1320490 h 2488581"/>
              <a:gd name="connsiteX74" fmla="*/ 616105 w 3270095"/>
              <a:gd name="connsiteY74" fmla="*/ 1387398 h 2488581"/>
              <a:gd name="connsiteX75" fmla="*/ 588227 w 3270095"/>
              <a:gd name="connsiteY75" fmla="*/ 1454305 h 2488581"/>
              <a:gd name="connsiteX76" fmla="*/ 549198 w 3270095"/>
              <a:gd name="connsiteY76" fmla="*/ 1501698 h 2488581"/>
              <a:gd name="connsiteX77" fmla="*/ 515744 w 3270095"/>
              <a:gd name="connsiteY77" fmla="*/ 1535151 h 2488581"/>
              <a:gd name="connsiteX78" fmla="*/ 487866 w 3270095"/>
              <a:gd name="connsiteY78" fmla="*/ 1568605 h 2488581"/>
              <a:gd name="connsiteX79" fmla="*/ 496229 w 3270095"/>
              <a:gd name="connsiteY79" fmla="*/ 1607634 h 2488581"/>
              <a:gd name="connsiteX80" fmla="*/ 457200 w 3270095"/>
              <a:gd name="connsiteY80" fmla="*/ 1674542 h 2488581"/>
              <a:gd name="connsiteX81" fmla="*/ 457200 w 3270095"/>
              <a:gd name="connsiteY81" fmla="*/ 1707995 h 2488581"/>
              <a:gd name="connsiteX82" fmla="*/ 454412 w 3270095"/>
              <a:gd name="connsiteY82" fmla="*/ 1760964 h 2488581"/>
              <a:gd name="connsiteX83" fmla="*/ 432110 w 3270095"/>
              <a:gd name="connsiteY83" fmla="*/ 1827871 h 2488581"/>
              <a:gd name="connsiteX84" fmla="*/ 404232 w 3270095"/>
              <a:gd name="connsiteY84" fmla="*/ 1869688 h 2488581"/>
              <a:gd name="connsiteX85" fmla="*/ 370778 w 3270095"/>
              <a:gd name="connsiteY85" fmla="*/ 1900354 h 2488581"/>
              <a:gd name="connsiteX86" fmla="*/ 317810 w 3270095"/>
              <a:gd name="connsiteY86" fmla="*/ 1942171 h 2488581"/>
              <a:gd name="connsiteX87" fmla="*/ 287144 w 3270095"/>
              <a:gd name="connsiteY87" fmla="*/ 1961685 h 2488581"/>
              <a:gd name="connsiteX88" fmla="*/ 264841 w 3270095"/>
              <a:gd name="connsiteY88" fmla="*/ 2023017 h 2488581"/>
              <a:gd name="connsiteX89" fmla="*/ 239751 w 3270095"/>
              <a:gd name="connsiteY89" fmla="*/ 2070410 h 2488581"/>
              <a:gd name="connsiteX90" fmla="*/ 217449 w 3270095"/>
              <a:gd name="connsiteY90" fmla="*/ 2128954 h 2488581"/>
              <a:gd name="connsiteX91" fmla="*/ 197934 w 3270095"/>
              <a:gd name="connsiteY91" fmla="*/ 2151256 h 2488581"/>
              <a:gd name="connsiteX92" fmla="*/ 153329 w 3270095"/>
              <a:gd name="connsiteY92" fmla="*/ 2195861 h 2488581"/>
              <a:gd name="connsiteX93" fmla="*/ 122663 w 3270095"/>
              <a:gd name="connsiteY93" fmla="*/ 2220951 h 2488581"/>
              <a:gd name="connsiteX94" fmla="*/ 114300 w 3270095"/>
              <a:gd name="connsiteY94" fmla="*/ 2254405 h 2488581"/>
              <a:gd name="connsiteX95" fmla="*/ 111512 w 3270095"/>
              <a:gd name="connsiteY95" fmla="*/ 2312949 h 2488581"/>
              <a:gd name="connsiteX96" fmla="*/ 94785 w 3270095"/>
              <a:gd name="connsiteY96" fmla="*/ 2377068 h 2488581"/>
              <a:gd name="connsiteX97" fmla="*/ 44605 w 3270095"/>
              <a:gd name="connsiteY97" fmla="*/ 2463490 h 2488581"/>
              <a:gd name="connsiteX98" fmla="*/ 0 w 3270095"/>
              <a:gd name="connsiteY98" fmla="*/ 2488581 h 2488581"/>
              <a:gd name="connsiteX0" fmla="*/ 3242217 w 3270095"/>
              <a:gd name="connsiteY0" fmla="*/ 793595 h 2488581"/>
              <a:gd name="connsiteX1" fmla="*/ 3267307 w 3270095"/>
              <a:gd name="connsiteY1" fmla="*/ 748990 h 2488581"/>
              <a:gd name="connsiteX2" fmla="*/ 3258944 w 3270095"/>
              <a:gd name="connsiteY2" fmla="*/ 687659 h 2488581"/>
              <a:gd name="connsiteX3" fmla="*/ 3239429 w 3270095"/>
              <a:gd name="connsiteY3" fmla="*/ 623539 h 2488581"/>
              <a:gd name="connsiteX4" fmla="*/ 3223554 w 3270095"/>
              <a:gd name="connsiteY4" fmla="*/ 574085 h 2488581"/>
              <a:gd name="connsiteX5" fmla="*/ 3223554 w 3270095"/>
              <a:gd name="connsiteY5" fmla="*/ 571145 h 2488581"/>
              <a:gd name="connsiteX6" fmla="*/ 3189249 w 3270095"/>
              <a:gd name="connsiteY6" fmla="*/ 534329 h 2488581"/>
              <a:gd name="connsiteX7" fmla="*/ 3133493 w 3270095"/>
              <a:gd name="connsiteY7" fmla="*/ 500876 h 2488581"/>
              <a:gd name="connsiteX8" fmla="*/ 3077737 w 3270095"/>
              <a:gd name="connsiteY8" fmla="*/ 464634 h 2488581"/>
              <a:gd name="connsiteX9" fmla="*/ 3055434 w 3270095"/>
              <a:gd name="connsiteY9" fmla="*/ 442332 h 2488581"/>
              <a:gd name="connsiteX10" fmla="*/ 3002466 w 3270095"/>
              <a:gd name="connsiteY10" fmla="*/ 464634 h 2488581"/>
              <a:gd name="connsiteX11" fmla="*/ 2974588 w 3270095"/>
              <a:gd name="connsiteY11" fmla="*/ 478573 h 2488581"/>
              <a:gd name="connsiteX12" fmla="*/ 2938346 w 3270095"/>
              <a:gd name="connsiteY12" fmla="*/ 447907 h 2488581"/>
              <a:gd name="connsiteX13" fmla="*/ 2882590 w 3270095"/>
              <a:gd name="connsiteY13" fmla="*/ 442332 h 2488581"/>
              <a:gd name="connsiteX14" fmla="*/ 2832410 w 3270095"/>
              <a:gd name="connsiteY14" fmla="*/ 439544 h 2488581"/>
              <a:gd name="connsiteX15" fmla="*/ 2801744 w 3270095"/>
              <a:gd name="connsiteY15" fmla="*/ 414454 h 2488581"/>
              <a:gd name="connsiteX16" fmla="*/ 2737624 w 3270095"/>
              <a:gd name="connsiteY16" fmla="*/ 372637 h 2488581"/>
              <a:gd name="connsiteX17" fmla="*/ 2687444 w 3270095"/>
              <a:gd name="connsiteY17" fmla="*/ 341971 h 2488581"/>
              <a:gd name="connsiteX18" fmla="*/ 2631688 w 3270095"/>
              <a:gd name="connsiteY18" fmla="*/ 316881 h 2488581"/>
              <a:gd name="connsiteX19" fmla="*/ 2556417 w 3270095"/>
              <a:gd name="connsiteY19" fmla="*/ 277851 h 2488581"/>
              <a:gd name="connsiteX20" fmla="*/ 2520176 w 3270095"/>
              <a:gd name="connsiteY20" fmla="*/ 266700 h 2488581"/>
              <a:gd name="connsiteX21" fmla="*/ 2436541 w 3270095"/>
              <a:gd name="connsiteY21" fmla="*/ 255549 h 2488581"/>
              <a:gd name="connsiteX22" fmla="*/ 2369634 w 3270095"/>
              <a:gd name="connsiteY22" fmla="*/ 286215 h 2488581"/>
              <a:gd name="connsiteX23" fmla="*/ 2316666 w 3270095"/>
              <a:gd name="connsiteY23" fmla="*/ 280639 h 2488581"/>
              <a:gd name="connsiteX24" fmla="*/ 2280424 w 3270095"/>
              <a:gd name="connsiteY24" fmla="*/ 258337 h 2488581"/>
              <a:gd name="connsiteX25" fmla="*/ 2210729 w 3270095"/>
              <a:gd name="connsiteY25" fmla="*/ 258337 h 2488581"/>
              <a:gd name="connsiteX26" fmla="*/ 2138246 w 3270095"/>
              <a:gd name="connsiteY26" fmla="*/ 280639 h 2488581"/>
              <a:gd name="connsiteX27" fmla="*/ 2102005 w 3270095"/>
              <a:gd name="connsiteY27" fmla="*/ 289003 h 2488581"/>
              <a:gd name="connsiteX28" fmla="*/ 2040673 w 3270095"/>
              <a:gd name="connsiteY28" fmla="*/ 283427 h 2488581"/>
              <a:gd name="connsiteX29" fmla="*/ 1979341 w 3270095"/>
              <a:gd name="connsiteY29" fmla="*/ 261125 h 2488581"/>
              <a:gd name="connsiteX30" fmla="*/ 1870617 w 3270095"/>
              <a:gd name="connsiteY30" fmla="*/ 261125 h 2488581"/>
              <a:gd name="connsiteX31" fmla="*/ 1814861 w 3270095"/>
              <a:gd name="connsiteY31" fmla="*/ 230459 h 2488581"/>
              <a:gd name="connsiteX32" fmla="*/ 1778620 w 3270095"/>
              <a:gd name="connsiteY32" fmla="*/ 227671 h 2488581"/>
              <a:gd name="connsiteX33" fmla="*/ 1717288 w 3270095"/>
              <a:gd name="connsiteY33" fmla="*/ 194217 h 2488581"/>
              <a:gd name="connsiteX34" fmla="*/ 1681046 w 3270095"/>
              <a:gd name="connsiteY34" fmla="*/ 160764 h 2488581"/>
              <a:gd name="connsiteX35" fmla="*/ 1625290 w 3270095"/>
              <a:gd name="connsiteY35" fmla="*/ 121734 h 2488581"/>
              <a:gd name="connsiteX36" fmla="*/ 1580685 w 3270095"/>
              <a:gd name="connsiteY36" fmla="*/ 77129 h 2488581"/>
              <a:gd name="connsiteX37" fmla="*/ 1533293 w 3270095"/>
              <a:gd name="connsiteY37" fmla="*/ 35312 h 2488581"/>
              <a:gd name="connsiteX38" fmla="*/ 1405054 w 3270095"/>
              <a:gd name="connsiteY38" fmla="*/ 43676 h 2488581"/>
              <a:gd name="connsiteX39" fmla="*/ 1352085 w 3270095"/>
              <a:gd name="connsiteY39" fmla="*/ 32525 h 2488581"/>
              <a:gd name="connsiteX40" fmla="*/ 1313056 w 3270095"/>
              <a:gd name="connsiteY40" fmla="*/ 7434 h 2488581"/>
              <a:gd name="connsiteX41" fmla="*/ 1257300 w 3270095"/>
              <a:gd name="connsiteY41" fmla="*/ 1859 h 2488581"/>
              <a:gd name="connsiteX42" fmla="*/ 1201544 w 3270095"/>
              <a:gd name="connsiteY42" fmla="*/ 18585 h 2488581"/>
              <a:gd name="connsiteX43" fmla="*/ 1137424 w 3270095"/>
              <a:gd name="connsiteY43" fmla="*/ 46464 h 2488581"/>
              <a:gd name="connsiteX44" fmla="*/ 1078880 w 3270095"/>
              <a:gd name="connsiteY44" fmla="*/ 68766 h 2488581"/>
              <a:gd name="connsiteX45" fmla="*/ 1039851 w 3270095"/>
              <a:gd name="connsiteY45" fmla="*/ 105007 h 2488581"/>
              <a:gd name="connsiteX46" fmla="*/ 1006398 w 3270095"/>
              <a:gd name="connsiteY46" fmla="*/ 135673 h 2488581"/>
              <a:gd name="connsiteX47" fmla="*/ 970156 w 3270095"/>
              <a:gd name="connsiteY47" fmla="*/ 152400 h 2488581"/>
              <a:gd name="connsiteX48" fmla="*/ 933915 w 3270095"/>
              <a:gd name="connsiteY48" fmla="*/ 166339 h 2488581"/>
              <a:gd name="connsiteX49" fmla="*/ 880946 w 3270095"/>
              <a:gd name="connsiteY49" fmla="*/ 205368 h 2488581"/>
              <a:gd name="connsiteX50" fmla="*/ 853068 w 3270095"/>
              <a:gd name="connsiteY50" fmla="*/ 222095 h 2488581"/>
              <a:gd name="connsiteX51" fmla="*/ 833554 w 3270095"/>
              <a:gd name="connsiteY51" fmla="*/ 263912 h 2488581"/>
              <a:gd name="connsiteX52" fmla="*/ 811251 w 3270095"/>
              <a:gd name="connsiteY52" fmla="*/ 302942 h 2488581"/>
              <a:gd name="connsiteX53" fmla="*/ 814039 w 3270095"/>
              <a:gd name="connsiteY53" fmla="*/ 339183 h 2488581"/>
              <a:gd name="connsiteX54" fmla="*/ 822402 w 3270095"/>
              <a:gd name="connsiteY54" fmla="*/ 375425 h 2488581"/>
              <a:gd name="connsiteX55" fmla="*/ 777798 w 3270095"/>
              <a:gd name="connsiteY55" fmla="*/ 392151 h 2488581"/>
              <a:gd name="connsiteX56" fmla="*/ 738768 w 3270095"/>
              <a:gd name="connsiteY56" fmla="*/ 431181 h 2488581"/>
              <a:gd name="connsiteX57" fmla="*/ 710890 w 3270095"/>
              <a:gd name="connsiteY57" fmla="*/ 470210 h 2488581"/>
              <a:gd name="connsiteX58" fmla="*/ 663498 w 3270095"/>
              <a:gd name="connsiteY58" fmla="*/ 520390 h 2488581"/>
              <a:gd name="connsiteX59" fmla="*/ 621680 w 3270095"/>
              <a:gd name="connsiteY59" fmla="*/ 564995 h 2488581"/>
              <a:gd name="connsiteX60" fmla="*/ 599378 w 3270095"/>
              <a:gd name="connsiteY60" fmla="*/ 587298 h 2488581"/>
              <a:gd name="connsiteX61" fmla="*/ 565924 w 3270095"/>
              <a:gd name="connsiteY61" fmla="*/ 643054 h 2488581"/>
              <a:gd name="connsiteX62" fmla="*/ 554773 w 3270095"/>
              <a:gd name="connsiteY62" fmla="*/ 662568 h 2488581"/>
              <a:gd name="connsiteX63" fmla="*/ 554773 w 3270095"/>
              <a:gd name="connsiteY63" fmla="*/ 693234 h 2488581"/>
              <a:gd name="connsiteX64" fmla="*/ 585439 w 3270095"/>
              <a:gd name="connsiteY64" fmla="*/ 813110 h 2488581"/>
              <a:gd name="connsiteX65" fmla="*/ 577076 w 3270095"/>
              <a:gd name="connsiteY65" fmla="*/ 866078 h 2488581"/>
              <a:gd name="connsiteX66" fmla="*/ 602166 w 3270095"/>
              <a:gd name="connsiteY66" fmla="*/ 907895 h 2488581"/>
              <a:gd name="connsiteX67" fmla="*/ 624468 w 3270095"/>
              <a:gd name="connsiteY67" fmla="*/ 999893 h 2488581"/>
              <a:gd name="connsiteX68" fmla="*/ 624468 w 3270095"/>
              <a:gd name="connsiteY68" fmla="*/ 1072376 h 2488581"/>
              <a:gd name="connsiteX69" fmla="*/ 607741 w 3270095"/>
              <a:gd name="connsiteY69" fmla="*/ 1133707 h 2488581"/>
              <a:gd name="connsiteX70" fmla="*/ 602166 w 3270095"/>
              <a:gd name="connsiteY70" fmla="*/ 1189464 h 2488581"/>
              <a:gd name="connsiteX71" fmla="*/ 607741 w 3270095"/>
              <a:gd name="connsiteY71" fmla="*/ 1225705 h 2488581"/>
              <a:gd name="connsiteX72" fmla="*/ 618893 w 3270095"/>
              <a:gd name="connsiteY72" fmla="*/ 1320490 h 2488581"/>
              <a:gd name="connsiteX73" fmla="*/ 616105 w 3270095"/>
              <a:gd name="connsiteY73" fmla="*/ 1387398 h 2488581"/>
              <a:gd name="connsiteX74" fmla="*/ 588227 w 3270095"/>
              <a:gd name="connsiteY74" fmla="*/ 1454305 h 2488581"/>
              <a:gd name="connsiteX75" fmla="*/ 549198 w 3270095"/>
              <a:gd name="connsiteY75" fmla="*/ 1501698 h 2488581"/>
              <a:gd name="connsiteX76" fmla="*/ 515744 w 3270095"/>
              <a:gd name="connsiteY76" fmla="*/ 1535151 h 2488581"/>
              <a:gd name="connsiteX77" fmla="*/ 487866 w 3270095"/>
              <a:gd name="connsiteY77" fmla="*/ 1568605 h 2488581"/>
              <a:gd name="connsiteX78" fmla="*/ 496229 w 3270095"/>
              <a:gd name="connsiteY78" fmla="*/ 1607634 h 2488581"/>
              <a:gd name="connsiteX79" fmla="*/ 457200 w 3270095"/>
              <a:gd name="connsiteY79" fmla="*/ 1674542 h 2488581"/>
              <a:gd name="connsiteX80" fmla="*/ 457200 w 3270095"/>
              <a:gd name="connsiteY80" fmla="*/ 1707995 h 2488581"/>
              <a:gd name="connsiteX81" fmla="*/ 454412 w 3270095"/>
              <a:gd name="connsiteY81" fmla="*/ 1760964 h 2488581"/>
              <a:gd name="connsiteX82" fmla="*/ 432110 w 3270095"/>
              <a:gd name="connsiteY82" fmla="*/ 1827871 h 2488581"/>
              <a:gd name="connsiteX83" fmla="*/ 404232 w 3270095"/>
              <a:gd name="connsiteY83" fmla="*/ 1869688 h 2488581"/>
              <a:gd name="connsiteX84" fmla="*/ 370778 w 3270095"/>
              <a:gd name="connsiteY84" fmla="*/ 1900354 h 2488581"/>
              <a:gd name="connsiteX85" fmla="*/ 317810 w 3270095"/>
              <a:gd name="connsiteY85" fmla="*/ 1942171 h 2488581"/>
              <a:gd name="connsiteX86" fmla="*/ 287144 w 3270095"/>
              <a:gd name="connsiteY86" fmla="*/ 1961685 h 2488581"/>
              <a:gd name="connsiteX87" fmla="*/ 264841 w 3270095"/>
              <a:gd name="connsiteY87" fmla="*/ 2023017 h 2488581"/>
              <a:gd name="connsiteX88" fmla="*/ 239751 w 3270095"/>
              <a:gd name="connsiteY88" fmla="*/ 2070410 h 2488581"/>
              <a:gd name="connsiteX89" fmla="*/ 217449 w 3270095"/>
              <a:gd name="connsiteY89" fmla="*/ 2128954 h 2488581"/>
              <a:gd name="connsiteX90" fmla="*/ 197934 w 3270095"/>
              <a:gd name="connsiteY90" fmla="*/ 2151256 h 2488581"/>
              <a:gd name="connsiteX91" fmla="*/ 153329 w 3270095"/>
              <a:gd name="connsiteY91" fmla="*/ 2195861 h 2488581"/>
              <a:gd name="connsiteX92" fmla="*/ 122663 w 3270095"/>
              <a:gd name="connsiteY92" fmla="*/ 2220951 h 2488581"/>
              <a:gd name="connsiteX93" fmla="*/ 114300 w 3270095"/>
              <a:gd name="connsiteY93" fmla="*/ 2254405 h 2488581"/>
              <a:gd name="connsiteX94" fmla="*/ 111512 w 3270095"/>
              <a:gd name="connsiteY94" fmla="*/ 2312949 h 2488581"/>
              <a:gd name="connsiteX95" fmla="*/ 94785 w 3270095"/>
              <a:gd name="connsiteY95" fmla="*/ 2377068 h 2488581"/>
              <a:gd name="connsiteX96" fmla="*/ 44605 w 3270095"/>
              <a:gd name="connsiteY96" fmla="*/ 2463490 h 2488581"/>
              <a:gd name="connsiteX97" fmla="*/ 0 w 3270095"/>
              <a:gd name="connsiteY97" fmla="*/ 2488581 h 2488581"/>
              <a:gd name="connsiteX0" fmla="*/ 3267307 w 3270095"/>
              <a:gd name="connsiteY0" fmla="*/ 748990 h 2488581"/>
              <a:gd name="connsiteX1" fmla="*/ 3258944 w 3270095"/>
              <a:gd name="connsiteY1" fmla="*/ 687659 h 2488581"/>
              <a:gd name="connsiteX2" fmla="*/ 3239429 w 3270095"/>
              <a:gd name="connsiteY2" fmla="*/ 623539 h 2488581"/>
              <a:gd name="connsiteX3" fmla="*/ 3223554 w 3270095"/>
              <a:gd name="connsiteY3" fmla="*/ 574085 h 2488581"/>
              <a:gd name="connsiteX4" fmla="*/ 3223554 w 3270095"/>
              <a:gd name="connsiteY4" fmla="*/ 571145 h 2488581"/>
              <a:gd name="connsiteX5" fmla="*/ 3189249 w 3270095"/>
              <a:gd name="connsiteY5" fmla="*/ 534329 h 2488581"/>
              <a:gd name="connsiteX6" fmla="*/ 3133493 w 3270095"/>
              <a:gd name="connsiteY6" fmla="*/ 500876 h 2488581"/>
              <a:gd name="connsiteX7" fmla="*/ 3077737 w 3270095"/>
              <a:gd name="connsiteY7" fmla="*/ 464634 h 2488581"/>
              <a:gd name="connsiteX8" fmla="*/ 3055434 w 3270095"/>
              <a:gd name="connsiteY8" fmla="*/ 442332 h 2488581"/>
              <a:gd name="connsiteX9" fmla="*/ 3002466 w 3270095"/>
              <a:gd name="connsiteY9" fmla="*/ 464634 h 2488581"/>
              <a:gd name="connsiteX10" fmla="*/ 2974588 w 3270095"/>
              <a:gd name="connsiteY10" fmla="*/ 478573 h 2488581"/>
              <a:gd name="connsiteX11" fmla="*/ 2938346 w 3270095"/>
              <a:gd name="connsiteY11" fmla="*/ 447907 h 2488581"/>
              <a:gd name="connsiteX12" fmla="*/ 2882590 w 3270095"/>
              <a:gd name="connsiteY12" fmla="*/ 442332 h 2488581"/>
              <a:gd name="connsiteX13" fmla="*/ 2832410 w 3270095"/>
              <a:gd name="connsiteY13" fmla="*/ 439544 h 2488581"/>
              <a:gd name="connsiteX14" fmla="*/ 2801744 w 3270095"/>
              <a:gd name="connsiteY14" fmla="*/ 414454 h 2488581"/>
              <a:gd name="connsiteX15" fmla="*/ 2737624 w 3270095"/>
              <a:gd name="connsiteY15" fmla="*/ 372637 h 2488581"/>
              <a:gd name="connsiteX16" fmla="*/ 2687444 w 3270095"/>
              <a:gd name="connsiteY16" fmla="*/ 341971 h 2488581"/>
              <a:gd name="connsiteX17" fmla="*/ 2631688 w 3270095"/>
              <a:gd name="connsiteY17" fmla="*/ 316881 h 2488581"/>
              <a:gd name="connsiteX18" fmla="*/ 2556417 w 3270095"/>
              <a:gd name="connsiteY18" fmla="*/ 277851 h 2488581"/>
              <a:gd name="connsiteX19" fmla="*/ 2520176 w 3270095"/>
              <a:gd name="connsiteY19" fmla="*/ 266700 h 2488581"/>
              <a:gd name="connsiteX20" fmla="*/ 2436541 w 3270095"/>
              <a:gd name="connsiteY20" fmla="*/ 255549 h 2488581"/>
              <a:gd name="connsiteX21" fmla="*/ 2369634 w 3270095"/>
              <a:gd name="connsiteY21" fmla="*/ 286215 h 2488581"/>
              <a:gd name="connsiteX22" fmla="*/ 2316666 w 3270095"/>
              <a:gd name="connsiteY22" fmla="*/ 280639 h 2488581"/>
              <a:gd name="connsiteX23" fmla="*/ 2280424 w 3270095"/>
              <a:gd name="connsiteY23" fmla="*/ 258337 h 2488581"/>
              <a:gd name="connsiteX24" fmla="*/ 2210729 w 3270095"/>
              <a:gd name="connsiteY24" fmla="*/ 258337 h 2488581"/>
              <a:gd name="connsiteX25" fmla="*/ 2138246 w 3270095"/>
              <a:gd name="connsiteY25" fmla="*/ 280639 h 2488581"/>
              <a:gd name="connsiteX26" fmla="*/ 2102005 w 3270095"/>
              <a:gd name="connsiteY26" fmla="*/ 289003 h 2488581"/>
              <a:gd name="connsiteX27" fmla="*/ 2040673 w 3270095"/>
              <a:gd name="connsiteY27" fmla="*/ 283427 h 2488581"/>
              <a:gd name="connsiteX28" fmla="*/ 1979341 w 3270095"/>
              <a:gd name="connsiteY28" fmla="*/ 261125 h 2488581"/>
              <a:gd name="connsiteX29" fmla="*/ 1870617 w 3270095"/>
              <a:gd name="connsiteY29" fmla="*/ 261125 h 2488581"/>
              <a:gd name="connsiteX30" fmla="*/ 1814861 w 3270095"/>
              <a:gd name="connsiteY30" fmla="*/ 230459 h 2488581"/>
              <a:gd name="connsiteX31" fmla="*/ 1778620 w 3270095"/>
              <a:gd name="connsiteY31" fmla="*/ 227671 h 2488581"/>
              <a:gd name="connsiteX32" fmla="*/ 1717288 w 3270095"/>
              <a:gd name="connsiteY32" fmla="*/ 194217 h 2488581"/>
              <a:gd name="connsiteX33" fmla="*/ 1681046 w 3270095"/>
              <a:gd name="connsiteY33" fmla="*/ 160764 h 2488581"/>
              <a:gd name="connsiteX34" fmla="*/ 1625290 w 3270095"/>
              <a:gd name="connsiteY34" fmla="*/ 121734 h 2488581"/>
              <a:gd name="connsiteX35" fmla="*/ 1580685 w 3270095"/>
              <a:gd name="connsiteY35" fmla="*/ 77129 h 2488581"/>
              <a:gd name="connsiteX36" fmla="*/ 1533293 w 3270095"/>
              <a:gd name="connsiteY36" fmla="*/ 35312 h 2488581"/>
              <a:gd name="connsiteX37" fmla="*/ 1405054 w 3270095"/>
              <a:gd name="connsiteY37" fmla="*/ 43676 h 2488581"/>
              <a:gd name="connsiteX38" fmla="*/ 1352085 w 3270095"/>
              <a:gd name="connsiteY38" fmla="*/ 32525 h 2488581"/>
              <a:gd name="connsiteX39" fmla="*/ 1313056 w 3270095"/>
              <a:gd name="connsiteY39" fmla="*/ 7434 h 2488581"/>
              <a:gd name="connsiteX40" fmla="*/ 1257300 w 3270095"/>
              <a:gd name="connsiteY40" fmla="*/ 1859 h 2488581"/>
              <a:gd name="connsiteX41" fmla="*/ 1201544 w 3270095"/>
              <a:gd name="connsiteY41" fmla="*/ 18585 h 2488581"/>
              <a:gd name="connsiteX42" fmla="*/ 1137424 w 3270095"/>
              <a:gd name="connsiteY42" fmla="*/ 46464 h 2488581"/>
              <a:gd name="connsiteX43" fmla="*/ 1078880 w 3270095"/>
              <a:gd name="connsiteY43" fmla="*/ 68766 h 2488581"/>
              <a:gd name="connsiteX44" fmla="*/ 1039851 w 3270095"/>
              <a:gd name="connsiteY44" fmla="*/ 105007 h 2488581"/>
              <a:gd name="connsiteX45" fmla="*/ 1006398 w 3270095"/>
              <a:gd name="connsiteY45" fmla="*/ 135673 h 2488581"/>
              <a:gd name="connsiteX46" fmla="*/ 970156 w 3270095"/>
              <a:gd name="connsiteY46" fmla="*/ 152400 h 2488581"/>
              <a:gd name="connsiteX47" fmla="*/ 933915 w 3270095"/>
              <a:gd name="connsiteY47" fmla="*/ 166339 h 2488581"/>
              <a:gd name="connsiteX48" fmla="*/ 880946 w 3270095"/>
              <a:gd name="connsiteY48" fmla="*/ 205368 h 2488581"/>
              <a:gd name="connsiteX49" fmla="*/ 853068 w 3270095"/>
              <a:gd name="connsiteY49" fmla="*/ 222095 h 2488581"/>
              <a:gd name="connsiteX50" fmla="*/ 833554 w 3270095"/>
              <a:gd name="connsiteY50" fmla="*/ 263912 h 2488581"/>
              <a:gd name="connsiteX51" fmla="*/ 811251 w 3270095"/>
              <a:gd name="connsiteY51" fmla="*/ 302942 h 2488581"/>
              <a:gd name="connsiteX52" fmla="*/ 814039 w 3270095"/>
              <a:gd name="connsiteY52" fmla="*/ 339183 h 2488581"/>
              <a:gd name="connsiteX53" fmla="*/ 822402 w 3270095"/>
              <a:gd name="connsiteY53" fmla="*/ 375425 h 2488581"/>
              <a:gd name="connsiteX54" fmla="*/ 777798 w 3270095"/>
              <a:gd name="connsiteY54" fmla="*/ 392151 h 2488581"/>
              <a:gd name="connsiteX55" fmla="*/ 738768 w 3270095"/>
              <a:gd name="connsiteY55" fmla="*/ 431181 h 2488581"/>
              <a:gd name="connsiteX56" fmla="*/ 710890 w 3270095"/>
              <a:gd name="connsiteY56" fmla="*/ 470210 h 2488581"/>
              <a:gd name="connsiteX57" fmla="*/ 663498 w 3270095"/>
              <a:gd name="connsiteY57" fmla="*/ 520390 h 2488581"/>
              <a:gd name="connsiteX58" fmla="*/ 621680 w 3270095"/>
              <a:gd name="connsiteY58" fmla="*/ 564995 h 2488581"/>
              <a:gd name="connsiteX59" fmla="*/ 599378 w 3270095"/>
              <a:gd name="connsiteY59" fmla="*/ 587298 h 2488581"/>
              <a:gd name="connsiteX60" fmla="*/ 565924 w 3270095"/>
              <a:gd name="connsiteY60" fmla="*/ 643054 h 2488581"/>
              <a:gd name="connsiteX61" fmla="*/ 554773 w 3270095"/>
              <a:gd name="connsiteY61" fmla="*/ 662568 h 2488581"/>
              <a:gd name="connsiteX62" fmla="*/ 554773 w 3270095"/>
              <a:gd name="connsiteY62" fmla="*/ 693234 h 2488581"/>
              <a:gd name="connsiteX63" fmla="*/ 585439 w 3270095"/>
              <a:gd name="connsiteY63" fmla="*/ 813110 h 2488581"/>
              <a:gd name="connsiteX64" fmla="*/ 577076 w 3270095"/>
              <a:gd name="connsiteY64" fmla="*/ 866078 h 2488581"/>
              <a:gd name="connsiteX65" fmla="*/ 602166 w 3270095"/>
              <a:gd name="connsiteY65" fmla="*/ 907895 h 2488581"/>
              <a:gd name="connsiteX66" fmla="*/ 624468 w 3270095"/>
              <a:gd name="connsiteY66" fmla="*/ 999893 h 2488581"/>
              <a:gd name="connsiteX67" fmla="*/ 624468 w 3270095"/>
              <a:gd name="connsiteY67" fmla="*/ 1072376 h 2488581"/>
              <a:gd name="connsiteX68" fmla="*/ 607741 w 3270095"/>
              <a:gd name="connsiteY68" fmla="*/ 1133707 h 2488581"/>
              <a:gd name="connsiteX69" fmla="*/ 602166 w 3270095"/>
              <a:gd name="connsiteY69" fmla="*/ 1189464 h 2488581"/>
              <a:gd name="connsiteX70" fmla="*/ 607741 w 3270095"/>
              <a:gd name="connsiteY70" fmla="*/ 1225705 h 2488581"/>
              <a:gd name="connsiteX71" fmla="*/ 618893 w 3270095"/>
              <a:gd name="connsiteY71" fmla="*/ 1320490 h 2488581"/>
              <a:gd name="connsiteX72" fmla="*/ 616105 w 3270095"/>
              <a:gd name="connsiteY72" fmla="*/ 1387398 h 2488581"/>
              <a:gd name="connsiteX73" fmla="*/ 588227 w 3270095"/>
              <a:gd name="connsiteY73" fmla="*/ 1454305 h 2488581"/>
              <a:gd name="connsiteX74" fmla="*/ 549198 w 3270095"/>
              <a:gd name="connsiteY74" fmla="*/ 1501698 h 2488581"/>
              <a:gd name="connsiteX75" fmla="*/ 515744 w 3270095"/>
              <a:gd name="connsiteY75" fmla="*/ 1535151 h 2488581"/>
              <a:gd name="connsiteX76" fmla="*/ 487866 w 3270095"/>
              <a:gd name="connsiteY76" fmla="*/ 1568605 h 2488581"/>
              <a:gd name="connsiteX77" fmla="*/ 496229 w 3270095"/>
              <a:gd name="connsiteY77" fmla="*/ 1607634 h 2488581"/>
              <a:gd name="connsiteX78" fmla="*/ 457200 w 3270095"/>
              <a:gd name="connsiteY78" fmla="*/ 1674542 h 2488581"/>
              <a:gd name="connsiteX79" fmla="*/ 457200 w 3270095"/>
              <a:gd name="connsiteY79" fmla="*/ 1707995 h 2488581"/>
              <a:gd name="connsiteX80" fmla="*/ 454412 w 3270095"/>
              <a:gd name="connsiteY80" fmla="*/ 1760964 h 2488581"/>
              <a:gd name="connsiteX81" fmla="*/ 432110 w 3270095"/>
              <a:gd name="connsiteY81" fmla="*/ 1827871 h 2488581"/>
              <a:gd name="connsiteX82" fmla="*/ 404232 w 3270095"/>
              <a:gd name="connsiteY82" fmla="*/ 1869688 h 2488581"/>
              <a:gd name="connsiteX83" fmla="*/ 370778 w 3270095"/>
              <a:gd name="connsiteY83" fmla="*/ 1900354 h 2488581"/>
              <a:gd name="connsiteX84" fmla="*/ 317810 w 3270095"/>
              <a:gd name="connsiteY84" fmla="*/ 1942171 h 2488581"/>
              <a:gd name="connsiteX85" fmla="*/ 287144 w 3270095"/>
              <a:gd name="connsiteY85" fmla="*/ 1961685 h 2488581"/>
              <a:gd name="connsiteX86" fmla="*/ 264841 w 3270095"/>
              <a:gd name="connsiteY86" fmla="*/ 2023017 h 2488581"/>
              <a:gd name="connsiteX87" fmla="*/ 239751 w 3270095"/>
              <a:gd name="connsiteY87" fmla="*/ 2070410 h 2488581"/>
              <a:gd name="connsiteX88" fmla="*/ 217449 w 3270095"/>
              <a:gd name="connsiteY88" fmla="*/ 2128954 h 2488581"/>
              <a:gd name="connsiteX89" fmla="*/ 197934 w 3270095"/>
              <a:gd name="connsiteY89" fmla="*/ 2151256 h 2488581"/>
              <a:gd name="connsiteX90" fmla="*/ 153329 w 3270095"/>
              <a:gd name="connsiteY90" fmla="*/ 2195861 h 2488581"/>
              <a:gd name="connsiteX91" fmla="*/ 122663 w 3270095"/>
              <a:gd name="connsiteY91" fmla="*/ 2220951 h 2488581"/>
              <a:gd name="connsiteX92" fmla="*/ 114300 w 3270095"/>
              <a:gd name="connsiteY92" fmla="*/ 2254405 h 2488581"/>
              <a:gd name="connsiteX93" fmla="*/ 111512 w 3270095"/>
              <a:gd name="connsiteY93" fmla="*/ 2312949 h 2488581"/>
              <a:gd name="connsiteX94" fmla="*/ 94785 w 3270095"/>
              <a:gd name="connsiteY94" fmla="*/ 2377068 h 2488581"/>
              <a:gd name="connsiteX95" fmla="*/ 44605 w 3270095"/>
              <a:gd name="connsiteY95" fmla="*/ 2463490 h 2488581"/>
              <a:gd name="connsiteX96" fmla="*/ 0 w 3270095"/>
              <a:gd name="connsiteY96" fmla="*/ 2488581 h 2488581"/>
              <a:gd name="connsiteX0" fmla="*/ 3258944 w 3258944"/>
              <a:gd name="connsiteY0" fmla="*/ 687659 h 2488581"/>
              <a:gd name="connsiteX1" fmla="*/ 3239429 w 3258944"/>
              <a:gd name="connsiteY1" fmla="*/ 623539 h 2488581"/>
              <a:gd name="connsiteX2" fmla="*/ 3223554 w 3258944"/>
              <a:gd name="connsiteY2" fmla="*/ 574085 h 2488581"/>
              <a:gd name="connsiteX3" fmla="*/ 3223554 w 3258944"/>
              <a:gd name="connsiteY3" fmla="*/ 571145 h 2488581"/>
              <a:gd name="connsiteX4" fmla="*/ 3189249 w 3258944"/>
              <a:gd name="connsiteY4" fmla="*/ 534329 h 2488581"/>
              <a:gd name="connsiteX5" fmla="*/ 3133493 w 3258944"/>
              <a:gd name="connsiteY5" fmla="*/ 500876 h 2488581"/>
              <a:gd name="connsiteX6" fmla="*/ 3077737 w 3258944"/>
              <a:gd name="connsiteY6" fmla="*/ 464634 h 2488581"/>
              <a:gd name="connsiteX7" fmla="*/ 3055434 w 3258944"/>
              <a:gd name="connsiteY7" fmla="*/ 442332 h 2488581"/>
              <a:gd name="connsiteX8" fmla="*/ 3002466 w 3258944"/>
              <a:gd name="connsiteY8" fmla="*/ 464634 h 2488581"/>
              <a:gd name="connsiteX9" fmla="*/ 2974588 w 3258944"/>
              <a:gd name="connsiteY9" fmla="*/ 478573 h 2488581"/>
              <a:gd name="connsiteX10" fmla="*/ 2938346 w 3258944"/>
              <a:gd name="connsiteY10" fmla="*/ 447907 h 2488581"/>
              <a:gd name="connsiteX11" fmla="*/ 2882590 w 3258944"/>
              <a:gd name="connsiteY11" fmla="*/ 442332 h 2488581"/>
              <a:gd name="connsiteX12" fmla="*/ 2832410 w 3258944"/>
              <a:gd name="connsiteY12" fmla="*/ 439544 h 2488581"/>
              <a:gd name="connsiteX13" fmla="*/ 2801744 w 3258944"/>
              <a:gd name="connsiteY13" fmla="*/ 414454 h 2488581"/>
              <a:gd name="connsiteX14" fmla="*/ 2737624 w 3258944"/>
              <a:gd name="connsiteY14" fmla="*/ 372637 h 2488581"/>
              <a:gd name="connsiteX15" fmla="*/ 2687444 w 3258944"/>
              <a:gd name="connsiteY15" fmla="*/ 341971 h 2488581"/>
              <a:gd name="connsiteX16" fmla="*/ 2631688 w 3258944"/>
              <a:gd name="connsiteY16" fmla="*/ 316881 h 2488581"/>
              <a:gd name="connsiteX17" fmla="*/ 2556417 w 3258944"/>
              <a:gd name="connsiteY17" fmla="*/ 277851 h 2488581"/>
              <a:gd name="connsiteX18" fmla="*/ 2520176 w 3258944"/>
              <a:gd name="connsiteY18" fmla="*/ 266700 h 2488581"/>
              <a:gd name="connsiteX19" fmla="*/ 2436541 w 3258944"/>
              <a:gd name="connsiteY19" fmla="*/ 255549 h 2488581"/>
              <a:gd name="connsiteX20" fmla="*/ 2369634 w 3258944"/>
              <a:gd name="connsiteY20" fmla="*/ 286215 h 2488581"/>
              <a:gd name="connsiteX21" fmla="*/ 2316666 w 3258944"/>
              <a:gd name="connsiteY21" fmla="*/ 280639 h 2488581"/>
              <a:gd name="connsiteX22" fmla="*/ 2280424 w 3258944"/>
              <a:gd name="connsiteY22" fmla="*/ 258337 h 2488581"/>
              <a:gd name="connsiteX23" fmla="*/ 2210729 w 3258944"/>
              <a:gd name="connsiteY23" fmla="*/ 258337 h 2488581"/>
              <a:gd name="connsiteX24" fmla="*/ 2138246 w 3258944"/>
              <a:gd name="connsiteY24" fmla="*/ 280639 h 2488581"/>
              <a:gd name="connsiteX25" fmla="*/ 2102005 w 3258944"/>
              <a:gd name="connsiteY25" fmla="*/ 289003 h 2488581"/>
              <a:gd name="connsiteX26" fmla="*/ 2040673 w 3258944"/>
              <a:gd name="connsiteY26" fmla="*/ 283427 h 2488581"/>
              <a:gd name="connsiteX27" fmla="*/ 1979341 w 3258944"/>
              <a:gd name="connsiteY27" fmla="*/ 261125 h 2488581"/>
              <a:gd name="connsiteX28" fmla="*/ 1870617 w 3258944"/>
              <a:gd name="connsiteY28" fmla="*/ 261125 h 2488581"/>
              <a:gd name="connsiteX29" fmla="*/ 1814861 w 3258944"/>
              <a:gd name="connsiteY29" fmla="*/ 230459 h 2488581"/>
              <a:gd name="connsiteX30" fmla="*/ 1778620 w 3258944"/>
              <a:gd name="connsiteY30" fmla="*/ 227671 h 2488581"/>
              <a:gd name="connsiteX31" fmla="*/ 1717288 w 3258944"/>
              <a:gd name="connsiteY31" fmla="*/ 194217 h 2488581"/>
              <a:gd name="connsiteX32" fmla="*/ 1681046 w 3258944"/>
              <a:gd name="connsiteY32" fmla="*/ 160764 h 2488581"/>
              <a:gd name="connsiteX33" fmla="*/ 1625290 w 3258944"/>
              <a:gd name="connsiteY33" fmla="*/ 121734 h 2488581"/>
              <a:gd name="connsiteX34" fmla="*/ 1580685 w 3258944"/>
              <a:gd name="connsiteY34" fmla="*/ 77129 h 2488581"/>
              <a:gd name="connsiteX35" fmla="*/ 1533293 w 3258944"/>
              <a:gd name="connsiteY35" fmla="*/ 35312 h 2488581"/>
              <a:gd name="connsiteX36" fmla="*/ 1405054 w 3258944"/>
              <a:gd name="connsiteY36" fmla="*/ 43676 h 2488581"/>
              <a:gd name="connsiteX37" fmla="*/ 1352085 w 3258944"/>
              <a:gd name="connsiteY37" fmla="*/ 32525 h 2488581"/>
              <a:gd name="connsiteX38" fmla="*/ 1313056 w 3258944"/>
              <a:gd name="connsiteY38" fmla="*/ 7434 h 2488581"/>
              <a:gd name="connsiteX39" fmla="*/ 1257300 w 3258944"/>
              <a:gd name="connsiteY39" fmla="*/ 1859 h 2488581"/>
              <a:gd name="connsiteX40" fmla="*/ 1201544 w 3258944"/>
              <a:gd name="connsiteY40" fmla="*/ 18585 h 2488581"/>
              <a:gd name="connsiteX41" fmla="*/ 1137424 w 3258944"/>
              <a:gd name="connsiteY41" fmla="*/ 46464 h 2488581"/>
              <a:gd name="connsiteX42" fmla="*/ 1078880 w 3258944"/>
              <a:gd name="connsiteY42" fmla="*/ 68766 h 2488581"/>
              <a:gd name="connsiteX43" fmla="*/ 1039851 w 3258944"/>
              <a:gd name="connsiteY43" fmla="*/ 105007 h 2488581"/>
              <a:gd name="connsiteX44" fmla="*/ 1006398 w 3258944"/>
              <a:gd name="connsiteY44" fmla="*/ 135673 h 2488581"/>
              <a:gd name="connsiteX45" fmla="*/ 970156 w 3258944"/>
              <a:gd name="connsiteY45" fmla="*/ 152400 h 2488581"/>
              <a:gd name="connsiteX46" fmla="*/ 933915 w 3258944"/>
              <a:gd name="connsiteY46" fmla="*/ 166339 h 2488581"/>
              <a:gd name="connsiteX47" fmla="*/ 880946 w 3258944"/>
              <a:gd name="connsiteY47" fmla="*/ 205368 h 2488581"/>
              <a:gd name="connsiteX48" fmla="*/ 853068 w 3258944"/>
              <a:gd name="connsiteY48" fmla="*/ 222095 h 2488581"/>
              <a:gd name="connsiteX49" fmla="*/ 833554 w 3258944"/>
              <a:gd name="connsiteY49" fmla="*/ 263912 h 2488581"/>
              <a:gd name="connsiteX50" fmla="*/ 811251 w 3258944"/>
              <a:gd name="connsiteY50" fmla="*/ 302942 h 2488581"/>
              <a:gd name="connsiteX51" fmla="*/ 814039 w 3258944"/>
              <a:gd name="connsiteY51" fmla="*/ 339183 h 2488581"/>
              <a:gd name="connsiteX52" fmla="*/ 822402 w 3258944"/>
              <a:gd name="connsiteY52" fmla="*/ 375425 h 2488581"/>
              <a:gd name="connsiteX53" fmla="*/ 777798 w 3258944"/>
              <a:gd name="connsiteY53" fmla="*/ 392151 h 2488581"/>
              <a:gd name="connsiteX54" fmla="*/ 738768 w 3258944"/>
              <a:gd name="connsiteY54" fmla="*/ 431181 h 2488581"/>
              <a:gd name="connsiteX55" fmla="*/ 710890 w 3258944"/>
              <a:gd name="connsiteY55" fmla="*/ 470210 h 2488581"/>
              <a:gd name="connsiteX56" fmla="*/ 663498 w 3258944"/>
              <a:gd name="connsiteY56" fmla="*/ 520390 h 2488581"/>
              <a:gd name="connsiteX57" fmla="*/ 621680 w 3258944"/>
              <a:gd name="connsiteY57" fmla="*/ 564995 h 2488581"/>
              <a:gd name="connsiteX58" fmla="*/ 599378 w 3258944"/>
              <a:gd name="connsiteY58" fmla="*/ 587298 h 2488581"/>
              <a:gd name="connsiteX59" fmla="*/ 565924 w 3258944"/>
              <a:gd name="connsiteY59" fmla="*/ 643054 h 2488581"/>
              <a:gd name="connsiteX60" fmla="*/ 554773 w 3258944"/>
              <a:gd name="connsiteY60" fmla="*/ 662568 h 2488581"/>
              <a:gd name="connsiteX61" fmla="*/ 554773 w 3258944"/>
              <a:gd name="connsiteY61" fmla="*/ 693234 h 2488581"/>
              <a:gd name="connsiteX62" fmla="*/ 585439 w 3258944"/>
              <a:gd name="connsiteY62" fmla="*/ 813110 h 2488581"/>
              <a:gd name="connsiteX63" fmla="*/ 577076 w 3258944"/>
              <a:gd name="connsiteY63" fmla="*/ 866078 h 2488581"/>
              <a:gd name="connsiteX64" fmla="*/ 602166 w 3258944"/>
              <a:gd name="connsiteY64" fmla="*/ 907895 h 2488581"/>
              <a:gd name="connsiteX65" fmla="*/ 624468 w 3258944"/>
              <a:gd name="connsiteY65" fmla="*/ 999893 h 2488581"/>
              <a:gd name="connsiteX66" fmla="*/ 624468 w 3258944"/>
              <a:gd name="connsiteY66" fmla="*/ 1072376 h 2488581"/>
              <a:gd name="connsiteX67" fmla="*/ 607741 w 3258944"/>
              <a:gd name="connsiteY67" fmla="*/ 1133707 h 2488581"/>
              <a:gd name="connsiteX68" fmla="*/ 602166 w 3258944"/>
              <a:gd name="connsiteY68" fmla="*/ 1189464 h 2488581"/>
              <a:gd name="connsiteX69" fmla="*/ 607741 w 3258944"/>
              <a:gd name="connsiteY69" fmla="*/ 1225705 h 2488581"/>
              <a:gd name="connsiteX70" fmla="*/ 618893 w 3258944"/>
              <a:gd name="connsiteY70" fmla="*/ 1320490 h 2488581"/>
              <a:gd name="connsiteX71" fmla="*/ 616105 w 3258944"/>
              <a:gd name="connsiteY71" fmla="*/ 1387398 h 2488581"/>
              <a:gd name="connsiteX72" fmla="*/ 588227 w 3258944"/>
              <a:gd name="connsiteY72" fmla="*/ 1454305 h 2488581"/>
              <a:gd name="connsiteX73" fmla="*/ 549198 w 3258944"/>
              <a:gd name="connsiteY73" fmla="*/ 1501698 h 2488581"/>
              <a:gd name="connsiteX74" fmla="*/ 515744 w 3258944"/>
              <a:gd name="connsiteY74" fmla="*/ 1535151 h 2488581"/>
              <a:gd name="connsiteX75" fmla="*/ 487866 w 3258944"/>
              <a:gd name="connsiteY75" fmla="*/ 1568605 h 2488581"/>
              <a:gd name="connsiteX76" fmla="*/ 496229 w 3258944"/>
              <a:gd name="connsiteY76" fmla="*/ 1607634 h 2488581"/>
              <a:gd name="connsiteX77" fmla="*/ 457200 w 3258944"/>
              <a:gd name="connsiteY77" fmla="*/ 1674542 h 2488581"/>
              <a:gd name="connsiteX78" fmla="*/ 457200 w 3258944"/>
              <a:gd name="connsiteY78" fmla="*/ 1707995 h 2488581"/>
              <a:gd name="connsiteX79" fmla="*/ 454412 w 3258944"/>
              <a:gd name="connsiteY79" fmla="*/ 1760964 h 2488581"/>
              <a:gd name="connsiteX80" fmla="*/ 432110 w 3258944"/>
              <a:gd name="connsiteY80" fmla="*/ 1827871 h 2488581"/>
              <a:gd name="connsiteX81" fmla="*/ 404232 w 3258944"/>
              <a:gd name="connsiteY81" fmla="*/ 1869688 h 2488581"/>
              <a:gd name="connsiteX82" fmla="*/ 370778 w 3258944"/>
              <a:gd name="connsiteY82" fmla="*/ 1900354 h 2488581"/>
              <a:gd name="connsiteX83" fmla="*/ 317810 w 3258944"/>
              <a:gd name="connsiteY83" fmla="*/ 1942171 h 2488581"/>
              <a:gd name="connsiteX84" fmla="*/ 287144 w 3258944"/>
              <a:gd name="connsiteY84" fmla="*/ 1961685 h 2488581"/>
              <a:gd name="connsiteX85" fmla="*/ 264841 w 3258944"/>
              <a:gd name="connsiteY85" fmla="*/ 2023017 h 2488581"/>
              <a:gd name="connsiteX86" fmla="*/ 239751 w 3258944"/>
              <a:gd name="connsiteY86" fmla="*/ 2070410 h 2488581"/>
              <a:gd name="connsiteX87" fmla="*/ 217449 w 3258944"/>
              <a:gd name="connsiteY87" fmla="*/ 2128954 h 2488581"/>
              <a:gd name="connsiteX88" fmla="*/ 197934 w 3258944"/>
              <a:gd name="connsiteY88" fmla="*/ 2151256 h 2488581"/>
              <a:gd name="connsiteX89" fmla="*/ 153329 w 3258944"/>
              <a:gd name="connsiteY89" fmla="*/ 2195861 h 2488581"/>
              <a:gd name="connsiteX90" fmla="*/ 122663 w 3258944"/>
              <a:gd name="connsiteY90" fmla="*/ 2220951 h 2488581"/>
              <a:gd name="connsiteX91" fmla="*/ 114300 w 3258944"/>
              <a:gd name="connsiteY91" fmla="*/ 2254405 h 2488581"/>
              <a:gd name="connsiteX92" fmla="*/ 111512 w 3258944"/>
              <a:gd name="connsiteY92" fmla="*/ 2312949 h 2488581"/>
              <a:gd name="connsiteX93" fmla="*/ 94785 w 3258944"/>
              <a:gd name="connsiteY93" fmla="*/ 2377068 h 2488581"/>
              <a:gd name="connsiteX94" fmla="*/ 44605 w 3258944"/>
              <a:gd name="connsiteY94" fmla="*/ 2463490 h 2488581"/>
              <a:gd name="connsiteX95" fmla="*/ 0 w 3258944"/>
              <a:gd name="connsiteY95" fmla="*/ 2488581 h 2488581"/>
              <a:gd name="connsiteX0" fmla="*/ 3239429 w 3239429"/>
              <a:gd name="connsiteY0" fmla="*/ 623539 h 2488581"/>
              <a:gd name="connsiteX1" fmla="*/ 3223554 w 3239429"/>
              <a:gd name="connsiteY1" fmla="*/ 574085 h 2488581"/>
              <a:gd name="connsiteX2" fmla="*/ 3223554 w 3239429"/>
              <a:gd name="connsiteY2" fmla="*/ 571145 h 2488581"/>
              <a:gd name="connsiteX3" fmla="*/ 3189249 w 3239429"/>
              <a:gd name="connsiteY3" fmla="*/ 534329 h 2488581"/>
              <a:gd name="connsiteX4" fmla="*/ 3133493 w 3239429"/>
              <a:gd name="connsiteY4" fmla="*/ 500876 h 2488581"/>
              <a:gd name="connsiteX5" fmla="*/ 3077737 w 3239429"/>
              <a:gd name="connsiteY5" fmla="*/ 464634 h 2488581"/>
              <a:gd name="connsiteX6" fmla="*/ 3055434 w 3239429"/>
              <a:gd name="connsiteY6" fmla="*/ 442332 h 2488581"/>
              <a:gd name="connsiteX7" fmla="*/ 3002466 w 3239429"/>
              <a:gd name="connsiteY7" fmla="*/ 464634 h 2488581"/>
              <a:gd name="connsiteX8" fmla="*/ 2974588 w 3239429"/>
              <a:gd name="connsiteY8" fmla="*/ 478573 h 2488581"/>
              <a:gd name="connsiteX9" fmla="*/ 2938346 w 3239429"/>
              <a:gd name="connsiteY9" fmla="*/ 447907 h 2488581"/>
              <a:gd name="connsiteX10" fmla="*/ 2882590 w 3239429"/>
              <a:gd name="connsiteY10" fmla="*/ 442332 h 2488581"/>
              <a:gd name="connsiteX11" fmla="*/ 2832410 w 3239429"/>
              <a:gd name="connsiteY11" fmla="*/ 439544 h 2488581"/>
              <a:gd name="connsiteX12" fmla="*/ 2801744 w 3239429"/>
              <a:gd name="connsiteY12" fmla="*/ 414454 h 2488581"/>
              <a:gd name="connsiteX13" fmla="*/ 2737624 w 3239429"/>
              <a:gd name="connsiteY13" fmla="*/ 372637 h 2488581"/>
              <a:gd name="connsiteX14" fmla="*/ 2687444 w 3239429"/>
              <a:gd name="connsiteY14" fmla="*/ 341971 h 2488581"/>
              <a:gd name="connsiteX15" fmla="*/ 2631688 w 3239429"/>
              <a:gd name="connsiteY15" fmla="*/ 316881 h 2488581"/>
              <a:gd name="connsiteX16" fmla="*/ 2556417 w 3239429"/>
              <a:gd name="connsiteY16" fmla="*/ 277851 h 2488581"/>
              <a:gd name="connsiteX17" fmla="*/ 2520176 w 3239429"/>
              <a:gd name="connsiteY17" fmla="*/ 266700 h 2488581"/>
              <a:gd name="connsiteX18" fmla="*/ 2436541 w 3239429"/>
              <a:gd name="connsiteY18" fmla="*/ 255549 h 2488581"/>
              <a:gd name="connsiteX19" fmla="*/ 2369634 w 3239429"/>
              <a:gd name="connsiteY19" fmla="*/ 286215 h 2488581"/>
              <a:gd name="connsiteX20" fmla="*/ 2316666 w 3239429"/>
              <a:gd name="connsiteY20" fmla="*/ 280639 h 2488581"/>
              <a:gd name="connsiteX21" fmla="*/ 2280424 w 3239429"/>
              <a:gd name="connsiteY21" fmla="*/ 258337 h 2488581"/>
              <a:gd name="connsiteX22" fmla="*/ 2210729 w 3239429"/>
              <a:gd name="connsiteY22" fmla="*/ 258337 h 2488581"/>
              <a:gd name="connsiteX23" fmla="*/ 2138246 w 3239429"/>
              <a:gd name="connsiteY23" fmla="*/ 280639 h 2488581"/>
              <a:gd name="connsiteX24" fmla="*/ 2102005 w 3239429"/>
              <a:gd name="connsiteY24" fmla="*/ 289003 h 2488581"/>
              <a:gd name="connsiteX25" fmla="*/ 2040673 w 3239429"/>
              <a:gd name="connsiteY25" fmla="*/ 283427 h 2488581"/>
              <a:gd name="connsiteX26" fmla="*/ 1979341 w 3239429"/>
              <a:gd name="connsiteY26" fmla="*/ 261125 h 2488581"/>
              <a:gd name="connsiteX27" fmla="*/ 1870617 w 3239429"/>
              <a:gd name="connsiteY27" fmla="*/ 261125 h 2488581"/>
              <a:gd name="connsiteX28" fmla="*/ 1814861 w 3239429"/>
              <a:gd name="connsiteY28" fmla="*/ 230459 h 2488581"/>
              <a:gd name="connsiteX29" fmla="*/ 1778620 w 3239429"/>
              <a:gd name="connsiteY29" fmla="*/ 227671 h 2488581"/>
              <a:gd name="connsiteX30" fmla="*/ 1717288 w 3239429"/>
              <a:gd name="connsiteY30" fmla="*/ 194217 h 2488581"/>
              <a:gd name="connsiteX31" fmla="*/ 1681046 w 3239429"/>
              <a:gd name="connsiteY31" fmla="*/ 160764 h 2488581"/>
              <a:gd name="connsiteX32" fmla="*/ 1625290 w 3239429"/>
              <a:gd name="connsiteY32" fmla="*/ 121734 h 2488581"/>
              <a:gd name="connsiteX33" fmla="*/ 1580685 w 3239429"/>
              <a:gd name="connsiteY33" fmla="*/ 77129 h 2488581"/>
              <a:gd name="connsiteX34" fmla="*/ 1533293 w 3239429"/>
              <a:gd name="connsiteY34" fmla="*/ 35312 h 2488581"/>
              <a:gd name="connsiteX35" fmla="*/ 1405054 w 3239429"/>
              <a:gd name="connsiteY35" fmla="*/ 43676 h 2488581"/>
              <a:gd name="connsiteX36" fmla="*/ 1352085 w 3239429"/>
              <a:gd name="connsiteY36" fmla="*/ 32525 h 2488581"/>
              <a:gd name="connsiteX37" fmla="*/ 1313056 w 3239429"/>
              <a:gd name="connsiteY37" fmla="*/ 7434 h 2488581"/>
              <a:gd name="connsiteX38" fmla="*/ 1257300 w 3239429"/>
              <a:gd name="connsiteY38" fmla="*/ 1859 h 2488581"/>
              <a:gd name="connsiteX39" fmla="*/ 1201544 w 3239429"/>
              <a:gd name="connsiteY39" fmla="*/ 18585 h 2488581"/>
              <a:gd name="connsiteX40" fmla="*/ 1137424 w 3239429"/>
              <a:gd name="connsiteY40" fmla="*/ 46464 h 2488581"/>
              <a:gd name="connsiteX41" fmla="*/ 1078880 w 3239429"/>
              <a:gd name="connsiteY41" fmla="*/ 68766 h 2488581"/>
              <a:gd name="connsiteX42" fmla="*/ 1039851 w 3239429"/>
              <a:gd name="connsiteY42" fmla="*/ 105007 h 2488581"/>
              <a:gd name="connsiteX43" fmla="*/ 1006398 w 3239429"/>
              <a:gd name="connsiteY43" fmla="*/ 135673 h 2488581"/>
              <a:gd name="connsiteX44" fmla="*/ 970156 w 3239429"/>
              <a:gd name="connsiteY44" fmla="*/ 152400 h 2488581"/>
              <a:gd name="connsiteX45" fmla="*/ 933915 w 3239429"/>
              <a:gd name="connsiteY45" fmla="*/ 166339 h 2488581"/>
              <a:gd name="connsiteX46" fmla="*/ 880946 w 3239429"/>
              <a:gd name="connsiteY46" fmla="*/ 205368 h 2488581"/>
              <a:gd name="connsiteX47" fmla="*/ 853068 w 3239429"/>
              <a:gd name="connsiteY47" fmla="*/ 222095 h 2488581"/>
              <a:gd name="connsiteX48" fmla="*/ 833554 w 3239429"/>
              <a:gd name="connsiteY48" fmla="*/ 263912 h 2488581"/>
              <a:gd name="connsiteX49" fmla="*/ 811251 w 3239429"/>
              <a:gd name="connsiteY49" fmla="*/ 302942 h 2488581"/>
              <a:gd name="connsiteX50" fmla="*/ 814039 w 3239429"/>
              <a:gd name="connsiteY50" fmla="*/ 339183 h 2488581"/>
              <a:gd name="connsiteX51" fmla="*/ 822402 w 3239429"/>
              <a:gd name="connsiteY51" fmla="*/ 375425 h 2488581"/>
              <a:gd name="connsiteX52" fmla="*/ 777798 w 3239429"/>
              <a:gd name="connsiteY52" fmla="*/ 392151 h 2488581"/>
              <a:gd name="connsiteX53" fmla="*/ 738768 w 3239429"/>
              <a:gd name="connsiteY53" fmla="*/ 431181 h 2488581"/>
              <a:gd name="connsiteX54" fmla="*/ 710890 w 3239429"/>
              <a:gd name="connsiteY54" fmla="*/ 470210 h 2488581"/>
              <a:gd name="connsiteX55" fmla="*/ 663498 w 3239429"/>
              <a:gd name="connsiteY55" fmla="*/ 520390 h 2488581"/>
              <a:gd name="connsiteX56" fmla="*/ 621680 w 3239429"/>
              <a:gd name="connsiteY56" fmla="*/ 564995 h 2488581"/>
              <a:gd name="connsiteX57" fmla="*/ 599378 w 3239429"/>
              <a:gd name="connsiteY57" fmla="*/ 587298 h 2488581"/>
              <a:gd name="connsiteX58" fmla="*/ 565924 w 3239429"/>
              <a:gd name="connsiteY58" fmla="*/ 643054 h 2488581"/>
              <a:gd name="connsiteX59" fmla="*/ 554773 w 3239429"/>
              <a:gd name="connsiteY59" fmla="*/ 662568 h 2488581"/>
              <a:gd name="connsiteX60" fmla="*/ 554773 w 3239429"/>
              <a:gd name="connsiteY60" fmla="*/ 693234 h 2488581"/>
              <a:gd name="connsiteX61" fmla="*/ 585439 w 3239429"/>
              <a:gd name="connsiteY61" fmla="*/ 813110 h 2488581"/>
              <a:gd name="connsiteX62" fmla="*/ 577076 w 3239429"/>
              <a:gd name="connsiteY62" fmla="*/ 866078 h 2488581"/>
              <a:gd name="connsiteX63" fmla="*/ 602166 w 3239429"/>
              <a:gd name="connsiteY63" fmla="*/ 907895 h 2488581"/>
              <a:gd name="connsiteX64" fmla="*/ 624468 w 3239429"/>
              <a:gd name="connsiteY64" fmla="*/ 999893 h 2488581"/>
              <a:gd name="connsiteX65" fmla="*/ 624468 w 3239429"/>
              <a:gd name="connsiteY65" fmla="*/ 1072376 h 2488581"/>
              <a:gd name="connsiteX66" fmla="*/ 607741 w 3239429"/>
              <a:gd name="connsiteY66" fmla="*/ 1133707 h 2488581"/>
              <a:gd name="connsiteX67" fmla="*/ 602166 w 3239429"/>
              <a:gd name="connsiteY67" fmla="*/ 1189464 h 2488581"/>
              <a:gd name="connsiteX68" fmla="*/ 607741 w 3239429"/>
              <a:gd name="connsiteY68" fmla="*/ 1225705 h 2488581"/>
              <a:gd name="connsiteX69" fmla="*/ 618893 w 3239429"/>
              <a:gd name="connsiteY69" fmla="*/ 1320490 h 2488581"/>
              <a:gd name="connsiteX70" fmla="*/ 616105 w 3239429"/>
              <a:gd name="connsiteY70" fmla="*/ 1387398 h 2488581"/>
              <a:gd name="connsiteX71" fmla="*/ 588227 w 3239429"/>
              <a:gd name="connsiteY71" fmla="*/ 1454305 h 2488581"/>
              <a:gd name="connsiteX72" fmla="*/ 549198 w 3239429"/>
              <a:gd name="connsiteY72" fmla="*/ 1501698 h 2488581"/>
              <a:gd name="connsiteX73" fmla="*/ 515744 w 3239429"/>
              <a:gd name="connsiteY73" fmla="*/ 1535151 h 2488581"/>
              <a:gd name="connsiteX74" fmla="*/ 487866 w 3239429"/>
              <a:gd name="connsiteY74" fmla="*/ 1568605 h 2488581"/>
              <a:gd name="connsiteX75" fmla="*/ 496229 w 3239429"/>
              <a:gd name="connsiteY75" fmla="*/ 1607634 h 2488581"/>
              <a:gd name="connsiteX76" fmla="*/ 457200 w 3239429"/>
              <a:gd name="connsiteY76" fmla="*/ 1674542 h 2488581"/>
              <a:gd name="connsiteX77" fmla="*/ 457200 w 3239429"/>
              <a:gd name="connsiteY77" fmla="*/ 1707995 h 2488581"/>
              <a:gd name="connsiteX78" fmla="*/ 454412 w 3239429"/>
              <a:gd name="connsiteY78" fmla="*/ 1760964 h 2488581"/>
              <a:gd name="connsiteX79" fmla="*/ 432110 w 3239429"/>
              <a:gd name="connsiteY79" fmla="*/ 1827871 h 2488581"/>
              <a:gd name="connsiteX80" fmla="*/ 404232 w 3239429"/>
              <a:gd name="connsiteY80" fmla="*/ 1869688 h 2488581"/>
              <a:gd name="connsiteX81" fmla="*/ 370778 w 3239429"/>
              <a:gd name="connsiteY81" fmla="*/ 1900354 h 2488581"/>
              <a:gd name="connsiteX82" fmla="*/ 317810 w 3239429"/>
              <a:gd name="connsiteY82" fmla="*/ 1942171 h 2488581"/>
              <a:gd name="connsiteX83" fmla="*/ 287144 w 3239429"/>
              <a:gd name="connsiteY83" fmla="*/ 1961685 h 2488581"/>
              <a:gd name="connsiteX84" fmla="*/ 264841 w 3239429"/>
              <a:gd name="connsiteY84" fmla="*/ 2023017 h 2488581"/>
              <a:gd name="connsiteX85" fmla="*/ 239751 w 3239429"/>
              <a:gd name="connsiteY85" fmla="*/ 2070410 h 2488581"/>
              <a:gd name="connsiteX86" fmla="*/ 217449 w 3239429"/>
              <a:gd name="connsiteY86" fmla="*/ 2128954 h 2488581"/>
              <a:gd name="connsiteX87" fmla="*/ 197934 w 3239429"/>
              <a:gd name="connsiteY87" fmla="*/ 2151256 h 2488581"/>
              <a:gd name="connsiteX88" fmla="*/ 153329 w 3239429"/>
              <a:gd name="connsiteY88" fmla="*/ 2195861 h 2488581"/>
              <a:gd name="connsiteX89" fmla="*/ 122663 w 3239429"/>
              <a:gd name="connsiteY89" fmla="*/ 2220951 h 2488581"/>
              <a:gd name="connsiteX90" fmla="*/ 114300 w 3239429"/>
              <a:gd name="connsiteY90" fmla="*/ 2254405 h 2488581"/>
              <a:gd name="connsiteX91" fmla="*/ 111512 w 3239429"/>
              <a:gd name="connsiteY91" fmla="*/ 2312949 h 2488581"/>
              <a:gd name="connsiteX92" fmla="*/ 94785 w 3239429"/>
              <a:gd name="connsiteY92" fmla="*/ 2377068 h 2488581"/>
              <a:gd name="connsiteX93" fmla="*/ 44605 w 3239429"/>
              <a:gd name="connsiteY93" fmla="*/ 2463490 h 2488581"/>
              <a:gd name="connsiteX94" fmla="*/ 0 w 3239429"/>
              <a:gd name="connsiteY94" fmla="*/ 2488581 h 2488581"/>
              <a:gd name="connsiteX0" fmla="*/ 3239429 w 3239429"/>
              <a:gd name="connsiteY0" fmla="*/ 623539 h 2488581"/>
              <a:gd name="connsiteX1" fmla="*/ 3223554 w 3239429"/>
              <a:gd name="connsiteY1" fmla="*/ 574085 h 2488581"/>
              <a:gd name="connsiteX2" fmla="*/ 3223554 w 3239429"/>
              <a:gd name="connsiteY2" fmla="*/ 571145 h 2488581"/>
              <a:gd name="connsiteX3" fmla="*/ 3189249 w 3239429"/>
              <a:gd name="connsiteY3" fmla="*/ 534329 h 2488581"/>
              <a:gd name="connsiteX4" fmla="*/ 3133493 w 3239429"/>
              <a:gd name="connsiteY4" fmla="*/ 500876 h 2488581"/>
              <a:gd name="connsiteX5" fmla="*/ 3077737 w 3239429"/>
              <a:gd name="connsiteY5" fmla="*/ 464634 h 2488581"/>
              <a:gd name="connsiteX6" fmla="*/ 3055434 w 3239429"/>
              <a:gd name="connsiteY6" fmla="*/ 442332 h 2488581"/>
              <a:gd name="connsiteX7" fmla="*/ 3002466 w 3239429"/>
              <a:gd name="connsiteY7" fmla="*/ 464634 h 2488581"/>
              <a:gd name="connsiteX8" fmla="*/ 2974588 w 3239429"/>
              <a:gd name="connsiteY8" fmla="*/ 478573 h 2488581"/>
              <a:gd name="connsiteX9" fmla="*/ 2938346 w 3239429"/>
              <a:gd name="connsiteY9" fmla="*/ 447907 h 2488581"/>
              <a:gd name="connsiteX10" fmla="*/ 2882590 w 3239429"/>
              <a:gd name="connsiteY10" fmla="*/ 442332 h 2488581"/>
              <a:gd name="connsiteX11" fmla="*/ 2832410 w 3239429"/>
              <a:gd name="connsiteY11" fmla="*/ 439544 h 2488581"/>
              <a:gd name="connsiteX12" fmla="*/ 2801744 w 3239429"/>
              <a:gd name="connsiteY12" fmla="*/ 414454 h 2488581"/>
              <a:gd name="connsiteX13" fmla="*/ 2737624 w 3239429"/>
              <a:gd name="connsiteY13" fmla="*/ 372637 h 2488581"/>
              <a:gd name="connsiteX14" fmla="*/ 2687444 w 3239429"/>
              <a:gd name="connsiteY14" fmla="*/ 341971 h 2488581"/>
              <a:gd name="connsiteX15" fmla="*/ 2631688 w 3239429"/>
              <a:gd name="connsiteY15" fmla="*/ 316881 h 2488581"/>
              <a:gd name="connsiteX16" fmla="*/ 2556417 w 3239429"/>
              <a:gd name="connsiteY16" fmla="*/ 277851 h 2488581"/>
              <a:gd name="connsiteX17" fmla="*/ 2520176 w 3239429"/>
              <a:gd name="connsiteY17" fmla="*/ 266700 h 2488581"/>
              <a:gd name="connsiteX18" fmla="*/ 2436541 w 3239429"/>
              <a:gd name="connsiteY18" fmla="*/ 255549 h 2488581"/>
              <a:gd name="connsiteX19" fmla="*/ 2369634 w 3239429"/>
              <a:gd name="connsiteY19" fmla="*/ 286215 h 2488581"/>
              <a:gd name="connsiteX20" fmla="*/ 2316666 w 3239429"/>
              <a:gd name="connsiteY20" fmla="*/ 280639 h 2488581"/>
              <a:gd name="connsiteX21" fmla="*/ 2280424 w 3239429"/>
              <a:gd name="connsiteY21" fmla="*/ 258337 h 2488581"/>
              <a:gd name="connsiteX22" fmla="*/ 2210729 w 3239429"/>
              <a:gd name="connsiteY22" fmla="*/ 258337 h 2488581"/>
              <a:gd name="connsiteX23" fmla="*/ 2138246 w 3239429"/>
              <a:gd name="connsiteY23" fmla="*/ 280639 h 2488581"/>
              <a:gd name="connsiteX24" fmla="*/ 2102005 w 3239429"/>
              <a:gd name="connsiteY24" fmla="*/ 289003 h 2488581"/>
              <a:gd name="connsiteX25" fmla="*/ 2040673 w 3239429"/>
              <a:gd name="connsiteY25" fmla="*/ 283427 h 2488581"/>
              <a:gd name="connsiteX26" fmla="*/ 1979341 w 3239429"/>
              <a:gd name="connsiteY26" fmla="*/ 261125 h 2488581"/>
              <a:gd name="connsiteX27" fmla="*/ 1870617 w 3239429"/>
              <a:gd name="connsiteY27" fmla="*/ 261125 h 2488581"/>
              <a:gd name="connsiteX28" fmla="*/ 1814861 w 3239429"/>
              <a:gd name="connsiteY28" fmla="*/ 230459 h 2488581"/>
              <a:gd name="connsiteX29" fmla="*/ 1778620 w 3239429"/>
              <a:gd name="connsiteY29" fmla="*/ 227671 h 2488581"/>
              <a:gd name="connsiteX30" fmla="*/ 1717288 w 3239429"/>
              <a:gd name="connsiteY30" fmla="*/ 194217 h 2488581"/>
              <a:gd name="connsiteX31" fmla="*/ 1681046 w 3239429"/>
              <a:gd name="connsiteY31" fmla="*/ 160764 h 2488581"/>
              <a:gd name="connsiteX32" fmla="*/ 1625290 w 3239429"/>
              <a:gd name="connsiteY32" fmla="*/ 121734 h 2488581"/>
              <a:gd name="connsiteX33" fmla="*/ 1580685 w 3239429"/>
              <a:gd name="connsiteY33" fmla="*/ 77129 h 2488581"/>
              <a:gd name="connsiteX34" fmla="*/ 1533293 w 3239429"/>
              <a:gd name="connsiteY34" fmla="*/ 35312 h 2488581"/>
              <a:gd name="connsiteX35" fmla="*/ 1405054 w 3239429"/>
              <a:gd name="connsiteY35" fmla="*/ 43676 h 2488581"/>
              <a:gd name="connsiteX36" fmla="*/ 1352085 w 3239429"/>
              <a:gd name="connsiteY36" fmla="*/ 32525 h 2488581"/>
              <a:gd name="connsiteX37" fmla="*/ 1313056 w 3239429"/>
              <a:gd name="connsiteY37" fmla="*/ 7434 h 2488581"/>
              <a:gd name="connsiteX38" fmla="*/ 1257300 w 3239429"/>
              <a:gd name="connsiteY38" fmla="*/ 1859 h 2488581"/>
              <a:gd name="connsiteX39" fmla="*/ 1201544 w 3239429"/>
              <a:gd name="connsiteY39" fmla="*/ 18585 h 2488581"/>
              <a:gd name="connsiteX40" fmla="*/ 1137424 w 3239429"/>
              <a:gd name="connsiteY40" fmla="*/ 46464 h 2488581"/>
              <a:gd name="connsiteX41" fmla="*/ 1078880 w 3239429"/>
              <a:gd name="connsiteY41" fmla="*/ 68766 h 2488581"/>
              <a:gd name="connsiteX42" fmla="*/ 1039851 w 3239429"/>
              <a:gd name="connsiteY42" fmla="*/ 105007 h 2488581"/>
              <a:gd name="connsiteX43" fmla="*/ 1006398 w 3239429"/>
              <a:gd name="connsiteY43" fmla="*/ 135673 h 2488581"/>
              <a:gd name="connsiteX44" fmla="*/ 970156 w 3239429"/>
              <a:gd name="connsiteY44" fmla="*/ 152400 h 2488581"/>
              <a:gd name="connsiteX45" fmla="*/ 933915 w 3239429"/>
              <a:gd name="connsiteY45" fmla="*/ 166339 h 2488581"/>
              <a:gd name="connsiteX46" fmla="*/ 880946 w 3239429"/>
              <a:gd name="connsiteY46" fmla="*/ 205368 h 2488581"/>
              <a:gd name="connsiteX47" fmla="*/ 853068 w 3239429"/>
              <a:gd name="connsiteY47" fmla="*/ 222095 h 2488581"/>
              <a:gd name="connsiteX48" fmla="*/ 833554 w 3239429"/>
              <a:gd name="connsiteY48" fmla="*/ 263912 h 2488581"/>
              <a:gd name="connsiteX49" fmla="*/ 811251 w 3239429"/>
              <a:gd name="connsiteY49" fmla="*/ 302942 h 2488581"/>
              <a:gd name="connsiteX50" fmla="*/ 814039 w 3239429"/>
              <a:gd name="connsiteY50" fmla="*/ 339183 h 2488581"/>
              <a:gd name="connsiteX51" fmla="*/ 822402 w 3239429"/>
              <a:gd name="connsiteY51" fmla="*/ 375425 h 2488581"/>
              <a:gd name="connsiteX52" fmla="*/ 777798 w 3239429"/>
              <a:gd name="connsiteY52" fmla="*/ 392151 h 2488581"/>
              <a:gd name="connsiteX53" fmla="*/ 738768 w 3239429"/>
              <a:gd name="connsiteY53" fmla="*/ 431181 h 2488581"/>
              <a:gd name="connsiteX54" fmla="*/ 710890 w 3239429"/>
              <a:gd name="connsiteY54" fmla="*/ 470210 h 2488581"/>
              <a:gd name="connsiteX55" fmla="*/ 663498 w 3239429"/>
              <a:gd name="connsiteY55" fmla="*/ 520390 h 2488581"/>
              <a:gd name="connsiteX56" fmla="*/ 621680 w 3239429"/>
              <a:gd name="connsiteY56" fmla="*/ 564995 h 2488581"/>
              <a:gd name="connsiteX57" fmla="*/ 599378 w 3239429"/>
              <a:gd name="connsiteY57" fmla="*/ 587298 h 2488581"/>
              <a:gd name="connsiteX58" fmla="*/ 565924 w 3239429"/>
              <a:gd name="connsiteY58" fmla="*/ 643054 h 2488581"/>
              <a:gd name="connsiteX59" fmla="*/ 554773 w 3239429"/>
              <a:gd name="connsiteY59" fmla="*/ 662568 h 2488581"/>
              <a:gd name="connsiteX60" fmla="*/ 554773 w 3239429"/>
              <a:gd name="connsiteY60" fmla="*/ 693234 h 2488581"/>
              <a:gd name="connsiteX61" fmla="*/ 585439 w 3239429"/>
              <a:gd name="connsiteY61" fmla="*/ 813110 h 2488581"/>
              <a:gd name="connsiteX62" fmla="*/ 577076 w 3239429"/>
              <a:gd name="connsiteY62" fmla="*/ 866078 h 2488581"/>
              <a:gd name="connsiteX63" fmla="*/ 602166 w 3239429"/>
              <a:gd name="connsiteY63" fmla="*/ 907895 h 2488581"/>
              <a:gd name="connsiteX64" fmla="*/ 624468 w 3239429"/>
              <a:gd name="connsiteY64" fmla="*/ 999893 h 2488581"/>
              <a:gd name="connsiteX65" fmla="*/ 624468 w 3239429"/>
              <a:gd name="connsiteY65" fmla="*/ 1072376 h 2488581"/>
              <a:gd name="connsiteX66" fmla="*/ 607741 w 3239429"/>
              <a:gd name="connsiteY66" fmla="*/ 1133707 h 2488581"/>
              <a:gd name="connsiteX67" fmla="*/ 602166 w 3239429"/>
              <a:gd name="connsiteY67" fmla="*/ 1189464 h 2488581"/>
              <a:gd name="connsiteX68" fmla="*/ 607741 w 3239429"/>
              <a:gd name="connsiteY68" fmla="*/ 1225705 h 2488581"/>
              <a:gd name="connsiteX69" fmla="*/ 618893 w 3239429"/>
              <a:gd name="connsiteY69" fmla="*/ 1320490 h 2488581"/>
              <a:gd name="connsiteX70" fmla="*/ 616105 w 3239429"/>
              <a:gd name="connsiteY70" fmla="*/ 1387398 h 2488581"/>
              <a:gd name="connsiteX71" fmla="*/ 588227 w 3239429"/>
              <a:gd name="connsiteY71" fmla="*/ 1454305 h 2488581"/>
              <a:gd name="connsiteX72" fmla="*/ 549198 w 3239429"/>
              <a:gd name="connsiteY72" fmla="*/ 1501698 h 2488581"/>
              <a:gd name="connsiteX73" fmla="*/ 515744 w 3239429"/>
              <a:gd name="connsiteY73" fmla="*/ 1535151 h 2488581"/>
              <a:gd name="connsiteX74" fmla="*/ 487866 w 3239429"/>
              <a:gd name="connsiteY74" fmla="*/ 1568605 h 2488581"/>
              <a:gd name="connsiteX75" fmla="*/ 496229 w 3239429"/>
              <a:gd name="connsiteY75" fmla="*/ 1607634 h 2488581"/>
              <a:gd name="connsiteX76" fmla="*/ 457200 w 3239429"/>
              <a:gd name="connsiteY76" fmla="*/ 1674542 h 2488581"/>
              <a:gd name="connsiteX77" fmla="*/ 457200 w 3239429"/>
              <a:gd name="connsiteY77" fmla="*/ 1707995 h 2488581"/>
              <a:gd name="connsiteX78" fmla="*/ 454412 w 3239429"/>
              <a:gd name="connsiteY78" fmla="*/ 1760964 h 2488581"/>
              <a:gd name="connsiteX79" fmla="*/ 432110 w 3239429"/>
              <a:gd name="connsiteY79" fmla="*/ 1827871 h 2488581"/>
              <a:gd name="connsiteX80" fmla="*/ 404232 w 3239429"/>
              <a:gd name="connsiteY80" fmla="*/ 1869688 h 2488581"/>
              <a:gd name="connsiteX81" fmla="*/ 370778 w 3239429"/>
              <a:gd name="connsiteY81" fmla="*/ 1900354 h 2488581"/>
              <a:gd name="connsiteX82" fmla="*/ 317810 w 3239429"/>
              <a:gd name="connsiteY82" fmla="*/ 1942171 h 2488581"/>
              <a:gd name="connsiteX83" fmla="*/ 287144 w 3239429"/>
              <a:gd name="connsiteY83" fmla="*/ 1961685 h 2488581"/>
              <a:gd name="connsiteX84" fmla="*/ 264841 w 3239429"/>
              <a:gd name="connsiteY84" fmla="*/ 2023017 h 2488581"/>
              <a:gd name="connsiteX85" fmla="*/ 239751 w 3239429"/>
              <a:gd name="connsiteY85" fmla="*/ 2070410 h 2488581"/>
              <a:gd name="connsiteX86" fmla="*/ 217449 w 3239429"/>
              <a:gd name="connsiteY86" fmla="*/ 2128954 h 2488581"/>
              <a:gd name="connsiteX87" fmla="*/ 197934 w 3239429"/>
              <a:gd name="connsiteY87" fmla="*/ 2151256 h 2488581"/>
              <a:gd name="connsiteX88" fmla="*/ 153329 w 3239429"/>
              <a:gd name="connsiteY88" fmla="*/ 2195861 h 2488581"/>
              <a:gd name="connsiteX89" fmla="*/ 122663 w 3239429"/>
              <a:gd name="connsiteY89" fmla="*/ 2220951 h 2488581"/>
              <a:gd name="connsiteX90" fmla="*/ 114300 w 3239429"/>
              <a:gd name="connsiteY90" fmla="*/ 2254405 h 2488581"/>
              <a:gd name="connsiteX91" fmla="*/ 111512 w 3239429"/>
              <a:gd name="connsiteY91" fmla="*/ 2312949 h 2488581"/>
              <a:gd name="connsiteX92" fmla="*/ 94785 w 3239429"/>
              <a:gd name="connsiteY92" fmla="*/ 2377068 h 2488581"/>
              <a:gd name="connsiteX93" fmla="*/ 44605 w 3239429"/>
              <a:gd name="connsiteY93" fmla="*/ 2463490 h 2488581"/>
              <a:gd name="connsiteX94" fmla="*/ 0 w 3239429"/>
              <a:gd name="connsiteY94" fmla="*/ 2488581 h 2488581"/>
              <a:gd name="connsiteX0" fmla="*/ 3223554 w 3223554"/>
              <a:gd name="connsiteY0" fmla="*/ 574085 h 2488581"/>
              <a:gd name="connsiteX1" fmla="*/ 3223554 w 3223554"/>
              <a:gd name="connsiteY1" fmla="*/ 571145 h 2488581"/>
              <a:gd name="connsiteX2" fmla="*/ 3189249 w 3223554"/>
              <a:gd name="connsiteY2" fmla="*/ 534329 h 2488581"/>
              <a:gd name="connsiteX3" fmla="*/ 3133493 w 3223554"/>
              <a:gd name="connsiteY3" fmla="*/ 500876 h 2488581"/>
              <a:gd name="connsiteX4" fmla="*/ 3077737 w 3223554"/>
              <a:gd name="connsiteY4" fmla="*/ 464634 h 2488581"/>
              <a:gd name="connsiteX5" fmla="*/ 3055434 w 3223554"/>
              <a:gd name="connsiteY5" fmla="*/ 442332 h 2488581"/>
              <a:gd name="connsiteX6" fmla="*/ 3002466 w 3223554"/>
              <a:gd name="connsiteY6" fmla="*/ 464634 h 2488581"/>
              <a:gd name="connsiteX7" fmla="*/ 2974588 w 3223554"/>
              <a:gd name="connsiteY7" fmla="*/ 478573 h 2488581"/>
              <a:gd name="connsiteX8" fmla="*/ 2938346 w 3223554"/>
              <a:gd name="connsiteY8" fmla="*/ 447907 h 2488581"/>
              <a:gd name="connsiteX9" fmla="*/ 2882590 w 3223554"/>
              <a:gd name="connsiteY9" fmla="*/ 442332 h 2488581"/>
              <a:gd name="connsiteX10" fmla="*/ 2832410 w 3223554"/>
              <a:gd name="connsiteY10" fmla="*/ 439544 h 2488581"/>
              <a:gd name="connsiteX11" fmla="*/ 2801744 w 3223554"/>
              <a:gd name="connsiteY11" fmla="*/ 414454 h 2488581"/>
              <a:gd name="connsiteX12" fmla="*/ 2737624 w 3223554"/>
              <a:gd name="connsiteY12" fmla="*/ 372637 h 2488581"/>
              <a:gd name="connsiteX13" fmla="*/ 2687444 w 3223554"/>
              <a:gd name="connsiteY13" fmla="*/ 341971 h 2488581"/>
              <a:gd name="connsiteX14" fmla="*/ 2631688 w 3223554"/>
              <a:gd name="connsiteY14" fmla="*/ 316881 h 2488581"/>
              <a:gd name="connsiteX15" fmla="*/ 2556417 w 3223554"/>
              <a:gd name="connsiteY15" fmla="*/ 277851 h 2488581"/>
              <a:gd name="connsiteX16" fmla="*/ 2520176 w 3223554"/>
              <a:gd name="connsiteY16" fmla="*/ 266700 h 2488581"/>
              <a:gd name="connsiteX17" fmla="*/ 2436541 w 3223554"/>
              <a:gd name="connsiteY17" fmla="*/ 255549 h 2488581"/>
              <a:gd name="connsiteX18" fmla="*/ 2369634 w 3223554"/>
              <a:gd name="connsiteY18" fmla="*/ 286215 h 2488581"/>
              <a:gd name="connsiteX19" fmla="*/ 2316666 w 3223554"/>
              <a:gd name="connsiteY19" fmla="*/ 280639 h 2488581"/>
              <a:gd name="connsiteX20" fmla="*/ 2280424 w 3223554"/>
              <a:gd name="connsiteY20" fmla="*/ 258337 h 2488581"/>
              <a:gd name="connsiteX21" fmla="*/ 2210729 w 3223554"/>
              <a:gd name="connsiteY21" fmla="*/ 258337 h 2488581"/>
              <a:gd name="connsiteX22" fmla="*/ 2138246 w 3223554"/>
              <a:gd name="connsiteY22" fmla="*/ 280639 h 2488581"/>
              <a:gd name="connsiteX23" fmla="*/ 2102005 w 3223554"/>
              <a:gd name="connsiteY23" fmla="*/ 289003 h 2488581"/>
              <a:gd name="connsiteX24" fmla="*/ 2040673 w 3223554"/>
              <a:gd name="connsiteY24" fmla="*/ 283427 h 2488581"/>
              <a:gd name="connsiteX25" fmla="*/ 1979341 w 3223554"/>
              <a:gd name="connsiteY25" fmla="*/ 261125 h 2488581"/>
              <a:gd name="connsiteX26" fmla="*/ 1870617 w 3223554"/>
              <a:gd name="connsiteY26" fmla="*/ 261125 h 2488581"/>
              <a:gd name="connsiteX27" fmla="*/ 1814861 w 3223554"/>
              <a:gd name="connsiteY27" fmla="*/ 230459 h 2488581"/>
              <a:gd name="connsiteX28" fmla="*/ 1778620 w 3223554"/>
              <a:gd name="connsiteY28" fmla="*/ 227671 h 2488581"/>
              <a:gd name="connsiteX29" fmla="*/ 1717288 w 3223554"/>
              <a:gd name="connsiteY29" fmla="*/ 194217 h 2488581"/>
              <a:gd name="connsiteX30" fmla="*/ 1681046 w 3223554"/>
              <a:gd name="connsiteY30" fmla="*/ 160764 h 2488581"/>
              <a:gd name="connsiteX31" fmla="*/ 1625290 w 3223554"/>
              <a:gd name="connsiteY31" fmla="*/ 121734 h 2488581"/>
              <a:gd name="connsiteX32" fmla="*/ 1580685 w 3223554"/>
              <a:gd name="connsiteY32" fmla="*/ 77129 h 2488581"/>
              <a:gd name="connsiteX33" fmla="*/ 1533293 w 3223554"/>
              <a:gd name="connsiteY33" fmla="*/ 35312 h 2488581"/>
              <a:gd name="connsiteX34" fmla="*/ 1405054 w 3223554"/>
              <a:gd name="connsiteY34" fmla="*/ 43676 h 2488581"/>
              <a:gd name="connsiteX35" fmla="*/ 1352085 w 3223554"/>
              <a:gd name="connsiteY35" fmla="*/ 32525 h 2488581"/>
              <a:gd name="connsiteX36" fmla="*/ 1313056 w 3223554"/>
              <a:gd name="connsiteY36" fmla="*/ 7434 h 2488581"/>
              <a:gd name="connsiteX37" fmla="*/ 1257300 w 3223554"/>
              <a:gd name="connsiteY37" fmla="*/ 1859 h 2488581"/>
              <a:gd name="connsiteX38" fmla="*/ 1201544 w 3223554"/>
              <a:gd name="connsiteY38" fmla="*/ 18585 h 2488581"/>
              <a:gd name="connsiteX39" fmla="*/ 1137424 w 3223554"/>
              <a:gd name="connsiteY39" fmla="*/ 46464 h 2488581"/>
              <a:gd name="connsiteX40" fmla="*/ 1078880 w 3223554"/>
              <a:gd name="connsiteY40" fmla="*/ 68766 h 2488581"/>
              <a:gd name="connsiteX41" fmla="*/ 1039851 w 3223554"/>
              <a:gd name="connsiteY41" fmla="*/ 105007 h 2488581"/>
              <a:gd name="connsiteX42" fmla="*/ 1006398 w 3223554"/>
              <a:gd name="connsiteY42" fmla="*/ 135673 h 2488581"/>
              <a:gd name="connsiteX43" fmla="*/ 970156 w 3223554"/>
              <a:gd name="connsiteY43" fmla="*/ 152400 h 2488581"/>
              <a:gd name="connsiteX44" fmla="*/ 933915 w 3223554"/>
              <a:gd name="connsiteY44" fmla="*/ 166339 h 2488581"/>
              <a:gd name="connsiteX45" fmla="*/ 880946 w 3223554"/>
              <a:gd name="connsiteY45" fmla="*/ 205368 h 2488581"/>
              <a:gd name="connsiteX46" fmla="*/ 853068 w 3223554"/>
              <a:gd name="connsiteY46" fmla="*/ 222095 h 2488581"/>
              <a:gd name="connsiteX47" fmla="*/ 833554 w 3223554"/>
              <a:gd name="connsiteY47" fmla="*/ 263912 h 2488581"/>
              <a:gd name="connsiteX48" fmla="*/ 811251 w 3223554"/>
              <a:gd name="connsiteY48" fmla="*/ 302942 h 2488581"/>
              <a:gd name="connsiteX49" fmla="*/ 814039 w 3223554"/>
              <a:gd name="connsiteY49" fmla="*/ 339183 h 2488581"/>
              <a:gd name="connsiteX50" fmla="*/ 822402 w 3223554"/>
              <a:gd name="connsiteY50" fmla="*/ 375425 h 2488581"/>
              <a:gd name="connsiteX51" fmla="*/ 777798 w 3223554"/>
              <a:gd name="connsiteY51" fmla="*/ 392151 h 2488581"/>
              <a:gd name="connsiteX52" fmla="*/ 738768 w 3223554"/>
              <a:gd name="connsiteY52" fmla="*/ 431181 h 2488581"/>
              <a:gd name="connsiteX53" fmla="*/ 710890 w 3223554"/>
              <a:gd name="connsiteY53" fmla="*/ 470210 h 2488581"/>
              <a:gd name="connsiteX54" fmla="*/ 663498 w 3223554"/>
              <a:gd name="connsiteY54" fmla="*/ 520390 h 2488581"/>
              <a:gd name="connsiteX55" fmla="*/ 621680 w 3223554"/>
              <a:gd name="connsiteY55" fmla="*/ 564995 h 2488581"/>
              <a:gd name="connsiteX56" fmla="*/ 599378 w 3223554"/>
              <a:gd name="connsiteY56" fmla="*/ 587298 h 2488581"/>
              <a:gd name="connsiteX57" fmla="*/ 565924 w 3223554"/>
              <a:gd name="connsiteY57" fmla="*/ 643054 h 2488581"/>
              <a:gd name="connsiteX58" fmla="*/ 554773 w 3223554"/>
              <a:gd name="connsiteY58" fmla="*/ 662568 h 2488581"/>
              <a:gd name="connsiteX59" fmla="*/ 554773 w 3223554"/>
              <a:gd name="connsiteY59" fmla="*/ 693234 h 2488581"/>
              <a:gd name="connsiteX60" fmla="*/ 585439 w 3223554"/>
              <a:gd name="connsiteY60" fmla="*/ 813110 h 2488581"/>
              <a:gd name="connsiteX61" fmla="*/ 577076 w 3223554"/>
              <a:gd name="connsiteY61" fmla="*/ 866078 h 2488581"/>
              <a:gd name="connsiteX62" fmla="*/ 602166 w 3223554"/>
              <a:gd name="connsiteY62" fmla="*/ 907895 h 2488581"/>
              <a:gd name="connsiteX63" fmla="*/ 624468 w 3223554"/>
              <a:gd name="connsiteY63" fmla="*/ 999893 h 2488581"/>
              <a:gd name="connsiteX64" fmla="*/ 624468 w 3223554"/>
              <a:gd name="connsiteY64" fmla="*/ 1072376 h 2488581"/>
              <a:gd name="connsiteX65" fmla="*/ 607741 w 3223554"/>
              <a:gd name="connsiteY65" fmla="*/ 1133707 h 2488581"/>
              <a:gd name="connsiteX66" fmla="*/ 602166 w 3223554"/>
              <a:gd name="connsiteY66" fmla="*/ 1189464 h 2488581"/>
              <a:gd name="connsiteX67" fmla="*/ 607741 w 3223554"/>
              <a:gd name="connsiteY67" fmla="*/ 1225705 h 2488581"/>
              <a:gd name="connsiteX68" fmla="*/ 618893 w 3223554"/>
              <a:gd name="connsiteY68" fmla="*/ 1320490 h 2488581"/>
              <a:gd name="connsiteX69" fmla="*/ 616105 w 3223554"/>
              <a:gd name="connsiteY69" fmla="*/ 1387398 h 2488581"/>
              <a:gd name="connsiteX70" fmla="*/ 588227 w 3223554"/>
              <a:gd name="connsiteY70" fmla="*/ 1454305 h 2488581"/>
              <a:gd name="connsiteX71" fmla="*/ 549198 w 3223554"/>
              <a:gd name="connsiteY71" fmla="*/ 1501698 h 2488581"/>
              <a:gd name="connsiteX72" fmla="*/ 515744 w 3223554"/>
              <a:gd name="connsiteY72" fmla="*/ 1535151 h 2488581"/>
              <a:gd name="connsiteX73" fmla="*/ 487866 w 3223554"/>
              <a:gd name="connsiteY73" fmla="*/ 1568605 h 2488581"/>
              <a:gd name="connsiteX74" fmla="*/ 496229 w 3223554"/>
              <a:gd name="connsiteY74" fmla="*/ 1607634 h 2488581"/>
              <a:gd name="connsiteX75" fmla="*/ 457200 w 3223554"/>
              <a:gd name="connsiteY75" fmla="*/ 1674542 h 2488581"/>
              <a:gd name="connsiteX76" fmla="*/ 457200 w 3223554"/>
              <a:gd name="connsiteY76" fmla="*/ 1707995 h 2488581"/>
              <a:gd name="connsiteX77" fmla="*/ 454412 w 3223554"/>
              <a:gd name="connsiteY77" fmla="*/ 1760964 h 2488581"/>
              <a:gd name="connsiteX78" fmla="*/ 432110 w 3223554"/>
              <a:gd name="connsiteY78" fmla="*/ 1827871 h 2488581"/>
              <a:gd name="connsiteX79" fmla="*/ 404232 w 3223554"/>
              <a:gd name="connsiteY79" fmla="*/ 1869688 h 2488581"/>
              <a:gd name="connsiteX80" fmla="*/ 370778 w 3223554"/>
              <a:gd name="connsiteY80" fmla="*/ 1900354 h 2488581"/>
              <a:gd name="connsiteX81" fmla="*/ 317810 w 3223554"/>
              <a:gd name="connsiteY81" fmla="*/ 1942171 h 2488581"/>
              <a:gd name="connsiteX82" fmla="*/ 287144 w 3223554"/>
              <a:gd name="connsiteY82" fmla="*/ 1961685 h 2488581"/>
              <a:gd name="connsiteX83" fmla="*/ 264841 w 3223554"/>
              <a:gd name="connsiteY83" fmla="*/ 2023017 h 2488581"/>
              <a:gd name="connsiteX84" fmla="*/ 239751 w 3223554"/>
              <a:gd name="connsiteY84" fmla="*/ 2070410 h 2488581"/>
              <a:gd name="connsiteX85" fmla="*/ 217449 w 3223554"/>
              <a:gd name="connsiteY85" fmla="*/ 2128954 h 2488581"/>
              <a:gd name="connsiteX86" fmla="*/ 197934 w 3223554"/>
              <a:gd name="connsiteY86" fmla="*/ 2151256 h 2488581"/>
              <a:gd name="connsiteX87" fmla="*/ 153329 w 3223554"/>
              <a:gd name="connsiteY87" fmla="*/ 2195861 h 2488581"/>
              <a:gd name="connsiteX88" fmla="*/ 122663 w 3223554"/>
              <a:gd name="connsiteY88" fmla="*/ 2220951 h 2488581"/>
              <a:gd name="connsiteX89" fmla="*/ 114300 w 3223554"/>
              <a:gd name="connsiteY89" fmla="*/ 2254405 h 2488581"/>
              <a:gd name="connsiteX90" fmla="*/ 111512 w 3223554"/>
              <a:gd name="connsiteY90" fmla="*/ 2312949 h 2488581"/>
              <a:gd name="connsiteX91" fmla="*/ 94785 w 3223554"/>
              <a:gd name="connsiteY91" fmla="*/ 2377068 h 2488581"/>
              <a:gd name="connsiteX92" fmla="*/ 44605 w 3223554"/>
              <a:gd name="connsiteY92" fmla="*/ 2463490 h 2488581"/>
              <a:gd name="connsiteX93" fmla="*/ 0 w 3223554"/>
              <a:gd name="connsiteY93" fmla="*/ 2488581 h 2488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3223554" h="2488581">
                <a:moveTo>
                  <a:pt x="3223554" y="574085"/>
                </a:moveTo>
                <a:lnTo>
                  <a:pt x="3223554" y="571145"/>
                </a:lnTo>
                <a:cubicBezTo>
                  <a:pt x="3217837" y="564519"/>
                  <a:pt x="3204259" y="546040"/>
                  <a:pt x="3189249" y="534329"/>
                </a:cubicBezTo>
                <a:cubicBezTo>
                  <a:pt x="3174239" y="522618"/>
                  <a:pt x="3152078" y="512492"/>
                  <a:pt x="3133493" y="500876"/>
                </a:cubicBezTo>
                <a:cubicBezTo>
                  <a:pt x="3114908" y="489260"/>
                  <a:pt x="3090747" y="474391"/>
                  <a:pt x="3077737" y="464634"/>
                </a:cubicBezTo>
                <a:cubicBezTo>
                  <a:pt x="3064727" y="454877"/>
                  <a:pt x="3067979" y="442332"/>
                  <a:pt x="3055434" y="442332"/>
                </a:cubicBezTo>
                <a:cubicBezTo>
                  <a:pt x="3042889" y="442332"/>
                  <a:pt x="3015940" y="458594"/>
                  <a:pt x="3002466" y="464634"/>
                </a:cubicBezTo>
                <a:cubicBezTo>
                  <a:pt x="2988992" y="470674"/>
                  <a:pt x="2985275" y="481361"/>
                  <a:pt x="2974588" y="478573"/>
                </a:cubicBezTo>
                <a:cubicBezTo>
                  <a:pt x="2963901" y="475785"/>
                  <a:pt x="2953679" y="453947"/>
                  <a:pt x="2938346" y="447907"/>
                </a:cubicBezTo>
                <a:cubicBezTo>
                  <a:pt x="2923013" y="441867"/>
                  <a:pt x="2900246" y="443726"/>
                  <a:pt x="2882590" y="442332"/>
                </a:cubicBezTo>
                <a:cubicBezTo>
                  <a:pt x="2864934" y="440938"/>
                  <a:pt x="2845884" y="444190"/>
                  <a:pt x="2832410" y="439544"/>
                </a:cubicBezTo>
                <a:cubicBezTo>
                  <a:pt x="2818936" y="434898"/>
                  <a:pt x="2817542" y="425605"/>
                  <a:pt x="2801744" y="414454"/>
                </a:cubicBezTo>
                <a:cubicBezTo>
                  <a:pt x="2785946" y="403303"/>
                  <a:pt x="2756674" y="384717"/>
                  <a:pt x="2737624" y="372637"/>
                </a:cubicBezTo>
                <a:cubicBezTo>
                  <a:pt x="2718574" y="360557"/>
                  <a:pt x="2705100" y="351264"/>
                  <a:pt x="2687444" y="341971"/>
                </a:cubicBezTo>
                <a:cubicBezTo>
                  <a:pt x="2669788" y="332678"/>
                  <a:pt x="2653526" y="327568"/>
                  <a:pt x="2631688" y="316881"/>
                </a:cubicBezTo>
                <a:cubicBezTo>
                  <a:pt x="2609850" y="306194"/>
                  <a:pt x="2575002" y="286214"/>
                  <a:pt x="2556417" y="277851"/>
                </a:cubicBezTo>
                <a:cubicBezTo>
                  <a:pt x="2537832" y="269488"/>
                  <a:pt x="2540155" y="270417"/>
                  <a:pt x="2520176" y="266700"/>
                </a:cubicBezTo>
                <a:cubicBezTo>
                  <a:pt x="2500197" y="262983"/>
                  <a:pt x="2461631" y="252297"/>
                  <a:pt x="2436541" y="255549"/>
                </a:cubicBezTo>
                <a:cubicBezTo>
                  <a:pt x="2411451" y="258802"/>
                  <a:pt x="2389613" y="282033"/>
                  <a:pt x="2369634" y="286215"/>
                </a:cubicBezTo>
                <a:cubicBezTo>
                  <a:pt x="2349655" y="290397"/>
                  <a:pt x="2331534" y="285285"/>
                  <a:pt x="2316666" y="280639"/>
                </a:cubicBezTo>
                <a:cubicBezTo>
                  <a:pt x="2301798" y="275993"/>
                  <a:pt x="2298080" y="262054"/>
                  <a:pt x="2280424" y="258337"/>
                </a:cubicBezTo>
                <a:cubicBezTo>
                  <a:pt x="2262768" y="254620"/>
                  <a:pt x="2234425" y="254620"/>
                  <a:pt x="2210729" y="258337"/>
                </a:cubicBezTo>
                <a:cubicBezTo>
                  <a:pt x="2187033" y="262054"/>
                  <a:pt x="2156367" y="275528"/>
                  <a:pt x="2138246" y="280639"/>
                </a:cubicBezTo>
                <a:cubicBezTo>
                  <a:pt x="2120125" y="285750"/>
                  <a:pt x="2118267" y="288538"/>
                  <a:pt x="2102005" y="289003"/>
                </a:cubicBezTo>
                <a:cubicBezTo>
                  <a:pt x="2085743" y="289468"/>
                  <a:pt x="2061117" y="288073"/>
                  <a:pt x="2040673" y="283427"/>
                </a:cubicBezTo>
                <a:cubicBezTo>
                  <a:pt x="2020229" y="278781"/>
                  <a:pt x="2007684" y="264842"/>
                  <a:pt x="1979341" y="261125"/>
                </a:cubicBezTo>
                <a:cubicBezTo>
                  <a:pt x="1950998" y="257408"/>
                  <a:pt x="1898030" y="266236"/>
                  <a:pt x="1870617" y="261125"/>
                </a:cubicBezTo>
                <a:cubicBezTo>
                  <a:pt x="1843204" y="256014"/>
                  <a:pt x="1830194" y="236035"/>
                  <a:pt x="1814861" y="230459"/>
                </a:cubicBezTo>
                <a:cubicBezTo>
                  <a:pt x="1799528" y="224883"/>
                  <a:pt x="1794882" y="233711"/>
                  <a:pt x="1778620" y="227671"/>
                </a:cubicBezTo>
                <a:cubicBezTo>
                  <a:pt x="1762358" y="221631"/>
                  <a:pt x="1733550" y="205368"/>
                  <a:pt x="1717288" y="194217"/>
                </a:cubicBezTo>
                <a:cubicBezTo>
                  <a:pt x="1701026" y="183066"/>
                  <a:pt x="1696379" y="172844"/>
                  <a:pt x="1681046" y="160764"/>
                </a:cubicBezTo>
                <a:cubicBezTo>
                  <a:pt x="1665713" y="148684"/>
                  <a:pt x="1642017" y="135673"/>
                  <a:pt x="1625290" y="121734"/>
                </a:cubicBezTo>
                <a:cubicBezTo>
                  <a:pt x="1608563" y="107795"/>
                  <a:pt x="1596018" y="91533"/>
                  <a:pt x="1580685" y="77129"/>
                </a:cubicBezTo>
                <a:cubicBezTo>
                  <a:pt x="1565352" y="62725"/>
                  <a:pt x="1562565" y="40887"/>
                  <a:pt x="1533293" y="35312"/>
                </a:cubicBezTo>
                <a:cubicBezTo>
                  <a:pt x="1504021" y="29737"/>
                  <a:pt x="1435255" y="44140"/>
                  <a:pt x="1405054" y="43676"/>
                </a:cubicBezTo>
                <a:cubicBezTo>
                  <a:pt x="1374853" y="43212"/>
                  <a:pt x="1367418" y="38565"/>
                  <a:pt x="1352085" y="32525"/>
                </a:cubicBezTo>
                <a:cubicBezTo>
                  <a:pt x="1336752" y="26485"/>
                  <a:pt x="1328854" y="12545"/>
                  <a:pt x="1313056" y="7434"/>
                </a:cubicBezTo>
                <a:cubicBezTo>
                  <a:pt x="1297259" y="2323"/>
                  <a:pt x="1275885" y="0"/>
                  <a:pt x="1257300" y="1859"/>
                </a:cubicBezTo>
                <a:cubicBezTo>
                  <a:pt x="1238715" y="3718"/>
                  <a:pt x="1221523" y="11151"/>
                  <a:pt x="1201544" y="18585"/>
                </a:cubicBezTo>
                <a:cubicBezTo>
                  <a:pt x="1181565" y="26019"/>
                  <a:pt x="1157868" y="38100"/>
                  <a:pt x="1137424" y="46464"/>
                </a:cubicBezTo>
                <a:cubicBezTo>
                  <a:pt x="1116980" y="54828"/>
                  <a:pt x="1095142" y="59009"/>
                  <a:pt x="1078880" y="68766"/>
                </a:cubicBezTo>
                <a:cubicBezTo>
                  <a:pt x="1062618" y="78523"/>
                  <a:pt x="1039851" y="105007"/>
                  <a:pt x="1039851" y="105007"/>
                </a:cubicBezTo>
                <a:cubicBezTo>
                  <a:pt x="1027771" y="116158"/>
                  <a:pt x="1018014" y="127774"/>
                  <a:pt x="1006398" y="135673"/>
                </a:cubicBezTo>
                <a:cubicBezTo>
                  <a:pt x="994782" y="143572"/>
                  <a:pt x="982236" y="147289"/>
                  <a:pt x="970156" y="152400"/>
                </a:cubicBezTo>
                <a:cubicBezTo>
                  <a:pt x="958076" y="157511"/>
                  <a:pt x="948783" y="157511"/>
                  <a:pt x="933915" y="166339"/>
                </a:cubicBezTo>
                <a:cubicBezTo>
                  <a:pt x="919047" y="175167"/>
                  <a:pt x="894420" y="196075"/>
                  <a:pt x="880946" y="205368"/>
                </a:cubicBezTo>
                <a:cubicBezTo>
                  <a:pt x="867472" y="214661"/>
                  <a:pt x="860967" y="212338"/>
                  <a:pt x="853068" y="222095"/>
                </a:cubicBezTo>
                <a:cubicBezTo>
                  <a:pt x="845169" y="231852"/>
                  <a:pt x="840524" y="250437"/>
                  <a:pt x="833554" y="263912"/>
                </a:cubicBezTo>
                <a:cubicBezTo>
                  <a:pt x="826584" y="277387"/>
                  <a:pt x="814504" y="290397"/>
                  <a:pt x="811251" y="302942"/>
                </a:cubicBezTo>
                <a:cubicBezTo>
                  <a:pt x="807999" y="315487"/>
                  <a:pt x="812181" y="327103"/>
                  <a:pt x="814039" y="339183"/>
                </a:cubicBezTo>
                <a:cubicBezTo>
                  <a:pt x="815898" y="351264"/>
                  <a:pt x="828442" y="366597"/>
                  <a:pt x="822402" y="375425"/>
                </a:cubicBezTo>
                <a:cubicBezTo>
                  <a:pt x="816362" y="384253"/>
                  <a:pt x="791737" y="382858"/>
                  <a:pt x="777798" y="392151"/>
                </a:cubicBezTo>
                <a:cubicBezTo>
                  <a:pt x="763859" y="401444"/>
                  <a:pt x="749919" y="418171"/>
                  <a:pt x="738768" y="431181"/>
                </a:cubicBezTo>
                <a:cubicBezTo>
                  <a:pt x="727617" y="444191"/>
                  <a:pt x="723435" y="455342"/>
                  <a:pt x="710890" y="470210"/>
                </a:cubicBezTo>
                <a:cubicBezTo>
                  <a:pt x="698345" y="485078"/>
                  <a:pt x="663498" y="520390"/>
                  <a:pt x="663498" y="520390"/>
                </a:cubicBezTo>
                <a:lnTo>
                  <a:pt x="621680" y="564995"/>
                </a:lnTo>
                <a:cubicBezTo>
                  <a:pt x="610993" y="576146"/>
                  <a:pt x="608671" y="574288"/>
                  <a:pt x="599378" y="587298"/>
                </a:cubicBezTo>
                <a:cubicBezTo>
                  <a:pt x="590085" y="600308"/>
                  <a:pt x="573358" y="630509"/>
                  <a:pt x="565924" y="643054"/>
                </a:cubicBezTo>
                <a:cubicBezTo>
                  <a:pt x="558490" y="655599"/>
                  <a:pt x="556631" y="654205"/>
                  <a:pt x="554773" y="662568"/>
                </a:cubicBezTo>
                <a:cubicBezTo>
                  <a:pt x="552915" y="670931"/>
                  <a:pt x="549662" y="668144"/>
                  <a:pt x="554773" y="693234"/>
                </a:cubicBezTo>
                <a:cubicBezTo>
                  <a:pt x="559884" y="718324"/>
                  <a:pt x="581722" y="784303"/>
                  <a:pt x="585439" y="813110"/>
                </a:cubicBezTo>
                <a:cubicBezTo>
                  <a:pt x="589156" y="841917"/>
                  <a:pt x="574288" y="850281"/>
                  <a:pt x="577076" y="866078"/>
                </a:cubicBezTo>
                <a:cubicBezTo>
                  <a:pt x="579864" y="881876"/>
                  <a:pt x="594267" y="885593"/>
                  <a:pt x="602166" y="907895"/>
                </a:cubicBezTo>
                <a:cubicBezTo>
                  <a:pt x="610065" y="930197"/>
                  <a:pt x="620751" y="972480"/>
                  <a:pt x="624468" y="999893"/>
                </a:cubicBezTo>
                <a:cubicBezTo>
                  <a:pt x="628185" y="1027307"/>
                  <a:pt x="627256" y="1050074"/>
                  <a:pt x="624468" y="1072376"/>
                </a:cubicBezTo>
                <a:cubicBezTo>
                  <a:pt x="621680" y="1094678"/>
                  <a:pt x="611458" y="1114192"/>
                  <a:pt x="607741" y="1133707"/>
                </a:cubicBezTo>
                <a:cubicBezTo>
                  <a:pt x="604024" y="1153222"/>
                  <a:pt x="602166" y="1174131"/>
                  <a:pt x="602166" y="1189464"/>
                </a:cubicBezTo>
                <a:cubicBezTo>
                  <a:pt x="602166" y="1204797"/>
                  <a:pt x="604953" y="1203867"/>
                  <a:pt x="607741" y="1225705"/>
                </a:cubicBezTo>
                <a:cubicBezTo>
                  <a:pt x="610529" y="1247543"/>
                  <a:pt x="617499" y="1293541"/>
                  <a:pt x="618893" y="1320490"/>
                </a:cubicBezTo>
                <a:cubicBezTo>
                  <a:pt x="620287" y="1347439"/>
                  <a:pt x="621216" y="1365095"/>
                  <a:pt x="616105" y="1387398"/>
                </a:cubicBezTo>
                <a:cubicBezTo>
                  <a:pt x="610994" y="1409701"/>
                  <a:pt x="599378" y="1435255"/>
                  <a:pt x="588227" y="1454305"/>
                </a:cubicBezTo>
                <a:cubicBezTo>
                  <a:pt x="577076" y="1473355"/>
                  <a:pt x="561278" y="1488224"/>
                  <a:pt x="549198" y="1501698"/>
                </a:cubicBezTo>
                <a:cubicBezTo>
                  <a:pt x="537118" y="1515172"/>
                  <a:pt x="525966" y="1524000"/>
                  <a:pt x="515744" y="1535151"/>
                </a:cubicBezTo>
                <a:cubicBezTo>
                  <a:pt x="505522" y="1546302"/>
                  <a:pt x="491118" y="1556525"/>
                  <a:pt x="487866" y="1568605"/>
                </a:cubicBezTo>
                <a:cubicBezTo>
                  <a:pt x="484614" y="1580685"/>
                  <a:pt x="501340" y="1589978"/>
                  <a:pt x="496229" y="1607634"/>
                </a:cubicBezTo>
                <a:cubicBezTo>
                  <a:pt x="491118" y="1625290"/>
                  <a:pt x="463705" y="1657815"/>
                  <a:pt x="457200" y="1674542"/>
                </a:cubicBezTo>
                <a:cubicBezTo>
                  <a:pt x="450695" y="1691269"/>
                  <a:pt x="457665" y="1693591"/>
                  <a:pt x="457200" y="1707995"/>
                </a:cubicBezTo>
                <a:cubicBezTo>
                  <a:pt x="456735" y="1722399"/>
                  <a:pt x="458594" y="1740985"/>
                  <a:pt x="454412" y="1760964"/>
                </a:cubicBezTo>
                <a:cubicBezTo>
                  <a:pt x="450230" y="1780943"/>
                  <a:pt x="440473" y="1809750"/>
                  <a:pt x="432110" y="1827871"/>
                </a:cubicBezTo>
                <a:cubicBezTo>
                  <a:pt x="423747" y="1845992"/>
                  <a:pt x="414454" y="1857607"/>
                  <a:pt x="404232" y="1869688"/>
                </a:cubicBezTo>
                <a:cubicBezTo>
                  <a:pt x="394010" y="1881769"/>
                  <a:pt x="385182" y="1888274"/>
                  <a:pt x="370778" y="1900354"/>
                </a:cubicBezTo>
                <a:cubicBezTo>
                  <a:pt x="356374" y="1912434"/>
                  <a:pt x="331749" y="1931949"/>
                  <a:pt x="317810" y="1942171"/>
                </a:cubicBezTo>
                <a:cubicBezTo>
                  <a:pt x="303871" y="1952393"/>
                  <a:pt x="295972" y="1948211"/>
                  <a:pt x="287144" y="1961685"/>
                </a:cubicBezTo>
                <a:cubicBezTo>
                  <a:pt x="278316" y="1975159"/>
                  <a:pt x="272740" y="2004896"/>
                  <a:pt x="264841" y="2023017"/>
                </a:cubicBezTo>
                <a:cubicBezTo>
                  <a:pt x="256942" y="2041138"/>
                  <a:pt x="247650" y="2052754"/>
                  <a:pt x="239751" y="2070410"/>
                </a:cubicBezTo>
                <a:cubicBezTo>
                  <a:pt x="231852" y="2088066"/>
                  <a:pt x="224418" y="2115480"/>
                  <a:pt x="217449" y="2128954"/>
                </a:cubicBezTo>
                <a:cubicBezTo>
                  <a:pt x="210480" y="2142428"/>
                  <a:pt x="208621" y="2140105"/>
                  <a:pt x="197934" y="2151256"/>
                </a:cubicBezTo>
                <a:cubicBezTo>
                  <a:pt x="187247" y="2162407"/>
                  <a:pt x="165874" y="2184245"/>
                  <a:pt x="153329" y="2195861"/>
                </a:cubicBezTo>
                <a:cubicBezTo>
                  <a:pt x="140784" y="2207477"/>
                  <a:pt x="129168" y="2211194"/>
                  <a:pt x="122663" y="2220951"/>
                </a:cubicBezTo>
                <a:cubicBezTo>
                  <a:pt x="116158" y="2230708"/>
                  <a:pt x="116159" y="2239072"/>
                  <a:pt x="114300" y="2254405"/>
                </a:cubicBezTo>
                <a:cubicBezTo>
                  <a:pt x="112442" y="2269738"/>
                  <a:pt x="114764" y="2292505"/>
                  <a:pt x="111512" y="2312949"/>
                </a:cubicBezTo>
                <a:cubicBezTo>
                  <a:pt x="108260" y="2333393"/>
                  <a:pt x="105936" y="2351978"/>
                  <a:pt x="94785" y="2377068"/>
                </a:cubicBezTo>
                <a:cubicBezTo>
                  <a:pt x="83634" y="2402158"/>
                  <a:pt x="60402" y="2444905"/>
                  <a:pt x="44605" y="2463490"/>
                </a:cubicBezTo>
                <a:cubicBezTo>
                  <a:pt x="28808" y="2482075"/>
                  <a:pt x="14404" y="2485328"/>
                  <a:pt x="0" y="2488581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任意多边形 6"/>
          <p:cNvSpPr/>
          <p:nvPr/>
        </p:nvSpPr>
        <p:spPr>
          <a:xfrm>
            <a:off x="374031" y="3442939"/>
            <a:ext cx="874906" cy="575217"/>
          </a:xfrm>
          <a:custGeom>
            <a:avLst/>
            <a:gdLst>
              <a:gd name="connsiteX0" fmla="*/ 874906 w 874906"/>
              <a:gd name="connsiteY0" fmla="*/ 0 h 575217"/>
              <a:gd name="connsiteX1" fmla="*/ 766181 w 874906"/>
              <a:gd name="connsiteY1" fmla="*/ 19515 h 575217"/>
              <a:gd name="connsiteX2" fmla="*/ 665820 w 874906"/>
              <a:gd name="connsiteY2" fmla="*/ 39029 h 575217"/>
              <a:gd name="connsiteX3" fmla="*/ 587762 w 874906"/>
              <a:gd name="connsiteY3" fmla="*/ 33454 h 575217"/>
              <a:gd name="connsiteX4" fmla="*/ 520854 w 874906"/>
              <a:gd name="connsiteY4" fmla="*/ 44605 h 575217"/>
              <a:gd name="connsiteX5" fmla="*/ 434432 w 874906"/>
              <a:gd name="connsiteY5" fmla="*/ 55756 h 575217"/>
              <a:gd name="connsiteX6" fmla="*/ 381464 w 874906"/>
              <a:gd name="connsiteY6" fmla="*/ 80846 h 575217"/>
              <a:gd name="connsiteX7" fmla="*/ 334071 w 874906"/>
              <a:gd name="connsiteY7" fmla="*/ 94785 h 575217"/>
              <a:gd name="connsiteX8" fmla="*/ 286679 w 874906"/>
              <a:gd name="connsiteY8" fmla="*/ 108724 h 575217"/>
              <a:gd name="connsiteX9" fmla="*/ 261589 w 874906"/>
              <a:gd name="connsiteY9" fmla="*/ 150541 h 575217"/>
              <a:gd name="connsiteX10" fmla="*/ 278315 w 874906"/>
              <a:gd name="connsiteY10" fmla="*/ 175632 h 575217"/>
              <a:gd name="connsiteX11" fmla="*/ 233710 w 874906"/>
              <a:gd name="connsiteY11" fmla="*/ 164481 h 575217"/>
              <a:gd name="connsiteX12" fmla="*/ 203045 w 874906"/>
              <a:gd name="connsiteY12" fmla="*/ 186783 h 575217"/>
              <a:gd name="connsiteX13" fmla="*/ 191893 w 874906"/>
              <a:gd name="connsiteY13" fmla="*/ 223024 h 575217"/>
              <a:gd name="connsiteX14" fmla="*/ 166803 w 874906"/>
              <a:gd name="connsiteY14" fmla="*/ 234176 h 575217"/>
              <a:gd name="connsiteX15" fmla="*/ 119410 w 874906"/>
              <a:gd name="connsiteY15" fmla="*/ 234176 h 575217"/>
              <a:gd name="connsiteX16" fmla="*/ 63654 w 874906"/>
              <a:gd name="connsiteY16" fmla="*/ 225812 h 575217"/>
              <a:gd name="connsiteX17" fmla="*/ 21837 w 874906"/>
              <a:gd name="connsiteY17" fmla="*/ 245327 h 575217"/>
              <a:gd name="connsiteX18" fmla="*/ 2323 w 874906"/>
              <a:gd name="connsiteY18" fmla="*/ 253690 h 575217"/>
              <a:gd name="connsiteX19" fmla="*/ 35776 w 874906"/>
              <a:gd name="connsiteY19" fmla="*/ 292720 h 575217"/>
              <a:gd name="connsiteX20" fmla="*/ 16262 w 874906"/>
              <a:gd name="connsiteY20" fmla="*/ 323385 h 575217"/>
              <a:gd name="connsiteX21" fmla="*/ 21837 w 874906"/>
              <a:gd name="connsiteY21" fmla="*/ 362415 h 575217"/>
              <a:gd name="connsiteX22" fmla="*/ 41352 w 874906"/>
              <a:gd name="connsiteY22" fmla="*/ 387505 h 575217"/>
              <a:gd name="connsiteX23" fmla="*/ 21837 w 874906"/>
              <a:gd name="connsiteY23" fmla="*/ 432110 h 575217"/>
              <a:gd name="connsiteX24" fmla="*/ 72018 w 874906"/>
              <a:gd name="connsiteY24" fmla="*/ 440473 h 575217"/>
              <a:gd name="connsiteX25" fmla="*/ 133349 w 874906"/>
              <a:gd name="connsiteY25" fmla="*/ 471139 h 575217"/>
              <a:gd name="connsiteX26" fmla="*/ 189106 w 874906"/>
              <a:gd name="connsiteY26" fmla="*/ 496229 h 575217"/>
              <a:gd name="connsiteX27" fmla="*/ 244862 w 874906"/>
              <a:gd name="connsiteY27" fmla="*/ 510168 h 575217"/>
              <a:gd name="connsiteX28" fmla="*/ 244862 w 874906"/>
              <a:gd name="connsiteY28" fmla="*/ 510168 h 575217"/>
              <a:gd name="connsiteX29" fmla="*/ 281103 w 874906"/>
              <a:gd name="connsiteY29" fmla="*/ 535259 h 575217"/>
              <a:gd name="connsiteX30" fmla="*/ 269952 w 874906"/>
              <a:gd name="connsiteY30" fmla="*/ 568712 h 575217"/>
              <a:gd name="connsiteX31" fmla="*/ 364737 w 874906"/>
              <a:gd name="connsiteY31" fmla="*/ 574288 h 57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74906" h="575217">
                <a:moveTo>
                  <a:pt x="874906" y="0"/>
                </a:moveTo>
                <a:lnTo>
                  <a:pt x="766181" y="19515"/>
                </a:lnTo>
                <a:cubicBezTo>
                  <a:pt x="731333" y="26020"/>
                  <a:pt x="695557" y="36706"/>
                  <a:pt x="665820" y="39029"/>
                </a:cubicBezTo>
                <a:cubicBezTo>
                  <a:pt x="636084" y="41352"/>
                  <a:pt x="611923" y="32525"/>
                  <a:pt x="587762" y="33454"/>
                </a:cubicBezTo>
                <a:cubicBezTo>
                  <a:pt x="563601" y="34383"/>
                  <a:pt x="546409" y="40888"/>
                  <a:pt x="520854" y="44605"/>
                </a:cubicBezTo>
                <a:cubicBezTo>
                  <a:pt x="495299" y="48322"/>
                  <a:pt x="457664" y="49716"/>
                  <a:pt x="434432" y="55756"/>
                </a:cubicBezTo>
                <a:cubicBezTo>
                  <a:pt x="411200" y="61796"/>
                  <a:pt x="398191" y="74341"/>
                  <a:pt x="381464" y="80846"/>
                </a:cubicBezTo>
                <a:cubicBezTo>
                  <a:pt x="364737" y="87351"/>
                  <a:pt x="334071" y="94785"/>
                  <a:pt x="334071" y="94785"/>
                </a:cubicBezTo>
                <a:cubicBezTo>
                  <a:pt x="318274" y="99431"/>
                  <a:pt x="298759" y="99431"/>
                  <a:pt x="286679" y="108724"/>
                </a:cubicBezTo>
                <a:cubicBezTo>
                  <a:pt x="274599" y="118017"/>
                  <a:pt x="262983" y="139390"/>
                  <a:pt x="261589" y="150541"/>
                </a:cubicBezTo>
                <a:cubicBezTo>
                  <a:pt x="260195" y="161692"/>
                  <a:pt x="282961" y="173309"/>
                  <a:pt x="278315" y="175632"/>
                </a:cubicBezTo>
                <a:cubicBezTo>
                  <a:pt x="273669" y="177955"/>
                  <a:pt x="246255" y="162623"/>
                  <a:pt x="233710" y="164481"/>
                </a:cubicBezTo>
                <a:cubicBezTo>
                  <a:pt x="221165" y="166339"/>
                  <a:pt x="210014" y="177026"/>
                  <a:pt x="203045" y="186783"/>
                </a:cubicBezTo>
                <a:cubicBezTo>
                  <a:pt x="196076" y="196540"/>
                  <a:pt x="197933" y="215125"/>
                  <a:pt x="191893" y="223024"/>
                </a:cubicBezTo>
                <a:cubicBezTo>
                  <a:pt x="185853" y="230923"/>
                  <a:pt x="178884" y="232317"/>
                  <a:pt x="166803" y="234176"/>
                </a:cubicBezTo>
                <a:cubicBezTo>
                  <a:pt x="154722" y="236035"/>
                  <a:pt x="136601" y="235570"/>
                  <a:pt x="119410" y="234176"/>
                </a:cubicBezTo>
                <a:cubicBezTo>
                  <a:pt x="102219" y="232782"/>
                  <a:pt x="79916" y="223954"/>
                  <a:pt x="63654" y="225812"/>
                </a:cubicBezTo>
                <a:cubicBezTo>
                  <a:pt x="47392" y="227670"/>
                  <a:pt x="32059" y="240681"/>
                  <a:pt x="21837" y="245327"/>
                </a:cubicBezTo>
                <a:cubicBezTo>
                  <a:pt x="11615" y="249973"/>
                  <a:pt x="0" y="245791"/>
                  <a:pt x="2323" y="253690"/>
                </a:cubicBezTo>
                <a:cubicBezTo>
                  <a:pt x="4646" y="261589"/>
                  <a:pt x="33453" y="281104"/>
                  <a:pt x="35776" y="292720"/>
                </a:cubicBezTo>
                <a:cubicBezTo>
                  <a:pt x="38099" y="304336"/>
                  <a:pt x="18585" y="311769"/>
                  <a:pt x="16262" y="323385"/>
                </a:cubicBezTo>
                <a:cubicBezTo>
                  <a:pt x="13939" y="335001"/>
                  <a:pt x="17655" y="351728"/>
                  <a:pt x="21837" y="362415"/>
                </a:cubicBezTo>
                <a:cubicBezTo>
                  <a:pt x="26019" y="373102"/>
                  <a:pt x="41352" y="375889"/>
                  <a:pt x="41352" y="387505"/>
                </a:cubicBezTo>
                <a:cubicBezTo>
                  <a:pt x="41352" y="399121"/>
                  <a:pt x="16726" y="423282"/>
                  <a:pt x="21837" y="432110"/>
                </a:cubicBezTo>
                <a:cubicBezTo>
                  <a:pt x="26948" y="440938"/>
                  <a:pt x="53433" y="433968"/>
                  <a:pt x="72018" y="440473"/>
                </a:cubicBezTo>
                <a:cubicBezTo>
                  <a:pt x="90603" y="446978"/>
                  <a:pt x="113834" y="461846"/>
                  <a:pt x="133349" y="471139"/>
                </a:cubicBezTo>
                <a:cubicBezTo>
                  <a:pt x="152864" y="480432"/>
                  <a:pt x="170520" y="489724"/>
                  <a:pt x="189106" y="496229"/>
                </a:cubicBezTo>
                <a:cubicBezTo>
                  <a:pt x="207692" y="502734"/>
                  <a:pt x="244862" y="510168"/>
                  <a:pt x="244862" y="510168"/>
                </a:cubicBezTo>
                <a:lnTo>
                  <a:pt x="244862" y="510168"/>
                </a:lnTo>
                <a:cubicBezTo>
                  <a:pt x="250902" y="514350"/>
                  <a:pt x="276921" y="525502"/>
                  <a:pt x="281103" y="535259"/>
                </a:cubicBezTo>
                <a:cubicBezTo>
                  <a:pt x="285285" y="545016"/>
                  <a:pt x="256013" y="562207"/>
                  <a:pt x="269952" y="568712"/>
                </a:cubicBezTo>
                <a:cubicBezTo>
                  <a:pt x="283891" y="575217"/>
                  <a:pt x="324314" y="574752"/>
                  <a:pt x="364737" y="574288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任意多边形 9"/>
          <p:cNvSpPr/>
          <p:nvPr/>
        </p:nvSpPr>
        <p:spPr>
          <a:xfrm>
            <a:off x="1258957" y="2156791"/>
            <a:ext cx="603099" cy="1020418"/>
          </a:xfrm>
          <a:custGeom>
            <a:avLst/>
            <a:gdLst>
              <a:gd name="connsiteX0" fmla="*/ 76200 w 603099"/>
              <a:gd name="connsiteY0" fmla="*/ 460513 h 1020418"/>
              <a:gd name="connsiteX1" fmla="*/ 175591 w 603099"/>
              <a:gd name="connsiteY1" fmla="*/ 331305 h 1020418"/>
              <a:gd name="connsiteX2" fmla="*/ 301486 w 603099"/>
              <a:gd name="connsiteY2" fmla="*/ 162339 h 1020418"/>
              <a:gd name="connsiteX3" fmla="*/ 390939 w 603099"/>
              <a:gd name="connsiteY3" fmla="*/ 102705 h 1020418"/>
              <a:gd name="connsiteX4" fmla="*/ 480391 w 603099"/>
              <a:gd name="connsiteY4" fmla="*/ 49696 h 1020418"/>
              <a:gd name="connsiteX5" fmla="*/ 523460 w 603099"/>
              <a:gd name="connsiteY5" fmla="*/ 0 h 1020418"/>
              <a:gd name="connsiteX6" fmla="*/ 589721 w 603099"/>
              <a:gd name="connsiteY6" fmla="*/ 33131 h 1020418"/>
              <a:gd name="connsiteX7" fmla="*/ 596347 w 603099"/>
              <a:gd name="connsiteY7" fmla="*/ 46383 h 1020418"/>
              <a:gd name="connsiteX8" fmla="*/ 602973 w 603099"/>
              <a:gd name="connsiteY8" fmla="*/ 168966 h 1020418"/>
              <a:gd name="connsiteX9" fmla="*/ 526773 w 603099"/>
              <a:gd name="connsiteY9" fmla="*/ 337931 h 1020418"/>
              <a:gd name="connsiteX10" fmla="*/ 473765 w 603099"/>
              <a:gd name="connsiteY10" fmla="*/ 463826 h 1020418"/>
              <a:gd name="connsiteX11" fmla="*/ 440634 w 603099"/>
              <a:gd name="connsiteY11" fmla="*/ 583096 h 1020418"/>
              <a:gd name="connsiteX12" fmla="*/ 407504 w 603099"/>
              <a:gd name="connsiteY12" fmla="*/ 619539 h 1020418"/>
              <a:gd name="connsiteX13" fmla="*/ 407504 w 603099"/>
              <a:gd name="connsiteY13" fmla="*/ 702366 h 1020418"/>
              <a:gd name="connsiteX14" fmla="*/ 420756 w 603099"/>
              <a:gd name="connsiteY14" fmla="*/ 841513 h 1020418"/>
              <a:gd name="connsiteX15" fmla="*/ 414130 w 603099"/>
              <a:gd name="connsiteY15" fmla="*/ 854766 h 1020418"/>
              <a:gd name="connsiteX16" fmla="*/ 344556 w 603099"/>
              <a:gd name="connsiteY16" fmla="*/ 930966 h 1020418"/>
              <a:gd name="connsiteX17" fmla="*/ 278295 w 603099"/>
              <a:gd name="connsiteY17" fmla="*/ 983974 h 1020418"/>
              <a:gd name="connsiteX18" fmla="*/ 268356 w 603099"/>
              <a:gd name="connsiteY18" fmla="*/ 993913 h 1020418"/>
              <a:gd name="connsiteX19" fmla="*/ 145773 w 603099"/>
              <a:gd name="connsiteY19" fmla="*/ 1020418 h 1020418"/>
              <a:gd name="connsiteX20" fmla="*/ 46382 w 603099"/>
              <a:gd name="connsiteY20" fmla="*/ 934279 h 1020418"/>
              <a:gd name="connsiteX21" fmla="*/ 0 w 603099"/>
              <a:gd name="connsiteY21" fmla="*/ 831574 h 1020418"/>
              <a:gd name="connsiteX22" fmla="*/ 29817 w 603099"/>
              <a:gd name="connsiteY22" fmla="*/ 659296 h 1020418"/>
              <a:gd name="connsiteX23" fmla="*/ 96078 w 603099"/>
              <a:gd name="connsiteY23" fmla="*/ 569844 h 1020418"/>
              <a:gd name="connsiteX24" fmla="*/ 86139 w 603099"/>
              <a:gd name="connsiteY24" fmla="*/ 543339 h 1020418"/>
              <a:gd name="connsiteX25" fmla="*/ 82826 w 603099"/>
              <a:gd name="connsiteY25" fmla="*/ 533400 h 1020418"/>
              <a:gd name="connsiteX26" fmla="*/ 76200 w 603099"/>
              <a:gd name="connsiteY26" fmla="*/ 523461 h 1020418"/>
              <a:gd name="connsiteX27" fmla="*/ 89452 w 603099"/>
              <a:gd name="connsiteY27" fmla="*/ 487018 h 1020418"/>
              <a:gd name="connsiteX28" fmla="*/ 92765 w 603099"/>
              <a:gd name="connsiteY28" fmla="*/ 470452 h 1020418"/>
              <a:gd name="connsiteX29" fmla="*/ 99391 w 603099"/>
              <a:gd name="connsiteY29" fmla="*/ 460513 h 1020418"/>
              <a:gd name="connsiteX30" fmla="*/ 76200 w 603099"/>
              <a:gd name="connsiteY30" fmla="*/ 460513 h 1020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03099" h="1020418">
                <a:moveTo>
                  <a:pt x="76200" y="460513"/>
                </a:moveTo>
                <a:cubicBezTo>
                  <a:pt x="88900" y="438978"/>
                  <a:pt x="142461" y="374374"/>
                  <a:pt x="175591" y="331305"/>
                </a:cubicBezTo>
                <a:cubicBezTo>
                  <a:pt x="217032" y="274596"/>
                  <a:pt x="301486" y="92102"/>
                  <a:pt x="301486" y="162339"/>
                </a:cubicBezTo>
                <a:lnTo>
                  <a:pt x="390939" y="102705"/>
                </a:lnTo>
                <a:lnTo>
                  <a:pt x="480391" y="49696"/>
                </a:lnTo>
                <a:lnTo>
                  <a:pt x="523460" y="0"/>
                </a:lnTo>
                <a:cubicBezTo>
                  <a:pt x="545547" y="11044"/>
                  <a:pt x="568461" y="20568"/>
                  <a:pt x="589721" y="33131"/>
                </a:cubicBezTo>
                <a:cubicBezTo>
                  <a:pt x="596960" y="37408"/>
                  <a:pt x="596347" y="40913"/>
                  <a:pt x="596347" y="46383"/>
                </a:cubicBezTo>
                <a:cubicBezTo>
                  <a:pt x="603099" y="164544"/>
                  <a:pt x="602973" y="123624"/>
                  <a:pt x="602973" y="168966"/>
                </a:cubicBezTo>
                <a:cubicBezTo>
                  <a:pt x="577153" y="225096"/>
                  <a:pt x="526773" y="276147"/>
                  <a:pt x="526773" y="337931"/>
                </a:cubicBezTo>
                <a:lnTo>
                  <a:pt x="473765" y="463826"/>
                </a:lnTo>
                <a:lnTo>
                  <a:pt x="440634" y="583096"/>
                </a:lnTo>
                <a:lnTo>
                  <a:pt x="407504" y="619539"/>
                </a:lnTo>
                <a:lnTo>
                  <a:pt x="407504" y="702366"/>
                </a:lnTo>
                <a:cubicBezTo>
                  <a:pt x="411921" y="748748"/>
                  <a:pt x="417657" y="795024"/>
                  <a:pt x="420756" y="841513"/>
                </a:cubicBezTo>
                <a:cubicBezTo>
                  <a:pt x="421232" y="848650"/>
                  <a:pt x="417996" y="850898"/>
                  <a:pt x="414130" y="854766"/>
                </a:cubicBezTo>
                <a:lnTo>
                  <a:pt x="344556" y="930966"/>
                </a:lnTo>
                <a:cubicBezTo>
                  <a:pt x="322469" y="948635"/>
                  <a:pt x="300102" y="965960"/>
                  <a:pt x="278295" y="983974"/>
                </a:cubicBezTo>
                <a:cubicBezTo>
                  <a:pt x="274683" y="986958"/>
                  <a:pt x="268356" y="993913"/>
                  <a:pt x="268356" y="993913"/>
                </a:cubicBezTo>
                <a:lnTo>
                  <a:pt x="145773" y="1020418"/>
                </a:lnTo>
                <a:lnTo>
                  <a:pt x="46382" y="934279"/>
                </a:lnTo>
                <a:lnTo>
                  <a:pt x="0" y="831574"/>
                </a:lnTo>
                <a:lnTo>
                  <a:pt x="29817" y="659296"/>
                </a:lnTo>
                <a:cubicBezTo>
                  <a:pt x="51904" y="629479"/>
                  <a:pt x="77133" y="601750"/>
                  <a:pt x="96078" y="569844"/>
                </a:cubicBezTo>
                <a:cubicBezTo>
                  <a:pt x="101282" y="561079"/>
                  <a:pt x="89313" y="549687"/>
                  <a:pt x="86139" y="543339"/>
                </a:cubicBezTo>
                <a:cubicBezTo>
                  <a:pt x="84577" y="540215"/>
                  <a:pt x="84388" y="536524"/>
                  <a:pt x="82826" y="533400"/>
                </a:cubicBezTo>
                <a:cubicBezTo>
                  <a:pt x="81045" y="529839"/>
                  <a:pt x="76200" y="523461"/>
                  <a:pt x="76200" y="523461"/>
                </a:cubicBezTo>
                <a:cubicBezTo>
                  <a:pt x="80617" y="511313"/>
                  <a:pt x="85597" y="499356"/>
                  <a:pt x="89452" y="487018"/>
                </a:cubicBezTo>
                <a:cubicBezTo>
                  <a:pt x="91132" y="481643"/>
                  <a:pt x="90788" y="475725"/>
                  <a:pt x="92765" y="470452"/>
                </a:cubicBezTo>
                <a:cubicBezTo>
                  <a:pt x="94163" y="466724"/>
                  <a:pt x="97342" y="463927"/>
                  <a:pt x="99391" y="460513"/>
                </a:cubicBezTo>
                <a:cubicBezTo>
                  <a:pt x="100661" y="458396"/>
                  <a:pt x="63500" y="482048"/>
                  <a:pt x="76200" y="460513"/>
                </a:cubicBezTo>
                <a:close/>
              </a:path>
            </a:pathLst>
          </a:custGeom>
          <a:solidFill>
            <a:srgbClr val="00B0F0">
              <a:alpha val="69804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任意多边形 12"/>
          <p:cNvSpPr/>
          <p:nvPr/>
        </p:nvSpPr>
        <p:spPr>
          <a:xfrm>
            <a:off x="4286248" y="5286388"/>
            <a:ext cx="1360449" cy="150542"/>
          </a:xfrm>
          <a:custGeom>
            <a:avLst/>
            <a:gdLst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317810 w 1360449"/>
              <a:gd name="connsiteY13" fmla="*/ 97573 h 150542"/>
              <a:gd name="connsiteX14" fmla="*/ 231388 w 1360449"/>
              <a:gd name="connsiteY14" fmla="*/ 136603 h 150542"/>
              <a:gd name="connsiteX15" fmla="*/ 170056 w 1360449"/>
              <a:gd name="connsiteY15" fmla="*/ 136603 h 150542"/>
              <a:gd name="connsiteX16" fmla="*/ 83634 w 1360449"/>
              <a:gd name="connsiteY16" fmla="*/ 122664 h 150542"/>
              <a:gd name="connsiteX17" fmla="*/ 0 w 1360449"/>
              <a:gd name="connsiteY17" fmla="*/ 150542 h 150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60449" h="150542">
                <a:moveTo>
                  <a:pt x="1360449" y="0"/>
                </a:moveTo>
                <a:cubicBezTo>
                  <a:pt x="1334662" y="6737"/>
                  <a:pt x="1308875" y="13474"/>
                  <a:pt x="1296330" y="27878"/>
                </a:cubicBezTo>
                <a:cubicBezTo>
                  <a:pt x="1283785" y="42282"/>
                  <a:pt x="1308874" y="76665"/>
                  <a:pt x="1285178" y="86422"/>
                </a:cubicBezTo>
                <a:cubicBezTo>
                  <a:pt x="1261482" y="96179"/>
                  <a:pt x="1190392" y="85028"/>
                  <a:pt x="1154151" y="86422"/>
                </a:cubicBezTo>
                <a:cubicBezTo>
                  <a:pt x="1117910" y="87816"/>
                  <a:pt x="1096073" y="95251"/>
                  <a:pt x="1067730" y="94786"/>
                </a:cubicBezTo>
                <a:cubicBezTo>
                  <a:pt x="1039387" y="94321"/>
                  <a:pt x="1013831" y="89674"/>
                  <a:pt x="984095" y="83634"/>
                </a:cubicBezTo>
                <a:cubicBezTo>
                  <a:pt x="954359" y="77594"/>
                  <a:pt x="921834" y="69695"/>
                  <a:pt x="889310" y="58544"/>
                </a:cubicBezTo>
                <a:cubicBezTo>
                  <a:pt x="856786" y="47393"/>
                  <a:pt x="812645" y="24626"/>
                  <a:pt x="788949" y="16727"/>
                </a:cubicBezTo>
                <a:cubicBezTo>
                  <a:pt x="765253" y="8828"/>
                  <a:pt x="765253" y="1858"/>
                  <a:pt x="747132" y="11151"/>
                </a:cubicBezTo>
                <a:cubicBezTo>
                  <a:pt x="729011" y="20444"/>
                  <a:pt x="680225" y="72483"/>
                  <a:pt x="680225" y="72483"/>
                </a:cubicBezTo>
                <a:cubicBezTo>
                  <a:pt x="658387" y="92462"/>
                  <a:pt x="643983" y="128704"/>
                  <a:pt x="616105" y="131027"/>
                </a:cubicBezTo>
                <a:cubicBezTo>
                  <a:pt x="588227" y="133350"/>
                  <a:pt x="549662" y="98967"/>
                  <a:pt x="512956" y="86422"/>
                </a:cubicBezTo>
                <a:cubicBezTo>
                  <a:pt x="476250" y="73877"/>
                  <a:pt x="428393" y="53898"/>
                  <a:pt x="395869" y="55756"/>
                </a:cubicBezTo>
                <a:cubicBezTo>
                  <a:pt x="363345" y="57615"/>
                  <a:pt x="345224" y="84099"/>
                  <a:pt x="317810" y="97573"/>
                </a:cubicBezTo>
                <a:cubicBezTo>
                  <a:pt x="290397" y="111048"/>
                  <a:pt x="256014" y="130098"/>
                  <a:pt x="231388" y="136603"/>
                </a:cubicBezTo>
                <a:cubicBezTo>
                  <a:pt x="206762" y="143108"/>
                  <a:pt x="194682" y="138926"/>
                  <a:pt x="170056" y="136603"/>
                </a:cubicBezTo>
                <a:cubicBezTo>
                  <a:pt x="145430" y="134280"/>
                  <a:pt x="111977" y="120341"/>
                  <a:pt x="83634" y="122664"/>
                </a:cubicBezTo>
                <a:cubicBezTo>
                  <a:pt x="55291" y="124987"/>
                  <a:pt x="27645" y="137764"/>
                  <a:pt x="0" y="150542"/>
                </a:cubicBezTo>
              </a:path>
            </a:pathLst>
          </a:cu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任意多边形 11"/>
          <p:cNvSpPr/>
          <p:nvPr/>
        </p:nvSpPr>
        <p:spPr>
          <a:xfrm>
            <a:off x="3824356" y="4813854"/>
            <a:ext cx="426279" cy="714514"/>
          </a:xfrm>
          <a:custGeom>
            <a:avLst/>
            <a:gdLst>
              <a:gd name="connsiteX0" fmla="*/ 426279 w 426279"/>
              <a:gd name="connsiteY0" fmla="*/ 1229139 h 1314175"/>
              <a:gd name="connsiteX1" fmla="*/ 297070 w 426279"/>
              <a:gd name="connsiteY1" fmla="*/ 1285461 h 1314175"/>
              <a:gd name="connsiteX2" fmla="*/ 147983 w 426279"/>
              <a:gd name="connsiteY2" fmla="*/ 1311966 h 1314175"/>
              <a:gd name="connsiteX3" fmla="*/ 32027 w 426279"/>
              <a:gd name="connsiteY3" fmla="*/ 1272209 h 1314175"/>
              <a:gd name="connsiteX4" fmla="*/ 18774 w 426279"/>
              <a:gd name="connsiteY4" fmla="*/ 1212574 h 1314175"/>
              <a:gd name="connsiteX5" fmla="*/ 5522 w 426279"/>
              <a:gd name="connsiteY5" fmla="*/ 1159566 h 1314175"/>
              <a:gd name="connsiteX6" fmla="*/ 51905 w 426279"/>
              <a:gd name="connsiteY6" fmla="*/ 1043609 h 1314175"/>
              <a:gd name="connsiteX7" fmla="*/ 78409 w 426279"/>
              <a:gd name="connsiteY7" fmla="*/ 901148 h 1314175"/>
              <a:gd name="connsiteX8" fmla="*/ 134731 w 426279"/>
              <a:gd name="connsiteY8" fmla="*/ 781879 h 1314175"/>
              <a:gd name="connsiteX9" fmla="*/ 174487 w 426279"/>
              <a:gd name="connsiteY9" fmla="*/ 702366 h 1314175"/>
              <a:gd name="connsiteX10" fmla="*/ 210931 w 426279"/>
              <a:gd name="connsiteY10" fmla="*/ 642731 h 1314175"/>
              <a:gd name="connsiteX11" fmla="*/ 220870 w 426279"/>
              <a:gd name="connsiteY11" fmla="*/ 599661 h 1314175"/>
              <a:gd name="connsiteX12" fmla="*/ 194366 w 426279"/>
              <a:gd name="connsiteY12" fmla="*/ 467139 h 1314175"/>
              <a:gd name="connsiteX13" fmla="*/ 187740 w 426279"/>
              <a:gd name="connsiteY13" fmla="*/ 347870 h 1314175"/>
              <a:gd name="connsiteX14" fmla="*/ 147983 w 426279"/>
              <a:gd name="connsiteY14" fmla="*/ 301487 h 1314175"/>
              <a:gd name="connsiteX15" fmla="*/ 141357 w 426279"/>
              <a:gd name="connsiteY15" fmla="*/ 235226 h 1314175"/>
              <a:gd name="connsiteX16" fmla="*/ 147983 w 426279"/>
              <a:gd name="connsiteY16" fmla="*/ 106018 h 1314175"/>
              <a:gd name="connsiteX17" fmla="*/ 151296 w 426279"/>
              <a:gd name="connsiteY17" fmla="*/ 0 h 1314175"/>
              <a:gd name="connsiteX0" fmla="*/ 426279 w 426279"/>
              <a:gd name="connsiteY0" fmla="*/ 1123121 h 1208157"/>
              <a:gd name="connsiteX1" fmla="*/ 297070 w 426279"/>
              <a:gd name="connsiteY1" fmla="*/ 1179443 h 1208157"/>
              <a:gd name="connsiteX2" fmla="*/ 147983 w 426279"/>
              <a:gd name="connsiteY2" fmla="*/ 1205948 h 1208157"/>
              <a:gd name="connsiteX3" fmla="*/ 32027 w 426279"/>
              <a:gd name="connsiteY3" fmla="*/ 1166191 h 1208157"/>
              <a:gd name="connsiteX4" fmla="*/ 18774 w 426279"/>
              <a:gd name="connsiteY4" fmla="*/ 1106556 h 1208157"/>
              <a:gd name="connsiteX5" fmla="*/ 5522 w 426279"/>
              <a:gd name="connsiteY5" fmla="*/ 1053548 h 1208157"/>
              <a:gd name="connsiteX6" fmla="*/ 51905 w 426279"/>
              <a:gd name="connsiteY6" fmla="*/ 937591 h 1208157"/>
              <a:gd name="connsiteX7" fmla="*/ 78409 w 426279"/>
              <a:gd name="connsiteY7" fmla="*/ 795130 h 1208157"/>
              <a:gd name="connsiteX8" fmla="*/ 134731 w 426279"/>
              <a:gd name="connsiteY8" fmla="*/ 675861 h 1208157"/>
              <a:gd name="connsiteX9" fmla="*/ 174487 w 426279"/>
              <a:gd name="connsiteY9" fmla="*/ 596348 h 1208157"/>
              <a:gd name="connsiteX10" fmla="*/ 210931 w 426279"/>
              <a:gd name="connsiteY10" fmla="*/ 536713 h 1208157"/>
              <a:gd name="connsiteX11" fmla="*/ 220870 w 426279"/>
              <a:gd name="connsiteY11" fmla="*/ 493643 h 1208157"/>
              <a:gd name="connsiteX12" fmla="*/ 194366 w 426279"/>
              <a:gd name="connsiteY12" fmla="*/ 361121 h 1208157"/>
              <a:gd name="connsiteX13" fmla="*/ 187740 w 426279"/>
              <a:gd name="connsiteY13" fmla="*/ 241852 h 1208157"/>
              <a:gd name="connsiteX14" fmla="*/ 147983 w 426279"/>
              <a:gd name="connsiteY14" fmla="*/ 195469 h 1208157"/>
              <a:gd name="connsiteX15" fmla="*/ 141357 w 426279"/>
              <a:gd name="connsiteY15" fmla="*/ 129208 h 1208157"/>
              <a:gd name="connsiteX16" fmla="*/ 147983 w 426279"/>
              <a:gd name="connsiteY16" fmla="*/ 0 h 1208157"/>
              <a:gd name="connsiteX0" fmla="*/ 426279 w 426279"/>
              <a:gd name="connsiteY0" fmla="*/ 993913 h 1078949"/>
              <a:gd name="connsiteX1" fmla="*/ 297070 w 426279"/>
              <a:gd name="connsiteY1" fmla="*/ 1050235 h 1078949"/>
              <a:gd name="connsiteX2" fmla="*/ 147983 w 426279"/>
              <a:gd name="connsiteY2" fmla="*/ 1076740 h 1078949"/>
              <a:gd name="connsiteX3" fmla="*/ 32027 w 426279"/>
              <a:gd name="connsiteY3" fmla="*/ 1036983 h 1078949"/>
              <a:gd name="connsiteX4" fmla="*/ 18774 w 426279"/>
              <a:gd name="connsiteY4" fmla="*/ 977348 h 1078949"/>
              <a:gd name="connsiteX5" fmla="*/ 5522 w 426279"/>
              <a:gd name="connsiteY5" fmla="*/ 924340 h 1078949"/>
              <a:gd name="connsiteX6" fmla="*/ 51905 w 426279"/>
              <a:gd name="connsiteY6" fmla="*/ 808383 h 1078949"/>
              <a:gd name="connsiteX7" fmla="*/ 78409 w 426279"/>
              <a:gd name="connsiteY7" fmla="*/ 665922 h 1078949"/>
              <a:gd name="connsiteX8" fmla="*/ 134731 w 426279"/>
              <a:gd name="connsiteY8" fmla="*/ 546653 h 1078949"/>
              <a:gd name="connsiteX9" fmla="*/ 174487 w 426279"/>
              <a:gd name="connsiteY9" fmla="*/ 467140 h 1078949"/>
              <a:gd name="connsiteX10" fmla="*/ 210931 w 426279"/>
              <a:gd name="connsiteY10" fmla="*/ 407505 h 1078949"/>
              <a:gd name="connsiteX11" fmla="*/ 220870 w 426279"/>
              <a:gd name="connsiteY11" fmla="*/ 364435 h 1078949"/>
              <a:gd name="connsiteX12" fmla="*/ 194366 w 426279"/>
              <a:gd name="connsiteY12" fmla="*/ 231913 h 1078949"/>
              <a:gd name="connsiteX13" fmla="*/ 187740 w 426279"/>
              <a:gd name="connsiteY13" fmla="*/ 112644 h 1078949"/>
              <a:gd name="connsiteX14" fmla="*/ 147983 w 426279"/>
              <a:gd name="connsiteY14" fmla="*/ 66261 h 1078949"/>
              <a:gd name="connsiteX15" fmla="*/ 141357 w 426279"/>
              <a:gd name="connsiteY15" fmla="*/ 0 h 1078949"/>
              <a:gd name="connsiteX0" fmla="*/ 426279 w 426279"/>
              <a:gd name="connsiteY0" fmla="*/ 927652 h 1012688"/>
              <a:gd name="connsiteX1" fmla="*/ 297070 w 426279"/>
              <a:gd name="connsiteY1" fmla="*/ 983974 h 1012688"/>
              <a:gd name="connsiteX2" fmla="*/ 147983 w 426279"/>
              <a:gd name="connsiteY2" fmla="*/ 1010479 h 1012688"/>
              <a:gd name="connsiteX3" fmla="*/ 32027 w 426279"/>
              <a:gd name="connsiteY3" fmla="*/ 970722 h 1012688"/>
              <a:gd name="connsiteX4" fmla="*/ 18774 w 426279"/>
              <a:gd name="connsiteY4" fmla="*/ 911087 h 1012688"/>
              <a:gd name="connsiteX5" fmla="*/ 5522 w 426279"/>
              <a:gd name="connsiteY5" fmla="*/ 858079 h 1012688"/>
              <a:gd name="connsiteX6" fmla="*/ 51905 w 426279"/>
              <a:gd name="connsiteY6" fmla="*/ 742122 h 1012688"/>
              <a:gd name="connsiteX7" fmla="*/ 78409 w 426279"/>
              <a:gd name="connsiteY7" fmla="*/ 599661 h 1012688"/>
              <a:gd name="connsiteX8" fmla="*/ 134731 w 426279"/>
              <a:gd name="connsiteY8" fmla="*/ 480392 h 1012688"/>
              <a:gd name="connsiteX9" fmla="*/ 174487 w 426279"/>
              <a:gd name="connsiteY9" fmla="*/ 400879 h 1012688"/>
              <a:gd name="connsiteX10" fmla="*/ 210931 w 426279"/>
              <a:gd name="connsiteY10" fmla="*/ 341244 h 1012688"/>
              <a:gd name="connsiteX11" fmla="*/ 220870 w 426279"/>
              <a:gd name="connsiteY11" fmla="*/ 298174 h 1012688"/>
              <a:gd name="connsiteX12" fmla="*/ 194366 w 426279"/>
              <a:gd name="connsiteY12" fmla="*/ 165652 h 1012688"/>
              <a:gd name="connsiteX13" fmla="*/ 187740 w 426279"/>
              <a:gd name="connsiteY13" fmla="*/ 46383 h 1012688"/>
              <a:gd name="connsiteX14" fmla="*/ 147983 w 426279"/>
              <a:gd name="connsiteY14" fmla="*/ 0 h 1012688"/>
              <a:gd name="connsiteX0" fmla="*/ 426279 w 426279"/>
              <a:gd name="connsiteY0" fmla="*/ 881269 h 966305"/>
              <a:gd name="connsiteX1" fmla="*/ 297070 w 426279"/>
              <a:gd name="connsiteY1" fmla="*/ 937591 h 966305"/>
              <a:gd name="connsiteX2" fmla="*/ 147983 w 426279"/>
              <a:gd name="connsiteY2" fmla="*/ 964096 h 966305"/>
              <a:gd name="connsiteX3" fmla="*/ 32027 w 426279"/>
              <a:gd name="connsiteY3" fmla="*/ 924339 h 966305"/>
              <a:gd name="connsiteX4" fmla="*/ 18774 w 426279"/>
              <a:gd name="connsiteY4" fmla="*/ 864704 h 966305"/>
              <a:gd name="connsiteX5" fmla="*/ 5522 w 426279"/>
              <a:gd name="connsiteY5" fmla="*/ 811696 h 966305"/>
              <a:gd name="connsiteX6" fmla="*/ 51905 w 426279"/>
              <a:gd name="connsiteY6" fmla="*/ 695739 h 966305"/>
              <a:gd name="connsiteX7" fmla="*/ 78409 w 426279"/>
              <a:gd name="connsiteY7" fmla="*/ 553278 h 966305"/>
              <a:gd name="connsiteX8" fmla="*/ 134731 w 426279"/>
              <a:gd name="connsiteY8" fmla="*/ 434009 h 966305"/>
              <a:gd name="connsiteX9" fmla="*/ 174487 w 426279"/>
              <a:gd name="connsiteY9" fmla="*/ 354496 h 966305"/>
              <a:gd name="connsiteX10" fmla="*/ 210931 w 426279"/>
              <a:gd name="connsiteY10" fmla="*/ 294861 h 966305"/>
              <a:gd name="connsiteX11" fmla="*/ 220870 w 426279"/>
              <a:gd name="connsiteY11" fmla="*/ 251791 h 966305"/>
              <a:gd name="connsiteX12" fmla="*/ 194366 w 426279"/>
              <a:gd name="connsiteY12" fmla="*/ 119269 h 966305"/>
              <a:gd name="connsiteX13" fmla="*/ 187740 w 426279"/>
              <a:gd name="connsiteY13" fmla="*/ 0 h 966305"/>
              <a:gd name="connsiteX0" fmla="*/ 426279 w 426279"/>
              <a:gd name="connsiteY0" fmla="*/ 762000 h 847036"/>
              <a:gd name="connsiteX1" fmla="*/ 297070 w 426279"/>
              <a:gd name="connsiteY1" fmla="*/ 818322 h 847036"/>
              <a:gd name="connsiteX2" fmla="*/ 147983 w 426279"/>
              <a:gd name="connsiteY2" fmla="*/ 844827 h 847036"/>
              <a:gd name="connsiteX3" fmla="*/ 32027 w 426279"/>
              <a:gd name="connsiteY3" fmla="*/ 805070 h 847036"/>
              <a:gd name="connsiteX4" fmla="*/ 18774 w 426279"/>
              <a:gd name="connsiteY4" fmla="*/ 745435 h 847036"/>
              <a:gd name="connsiteX5" fmla="*/ 5522 w 426279"/>
              <a:gd name="connsiteY5" fmla="*/ 692427 h 847036"/>
              <a:gd name="connsiteX6" fmla="*/ 51905 w 426279"/>
              <a:gd name="connsiteY6" fmla="*/ 576470 h 847036"/>
              <a:gd name="connsiteX7" fmla="*/ 78409 w 426279"/>
              <a:gd name="connsiteY7" fmla="*/ 434009 h 847036"/>
              <a:gd name="connsiteX8" fmla="*/ 134731 w 426279"/>
              <a:gd name="connsiteY8" fmla="*/ 314740 h 847036"/>
              <a:gd name="connsiteX9" fmla="*/ 174487 w 426279"/>
              <a:gd name="connsiteY9" fmla="*/ 235227 h 847036"/>
              <a:gd name="connsiteX10" fmla="*/ 210931 w 426279"/>
              <a:gd name="connsiteY10" fmla="*/ 175592 h 847036"/>
              <a:gd name="connsiteX11" fmla="*/ 220870 w 426279"/>
              <a:gd name="connsiteY11" fmla="*/ 132522 h 847036"/>
              <a:gd name="connsiteX12" fmla="*/ 194366 w 426279"/>
              <a:gd name="connsiteY12" fmla="*/ 0 h 847036"/>
              <a:gd name="connsiteX0" fmla="*/ 426279 w 426279"/>
              <a:gd name="connsiteY0" fmla="*/ 629478 h 714514"/>
              <a:gd name="connsiteX1" fmla="*/ 297070 w 426279"/>
              <a:gd name="connsiteY1" fmla="*/ 685800 h 714514"/>
              <a:gd name="connsiteX2" fmla="*/ 147983 w 426279"/>
              <a:gd name="connsiteY2" fmla="*/ 712305 h 714514"/>
              <a:gd name="connsiteX3" fmla="*/ 32027 w 426279"/>
              <a:gd name="connsiteY3" fmla="*/ 672548 h 714514"/>
              <a:gd name="connsiteX4" fmla="*/ 18774 w 426279"/>
              <a:gd name="connsiteY4" fmla="*/ 612913 h 714514"/>
              <a:gd name="connsiteX5" fmla="*/ 5522 w 426279"/>
              <a:gd name="connsiteY5" fmla="*/ 559905 h 714514"/>
              <a:gd name="connsiteX6" fmla="*/ 51905 w 426279"/>
              <a:gd name="connsiteY6" fmla="*/ 443948 h 714514"/>
              <a:gd name="connsiteX7" fmla="*/ 78409 w 426279"/>
              <a:gd name="connsiteY7" fmla="*/ 301487 h 714514"/>
              <a:gd name="connsiteX8" fmla="*/ 134731 w 426279"/>
              <a:gd name="connsiteY8" fmla="*/ 182218 h 714514"/>
              <a:gd name="connsiteX9" fmla="*/ 174487 w 426279"/>
              <a:gd name="connsiteY9" fmla="*/ 102705 h 714514"/>
              <a:gd name="connsiteX10" fmla="*/ 210931 w 426279"/>
              <a:gd name="connsiteY10" fmla="*/ 43070 h 714514"/>
              <a:gd name="connsiteX11" fmla="*/ 220870 w 426279"/>
              <a:gd name="connsiteY11" fmla="*/ 0 h 714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6279" h="714514">
                <a:moveTo>
                  <a:pt x="426279" y="629478"/>
                </a:moveTo>
                <a:cubicBezTo>
                  <a:pt x="384866" y="650736"/>
                  <a:pt x="343453" y="671995"/>
                  <a:pt x="297070" y="685800"/>
                </a:cubicBezTo>
                <a:cubicBezTo>
                  <a:pt x="250687" y="699605"/>
                  <a:pt x="192157" y="714514"/>
                  <a:pt x="147983" y="712305"/>
                </a:cubicBezTo>
                <a:cubicBezTo>
                  <a:pt x="103809" y="710096"/>
                  <a:pt x="53562" y="689113"/>
                  <a:pt x="32027" y="672548"/>
                </a:cubicBezTo>
                <a:cubicBezTo>
                  <a:pt x="10492" y="655983"/>
                  <a:pt x="23192" y="631687"/>
                  <a:pt x="18774" y="612913"/>
                </a:cubicBezTo>
                <a:cubicBezTo>
                  <a:pt x="14357" y="594139"/>
                  <a:pt x="0" y="588066"/>
                  <a:pt x="5522" y="559905"/>
                </a:cubicBezTo>
                <a:cubicBezTo>
                  <a:pt x="11044" y="531744"/>
                  <a:pt x="39757" y="487018"/>
                  <a:pt x="51905" y="443948"/>
                </a:cubicBezTo>
                <a:cubicBezTo>
                  <a:pt x="64053" y="400878"/>
                  <a:pt x="64605" y="345109"/>
                  <a:pt x="78409" y="301487"/>
                </a:cubicBezTo>
                <a:cubicBezTo>
                  <a:pt x="92213" y="257865"/>
                  <a:pt x="118718" y="215348"/>
                  <a:pt x="134731" y="182218"/>
                </a:cubicBezTo>
                <a:cubicBezTo>
                  <a:pt x="150744" y="149088"/>
                  <a:pt x="161787" y="125896"/>
                  <a:pt x="174487" y="102705"/>
                </a:cubicBezTo>
                <a:cubicBezTo>
                  <a:pt x="187187" y="79514"/>
                  <a:pt x="203201" y="60187"/>
                  <a:pt x="210931" y="43070"/>
                </a:cubicBezTo>
                <a:cubicBezTo>
                  <a:pt x="218661" y="25953"/>
                  <a:pt x="223631" y="29265"/>
                  <a:pt x="220870" y="0"/>
                </a:cubicBezTo>
              </a:path>
            </a:pathLst>
          </a:cu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任意多边形 14"/>
          <p:cNvSpPr/>
          <p:nvPr/>
        </p:nvSpPr>
        <p:spPr>
          <a:xfrm>
            <a:off x="4008783" y="3183835"/>
            <a:ext cx="1213125" cy="1712843"/>
          </a:xfrm>
          <a:custGeom>
            <a:avLst/>
            <a:gdLst>
              <a:gd name="connsiteX0" fmla="*/ 0 w 1213125"/>
              <a:gd name="connsiteY0" fmla="*/ 1712843 h 1712843"/>
              <a:gd name="connsiteX1" fmla="*/ 79513 w 1213125"/>
              <a:gd name="connsiteY1" fmla="*/ 1636643 h 1712843"/>
              <a:gd name="connsiteX2" fmla="*/ 265043 w 1213125"/>
              <a:gd name="connsiteY2" fmla="*/ 1600200 h 1712843"/>
              <a:gd name="connsiteX3" fmla="*/ 427382 w 1213125"/>
              <a:gd name="connsiteY3" fmla="*/ 1567069 h 1712843"/>
              <a:gd name="connsiteX4" fmla="*/ 463826 w 1213125"/>
              <a:gd name="connsiteY4" fmla="*/ 1461052 h 1712843"/>
              <a:gd name="connsiteX5" fmla="*/ 516834 w 1213125"/>
              <a:gd name="connsiteY5" fmla="*/ 1315278 h 1712843"/>
              <a:gd name="connsiteX6" fmla="*/ 579782 w 1213125"/>
              <a:gd name="connsiteY6" fmla="*/ 1229139 h 1712843"/>
              <a:gd name="connsiteX7" fmla="*/ 682487 w 1213125"/>
              <a:gd name="connsiteY7" fmla="*/ 1126435 h 1712843"/>
              <a:gd name="connsiteX8" fmla="*/ 745434 w 1213125"/>
              <a:gd name="connsiteY8" fmla="*/ 1003852 h 1712843"/>
              <a:gd name="connsiteX9" fmla="*/ 762000 w 1213125"/>
              <a:gd name="connsiteY9" fmla="*/ 844826 h 1712843"/>
              <a:gd name="connsiteX10" fmla="*/ 788504 w 1213125"/>
              <a:gd name="connsiteY10" fmla="*/ 708991 h 1712843"/>
              <a:gd name="connsiteX11" fmla="*/ 838200 w 1213125"/>
              <a:gd name="connsiteY11" fmla="*/ 616226 h 1712843"/>
              <a:gd name="connsiteX12" fmla="*/ 921026 w 1213125"/>
              <a:gd name="connsiteY12" fmla="*/ 556591 h 1712843"/>
              <a:gd name="connsiteX13" fmla="*/ 987287 w 1213125"/>
              <a:gd name="connsiteY13" fmla="*/ 453887 h 1712843"/>
              <a:gd name="connsiteX14" fmla="*/ 1010478 w 1213125"/>
              <a:gd name="connsiteY14" fmla="*/ 377687 h 1712843"/>
              <a:gd name="connsiteX15" fmla="*/ 1133060 w 1213125"/>
              <a:gd name="connsiteY15" fmla="*/ 331304 h 1712843"/>
              <a:gd name="connsiteX16" fmla="*/ 1199321 w 1213125"/>
              <a:gd name="connsiteY16" fmla="*/ 255104 h 1712843"/>
              <a:gd name="connsiteX17" fmla="*/ 1202634 w 1213125"/>
              <a:gd name="connsiteY17" fmla="*/ 102704 h 1712843"/>
              <a:gd name="connsiteX18" fmla="*/ 1136374 w 1213125"/>
              <a:gd name="connsiteY18" fmla="*/ 0 h 1712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13125" h="1712843">
                <a:moveTo>
                  <a:pt x="0" y="1712843"/>
                </a:moveTo>
                <a:cubicBezTo>
                  <a:pt x="17669" y="1684130"/>
                  <a:pt x="35339" y="1655417"/>
                  <a:pt x="79513" y="1636643"/>
                </a:cubicBezTo>
                <a:cubicBezTo>
                  <a:pt x="123687" y="1617869"/>
                  <a:pt x="265043" y="1600200"/>
                  <a:pt x="265043" y="1600200"/>
                </a:cubicBezTo>
                <a:cubicBezTo>
                  <a:pt x="323021" y="1588604"/>
                  <a:pt x="394251" y="1590260"/>
                  <a:pt x="427382" y="1567069"/>
                </a:cubicBezTo>
                <a:cubicBezTo>
                  <a:pt x="460513" y="1543878"/>
                  <a:pt x="448917" y="1503017"/>
                  <a:pt x="463826" y="1461052"/>
                </a:cubicBezTo>
                <a:cubicBezTo>
                  <a:pt x="478735" y="1419087"/>
                  <a:pt x="497508" y="1353930"/>
                  <a:pt x="516834" y="1315278"/>
                </a:cubicBezTo>
                <a:cubicBezTo>
                  <a:pt x="536160" y="1276626"/>
                  <a:pt x="552173" y="1260613"/>
                  <a:pt x="579782" y="1229139"/>
                </a:cubicBezTo>
                <a:cubicBezTo>
                  <a:pt x="607391" y="1197665"/>
                  <a:pt x="654878" y="1163983"/>
                  <a:pt x="682487" y="1126435"/>
                </a:cubicBezTo>
                <a:cubicBezTo>
                  <a:pt x="710096" y="1088887"/>
                  <a:pt x="732182" y="1050787"/>
                  <a:pt x="745434" y="1003852"/>
                </a:cubicBezTo>
                <a:cubicBezTo>
                  <a:pt x="758686" y="956917"/>
                  <a:pt x="754822" y="893969"/>
                  <a:pt x="762000" y="844826"/>
                </a:cubicBezTo>
                <a:cubicBezTo>
                  <a:pt x="769178" y="795683"/>
                  <a:pt x="775804" y="747091"/>
                  <a:pt x="788504" y="708991"/>
                </a:cubicBezTo>
                <a:cubicBezTo>
                  <a:pt x="801204" y="670891"/>
                  <a:pt x="816113" y="641626"/>
                  <a:pt x="838200" y="616226"/>
                </a:cubicBezTo>
                <a:cubicBezTo>
                  <a:pt x="860287" y="590826"/>
                  <a:pt x="896178" y="583648"/>
                  <a:pt x="921026" y="556591"/>
                </a:cubicBezTo>
                <a:cubicBezTo>
                  <a:pt x="945874" y="529535"/>
                  <a:pt x="972378" y="483704"/>
                  <a:pt x="987287" y="453887"/>
                </a:cubicBezTo>
                <a:cubicBezTo>
                  <a:pt x="1002196" y="424070"/>
                  <a:pt x="986183" y="398118"/>
                  <a:pt x="1010478" y="377687"/>
                </a:cubicBezTo>
                <a:cubicBezTo>
                  <a:pt x="1034774" y="357257"/>
                  <a:pt x="1101586" y="351734"/>
                  <a:pt x="1133060" y="331304"/>
                </a:cubicBezTo>
                <a:cubicBezTo>
                  <a:pt x="1164534" y="310874"/>
                  <a:pt x="1187725" y="293204"/>
                  <a:pt x="1199321" y="255104"/>
                </a:cubicBezTo>
                <a:cubicBezTo>
                  <a:pt x="1210917" y="217004"/>
                  <a:pt x="1213125" y="145221"/>
                  <a:pt x="1202634" y="102704"/>
                </a:cubicBezTo>
                <a:cubicBezTo>
                  <a:pt x="1192143" y="60187"/>
                  <a:pt x="1164258" y="30093"/>
                  <a:pt x="1136374" y="0"/>
                </a:cubicBezTo>
              </a:path>
            </a:pathLst>
          </a:custGeom>
          <a:ln w="190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任意多边形 15"/>
          <p:cNvSpPr/>
          <p:nvPr/>
        </p:nvSpPr>
        <p:spPr>
          <a:xfrm>
            <a:off x="3157330" y="4240696"/>
            <a:ext cx="708992" cy="1061277"/>
          </a:xfrm>
          <a:custGeom>
            <a:avLst/>
            <a:gdLst>
              <a:gd name="connsiteX0" fmla="*/ 708992 w 708992"/>
              <a:gd name="connsiteY0" fmla="*/ 1030356 h 1061277"/>
              <a:gd name="connsiteX1" fmla="*/ 473766 w 708992"/>
              <a:gd name="connsiteY1" fmla="*/ 1040295 h 1061277"/>
              <a:gd name="connsiteX2" fmla="*/ 440635 w 708992"/>
              <a:gd name="connsiteY2" fmla="*/ 904461 h 1061277"/>
              <a:gd name="connsiteX3" fmla="*/ 354496 w 708992"/>
              <a:gd name="connsiteY3" fmla="*/ 818321 h 1061277"/>
              <a:gd name="connsiteX4" fmla="*/ 245166 w 708992"/>
              <a:gd name="connsiteY4" fmla="*/ 725556 h 1061277"/>
              <a:gd name="connsiteX5" fmla="*/ 145774 w 708992"/>
              <a:gd name="connsiteY5" fmla="*/ 540026 h 1061277"/>
              <a:gd name="connsiteX6" fmla="*/ 175592 w 708992"/>
              <a:gd name="connsiteY6" fmla="*/ 443947 h 1061277"/>
              <a:gd name="connsiteX7" fmla="*/ 198783 w 708992"/>
              <a:gd name="connsiteY7" fmla="*/ 327991 h 1061277"/>
              <a:gd name="connsiteX8" fmla="*/ 182218 w 708992"/>
              <a:gd name="connsiteY8" fmla="*/ 228600 h 1061277"/>
              <a:gd name="connsiteX9" fmla="*/ 152400 w 708992"/>
              <a:gd name="connsiteY9" fmla="*/ 132521 h 1061277"/>
              <a:gd name="connsiteX10" fmla="*/ 96079 w 708992"/>
              <a:gd name="connsiteY10" fmla="*/ 39756 h 1061277"/>
              <a:gd name="connsiteX11" fmla="*/ 0 w 708992"/>
              <a:gd name="connsiteY11" fmla="*/ 0 h 106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08992" h="1061277">
                <a:moveTo>
                  <a:pt x="708992" y="1030356"/>
                </a:moveTo>
                <a:cubicBezTo>
                  <a:pt x="613742" y="1045816"/>
                  <a:pt x="518492" y="1061277"/>
                  <a:pt x="473766" y="1040295"/>
                </a:cubicBezTo>
                <a:cubicBezTo>
                  <a:pt x="429040" y="1019313"/>
                  <a:pt x="460513" y="941457"/>
                  <a:pt x="440635" y="904461"/>
                </a:cubicBezTo>
                <a:cubicBezTo>
                  <a:pt x="420757" y="867465"/>
                  <a:pt x="387074" y="848138"/>
                  <a:pt x="354496" y="818321"/>
                </a:cubicBezTo>
                <a:cubicBezTo>
                  <a:pt x="321918" y="788504"/>
                  <a:pt x="279953" y="771938"/>
                  <a:pt x="245166" y="725556"/>
                </a:cubicBezTo>
                <a:cubicBezTo>
                  <a:pt x="210379" y="679174"/>
                  <a:pt x="157370" y="586961"/>
                  <a:pt x="145774" y="540026"/>
                </a:cubicBezTo>
                <a:cubicBezTo>
                  <a:pt x="134178" y="493091"/>
                  <a:pt x="166757" y="479286"/>
                  <a:pt x="175592" y="443947"/>
                </a:cubicBezTo>
                <a:cubicBezTo>
                  <a:pt x="184427" y="408608"/>
                  <a:pt x="197679" y="363882"/>
                  <a:pt x="198783" y="327991"/>
                </a:cubicBezTo>
                <a:cubicBezTo>
                  <a:pt x="199887" y="292100"/>
                  <a:pt x="189948" y="261178"/>
                  <a:pt x="182218" y="228600"/>
                </a:cubicBezTo>
                <a:cubicBezTo>
                  <a:pt x="174488" y="196022"/>
                  <a:pt x="166756" y="163995"/>
                  <a:pt x="152400" y="132521"/>
                </a:cubicBezTo>
                <a:cubicBezTo>
                  <a:pt x="138044" y="101047"/>
                  <a:pt x="121479" y="61843"/>
                  <a:pt x="96079" y="39756"/>
                </a:cubicBezTo>
                <a:cubicBezTo>
                  <a:pt x="70679" y="17669"/>
                  <a:pt x="35339" y="8834"/>
                  <a:pt x="0" y="0"/>
                </a:cubicBezTo>
              </a:path>
            </a:pathLst>
          </a:custGeom>
          <a:ln w="190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任意多边形 16"/>
          <p:cNvSpPr/>
          <p:nvPr/>
        </p:nvSpPr>
        <p:spPr>
          <a:xfrm>
            <a:off x="1808922" y="4863548"/>
            <a:ext cx="2067339" cy="728869"/>
          </a:xfrm>
          <a:custGeom>
            <a:avLst/>
            <a:gdLst>
              <a:gd name="connsiteX0" fmla="*/ 2067339 w 2067339"/>
              <a:gd name="connsiteY0" fmla="*/ 659295 h 728869"/>
              <a:gd name="connsiteX1" fmla="*/ 1828800 w 2067339"/>
              <a:gd name="connsiteY1" fmla="*/ 718930 h 728869"/>
              <a:gd name="connsiteX2" fmla="*/ 1580321 w 2067339"/>
              <a:gd name="connsiteY2" fmla="*/ 718930 h 728869"/>
              <a:gd name="connsiteX3" fmla="*/ 1358348 w 2067339"/>
              <a:gd name="connsiteY3" fmla="*/ 665922 h 728869"/>
              <a:gd name="connsiteX4" fmla="*/ 1119808 w 2067339"/>
              <a:gd name="connsiteY4" fmla="*/ 715617 h 728869"/>
              <a:gd name="connsiteX5" fmla="*/ 934278 w 2067339"/>
              <a:gd name="connsiteY5" fmla="*/ 672548 h 728869"/>
              <a:gd name="connsiteX6" fmla="*/ 851452 w 2067339"/>
              <a:gd name="connsiteY6" fmla="*/ 593035 h 728869"/>
              <a:gd name="connsiteX7" fmla="*/ 801756 w 2067339"/>
              <a:gd name="connsiteY7" fmla="*/ 447261 h 728869"/>
              <a:gd name="connsiteX8" fmla="*/ 722243 w 2067339"/>
              <a:gd name="connsiteY8" fmla="*/ 331304 h 728869"/>
              <a:gd name="connsiteX9" fmla="*/ 685800 w 2067339"/>
              <a:gd name="connsiteY9" fmla="*/ 215348 h 728869"/>
              <a:gd name="connsiteX10" fmla="*/ 626165 w 2067339"/>
              <a:gd name="connsiteY10" fmla="*/ 135835 h 728869"/>
              <a:gd name="connsiteX11" fmla="*/ 510208 w 2067339"/>
              <a:gd name="connsiteY11" fmla="*/ 115956 h 728869"/>
              <a:gd name="connsiteX12" fmla="*/ 420756 w 2067339"/>
              <a:gd name="connsiteY12" fmla="*/ 125895 h 728869"/>
              <a:gd name="connsiteX13" fmla="*/ 354495 w 2067339"/>
              <a:gd name="connsiteY13" fmla="*/ 106017 h 728869"/>
              <a:gd name="connsiteX14" fmla="*/ 195469 w 2067339"/>
              <a:gd name="connsiteY14" fmla="*/ 56322 h 728869"/>
              <a:gd name="connsiteX15" fmla="*/ 195469 w 2067339"/>
              <a:gd name="connsiteY15" fmla="*/ 56322 h 728869"/>
              <a:gd name="connsiteX16" fmla="*/ 0 w 2067339"/>
              <a:gd name="connsiteY16" fmla="*/ 0 h 728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67339" h="728869">
                <a:moveTo>
                  <a:pt x="2067339" y="659295"/>
                </a:moveTo>
                <a:cubicBezTo>
                  <a:pt x="1988654" y="684143"/>
                  <a:pt x="1909970" y="708991"/>
                  <a:pt x="1828800" y="718930"/>
                </a:cubicBezTo>
                <a:cubicBezTo>
                  <a:pt x="1747630" y="728869"/>
                  <a:pt x="1658730" y="727765"/>
                  <a:pt x="1580321" y="718930"/>
                </a:cubicBezTo>
                <a:cubicBezTo>
                  <a:pt x="1501912" y="710095"/>
                  <a:pt x="1435100" y="666474"/>
                  <a:pt x="1358348" y="665922"/>
                </a:cubicBezTo>
                <a:cubicBezTo>
                  <a:pt x="1281596" y="665370"/>
                  <a:pt x="1190486" y="714513"/>
                  <a:pt x="1119808" y="715617"/>
                </a:cubicBezTo>
                <a:cubicBezTo>
                  <a:pt x="1049130" y="716721"/>
                  <a:pt x="979004" y="692978"/>
                  <a:pt x="934278" y="672548"/>
                </a:cubicBezTo>
                <a:cubicBezTo>
                  <a:pt x="889552" y="652118"/>
                  <a:pt x="873539" y="630583"/>
                  <a:pt x="851452" y="593035"/>
                </a:cubicBezTo>
                <a:cubicBezTo>
                  <a:pt x="829365" y="555487"/>
                  <a:pt x="823291" y="490883"/>
                  <a:pt x="801756" y="447261"/>
                </a:cubicBezTo>
                <a:cubicBezTo>
                  <a:pt x="780221" y="403639"/>
                  <a:pt x="741569" y="369956"/>
                  <a:pt x="722243" y="331304"/>
                </a:cubicBezTo>
                <a:cubicBezTo>
                  <a:pt x="702917" y="292652"/>
                  <a:pt x="701813" y="247926"/>
                  <a:pt x="685800" y="215348"/>
                </a:cubicBezTo>
                <a:cubicBezTo>
                  <a:pt x="669787" y="182770"/>
                  <a:pt x="655430" y="152400"/>
                  <a:pt x="626165" y="135835"/>
                </a:cubicBezTo>
                <a:cubicBezTo>
                  <a:pt x="596900" y="119270"/>
                  <a:pt x="544443" y="117613"/>
                  <a:pt x="510208" y="115956"/>
                </a:cubicBezTo>
                <a:cubicBezTo>
                  <a:pt x="475973" y="114299"/>
                  <a:pt x="446708" y="127551"/>
                  <a:pt x="420756" y="125895"/>
                </a:cubicBezTo>
                <a:cubicBezTo>
                  <a:pt x="394804" y="124239"/>
                  <a:pt x="354495" y="106017"/>
                  <a:pt x="354495" y="106017"/>
                </a:cubicBezTo>
                <a:lnTo>
                  <a:pt x="195469" y="56322"/>
                </a:lnTo>
                <a:lnTo>
                  <a:pt x="195469" y="56322"/>
                </a:lnTo>
                <a:lnTo>
                  <a:pt x="0" y="0"/>
                </a:lnTo>
              </a:path>
            </a:pathLst>
          </a:custGeom>
          <a:ln w="190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任意多边形 31"/>
          <p:cNvSpPr/>
          <p:nvPr/>
        </p:nvSpPr>
        <p:spPr>
          <a:xfrm>
            <a:off x="1112390" y="1685095"/>
            <a:ext cx="224041" cy="270175"/>
          </a:xfrm>
          <a:custGeom>
            <a:avLst/>
            <a:gdLst>
              <a:gd name="connsiteX0" fmla="*/ 0 w 224041"/>
              <a:gd name="connsiteY0" fmla="*/ 182782 h 270175"/>
              <a:gd name="connsiteX1" fmla="*/ 46892 w 224041"/>
              <a:gd name="connsiteY1" fmla="*/ 52526 h 270175"/>
              <a:gd name="connsiteX2" fmla="*/ 54707 w 224041"/>
              <a:gd name="connsiteY2" fmla="*/ 44710 h 270175"/>
              <a:gd name="connsiteX3" fmla="*/ 72943 w 224041"/>
              <a:gd name="connsiteY3" fmla="*/ 31684 h 270175"/>
              <a:gd name="connsiteX4" fmla="*/ 85969 w 224041"/>
              <a:gd name="connsiteY4" fmla="*/ 23869 h 270175"/>
              <a:gd name="connsiteX5" fmla="*/ 192779 w 224041"/>
              <a:gd name="connsiteY5" fmla="*/ 423 h 270175"/>
              <a:gd name="connsiteX6" fmla="*/ 195384 w 224041"/>
              <a:gd name="connsiteY6" fmla="*/ 10843 h 270175"/>
              <a:gd name="connsiteX7" fmla="*/ 200595 w 224041"/>
              <a:gd name="connsiteY7" fmla="*/ 16054 h 270175"/>
              <a:gd name="connsiteX8" fmla="*/ 205805 w 224041"/>
              <a:gd name="connsiteY8" fmla="*/ 23869 h 270175"/>
              <a:gd name="connsiteX9" fmla="*/ 208410 w 224041"/>
              <a:gd name="connsiteY9" fmla="*/ 31684 h 270175"/>
              <a:gd name="connsiteX10" fmla="*/ 224041 w 224041"/>
              <a:gd name="connsiteY10" fmla="*/ 57736 h 270175"/>
              <a:gd name="connsiteX11" fmla="*/ 203200 w 224041"/>
              <a:gd name="connsiteY11" fmla="*/ 164546 h 270175"/>
              <a:gd name="connsiteX12" fmla="*/ 184964 w 224041"/>
              <a:gd name="connsiteY12" fmla="*/ 203623 h 270175"/>
              <a:gd name="connsiteX13" fmla="*/ 174543 w 224041"/>
              <a:gd name="connsiteY13" fmla="*/ 216649 h 270175"/>
              <a:gd name="connsiteX14" fmla="*/ 164123 w 224041"/>
              <a:gd name="connsiteY14" fmla="*/ 219254 h 270175"/>
              <a:gd name="connsiteX15" fmla="*/ 39077 w 224041"/>
              <a:gd name="connsiteY15" fmla="*/ 268751 h 270175"/>
              <a:gd name="connsiteX16" fmla="*/ 26051 w 224041"/>
              <a:gd name="connsiteY16" fmla="*/ 266146 h 270175"/>
              <a:gd name="connsiteX17" fmla="*/ 20841 w 224041"/>
              <a:gd name="connsiteY17" fmla="*/ 258331 h 270175"/>
              <a:gd name="connsiteX18" fmla="*/ 15631 w 224041"/>
              <a:gd name="connsiteY18" fmla="*/ 255726 h 270175"/>
              <a:gd name="connsiteX19" fmla="*/ 0 w 224041"/>
              <a:gd name="connsiteY19" fmla="*/ 182782 h 27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24041" h="270175">
                <a:moveTo>
                  <a:pt x="0" y="182782"/>
                </a:moveTo>
                <a:cubicBezTo>
                  <a:pt x="15631" y="139363"/>
                  <a:pt x="29893" y="95428"/>
                  <a:pt x="46892" y="52526"/>
                </a:cubicBezTo>
                <a:cubicBezTo>
                  <a:pt x="48249" y="49101"/>
                  <a:pt x="51910" y="47108"/>
                  <a:pt x="54707" y="44710"/>
                </a:cubicBezTo>
                <a:cubicBezTo>
                  <a:pt x="57493" y="42322"/>
                  <a:pt x="68827" y="34036"/>
                  <a:pt x="72943" y="31684"/>
                </a:cubicBezTo>
                <a:cubicBezTo>
                  <a:pt x="86384" y="24003"/>
                  <a:pt x="80010" y="29828"/>
                  <a:pt x="85969" y="23869"/>
                </a:cubicBezTo>
                <a:cubicBezTo>
                  <a:pt x="121572" y="16054"/>
                  <a:pt x="156584" y="4732"/>
                  <a:pt x="192779" y="423"/>
                </a:cubicBezTo>
                <a:cubicBezTo>
                  <a:pt x="196334" y="0"/>
                  <a:pt x="193783" y="7641"/>
                  <a:pt x="195384" y="10843"/>
                </a:cubicBezTo>
                <a:cubicBezTo>
                  <a:pt x="196483" y="13040"/>
                  <a:pt x="199060" y="14136"/>
                  <a:pt x="200595" y="16054"/>
                </a:cubicBezTo>
                <a:cubicBezTo>
                  <a:pt x="202551" y="18499"/>
                  <a:pt x="204405" y="21069"/>
                  <a:pt x="205805" y="23869"/>
                </a:cubicBezTo>
                <a:cubicBezTo>
                  <a:pt x="207033" y="26325"/>
                  <a:pt x="207274" y="29184"/>
                  <a:pt x="208410" y="31684"/>
                </a:cubicBezTo>
                <a:cubicBezTo>
                  <a:pt x="218010" y="52803"/>
                  <a:pt x="213946" y="47641"/>
                  <a:pt x="224041" y="57736"/>
                </a:cubicBezTo>
                <a:cubicBezTo>
                  <a:pt x="217094" y="93339"/>
                  <a:pt x="210749" y="129065"/>
                  <a:pt x="203200" y="164546"/>
                </a:cubicBezTo>
                <a:cubicBezTo>
                  <a:pt x="200165" y="178809"/>
                  <a:pt x="192572" y="191449"/>
                  <a:pt x="184964" y="203623"/>
                </a:cubicBezTo>
                <a:cubicBezTo>
                  <a:pt x="182834" y="207031"/>
                  <a:pt x="178482" y="214285"/>
                  <a:pt x="174543" y="216649"/>
                </a:cubicBezTo>
                <a:cubicBezTo>
                  <a:pt x="169744" y="219529"/>
                  <a:pt x="168260" y="219254"/>
                  <a:pt x="164123" y="219254"/>
                </a:cubicBezTo>
                <a:cubicBezTo>
                  <a:pt x="122441" y="235753"/>
                  <a:pt x="81524" y="254335"/>
                  <a:pt x="39077" y="268751"/>
                </a:cubicBezTo>
                <a:cubicBezTo>
                  <a:pt x="34884" y="270175"/>
                  <a:pt x="29896" y="268343"/>
                  <a:pt x="26051" y="266146"/>
                </a:cubicBezTo>
                <a:cubicBezTo>
                  <a:pt x="23333" y="264593"/>
                  <a:pt x="23055" y="260545"/>
                  <a:pt x="20841" y="258331"/>
                </a:cubicBezTo>
                <a:cubicBezTo>
                  <a:pt x="19468" y="256958"/>
                  <a:pt x="17368" y="256594"/>
                  <a:pt x="15631" y="255726"/>
                </a:cubicBezTo>
                <a:lnTo>
                  <a:pt x="0" y="182782"/>
                </a:lnTo>
                <a:close/>
              </a:path>
            </a:pathLst>
          </a:custGeom>
          <a:solidFill>
            <a:srgbClr val="00B0F0">
              <a:alpha val="60000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n w="3175">
                <a:solidFill>
                  <a:srgbClr val="00B0F0"/>
                </a:solidFill>
              </a:ln>
            </a:endParaRPr>
          </a:p>
        </p:txBody>
      </p:sp>
      <p:sp>
        <p:nvSpPr>
          <p:cNvPr id="33" name="任意多边形 32"/>
          <p:cNvSpPr/>
          <p:nvPr/>
        </p:nvSpPr>
        <p:spPr>
          <a:xfrm>
            <a:off x="793702" y="837058"/>
            <a:ext cx="4223533" cy="1477678"/>
          </a:xfrm>
          <a:custGeom>
            <a:avLst/>
            <a:gdLst>
              <a:gd name="connsiteX0" fmla="*/ 1516316 w 3485990"/>
              <a:gd name="connsiteY0" fmla="*/ 245890 h 868296"/>
              <a:gd name="connsiteX1" fmla="*/ 1664874 w 3485990"/>
              <a:gd name="connsiteY1" fmla="*/ 238206 h 868296"/>
              <a:gd name="connsiteX2" fmla="*/ 1772451 w 3485990"/>
              <a:gd name="connsiteY2" fmla="*/ 253574 h 868296"/>
              <a:gd name="connsiteX3" fmla="*/ 1775012 w 3485990"/>
              <a:gd name="connsiteY3" fmla="*/ 256135 h 868296"/>
              <a:gd name="connsiteX4" fmla="*/ 1905640 w 3485990"/>
              <a:gd name="connsiteY4" fmla="*/ 235644 h 868296"/>
              <a:gd name="connsiteX5" fmla="*/ 2005533 w 3485990"/>
              <a:gd name="connsiteY5" fmla="*/ 186979 h 868296"/>
              <a:gd name="connsiteX6" fmla="*/ 2097741 w 3485990"/>
              <a:gd name="connsiteY6" fmla="*/ 192101 h 868296"/>
              <a:gd name="connsiteX7" fmla="*/ 2179704 w 3485990"/>
              <a:gd name="connsiteY7" fmla="*/ 274064 h 868296"/>
              <a:gd name="connsiteX8" fmla="*/ 2284719 w 3485990"/>
              <a:gd name="connsiteY8" fmla="*/ 294555 h 868296"/>
              <a:gd name="connsiteX9" fmla="*/ 2382051 w 3485990"/>
              <a:gd name="connsiteY9" fmla="*/ 299678 h 868296"/>
              <a:gd name="connsiteX10" fmla="*/ 2428155 w 3485990"/>
              <a:gd name="connsiteY10" fmla="*/ 266380 h 868296"/>
              <a:gd name="connsiteX11" fmla="*/ 2548538 w 3485990"/>
              <a:gd name="connsiteY11" fmla="*/ 271503 h 868296"/>
              <a:gd name="connsiteX12" fmla="*/ 2627940 w 3485990"/>
              <a:gd name="connsiteY12" fmla="*/ 238206 h 868296"/>
              <a:gd name="connsiteX13" fmla="*/ 2750884 w 3485990"/>
              <a:gd name="connsiteY13" fmla="*/ 199785 h 868296"/>
              <a:gd name="connsiteX14" fmla="*/ 2809795 w 3485990"/>
              <a:gd name="connsiteY14" fmla="*/ 166488 h 868296"/>
              <a:gd name="connsiteX15" fmla="*/ 2950669 w 3485990"/>
              <a:gd name="connsiteY15" fmla="*/ 140874 h 868296"/>
              <a:gd name="connsiteX16" fmla="*/ 3007019 w 3485990"/>
              <a:gd name="connsiteY16" fmla="*/ 140874 h 868296"/>
              <a:gd name="connsiteX17" fmla="*/ 3065930 w 3485990"/>
              <a:gd name="connsiteY17" fmla="*/ 94770 h 868296"/>
              <a:gd name="connsiteX18" fmla="*/ 3124840 w 3485990"/>
              <a:gd name="connsiteY18" fmla="*/ 53789 h 868296"/>
              <a:gd name="connsiteX19" fmla="*/ 3224733 w 3485990"/>
              <a:gd name="connsiteY19" fmla="*/ 10246 h 868296"/>
              <a:gd name="connsiteX20" fmla="*/ 3296451 w 3485990"/>
              <a:gd name="connsiteY20" fmla="*/ 17930 h 868296"/>
              <a:gd name="connsiteX21" fmla="*/ 3485990 w 3485990"/>
              <a:gd name="connsiteY21" fmla="*/ 12807 h 868296"/>
              <a:gd name="connsiteX22" fmla="*/ 3396343 w 3485990"/>
              <a:gd name="connsiteY22" fmla="*/ 84525 h 868296"/>
              <a:gd name="connsiteX23" fmla="*/ 3350239 w 3485990"/>
              <a:gd name="connsiteY23" fmla="*/ 148558 h 868296"/>
              <a:gd name="connsiteX24" fmla="*/ 3393782 w 3485990"/>
              <a:gd name="connsiteY24" fmla="*/ 199785 h 868296"/>
              <a:gd name="connsiteX25" fmla="*/ 3406588 w 3485990"/>
              <a:gd name="connsiteY25" fmla="*/ 217715 h 868296"/>
              <a:gd name="connsiteX26" fmla="*/ 3414272 w 3485990"/>
              <a:gd name="connsiteY26" fmla="*/ 225399 h 868296"/>
              <a:gd name="connsiteX27" fmla="*/ 3434763 w 3485990"/>
              <a:gd name="connsiteY27" fmla="*/ 258696 h 868296"/>
              <a:gd name="connsiteX28" fmla="*/ 3424518 w 3485990"/>
              <a:gd name="connsiteY28" fmla="*/ 261258 h 868296"/>
              <a:gd name="connsiteX29" fmla="*/ 3416834 w 3485990"/>
              <a:gd name="connsiteY29" fmla="*/ 263819 h 868296"/>
              <a:gd name="connsiteX30" fmla="*/ 3406588 w 3485990"/>
              <a:gd name="connsiteY30" fmla="*/ 266380 h 868296"/>
              <a:gd name="connsiteX31" fmla="*/ 3370730 w 3485990"/>
              <a:gd name="connsiteY31" fmla="*/ 279187 h 868296"/>
              <a:gd name="connsiteX32" fmla="*/ 3363045 w 3485990"/>
              <a:gd name="connsiteY32" fmla="*/ 286871 h 868296"/>
              <a:gd name="connsiteX33" fmla="*/ 3355361 w 3485990"/>
              <a:gd name="connsiteY33" fmla="*/ 289432 h 868296"/>
              <a:gd name="connsiteX34" fmla="*/ 3350239 w 3485990"/>
              <a:gd name="connsiteY34" fmla="*/ 291994 h 868296"/>
              <a:gd name="connsiteX35" fmla="*/ 3296451 w 3485990"/>
              <a:gd name="connsiteY35" fmla="*/ 327853 h 868296"/>
              <a:gd name="connsiteX36" fmla="*/ 3250346 w 3485990"/>
              <a:gd name="connsiteY36" fmla="*/ 363711 h 868296"/>
              <a:gd name="connsiteX37" fmla="*/ 3199119 w 3485990"/>
              <a:gd name="connsiteY37" fmla="*/ 414938 h 868296"/>
              <a:gd name="connsiteX38" fmla="*/ 3109472 w 3485990"/>
              <a:gd name="connsiteY38" fmla="*/ 517392 h 868296"/>
              <a:gd name="connsiteX39" fmla="*/ 3024948 w 3485990"/>
              <a:gd name="connsiteY39" fmla="*/ 614723 h 868296"/>
              <a:gd name="connsiteX40" fmla="*/ 3022387 w 3485990"/>
              <a:gd name="connsiteY40" fmla="*/ 627530 h 868296"/>
              <a:gd name="connsiteX41" fmla="*/ 2958353 w 3485990"/>
              <a:gd name="connsiteY41" fmla="*/ 676195 h 868296"/>
              <a:gd name="connsiteX42" fmla="*/ 2822602 w 3485990"/>
              <a:gd name="connsiteY42" fmla="*/ 740229 h 868296"/>
              <a:gd name="connsiteX43" fmla="*/ 2817479 w 3485990"/>
              <a:gd name="connsiteY43" fmla="*/ 750474 h 868296"/>
              <a:gd name="connsiteX44" fmla="*/ 2807234 w 3485990"/>
              <a:gd name="connsiteY44" fmla="*/ 760720 h 868296"/>
              <a:gd name="connsiteX45" fmla="*/ 2668921 w 3485990"/>
              <a:gd name="connsiteY45" fmla="*/ 750474 h 868296"/>
              <a:gd name="connsiteX46" fmla="*/ 2661237 w 3485990"/>
              <a:gd name="connsiteY46" fmla="*/ 747913 h 868296"/>
              <a:gd name="connsiteX47" fmla="*/ 2650992 w 3485990"/>
              <a:gd name="connsiteY47" fmla="*/ 742790 h 868296"/>
              <a:gd name="connsiteX48" fmla="*/ 2566467 w 3485990"/>
              <a:gd name="connsiteY48" fmla="*/ 678757 h 868296"/>
              <a:gd name="connsiteX49" fmla="*/ 2440961 w 3485990"/>
              <a:gd name="connsiteY49" fmla="*/ 632653 h 868296"/>
              <a:gd name="connsiteX50" fmla="*/ 2266790 w 3485990"/>
              <a:gd name="connsiteY50" fmla="*/ 601916 h 868296"/>
              <a:gd name="connsiteX51" fmla="*/ 2143845 w 3485990"/>
              <a:gd name="connsiteY51" fmla="*/ 591671 h 868296"/>
              <a:gd name="connsiteX52" fmla="*/ 2041392 w 3485990"/>
              <a:gd name="connsiteY52" fmla="*/ 604478 h 868296"/>
              <a:gd name="connsiteX53" fmla="*/ 1913324 w 3485990"/>
              <a:gd name="connsiteY53" fmla="*/ 578864 h 868296"/>
              <a:gd name="connsiteX54" fmla="*/ 1731469 w 3485990"/>
              <a:gd name="connsiteY54" fmla="*/ 540444 h 868296"/>
              <a:gd name="connsiteX55" fmla="*/ 1629015 w 3485990"/>
              <a:gd name="connsiteY55" fmla="*/ 512269 h 868296"/>
              <a:gd name="connsiteX56" fmla="*/ 1529123 w 3485990"/>
              <a:gd name="connsiteY56" fmla="*/ 471288 h 868296"/>
              <a:gd name="connsiteX57" fmla="*/ 1462528 w 3485990"/>
              <a:gd name="connsiteY57" fmla="*/ 466165 h 868296"/>
              <a:gd name="connsiteX58" fmla="*/ 1411301 w 3485990"/>
              <a:gd name="connsiteY58" fmla="*/ 440552 h 868296"/>
              <a:gd name="connsiteX59" fmla="*/ 1316531 w 3485990"/>
              <a:gd name="connsiteY59" fmla="*/ 402132 h 868296"/>
              <a:gd name="connsiteX60" fmla="*/ 1260182 w 3485990"/>
              <a:gd name="connsiteY60" fmla="*/ 391886 h 868296"/>
              <a:gd name="connsiteX61" fmla="*/ 1173096 w 3485990"/>
              <a:gd name="connsiteY61" fmla="*/ 402132 h 868296"/>
              <a:gd name="connsiteX62" fmla="*/ 1137237 w 3485990"/>
              <a:gd name="connsiteY62" fmla="*/ 399570 h 868296"/>
              <a:gd name="connsiteX63" fmla="*/ 1068081 w 3485990"/>
              <a:gd name="connsiteY63" fmla="*/ 427745 h 868296"/>
              <a:gd name="connsiteX64" fmla="*/ 973311 w 3485990"/>
              <a:gd name="connsiteY64" fmla="*/ 461043 h 868296"/>
              <a:gd name="connsiteX65" fmla="*/ 881103 w 3485990"/>
              <a:gd name="connsiteY65" fmla="*/ 484095 h 868296"/>
              <a:gd name="connsiteX66" fmla="*/ 819630 w 3485990"/>
              <a:gd name="connsiteY66" fmla="*/ 499463 h 868296"/>
              <a:gd name="connsiteX67" fmla="*/ 676195 w 3485990"/>
              <a:gd name="connsiteY67" fmla="*/ 583987 h 868296"/>
              <a:gd name="connsiteX68" fmla="*/ 576303 w 3485990"/>
              <a:gd name="connsiteY68" fmla="*/ 653143 h 868296"/>
              <a:gd name="connsiteX69" fmla="*/ 455919 w 3485990"/>
              <a:gd name="connsiteY69" fmla="*/ 706932 h 868296"/>
              <a:gd name="connsiteX70" fmla="*/ 386763 w 3485990"/>
              <a:gd name="connsiteY70" fmla="*/ 763281 h 868296"/>
              <a:gd name="connsiteX71" fmla="*/ 381640 w 3485990"/>
              <a:gd name="connsiteY71" fmla="*/ 770965 h 868296"/>
              <a:gd name="connsiteX72" fmla="*/ 317607 w 3485990"/>
              <a:gd name="connsiteY72" fmla="*/ 868296 h 868296"/>
              <a:gd name="connsiteX73" fmla="*/ 251012 w 3485990"/>
              <a:gd name="connsiteY73" fmla="*/ 858051 h 868296"/>
              <a:gd name="connsiteX74" fmla="*/ 184417 w 3485990"/>
              <a:gd name="connsiteY74" fmla="*/ 768404 h 868296"/>
              <a:gd name="connsiteX75" fmla="*/ 97331 w 3485990"/>
              <a:gd name="connsiteY75" fmla="*/ 655705 h 868296"/>
              <a:gd name="connsiteX76" fmla="*/ 48666 w 3485990"/>
              <a:gd name="connsiteY76" fmla="*/ 548128 h 868296"/>
              <a:gd name="connsiteX77" fmla="*/ 0 w 3485990"/>
              <a:gd name="connsiteY77" fmla="*/ 379079 h 868296"/>
              <a:gd name="connsiteX78" fmla="*/ 92209 w 3485990"/>
              <a:gd name="connsiteY78" fmla="*/ 220276 h 868296"/>
              <a:gd name="connsiteX79" fmla="*/ 151119 w 3485990"/>
              <a:gd name="connsiteY79" fmla="*/ 148558 h 868296"/>
              <a:gd name="connsiteX80" fmla="*/ 179294 w 3485990"/>
              <a:gd name="connsiteY80" fmla="*/ 94770 h 868296"/>
              <a:gd name="connsiteX81" fmla="*/ 235644 w 3485990"/>
              <a:gd name="connsiteY81" fmla="*/ 35859 h 868296"/>
              <a:gd name="connsiteX82" fmla="*/ 340659 w 3485990"/>
              <a:gd name="connsiteY82" fmla="*/ 12807 h 868296"/>
              <a:gd name="connsiteX83" fmla="*/ 1544491 w 3485990"/>
              <a:gd name="connsiteY83" fmla="*/ 0 h 868296"/>
              <a:gd name="connsiteX84" fmla="*/ 1454844 w 3485990"/>
              <a:gd name="connsiteY84" fmla="*/ 94770 h 868296"/>
              <a:gd name="connsiteX85" fmla="*/ 1429230 w 3485990"/>
              <a:gd name="connsiteY85" fmla="*/ 156243 h 868296"/>
              <a:gd name="connsiteX86" fmla="*/ 1454844 w 3485990"/>
              <a:gd name="connsiteY86" fmla="*/ 212592 h 868296"/>
              <a:gd name="connsiteX87" fmla="*/ 1516316 w 3485990"/>
              <a:gd name="connsiteY87" fmla="*/ 245890 h 868296"/>
              <a:gd name="connsiteX0" fmla="*/ 1967748 w 3937422"/>
              <a:gd name="connsiteY0" fmla="*/ 245890 h 946437"/>
              <a:gd name="connsiteX1" fmla="*/ 2116306 w 3937422"/>
              <a:gd name="connsiteY1" fmla="*/ 238206 h 946437"/>
              <a:gd name="connsiteX2" fmla="*/ 2223883 w 3937422"/>
              <a:gd name="connsiteY2" fmla="*/ 253574 h 946437"/>
              <a:gd name="connsiteX3" fmla="*/ 2226444 w 3937422"/>
              <a:gd name="connsiteY3" fmla="*/ 256135 h 946437"/>
              <a:gd name="connsiteX4" fmla="*/ 2357072 w 3937422"/>
              <a:gd name="connsiteY4" fmla="*/ 235644 h 946437"/>
              <a:gd name="connsiteX5" fmla="*/ 2456965 w 3937422"/>
              <a:gd name="connsiteY5" fmla="*/ 186979 h 946437"/>
              <a:gd name="connsiteX6" fmla="*/ 2549173 w 3937422"/>
              <a:gd name="connsiteY6" fmla="*/ 192101 h 946437"/>
              <a:gd name="connsiteX7" fmla="*/ 2631136 w 3937422"/>
              <a:gd name="connsiteY7" fmla="*/ 274064 h 946437"/>
              <a:gd name="connsiteX8" fmla="*/ 2736151 w 3937422"/>
              <a:gd name="connsiteY8" fmla="*/ 294555 h 946437"/>
              <a:gd name="connsiteX9" fmla="*/ 2833483 w 3937422"/>
              <a:gd name="connsiteY9" fmla="*/ 299678 h 946437"/>
              <a:gd name="connsiteX10" fmla="*/ 2879587 w 3937422"/>
              <a:gd name="connsiteY10" fmla="*/ 266380 h 946437"/>
              <a:gd name="connsiteX11" fmla="*/ 2999970 w 3937422"/>
              <a:gd name="connsiteY11" fmla="*/ 271503 h 946437"/>
              <a:gd name="connsiteX12" fmla="*/ 3079372 w 3937422"/>
              <a:gd name="connsiteY12" fmla="*/ 238206 h 946437"/>
              <a:gd name="connsiteX13" fmla="*/ 3202316 w 3937422"/>
              <a:gd name="connsiteY13" fmla="*/ 199785 h 946437"/>
              <a:gd name="connsiteX14" fmla="*/ 3261227 w 3937422"/>
              <a:gd name="connsiteY14" fmla="*/ 166488 h 946437"/>
              <a:gd name="connsiteX15" fmla="*/ 3402101 w 3937422"/>
              <a:gd name="connsiteY15" fmla="*/ 140874 h 946437"/>
              <a:gd name="connsiteX16" fmla="*/ 3458451 w 3937422"/>
              <a:gd name="connsiteY16" fmla="*/ 140874 h 946437"/>
              <a:gd name="connsiteX17" fmla="*/ 3517362 w 3937422"/>
              <a:gd name="connsiteY17" fmla="*/ 94770 h 946437"/>
              <a:gd name="connsiteX18" fmla="*/ 3576272 w 3937422"/>
              <a:gd name="connsiteY18" fmla="*/ 53789 h 946437"/>
              <a:gd name="connsiteX19" fmla="*/ 3676165 w 3937422"/>
              <a:gd name="connsiteY19" fmla="*/ 10246 h 946437"/>
              <a:gd name="connsiteX20" fmla="*/ 3747883 w 3937422"/>
              <a:gd name="connsiteY20" fmla="*/ 17930 h 946437"/>
              <a:gd name="connsiteX21" fmla="*/ 3937422 w 3937422"/>
              <a:gd name="connsiteY21" fmla="*/ 12807 h 946437"/>
              <a:gd name="connsiteX22" fmla="*/ 3847775 w 3937422"/>
              <a:gd name="connsiteY22" fmla="*/ 84525 h 946437"/>
              <a:gd name="connsiteX23" fmla="*/ 3801671 w 3937422"/>
              <a:gd name="connsiteY23" fmla="*/ 148558 h 946437"/>
              <a:gd name="connsiteX24" fmla="*/ 3845214 w 3937422"/>
              <a:gd name="connsiteY24" fmla="*/ 199785 h 946437"/>
              <a:gd name="connsiteX25" fmla="*/ 3858020 w 3937422"/>
              <a:gd name="connsiteY25" fmla="*/ 217715 h 946437"/>
              <a:gd name="connsiteX26" fmla="*/ 3865704 w 3937422"/>
              <a:gd name="connsiteY26" fmla="*/ 225399 h 946437"/>
              <a:gd name="connsiteX27" fmla="*/ 3886195 w 3937422"/>
              <a:gd name="connsiteY27" fmla="*/ 258696 h 946437"/>
              <a:gd name="connsiteX28" fmla="*/ 3875950 w 3937422"/>
              <a:gd name="connsiteY28" fmla="*/ 261258 h 946437"/>
              <a:gd name="connsiteX29" fmla="*/ 3868266 w 3937422"/>
              <a:gd name="connsiteY29" fmla="*/ 263819 h 946437"/>
              <a:gd name="connsiteX30" fmla="*/ 3858020 w 3937422"/>
              <a:gd name="connsiteY30" fmla="*/ 266380 h 946437"/>
              <a:gd name="connsiteX31" fmla="*/ 3822162 w 3937422"/>
              <a:gd name="connsiteY31" fmla="*/ 279187 h 946437"/>
              <a:gd name="connsiteX32" fmla="*/ 3814477 w 3937422"/>
              <a:gd name="connsiteY32" fmla="*/ 286871 h 946437"/>
              <a:gd name="connsiteX33" fmla="*/ 3806793 w 3937422"/>
              <a:gd name="connsiteY33" fmla="*/ 289432 h 946437"/>
              <a:gd name="connsiteX34" fmla="*/ 3801671 w 3937422"/>
              <a:gd name="connsiteY34" fmla="*/ 291994 h 946437"/>
              <a:gd name="connsiteX35" fmla="*/ 3747883 w 3937422"/>
              <a:gd name="connsiteY35" fmla="*/ 327853 h 946437"/>
              <a:gd name="connsiteX36" fmla="*/ 3701778 w 3937422"/>
              <a:gd name="connsiteY36" fmla="*/ 363711 h 946437"/>
              <a:gd name="connsiteX37" fmla="*/ 3650551 w 3937422"/>
              <a:gd name="connsiteY37" fmla="*/ 414938 h 946437"/>
              <a:gd name="connsiteX38" fmla="*/ 3560904 w 3937422"/>
              <a:gd name="connsiteY38" fmla="*/ 517392 h 946437"/>
              <a:gd name="connsiteX39" fmla="*/ 3476380 w 3937422"/>
              <a:gd name="connsiteY39" fmla="*/ 614723 h 946437"/>
              <a:gd name="connsiteX40" fmla="*/ 3473819 w 3937422"/>
              <a:gd name="connsiteY40" fmla="*/ 627530 h 946437"/>
              <a:gd name="connsiteX41" fmla="*/ 3409785 w 3937422"/>
              <a:gd name="connsiteY41" fmla="*/ 676195 h 946437"/>
              <a:gd name="connsiteX42" fmla="*/ 3274034 w 3937422"/>
              <a:gd name="connsiteY42" fmla="*/ 740229 h 946437"/>
              <a:gd name="connsiteX43" fmla="*/ 3268911 w 3937422"/>
              <a:gd name="connsiteY43" fmla="*/ 750474 h 946437"/>
              <a:gd name="connsiteX44" fmla="*/ 3258666 w 3937422"/>
              <a:gd name="connsiteY44" fmla="*/ 760720 h 946437"/>
              <a:gd name="connsiteX45" fmla="*/ 3120353 w 3937422"/>
              <a:gd name="connsiteY45" fmla="*/ 750474 h 946437"/>
              <a:gd name="connsiteX46" fmla="*/ 3112669 w 3937422"/>
              <a:gd name="connsiteY46" fmla="*/ 747913 h 946437"/>
              <a:gd name="connsiteX47" fmla="*/ 3102424 w 3937422"/>
              <a:gd name="connsiteY47" fmla="*/ 742790 h 946437"/>
              <a:gd name="connsiteX48" fmla="*/ 3017899 w 3937422"/>
              <a:gd name="connsiteY48" fmla="*/ 678757 h 946437"/>
              <a:gd name="connsiteX49" fmla="*/ 2892393 w 3937422"/>
              <a:gd name="connsiteY49" fmla="*/ 632653 h 946437"/>
              <a:gd name="connsiteX50" fmla="*/ 2718222 w 3937422"/>
              <a:gd name="connsiteY50" fmla="*/ 601916 h 946437"/>
              <a:gd name="connsiteX51" fmla="*/ 2595277 w 3937422"/>
              <a:gd name="connsiteY51" fmla="*/ 591671 h 946437"/>
              <a:gd name="connsiteX52" fmla="*/ 2492824 w 3937422"/>
              <a:gd name="connsiteY52" fmla="*/ 604478 h 946437"/>
              <a:gd name="connsiteX53" fmla="*/ 2364756 w 3937422"/>
              <a:gd name="connsiteY53" fmla="*/ 578864 h 946437"/>
              <a:gd name="connsiteX54" fmla="*/ 2182901 w 3937422"/>
              <a:gd name="connsiteY54" fmla="*/ 540444 h 946437"/>
              <a:gd name="connsiteX55" fmla="*/ 2080447 w 3937422"/>
              <a:gd name="connsiteY55" fmla="*/ 512269 h 946437"/>
              <a:gd name="connsiteX56" fmla="*/ 1980555 w 3937422"/>
              <a:gd name="connsiteY56" fmla="*/ 471288 h 946437"/>
              <a:gd name="connsiteX57" fmla="*/ 1913960 w 3937422"/>
              <a:gd name="connsiteY57" fmla="*/ 466165 h 946437"/>
              <a:gd name="connsiteX58" fmla="*/ 1862733 w 3937422"/>
              <a:gd name="connsiteY58" fmla="*/ 440552 h 946437"/>
              <a:gd name="connsiteX59" fmla="*/ 1767963 w 3937422"/>
              <a:gd name="connsiteY59" fmla="*/ 402132 h 946437"/>
              <a:gd name="connsiteX60" fmla="*/ 1711614 w 3937422"/>
              <a:gd name="connsiteY60" fmla="*/ 391886 h 946437"/>
              <a:gd name="connsiteX61" fmla="*/ 1624528 w 3937422"/>
              <a:gd name="connsiteY61" fmla="*/ 402132 h 946437"/>
              <a:gd name="connsiteX62" fmla="*/ 1588669 w 3937422"/>
              <a:gd name="connsiteY62" fmla="*/ 399570 h 946437"/>
              <a:gd name="connsiteX63" fmla="*/ 1519513 w 3937422"/>
              <a:gd name="connsiteY63" fmla="*/ 427745 h 946437"/>
              <a:gd name="connsiteX64" fmla="*/ 1424743 w 3937422"/>
              <a:gd name="connsiteY64" fmla="*/ 461043 h 946437"/>
              <a:gd name="connsiteX65" fmla="*/ 1332535 w 3937422"/>
              <a:gd name="connsiteY65" fmla="*/ 484095 h 946437"/>
              <a:gd name="connsiteX66" fmla="*/ 1271062 w 3937422"/>
              <a:gd name="connsiteY66" fmla="*/ 499463 h 946437"/>
              <a:gd name="connsiteX67" fmla="*/ 1127627 w 3937422"/>
              <a:gd name="connsiteY67" fmla="*/ 583987 h 946437"/>
              <a:gd name="connsiteX68" fmla="*/ 1027735 w 3937422"/>
              <a:gd name="connsiteY68" fmla="*/ 653143 h 946437"/>
              <a:gd name="connsiteX69" fmla="*/ 907351 w 3937422"/>
              <a:gd name="connsiteY69" fmla="*/ 706932 h 946437"/>
              <a:gd name="connsiteX70" fmla="*/ 838195 w 3937422"/>
              <a:gd name="connsiteY70" fmla="*/ 763281 h 946437"/>
              <a:gd name="connsiteX71" fmla="*/ 833072 w 3937422"/>
              <a:gd name="connsiteY71" fmla="*/ 770965 h 946437"/>
              <a:gd name="connsiteX72" fmla="*/ 769039 w 3937422"/>
              <a:gd name="connsiteY72" fmla="*/ 868296 h 946437"/>
              <a:gd name="connsiteX73" fmla="*/ 702444 w 3937422"/>
              <a:gd name="connsiteY73" fmla="*/ 858051 h 946437"/>
              <a:gd name="connsiteX74" fmla="*/ 635849 w 3937422"/>
              <a:gd name="connsiteY74" fmla="*/ 768404 h 946437"/>
              <a:gd name="connsiteX75" fmla="*/ 548763 w 3937422"/>
              <a:gd name="connsiteY75" fmla="*/ 655705 h 946437"/>
              <a:gd name="connsiteX76" fmla="*/ 0 w 3937422"/>
              <a:gd name="connsiteY76" fmla="*/ 905294 h 946437"/>
              <a:gd name="connsiteX77" fmla="*/ 451432 w 3937422"/>
              <a:gd name="connsiteY77" fmla="*/ 379079 h 946437"/>
              <a:gd name="connsiteX78" fmla="*/ 543641 w 3937422"/>
              <a:gd name="connsiteY78" fmla="*/ 220276 h 946437"/>
              <a:gd name="connsiteX79" fmla="*/ 602551 w 3937422"/>
              <a:gd name="connsiteY79" fmla="*/ 148558 h 946437"/>
              <a:gd name="connsiteX80" fmla="*/ 630726 w 3937422"/>
              <a:gd name="connsiteY80" fmla="*/ 94770 h 946437"/>
              <a:gd name="connsiteX81" fmla="*/ 687076 w 3937422"/>
              <a:gd name="connsiteY81" fmla="*/ 35859 h 946437"/>
              <a:gd name="connsiteX82" fmla="*/ 792091 w 3937422"/>
              <a:gd name="connsiteY82" fmla="*/ 12807 h 946437"/>
              <a:gd name="connsiteX83" fmla="*/ 1995923 w 3937422"/>
              <a:gd name="connsiteY83" fmla="*/ 0 h 946437"/>
              <a:gd name="connsiteX84" fmla="*/ 1906276 w 3937422"/>
              <a:gd name="connsiteY84" fmla="*/ 94770 h 946437"/>
              <a:gd name="connsiteX85" fmla="*/ 1880662 w 3937422"/>
              <a:gd name="connsiteY85" fmla="*/ 156243 h 946437"/>
              <a:gd name="connsiteX86" fmla="*/ 1906276 w 3937422"/>
              <a:gd name="connsiteY86" fmla="*/ 212592 h 946437"/>
              <a:gd name="connsiteX87" fmla="*/ 1967748 w 3937422"/>
              <a:gd name="connsiteY87" fmla="*/ 245890 h 946437"/>
              <a:gd name="connsiteX0" fmla="*/ 2253859 w 4223533"/>
              <a:gd name="connsiteY0" fmla="*/ 245890 h 1227185"/>
              <a:gd name="connsiteX1" fmla="*/ 2402417 w 4223533"/>
              <a:gd name="connsiteY1" fmla="*/ 238206 h 1227185"/>
              <a:gd name="connsiteX2" fmla="*/ 2509994 w 4223533"/>
              <a:gd name="connsiteY2" fmla="*/ 253574 h 1227185"/>
              <a:gd name="connsiteX3" fmla="*/ 2512555 w 4223533"/>
              <a:gd name="connsiteY3" fmla="*/ 256135 h 1227185"/>
              <a:gd name="connsiteX4" fmla="*/ 2643183 w 4223533"/>
              <a:gd name="connsiteY4" fmla="*/ 235644 h 1227185"/>
              <a:gd name="connsiteX5" fmla="*/ 2743076 w 4223533"/>
              <a:gd name="connsiteY5" fmla="*/ 186979 h 1227185"/>
              <a:gd name="connsiteX6" fmla="*/ 2835284 w 4223533"/>
              <a:gd name="connsiteY6" fmla="*/ 192101 h 1227185"/>
              <a:gd name="connsiteX7" fmla="*/ 2917247 w 4223533"/>
              <a:gd name="connsiteY7" fmla="*/ 274064 h 1227185"/>
              <a:gd name="connsiteX8" fmla="*/ 3022262 w 4223533"/>
              <a:gd name="connsiteY8" fmla="*/ 294555 h 1227185"/>
              <a:gd name="connsiteX9" fmla="*/ 3119594 w 4223533"/>
              <a:gd name="connsiteY9" fmla="*/ 299678 h 1227185"/>
              <a:gd name="connsiteX10" fmla="*/ 3165698 w 4223533"/>
              <a:gd name="connsiteY10" fmla="*/ 266380 h 1227185"/>
              <a:gd name="connsiteX11" fmla="*/ 3286081 w 4223533"/>
              <a:gd name="connsiteY11" fmla="*/ 271503 h 1227185"/>
              <a:gd name="connsiteX12" fmla="*/ 3365483 w 4223533"/>
              <a:gd name="connsiteY12" fmla="*/ 238206 h 1227185"/>
              <a:gd name="connsiteX13" fmla="*/ 3488427 w 4223533"/>
              <a:gd name="connsiteY13" fmla="*/ 199785 h 1227185"/>
              <a:gd name="connsiteX14" fmla="*/ 3547338 w 4223533"/>
              <a:gd name="connsiteY14" fmla="*/ 166488 h 1227185"/>
              <a:gd name="connsiteX15" fmla="*/ 3688212 w 4223533"/>
              <a:gd name="connsiteY15" fmla="*/ 140874 h 1227185"/>
              <a:gd name="connsiteX16" fmla="*/ 3744562 w 4223533"/>
              <a:gd name="connsiteY16" fmla="*/ 140874 h 1227185"/>
              <a:gd name="connsiteX17" fmla="*/ 3803473 w 4223533"/>
              <a:gd name="connsiteY17" fmla="*/ 94770 h 1227185"/>
              <a:gd name="connsiteX18" fmla="*/ 3862383 w 4223533"/>
              <a:gd name="connsiteY18" fmla="*/ 53789 h 1227185"/>
              <a:gd name="connsiteX19" fmla="*/ 3962276 w 4223533"/>
              <a:gd name="connsiteY19" fmla="*/ 10246 h 1227185"/>
              <a:gd name="connsiteX20" fmla="*/ 4033994 w 4223533"/>
              <a:gd name="connsiteY20" fmla="*/ 17930 h 1227185"/>
              <a:gd name="connsiteX21" fmla="*/ 4223533 w 4223533"/>
              <a:gd name="connsiteY21" fmla="*/ 12807 h 1227185"/>
              <a:gd name="connsiteX22" fmla="*/ 4133886 w 4223533"/>
              <a:gd name="connsiteY22" fmla="*/ 84525 h 1227185"/>
              <a:gd name="connsiteX23" fmla="*/ 4087782 w 4223533"/>
              <a:gd name="connsiteY23" fmla="*/ 148558 h 1227185"/>
              <a:gd name="connsiteX24" fmla="*/ 4131325 w 4223533"/>
              <a:gd name="connsiteY24" fmla="*/ 199785 h 1227185"/>
              <a:gd name="connsiteX25" fmla="*/ 4144131 w 4223533"/>
              <a:gd name="connsiteY25" fmla="*/ 217715 h 1227185"/>
              <a:gd name="connsiteX26" fmla="*/ 4151815 w 4223533"/>
              <a:gd name="connsiteY26" fmla="*/ 225399 h 1227185"/>
              <a:gd name="connsiteX27" fmla="*/ 4172306 w 4223533"/>
              <a:gd name="connsiteY27" fmla="*/ 258696 h 1227185"/>
              <a:gd name="connsiteX28" fmla="*/ 4162061 w 4223533"/>
              <a:gd name="connsiteY28" fmla="*/ 261258 h 1227185"/>
              <a:gd name="connsiteX29" fmla="*/ 4154377 w 4223533"/>
              <a:gd name="connsiteY29" fmla="*/ 263819 h 1227185"/>
              <a:gd name="connsiteX30" fmla="*/ 4144131 w 4223533"/>
              <a:gd name="connsiteY30" fmla="*/ 266380 h 1227185"/>
              <a:gd name="connsiteX31" fmla="*/ 4108273 w 4223533"/>
              <a:gd name="connsiteY31" fmla="*/ 279187 h 1227185"/>
              <a:gd name="connsiteX32" fmla="*/ 4100588 w 4223533"/>
              <a:gd name="connsiteY32" fmla="*/ 286871 h 1227185"/>
              <a:gd name="connsiteX33" fmla="*/ 4092904 w 4223533"/>
              <a:gd name="connsiteY33" fmla="*/ 289432 h 1227185"/>
              <a:gd name="connsiteX34" fmla="*/ 4087782 w 4223533"/>
              <a:gd name="connsiteY34" fmla="*/ 291994 h 1227185"/>
              <a:gd name="connsiteX35" fmla="*/ 4033994 w 4223533"/>
              <a:gd name="connsiteY35" fmla="*/ 327853 h 1227185"/>
              <a:gd name="connsiteX36" fmla="*/ 3987889 w 4223533"/>
              <a:gd name="connsiteY36" fmla="*/ 363711 h 1227185"/>
              <a:gd name="connsiteX37" fmla="*/ 3936662 w 4223533"/>
              <a:gd name="connsiteY37" fmla="*/ 414938 h 1227185"/>
              <a:gd name="connsiteX38" fmla="*/ 3847015 w 4223533"/>
              <a:gd name="connsiteY38" fmla="*/ 517392 h 1227185"/>
              <a:gd name="connsiteX39" fmla="*/ 3762491 w 4223533"/>
              <a:gd name="connsiteY39" fmla="*/ 614723 h 1227185"/>
              <a:gd name="connsiteX40" fmla="*/ 3759930 w 4223533"/>
              <a:gd name="connsiteY40" fmla="*/ 627530 h 1227185"/>
              <a:gd name="connsiteX41" fmla="*/ 3695896 w 4223533"/>
              <a:gd name="connsiteY41" fmla="*/ 676195 h 1227185"/>
              <a:gd name="connsiteX42" fmla="*/ 3560145 w 4223533"/>
              <a:gd name="connsiteY42" fmla="*/ 740229 h 1227185"/>
              <a:gd name="connsiteX43" fmla="*/ 3555022 w 4223533"/>
              <a:gd name="connsiteY43" fmla="*/ 750474 h 1227185"/>
              <a:gd name="connsiteX44" fmla="*/ 3544777 w 4223533"/>
              <a:gd name="connsiteY44" fmla="*/ 760720 h 1227185"/>
              <a:gd name="connsiteX45" fmla="*/ 3406464 w 4223533"/>
              <a:gd name="connsiteY45" fmla="*/ 750474 h 1227185"/>
              <a:gd name="connsiteX46" fmla="*/ 3398780 w 4223533"/>
              <a:gd name="connsiteY46" fmla="*/ 747913 h 1227185"/>
              <a:gd name="connsiteX47" fmla="*/ 3388535 w 4223533"/>
              <a:gd name="connsiteY47" fmla="*/ 742790 h 1227185"/>
              <a:gd name="connsiteX48" fmla="*/ 3304010 w 4223533"/>
              <a:gd name="connsiteY48" fmla="*/ 678757 h 1227185"/>
              <a:gd name="connsiteX49" fmla="*/ 3178504 w 4223533"/>
              <a:gd name="connsiteY49" fmla="*/ 632653 h 1227185"/>
              <a:gd name="connsiteX50" fmla="*/ 3004333 w 4223533"/>
              <a:gd name="connsiteY50" fmla="*/ 601916 h 1227185"/>
              <a:gd name="connsiteX51" fmla="*/ 2881388 w 4223533"/>
              <a:gd name="connsiteY51" fmla="*/ 591671 h 1227185"/>
              <a:gd name="connsiteX52" fmla="*/ 2778935 w 4223533"/>
              <a:gd name="connsiteY52" fmla="*/ 604478 h 1227185"/>
              <a:gd name="connsiteX53" fmla="*/ 2650867 w 4223533"/>
              <a:gd name="connsiteY53" fmla="*/ 578864 h 1227185"/>
              <a:gd name="connsiteX54" fmla="*/ 2469012 w 4223533"/>
              <a:gd name="connsiteY54" fmla="*/ 540444 h 1227185"/>
              <a:gd name="connsiteX55" fmla="*/ 2366558 w 4223533"/>
              <a:gd name="connsiteY55" fmla="*/ 512269 h 1227185"/>
              <a:gd name="connsiteX56" fmla="*/ 2266666 w 4223533"/>
              <a:gd name="connsiteY56" fmla="*/ 471288 h 1227185"/>
              <a:gd name="connsiteX57" fmla="*/ 2200071 w 4223533"/>
              <a:gd name="connsiteY57" fmla="*/ 466165 h 1227185"/>
              <a:gd name="connsiteX58" fmla="*/ 2148844 w 4223533"/>
              <a:gd name="connsiteY58" fmla="*/ 440552 h 1227185"/>
              <a:gd name="connsiteX59" fmla="*/ 2054074 w 4223533"/>
              <a:gd name="connsiteY59" fmla="*/ 402132 h 1227185"/>
              <a:gd name="connsiteX60" fmla="*/ 1997725 w 4223533"/>
              <a:gd name="connsiteY60" fmla="*/ 391886 h 1227185"/>
              <a:gd name="connsiteX61" fmla="*/ 1910639 w 4223533"/>
              <a:gd name="connsiteY61" fmla="*/ 402132 h 1227185"/>
              <a:gd name="connsiteX62" fmla="*/ 1874780 w 4223533"/>
              <a:gd name="connsiteY62" fmla="*/ 399570 h 1227185"/>
              <a:gd name="connsiteX63" fmla="*/ 1805624 w 4223533"/>
              <a:gd name="connsiteY63" fmla="*/ 427745 h 1227185"/>
              <a:gd name="connsiteX64" fmla="*/ 1710854 w 4223533"/>
              <a:gd name="connsiteY64" fmla="*/ 461043 h 1227185"/>
              <a:gd name="connsiteX65" fmla="*/ 1618646 w 4223533"/>
              <a:gd name="connsiteY65" fmla="*/ 484095 h 1227185"/>
              <a:gd name="connsiteX66" fmla="*/ 1557173 w 4223533"/>
              <a:gd name="connsiteY66" fmla="*/ 499463 h 1227185"/>
              <a:gd name="connsiteX67" fmla="*/ 1413738 w 4223533"/>
              <a:gd name="connsiteY67" fmla="*/ 583987 h 1227185"/>
              <a:gd name="connsiteX68" fmla="*/ 1313846 w 4223533"/>
              <a:gd name="connsiteY68" fmla="*/ 653143 h 1227185"/>
              <a:gd name="connsiteX69" fmla="*/ 1193462 w 4223533"/>
              <a:gd name="connsiteY69" fmla="*/ 706932 h 1227185"/>
              <a:gd name="connsiteX70" fmla="*/ 1124306 w 4223533"/>
              <a:gd name="connsiteY70" fmla="*/ 763281 h 1227185"/>
              <a:gd name="connsiteX71" fmla="*/ 1119183 w 4223533"/>
              <a:gd name="connsiteY71" fmla="*/ 770965 h 1227185"/>
              <a:gd name="connsiteX72" fmla="*/ 1055150 w 4223533"/>
              <a:gd name="connsiteY72" fmla="*/ 868296 h 1227185"/>
              <a:gd name="connsiteX73" fmla="*/ 988555 w 4223533"/>
              <a:gd name="connsiteY73" fmla="*/ 858051 h 1227185"/>
              <a:gd name="connsiteX74" fmla="*/ 921960 w 4223533"/>
              <a:gd name="connsiteY74" fmla="*/ 768404 h 1227185"/>
              <a:gd name="connsiteX75" fmla="*/ 49024 w 4223533"/>
              <a:gd name="connsiteY75" fmla="*/ 1227185 h 1227185"/>
              <a:gd name="connsiteX76" fmla="*/ 286111 w 4223533"/>
              <a:gd name="connsiteY76" fmla="*/ 905294 h 1227185"/>
              <a:gd name="connsiteX77" fmla="*/ 737543 w 4223533"/>
              <a:gd name="connsiteY77" fmla="*/ 379079 h 1227185"/>
              <a:gd name="connsiteX78" fmla="*/ 829752 w 4223533"/>
              <a:gd name="connsiteY78" fmla="*/ 220276 h 1227185"/>
              <a:gd name="connsiteX79" fmla="*/ 888662 w 4223533"/>
              <a:gd name="connsiteY79" fmla="*/ 148558 h 1227185"/>
              <a:gd name="connsiteX80" fmla="*/ 916837 w 4223533"/>
              <a:gd name="connsiteY80" fmla="*/ 94770 h 1227185"/>
              <a:gd name="connsiteX81" fmla="*/ 973187 w 4223533"/>
              <a:gd name="connsiteY81" fmla="*/ 35859 h 1227185"/>
              <a:gd name="connsiteX82" fmla="*/ 1078202 w 4223533"/>
              <a:gd name="connsiteY82" fmla="*/ 12807 h 1227185"/>
              <a:gd name="connsiteX83" fmla="*/ 2282034 w 4223533"/>
              <a:gd name="connsiteY83" fmla="*/ 0 h 1227185"/>
              <a:gd name="connsiteX84" fmla="*/ 2192387 w 4223533"/>
              <a:gd name="connsiteY84" fmla="*/ 94770 h 1227185"/>
              <a:gd name="connsiteX85" fmla="*/ 2166773 w 4223533"/>
              <a:gd name="connsiteY85" fmla="*/ 156243 h 1227185"/>
              <a:gd name="connsiteX86" fmla="*/ 2192387 w 4223533"/>
              <a:gd name="connsiteY86" fmla="*/ 212592 h 1227185"/>
              <a:gd name="connsiteX87" fmla="*/ 2253859 w 4223533"/>
              <a:gd name="connsiteY87" fmla="*/ 245890 h 1227185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868296 h 1482760"/>
              <a:gd name="connsiteX73" fmla="*/ 988555 w 4223533"/>
              <a:gd name="connsiteY73" fmla="*/ 858051 h 1482760"/>
              <a:gd name="connsiteX74" fmla="*/ 493300 w 4223533"/>
              <a:gd name="connsiteY74" fmla="*/ 1482760 h 1482760"/>
              <a:gd name="connsiteX75" fmla="*/ 49024 w 4223533"/>
              <a:gd name="connsiteY75" fmla="*/ 1227185 h 1482760"/>
              <a:gd name="connsiteX76" fmla="*/ 286111 w 4223533"/>
              <a:gd name="connsiteY76" fmla="*/ 905294 h 1482760"/>
              <a:gd name="connsiteX77" fmla="*/ 737543 w 4223533"/>
              <a:gd name="connsiteY77" fmla="*/ 379079 h 1482760"/>
              <a:gd name="connsiteX78" fmla="*/ 829752 w 4223533"/>
              <a:gd name="connsiteY78" fmla="*/ 220276 h 1482760"/>
              <a:gd name="connsiteX79" fmla="*/ 888662 w 4223533"/>
              <a:gd name="connsiteY79" fmla="*/ 148558 h 1482760"/>
              <a:gd name="connsiteX80" fmla="*/ 916837 w 4223533"/>
              <a:gd name="connsiteY80" fmla="*/ 94770 h 1482760"/>
              <a:gd name="connsiteX81" fmla="*/ 973187 w 4223533"/>
              <a:gd name="connsiteY81" fmla="*/ 35859 h 1482760"/>
              <a:gd name="connsiteX82" fmla="*/ 1078202 w 4223533"/>
              <a:gd name="connsiteY82" fmla="*/ 12807 h 1482760"/>
              <a:gd name="connsiteX83" fmla="*/ 2282034 w 4223533"/>
              <a:gd name="connsiteY83" fmla="*/ 0 h 1482760"/>
              <a:gd name="connsiteX84" fmla="*/ 2192387 w 4223533"/>
              <a:gd name="connsiteY84" fmla="*/ 94770 h 1482760"/>
              <a:gd name="connsiteX85" fmla="*/ 2166773 w 4223533"/>
              <a:gd name="connsiteY85" fmla="*/ 156243 h 1482760"/>
              <a:gd name="connsiteX86" fmla="*/ 2192387 w 4223533"/>
              <a:gd name="connsiteY86" fmla="*/ 212592 h 1482760"/>
              <a:gd name="connsiteX87" fmla="*/ 2253859 w 4223533"/>
              <a:gd name="connsiteY87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868296 h 1482760"/>
              <a:gd name="connsiteX73" fmla="*/ 917085 w 4223533"/>
              <a:gd name="connsiteY73" fmla="*/ 1143779 h 1482760"/>
              <a:gd name="connsiteX74" fmla="*/ 493300 w 4223533"/>
              <a:gd name="connsiteY74" fmla="*/ 1482760 h 1482760"/>
              <a:gd name="connsiteX75" fmla="*/ 49024 w 4223533"/>
              <a:gd name="connsiteY75" fmla="*/ 1227185 h 1482760"/>
              <a:gd name="connsiteX76" fmla="*/ 286111 w 4223533"/>
              <a:gd name="connsiteY76" fmla="*/ 905294 h 1482760"/>
              <a:gd name="connsiteX77" fmla="*/ 737543 w 4223533"/>
              <a:gd name="connsiteY77" fmla="*/ 379079 h 1482760"/>
              <a:gd name="connsiteX78" fmla="*/ 829752 w 4223533"/>
              <a:gd name="connsiteY78" fmla="*/ 220276 h 1482760"/>
              <a:gd name="connsiteX79" fmla="*/ 888662 w 4223533"/>
              <a:gd name="connsiteY79" fmla="*/ 148558 h 1482760"/>
              <a:gd name="connsiteX80" fmla="*/ 916837 w 4223533"/>
              <a:gd name="connsiteY80" fmla="*/ 94770 h 1482760"/>
              <a:gd name="connsiteX81" fmla="*/ 973187 w 4223533"/>
              <a:gd name="connsiteY81" fmla="*/ 35859 h 1482760"/>
              <a:gd name="connsiteX82" fmla="*/ 1078202 w 4223533"/>
              <a:gd name="connsiteY82" fmla="*/ 12807 h 1482760"/>
              <a:gd name="connsiteX83" fmla="*/ 2282034 w 4223533"/>
              <a:gd name="connsiteY83" fmla="*/ 0 h 1482760"/>
              <a:gd name="connsiteX84" fmla="*/ 2192387 w 4223533"/>
              <a:gd name="connsiteY84" fmla="*/ 94770 h 1482760"/>
              <a:gd name="connsiteX85" fmla="*/ 2166773 w 4223533"/>
              <a:gd name="connsiteY85" fmla="*/ 156243 h 1482760"/>
              <a:gd name="connsiteX86" fmla="*/ 2192387 w 4223533"/>
              <a:gd name="connsiteY86" fmla="*/ 212592 h 1482760"/>
              <a:gd name="connsiteX87" fmla="*/ 2253859 w 4223533"/>
              <a:gd name="connsiteY87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868296 h 1482760"/>
              <a:gd name="connsiteX73" fmla="*/ 917085 w 4223533"/>
              <a:gd name="connsiteY73" fmla="*/ 1143779 h 1482760"/>
              <a:gd name="connsiteX74" fmla="*/ 493300 w 4223533"/>
              <a:gd name="connsiteY74" fmla="*/ 1482760 h 1482760"/>
              <a:gd name="connsiteX75" fmla="*/ 276502 w 4223533"/>
              <a:gd name="connsiteY75" fmla="*/ 1434049 h 1482760"/>
              <a:gd name="connsiteX76" fmla="*/ 49024 w 4223533"/>
              <a:gd name="connsiteY76" fmla="*/ 1227185 h 1482760"/>
              <a:gd name="connsiteX77" fmla="*/ 286111 w 4223533"/>
              <a:gd name="connsiteY77" fmla="*/ 905294 h 1482760"/>
              <a:gd name="connsiteX78" fmla="*/ 737543 w 4223533"/>
              <a:gd name="connsiteY78" fmla="*/ 379079 h 1482760"/>
              <a:gd name="connsiteX79" fmla="*/ 829752 w 4223533"/>
              <a:gd name="connsiteY79" fmla="*/ 220276 h 1482760"/>
              <a:gd name="connsiteX80" fmla="*/ 888662 w 4223533"/>
              <a:gd name="connsiteY80" fmla="*/ 148558 h 1482760"/>
              <a:gd name="connsiteX81" fmla="*/ 916837 w 4223533"/>
              <a:gd name="connsiteY81" fmla="*/ 94770 h 1482760"/>
              <a:gd name="connsiteX82" fmla="*/ 973187 w 4223533"/>
              <a:gd name="connsiteY82" fmla="*/ 35859 h 1482760"/>
              <a:gd name="connsiteX83" fmla="*/ 1078202 w 4223533"/>
              <a:gd name="connsiteY83" fmla="*/ 12807 h 1482760"/>
              <a:gd name="connsiteX84" fmla="*/ 2282034 w 4223533"/>
              <a:gd name="connsiteY84" fmla="*/ 0 h 1482760"/>
              <a:gd name="connsiteX85" fmla="*/ 2192387 w 4223533"/>
              <a:gd name="connsiteY85" fmla="*/ 94770 h 1482760"/>
              <a:gd name="connsiteX86" fmla="*/ 2166773 w 4223533"/>
              <a:gd name="connsiteY86" fmla="*/ 156243 h 1482760"/>
              <a:gd name="connsiteX87" fmla="*/ 2192387 w 4223533"/>
              <a:gd name="connsiteY87" fmla="*/ 212592 h 1482760"/>
              <a:gd name="connsiteX88" fmla="*/ 2253859 w 4223533"/>
              <a:gd name="connsiteY88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868296 h 1482760"/>
              <a:gd name="connsiteX73" fmla="*/ 983681 w 4223533"/>
              <a:gd name="connsiteY73" fmla="*/ 807079 h 1482760"/>
              <a:gd name="connsiteX74" fmla="*/ 917085 w 4223533"/>
              <a:gd name="connsiteY74" fmla="*/ 1143779 h 1482760"/>
              <a:gd name="connsiteX75" fmla="*/ 493300 w 4223533"/>
              <a:gd name="connsiteY75" fmla="*/ 1482760 h 1482760"/>
              <a:gd name="connsiteX76" fmla="*/ 276502 w 4223533"/>
              <a:gd name="connsiteY76" fmla="*/ 1434049 h 1482760"/>
              <a:gd name="connsiteX77" fmla="*/ 49024 w 4223533"/>
              <a:gd name="connsiteY77" fmla="*/ 1227185 h 1482760"/>
              <a:gd name="connsiteX78" fmla="*/ 286111 w 4223533"/>
              <a:gd name="connsiteY78" fmla="*/ 905294 h 1482760"/>
              <a:gd name="connsiteX79" fmla="*/ 737543 w 4223533"/>
              <a:gd name="connsiteY79" fmla="*/ 379079 h 1482760"/>
              <a:gd name="connsiteX80" fmla="*/ 829752 w 4223533"/>
              <a:gd name="connsiteY80" fmla="*/ 220276 h 1482760"/>
              <a:gd name="connsiteX81" fmla="*/ 888662 w 4223533"/>
              <a:gd name="connsiteY81" fmla="*/ 148558 h 1482760"/>
              <a:gd name="connsiteX82" fmla="*/ 916837 w 4223533"/>
              <a:gd name="connsiteY82" fmla="*/ 94770 h 1482760"/>
              <a:gd name="connsiteX83" fmla="*/ 973187 w 4223533"/>
              <a:gd name="connsiteY83" fmla="*/ 35859 h 1482760"/>
              <a:gd name="connsiteX84" fmla="*/ 1078202 w 4223533"/>
              <a:gd name="connsiteY84" fmla="*/ 12807 h 1482760"/>
              <a:gd name="connsiteX85" fmla="*/ 2282034 w 4223533"/>
              <a:gd name="connsiteY85" fmla="*/ 0 h 1482760"/>
              <a:gd name="connsiteX86" fmla="*/ 2192387 w 4223533"/>
              <a:gd name="connsiteY86" fmla="*/ 94770 h 1482760"/>
              <a:gd name="connsiteX87" fmla="*/ 2166773 w 4223533"/>
              <a:gd name="connsiteY87" fmla="*/ 156243 h 1482760"/>
              <a:gd name="connsiteX88" fmla="*/ 2192387 w 4223533"/>
              <a:gd name="connsiteY88" fmla="*/ 212592 h 1482760"/>
              <a:gd name="connsiteX89" fmla="*/ 2253859 w 4223533"/>
              <a:gd name="connsiteY89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17085 w 4223533"/>
              <a:gd name="connsiteY74" fmla="*/ 1143779 h 1482760"/>
              <a:gd name="connsiteX75" fmla="*/ 493300 w 4223533"/>
              <a:gd name="connsiteY75" fmla="*/ 1482760 h 1482760"/>
              <a:gd name="connsiteX76" fmla="*/ 276502 w 4223533"/>
              <a:gd name="connsiteY76" fmla="*/ 1434049 h 1482760"/>
              <a:gd name="connsiteX77" fmla="*/ 49024 w 4223533"/>
              <a:gd name="connsiteY77" fmla="*/ 1227185 h 1482760"/>
              <a:gd name="connsiteX78" fmla="*/ 286111 w 4223533"/>
              <a:gd name="connsiteY78" fmla="*/ 905294 h 1482760"/>
              <a:gd name="connsiteX79" fmla="*/ 737543 w 4223533"/>
              <a:gd name="connsiteY79" fmla="*/ 379079 h 1482760"/>
              <a:gd name="connsiteX80" fmla="*/ 829752 w 4223533"/>
              <a:gd name="connsiteY80" fmla="*/ 220276 h 1482760"/>
              <a:gd name="connsiteX81" fmla="*/ 888662 w 4223533"/>
              <a:gd name="connsiteY81" fmla="*/ 148558 h 1482760"/>
              <a:gd name="connsiteX82" fmla="*/ 916837 w 4223533"/>
              <a:gd name="connsiteY82" fmla="*/ 94770 h 1482760"/>
              <a:gd name="connsiteX83" fmla="*/ 973187 w 4223533"/>
              <a:gd name="connsiteY83" fmla="*/ 35859 h 1482760"/>
              <a:gd name="connsiteX84" fmla="*/ 1078202 w 4223533"/>
              <a:gd name="connsiteY84" fmla="*/ 12807 h 1482760"/>
              <a:gd name="connsiteX85" fmla="*/ 2282034 w 4223533"/>
              <a:gd name="connsiteY85" fmla="*/ 0 h 1482760"/>
              <a:gd name="connsiteX86" fmla="*/ 2192387 w 4223533"/>
              <a:gd name="connsiteY86" fmla="*/ 94770 h 1482760"/>
              <a:gd name="connsiteX87" fmla="*/ 2166773 w 4223533"/>
              <a:gd name="connsiteY87" fmla="*/ 156243 h 1482760"/>
              <a:gd name="connsiteX88" fmla="*/ 2192387 w 4223533"/>
              <a:gd name="connsiteY88" fmla="*/ 212592 h 1482760"/>
              <a:gd name="connsiteX89" fmla="*/ 2253859 w 4223533"/>
              <a:gd name="connsiteY89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1049716 w 4223533"/>
              <a:gd name="connsiteY74" fmla="*/ 1319672 h 1482760"/>
              <a:gd name="connsiteX75" fmla="*/ 917085 w 4223533"/>
              <a:gd name="connsiteY75" fmla="*/ 1143779 h 1482760"/>
              <a:gd name="connsiteX76" fmla="*/ 493300 w 4223533"/>
              <a:gd name="connsiteY76" fmla="*/ 1482760 h 1482760"/>
              <a:gd name="connsiteX77" fmla="*/ 276502 w 4223533"/>
              <a:gd name="connsiteY77" fmla="*/ 1434049 h 1482760"/>
              <a:gd name="connsiteX78" fmla="*/ 49024 w 4223533"/>
              <a:gd name="connsiteY78" fmla="*/ 1227185 h 1482760"/>
              <a:gd name="connsiteX79" fmla="*/ 286111 w 4223533"/>
              <a:gd name="connsiteY79" fmla="*/ 905294 h 1482760"/>
              <a:gd name="connsiteX80" fmla="*/ 737543 w 4223533"/>
              <a:gd name="connsiteY80" fmla="*/ 379079 h 1482760"/>
              <a:gd name="connsiteX81" fmla="*/ 829752 w 4223533"/>
              <a:gd name="connsiteY81" fmla="*/ 220276 h 1482760"/>
              <a:gd name="connsiteX82" fmla="*/ 888662 w 4223533"/>
              <a:gd name="connsiteY82" fmla="*/ 148558 h 1482760"/>
              <a:gd name="connsiteX83" fmla="*/ 916837 w 4223533"/>
              <a:gd name="connsiteY83" fmla="*/ 94770 h 1482760"/>
              <a:gd name="connsiteX84" fmla="*/ 973187 w 4223533"/>
              <a:gd name="connsiteY84" fmla="*/ 35859 h 1482760"/>
              <a:gd name="connsiteX85" fmla="*/ 1078202 w 4223533"/>
              <a:gd name="connsiteY85" fmla="*/ 12807 h 1482760"/>
              <a:gd name="connsiteX86" fmla="*/ 2282034 w 4223533"/>
              <a:gd name="connsiteY86" fmla="*/ 0 h 1482760"/>
              <a:gd name="connsiteX87" fmla="*/ 2192387 w 4223533"/>
              <a:gd name="connsiteY87" fmla="*/ 94770 h 1482760"/>
              <a:gd name="connsiteX88" fmla="*/ 2166773 w 4223533"/>
              <a:gd name="connsiteY88" fmla="*/ 156243 h 1482760"/>
              <a:gd name="connsiteX89" fmla="*/ 2192387 w 4223533"/>
              <a:gd name="connsiteY89" fmla="*/ 212592 h 1482760"/>
              <a:gd name="connsiteX90" fmla="*/ 2253859 w 4223533"/>
              <a:gd name="connsiteY90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1057401 w 4223533"/>
              <a:gd name="connsiteY74" fmla="*/ 817068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1057401 w 4223533"/>
              <a:gd name="connsiteY75" fmla="*/ 817068 h 1482760"/>
              <a:gd name="connsiteX76" fmla="*/ 1131400 w 4223533"/>
              <a:gd name="connsiteY76" fmla="*/ 965043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80872 w 4223533"/>
              <a:gd name="connsiteY75" fmla="*/ 801700 h 1482760"/>
              <a:gd name="connsiteX76" fmla="*/ 1057401 w 4223533"/>
              <a:gd name="connsiteY76" fmla="*/ 817068 h 1482760"/>
              <a:gd name="connsiteX77" fmla="*/ 1131400 w 4223533"/>
              <a:gd name="connsiteY77" fmla="*/ 965043 h 1482760"/>
              <a:gd name="connsiteX78" fmla="*/ 1049716 w 4223533"/>
              <a:gd name="connsiteY78" fmla="*/ 1319672 h 1482760"/>
              <a:gd name="connsiteX79" fmla="*/ 917085 w 4223533"/>
              <a:gd name="connsiteY79" fmla="*/ 1143779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80872 w 4223533"/>
              <a:gd name="connsiteY75" fmla="*/ 801700 h 1482760"/>
              <a:gd name="connsiteX76" fmla="*/ 975749 w 4223533"/>
              <a:gd name="connsiteY76" fmla="*/ 791455 h 1482760"/>
              <a:gd name="connsiteX77" fmla="*/ 1057401 w 4223533"/>
              <a:gd name="connsiteY77" fmla="*/ 817068 h 1482760"/>
              <a:gd name="connsiteX78" fmla="*/ 1131400 w 4223533"/>
              <a:gd name="connsiteY78" fmla="*/ 965043 h 1482760"/>
              <a:gd name="connsiteX79" fmla="*/ 1049716 w 4223533"/>
              <a:gd name="connsiteY79" fmla="*/ 1319672 h 1482760"/>
              <a:gd name="connsiteX80" fmla="*/ 917085 w 4223533"/>
              <a:gd name="connsiteY80" fmla="*/ 1143779 h 1482760"/>
              <a:gd name="connsiteX81" fmla="*/ 493300 w 4223533"/>
              <a:gd name="connsiteY81" fmla="*/ 1482760 h 1482760"/>
              <a:gd name="connsiteX82" fmla="*/ 276502 w 4223533"/>
              <a:gd name="connsiteY82" fmla="*/ 1434049 h 1482760"/>
              <a:gd name="connsiteX83" fmla="*/ 49024 w 4223533"/>
              <a:gd name="connsiteY83" fmla="*/ 1227185 h 1482760"/>
              <a:gd name="connsiteX84" fmla="*/ 286111 w 4223533"/>
              <a:gd name="connsiteY84" fmla="*/ 905294 h 1482760"/>
              <a:gd name="connsiteX85" fmla="*/ 737543 w 4223533"/>
              <a:gd name="connsiteY85" fmla="*/ 379079 h 1482760"/>
              <a:gd name="connsiteX86" fmla="*/ 829752 w 4223533"/>
              <a:gd name="connsiteY86" fmla="*/ 220276 h 1482760"/>
              <a:gd name="connsiteX87" fmla="*/ 888662 w 4223533"/>
              <a:gd name="connsiteY87" fmla="*/ 148558 h 1482760"/>
              <a:gd name="connsiteX88" fmla="*/ 916837 w 4223533"/>
              <a:gd name="connsiteY88" fmla="*/ 94770 h 1482760"/>
              <a:gd name="connsiteX89" fmla="*/ 973187 w 4223533"/>
              <a:gd name="connsiteY89" fmla="*/ 35859 h 1482760"/>
              <a:gd name="connsiteX90" fmla="*/ 1078202 w 4223533"/>
              <a:gd name="connsiteY90" fmla="*/ 12807 h 1482760"/>
              <a:gd name="connsiteX91" fmla="*/ 2282034 w 4223533"/>
              <a:gd name="connsiteY91" fmla="*/ 0 h 1482760"/>
              <a:gd name="connsiteX92" fmla="*/ 2192387 w 4223533"/>
              <a:gd name="connsiteY92" fmla="*/ 94770 h 1482760"/>
              <a:gd name="connsiteX93" fmla="*/ 2166773 w 4223533"/>
              <a:gd name="connsiteY93" fmla="*/ 156243 h 1482760"/>
              <a:gd name="connsiteX94" fmla="*/ 2192387 w 4223533"/>
              <a:gd name="connsiteY94" fmla="*/ 212592 h 1482760"/>
              <a:gd name="connsiteX95" fmla="*/ 2253859 w 4223533"/>
              <a:gd name="connsiteY95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80872 w 4223533"/>
              <a:gd name="connsiteY75" fmla="*/ 801700 h 1482760"/>
              <a:gd name="connsiteX76" fmla="*/ 975749 w 4223533"/>
              <a:gd name="connsiteY76" fmla="*/ 791455 h 1482760"/>
              <a:gd name="connsiteX77" fmla="*/ 1057401 w 4223533"/>
              <a:gd name="connsiteY77" fmla="*/ 817068 h 1482760"/>
              <a:gd name="connsiteX78" fmla="*/ 1001363 w 4223533"/>
              <a:gd name="connsiteY78" fmla="*/ 799139 h 1482760"/>
              <a:gd name="connsiteX79" fmla="*/ 1131400 w 4223533"/>
              <a:gd name="connsiteY79" fmla="*/ 965043 h 1482760"/>
              <a:gd name="connsiteX80" fmla="*/ 1049716 w 4223533"/>
              <a:gd name="connsiteY80" fmla="*/ 1319672 h 1482760"/>
              <a:gd name="connsiteX81" fmla="*/ 917085 w 4223533"/>
              <a:gd name="connsiteY81" fmla="*/ 1143779 h 1482760"/>
              <a:gd name="connsiteX82" fmla="*/ 493300 w 4223533"/>
              <a:gd name="connsiteY82" fmla="*/ 1482760 h 1482760"/>
              <a:gd name="connsiteX83" fmla="*/ 276502 w 4223533"/>
              <a:gd name="connsiteY83" fmla="*/ 1434049 h 1482760"/>
              <a:gd name="connsiteX84" fmla="*/ 49024 w 4223533"/>
              <a:gd name="connsiteY84" fmla="*/ 1227185 h 1482760"/>
              <a:gd name="connsiteX85" fmla="*/ 286111 w 4223533"/>
              <a:gd name="connsiteY85" fmla="*/ 905294 h 1482760"/>
              <a:gd name="connsiteX86" fmla="*/ 737543 w 4223533"/>
              <a:gd name="connsiteY86" fmla="*/ 379079 h 1482760"/>
              <a:gd name="connsiteX87" fmla="*/ 829752 w 4223533"/>
              <a:gd name="connsiteY87" fmla="*/ 220276 h 1482760"/>
              <a:gd name="connsiteX88" fmla="*/ 888662 w 4223533"/>
              <a:gd name="connsiteY88" fmla="*/ 148558 h 1482760"/>
              <a:gd name="connsiteX89" fmla="*/ 916837 w 4223533"/>
              <a:gd name="connsiteY89" fmla="*/ 94770 h 1482760"/>
              <a:gd name="connsiteX90" fmla="*/ 973187 w 4223533"/>
              <a:gd name="connsiteY90" fmla="*/ 35859 h 1482760"/>
              <a:gd name="connsiteX91" fmla="*/ 1078202 w 4223533"/>
              <a:gd name="connsiteY91" fmla="*/ 12807 h 1482760"/>
              <a:gd name="connsiteX92" fmla="*/ 2282034 w 4223533"/>
              <a:gd name="connsiteY92" fmla="*/ 0 h 1482760"/>
              <a:gd name="connsiteX93" fmla="*/ 2192387 w 4223533"/>
              <a:gd name="connsiteY93" fmla="*/ 94770 h 1482760"/>
              <a:gd name="connsiteX94" fmla="*/ 2166773 w 4223533"/>
              <a:gd name="connsiteY94" fmla="*/ 156243 h 1482760"/>
              <a:gd name="connsiteX95" fmla="*/ 2192387 w 4223533"/>
              <a:gd name="connsiteY95" fmla="*/ 212592 h 1482760"/>
              <a:gd name="connsiteX96" fmla="*/ 2253859 w 4223533"/>
              <a:gd name="connsiteY96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80872 w 4223533"/>
              <a:gd name="connsiteY75" fmla="*/ 801700 h 1482760"/>
              <a:gd name="connsiteX76" fmla="*/ 975749 w 4223533"/>
              <a:gd name="connsiteY76" fmla="*/ 791455 h 1482760"/>
              <a:gd name="connsiteX77" fmla="*/ 1057401 w 4223533"/>
              <a:gd name="connsiteY77" fmla="*/ 817068 h 1482760"/>
              <a:gd name="connsiteX78" fmla="*/ 1131400 w 4223533"/>
              <a:gd name="connsiteY78" fmla="*/ 965043 h 1482760"/>
              <a:gd name="connsiteX79" fmla="*/ 1049716 w 4223533"/>
              <a:gd name="connsiteY79" fmla="*/ 1319672 h 1482760"/>
              <a:gd name="connsiteX80" fmla="*/ 917085 w 4223533"/>
              <a:gd name="connsiteY80" fmla="*/ 1143779 h 1482760"/>
              <a:gd name="connsiteX81" fmla="*/ 493300 w 4223533"/>
              <a:gd name="connsiteY81" fmla="*/ 1482760 h 1482760"/>
              <a:gd name="connsiteX82" fmla="*/ 276502 w 4223533"/>
              <a:gd name="connsiteY82" fmla="*/ 1434049 h 1482760"/>
              <a:gd name="connsiteX83" fmla="*/ 49024 w 4223533"/>
              <a:gd name="connsiteY83" fmla="*/ 1227185 h 1482760"/>
              <a:gd name="connsiteX84" fmla="*/ 286111 w 4223533"/>
              <a:gd name="connsiteY84" fmla="*/ 905294 h 1482760"/>
              <a:gd name="connsiteX85" fmla="*/ 737543 w 4223533"/>
              <a:gd name="connsiteY85" fmla="*/ 379079 h 1482760"/>
              <a:gd name="connsiteX86" fmla="*/ 829752 w 4223533"/>
              <a:gd name="connsiteY86" fmla="*/ 220276 h 1482760"/>
              <a:gd name="connsiteX87" fmla="*/ 888662 w 4223533"/>
              <a:gd name="connsiteY87" fmla="*/ 148558 h 1482760"/>
              <a:gd name="connsiteX88" fmla="*/ 916837 w 4223533"/>
              <a:gd name="connsiteY88" fmla="*/ 94770 h 1482760"/>
              <a:gd name="connsiteX89" fmla="*/ 973187 w 4223533"/>
              <a:gd name="connsiteY89" fmla="*/ 35859 h 1482760"/>
              <a:gd name="connsiteX90" fmla="*/ 1078202 w 4223533"/>
              <a:gd name="connsiteY90" fmla="*/ 12807 h 1482760"/>
              <a:gd name="connsiteX91" fmla="*/ 2282034 w 4223533"/>
              <a:gd name="connsiteY91" fmla="*/ 0 h 1482760"/>
              <a:gd name="connsiteX92" fmla="*/ 2192387 w 4223533"/>
              <a:gd name="connsiteY92" fmla="*/ 94770 h 1482760"/>
              <a:gd name="connsiteX93" fmla="*/ 2166773 w 4223533"/>
              <a:gd name="connsiteY93" fmla="*/ 156243 h 1482760"/>
              <a:gd name="connsiteX94" fmla="*/ 2192387 w 4223533"/>
              <a:gd name="connsiteY94" fmla="*/ 212592 h 1482760"/>
              <a:gd name="connsiteX95" fmla="*/ 2253859 w 4223533"/>
              <a:gd name="connsiteY95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75749 w 4223533"/>
              <a:gd name="connsiteY75" fmla="*/ 791455 h 1482760"/>
              <a:gd name="connsiteX76" fmla="*/ 1057401 w 4223533"/>
              <a:gd name="connsiteY76" fmla="*/ 817068 h 1482760"/>
              <a:gd name="connsiteX77" fmla="*/ 1131400 w 4223533"/>
              <a:gd name="connsiteY77" fmla="*/ 965043 h 1482760"/>
              <a:gd name="connsiteX78" fmla="*/ 1049716 w 4223533"/>
              <a:gd name="connsiteY78" fmla="*/ 1319672 h 1482760"/>
              <a:gd name="connsiteX79" fmla="*/ 917085 w 4223533"/>
              <a:gd name="connsiteY79" fmla="*/ 1143779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676 h 1482760"/>
              <a:gd name="connsiteX75" fmla="*/ 975749 w 4223533"/>
              <a:gd name="connsiteY75" fmla="*/ 791455 h 1482760"/>
              <a:gd name="connsiteX76" fmla="*/ 1057401 w 4223533"/>
              <a:gd name="connsiteY76" fmla="*/ 817068 h 1482760"/>
              <a:gd name="connsiteX77" fmla="*/ 1131400 w 4223533"/>
              <a:gd name="connsiteY77" fmla="*/ 965043 h 1482760"/>
              <a:gd name="connsiteX78" fmla="*/ 1049716 w 4223533"/>
              <a:gd name="connsiteY78" fmla="*/ 1319672 h 1482760"/>
              <a:gd name="connsiteX79" fmla="*/ 917085 w 4223533"/>
              <a:gd name="connsiteY79" fmla="*/ 1143779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75749 w 4223533"/>
              <a:gd name="connsiteY74" fmla="*/ 791455 h 1482760"/>
              <a:gd name="connsiteX75" fmla="*/ 1057401 w 4223533"/>
              <a:gd name="connsiteY75" fmla="*/ 817068 h 1482760"/>
              <a:gd name="connsiteX76" fmla="*/ 1131400 w 4223533"/>
              <a:gd name="connsiteY76" fmla="*/ 965043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1057401 w 4223533"/>
              <a:gd name="connsiteY74" fmla="*/ 817068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57401 w 4223533"/>
              <a:gd name="connsiteY73" fmla="*/ 817068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50028 w 4223533"/>
              <a:gd name="connsiteY73" fmla="*/ 794016 h 1482760"/>
              <a:gd name="connsiteX74" fmla="*/ 1057401 w 4223533"/>
              <a:gd name="connsiteY74" fmla="*/ 817068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57401 w 4223533"/>
              <a:gd name="connsiteY73" fmla="*/ 817068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131400 w 4223533"/>
              <a:gd name="connsiteY73" fmla="*/ 965043 h 1482760"/>
              <a:gd name="connsiteX74" fmla="*/ 1049716 w 4223533"/>
              <a:gd name="connsiteY74" fmla="*/ 1319672 h 1482760"/>
              <a:gd name="connsiteX75" fmla="*/ 917085 w 4223533"/>
              <a:gd name="connsiteY75" fmla="*/ 1143779 h 1482760"/>
              <a:gd name="connsiteX76" fmla="*/ 493300 w 4223533"/>
              <a:gd name="connsiteY76" fmla="*/ 1482760 h 1482760"/>
              <a:gd name="connsiteX77" fmla="*/ 276502 w 4223533"/>
              <a:gd name="connsiteY77" fmla="*/ 1434049 h 1482760"/>
              <a:gd name="connsiteX78" fmla="*/ 49024 w 4223533"/>
              <a:gd name="connsiteY78" fmla="*/ 1227185 h 1482760"/>
              <a:gd name="connsiteX79" fmla="*/ 286111 w 4223533"/>
              <a:gd name="connsiteY79" fmla="*/ 905294 h 1482760"/>
              <a:gd name="connsiteX80" fmla="*/ 737543 w 4223533"/>
              <a:gd name="connsiteY80" fmla="*/ 379079 h 1482760"/>
              <a:gd name="connsiteX81" fmla="*/ 829752 w 4223533"/>
              <a:gd name="connsiteY81" fmla="*/ 220276 h 1482760"/>
              <a:gd name="connsiteX82" fmla="*/ 888662 w 4223533"/>
              <a:gd name="connsiteY82" fmla="*/ 148558 h 1482760"/>
              <a:gd name="connsiteX83" fmla="*/ 916837 w 4223533"/>
              <a:gd name="connsiteY83" fmla="*/ 94770 h 1482760"/>
              <a:gd name="connsiteX84" fmla="*/ 973187 w 4223533"/>
              <a:gd name="connsiteY84" fmla="*/ 35859 h 1482760"/>
              <a:gd name="connsiteX85" fmla="*/ 1078202 w 4223533"/>
              <a:gd name="connsiteY85" fmla="*/ 12807 h 1482760"/>
              <a:gd name="connsiteX86" fmla="*/ 2282034 w 4223533"/>
              <a:gd name="connsiteY86" fmla="*/ 0 h 1482760"/>
              <a:gd name="connsiteX87" fmla="*/ 2192387 w 4223533"/>
              <a:gd name="connsiteY87" fmla="*/ 94770 h 1482760"/>
              <a:gd name="connsiteX88" fmla="*/ 2166773 w 4223533"/>
              <a:gd name="connsiteY88" fmla="*/ 156243 h 1482760"/>
              <a:gd name="connsiteX89" fmla="*/ 2192387 w 4223533"/>
              <a:gd name="connsiteY89" fmla="*/ 212592 h 1482760"/>
              <a:gd name="connsiteX90" fmla="*/ 2253859 w 4223533"/>
              <a:gd name="connsiteY90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73080 w 4223533"/>
              <a:gd name="connsiteY74" fmla="*/ 881102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40030 w 4223533"/>
              <a:gd name="connsiteY74" fmla="*/ 909277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40030 w 4223533"/>
              <a:gd name="connsiteY74" fmla="*/ 909277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40030 w 4223533"/>
              <a:gd name="connsiteY74" fmla="*/ 909277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40030 w 4223533"/>
              <a:gd name="connsiteY74" fmla="*/ 909277 h 1482760"/>
              <a:gd name="connsiteX75" fmla="*/ 1111189 w 4223533"/>
              <a:gd name="connsiteY75" fmla="*/ 914399 h 1482760"/>
              <a:gd name="connsiteX76" fmla="*/ 1131400 w 4223533"/>
              <a:gd name="connsiteY76" fmla="*/ 965043 h 1482760"/>
              <a:gd name="connsiteX77" fmla="*/ 1124307 w 4223533"/>
              <a:gd name="connsiteY77" fmla="*/ 1047286 h 1482760"/>
              <a:gd name="connsiteX78" fmla="*/ 1049716 w 4223533"/>
              <a:gd name="connsiteY78" fmla="*/ 1319672 h 1482760"/>
              <a:gd name="connsiteX79" fmla="*/ 917085 w 4223533"/>
              <a:gd name="connsiteY79" fmla="*/ 1143779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506479"/>
              <a:gd name="connsiteX1" fmla="*/ 2402417 w 4223533"/>
              <a:gd name="connsiteY1" fmla="*/ 238206 h 1506479"/>
              <a:gd name="connsiteX2" fmla="*/ 2509994 w 4223533"/>
              <a:gd name="connsiteY2" fmla="*/ 253574 h 1506479"/>
              <a:gd name="connsiteX3" fmla="*/ 2512555 w 4223533"/>
              <a:gd name="connsiteY3" fmla="*/ 256135 h 1506479"/>
              <a:gd name="connsiteX4" fmla="*/ 2643183 w 4223533"/>
              <a:gd name="connsiteY4" fmla="*/ 235644 h 1506479"/>
              <a:gd name="connsiteX5" fmla="*/ 2743076 w 4223533"/>
              <a:gd name="connsiteY5" fmla="*/ 186979 h 1506479"/>
              <a:gd name="connsiteX6" fmla="*/ 2835284 w 4223533"/>
              <a:gd name="connsiteY6" fmla="*/ 192101 h 1506479"/>
              <a:gd name="connsiteX7" fmla="*/ 2917247 w 4223533"/>
              <a:gd name="connsiteY7" fmla="*/ 274064 h 1506479"/>
              <a:gd name="connsiteX8" fmla="*/ 3022262 w 4223533"/>
              <a:gd name="connsiteY8" fmla="*/ 294555 h 1506479"/>
              <a:gd name="connsiteX9" fmla="*/ 3119594 w 4223533"/>
              <a:gd name="connsiteY9" fmla="*/ 299678 h 1506479"/>
              <a:gd name="connsiteX10" fmla="*/ 3165698 w 4223533"/>
              <a:gd name="connsiteY10" fmla="*/ 266380 h 1506479"/>
              <a:gd name="connsiteX11" fmla="*/ 3286081 w 4223533"/>
              <a:gd name="connsiteY11" fmla="*/ 271503 h 1506479"/>
              <a:gd name="connsiteX12" fmla="*/ 3365483 w 4223533"/>
              <a:gd name="connsiteY12" fmla="*/ 238206 h 1506479"/>
              <a:gd name="connsiteX13" fmla="*/ 3488427 w 4223533"/>
              <a:gd name="connsiteY13" fmla="*/ 199785 h 1506479"/>
              <a:gd name="connsiteX14" fmla="*/ 3547338 w 4223533"/>
              <a:gd name="connsiteY14" fmla="*/ 166488 h 1506479"/>
              <a:gd name="connsiteX15" fmla="*/ 3688212 w 4223533"/>
              <a:gd name="connsiteY15" fmla="*/ 140874 h 1506479"/>
              <a:gd name="connsiteX16" fmla="*/ 3744562 w 4223533"/>
              <a:gd name="connsiteY16" fmla="*/ 140874 h 1506479"/>
              <a:gd name="connsiteX17" fmla="*/ 3803473 w 4223533"/>
              <a:gd name="connsiteY17" fmla="*/ 94770 h 1506479"/>
              <a:gd name="connsiteX18" fmla="*/ 3862383 w 4223533"/>
              <a:gd name="connsiteY18" fmla="*/ 53789 h 1506479"/>
              <a:gd name="connsiteX19" fmla="*/ 3962276 w 4223533"/>
              <a:gd name="connsiteY19" fmla="*/ 10246 h 1506479"/>
              <a:gd name="connsiteX20" fmla="*/ 4033994 w 4223533"/>
              <a:gd name="connsiteY20" fmla="*/ 17930 h 1506479"/>
              <a:gd name="connsiteX21" fmla="*/ 4223533 w 4223533"/>
              <a:gd name="connsiteY21" fmla="*/ 12807 h 1506479"/>
              <a:gd name="connsiteX22" fmla="*/ 4133886 w 4223533"/>
              <a:gd name="connsiteY22" fmla="*/ 84525 h 1506479"/>
              <a:gd name="connsiteX23" fmla="*/ 4087782 w 4223533"/>
              <a:gd name="connsiteY23" fmla="*/ 148558 h 1506479"/>
              <a:gd name="connsiteX24" fmla="*/ 4131325 w 4223533"/>
              <a:gd name="connsiteY24" fmla="*/ 199785 h 1506479"/>
              <a:gd name="connsiteX25" fmla="*/ 4144131 w 4223533"/>
              <a:gd name="connsiteY25" fmla="*/ 217715 h 1506479"/>
              <a:gd name="connsiteX26" fmla="*/ 4151815 w 4223533"/>
              <a:gd name="connsiteY26" fmla="*/ 225399 h 1506479"/>
              <a:gd name="connsiteX27" fmla="*/ 4172306 w 4223533"/>
              <a:gd name="connsiteY27" fmla="*/ 258696 h 1506479"/>
              <a:gd name="connsiteX28" fmla="*/ 4162061 w 4223533"/>
              <a:gd name="connsiteY28" fmla="*/ 261258 h 1506479"/>
              <a:gd name="connsiteX29" fmla="*/ 4154377 w 4223533"/>
              <a:gd name="connsiteY29" fmla="*/ 263819 h 1506479"/>
              <a:gd name="connsiteX30" fmla="*/ 4144131 w 4223533"/>
              <a:gd name="connsiteY30" fmla="*/ 266380 h 1506479"/>
              <a:gd name="connsiteX31" fmla="*/ 4108273 w 4223533"/>
              <a:gd name="connsiteY31" fmla="*/ 279187 h 1506479"/>
              <a:gd name="connsiteX32" fmla="*/ 4100588 w 4223533"/>
              <a:gd name="connsiteY32" fmla="*/ 286871 h 1506479"/>
              <a:gd name="connsiteX33" fmla="*/ 4092904 w 4223533"/>
              <a:gd name="connsiteY33" fmla="*/ 289432 h 1506479"/>
              <a:gd name="connsiteX34" fmla="*/ 4087782 w 4223533"/>
              <a:gd name="connsiteY34" fmla="*/ 291994 h 1506479"/>
              <a:gd name="connsiteX35" fmla="*/ 4033994 w 4223533"/>
              <a:gd name="connsiteY35" fmla="*/ 327853 h 1506479"/>
              <a:gd name="connsiteX36" fmla="*/ 3987889 w 4223533"/>
              <a:gd name="connsiteY36" fmla="*/ 363711 h 1506479"/>
              <a:gd name="connsiteX37" fmla="*/ 3936662 w 4223533"/>
              <a:gd name="connsiteY37" fmla="*/ 414938 h 1506479"/>
              <a:gd name="connsiteX38" fmla="*/ 3847015 w 4223533"/>
              <a:gd name="connsiteY38" fmla="*/ 517392 h 1506479"/>
              <a:gd name="connsiteX39" fmla="*/ 3762491 w 4223533"/>
              <a:gd name="connsiteY39" fmla="*/ 614723 h 1506479"/>
              <a:gd name="connsiteX40" fmla="*/ 3759930 w 4223533"/>
              <a:gd name="connsiteY40" fmla="*/ 627530 h 1506479"/>
              <a:gd name="connsiteX41" fmla="*/ 3695896 w 4223533"/>
              <a:gd name="connsiteY41" fmla="*/ 676195 h 1506479"/>
              <a:gd name="connsiteX42" fmla="*/ 3560145 w 4223533"/>
              <a:gd name="connsiteY42" fmla="*/ 740229 h 1506479"/>
              <a:gd name="connsiteX43" fmla="*/ 3555022 w 4223533"/>
              <a:gd name="connsiteY43" fmla="*/ 750474 h 1506479"/>
              <a:gd name="connsiteX44" fmla="*/ 3544777 w 4223533"/>
              <a:gd name="connsiteY44" fmla="*/ 760720 h 1506479"/>
              <a:gd name="connsiteX45" fmla="*/ 3406464 w 4223533"/>
              <a:gd name="connsiteY45" fmla="*/ 750474 h 1506479"/>
              <a:gd name="connsiteX46" fmla="*/ 3398780 w 4223533"/>
              <a:gd name="connsiteY46" fmla="*/ 747913 h 1506479"/>
              <a:gd name="connsiteX47" fmla="*/ 3388535 w 4223533"/>
              <a:gd name="connsiteY47" fmla="*/ 742790 h 1506479"/>
              <a:gd name="connsiteX48" fmla="*/ 3304010 w 4223533"/>
              <a:gd name="connsiteY48" fmla="*/ 678757 h 1506479"/>
              <a:gd name="connsiteX49" fmla="*/ 3178504 w 4223533"/>
              <a:gd name="connsiteY49" fmla="*/ 632653 h 1506479"/>
              <a:gd name="connsiteX50" fmla="*/ 3004333 w 4223533"/>
              <a:gd name="connsiteY50" fmla="*/ 601916 h 1506479"/>
              <a:gd name="connsiteX51" fmla="*/ 2881388 w 4223533"/>
              <a:gd name="connsiteY51" fmla="*/ 591671 h 1506479"/>
              <a:gd name="connsiteX52" fmla="*/ 2778935 w 4223533"/>
              <a:gd name="connsiteY52" fmla="*/ 604478 h 1506479"/>
              <a:gd name="connsiteX53" fmla="*/ 2650867 w 4223533"/>
              <a:gd name="connsiteY53" fmla="*/ 578864 h 1506479"/>
              <a:gd name="connsiteX54" fmla="*/ 2469012 w 4223533"/>
              <a:gd name="connsiteY54" fmla="*/ 540444 h 1506479"/>
              <a:gd name="connsiteX55" fmla="*/ 2366558 w 4223533"/>
              <a:gd name="connsiteY55" fmla="*/ 512269 h 1506479"/>
              <a:gd name="connsiteX56" fmla="*/ 2266666 w 4223533"/>
              <a:gd name="connsiteY56" fmla="*/ 471288 h 1506479"/>
              <a:gd name="connsiteX57" fmla="*/ 2200071 w 4223533"/>
              <a:gd name="connsiteY57" fmla="*/ 466165 h 1506479"/>
              <a:gd name="connsiteX58" fmla="*/ 2148844 w 4223533"/>
              <a:gd name="connsiteY58" fmla="*/ 440552 h 1506479"/>
              <a:gd name="connsiteX59" fmla="*/ 2054074 w 4223533"/>
              <a:gd name="connsiteY59" fmla="*/ 402132 h 1506479"/>
              <a:gd name="connsiteX60" fmla="*/ 1997725 w 4223533"/>
              <a:gd name="connsiteY60" fmla="*/ 391886 h 1506479"/>
              <a:gd name="connsiteX61" fmla="*/ 1910639 w 4223533"/>
              <a:gd name="connsiteY61" fmla="*/ 402132 h 1506479"/>
              <a:gd name="connsiteX62" fmla="*/ 1874780 w 4223533"/>
              <a:gd name="connsiteY62" fmla="*/ 399570 h 1506479"/>
              <a:gd name="connsiteX63" fmla="*/ 1805624 w 4223533"/>
              <a:gd name="connsiteY63" fmla="*/ 427745 h 1506479"/>
              <a:gd name="connsiteX64" fmla="*/ 1710854 w 4223533"/>
              <a:gd name="connsiteY64" fmla="*/ 461043 h 1506479"/>
              <a:gd name="connsiteX65" fmla="*/ 1618646 w 4223533"/>
              <a:gd name="connsiteY65" fmla="*/ 484095 h 1506479"/>
              <a:gd name="connsiteX66" fmla="*/ 1557173 w 4223533"/>
              <a:gd name="connsiteY66" fmla="*/ 499463 h 1506479"/>
              <a:gd name="connsiteX67" fmla="*/ 1413738 w 4223533"/>
              <a:gd name="connsiteY67" fmla="*/ 583987 h 1506479"/>
              <a:gd name="connsiteX68" fmla="*/ 1313846 w 4223533"/>
              <a:gd name="connsiteY68" fmla="*/ 653143 h 1506479"/>
              <a:gd name="connsiteX69" fmla="*/ 1193462 w 4223533"/>
              <a:gd name="connsiteY69" fmla="*/ 706932 h 1506479"/>
              <a:gd name="connsiteX70" fmla="*/ 1124306 w 4223533"/>
              <a:gd name="connsiteY70" fmla="*/ 763281 h 1506479"/>
              <a:gd name="connsiteX71" fmla="*/ 1119183 w 4223533"/>
              <a:gd name="connsiteY71" fmla="*/ 770965 h 1506479"/>
              <a:gd name="connsiteX72" fmla="*/ 1055150 w 4223533"/>
              <a:gd name="connsiteY72" fmla="*/ 796834 h 1506479"/>
              <a:gd name="connsiteX73" fmla="*/ 1060274 w 4223533"/>
              <a:gd name="connsiteY73" fmla="*/ 870553 h 1506479"/>
              <a:gd name="connsiteX74" fmla="*/ 1111189 w 4223533"/>
              <a:gd name="connsiteY74" fmla="*/ 914399 h 1506479"/>
              <a:gd name="connsiteX75" fmla="*/ 1131400 w 4223533"/>
              <a:gd name="connsiteY75" fmla="*/ 965043 h 1506479"/>
              <a:gd name="connsiteX76" fmla="*/ 1124307 w 4223533"/>
              <a:gd name="connsiteY76" fmla="*/ 1047286 h 1506479"/>
              <a:gd name="connsiteX77" fmla="*/ 1049716 w 4223533"/>
              <a:gd name="connsiteY77" fmla="*/ 1319672 h 1506479"/>
              <a:gd name="connsiteX78" fmla="*/ 917085 w 4223533"/>
              <a:gd name="connsiteY78" fmla="*/ 1143779 h 1506479"/>
              <a:gd name="connsiteX79" fmla="*/ 733091 w 4223533"/>
              <a:gd name="connsiteY79" fmla="*/ 1291736 h 1506479"/>
              <a:gd name="connsiteX80" fmla="*/ 493300 w 4223533"/>
              <a:gd name="connsiteY80" fmla="*/ 1482760 h 1506479"/>
              <a:gd name="connsiteX81" fmla="*/ 276502 w 4223533"/>
              <a:gd name="connsiteY81" fmla="*/ 1434049 h 1506479"/>
              <a:gd name="connsiteX82" fmla="*/ 49024 w 4223533"/>
              <a:gd name="connsiteY82" fmla="*/ 1227185 h 1506479"/>
              <a:gd name="connsiteX83" fmla="*/ 286111 w 4223533"/>
              <a:gd name="connsiteY83" fmla="*/ 905294 h 1506479"/>
              <a:gd name="connsiteX84" fmla="*/ 737543 w 4223533"/>
              <a:gd name="connsiteY84" fmla="*/ 379079 h 1506479"/>
              <a:gd name="connsiteX85" fmla="*/ 829752 w 4223533"/>
              <a:gd name="connsiteY85" fmla="*/ 220276 h 1506479"/>
              <a:gd name="connsiteX86" fmla="*/ 888662 w 4223533"/>
              <a:gd name="connsiteY86" fmla="*/ 148558 h 1506479"/>
              <a:gd name="connsiteX87" fmla="*/ 916837 w 4223533"/>
              <a:gd name="connsiteY87" fmla="*/ 94770 h 1506479"/>
              <a:gd name="connsiteX88" fmla="*/ 973187 w 4223533"/>
              <a:gd name="connsiteY88" fmla="*/ 35859 h 1506479"/>
              <a:gd name="connsiteX89" fmla="*/ 1078202 w 4223533"/>
              <a:gd name="connsiteY89" fmla="*/ 12807 h 1506479"/>
              <a:gd name="connsiteX90" fmla="*/ 2282034 w 4223533"/>
              <a:gd name="connsiteY90" fmla="*/ 0 h 1506479"/>
              <a:gd name="connsiteX91" fmla="*/ 2192387 w 4223533"/>
              <a:gd name="connsiteY91" fmla="*/ 94770 h 1506479"/>
              <a:gd name="connsiteX92" fmla="*/ 2166773 w 4223533"/>
              <a:gd name="connsiteY92" fmla="*/ 156243 h 1506479"/>
              <a:gd name="connsiteX93" fmla="*/ 2192387 w 4223533"/>
              <a:gd name="connsiteY93" fmla="*/ 212592 h 1506479"/>
              <a:gd name="connsiteX94" fmla="*/ 2253859 w 4223533"/>
              <a:gd name="connsiteY94" fmla="*/ 245890 h 1506479"/>
              <a:gd name="connsiteX0" fmla="*/ 2253859 w 4223533"/>
              <a:gd name="connsiteY0" fmla="*/ 245890 h 1515631"/>
              <a:gd name="connsiteX1" fmla="*/ 2402417 w 4223533"/>
              <a:gd name="connsiteY1" fmla="*/ 238206 h 1515631"/>
              <a:gd name="connsiteX2" fmla="*/ 2509994 w 4223533"/>
              <a:gd name="connsiteY2" fmla="*/ 253574 h 1515631"/>
              <a:gd name="connsiteX3" fmla="*/ 2512555 w 4223533"/>
              <a:gd name="connsiteY3" fmla="*/ 256135 h 1515631"/>
              <a:gd name="connsiteX4" fmla="*/ 2643183 w 4223533"/>
              <a:gd name="connsiteY4" fmla="*/ 235644 h 1515631"/>
              <a:gd name="connsiteX5" fmla="*/ 2743076 w 4223533"/>
              <a:gd name="connsiteY5" fmla="*/ 186979 h 1515631"/>
              <a:gd name="connsiteX6" fmla="*/ 2835284 w 4223533"/>
              <a:gd name="connsiteY6" fmla="*/ 192101 h 1515631"/>
              <a:gd name="connsiteX7" fmla="*/ 2917247 w 4223533"/>
              <a:gd name="connsiteY7" fmla="*/ 274064 h 1515631"/>
              <a:gd name="connsiteX8" fmla="*/ 3022262 w 4223533"/>
              <a:gd name="connsiteY8" fmla="*/ 294555 h 1515631"/>
              <a:gd name="connsiteX9" fmla="*/ 3119594 w 4223533"/>
              <a:gd name="connsiteY9" fmla="*/ 299678 h 1515631"/>
              <a:gd name="connsiteX10" fmla="*/ 3165698 w 4223533"/>
              <a:gd name="connsiteY10" fmla="*/ 266380 h 1515631"/>
              <a:gd name="connsiteX11" fmla="*/ 3286081 w 4223533"/>
              <a:gd name="connsiteY11" fmla="*/ 271503 h 1515631"/>
              <a:gd name="connsiteX12" fmla="*/ 3365483 w 4223533"/>
              <a:gd name="connsiteY12" fmla="*/ 238206 h 1515631"/>
              <a:gd name="connsiteX13" fmla="*/ 3488427 w 4223533"/>
              <a:gd name="connsiteY13" fmla="*/ 199785 h 1515631"/>
              <a:gd name="connsiteX14" fmla="*/ 3547338 w 4223533"/>
              <a:gd name="connsiteY14" fmla="*/ 166488 h 1515631"/>
              <a:gd name="connsiteX15" fmla="*/ 3688212 w 4223533"/>
              <a:gd name="connsiteY15" fmla="*/ 140874 h 1515631"/>
              <a:gd name="connsiteX16" fmla="*/ 3744562 w 4223533"/>
              <a:gd name="connsiteY16" fmla="*/ 140874 h 1515631"/>
              <a:gd name="connsiteX17" fmla="*/ 3803473 w 4223533"/>
              <a:gd name="connsiteY17" fmla="*/ 94770 h 1515631"/>
              <a:gd name="connsiteX18" fmla="*/ 3862383 w 4223533"/>
              <a:gd name="connsiteY18" fmla="*/ 53789 h 1515631"/>
              <a:gd name="connsiteX19" fmla="*/ 3962276 w 4223533"/>
              <a:gd name="connsiteY19" fmla="*/ 10246 h 1515631"/>
              <a:gd name="connsiteX20" fmla="*/ 4033994 w 4223533"/>
              <a:gd name="connsiteY20" fmla="*/ 17930 h 1515631"/>
              <a:gd name="connsiteX21" fmla="*/ 4223533 w 4223533"/>
              <a:gd name="connsiteY21" fmla="*/ 12807 h 1515631"/>
              <a:gd name="connsiteX22" fmla="*/ 4133886 w 4223533"/>
              <a:gd name="connsiteY22" fmla="*/ 84525 h 1515631"/>
              <a:gd name="connsiteX23" fmla="*/ 4087782 w 4223533"/>
              <a:gd name="connsiteY23" fmla="*/ 148558 h 1515631"/>
              <a:gd name="connsiteX24" fmla="*/ 4131325 w 4223533"/>
              <a:gd name="connsiteY24" fmla="*/ 199785 h 1515631"/>
              <a:gd name="connsiteX25" fmla="*/ 4144131 w 4223533"/>
              <a:gd name="connsiteY25" fmla="*/ 217715 h 1515631"/>
              <a:gd name="connsiteX26" fmla="*/ 4151815 w 4223533"/>
              <a:gd name="connsiteY26" fmla="*/ 225399 h 1515631"/>
              <a:gd name="connsiteX27" fmla="*/ 4172306 w 4223533"/>
              <a:gd name="connsiteY27" fmla="*/ 258696 h 1515631"/>
              <a:gd name="connsiteX28" fmla="*/ 4162061 w 4223533"/>
              <a:gd name="connsiteY28" fmla="*/ 261258 h 1515631"/>
              <a:gd name="connsiteX29" fmla="*/ 4154377 w 4223533"/>
              <a:gd name="connsiteY29" fmla="*/ 263819 h 1515631"/>
              <a:gd name="connsiteX30" fmla="*/ 4144131 w 4223533"/>
              <a:gd name="connsiteY30" fmla="*/ 266380 h 1515631"/>
              <a:gd name="connsiteX31" fmla="*/ 4108273 w 4223533"/>
              <a:gd name="connsiteY31" fmla="*/ 279187 h 1515631"/>
              <a:gd name="connsiteX32" fmla="*/ 4100588 w 4223533"/>
              <a:gd name="connsiteY32" fmla="*/ 286871 h 1515631"/>
              <a:gd name="connsiteX33" fmla="*/ 4092904 w 4223533"/>
              <a:gd name="connsiteY33" fmla="*/ 289432 h 1515631"/>
              <a:gd name="connsiteX34" fmla="*/ 4087782 w 4223533"/>
              <a:gd name="connsiteY34" fmla="*/ 291994 h 1515631"/>
              <a:gd name="connsiteX35" fmla="*/ 4033994 w 4223533"/>
              <a:gd name="connsiteY35" fmla="*/ 327853 h 1515631"/>
              <a:gd name="connsiteX36" fmla="*/ 3987889 w 4223533"/>
              <a:gd name="connsiteY36" fmla="*/ 363711 h 1515631"/>
              <a:gd name="connsiteX37" fmla="*/ 3936662 w 4223533"/>
              <a:gd name="connsiteY37" fmla="*/ 414938 h 1515631"/>
              <a:gd name="connsiteX38" fmla="*/ 3847015 w 4223533"/>
              <a:gd name="connsiteY38" fmla="*/ 517392 h 1515631"/>
              <a:gd name="connsiteX39" fmla="*/ 3762491 w 4223533"/>
              <a:gd name="connsiteY39" fmla="*/ 614723 h 1515631"/>
              <a:gd name="connsiteX40" fmla="*/ 3759930 w 4223533"/>
              <a:gd name="connsiteY40" fmla="*/ 627530 h 1515631"/>
              <a:gd name="connsiteX41" fmla="*/ 3695896 w 4223533"/>
              <a:gd name="connsiteY41" fmla="*/ 676195 h 1515631"/>
              <a:gd name="connsiteX42" fmla="*/ 3560145 w 4223533"/>
              <a:gd name="connsiteY42" fmla="*/ 740229 h 1515631"/>
              <a:gd name="connsiteX43" fmla="*/ 3555022 w 4223533"/>
              <a:gd name="connsiteY43" fmla="*/ 750474 h 1515631"/>
              <a:gd name="connsiteX44" fmla="*/ 3544777 w 4223533"/>
              <a:gd name="connsiteY44" fmla="*/ 760720 h 1515631"/>
              <a:gd name="connsiteX45" fmla="*/ 3406464 w 4223533"/>
              <a:gd name="connsiteY45" fmla="*/ 750474 h 1515631"/>
              <a:gd name="connsiteX46" fmla="*/ 3398780 w 4223533"/>
              <a:gd name="connsiteY46" fmla="*/ 747913 h 1515631"/>
              <a:gd name="connsiteX47" fmla="*/ 3388535 w 4223533"/>
              <a:gd name="connsiteY47" fmla="*/ 742790 h 1515631"/>
              <a:gd name="connsiteX48" fmla="*/ 3304010 w 4223533"/>
              <a:gd name="connsiteY48" fmla="*/ 678757 h 1515631"/>
              <a:gd name="connsiteX49" fmla="*/ 3178504 w 4223533"/>
              <a:gd name="connsiteY49" fmla="*/ 632653 h 1515631"/>
              <a:gd name="connsiteX50" fmla="*/ 3004333 w 4223533"/>
              <a:gd name="connsiteY50" fmla="*/ 601916 h 1515631"/>
              <a:gd name="connsiteX51" fmla="*/ 2881388 w 4223533"/>
              <a:gd name="connsiteY51" fmla="*/ 591671 h 1515631"/>
              <a:gd name="connsiteX52" fmla="*/ 2778935 w 4223533"/>
              <a:gd name="connsiteY52" fmla="*/ 604478 h 1515631"/>
              <a:gd name="connsiteX53" fmla="*/ 2650867 w 4223533"/>
              <a:gd name="connsiteY53" fmla="*/ 578864 h 1515631"/>
              <a:gd name="connsiteX54" fmla="*/ 2469012 w 4223533"/>
              <a:gd name="connsiteY54" fmla="*/ 540444 h 1515631"/>
              <a:gd name="connsiteX55" fmla="*/ 2366558 w 4223533"/>
              <a:gd name="connsiteY55" fmla="*/ 512269 h 1515631"/>
              <a:gd name="connsiteX56" fmla="*/ 2266666 w 4223533"/>
              <a:gd name="connsiteY56" fmla="*/ 471288 h 1515631"/>
              <a:gd name="connsiteX57" fmla="*/ 2200071 w 4223533"/>
              <a:gd name="connsiteY57" fmla="*/ 466165 h 1515631"/>
              <a:gd name="connsiteX58" fmla="*/ 2148844 w 4223533"/>
              <a:gd name="connsiteY58" fmla="*/ 440552 h 1515631"/>
              <a:gd name="connsiteX59" fmla="*/ 2054074 w 4223533"/>
              <a:gd name="connsiteY59" fmla="*/ 402132 h 1515631"/>
              <a:gd name="connsiteX60" fmla="*/ 1997725 w 4223533"/>
              <a:gd name="connsiteY60" fmla="*/ 391886 h 1515631"/>
              <a:gd name="connsiteX61" fmla="*/ 1910639 w 4223533"/>
              <a:gd name="connsiteY61" fmla="*/ 402132 h 1515631"/>
              <a:gd name="connsiteX62" fmla="*/ 1874780 w 4223533"/>
              <a:gd name="connsiteY62" fmla="*/ 399570 h 1515631"/>
              <a:gd name="connsiteX63" fmla="*/ 1805624 w 4223533"/>
              <a:gd name="connsiteY63" fmla="*/ 427745 h 1515631"/>
              <a:gd name="connsiteX64" fmla="*/ 1710854 w 4223533"/>
              <a:gd name="connsiteY64" fmla="*/ 461043 h 1515631"/>
              <a:gd name="connsiteX65" fmla="*/ 1618646 w 4223533"/>
              <a:gd name="connsiteY65" fmla="*/ 484095 h 1515631"/>
              <a:gd name="connsiteX66" fmla="*/ 1557173 w 4223533"/>
              <a:gd name="connsiteY66" fmla="*/ 499463 h 1515631"/>
              <a:gd name="connsiteX67" fmla="*/ 1413738 w 4223533"/>
              <a:gd name="connsiteY67" fmla="*/ 583987 h 1515631"/>
              <a:gd name="connsiteX68" fmla="*/ 1313846 w 4223533"/>
              <a:gd name="connsiteY68" fmla="*/ 653143 h 1515631"/>
              <a:gd name="connsiteX69" fmla="*/ 1193462 w 4223533"/>
              <a:gd name="connsiteY69" fmla="*/ 706932 h 1515631"/>
              <a:gd name="connsiteX70" fmla="*/ 1124306 w 4223533"/>
              <a:gd name="connsiteY70" fmla="*/ 763281 h 1515631"/>
              <a:gd name="connsiteX71" fmla="*/ 1119183 w 4223533"/>
              <a:gd name="connsiteY71" fmla="*/ 770965 h 1515631"/>
              <a:gd name="connsiteX72" fmla="*/ 1055150 w 4223533"/>
              <a:gd name="connsiteY72" fmla="*/ 796834 h 1515631"/>
              <a:gd name="connsiteX73" fmla="*/ 1060274 w 4223533"/>
              <a:gd name="connsiteY73" fmla="*/ 870553 h 1515631"/>
              <a:gd name="connsiteX74" fmla="*/ 1111189 w 4223533"/>
              <a:gd name="connsiteY74" fmla="*/ 914399 h 1515631"/>
              <a:gd name="connsiteX75" fmla="*/ 1131400 w 4223533"/>
              <a:gd name="connsiteY75" fmla="*/ 965043 h 1515631"/>
              <a:gd name="connsiteX76" fmla="*/ 1124307 w 4223533"/>
              <a:gd name="connsiteY76" fmla="*/ 1047286 h 1515631"/>
              <a:gd name="connsiteX77" fmla="*/ 1049716 w 4223533"/>
              <a:gd name="connsiteY77" fmla="*/ 1319672 h 1515631"/>
              <a:gd name="connsiteX78" fmla="*/ 917085 w 4223533"/>
              <a:gd name="connsiteY78" fmla="*/ 1143779 h 1515631"/>
              <a:gd name="connsiteX79" fmla="*/ 733091 w 4223533"/>
              <a:gd name="connsiteY79" fmla="*/ 1291736 h 1515631"/>
              <a:gd name="connsiteX80" fmla="*/ 493300 w 4223533"/>
              <a:gd name="connsiteY80" fmla="*/ 1482760 h 1515631"/>
              <a:gd name="connsiteX81" fmla="*/ 489764 w 4223533"/>
              <a:gd name="connsiteY81" fmla="*/ 1417498 h 1515631"/>
              <a:gd name="connsiteX82" fmla="*/ 276502 w 4223533"/>
              <a:gd name="connsiteY82" fmla="*/ 1434049 h 1515631"/>
              <a:gd name="connsiteX83" fmla="*/ 49024 w 4223533"/>
              <a:gd name="connsiteY83" fmla="*/ 1227185 h 1515631"/>
              <a:gd name="connsiteX84" fmla="*/ 286111 w 4223533"/>
              <a:gd name="connsiteY84" fmla="*/ 905294 h 1515631"/>
              <a:gd name="connsiteX85" fmla="*/ 737543 w 4223533"/>
              <a:gd name="connsiteY85" fmla="*/ 379079 h 1515631"/>
              <a:gd name="connsiteX86" fmla="*/ 829752 w 4223533"/>
              <a:gd name="connsiteY86" fmla="*/ 220276 h 1515631"/>
              <a:gd name="connsiteX87" fmla="*/ 888662 w 4223533"/>
              <a:gd name="connsiteY87" fmla="*/ 148558 h 1515631"/>
              <a:gd name="connsiteX88" fmla="*/ 916837 w 4223533"/>
              <a:gd name="connsiteY88" fmla="*/ 94770 h 1515631"/>
              <a:gd name="connsiteX89" fmla="*/ 973187 w 4223533"/>
              <a:gd name="connsiteY89" fmla="*/ 35859 h 1515631"/>
              <a:gd name="connsiteX90" fmla="*/ 1078202 w 4223533"/>
              <a:gd name="connsiteY90" fmla="*/ 12807 h 1515631"/>
              <a:gd name="connsiteX91" fmla="*/ 2282034 w 4223533"/>
              <a:gd name="connsiteY91" fmla="*/ 0 h 1515631"/>
              <a:gd name="connsiteX92" fmla="*/ 2192387 w 4223533"/>
              <a:gd name="connsiteY92" fmla="*/ 94770 h 1515631"/>
              <a:gd name="connsiteX93" fmla="*/ 2166773 w 4223533"/>
              <a:gd name="connsiteY93" fmla="*/ 156243 h 1515631"/>
              <a:gd name="connsiteX94" fmla="*/ 2192387 w 4223533"/>
              <a:gd name="connsiteY94" fmla="*/ 212592 h 1515631"/>
              <a:gd name="connsiteX95" fmla="*/ 2253859 w 4223533"/>
              <a:gd name="connsiteY95" fmla="*/ 245890 h 1515631"/>
              <a:gd name="connsiteX0" fmla="*/ 2253859 w 4223533"/>
              <a:gd name="connsiteY0" fmla="*/ 245890 h 1477678"/>
              <a:gd name="connsiteX1" fmla="*/ 2402417 w 4223533"/>
              <a:gd name="connsiteY1" fmla="*/ 238206 h 1477678"/>
              <a:gd name="connsiteX2" fmla="*/ 2509994 w 4223533"/>
              <a:gd name="connsiteY2" fmla="*/ 253574 h 1477678"/>
              <a:gd name="connsiteX3" fmla="*/ 2512555 w 4223533"/>
              <a:gd name="connsiteY3" fmla="*/ 256135 h 1477678"/>
              <a:gd name="connsiteX4" fmla="*/ 2643183 w 4223533"/>
              <a:gd name="connsiteY4" fmla="*/ 235644 h 1477678"/>
              <a:gd name="connsiteX5" fmla="*/ 2743076 w 4223533"/>
              <a:gd name="connsiteY5" fmla="*/ 186979 h 1477678"/>
              <a:gd name="connsiteX6" fmla="*/ 2835284 w 4223533"/>
              <a:gd name="connsiteY6" fmla="*/ 192101 h 1477678"/>
              <a:gd name="connsiteX7" fmla="*/ 2917247 w 4223533"/>
              <a:gd name="connsiteY7" fmla="*/ 274064 h 1477678"/>
              <a:gd name="connsiteX8" fmla="*/ 3022262 w 4223533"/>
              <a:gd name="connsiteY8" fmla="*/ 294555 h 1477678"/>
              <a:gd name="connsiteX9" fmla="*/ 3119594 w 4223533"/>
              <a:gd name="connsiteY9" fmla="*/ 299678 h 1477678"/>
              <a:gd name="connsiteX10" fmla="*/ 3165698 w 4223533"/>
              <a:gd name="connsiteY10" fmla="*/ 266380 h 1477678"/>
              <a:gd name="connsiteX11" fmla="*/ 3286081 w 4223533"/>
              <a:gd name="connsiteY11" fmla="*/ 271503 h 1477678"/>
              <a:gd name="connsiteX12" fmla="*/ 3365483 w 4223533"/>
              <a:gd name="connsiteY12" fmla="*/ 238206 h 1477678"/>
              <a:gd name="connsiteX13" fmla="*/ 3488427 w 4223533"/>
              <a:gd name="connsiteY13" fmla="*/ 199785 h 1477678"/>
              <a:gd name="connsiteX14" fmla="*/ 3547338 w 4223533"/>
              <a:gd name="connsiteY14" fmla="*/ 166488 h 1477678"/>
              <a:gd name="connsiteX15" fmla="*/ 3688212 w 4223533"/>
              <a:gd name="connsiteY15" fmla="*/ 140874 h 1477678"/>
              <a:gd name="connsiteX16" fmla="*/ 3744562 w 4223533"/>
              <a:gd name="connsiteY16" fmla="*/ 140874 h 1477678"/>
              <a:gd name="connsiteX17" fmla="*/ 3803473 w 4223533"/>
              <a:gd name="connsiteY17" fmla="*/ 94770 h 1477678"/>
              <a:gd name="connsiteX18" fmla="*/ 3862383 w 4223533"/>
              <a:gd name="connsiteY18" fmla="*/ 53789 h 1477678"/>
              <a:gd name="connsiteX19" fmla="*/ 3962276 w 4223533"/>
              <a:gd name="connsiteY19" fmla="*/ 10246 h 1477678"/>
              <a:gd name="connsiteX20" fmla="*/ 4033994 w 4223533"/>
              <a:gd name="connsiteY20" fmla="*/ 17930 h 1477678"/>
              <a:gd name="connsiteX21" fmla="*/ 4223533 w 4223533"/>
              <a:gd name="connsiteY21" fmla="*/ 12807 h 1477678"/>
              <a:gd name="connsiteX22" fmla="*/ 4133886 w 4223533"/>
              <a:gd name="connsiteY22" fmla="*/ 84525 h 1477678"/>
              <a:gd name="connsiteX23" fmla="*/ 4087782 w 4223533"/>
              <a:gd name="connsiteY23" fmla="*/ 148558 h 1477678"/>
              <a:gd name="connsiteX24" fmla="*/ 4131325 w 4223533"/>
              <a:gd name="connsiteY24" fmla="*/ 199785 h 1477678"/>
              <a:gd name="connsiteX25" fmla="*/ 4144131 w 4223533"/>
              <a:gd name="connsiteY25" fmla="*/ 217715 h 1477678"/>
              <a:gd name="connsiteX26" fmla="*/ 4151815 w 4223533"/>
              <a:gd name="connsiteY26" fmla="*/ 225399 h 1477678"/>
              <a:gd name="connsiteX27" fmla="*/ 4172306 w 4223533"/>
              <a:gd name="connsiteY27" fmla="*/ 258696 h 1477678"/>
              <a:gd name="connsiteX28" fmla="*/ 4162061 w 4223533"/>
              <a:gd name="connsiteY28" fmla="*/ 261258 h 1477678"/>
              <a:gd name="connsiteX29" fmla="*/ 4154377 w 4223533"/>
              <a:gd name="connsiteY29" fmla="*/ 263819 h 1477678"/>
              <a:gd name="connsiteX30" fmla="*/ 4144131 w 4223533"/>
              <a:gd name="connsiteY30" fmla="*/ 266380 h 1477678"/>
              <a:gd name="connsiteX31" fmla="*/ 4108273 w 4223533"/>
              <a:gd name="connsiteY31" fmla="*/ 279187 h 1477678"/>
              <a:gd name="connsiteX32" fmla="*/ 4100588 w 4223533"/>
              <a:gd name="connsiteY32" fmla="*/ 286871 h 1477678"/>
              <a:gd name="connsiteX33" fmla="*/ 4092904 w 4223533"/>
              <a:gd name="connsiteY33" fmla="*/ 289432 h 1477678"/>
              <a:gd name="connsiteX34" fmla="*/ 4087782 w 4223533"/>
              <a:gd name="connsiteY34" fmla="*/ 291994 h 1477678"/>
              <a:gd name="connsiteX35" fmla="*/ 4033994 w 4223533"/>
              <a:gd name="connsiteY35" fmla="*/ 327853 h 1477678"/>
              <a:gd name="connsiteX36" fmla="*/ 3987889 w 4223533"/>
              <a:gd name="connsiteY36" fmla="*/ 363711 h 1477678"/>
              <a:gd name="connsiteX37" fmla="*/ 3936662 w 4223533"/>
              <a:gd name="connsiteY37" fmla="*/ 414938 h 1477678"/>
              <a:gd name="connsiteX38" fmla="*/ 3847015 w 4223533"/>
              <a:gd name="connsiteY38" fmla="*/ 517392 h 1477678"/>
              <a:gd name="connsiteX39" fmla="*/ 3762491 w 4223533"/>
              <a:gd name="connsiteY39" fmla="*/ 614723 h 1477678"/>
              <a:gd name="connsiteX40" fmla="*/ 3759930 w 4223533"/>
              <a:gd name="connsiteY40" fmla="*/ 627530 h 1477678"/>
              <a:gd name="connsiteX41" fmla="*/ 3695896 w 4223533"/>
              <a:gd name="connsiteY41" fmla="*/ 676195 h 1477678"/>
              <a:gd name="connsiteX42" fmla="*/ 3560145 w 4223533"/>
              <a:gd name="connsiteY42" fmla="*/ 740229 h 1477678"/>
              <a:gd name="connsiteX43" fmla="*/ 3555022 w 4223533"/>
              <a:gd name="connsiteY43" fmla="*/ 750474 h 1477678"/>
              <a:gd name="connsiteX44" fmla="*/ 3544777 w 4223533"/>
              <a:gd name="connsiteY44" fmla="*/ 760720 h 1477678"/>
              <a:gd name="connsiteX45" fmla="*/ 3406464 w 4223533"/>
              <a:gd name="connsiteY45" fmla="*/ 750474 h 1477678"/>
              <a:gd name="connsiteX46" fmla="*/ 3398780 w 4223533"/>
              <a:gd name="connsiteY46" fmla="*/ 747913 h 1477678"/>
              <a:gd name="connsiteX47" fmla="*/ 3388535 w 4223533"/>
              <a:gd name="connsiteY47" fmla="*/ 742790 h 1477678"/>
              <a:gd name="connsiteX48" fmla="*/ 3304010 w 4223533"/>
              <a:gd name="connsiteY48" fmla="*/ 678757 h 1477678"/>
              <a:gd name="connsiteX49" fmla="*/ 3178504 w 4223533"/>
              <a:gd name="connsiteY49" fmla="*/ 632653 h 1477678"/>
              <a:gd name="connsiteX50" fmla="*/ 3004333 w 4223533"/>
              <a:gd name="connsiteY50" fmla="*/ 601916 h 1477678"/>
              <a:gd name="connsiteX51" fmla="*/ 2881388 w 4223533"/>
              <a:gd name="connsiteY51" fmla="*/ 591671 h 1477678"/>
              <a:gd name="connsiteX52" fmla="*/ 2778935 w 4223533"/>
              <a:gd name="connsiteY52" fmla="*/ 604478 h 1477678"/>
              <a:gd name="connsiteX53" fmla="*/ 2650867 w 4223533"/>
              <a:gd name="connsiteY53" fmla="*/ 578864 h 1477678"/>
              <a:gd name="connsiteX54" fmla="*/ 2469012 w 4223533"/>
              <a:gd name="connsiteY54" fmla="*/ 540444 h 1477678"/>
              <a:gd name="connsiteX55" fmla="*/ 2366558 w 4223533"/>
              <a:gd name="connsiteY55" fmla="*/ 512269 h 1477678"/>
              <a:gd name="connsiteX56" fmla="*/ 2266666 w 4223533"/>
              <a:gd name="connsiteY56" fmla="*/ 471288 h 1477678"/>
              <a:gd name="connsiteX57" fmla="*/ 2200071 w 4223533"/>
              <a:gd name="connsiteY57" fmla="*/ 466165 h 1477678"/>
              <a:gd name="connsiteX58" fmla="*/ 2148844 w 4223533"/>
              <a:gd name="connsiteY58" fmla="*/ 440552 h 1477678"/>
              <a:gd name="connsiteX59" fmla="*/ 2054074 w 4223533"/>
              <a:gd name="connsiteY59" fmla="*/ 402132 h 1477678"/>
              <a:gd name="connsiteX60" fmla="*/ 1997725 w 4223533"/>
              <a:gd name="connsiteY60" fmla="*/ 391886 h 1477678"/>
              <a:gd name="connsiteX61" fmla="*/ 1910639 w 4223533"/>
              <a:gd name="connsiteY61" fmla="*/ 402132 h 1477678"/>
              <a:gd name="connsiteX62" fmla="*/ 1874780 w 4223533"/>
              <a:gd name="connsiteY62" fmla="*/ 399570 h 1477678"/>
              <a:gd name="connsiteX63" fmla="*/ 1805624 w 4223533"/>
              <a:gd name="connsiteY63" fmla="*/ 427745 h 1477678"/>
              <a:gd name="connsiteX64" fmla="*/ 1710854 w 4223533"/>
              <a:gd name="connsiteY64" fmla="*/ 461043 h 1477678"/>
              <a:gd name="connsiteX65" fmla="*/ 1618646 w 4223533"/>
              <a:gd name="connsiteY65" fmla="*/ 484095 h 1477678"/>
              <a:gd name="connsiteX66" fmla="*/ 1557173 w 4223533"/>
              <a:gd name="connsiteY66" fmla="*/ 499463 h 1477678"/>
              <a:gd name="connsiteX67" fmla="*/ 1413738 w 4223533"/>
              <a:gd name="connsiteY67" fmla="*/ 583987 h 1477678"/>
              <a:gd name="connsiteX68" fmla="*/ 1313846 w 4223533"/>
              <a:gd name="connsiteY68" fmla="*/ 653143 h 1477678"/>
              <a:gd name="connsiteX69" fmla="*/ 1193462 w 4223533"/>
              <a:gd name="connsiteY69" fmla="*/ 706932 h 1477678"/>
              <a:gd name="connsiteX70" fmla="*/ 1124306 w 4223533"/>
              <a:gd name="connsiteY70" fmla="*/ 763281 h 1477678"/>
              <a:gd name="connsiteX71" fmla="*/ 1119183 w 4223533"/>
              <a:gd name="connsiteY71" fmla="*/ 770965 h 1477678"/>
              <a:gd name="connsiteX72" fmla="*/ 1055150 w 4223533"/>
              <a:gd name="connsiteY72" fmla="*/ 796834 h 1477678"/>
              <a:gd name="connsiteX73" fmla="*/ 1060274 w 4223533"/>
              <a:gd name="connsiteY73" fmla="*/ 870553 h 1477678"/>
              <a:gd name="connsiteX74" fmla="*/ 1111189 w 4223533"/>
              <a:gd name="connsiteY74" fmla="*/ 914399 h 1477678"/>
              <a:gd name="connsiteX75" fmla="*/ 1131400 w 4223533"/>
              <a:gd name="connsiteY75" fmla="*/ 965043 h 1477678"/>
              <a:gd name="connsiteX76" fmla="*/ 1124307 w 4223533"/>
              <a:gd name="connsiteY76" fmla="*/ 1047286 h 1477678"/>
              <a:gd name="connsiteX77" fmla="*/ 1049716 w 4223533"/>
              <a:gd name="connsiteY77" fmla="*/ 1319672 h 1477678"/>
              <a:gd name="connsiteX78" fmla="*/ 917085 w 4223533"/>
              <a:gd name="connsiteY78" fmla="*/ 1143779 h 1477678"/>
              <a:gd name="connsiteX79" fmla="*/ 733091 w 4223533"/>
              <a:gd name="connsiteY79" fmla="*/ 1291736 h 1477678"/>
              <a:gd name="connsiteX80" fmla="*/ 493300 w 4223533"/>
              <a:gd name="connsiteY80" fmla="*/ 1411298 h 1477678"/>
              <a:gd name="connsiteX81" fmla="*/ 489764 w 4223533"/>
              <a:gd name="connsiteY81" fmla="*/ 1417498 h 1477678"/>
              <a:gd name="connsiteX82" fmla="*/ 276502 w 4223533"/>
              <a:gd name="connsiteY82" fmla="*/ 1434049 h 1477678"/>
              <a:gd name="connsiteX83" fmla="*/ 49024 w 4223533"/>
              <a:gd name="connsiteY83" fmla="*/ 1227185 h 1477678"/>
              <a:gd name="connsiteX84" fmla="*/ 286111 w 4223533"/>
              <a:gd name="connsiteY84" fmla="*/ 905294 h 1477678"/>
              <a:gd name="connsiteX85" fmla="*/ 737543 w 4223533"/>
              <a:gd name="connsiteY85" fmla="*/ 379079 h 1477678"/>
              <a:gd name="connsiteX86" fmla="*/ 829752 w 4223533"/>
              <a:gd name="connsiteY86" fmla="*/ 220276 h 1477678"/>
              <a:gd name="connsiteX87" fmla="*/ 888662 w 4223533"/>
              <a:gd name="connsiteY87" fmla="*/ 148558 h 1477678"/>
              <a:gd name="connsiteX88" fmla="*/ 916837 w 4223533"/>
              <a:gd name="connsiteY88" fmla="*/ 94770 h 1477678"/>
              <a:gd name="connsiteX89" fmla="*/ 973187 w 4223533"/>
              <a:gd name="connsiteY89" fmla="*/ 35859 h 1477678"/>
              <a:gd name="connsiteX90" fmla="*/ 1078202 w 4223533"/>
              <a:gd name="connsiteY90" fmla="*/ 12807 h 1477678"/>
              <a:gd name="connsiteX91" fmla="*/ 2282034 w 4223533"/>
              <a:gd name="connsiteY91" fmla="*/ 0 h 1477678"/>
              <a:gd name="connsiteX92" fmla="*/ 2192387 w 4223533"/>
              <a:gd name="connsiteY92" fmla="*/ 94770 h 1477678"/>
              <a:gd name="connsiteX93" fmla="*/ 2166773 w 4223533"/>
              <a:gd name="connsiteY93" fmla="*/ 156243 h 1477678"/>
              <a:gd name="connsiteX94" fmla="*/ 2192387 w 4223533"/>
              <a:gd name="connsiteY94" fmla="*/ 212592 h 1477678"/>
              <a:gd name="connsiteX95" fmla="*/ 2253859 w 4223533"/>
              <a:gd name="connsiteY95" fmla="*/ 245890 h 1477678"/>
              <a:gd name="connsiteX0" fmla="*/ 2253859 w 4223533"/>
              <a:gd name="connsiteY0" fmla="*/ 245890 h 1477678"/>
              <a:gd name="connsiteX1" fmla="*/ 2402417 w 4223533"/>
              <a:gd name="connsiteY1" fmla="*/ 238206 h 1477678"/>
              <a:gd name="connsiteX2" fmla="*/ 2509994 w 4223533"/>
              <a:gd name="connsiteY2" fmla="*/ 253574 h 1477678"/>
              <a:gd name="connsiteX3" fmla="*/ 2512555 w 4223533"/>
              <a:gd name="connsiteY3" fmla="*/ 256135 h 1477678"/>
              <a:gd name="connsiteX4" fmla="*/ 2643183 w 4223533"/>
              <a:gd name="connsiteY4" fmla="*/ 235644 h 1477678"/>
              <a:gd name="connsiteX5" fmla="*/ 2743076 w 4223533"/>
              <a:gd name="connsiteY5" fmla="*/ 186979 h 1477678"/>
              <a:gd name="connsiteX6" fmla="*/ 2835284 w 4223533"/>
              <a:gd name="connsiteY6" fmla="*/ 192101 h 1477678"/>
              <a:gd name="connsiteX7" fmla="*/ 2917247 w 4223533"/>
              <a:gd name="connsiteY7" fmla="*/ 274064 h 1477678"/>
              <a:gd name="connsiteX8" fmla="*/ 3022262 w 4223533"/>
              <a:gd name="connsiteY8" fmla="*/ 294555 h 1477678"/>
              <a:gd name="connsiteX9" fmla="*/ 3119594 w 4223533"/>
              <a:gd name="connsiteY9" fmla="*/ 299678 h 1477678"/>
              <a:gd name="connsiteX10" fmla="*/ 3165698 w 4223533"/>
              <a:gd name="connsiteY10" fmla="*/ 266380 h 1477678"/>
              <a:gd name="connsiteX11" fmla="*/ 3286081 w 4223533"/>
              <a:gd name="connsiteY11" fmla="*/ 271503 h 1477678"/>
              <a:gd name="connsiteX12" fmla="*/ 3365483 w 4223533"/>
              <a:gd name="connsiteY12" fmla="*/ 238206 h 1477678"/>
              <a:gd name="connsiteX13" fmla="*/ 3488427 w 4223533"/>
              <a:gd name="connsiteY13" fmla="*/ 199785 h 1477678"/>
              <a:gd name="connsiteX14" fmla="*/ 3547338 w 4223533"/>
              <a:gd name="connsiteY14" fmla="*/ 166488 h 1477678"/>
              <a:gd name="connsiteX15" fmla="*/ 3688212 w 4223533"/>
              <a:gd name="connsiteY15" fmla="*/ 140874 h 1477678"/>
              <a:gd name="connsiteX16" fmla="*/ 3744562 w 4223533"/>
              <a:gd name="connsiteY16" fmla="*/ 140874 h 1477678"/>
              <a:gd name="connsiteX17" fmla="*/ 3803473 w 4223533"/>
              <a:gd name="connsiteY17" fmla="*/ 94770 h 1477678"/>
              <a:gd name="connsiteX18" fmla="*/ 3862383 w 4223533"/>
              <a:gd name="connsiteY18" fmla="*/ 53789 h 1477678"/>
              <a:gd name="connsiteX19" fmla="*/ 3962276 w 4223533"/>
              <a:gd name="connsiteY19" fmla="*/ 10246 h 1477678"/>
              <a:gd name="connsiteX20" fmla="*/ 4033994 w 4223533"/>
              <a:gd name="connsiteY20" fmla="*/ 17930 h 1477678"/>
              <a:gd name="connsiteX21" fmla="*/ 4223533 w 4223533"/>
              <a:gd name="connsiteY21" fmla="*/ 12807 h 1477678"/>
              <a:gd name="connsiteX22" fmla="*/ 4133886 w 4223533"/>
              <a:gd name="connsiteY22" fmla="*/ 84525 h 1477678"/>
              <a:gd name="connsiteX23" fmla="*/ 4087782 w 4223533"/>
              <a:gd name="connsiteY23" fmla="*/ 148558 h 1477678"/>
              <a:gd name="connsiteX24" fmla="*/ 4131325 w 4223533"/>
              <a:gd name="connsiteY24" fmla="*/ 199785 h 1477678"/>
              <a:gd name="connsiteX25" fmla="*/ 4144131 w 4223533"/>
              <a:gd name="connsiteY25" fmla="*/ 217715 h 1477678"/>
              <a:gd name="connsiteX26" fmla="*/ 4151815 w 4223533"/>
              <a:gd name="connsiteY26" fmla="*/ 225399 h 1477678"/>
              <a:gd name="connsiteX27" fmla="*/ 4172306 w 4223533"/>
              <a:gd name="connsiteY27" fmla="*/ 258696 h 1477678"/>
              <a:gd name="connsiteX28" fmla="*/ 4162061 w 4223533"/>
              <a:gd name="connsiteY28" fmla="*/ 261258 h 1477678"/>
              <a:gd name="connsiteX29" fmla="*/ 4154377 w 4223533"/>
              <a:gd name="connsiteY29" fmla="*/ 263819 h 1477678"/>
              <a:gd name="connsiteX30" fmla="*/ 4144131 w 4223533"/>
              <a:gd name="connsiteY30" fmla="*/ 266380 h 1477678"/>
              <a:gd name="connsiteX31" fmla="*/ 4108273 w 4223533"/>
              <a:gd name="connsiteY31" fmla="*/ 279187 h 1477678"/>
              <a:gd name="connsiteX32" fmla="*/ 4100588 w 4223533"/>
              <a:gd name="connsiteY32" fmla="*/ 286871 h 1477678"/>
              <a:gd name="connsiteX33" fmla="*/ 4092904 w 4223533"/>
              <a:gd name="connsiteY33" fmla="*/ 289432 h 1477678"/>
              <a:gd name="connsiteX34" fmla="*/ 4087782 w 4223533"/>
              <a:gd name="connsiteY34" fmla="*/ 291994 h 1477678"/>
              <a:gd name="connsiteX35" fmla="*/ 4033994 w 4223533"/>
              <a:gd name="connsiteY35" fmla="*/ 327853 h 1477678"/>
              <a:gd name="connsiteX36" fmla="*/ 3987889 w 4223533"/>
              <a:gd name="connsiteY36" fmla="*/ 363711 h 1477678"/>
              <a:gd name="connsiteX37" fmla="*/ 3936662 w 4223533"/>
              <a:gd name="connsiteY37" fmla="*/ 414938 h 1477678"/>
              <a:gd name="connsiteX38" fmla="*/ 3847015 w 4223533"/>
              <a:gd name="connsiteY38" fmla="*/ 517392 h 1477678"/>
              <a:gd name="connsiteX39" fmla="*/ 3762491 w 4223533"/>
              <a:gd name="connsiteY39" fmla="*/ 614723 h 1477678"/>
              <a:gd name="connsiteX40" fmla="*/ 3759930 w 4223533"/>
              <a:gd name="connsiteY40" fmla="*/ 627530 h 1477678"/>
              <a:gd name="connsiteX41" fmla="*/ 3695896 w 4223533"/>
              <a:gd name="connsiteY41" fmla="*/ 676195 h 1477678"/>
              <a:gd name="connsiteX42" fmla="*/ 3560145 w 4223533"/>
              <a:gd name="connsiteY42" fmla="*/ 740229 h 1477678"/>
              <a:gd name="connsiteX43" fmla="*/ 3555022 w 4223533"/>
              <a:gd name="connsiteY43" fmla="*/ 750474 h 1477678"/>
              <a:gd name="connsiteX44" fmla="*/ 3544777 w 4223533"/>
              <a:gd name="connsiteY44" fmla="*/ 760720 h 1477678"/>
              <a:gd name="connsiteX45" fmla="*/ 3406464 w 4223533"/>
              <a:gd name="connsiteY45" fmla="*/ 750474 h 1477678"/>
              <a:gd name="connsiteX46" fmla="*/ 3398780 w 4223533"/>
              <a:gd name="connsiteY46" fmla="*/ 747913 h 1477678"/>
              <a:gd name="connsiteX47" fmla="*/ 3388535 w 4223533"/>
              <a:gd name="connsiteY47" fmla="*/ 742790 h 1477678"/>
              <a:gd name="connsiteX48" fmla="*/ 3304010 w 4223533"/>
              <a:gd name="connsiteY48" fmla="*/ 678757 h 1477678"/>
              <a:gd name="connsiteX49" fmla="*/ 3178504 w 4223533"/>
              <a:gd name="connsiteY49" fmla="*/ 632653 h 1477678"/>
              <a:gd name="connsiteX50" fmla="*/ 3004333 w 4223533"/>
              <a:gd name="connsiteY50" fmla="*/ 601916 h 1477678"/>
              <a:gd name="connsiteX51" fmla="*/ 2881388 w 4223533"/>
              <a:gd name="connsiteY51" fmla="*/ 591671 h 1477678"/>
              <a:gd name="connsiteX52" fmla="*/ 2778935 w 4223533"/>
              <a:gd name="connsiteY52" fmla="*/ 604478 h 1477678"/>
              <a:gd name="connsiteX53" fmla="*/ 2650867 w 4223533"/>
              <a:gd name="connsiteY53" fmla="*/ 578864 h 1477678"/>
              <a:gd name="connsiteX54" fmla="*/ 2469012 w 4223533"/>
              <a:gd name="connsiteY54" fmla="*/ 540444 h 1477678"/>
              <a:gd name="connsiteX55" fmla="*/ 2366558 w 4223533"/>
              <a:gd name="connsiteY55" fmla="*/ 512269 h 1477678"/>
              <a:gd name="connsiteX56" fmla="*/ 2266666 w 4223533"/>
              <a:gd name="connsiteY56" fmla="*/ 471288 h 1477678"/>
              <a:gd name="connsiteX57" fmla="*/ 2200071 w 4223533"/>
              <a:gd name="connsiteY57" fmla="*/ 466165 h 1477678"/>
              <a:gd name="connsiteX58" fmla="*/ 2148844 w 4223533"/>
              <a:gd name="connsiteY58" fmla="*/ 440552 h 1477678"/>
              <a:gd name="connsiteX59" fmla="*/ 2054074 w 4223533"/>
              <a:gd name="connsiteY59" fmla="*/ 402132 h 1477678"/>
              <a:gd name="connsiteX60" fmla="*/ 1997725 w 4223533"/>
              <a:gd name="connsiteY60" fmla="*/ 391886 h 1477678"/>
              <a:gd name="connsiteX61" fmla="*/ 1910639 w 4223533"/>
              <a:gd name="connsiteY61" fmla="*/ 402132 h 1477678"/>
              <a:gd name="connsiteX62" fmla="*/ 1874780 w 4223533"/>
              <a:gd name="connsiteY62" fmla="*/ 399570 h 1477678"/>
              <a:gd name="connsiteX63" fmla="*/ 1805624 w 4223533"/>
              <a:gd name="connsiteY63" fmla="*/ 427745 h 1477678"/>
              <a:gd name="connsiteX64" fmla="*/ 1710854 w 4223533"/>
              <a:gd name="connsiteY64" fmla="*/ 461043 h 1477678"/>
              <a:gd name="connsiteX65" fmla="*/ 1618646 w 4223533"/>
              <a:gd name="connsiteY65" fmla="*/ 484095 h 1477678"/>
              <a:gd name="connsiteX66" fmla="*/ 1557173 w 4223533"/>
              <a:gd name="connsiteY66" fmla="*/ 499463 h 1477678"/>
              <a:gd name="connsiteX67" fmla="*/ 1413738 w 4223533"/>
              <a:gd name="connsiteY67" fmla="*/ 583987 h 1477678"/>
              <a:gd name="connsiteX68" fmla="*/ 1313846 w 4223533"/>
              <a:gd name="connsiteY68" fmla="*/ 653143 h 1477678"/>
              <a:gd name="connsiteX69" fmla="*/ 1193462 w 4223533"/>
              <a:gd name="connsiteY69" fmla="*/ 706932 h 1477678"/>
              <a:gd name="connsiteX70" fmla="*/ 1124306 w 4223533"/>
              <a:gd name="connsiteY70" fmla="*/ 763281 h 1477678"/>
              <a:gd name="connsiteX71" fmla="*/ 1119183 w 4223533"/>
              <a:gd name="connsiteY71" fmla="*/ 770965 h 1477678"/>
              <a:gd name="connsiteX72" fmla="*/ 1055150 w 4223533"/>
              <a:gd name="connsiteY72" fmla="*/ 796834 h 1477678"/>
              <a:gd name="connsiteX73" fmla="*/ 1060274 w 4223533"/>
              <a:gd name="connsiteY73" fmla="*/ 870553 h 1477678"/>
              <a:gd name="connsiteX74" fmla="*/ 1111189 w 4223533"/>
              <a:gd name="connsiteY74" fmla="*/ 914399 h 1477678"/>
              <a:gd name="connsiteX75" fmla="*/ 1131400 w 4223533"/>
              <a:gd name="connsiteY75" fmla="*/ 965043 h 1477678"/>
              <a:gd name="connsiteX76" fmla="*/ 1124307 w 4223533"/>
              <a:gd name="connsiteY76" fmla="*/ 1047286 h 1477678"/>
              <a:gd name="connsiteX77" fmla="*/ 1049716 w 4223533"/>
              <a:gd name="connsiteY77" fmla="*/ 1319672 h 1477678"/>
              <a:gd name="connsiteX78" fmla="*/ 917085 w 4223533"/>
              <a:gd name="connsiteY78" fmla="*/ 1143779 h 1477678"/>
              <a:gd name="connsiteX79" fmla="*/ 733091 w 4223533"/>
              <a:gd name="connsiteY79" fmla="*/ 1291736 h 1477678"/>
              <a:gd name="connsiteX80" fmla="*/ 493300 w 4223533"/>
              <a:gd name="connsiteY80" fmla="*/ 1411298 h 1477678"/>
              <a:gd name="connsiteX81" fmla="*/ 489764 w 4223533"/>
              <a:gd name="connsiteY81" fmla="*/ 1417498 h 1477678"/>
              <a:gd name="connsiteX82" fmla="*/ 205032 w 4223533"/>
              <a:gd name="connsiteY82" fmla="*/ 1434049 h 1477678"/>
              <a:gd name="connsiteX83" fmla="*/ 49024 w 4223533"/>
              <a:gd name="connsiteY83" fmla="*/ 1227185 h 1477678"/>
              <a:gd name="connsiteX84" fmla="*/ 286111 w 4223533"/>
              <a:gd name="connsiteY84" fmla="*/ 905294 h 1477678"/>
              <a:gd name="connsiteX85" fmla="*/ 737543 w 4223533"/>
              <a:gd name="connsiteY85" fmla="*/ 379079 h 1477678"/>
              <a:gd name="connsiteX86" fmla="*/ 829752 w 4223533"/>
              <a:gd name="connsiteY86" fmla="*/ 220276 h 1477678"/>
              <a:gd name="connsiteX87" fmla="*/ 888662 w 4223533"/>
              <a:gd name="connsiteY87" fmla="*/ 148558 h 1477678"/>
              <a:gd name="connsiteX88" fmla="*/ 916837 w 4223533"/>
              <a:gd name="connsiteY88" fmla="*/ 94770 h 1477678"/>
              <a:gd name="connsiteX89" fmla="*/ 973187 w 4223533"/>
              <a:gd name="connsiteY89" fmla="*/ 35859 h 1477678"/>
              <a:gd name="connsiteX90" fmla="*/ 1078202 w 4223533"/>
              <a:gd name="connsiteY90" fmla="*/ 12807 h 1477678"/>
              <a:gd name="connsiteX91" fmla="*/ 2282034 w 4223533"/>
              <a:gd name="connsiteY91" fmla="*/ 0 h 1477678"/>
              <a:gd name="connsiteX92" fmla="*/ 2192387 w 4223533"/>
              <a:gd name="connsiteY92" fmla="*/ 94770 h 1477678"/>
              <a:gd name="connsiteX93" fmla="*/ 2166773 w 4223533"/>
              <a:gd name="connsiteY93" fmla="*/ 156243 h 1477678"/>
              <a:gd name="connsiteX94" fmla="*/ 2192387 w 4223533"/>
              <a:gd name="connsiteY94" fmla="*/ 212592 h 1477678"/>
              <a:gd name="connsiteX95" fmla="*/ 2253859 w 4223533"/>
              <a:gd name="connsiteY95" fmla="*/ 245890 h 1477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4223533" h="1477678">
                <a:moveTo>
                  <a:pt x="2253859" y="245890"/>
                </a:moveTo>
                <a:lnTo>
                  <a:pt x="2402417" y="238206"/>
                </a:lnTo>
                <a:cubicBezTo>
                  <a:pt x="2543473" y="248785"/>
                  <a:pt x="2482679" y="217156"/>
                  <a:pt x="2509994" y="253574"/>
                </a:cubicBezTo>
                <a:cubicBezTo>
                  <a:pt x="2510718" y="254540"/>
                  <a:pt x="2511701" y="255281"/>
                  <a:pt x="2512555" y="256135"/>
                </a:cubicBezTo>
                <a:lnTo>
                  <a:pt x="2643183" y="235644"/>
                </a:lnTo>
                <a:lnTo>
                  <a:pt x="2743076" y="186979"/>
                </a:lnTo>
                <a:lnTo>
                  <a:pt x="2835284" y="192101"/>
                </a:lnTo>
                <a:lnTo>
                  <a:pt x="2917247" y="274064"/>
                </a:lnTo>
                <a:lnTo>
                  <a:pt x="3022262" y="294555"/>
                </a:lnTo>
                <a:lnTo>
                  <a:pt x="3119594" y="299678"/>
                </a:lnTo>
                <a:lnTo>
                  <a:pt x="3165698" y="266380"/>
                </a:lnTo>
                <a:lnTo>
                  <a:pt x="3286081" y="271503"/>
                </a:lnTo>
                <a:lnTo>
                  <a:pt x="3365483" y="238206"/>
                </a:lnTo>
                <a:lnTo>
                  <a:pt x="3488427" y="199785"/>
                </a:lnTo>
                <a:lnTo>
                  <a:pt x="3547338" y="166488"/>
                </a:lnTo>
                <a:cubicBezTo>
                  <a:pt x="3689049" y="138146"/>
                  <a:pt x="3688212" y="90425"/>
                  <a:pt x="3688212" y="140874"/>
                </a:cubicBezTo>
                <a:cubicBezTo>
                  <a:pt x="3745415" y="143475"/>
                  <a:pt x="3744562" y="162239"/>
                  <a:pt x="3744562" y="140874"/>
                </a:cubicBezTo>
                <a:lnTo>
                  <a:pt x="3803473" y="94770"/>
                </a:lnTo>
                <a:lnTo>
                  <a:pt x="3862383" y="53789"/>
                </a:lnTo>
                <a:lnTo>
                  <a:pt x="3962276" y="10246"/>
                </a:lnTo>
                <a:lnTo>
                  <a:pt x="4033994" y="17930"/>
                </a:lnTo>
                <a:lnTo>
                  <a:pt x="4223533" y="12807"/>
                </a:lnTo>
                <a:cubicBezTo>
                  <a:pt x="4135788" y="85068"/>
                  <a:pt x="4174052" y="84525"/>
                  <a:pt x="4133886" y="84525"/>
                </a:cubicBezTo>
                <a:cubicBezTo>
                  <a:pt x="4087270" y="146680"/>
                  <a:pt x="4087782" y="120384"/>
                  <a:pt x="4087782" y="148558"/>
                </a:cubicBezTo>
                <a:cubicBezTo>
                  <a:pt x="4102296" y="165634"/>
                  <a:pt x="4117052" y="182507"/>
                  <a:pt x="4131325" y="199785"/>
                </a:cubicBezTo>
                <a:cubicBezTo>
                  <a:pt x="4162172" y="237127"/>
                  <a:pt x="4102207" y="168801"/>
                  <a:pt x="4144131" y="217715"/>
                </a:cubicBezTo>
                <a:cubicBezTo>
                  <a:pt x="4146488" y="220465"/>
                  <a:pt x="4151815" y="225399"/>
                  <a:pt x="4151815" y="225399"/>
                </a:cubicBezTo>
                <a:cubicBezTo>
                  <a:pt x="4158645" y="236498"/>
                  <a:pt x="4168726" y="246165"/>
                  <a:pt x="4172306" y="258696"/>
                </a:cubicBezTo>
                <a:cubicBezTo>
                  <a:pt x="4173273" y="262081"/>
                  <a:pt x="4165446" y="260291"/>
                  <a:pt x="4162061" y="261258"/>
                </a:cubicBezTo>
                <a:cubicBezTo>
                  <a:pt x="4159465" y="262000"/>
                  <a:pt x="4156973" y="263077"/>
                  <a:pt x="4154377" y="263819"/>
                </a:cubicBezTo>
                <a:cubicBezTo>
                  <a:pt x="4150992" y="264786"/>
                  <a:pt x="4144131" y="266380"/>
                  <a:pt x="4144131" y="266380"/>
                </a:cubicBezTo>
                <a:cubicBezTo>
                  <a:pt x="4132178" y="270649"/>
                  <a:pt x="4117248" y="270213"/>
                  <a:pt x="4108273" y="279187"/>
                </a:cubicBezTo>
                <a:cubicBezTo>
                  <a:pt x="4105711" y="281748"/>
                  <a:pt x="4103602" y="284862"/>
                  <a:pt x="4100588" y="286871"/>
                </a:cubicBezTo>
                <a:cubicBezTo>
                  <a:pt x="4098342" y="288369"/>
                  <a:pt x="4095411" y="288429"/>
                  <a:pt x="4092904" y="289432"/>
                </a:cubicBezTo>
                <a:cubicBezTo>
                  <a:pt x="4091132" y="290141"/>
                  <a:pt x="4089489" y="291140"/>
                  <a:pt x="4087782" y="291994"/>
                </a:cubicBezTo>
                <a:lnTo>
                  <a:pt x="4033994" y="327853"/>
                </a:lnTo>
                <a:lnTo>
                  <a:pt x="3987889" y="363711"/>
                </a:lnTo>
                <a:cubicBezTo>
                  <a:pt x="3936043" y="412965"/>
                  <a:pt x="3936662" y="388824"/>
                  <a:pt x="3936662" y="414938"/>
                </a:cubicBezTo>
                <a:cubicBezTo>
                  <a:pt x="3845255" y="511569"/>
                  <a:pt x="3847015" y="466224"/>
                  <a:pt x="3847015" y="517392"/>
                </a:cubicBezTo>
                <a:cubicBezTo>
                  <a:pt x="3734237" y="637219"/>
                  <a:pt x="3777227" y="563140"/>
                  <a:pt x="3762491" y="614723"/>
                </a:cubicBezTo>
                <a:cubicBezTo>
                  <a:pt x="3759390" y="625578"/>
                  <a:pt x="3759930" y="618726"/>
                  <a:pt x="3759930" y="627530"/>
                </a:cubicBezTo>
                <a:lnTo>
                  <a:pt x="3695896" y="676195"/>
                </a:lnTo>
                <a:cubicBezTo>
                  <a:pt x="3650646" y="697540"/>
                  <a:pt x="3604402" y="716894"/>
                  <a:pt x="3560145" y="740229"/>
                </a:cubicBezTo>
                <a:cubicBezTo>
                  <a:pt x="3556768" y="742010"/>
                  <a:pt x="3556916" y="747159"/>
                  <a:pt x="3555022" y="750474"/>
                </a:cubicBezTo>
                <a:cubicBezTo>
                  <a:pt x="3550077" y="759128"/>
                  <a:pt x="3551885" y="757164"/>
                  <a:pt x="3544777" y="760720"/>
                </a:cubicBezTo>
                <a:lnTo>
                  <a:pt x="3406464" y="750474"/>
                </a:lnTo>
                <a:cubicBezTo>
                  <a:pt x="3403774" y="750238"/>
                  <a:pt x="3401195" y="749120"/>
                  <a:pt x="3398780" y="747913"/>
                </a:cubicBezTo>
                <a:cubicBezTo>
                  <a:pt x="3387587" y="742316"/>
                  <a:pt x="3394951" y="742790"/>
                  <a:pt x="3388535" y="742790"/>
                </a:cubicBezTo>
                <a:lnTo>
                  <a:pt x="3304010" y="678757"/>
                </a:lnTo>
                <a:lnTo>
                  <a:pt x="3178504" y="632653"/>
                </a:lnTo>
                <a:lnTo>
                  <a:pt x="3004333" y="601916"/>
                </a:lnTo>
                <a:lnTo>
                  <a:pt x="2881388" y="591671"/>
                </a:lnTo>
                <a:lnTo>
                  <a:pt x="2778935" y="604478"/>
                </a:lnTo>
                <a:lnTo>
                  <a:pt x="2650867" y="578864"/>
                </a:lnTo>
                <a:lnTo>
                  <a:pt x="2469012" y="540444"/>
                </a:lnTo>
                <a:cubicBezTo>
                  <a:pt x="2368298" y="512037"/>
                  <a:pt x="2403716" y="512269"/>
                  <a:pt x="2366558" y="512269"/>
                </a:cubicBezTo>
                <a:lnTo>
                  <a:pt x="2266666" y="471288"/>
                </a:lnTo>
                <a:lnTo>
                  <a:pt x="2200071" y="466165"/>
                </a:lnTo>
                <a:lnTo>
                  <a:pt x="2148844" y="440552"/>
                </a:lnTo>
                <a:lnTo>
                  <a:pt x="2054074" y="402132"/>
                </a:lnTo>
                <a:lnTo>
                  <a:pt x="1997725" y="391886"/>
                </a:lnTo>
                <a:lnTo>
                  <a:pt x="1910639" y="402132"/>
                </a:lnTo>
                <a:lnTo>
                  <a:pt x="1874780" y="399570"/>
                </a:lnTo>
                <a:lnTo>
                  <a:pt x="1805624" y="427745"/>
                </a:lnTo>
                <a:lnTo>
                  <a:pt x="1710854" y="461043"/>
                </a:lnTo>
                <a:lnTo>
                  <a:pt x="1618646" y="484095"/>
                </a:lnTo>
                <a:lnTo>
                  <a:pt x="1557173" y="499463"/>
                </a:lnTo>
                <a:cubicBezTo>
                  <a:pt x="1508989" y="526997"/>
                  <a:pt x="1413738" y="528491"/>
                  <a:pt x="1413738" y="583987"/>
                </a:cubicBezTo>
                <a:cubicBezTo>
                  <a:pt x="1316967" y="649373"/>
                  <a:pt x="1345927" y="621062"/>
                  <a:pt x="1313846" y="653143"/>
                </a:cubicBezTo>
                <a:lnTo>
                  <a:pt x="1193462" y="706932"/>
                </a:lnTo>
                <a:cubicBezTo>
                  <a:pt x="1170410" y="725715"/>
                  <a:pt x="1146828" y="743866"/>
                  <a:pt x="1124306" y="763281"/>
                </a:cubicBezTo>
                <a:cubicBezTo>
                  <a:pt x="1121974" y="765291"/>
                  <a:pt x="1119183" y="770965"/>
                  <a:pt x="1119183" y="770965"/>
                </a:cubicBezTo>
                <a:cubicBezTo>
                  <a:pt x="1054672" y="866442"/>
                  <a:pt x="1055150" y="756148"/>
                  <a:pt x="1055150" y="796834"/>
                </a:cubicBezTo>
                <a:cubicBezTo>
                  <a:pt x="1045332" y="801530"/>
                  <a:pt x="1047566" y="842518"/>
                  <a:pt x="1060274" y="870553"/>
                </a:cubicBezTo>
                <a:cubicBezTo>
                  <a:pt x="1069614" y="890147"/>
                  <a:pt x="1099335" y="898651"/>
                  <a:pt x="1111189" y="914399"/>
                </a:cubicBezTo>
                <a:cubicBezTo>
                  <a:pt x="1126417" y="923693"/>
                  <a:pt x="1117313" y="942895"/>
                  <a:pt x="1131400" y="965043"/>
                </a:cubicBezTo>
                <a:lnTo>
                  <a:pt x="1124307" y="1047286"/>
                </a:lnTo>
                <a:lnTo>
                  <a:pt x="1049716" y="1319672"/>
                </a:lnTo>
                <a:lnTo>
                  <a:pt x="917085" y="1143779"/>
                </a:lnTo>
                <a:cubicBezTo>
                  <a:pt x="864314" y="1139123"/>
                  <a:pt x="803722" y="1235239"/>
                  <a:pt x="733091" y="1291736"/>
                </a:cubicBezTo>
                <a:cubicBezTo>
                  <a:pt x="675769" y="1323629"/>
                  <a:pt x="569398" y="1387579"/>
                  <a:pt x="493300" y="1411298"/>
                </a:cubicBezTo>
                <a:cubicBezTo>
                  <a:pt x="452746" y="1444169"/>
                  <a:pt x="537809" y="1413706"/>
                  <a:pt x="489764" y="1417498"/>
                </a:cubicBezTo>
                <a:cubicBezTo>
                  <a:pt x="441719" y="1421290"/>
                  <a:pt x="278489" y="1477678"/>
                  <a:pt x="205032" y="1434049"/>
                </a:cubicBezTo>
                <a:lnTo>
                  <a:pt x="49024" y="1227185"/>
                </a:lnTo>
                <a:cubicBezTo>
                  <a:pt x="0" y="1121395"/>
                  <a:pt x="286111" y="946437"/>
                  <a:pt x="286111" y="905294"/>
                </a:cubicBezTo>
                <a:lnTo>
                  <a:pt x="737543" y="379079"/>
                </a:lnTo>
                <a:lnTo>
                  <a:pt x="829752" y="220276"/>
                </a:lnTo>
                <a:cubicBezTo>
                  <a:pt x="880335" y="145732"/>
                  <a:pt x="849527" y="148558"/>
                  <a:pt x="888662" y="148558"/>
                </a:cubicBezTo>
                <a:lnTo>
                  <a:pt x="916837" y="94770"/>
                </a:lnTo>
                <a:lnTo>
                  <a:pt x="973187" y="35859"/>
                </a:lnTo>
                <a:lnTo>
                  <a:pt x="1078202" y="12807"/>
                </a:lnTo>
                <a:lnTo>
                  <a:pt x="2282034" y="0"/>
                </a:lnTo>
                <a:cubicBezTo>
                  <a:pt x="2196219" y="93616"/>
                  <a:pt x="2234803" y="73562"/>
                  <a:pt x="2192387" y="94770"/>
                </a:cubicBezTo>
                <a:lnTo>
                  <a:pt x="2166773" y="156243"/>
                </a:lnTo>
                <a:lnTo>
                  <a:pt x="2192387" y="212592"/>
                </a:lnTo>
                <a:lnTo>
                  <a:pt x="2253859" y="245890"/>
                </a:lnTo>
                <a:close/>
              </a:path>
            </a:pathLst>
          </a:custGeom>
          <a:solidFill>
            <a:srgbClr val="00B0F0">
              <a:alpha val="69804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任意多边形 43"/>
          <p:cNvSpPr/>
          <p:nvPr/>
        </p:nvSpPr>
        <p:spPr>
          <a:xfrm>
            <a:off x="4285336" y="5280000"/>
            <a:ext cx="1360449" cy="150542"/>
          </a:xfrm>
          <a:custGeom>
            <a:avLst/>
            <a:gdLst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317810 w 1360449"/>
              <a:gd name="connsiteY13" fmla="*/ 97573 h 150542"/>
              <a:gd name="connsiteX14" fmla="*/ 231388 w 1360449"/>
              <a:gd name="connsiteY14" fmla="*/ 136603 h 150542"/>
              <a:gd name="connsiteX15" fmla="*/ 170056 w 1360449"/>
              <a:gd name="connsiteY15" fmla="*/ 136603 h 150542"/>
              <a:gd name="connsiteX16" fmla="*/ 83634 w 1360449"/>
              <a:gd name="connsiteY16" fmla="*/ 122664 h 150542"/>
              <a:gd name="connsiteX17" fmla="*/ 0 w 1360449"/>
              <a:gd name="connsiteY17" fmla="*/ 150542 h 150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60449" h="150542">
                <a:moveTo>
                  <a:pt x="1360449" y="0"/>
                </a:moveTo>
                <a:cubicBezTo>
                  <a:pt x="1334662" y="6737"/>
                  <a:pt x="1308875" y="13474"/>
                  <a:pt x="1296330" y="27878"/>
                </a:cubicBezTo>
                <a:cubicBezTo>
                  <a:pt x="1283785" y="42282"/>
                  <a:pt x="1308874" y="76665"/>
                  <a:pt x="1285178" y="86422"/>
                </a:cubicBezTo>
                <a:cubicBezTo>
                  <a:pt x="1261482" y="96179"/>
                  <a:pt x="1190392" y="85028"/>
                  <a:pt x="1154151" y="86422"/>
                </a:cubicBezTo>
                <a:cubicBezTo>
                  <a:pt x="1117910" y="87816"/>
                  <a:pt x="1096073" y="95251"/>
                  <a:pt x="1067730" y="94786"/>
                </a:cubicBezTo>
                <a:cubicBezTo>
                  <a:pt x="1039387" y="94321"/>
                  <a:pt x="1013831" y="89674"/>
                  <a:pt x="984095" y="83634"/>
                </a:cubicBezTo>
                <a:cubicBezTo>
                  <a:pt x="954359" y="77594"/>
                  <a:pt x="921834" y="69695"/>
                  <a:pt x="889310" y="58544"/>
                </a:cubicBezTo>
                <a:cubicBezTo>
                  <a:pt x="856786" y="47393"/>
                  <a:pt x="812645" y="24626"/>
                  <a:pt x="788949" y="16727"/>
                </a:cubicBezTo>
                <a:cubicBezTo>
                  <a:pt x="765253" y="8828"/>
                  <a:pt x="765253" y="1858"/>
                  <a:pt x="747132" y="11151"/>
                </a:cubicBezTo>
                <a:cubicBezTo>
                  <a:pt x="729011" y="20444"/>
                  <a:pt x="680225" y="72483"/>
                  <a:pt x="680225" y="72483"/>
                </a:cubicBezTo>
                <a:cubicBezTo>
                  <a:pt x="658387" y="92462"/>
                  <a:pt x="643983" y="128704"/>
                  <a:pt x="616105" y="131027"/>
                </a:cubicBezTo>
                <a:cubicBezTo>
                  <a:pt x="588227" y="133350"/>
                  <a:pt x="549662" y="98967"/>
                  <a:pt x="512956" y="86422"/>
                </a:cubicBezTo>
                <a:cubicBezTo>
                  <a:pt x="476250" y="73877"/>
                  <a:pt x="428393" y="53898"/>
                  <a:pt x="395869" y="55756"/>
                </a:cubicBezTo>
                <a:cubicBezTo>
                  <a:pt x="363345" y="57615"/>
                  <a:pt x="345224" y="84099"/>
                  <a:pt x="317810" y="97573"/>
                </a:cubicBezTo>
                <a:cubicBezTo>
                  <a:pt x="290397" y="111048"/>
                  <a:pt x="256014" y="130098"/>
                  <a:pt x="231388" y="136603"/>
                </a:cubicBezTo>
                <a:cubicBezTo>
                  <a:pt x="206762" y="143108"/>
                  <a:pt x="194682" y="138926"/>
                  <a:pt x="170056" y="136603"/>
                </a:cubicBezTo>
                <a:cubicBezTo>
                  <a:pt x="145430" y="134280"/>
                  <a:pt x="111977" y="120341"/>
                  <a:pt x="83634" y="122664"/>
                </a:cubicBezTo>
                <a:cubicBezTo>
                  <a:pt x="55291" y="124987"/>
                  <a:pt x="27645" y="137764"/>
                  <a:pt x="0" y="150542"/>
                </a:cubicBezTo>
              </a:path>
            </a:pathLst>
          </a:custGeom>
          <a:ln w="762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" name="任意多边形 44"/>
          <p:cNvSpPr/>
          <p:nvPr/>
        </p:nvSpPr>
        <p:spPr>
          <a:xfrm>
            <a:off x="3937535" y="1497032"/>
            <a:ext cx="622826" cy="3272588"/>
          </a:xfrm>
          <a:custGeom>
            <a:avLst/>
            <a:gdLst>
              <a:gd name="connsiteX0" fmla="*/ 115694 w 419565"/>
              <a:gd name="connsiteY0" fmla="*/ 2486722 h 2486722"/>
              <a:gd name="connsiteX1" fmla="*/ 82241 w 419565"/>
              <a:gd name="connsiteY1" fmla="*/ 2341756 h 2486722"/>
              <a:gd name="connsiteX2" fmla="*/ 68302 w 419565"/>
              <a:gd name="connsiteY2" fmla="*/ 2263698 h 2486722"/>
              <a:gd name="connsiteX3" fmla="*/ 26485 w 419565"/>
              <a:gd name="connsiteY3" fmla="*/ 2194003 h 2486722"/>
              <a:gd name="connsiteX4" fmla="*/ 40424 w 419565"/>
              <a:gd name="connsiteY4" fmla="*/ 2074127 h 2486722"/>
              <a:gd name="connsiteX5" fmla="*/ 45999 w 419565"/>
              <a:gd name="connsiteY5" fmla="*/ 1976554 h 2486722"/>
              <a:gd name="connsiteX6" fmla="*/ 54363 w 419565"/>
              <a:gd name="connsiteY6" fmla="*/ 1915222 h 2486722"/>
              <a:gd name="connsiteX7" fmla="*/ 54363 w 419565"/>
              <a:gd name="connsiteY7" fmla="*/ 1834376 h 2486722"/>
              <a:gd name="connsiteX8" fmla="*/ 4182 w 419565"/>
              <a:gd name="connsiteY8" fmla="*/ 1764681 h 2486722"/>
              <a:gd name="connsiteX9" fmla="*/ 29272 w 419565"/>
              <a:gd name="connsiteY9" fmla="*/ 1731227 h 2486722"/>
              <a:gd name="connsiteX10" fmla="*/ 6970 w 419565"/>
              <a:gd name="connsiteY10" fmla="*/ 1686622 h 2486722"/>
              <a:gd name="connsiteX11" fmla="*/ 18121 w 419565"/>
              <a:gd name="connsiteY11" fmla="*/ 1644805 h 2486722"/>
              <a:gd name="connsiteX12" fmla="*/ 9758 w 419565"/>
              <a:gd name="connsiteY12" fmla="*/ 1625290 h 2486722"/>
              <a:gd name="connsiteX13" fmla="*/ 18121 w 419565"/>
              <a:gd name="connsiteY13" fmla="*/ 1563959 h 2486722"/>
              <a:gd name="connsiteX14" fmla="*/ 4182 w 419565"/>
              <a:gd name="connsiteY14" fmla="*/ 1536081 h 2486722"/>
              <a:gd name="connsiteX15" fmla="*/ 32060 w 419565"/>
              <a:gd name="connsiteY15" fmla="*/ 1499839 h 2486722"/>
              <a:gd name="connsiteX16" fmla="*/ 112906 w 419565"/>
              <a:gd name="connsiteY16" fmla="*/ 1396690 h 2486722"/>
              <a:gd name="connsiteX17" fmla="*/ 163087 w 419565"/>
              <a:gd name="connsiteY17" fmla="*/ 1290754 h 2486722"/>
              <a:gd name="connsiteX18" fmla="*/ 213267 w 419565"/>
              <a:gd name="connsiteY18" fmla="*/ 1193181 h 2486722"/>
              <a:gd name="connsiteX19" fmla="*/ 229994 w 419565"/>
              <a:gd name="connsiteY19" fmla="*/ 1117910 h 2486722"/>
              <a:gd name="connsiteX20" fmla="*/ 185389 w 419565"/>
              <a:gd name="connsiteY20" fmla="*/ 1053790 h 2486722"/>
              <a:gd name="connsiteX21" fmla="*/ 235570 w 419565"/>
              <a:gd name="connsiteY21" fmla="*/ 1048215 h 2486722"/>
              <a:gd name="connsiteX22" fmla="*/ 160299 w 419565"/>
              <a:gd name="connsiteY22" fmla="*/ 1009186 h 2486722"/>
              <a:gd name="connsiteX23" fmla="*/ 221631 w 419565"/>
              <a:gd name="connsiteY23" fmla="*/ 981308 h 2486722"/>
              <a:gd name="connsiteX24" fmla="*/ 149148 w 419565"/>
              <a:gd name="connsiteY24" fmla="*/ 931127 h 2486722"/>
              <a:gd name="connsiteX25" fmla="*/ 112906 w 419565"/>
              <a:gd name="connsiteY25" fmla="*/ 861432 h 2486722"/>
              <a:gd name="connsiteX26" fmla="*/ 87816 w 419565"/>
              <a:gd name="connsiteY26" fmla="*/ 825190 h 2486722"/>
              <a:gd name="connsiteX27" fmla="*/ 54363 w 419565"/>
              <a:gd name="connsiteY27" fmla="*/ 761071 h 2486722"/>
              <a:gd name="connsiteX28" fmla="*/ 68302 w 419565"/>
              <a:gd name="connsiteY28" fmla="*/ 724829 h 2486722"/>
              <a:gd name="connsiteX29" fmla="*/ 71089 w 419565"/>
              <a:gd name="connsiteY29" fmla="*/ 663498 h 2486722"/>
              <a:gd name="connsiteX30" fmla="*/ 96180 w 419565"/>
              <a:gd name="connsiteY30" fmla="*/ 655134 h 2486722"/>
              <a:gd name="connsiteX31" fmla="*/ 115694 w 419565"/>
              <a:gd name="connsiteY31" fmla="*/ 585439 h 2486722"/>
              <a:gd name="connsiteX32" fmla="*/ 160299 w 419565"/>
              <a:gd name="connsiteY32" fmla="*/ 582651 h 2486722"/>
              <a:gd name="connsiteX33" fmla="*/ 199328 w 419565"/>
              <a:gd name="connsiteY33" fmla="*/ 543622 h 2486722"/>
              <a:gd name="connsiteX34" fmla="*/ 216055 w 419565"/>
              <a:gd name="connsiteY34" fmla="*/ 493442 h 2486722"/>
              <a:gd name="connsiteX35" fmla="*/ 238358 w 419565"/>
              <a:gd name="connsiteY35" fmla="*/ 465564 h 2486722"/>
              <a:gd name="connsiteX36" fmla="*/ 269024 w 419565"/>
              <a:gd name="connsiteY36" fmla="*/ 471139 h 2486722"/>
              <a:gd name="connsiteX37" fmla="*/ 280175 w 419565"/>
              <a:gd name="connsiteY37" fmla="*/ 446049 h 2486722"/>
              <a:gd name="connsiteX38" fmla="*/ 302477 w 419565"/>
              <a:gd name="connsiteY38" fmla="*/ 412595 h 2486722"/>
              <a:gd name="connsiteX39" fmla="*/ 285750 w 419565"/>
              <a:gd name="connsiteY39" fmla="*/ 354051 h 2486722"/>
              <a:gd name="connsiteX40" fmla="*/ 299689 w 419565"/>
              <a:gd name="connsiteY40" fmla="*/ 298295 h 2486722"/>
              <a:gd name="connsiteX41" fmla="*/ 324780 w 419565"/>
              <a:gd name="connsiteY41" fmla="*/ 236964 h 2486722"/>
              <a:gd name="connsiteX42" fmla="*/ 349870 w 419565"/>
              <a:gd name="connsiteY42" fmla="*/ 164481 h 2486722"/>
              <a:gd name="connsiteX43" fmla="*/ 355445 w 419565"/>
              <a:gd name="connsiteY43" fmla="*/ 105937 h 2486722"/>
              <a:gd name="connsiteX44" fmla="*/ 355445 w 419565"/>
              <a:gd name="connsiteY44" fmla="*/ 69695 h 2486722"/>
              <a:gd name="connsiteX45" fmla="*/ 419565 w 419565"/>
              <a:gd name="connsiteY45" fmla="*/ 0 h 2486722"/>
              <a:gd name="connsiteX46" fmla="*/ 419565 w 419565"/>
              <a:gd name="connsiteY46" fmla="*/ 0 h 2486722"/>
              <a:gd name="connsiteX0" fmla="*/ 115694 w 562409"/>
              <a:gd name="connsiteY0" fmla="*/ 3201126 h 3201126"/>
              <a:gd name="connsiteX1" fmla="*/ 82241 w 562409"/>
              <a:gd name="connsiteY1" fmla="*/ 3056160 h 3201126"/>
              <a:gd name="connsiteX2" fmla="*/ 68302 w 562409"/>
              <a:gd name="connsiteY2" fmla="*/ 2978102 h 3201126"/>
              <a:gd name="connsiteX3" fmla="*/ 26485 w 562409"/>
              <a:gd name="connsiteY3" fmla="*/ 2908407 h 3201126"/>
              <a:gd name="connsiteX4" fmla="*/ 40424 w 562409"/>
              <a:gd name="connsiteY4" fmla="*/ 2788531 h 3201126"/>
              <a:gd name="connsiteX5" fmla="*/ 45999 w 562409"/>
              <a:gd name="connsiteY5" fmla="*/ 2690958 h 3201126"/>
              <a:gd name="connsiteX6" fmla="*/ 54363 w 562409"/>
              <a:gd name="connsiteY6" fmla="*/ 2629626 h 3201126"/>
              <a:gd name="connsiteX7" fmla="*/ 54363 w 562409"/>
              <a:gd name="connsiteY7" fmla="*/ 2548780 h 3201126"/>
              <a:gd name="connsiteX8" fmla="*/ 4182 w 562409"/>
              <a:gd name="connsiteY8" fmla="*/ 2479085 h 3201126"/>
              <a:gd name="connsiteX9" fmla="*/ 29272 w 562409"/>
              <a:gd name="connsiteY9" fmla="*/ 2445631 h 3201126"/>
              <a:gd name="connsiteX10" fmla="*/ 6970 w 562409"/>
              <a:gd name="connsiteY10" fmla="*/ 2401026 h 3201126"/>
              <a:gd name="connsiteX11" fmla="*/ 18121 w 562409"/>
              <a:gd name="connsiteY11" fmla="*/ 2359209 h 3201126"/>
              <a:gd name="connsiteX12" fmla="*/ 9758 w 562409"/>
              <a:gd name="connsiteY12" fmla="*/ 2339694 h 3201126"/>
              <a:gd name="connsiteX13" fmla="*/ 18121 w 562409"/>
              <a:gd name="connsiteY13" fmla="*/ 2278363 h 3201126"/>
              <a:gd name="connsiteX14" fmla="*/ 4182 w 562409"/>
              <a:gd name="connsiteY14" fmla="*/ 2250485 h 3201126"/>
              <a:gd name="connsiteX15" fmla="*/ 32060 w 562409"/>
              <a:gd name="connsiteY15" fmla="*/ 2214243 h 3201126"/>
              <a:gd name="connsiteX16" fmla="*/ 112906 w 562409"/>
              <a:gd name="connsiteY16" fmla="*/ 2111094 h 3201126"/>
              <a:gd name="connsiteX17" fmla="*/ 163087 w 562409"/>
              <a:gd name="connsiteY17" fmla="*/ 2005158 h 3201126"/>
              <a:gd name="connsiteX18" fmla="*/ 213267 w 562409"/>
              <a:gd name="connsiteY18" fmla="*/ 1907585 h 3201126"/>
              <a:gd name="connsiteX19" fmla="*/ 229994 w 562409"/>
              <a:gd name="connsiteY19" fmla="*/ 1832314 h 3201126"/>
              <a:gd name="connsiteX20" fmla="*/ 185389 w 562409"/>
              <a:gd name="connsiteY20" fmla="*/ 1768194 h 3201126"/>
              <a:gd name="connsiteX21" fmla="*/ 235570 w 562409"/>
              <a:gd name="connsiteY21" fmla="*/ 1762619 h 3201126"/>
              <a:gd name="connsiteX22" fmla="*/ 160299 w 562409"/>
              <a:gd name="connsiteY22" fmla="*/ 1723590 h 3201126"/>
              <a:gd name="connsiteX23" fmla="*/ 221631 w 562409"/>
              <a:gd name="connsiteY23" fmla="*/ 1695712 h 3201126"/>
              <a:gd name="connsiteX24" fmla="*/ 149148 w 562409"/>
              <a:gd name="connsiteY24" fmla="*/ 1645531 h 3201126"/>
              <a:gd name="connsiteX25" fmla="*/ 112906 w 562409"/>
              <a:gd name="connsiteY25" fmla="*/ 1575836 h 3201126"/>
              <a:gd name="connsiteX26" fmla="*/ 87816 w 562409"/>
              <a:gd name="connsiteY26" fmla="*/ 1539594 h 3201126"/>
              <a:gd name="connsiteX27" fmla="*/ 54363 w 562409"/>
              <a:gd name="connsiteY27" fmla="*/ 1475475 h 3201126"/>
              <a:gd name="connsiteX28" fmla="*/ 68302 w 562409"/>
              <a:gd name="connsiteY28" fmla="*/ 1439233 h 3201126"/>
              <a:gd name="connsiteX29" fmla="*/ 71089 w 562409"/>
              <a:gd name="connsiteY29" fmla="*/ 1377902 h 3201126"/>
              <a:gd name="connsiteX30" fmla="*/ 96180 w 562409"/>
              <a:gd name="connsiteY30" fmla="*/ 1369538 h 3201126"/>
              <a:gd name="connsiteX31" fmla="*/ 115694 w 562409"/>
              <a:gd name="connsiteY31" fmla="*/ 1299843 h 3201126"/>
              <a:gd name="connsiteX32" fmla="*/ 160299 w 562409"/>
              <a:gd name="connsiteY32" fmla="*/ 1297055 h 3201126"/>
              <a:gd name="connsiteX33" fmla="*/ 199328 w 562409"/>
              <a:gd name="connsiteY33" fmla="*/ 1258026 h 3201126"/>
              <a:gd name="connsiteX34" fmla="*/ 216055 w 562409"/>
              <a:gd name="connsiteY34" fmla="*/ 1207846 h 3201126"/>
              <a:gd name="connsiteX35" fmla="*/ 238358 w 562409"/>
              <a:gd name="connsiteY35" fmla="*/ 1179968 h 3201126"/>
              <a:gd name="connsiteX36" fmla="*/ 269024 w 562409"/>
              <a:gd name="connsiteY36" fmla="*/ 1185543 h 3201126"/>
              <a:gd name="connsiteX37" fmla="*/ 280175 w 562409"/>
              <a:gd name="connsiteY37" fmla="*/ 1160453 h 3201126"/>
              <a:gd name="connsiteX38" fmla="*/ 302477 w 562409"/>
              <a:gd name="connsiteY38" fmla="*/ 1126999 h 3201126"/>
              <a:gd name="connsiteX39" fmla="*/ 285750 w 562409"/>
              <a:gd name="connsiteY39" fmla="*/ 1068455 h 3201126"/>
              <a:gd name="connsiteX40" fmla="*/ 299689 w 562409"/>
              <a:gd name="connsiteY40" fmla="*/ 1012699 h 3201126"/>
              <a:gd name="connsiteX41" fmla="*/ 324780 w 562409"/>
              <a:gd name="connsiteY41" fmla="*/ 951368 h 3201126"/>
              <a:gd name="connsiteX42" fmla="*/ 349870 w 562409"/>
              <a:gd name="connsiteY42" fmla="*/ 878885 h 3201126"/>
              <a:gd name="connsiteX43" fmla="*/ 355445 w 562409"/>
              <a:gd name="connsiteY43" fmla="*/ 820341 h 3201126"/>
              <a:gd name="connsiteX44" fmla="*/ 355445 w 562409"/>
              <a:gd name="connsiteY44" fmla="*/ 784099 h 3201126"/>
              <a:gd name="connsiteX45" fmla="*/ 419565 w 562409"/>
              <a:gd name="connsiteY45" fmla="*/ 714404 h 3201126"/>
              <a:gd name="connsiteX46" fmla="*/ 562409 w 562409"/>
              <a:gd name="connsiteY46" fmla="*/ 0 h 3201126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562409 w 562409"/>
              <a:gd name="connsiteY46" fmla="*/ 0 h 3272588"/>
              <a:gd name="connsiteX0" fmla="*/ 115694 w 567437"/>
              <a:gd name="connsiteY0" fmla="*/ 3289458 h 3289458"/>
              <a:gd name="connsiteX1" fmla="*/ 82241 w 567437"/>
              <a:gd name="connsiteY1" fmla="*/ 3144492 h 3289458"/>
              <a:gd name="connsiteX2" fmla="*/ 68302 w 567437"/>
              <a:gd name="connsiteY2" fmla="*/ 3066434 h 3289458"/>
              <a:gd name="connsiteX3" fmla="*/ 26485 w 567437"/>
              <a:gd name="connsiteY3" fmla="*/ 2996739 h 3289458"/>
              <a:gd name="connsiteX4" fmla="*/ 40424 w 567437"/>
              <a:gd name="connsiteY4" fmla="*/ 2876863 h 3289458"/>
              <a:gd name="connsiteX5" fmla="*/ 45999 w 567437"/>
              <a:gd name="connsiteY5" fmla="*/ 2779290 h 3289458"/>
              <a:gd name="connsiteX6" fmla="*/ 54363 w 567437"/>
              <a:gd name="connsiteY6" fmla="*/ 2717958 h 3289458"/>
              <a:gd name="connsiteX7" fmla="*/ 54363 w 567437"/>
              <a:gd name="connsiteY7" fmla="*/ 2637112 h 3289458"/>
              <a:gd name="connsiteX8" fmla="*/ 4182 w 567437"/>
              <a:gd name="connsiteY8" fmla="*/ 2567417 h 3289458"/>
              <a:gd name="connsiteX9" fmla="*/ 29272 w 567437"/>
              <a:gd name="connsiteY9" fmla="*/ 2533963 h 3289458"/>
              <a:gd name="connsiteX10" fmla="*/ 6970 w 567437"/>
              <a:gd name="connsiteY10" fmla="*/ 2489358 h 3289458"/>
              <a:gd name="connsiteX11" fmla="*/ 18121 w 567437"/>
              <a:gd name="connsiteY11" fmla="*/ 2447541 h 3289458"/>
              <a:gd name="connsiteX12" fmla="*/ 9758 w 567437"/>
              <a:gd name="connsiteY12" fmla="*/ 2428026 h 3289458"/>
              <a:gd name="connsiteX13" fmla="*/ 18121 w 567437"/>
              <a:gd name="connsiteY13" fmla="*/ 2366695 h 3289458"/>
              <a:gd name="connsiteX14" fmla="*/ 4182 w 567437"/>
              <a:gd name="connsiteY14" fmla="*/ 2338817 h 3289458"/>
              <a:gd name="connsiteX15" fmla="*/ 32060 w 567437"/>
              <a:gd name="connsiteY15" fmla="*/ 2302575 h 3289458"/>
              <a:gd name="connsiteX16" fmla="*/ 112906 w 567437"/>
              <a:gd name="connsiteY16" fmla="*/ 2199426 h 3289458"/>
              <a:gd name="connsiteX17" fmla="*/ 163087 w 567437"/>
              <a:gd name="connsiteY17" fmla="*/ 2093490 h 3289458"/>
              <a:gd name="connsiteX18" fmla="*/ 213267 w 567437"/>
              <a:gd name="connsiteY18" fmla="*/ 1995917 h 3289458"/>
              <a:gd name="connsiteX19" fmla="*/ 229994 w 567437"/>
              <a:gd name="connsiteY19" fmla="*/ 1920646 h 3289458"/>
              <a:gd name="connsiteX20" fmla="*/ 185389 w 567437"/>
              <a:gd name="connsiteY20" fmla="*/ 1856526 h 3289458"/>
              <a:gd name="connsiteX21" fmla="*/ 235570 w 567437"/>
              <a:gd name="connsiteY21" fmla="*/ 1850951 h 3289458"/>
              <a:gd name="connsiteX22" fmla="*/ 160299 w 567437"/>
              <a:gd name="connsiteY22" fmla="*/ 1811922 h 3289458"/>
              <a:gd name="connsiteX23" fmla="*/ 221631 w 567437"/>
              <a:gd name="connsiteY23" fmla="*/ 1784044 h 3289458"/>
              <a:gd name="connsiteX24" fmla="*/ 149148 w 567437"/>
              <a:gd name="connsiteY24" fmla="*/ 1733863 h 3289458"/>
              <a:gd name="connsiteX25" fmla="*/ 112906 w 567437"/>
              <a:gd name="connsiteY25" fmla="*/ 1664168 h 3289458"/>
              <a:gd name="connsiteX26" fmla="*/ 87816 w 567437"/>
              <a:gd name="connsiteY26" fmla="*/ 1627926 h 3289458"/>
              <a:gd name="connsiteX27" fmla="*/ 54363 w 567437"/>
              <a:gd name="connsiteY27" fmla="*/ 1563807 h 3289458"/>
              <a:gd name="connsiteX28" fmla="*/ 68302 w 567437"/>
              <a:gd name="connsiteY28" fmla="*/ 1527565 h 3289458"/>
              <a:gd name="connsiteX29" fmla="*/ 71089 w 567437"/>
              <a:gd name="connsiteY29" fmla="*/ 1466234 h 3289458"/>
              <a:gd name="connsiteX30" fmla="*/ 96180 w 567437"/>
              <a:gd name="connsiteY30" fmla="*/ 1457870 h 3289458"/>
              <a:gd name="connsiteX31" fmla="*/ 115694 w 567437"/>
              <a:gd name="connsiteY31" fmla="*/ 1388175 h 3289458"/>
              <a:gd name="connsiteX32" fmla="*/ 160299 w 567437"/>
              <a:gd name="connsiteY32" fmla="*/ 1385387 h 3289458"/>
              <a:gd name="connsiteX33" fmla="*/ 199328 w 567437"/>
              <a:gd name="connsiteY33" fmla="*/ 1346358 h 3289458"/>
              <a:gd name="connsiteX34" fmla="*/ 216055 w 567437"/>
              <a:gd name="connsiteY34" fmla="*/ 1296178 h 3289458"/>
              <a:gd name="connsiteX35" fmla="*/ 238358 w 567437"/>
              <a:gd name="connsiteY35" fmla="*/ 1268300 h 3289458"/>
              <a:gd name="connsiteX36" fmla="*/ 269024 w 567437"/>
              <a:gd name="connsiteY36" fmla="*/ 1273875 h 3289458"/>
              <a:gd name="connsiteX37" fmla="*/ 280175 w 567437"/>
              <a:gd name="connsiteY37" fmla="*/ 1248785 h 3289458"/>
              <a:gd name="connsiteX38" fmla="*/ 302477 w 567437"/>
              <a:gd name="connsiteY38" fmla="*/ 1215331 h 3289458"/>
              <a:gd name="connsiteX39" fmla="*/ 285750 w 567437"/>
              <a:gd name="connsiteY39" fmla="*/ 1156787 h 3289458"/>
              <a:gd name="connsiteX40" fmla="*/ 299689 w 567437"/>
              <a:gd name="connsiteY40" fmla="*/ 1101031 h 3289458"/>
              <a:gd name="connsiteX41" fmla="*/ 324780 w 567437"/>
              <a:gd name="connsiteY41" fmla="*/ 1039700 h 3289458"/>
              <a:gd name="connsiteX42" fmla="*/ 349870 w 567437"/>
              <a:gd name="connsiteY42" fmla="*/ 967217 h 3289458"/>
              <a:gd name="connsiteX43" fmla="*/ 355445 w 567437"/>
              <a:gd name="connsiteY43" fmla="*/ 908673 h 3289458"/>
              <a:gd name="connsiteX44" fmla="*/ 355445 w 567437"/>
              <a:gd name="connsiteY44" fmla="*/ 872431 h 3289458"/>
              <a:gd name="connsiteX45" fmla="*/ 419565 w 567437"/>
              <a:gd name="connsiteY45" fmla="*/ 802736 h 3289458"/>
              <a:gd name="connsiteX46" fmla="*/ 543630 w 567437"/>
              <a:gd name="connsiteY46" fmla="*/ 130978 h 3289458"/>
              <a:gd name="connsiteX47" fmla="*/ 562409 w 567437"/>
              <a:gd name="connsiteY47" fmla="*/ 16870 h 328945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47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23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88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64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543630 w 562409"/>
              <a:gd name="connsiteY48" fmla="*/ 114108 h 3272588"/>
              <a:gd name="connsiteX49" fmla="*/ 543630 w 562409"/>
              <a:gd name="connsiteY49" fmla="*/ 112242 h 3272588"/>
              <a:gd name="connsiteX50" fmla="*/ 562409 w 562409"/>
              <a:gd name="connsiteY50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543630 w 562409"/>
              <a:gd name="connsiteY49" fmla="*/ 114108 h 3272588"/>
              <a:gd name="connsiteX50" fmla="*/ 543630 w 562409"/>
              <a:gd name="connsiteY50" fmla="*/ 112242 h 3272588"/>
              <a:gd name="connsiteX51" fmla="*/ 562409 w 562409"/>
              <a:gd name="connsiteY51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543630 w 562409"/>
              <a:gd name="connsiteY50" fmla="*/ 114108 h 3272588"/>
              <a:gd name="connsiteX51" fmla="*/ 543630 w 562409"/>
              <a:gd name="connsiteY51" fmla="*/ 112242 h 3272588"/>
              <a:gd name="connsiteX52" fmla="*/ 562409 w 562409"/>
              <a:gd name="connsiteY52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74585 w 562409"/>
              <a:gd name="connsiteY50" fmla="*/ 504127 h 3272588"/>
              <a:gd name="connsiteX51" fmla="*/ 543630 w 562409"/>
              <a:gd name="connsiteY51" fmla="*/ 114108 h 3272588"/>
              <a:gd name="connsiteX52" fmla="*/ 543630 w 562409"/>
              <a:gd name="connsiteY52" fmla="*/ 112242 h 3272588"/>
              <a:gd name="connsiteX53" fmla="*/ 562409 w 562409"/>
              <a:gd name="connsiteY53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43630 w 562409"/>
              <a:gd name="connsiteY52" fmla="*/ 114108 h 3272588"/>
              <a:gd name="connsiteX53" fmla="*/ 543630 w 562409"/>
              <a:gd name="connsiteY53" fmla="*/ 112242 h 3272588"/>
              <a:gd name="connsiteX54" fmla="*/ 562409 w 562409"/>
              <a:gd name="connsiteY54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15671 w 562409"/>
              <a:gd name="connsiteY52" fmla="*/ 280193 h 3272588"/>
              <a:gd name="connsiteX53" fmla="*/ 543630 w 562409"/>
              <a:gd name="connsiteY53" fmla="*/ 114108 h 3272588"/>
              <a:gd name="connsiteX54" fmla="*/ 543630 w 562409"/>
              <a:gd name="connsiteY54" fmla="*/ 112242 h 3272588"/>
              <a:gd name="connsiteX55" fmla="*/ 562409 w 562409"/>
              <a:gd name="connsiteY55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630 w 562409"/>
              <a:gd name="connsiteY55" fmla="*/ 112242 h 3272588"/>
              <a:gd name="connsiteX56" fmla="*/ 562409 w 562409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598 w 562409"/>
              <a:gd name="connsiteY55" fmla="*/ 112242 h 3272588"/>
              <a:gd name="connsiteX56" fmla="*/ 562409 w 562409"/>
              <a:gd name="connsiteY56" fmla="*/ 0 h 3272588"/>
              <a:gd name="connsiteX0" fmla="*/ 115694 w 619039"/>
              <a:gd name="connsiteY0" fmla="*/ 3272588 h 3272588"/>
              <a:gd name="connsiteX1" fmla="*/ 82241 w 619039"/>
              <a:gd name="connsiteY1" fmla="*/ 3127622 h 3272588"/>
              <a:gd name="connsiteX2" fmla="*/ 68302 w 619039"/>
              <a:gd name="connsiteY2" fmla="*/ 3049564 h 3272588"/>
              <a:gd name="connsiteX3" fmla="*/ 26485 w 619039"/>
              <a:gd name="connsiteY3" fmla="*/ 2979869 h 3272588"/>
              <a:gd name="connsiteX4" fmla="*/ 40424 w 619039"/>
              <a:gd name="connsiteY4" fmla="*/ 2859993 h 3272588"/>
              <a:gd name="connsiteX5" fmla="*/ 45999 w 619039"/>
              <a:gd name="connsiteY5" fmla="*/ 2762420 h 3272588"/>
              <a:gd name="connsiteX6" fmla="*/ 54363 w 619039"/>
              <a:gd name="connsiteY6" fmla="*/ 2701088 h 3272588"/>
              <a:gd name="connsiteX7" fmla="*/ 54363 w 619039"/>
              <a:gd name="connsiteY7" fmla="*/ 2620242 h 3272588"/>
              <a:gd name="connsiteX8" fmla="*/ 4182 w 619039"/>
              <a:gd name="connsiteY8" fmla="*/ 2550547 h 3272588"/>
              <a:gd name="connsiteX9" fmla="*/ 29272 w 619039"/>
              <a:gd name="connsiteY9" fmla="*/ 2517093 h 3272588"/>
              <a:gd name="connsiteX10" fmla="*/ 6970 w 619039"/>
              <a:gd name="connsiteY10" fmla="*/ 2472488 h 3272588"/>
              <a:gd name="connsiteX11" fmla="*/ 18121 w 619039"/>
              <a:gd name="connsiteY11" fmla="*/ 2430671 h 3272588"/>
              <a:gd name="connsiteX12" fmla="*/ 9758 w 619039"/>
              <a:gd name="connsiteY12" fmla="*/ 2411156 h 3272588"/>
              <a:gd name="connsiteX13" fmla="*/ 18121 w 619039"/>
              <a:gd name="connsiteY13" fmla="*/ 2349825 h 3272588"/>
              <a:gd name="connsiteX14" fmla="*/ 4182 w 619039"/>
              <a:gd name="connsiteY14" fmla="*/ 2321947 h 3272588"/>
              <a:gd name="connsiteX15" fmla="*/ 32060 w 619039"/>
              <a:gd name="connsiteY15" fmla="*/ 2285705 h 3272588"/>
              <a:gd name="connsiteX16" fmla="*/ 112906 w 619039"/>
              <a:gd name="connsiteY16" fmla="*/ 2182556 h 3272588"/>
              <a:gd name="connsiteX17" fmla="*/ 163087 w 619039"/>
              <a:gd name="connsiteY17" fmla="*/ 2076620 h 3272588"/>
              <a:gd name="connsiteX18" fmla="*/ 213267 w 619039"/>
              <a:gd name="connsiteY18" fmla="*/ 1979047 h 3272588"/>
              <a:gd name="connsiteX19" fmla="*/ 229994 w 619039"/>
              <a:gd name="connsiteY19" fmla="*/ 1903776 h 3272588"/>
              <a:gd name="connsiteX20" fmla="*/ 185389 w 619039"/>
              <a:gd name="connsiteY20" fmla="*/ 1839656 h 3272588"/>
              <a:gd name="connsiteX21" fmla="*/ 235570 w 619039"/>
              <a:gd name="connsiteY21" fmla="*/ 1834081 h 3272588"/>
              <a:gd name="connsiteX22" fmla="*/ 160299 w 619039"/>
              <a:gd name="connsiteY22" fmla="*/ 1795052 h 3272588"/>
              <a:gd name="connsiteX23" fmla="*/ 221631 w 619039"/>
              <a:gd name="connsiteY23" fmla="*/ 1767174 h 3272588"/>
              <a:gd name="connsiteX24" fmla="*/ 149148 w 619039"/>
              <a:gd name="connsiteY24" fmla="*/ 1716993 h 3272588"/>
              <a:gd name="connsiteX25" fmla="*/ 112906 w 619039"/>
              <a:gd name="connsiteY25" fmla="*/ 1647298 h 3272588"/>
              <a:gd name="connsiteX26" fmla="*/ 87816 w 619039"/>
              <a:gd name="connsiteY26" fmla="*/ 1611056 h 3272588"/>
              <a:gd name="connsiteX27" fmla="*/ 54363 w 619039"/>
              <a:gd name="connsiteY27" fmla="*/ 1546937 h 3272588"/>
              <a:gd name="connsiteX28" fmla="*/ 68302 w 619039"/>
              <a:gd name="connsiteY28" fmla="*/ 1510695 h 3272588"/>
              <a:gd name="connsiteX29" fmla="*/ 71089 w 619039"/>
              <a:gd name="connsiteY29" fmla="*/ 1449364 h 3272588"/>
              <a:gd name="connsiteX30" fmla="*/ 96180 w 619039"/>
              <a:gd name="connsiteY30" fmla="*/ 1441000 h 3272588"/>
              <a:gd name="connsiteX31" fmla="*/ 115694 w 619039"/>
              <a:gd name="connsiteY31" fmla="*/ 1371305 h 3272588"/>
              <a:gd name="connsiteX32" fmla="*/ 160299 w 619039"/>
              <a:gd name="connsiteY32" fmla="*/ 1368517 h 3272588"/>
              <a:gd name="connsiteX33" fmla="*/ 199328 w 619039"/>
              <a:gd name="connsiteY33" fmla="*/ 1329488 h 3272588"/>
              <a:gd name="connsiteX34" fmla="*/ 216055 w 619039"/>
              <a:gd name="connsiteY34" fmla="*/ 1279308 h 3272588"/>
              <a:gd name="connsiteX35" fmla="*/ 238358 w 619039"/>
              <a:gd name="connsiteY35" fmla="*/ 1251430 h 3272588"/>
              <a:gd name="connsiteX36" fmla="*/ 269024 w 619039"/>
              <a:gd name="connsiteY36" fmla="*/ 1257005 h 3272588"/>
              <a:gd name="connsiteX37" fmla="*/ 280175 w 619039"/>
              <a:gd name="connsiteY37" fmla="*/ 1231915 h 3272588"/>
              <a:gd name="connsiteX38" fmla="*/ 302477 w 619039"/>
              <a:gd name="connsiteY38" fmla="*/ 1198461 h 3272588"/>
              <a:gd name="connsiteX39" fmla="*/ 285750 w 619039"/>
              <a:gd name="connsiteY39" fmla="*/ 1139917 h 3272588"/>
              <a:gd name="connsiteX40" fmla="*/ 299689 w 619039"/>
              <a:gd name="connsiteY40" fmla="*/ 1084161 h 3272588"/>
              <a:gd name="connsiteX41" fmla="*/ 324780 w 619039"/>
              <a:gd name="connsiteY41" fmla="*/ 1022830 h 3272588"/>
              <a:gd name="connsiteX42" fmla="*/ 349870 w 619039"/>
              <a:gd name="connsiteY42" fmla="*/ 950347 h 3272588"/>
              <a:gd name="connsiteX43" fmla="*/ 355445 w 619039"/>
              <a:gd name="connsiteY43" fmla="*/ 891803 h 3272588"/>
              <a:gd name="connsiteX44" fmla="*/ 355445 w 619039"/>
              <a:gd name="connsiteY44" fmla="*/ 855561 h 3272588"/>
              <a:gd name="connsiteX45" fmla="*/ 419565 w 619039"/>
              <a:gd name="connsiteY45" fmla="*/ 785866 h 3272588"/>
              <a:gd name="connsiteX46" fmla="*/ 448458 w 619039"/>
              <a:gd name="connsiteY46" fmla="*/ 670140 h 3272588"/>
              <a:gd name="connsiteX47" fmla="*/ 461522 w 619039"/>
              <a:gd name="connsiteY47" fmla="*/ 601142 h 3272588"/>
              <a:gd name="connsiteX48" fmla="*/ 459656 w 619039"/>
              <a:gd name="connsiteY48" fmla="*/ 595543 h 3272588"/>
              <a:gd name="connsiteX49" fmla="*/ 459688 w 619039"/>
              <a:gd name="connsiteY49" fmla="*/ 595567 h 3272588"/>
              <a:gd name="connsiteX50" fmla="*/ 467120 w 619039"/>
              <a:gd name="connsiteY50" fmla="*/ 522764 h 3272588"/>
              <a:gd name="connsiteX51" fmla="*/ 474585 w 619039"/>
              <a:gd name="connsiteY51" fmla="*/ 504127 h 3272588"/>
              <a:gd name="connsiteX52" fmla="*/ 491412 w 619039"/>
              <a:gd name="connsiteY52" fmla="*/ 431348 h 3272588"/>
              <a:gd name="connsiteX53" fmla="*/ 515671 w 619039"/>
              <a:gd name="connsiteY53" fmla="*/ 280193 h 3272588"/>
              <a:gd name="connsiteX54" fmla="*/ 543630 w 619039"/>
              <a:gd name="connsiteY54" fmla="*/ 114108 h 3272588"/>
              <a:gd name="connsiteX55" fmla="*/ 543598 w 619039"/>
              <a:gd name="connsiteY55" fmla="*/ 112242 h 3272588"/>
              <a:gd name="connsiteX56" fmla="*/ 562409 w 619039"/>
              <a:gd name="connsiteY56" fmla="*/ 0 h 3272588"/>
              <a:gd name="connsiteX0" fmla="*/ 115694 w 639241"/>
              <a:gd name="connsiteY0" fmla="*/ 3272588 h 3272588"/>
              <a:gd name="connsiteX1" fmla="*/ 82241 w 639241"/>
              <a:gd name="connsiteY1" fmla="*/ 3127622 h 3272588"/>
              <a:gd name="connsiteX2" fmla="*/ 68302 w 639241"/>
              <a:gd name="connsiteY2" fmla="*/ 3049564 h 3272588"/>
              <a:gd name="connsiteX3" fmla="*/ 26485 w 639241"/>
              <a:gd name="connsiteY3" fmla="*/ 2979869 h 3272588"/>
              <a:gd name="connsiteX4" fmla="*/ 40424 w 639241"/>
              <a:gd name="connsiteY4" fmla="*/ 2859993 h 3272588"/>
              <a:gd name="connsiteX5" fmla="*/ 45999 w 639241"/>
              <a:gd name="connsiteY5" fmla="*/ 2762420 h 3272588"/>
              <a:gd name="connsiteX6" fmla="*/ 54363 w 639241"/>
              <a:gd name="connsiteY6" fmla="*/ 2701088 h 3272588"/>
              <a:gd name="connsiteX7" fmla="*/ 54363 w 639241"/>
              <a:gd name="connsiteY7" fmla="*/ 2620242 h 3272588"/>
              <a:gd name="connsiteX8" fmla="*/ 4182 w 639241"/>
              <a:gd name="connsiteY8" fmla="*/ 2550547 h 3272588"/>
              <a:gd name="connsiteX9" fmla="*/ 29272 w 639241"/>
              <a:gd name="connsiteY9" fmla="*/ 2517093 h 3272588"/>
              <a:gd name="connsiteX10" fmla="*/ 6970 w 639241"/>
              <a:gd name="connsiteY10" fmla="*/ 2472488 h 3272588"/>
              <a:gd name="connsiteX11" fmla="*/ 18121 w 639241"/>
              <a:gd name="connsiteY11" fmla="*/ 2430671 h 3272588"/>
              <a:gd name="connsiteX12" fmla="*/ 9758 w 639241"/>
              <a:gd name="connsiteY12" fmla="*/ 2411156 h 3272588"/>
              <a:gd name="connsiteX13" fmla="*/ 18121 w 639241"/>
              <a:gd name="connsiteY13" fmla="*/ 2349825 h 3272588"/>
              <a:gd name="connsiteX14" fmla="*/ 4182 w 639241"/>
              <a:gd name="connsiteY14" fmla="*/ 2321947 h 3272588"/>
              <a:gd name="connsiteX15" fmla="*/ 32060 w 639241"/>
              <a:gd name="connsiteY15" fmla="*/ 2285705 h 3272588"/>
              <a:gd name="connsiteX16" fmla="*/ 112906 w 639241"/>
              <a:gd name="connsiteY16" fmla="*/ 2182556 h 3272588"/>
              <a:gd name="connsiteX17" fmla="*/ 163087 w 639241"/>
              <a:gd name="connsiteY17" fmla="*/ 2076620 h 3272588"/>
              <a:gd name="connsiteX18" fmla="*/ 213267 w 639241"/>
              <a:gd name="connsiteY18" fmla="*/ 1979047 h 3272588"/>
              <a:gd name="connsiteX19" fmla="*/ 229994 w 639241"/>
              <a:gd name="connsiteY19" fmla="*/ 1903776 h 3272588"/>
              <a:gd name="connsiteX20" fmla="*/ 185389 w 639241"/>
              <a:gd name="connsiteY20" fmla="*/ 1839656 h 3272588"/>
              <a:gd name="connsiteX21" fmla="*/ 235570 w 639241"/>
              <a:gd name="connsiteY21" fmla="*/ 1834081 h 3272588"/>
              <a:gd name="connsiteX22" fmla="*/ 160299 w 639241"/>
              <a:gd name="connsiteY22" fmla="*/ 1795052 h 3272588"/>
              <a:gd name="connsiteX23" fmla="*/ 221631 w 639241"/>
              <a:gd name="connsiteY23" fmla="*/ 1767174 h 3272588"/>
              <a:gd name="connsiteX24" fmla="*/ 149148 w 639241"/>
              <a:gd name="connsiteY24" fmla="*/ 1716993 h 3272588"/>
              <a:gd name="connsiteX25" fmla="*/ 112906 w 639241"/>
              <a:gd name="connsiteY25" fmla="*/ 1647298 h 3272588"/>
              <a:gd name="connsiteX26" fmla="*/ 87816 w 639241"/>
              <a:gd name="connsiteY26" fmla="*/ 1611056 h 3272588"/>
              <a:gd name="connsiteX27" fmla="*/ 54363 w 639241"/>
              <a:gd name="connsiteY27" fmla="*/ 1546937 h 3272588"/>
              <a:gd name="connsiteX28" fmla="*/ 68302 w 639241"/>
              <a:gd name="connsiteY28" fmla="*/ 1510695 h 3272588"/>
              <a:gd name="connsiteX29" fmla="*/ 71089 w 639241"/>
              <a:gd name="connsiteY29" fmla="*/ 1449364 h 3272588"/>
              <a:gd name="connsiteX30" fmla="*/ 96180 w 639241"/>
              <a:gd name="connsiteY30" fmla="*/ 1441000 h 3272588"/>
              <a:gd name="connsiteX31" fmla="*/ 115694 w 639241"/>
              <a:gd name="connsiteY31" fmla="*/ 1371305 h 3272588"/>
              <a:gd name="connsiteX32" fmla="*/ 160299 w 639241"/>
              <a:gd name="connsiteY32" fmla="*/ 1368517 h 3272588"/>
              <a:gd name="connsiteX33" fmla="*/ 199328 w 639241"/>
              <a:gd name="connsiteY33" fmla="*/ 1329488 h 3272588"/>
              <a:gd name="connsiteX34" fmla="*/ 216055 w 639241"/>
              <a:gd name="connsiteY34" fmla="*/ 1279308 h 3272588"/>
              <a:gd name="connsiteX35" fmla="*/ 238358 w 639241"/>
              <a:gd name="connsiteY35" fmla="*/ 1251430 h 3272588"/>
              <a:gd name="connsiteX36" fmla="*/ 269024 w 639241"/>
              <a:gd name="connsiteY36" fmla="*/ 1257005 h 3272588"/>
              <a:gd name="connsiteX37" fmla="*/ 280175 w 639241"/>
              <a:gd name="connsiteY37" fmla="*/ 1231915 h 3272588"/>
              <a:gd name="connsiteX38" fmla="*/ 302477 w 639241"/>
              <a:gd name="connsiteY38" fmla="*/ 1198461 h 3272588"/>
              <a:gd name="connsiteX39" fmla="*/ 285750 w 639241"/>
              <a:gd name="connsiteY39" fmla="*/ 1139917 h 3272588"/>
              <a:gd name="connsiteX40" fmla="*/ 299689 w 639241"/>
              <a:gd name="connsiteY40" fmla="*/ 1084161 h 3272588"/>
              <a:gd name="connsiteX41" fmla="*/ 324780 w 639241"/>
              <a:gd name="connsiteY41" fmla="*/ 1022830 h 3272588"/>
              <a:gd name="connsiteX42" fmla="*/ 349870 w 639241"/>
              <a:gd name="connsiteY42" fmla="*/ 950347 h 3272588"/>
              <a:gd name="connsiteX43" fmla="*/ 355445 w 639241"/>
              <a:gd name="connsiteY43" fmla="*/ 891803 h 3272588"/>
              <a:gd name="connsiteX44" fmla="*/ 355445 w 639241"/>
              <a:gd name="connsiteY44" fmla="*/ 855561 h 3272588"/>
              <a:gd name="connsiteX45" fmla="*/ 419565 w 639241"/>
              <a:gd name="connsiteY45" fmla="*/ 785866 h 3272588"/>
              <a:gd name="connsiteX46" fmla="*/ 448458 w 639241"/>
              <a:gd name="connsiteY46" fmla="*/ 670140 h 3272588"/>
              <a:gd name="connsiteX47" fmla="*/ 461522 w 639241"/>
              <a:gd name="connsiteY47" fmla="*/ 601142 h 3272588"/>
              <a:gd name="connsiteX48" fmla="*/ 459656 w 639241"/>
              <a:gd name="connsiteY48" fmla="*/ 595543 h 3272588"/>
              <a:gd name="connsiteX49" fmla="*/ 459688 w 639241"/>
              <a:gd name="connsiteY49" fmla="*/ 595567 h 3272588"/>
              <a:gd name="connsiteX50" fmla="*/ 467120 w 639241"/>
              <a:gd name="connsiteY50" fmla="*/ 522764 h 3272588"/>
              <a:gd name="connsiteX51" fmla="*/ 474585 w 639241"/>
              <a:gd name="connsiteY51" fmla="*/ 504127 h 3272588"/>
              <a:gd name="connsiteX52" fmla="*/ 491412 w 639241"/>
              <a:gd name="connsiteY52" fmla="*/ 431348 h 3272588"/>
              <a:gd name="connsiteX53" fmla="*/ 515671 w 639241"/>
              <a:gd name="connsiteY53" fmla="*/ 280193 h 3272588"/>
              <a:gd name="connsiteX54" fmla="*/ 543630 w 639241"/>
              <a:gd name="connsiteY54" fmla="*/ 114108 h 3272588"/>
              <a:gd name="connsiteX55" fmla="*/ 543598 w 639241"/>
              <a:gd name="connsiteY55" fmla="*/ 112242 h 3272588"/>
              <a:gd name="connsiteX56" fmla="*/ 562409 w 639241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62409 w 562409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615036 w 622826"/>
              <a:gd name="connsiteY54" fmla="*/ 114108 h 3272588"/>
              <a:gd name="connsiteX55" fmla="*/ 562409 w 622826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06974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2078 w 622826"/>
              <a:gd name="connsiteY53" fmla="*/ 573711 h 3272588"/>
              <a:gd name="connsiteX54" fmla="*/ 497724 w 622826"/>
              <a:gd name="connsiteY54" fmla="*/ 502273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562078 w 622826"/>
              <a:gd name="connsiteY52" fmla="*/ 573711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02273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531094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3062 w 622826"/>
              <a:gd name="connsiteY49" fmla="*/ 5948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24 w 622826"/>
              <a:gd name="connsiteY48" fmla="*/ 595519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27570 w 622826"/>
              <a:gd name="connsiteY48" fmla="*/ 603759 h 3272588"/>
              <a:gd name="connsiteX49" fmla="*/ 502385 w 622826"/>
              <a:gd name="connsiteY49" fmla="*/ 584386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20821 w 622826"/>
              <a:gd name="connsiteY47" fmla="*/ 612290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26362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22826" h="3272588">
                <a:moveTo>
                  <a:pt x="115694" y="3272588"/>
                </a:moveTo>
                <a:cubicBezTo>
                  <a:pt x="102917" y="3218690"/>
                  <a:pt x="90140" y="3164793"/>
                  <a:pt x="82241" y="3127622"/>
                </a:cubicBezTo>
                <a:cubicBezTo>
                  <a:pt x="74342" y="3090451"/>
                  <a:pt x="77595" y="3074190"/>
                  <a:pt x="68302" y="3049564"/>
                </a:cubicBezTo>
                <a:cubicBezTo>
                  <a:pt x="59009" y="3024939"/>
                  <a:pt x="31131" y="3011464"/>
                  <a:pt x="26485" y="2979869"/>
                </a:cubicBezTo>
                <a:cubicBezTo>
                  <a:pt x="21839" y="2948274"/>
                  <a:pt x="37172" y="2896234"/>
                  <a:pt x="40424" y="2859993"/>
                </a:cubicBezTo>
                <a:cubicBezTo>
                  <a:pt x="43676" y="2823752"/>
                  <a:pt x="43676" y="2788904"/>
                  <a:pt x="45999" y="2762420"/>
                </a:cubicBezTo>
                <a:cubicBezTo>
                  <a:pt x="48322" y="2735936"/>
                  <a:pt x="52969" y="2724784"/>
                  <a:pt x="54363" y="2701088"/>
                </a:cubicBezTo>
                <a:cubicBezTo>
                  <a:pt x="55757" y="2677392"/>
                  <a:pt x="62726" y="2645332"/>
                  <a:pt x="54363" y="2620242"/>
                </a:cubicBezTo>
                <a:cubicBezTo>
                  <a:pt x="46000" y="2595152"/>
                  <a:pt x="8364" y="2567738"/>
                  <a:pt x="4182" y="2550547"/>
                </a:cubicBezTo>
                <a:cubicBezTo>
                  <a:pt x="0" y="2533356"/>
                  <a:pt x="28807" y="2530103"/>
                  <a:pt x="29272" y="2517093"/>
                </a:cubicBezTo>
                <a:cubicBezTo>
                  <a:pt x="29737" y="2504083"/>
                  <a:pt x="8828" y="2486892"/>
                  <a:pt x="6970" y="2472488"/>
                </a:cubicBezTo>
                <a:cubicBezTo>
                  <a:pt x="5112" y="2458084"/>
                  <a:pt x="17656" y="2440893"/>
                  <a:pt x="18121" y="2430671"/>
                </a:cubicBezTo>
                <a:cubicBezTo>
                  <a:pt x="18586" y="2420449"/>
                  <a:pt x="9758" y="2424630"/>
                  <a:pt x="9758" y="2411156"/>
                </a:cubicBezTo>
                <a:cubicBezTo>
                  <a:pt x="9758" y="2397682"/>
                  <a:pt x="19050" y="2364693"/>
                  <a:pt x="18121" y="2349825"/>
                </a:cubicBezTo>
                <a:cubicBezTo>
                  <a:pt x="17192" y="2334957"/>
                  <a:pt x="1859" y="2332634"/>
                  <a:pt x="4182" y="2321947"/>
                </a:cubicBezTo>
                <a:cubicBezTo>
                  <a:pt x="6505" y="2311260"/>
                  <a:pt x="32060" y="2285705"/>
                  <a:pt x="32060" y="2285705"/>
                </a:cubicBezTo>
                <a:cubicBezTo>
                  <a:pt x="50181" y="2262473"/>
                  <a:pt x="91068" y="2217403"/>
                  <a:pt x="112906" y="2182556"/>
                </a:cubicBezTo>
                <a:cubicBezTo>
                  <a:pt x="134744" y="2147709"/>
                  <a:pt x="146360" y="2110538"/>
                  <a:pt x="163087" y="2076620"/>
                </a:cubicBezTo>
                <a:cubicBezTo>
                  <a:pt x="179814" y="2042702"/>
                  <a:pt x="202116" y="2007854"/>
                  <a:pt x="213267" y="1979047"/>
                </a:cubicBezTo>
                <a:cubicBezTo>
                  <a:pt x="224418" y="1950240"/>
                  <a:pt x="234640" y="1927008"/>
                  <a:pt x="229994" y="1903776"/>
                </a:cubicBezTo>
                <a:cubicBezTo>
                  <a:pt x="225348" y="1880544"/>
                  <a:pt x="184460" y="1851272"/>
                  <a:pt x="185389" y="1839656"/>
                </a:cubicBezTo>
                <a:cubicBezTo>
                  <a:pt x="186318" y="1828040"/>
                  <a:pt x="239752" y="1841515"/>
                  <a:pt x="235570" y="1834081"/>
                </a:cubicBezTo>
                <a:cubicBezTo>
                  <a:pt x="231388" y="1826647"/>
                  <a:pt x="162622" y="1806203"/>
                  <a:pt x="160299" y="1795052"/>
                </a:cubicBezTo>
                <a:cubicBezTo>
                  <a:pt x="157976" y="1783901"/>
                  <a:pt x="223490" y="1780184"/>
                  <a:pt x="221631" y="1767174"/>
                </a:cubicBezTo>
                <a:cubicBezTo>
                  <a:pt x="219773" y="1754164"/>
                  <a:pt x="167269" y="1736972"/>
                  <a:pt x="149148" y="1716993"/>
                </a:cubicBezTo>
                <a:cubicBezTo>
                  <a:pt x="131027" y="1697014"/>
                  <a:pt x="123128" y="1664954"/>
                  <a:pt x="112906" y="1647298"/>
                </a:cubicBezTo>
                <a:cubicBezTo>
                  <a:pt x="102684" y="1629642"/>
                  <a:pt x="97573" y="1627783"/>
                  <a:pt x="87816" y="1611056"/>
                </a:cubicBezTo>
                <a:cubicBezTo>
                  <a:pt x="78059" y="1594329"/>
                  <a:pt x="57615" y="1563664"/>
                  <a:pt x="54363" y="1546937"/>
                </a:cubicBezTo>
                <a:cubicBezTo>
                  <a:pt x="51111" y="1530210"/>
                  <a:pt x="65514" y="1526957"/>
                  <a:pt x="68302" y="1510695"/>
                </a:cubicBezTo>
                <a:cubicBezTo>
                  <a:pt x="71090" y="1494433"/>
                  <a:pt x="66443" y="1460980"/>
                  <a:pt x="71089" y="1449364"/>
                </a:cubicBezTo>
                <a:cubicBezTo>
                  <a:pt x="75735" y="1437748"/>
                  <a:pt x="88746" y="1454010"/>
                  <a:pt x="96180" y="1441000"/>
                </a:cubicBezTo>
                <a:cubicBezTo>
                  <a:pt x="103614" y="1427990"/>
                  <a:pt x="105008" y="1383385"/>
                  <a:pt x="115694" y="1371305"/>
                </a:cubicBezTo>
                <a:cubicBezTo>
                  <a:pt x="126380" y="1359225"/>
                  <a:pt x="146360" y="1375487"/>
                  <a:pt x="160299" y="1368517"/>
                </a:cubicBezTo>
                <a:cubicBezTo>
                  <a:pt x="174238" y="1361548"/>
                  <a:pt x="190035" y="1344356"/>
                  <a:pt x="199328" y="1329488"/>
                </a:cubicBezTo>
                <a:cubicBezTo>
                  <a:pt x="208621" y="1314620"/>
                  <a:pt x="209550" y="1292318"/>
                  <a:pt x="216055" y="1279308"/>
                </a:cubicBezTo>
                <a:cubicBezTo>
                  <a:pt x="222560" y="1266298"/>
                  <a:pt x="229530" y="1255147"/>
                  <a:pt x="238358" y="1251430"/>
                </a:cubicBezTo>
                <a:cubicBezTo>
                  <a:pt x="247186" y="1247713"/>
                  <a:pt x="262055" y="1260257"/>
                  <a:pt x="269024" y="1257005"/>
                </a:cubicBezTo>
                <a:cubicBezTo>
                  <a:pt x="275993" y="1253753"/>
                  <a:pt x="274600" y="1241672"/>
                  <a:pt x="280175" y="1231915"/>
                </a:cubicBezTo>
                <a:cubicBezTo>
                  <a:pt x="285750" y="1222158"/>
                  <a:pt x="301548" y="1213794"/>
                  <a:pt x="302477" y="1198461"/>
                </a:cubicBezTo>
                <a:cubicBezTo>
                  <a:pt x="303406" y="1183128"/>
                  <a:pt x="286215" y="1158967"/>
                  <a:pt x="285750" y="1139917"/>
                </a:cubicBezTo>
                <a:cubicBezTo>
                  <a:pt x="285285" y="1120867"/>
                  <a:pt x="293184" y="1103675"/>
                  <a:pt x="299689" y="1084161"/>
                </a:cubicBezTo>
                <a:cubicBezTo>
                  <a:pt x="306194" y="1064647"/>
                  <a:pt x="316417" y="1045132"/>
                  <a:pt x="324780" y="1022830"/>
                </a:cubicBezTo>
                <a:cubicBezTo>
                  <a:pt x="333143" y="1000528"/>
                  <a:pt x="344759" y="972185"/>
                  <a:pt x="349870" y="950347"/>
                </a:cubicBezTo>
                <a:cubicBezTo>
                  <a:pt x="354981" y="928509"/>
                  <a:pt x="354516" y="907601"/>
                  <a:pt x="355445" y="891803"/>
                </a:cubicBezTo>
                <a:cubicBezTo>
                  <a:pt x="356374" y="876005"/>
                  <a:pt x="344758" y="873217"/>
                  <a:pt x="355445" y="855561"/>
                </a:cubicBezTo>
                <a:cubicBezTo>
                  <a:pt x="366132" y="837905"/>
                  <a:pt x="404068" y="804867"/>
                  <a:pt x="419565" y="785866"/>
                </a:cubicBezTo>
                <a:cubicBezTo>
                  <a:pt x="435062" y="766865"/>
                  <a:pt x="435425" y="765640"/>
                  <a:pt x="448426" y="741554"/>
                </a:cubicBezTo>
                <a:cubicBezTo>
                  <a:pt x="461427" y="717468"/>
                  <a:pt x="488580" y="667544"/>
                  <a:pt x="497573" y="641349"/>
                </a:cubicBezTo>
                <a:cubicBezTo>
                  <a:pt x="506566" y="615154"/>
                  <a:pt x="514253" y="595354"/>
                  <a:pt x="502385" y="584386"/>
                </a:cubicBezTo>
                <a:cubicBezTo>
                  <a:pt x="490517" y="573418"/>
                  <a:pt x="436695" y="591409"/>
                  <a:pt x="426362" y="575541"/>
                </a:cubicBezTo>
                <a:cubicBezTo>
                  <a:pt x="420884" y="567490"/>
                  <a:pt x="447471" y="542842"/>
                  <a:pt x="469516" y="536077"/>
                </a:cubicBezTo>
                <a:lnTo>
                  <a:pt x="535387" y="534949"/>
                </a:lnTo>
                <a:lnTo>
                  <a:pt x="569621" y="497716"/>
                </a:lnTo>
                <a:lnTo>
                  <a:pt x="587077" y="351607"/>
                </a:lnTo>
                <a:cubicBezTo>
                  <a:pt x="587139" y="350327"/>
                  <a:pt x="587200" y="277632"/>
                  <a:pt x="587262" y="276352"/>
                </a:cubicBezTo>
                <a:lnTo>
                  <a:pt x="615036" y="114108"/>
                </a:lnTo>
                <a:cubicBezTo>
                  <a:pt x="622826" y="67409"/>
                  <a:pt x="558497" y="23772"/>
                  <a:pt x="562409" y="0"/>
                </a:cubicBezTo>
              </a:path>
            </a:pathLst>
          </a:custGeom>
          <a:ln w="95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cxnSp>
        <p:nvCxnSpPr>
          <p:cNvPr id="48" name="直接连接符 47"/>
          <p:cNvCxnSpPr/>
          <p:nvPr/>
        </p:nvCxnSpPr>
        <p:spPr>
          <a:xfrm rot="5400000">
            <a:off x="5143504" y="5143512"/>
            <a:ext cx="928694" cy="35719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5429256" y="5500702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cxnSp>
        <p:nvCxnSpPr>
          <p:cNvPr id="50" name="直接连接符 49"/>
          <p:cNvCxnSpPr/>
          <p:nvPr/>
        </p:nvCxnSpPr>
        <p:spPr>
          <a:xfrm rot="5964299">
            <a:off x="3506071" y="4666388"/>
            <a:ext cx="928694" cy="35719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/>
          <p:cNvSpPr txBox="1"/>
          <p:nvPr/>
        </p:nvSpPr>
        <p:spPr>
          <a:xfrm>
            <a:off x="3714744" y="4786322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cxnSp>
        <p:nvCxnSpPr>
          <p:cNvPr id="52" name="直接连接符 51"/>
          <p:cNvCxnSpPr/>
          <p:nvPr/>
        </p:nvCxnSpPr>
        <p:spPr>
          <a:xfrm rot="10800000" flipV="1">
            <a:off x="4143372" y="1142984"/>
            <a:ext cx="714381" cy="701897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/>
          <p:cNvSpPr txBox="1"/>
          <p:nvPr/>
        </p:nvSpPr>
        <p:spPr>
          <a:xfrm>
            <a:off x="4643438" y="1357298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grpSp>
        <p:nvGrpSpPr>
          <p:cNvPr id="57" name="组合 56"/>
          <p:cNvGrpSpPr/>
          <p:nvPr/>
        </p:nvGrpSpPr>
        <p:grpSpPr>
          <a:xfrm>
            <a:off x="4286248" y="4572008"/>
            <a:ext cx="434269" cy="928694"/>
            <a:chOff x="3867144" y="4533036"/>
            <a:chExt cx="434269" cy="928694"/>
          </a:xfrm>
        </p:grpSpPr>
        <p:cxnSp>
          <p:nvCxnSpPr>
            <p:cNvPr id="58" name="直接连接符 57"/>
            <p:cNvCxnSpPr/>
            <p:nvPr/>
          </p:nvCxnSpPr>
          <p:spPr>
            <a:xfrm rot="5964299">
              <a:off x="3658471" y="4818788"/>
              <a:ext cx="928694" cy="357190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TextBox 58"/>
            <p:cNvSpPr txBox="1"/>
            <p:nvPr/>
          </p:nvSpPr>
          <p:spPr>
            <a:xfrm>
              <a:off x="3867144" y="4938722"/>
              <a:ext cx="2143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 smtClean="0">
                  <a:solidFill>
                    <a:srgbClr val="FF0000"/>
                  </a:solidFill>
                </a:rPr>
                <a:t>F</a:t>
              </a:r>
              <a:endParaRPr lang="zh-CN" altLang="en-US" sz="1400" dirty="0">
                <a:solidFill>
                  <a:srgbClr val="FF0000"/>
                </a:solidFill>
              </a:endParaRPr>
            </a:p>
          </p:txBody>
        </p:sp>
      </p:grpSp>
      <p:sp>
        <p:nvSpPr>
          <p:cNvPr id="34" name="任意多边形 33"/>
          <p:cNvSpPr/>
          <p:nvPr/>
        </p:nvSpPr>
        <p:spPr>
          <a:xfrm>
            <a:off x="3965713" y="5160618"/>
            <a:ext cx="408170" cy="203199"/>
          </a:xfrm>
          <a:custGeom>
            <a:avLst/>
            <a:gdLst>
              <a:gd name="connsiteX0" fmla="*/ 0 w 445032"/>
              <a:gd name="connsiteY0" fmla="*/ 202306 h 202306"/>
              <a:gd name="connsiteX1" fmla="*/ 66261 w 445032"/>
              <a:gd name="connsiteY1" fmla="*/ 145985 h 202306"/>
              <a:gd name="connsiteX2" fmla="*/ 168965 w 445032"/>
              <a:gd name="connsiteY2" fmla="*/ 79724 h 202306"/>
              <a:gd name="connsiteX3" fmla="*/ 304800 w 445032"/>
              <a:gd name="connsiteY3" fmla="*/ 26715 h 202306"/>
              <a:gd name="connsiteX4" fmla="*/ 443948 w 445032"/>
              <a:gd name="connsiteY4" fmla="*/ 211 h 202306"/>
              <a:gd name="connsiteX5" fmla="*/ 440635 w 445032"/>
              <a:gd name="connsiteY5" fmla="*/ 211 h 202306"/>
              <a:gd name="connsiteX6" fmla="*/ 397565 w 445032"/>
              <a:gd name="connsiteY6" fmla="*/ 59846 h 202306"/>
              <a:gd name="connsiteX7" fmla="*/ 334617 w 445032"/>
              <a:gd name="connsiteY7" fmla="*/ 109541 h 202306"/>
              <a:gd name="connsiteX8" fmla="*/ 251791 w 445032"/>
              <a:gd name="connsiteY8" fmla="*/ 145985 h 202306"/>
              <a:gd name="connsiteX9" fmla="*/ 182217 w 445032"/>
              <a:gd name="connsiteY9" fmla="*/ 175802 h 202306"/>
              <a:gd name="connsiteX10" fmla="*/ 49696 w 445032"/>
              <a:gd name="connsiteY10" fmla="*/ 172489 h 202306"/>
              <a:gd name="connsiteX11" fmla="*/ 49696 w 445032"/>
              <a:gd name="connsiteY11" fmla="*/ 172489 h 202306"/>
              <a:gd name="connsiteX12" fmla="*/ 49696 w 445032"/>
              <a:gd name="connsiteY12" fmla="*/ 162550 h 202306"/>
              <a:gd name="connsiteX0" fmla="*/ 0 w 445032"/>
              <a:gd name="connsiteY0" fmla="*/ 202306 h 202306"/>
              <a:gd name="connsiteX1" fmla="*/ 66261 w 445032"/>
              <a:gd name="connsiteY1" fmla="*/ 145985 h 202306"/>
              <a:gd name="connsiteX2" fmla="*/ 168965 w 445032"/>
              <a:gd name="connsiteY2" fmla="*/ 79724 h 202306"/>
              <a:gd name="connsiteX3" fmla="*/ 304800 w 445032"/>
              <a:gd name="connsiteY3" fmla="*/ 26715 h 202306"/>
              <a:gd name="connsiteX4" fmla="*/ 443948 w 445032"/>
              <a:gd name="connsiteY4" fmla="*/ 211 h 202306"/>
              <a:gd name="connsiteX5" fmla="*/ 369165 w 445032"/>
              <a:gd name="connsiteY5" fmla="*/ 211 h 202306"/>
              <a:gd name="connsiteX6" fmla="*/ 397565 w 445032"/>
              <a:gd name="connsiteY6" fmla="*/ 59846 h 202306"/>
              <a:gd name="connsiteX7" fmla="*/ 334617 w 445032"/>
              <a:gd name="connsiteY7" fmla="*/ 109541 h 202306"/>
              <a:gd name="connsiteX8" fmla="*/ 251791 w 445032"/>
              <a:gd name="connsiteY8" fmla="*/ 145985 h 202306"/>
              <a:gd name="connsiteX9" fmla="*/ 182217 w 445032"/>
              <a:gd name="connsiteY9" fmla="*/ 175802 h 202306"/>
              <a:gd name="connsiteX10" fmla="*/ 49696 w 445032"/>
              <a:gd name="connsiteY10" fmla="*/ 172489 h 202306"/>
              <a:gd name="connsiteX11" fmla="*/ 49696 w 445032"/>
              <a:gd name="connsiteY11" fmla="*/ 172489 h 202306"/>
              <a:gd name="connsiteX12" fmla="*/ 49696 w 445032"/>
              <a:gd name="connsiteY12" fmla="*/ 162550 h 202306"/>
              <a:gd name="connsiteX0" fmla="*/ 0 w 441711"/>
              <a:gd name="connsiteY0" fmla="*/ 202095 h 202095"/>
              <a:gd name="connsiteX1" fmla="*/ 66261 w 441711"/>
              <a:gd name="connsiteY1" fmla="*/ 145774 h 202095"/>
              <a:gd name="connsiteX2" fmla="*/ 168965 w 441711"/>
              <a:gd name="connsiteY2" fmla="*/ 79513 h 202095"/>
              <a:gd name="connsiteX3" fmla="*/ 304800 w 441711"/>
              <a:gd name="connsiteY3" fmla="*/ 26504 h 202095"/>
              <a:gd name="connsiteX4" fmla="*/ 369165 w 441711"/>
              <a:gd name="connsiteY4" fmla="*/ 0 h 202095"/>
              <a:gd name="connsiteX5" fmla="*/ 397565 w 441711"/>
              <a:gd name="connsiteY5" fmla="*/ 59635 h 202095"/>
              <a:gd name="connsiteX6" fmla="*/ 334617 w 441711"/>
              <a:gd name="connsiteY6" fmla="*/ 109330 h 202095"/>
              <a:gd name="connsiteX7" fmla="*/ 251791 w 441711"/>
              <a:gd name="connsiteY7" fmla="*/ 145774 h 202095"/>
              <a:gd name="connsiteX8" fmla="*/ 182217 w 441711"/>
              <a:gd name="connsiteY8" fmla="*/ 175591 h 202095"/>
              <a:gd name="connsiteX9" fmla="*/ 49696 w 441711"/>
              <a:gd name="connsiteY9" fmla="*/ 172278 h 202095"/>
              <a:gd name="connsiteX10" fmla="*/ 49696 w 441711"/>
              <a:gd name="connsiteY10" fmla="*/ 172278 h 202095"/>
              <a:gd name="connsiteX11" fmla="*/ 49696 w 441711"/>
              <a:gd name="connsiteY11" fmla="*/ 162339 h 202095"/>
              <a:gd name="connsiteX0" fmla="*/ 0 w 374134"/>
              <a:gd name="connsiteY0" fmla="*/ 202095 h 202095"/>
              <a:gd name="connsiteX1" fmla="*/ 66261 w 374134"/>
              <a:gd name="connsiteY1" fmla="*/ 145774 h 202095"/>
              <a:gd name="connsiteX2" fmla="*/ 168965 w 374134"/>
              <a:gd name="connsiteY2" fmla="*/ 79513 h 202095"/>
              <a:gd name="connsiteX3" fmla="*/ 304800 w 374134"/>
              <a:gd name="connsiteY3" fmla="*/ 26504 h 202095"/>
              <a:gd name="connsiteX4" fmla="*/ 369165 w 374134"/>
              <a:gd name="connsiteY4" fmla="*/ 0 h 202095"/>
              <a:gd name="connsiteX5" fmla="*/ 334617 w 374134"/>
              <a:gd name="connsiteY5" fmla="*/ 109330 h 202095"/>
              <a:gd name="connsiteX6" fmla="*/ 251791 w 374134"/>
              <a:gd name="connsiteY6" fmla="*/ 145774 h 202095"/>
              <a:gd name="connsiteX7" fmla="*/ 182217 w 374134"/>
              <a:gd name="connsiteY7" fmla="*/ 175591 h 202095"/>
              <a:gd name="connsiteX8" fmla="*/ 49696 w 374134"/>
              <a:gd name="connsiteY8" fmla="*/ 172278 h 202095"/>
              <a:gd name="connsiteX9" fmla="*/ 49696 w 374134"/>
              <a:gd name="connsiteY9" fmla="*/ 172278 h 202095"/>
              <a:gd name="connsiteX10" fmla="*/ 49696 w 374134"/>
              <a:gd name="connsiteY10" fmla="*/ 162339 h 202095"/>
              <a:gd name="connsiteX0" fmla="*/ 0 w 380209"/>
              <a:gd name="connsiteY0" fmla="*/ 203199 h 203199"/>
              <a:gd name="connsiteX1" fmla="*/ 66261 w 380209"/>
              <a:gd name="connsiteY1" fmla="*/ 146878 h 203199"/>
              <a:gd name="connsiteX2" fmla="*/ 168965 w 380209"/>
              <a:gd name="connsiteY2" fmla="*/ 80617 h 203199"/>
              <a:gd name="connsiteX3" fmla="*/ 304800 w 380209"/>
              <a:gd name="connsiteY3" fmla="*/ 27608 h 203199"/>
              <a:gd name="connsiteX4" fmla="*/ 369165 w 380209"/>
              <a:gd name="connsiteY4" fmla="*/ 1104 h 203199"/>
              <a:gd name="connsiteX5" fmla="*/ 371062 w 380209"/>
              <a:gd name="connsiteY5" fmla="*/ 20982 h 203199"/>
              <a:gd name="connsiteX6" fmla="*/ 334617 w 380209"/>
              <a:gd name="connsiteY6" fmla="*/ 110434 h 203199"/>
              <a:gd name="connsiteX7" fmla="*/ 251791 w 380209"/>
              <a:gd name="connsiteY7" fmla="*/ 146878 h 203199"/>
              <a:gd name="connsiteX8" fmla="*/ 182217 w 380209"/>
              <a:gd name="connsiteY8" fmla="*/ 176695 h 203199"/>
              <a:gd name="connsiteX9" fmla="*/ 49696 w 380209"/>
              <a:gd name="connsiteY9" fmla="*/ 173382 h 203199"/>
              <a:gd name="connsiteX10" fmla="*/ 49696 w 380209"/>
              <a:gd name="connsiteY10" fmla="*/ 173382 h 203199"/>
              <a:gd name="connsiteX11" fmla="*/ 49696 w 380209"/>
              <a:gd name="connsiteY11" fmla="*/ 163443 h 203199"/>
              <a:gd name="connsiteX0" fmla="*/ 0 w 380209"/>
              <a:gd name="connsiteY0" fmla="*/ 203199 h 203199"/>
              <a:gd name="connsiteX1" fmla="*/ 66261 w 380209"/>
              <a:gd name="connsiteY1" fmla="*/ 146878 h 203199"/>
              <a:gd name="connsiteX2" fmla="*/ 168965 w 380209"/>
              <a:gd name="connsiteY2" fmla="*/ 80617 h 203199"/>
              <a:gd name="connsiteX3" fmla="*/ 304800 w 380209"/>
              <a:gd name="connsiteY3" fmla="*/ 27608 h 203199"/>
              <a:gd name="connsiteX4" fmla="*/ 369165 w 380209"/>
              <a:gd name="connsiteY4" fmla="*/ 1104 h 203199"/>
              <a:gd name="connsiteX5" fmla="*/ 371062 w 380209"/>
              <a:gd name="connsiteY5" fmla="*/ 20982 h 203199"/>
              <a:gd name="connsiteX6" fmla="*/ 334617 w 380209"/>
              <a:gd name="connsiteY6" fmla="*/ 110434 h 203199"/>
              <a:gd name="connsiteX7" fmla="*/ 251791 w 380209"/>
              <a:gd name="connsiteY7" fmla="*/ 146878 h 203199"/>
              <a:gd name="connsiteX8" fmla="*/ 182217 w 380209"/>
              <a:gd name="connsiteY8" fmla="*/ 176695 h 203199"/>
              <a:gd name="connsiteX9" fmla="*/ 49696 w 380209"/>
              <a:gd name="connsiteY9" fmla="*/ 173382 h 203199"/>
              <a:gd name="connsiteX10" fmla="*/ 49696 w 380209"/>
              <a:gd name="connsiteY10" fmla="*/ 173382 h 203199"/>
              <a:gd name="connsiteX11" fmla="*/ 49696 w 380209"/>
              <a:gd name="connsiteY11" fmla="*/ 163443 h 203199"/>
              <a:gd name="connsiteX0" fmla="*/ 0 w 408170"/>
              <a:gd name="connsiteY0" fmla="*/ 203199 h 203199"/>
              <a:gd name="connsiteX1" fmla="*/ 66261 w 408170"/>
              <a:gd name="connsiteY1" fmla="*/ 146878 h 203199"/>
              <a:gd name="connsiteX2" fmla="*/ 168965 w 408170"/>
              <a:gd name="connsiteY2" fmla="*/ 80617 h 203199"/>
              <a:gd name="connsiteX3" fmla="*/ 304800 w 408170"/>
              <a:gd name="connsiteY3" fmla="*/ 27608 h 203199"/>
              <a:gd name="connsiteX4" fmla="*/ 369165 w 408170"/>
              <a:gd name="connsiteY4" fmla="*/ 1104 h 203199"/>
              <a:gd name="connsiteX5" fmla="*/ 371062 w 408170"/>
              <a:gd name="connsiteY5" fmla="*/ 20982 h 203199"/>
              <a:gd name="connsiteX6" fmla="*/ 334617 w 408170"/>
              <a:gd name="connsiteY6" fmla="*/ 110434 h 203199"/>
              <a:gd name="connsiteX7" fmla="*/ 251791 w 408170"/>
              <a:gd name="connsiteY7" fmla="*/ 146878 h 203199"/>
              <a:gd name="connsiteX8" fmla="*/ 182217 w 408170"/>
              <a:gd name="connsiteY8" fmla="*/ 176695 h 203199"/>
              <a:gd name="connsiteX9" fmla="*/ 49696 w 408170"/>
              <a:gd name="connsiteY9" fmla="*/ 173382 h 203199"/>
              <a:gd name="connsiteX10" fmla="*/ 49696 w 408170"/>
              <a:gd name="connsiteY10" fmla="*/ 173382 h 203199"/>
              <a:gd name="connsiteX11" fmla="*/ 49696 w 408170"/>
              <a:gd name="connsiteY11" fmla="*/ 163443 h 203199"/>
              <a:gd name="connsiteX0" fmla="*/ 0 w 408170"/>
              <a:gd name="connsiteY0" fmla="*/ 203199 h 203199"/>
              <a:gd name="connsiteX1" fmla="*/ 66261 w 408170"/>
              <a:gd name="connsiteY1" fmla="*/ 146878 h 203199"/>
              <a:gd name="connsiteX2" fmla="*/ 168965 w 408170"/>
              <a:gd name="connsiteY2" fmla="*/ 80617 h 203199"/>
              <a:gd name="connsiteX3" fmla="*/ 304800 w 408170"/>
              <a:gd name="connsiteY3" fmla="*/ 27608 h 203199"/>
              <a:gd name="connsiteX4" fmla="*/ 369165 w 408170"/>
              <a:gd name="connsiteY4" fmla="*/ 1104 h 203199"/>
              <a:gd name="connsiteX5" fmla="*/ 371062 w 408170"/>
              <a:gd name="connsiteY5" fmla="*/ 20982 h 203199"/>
              <a:gd name="connsiteX6" fmla="*/ 334617 w 408170"/>
              <a:gd name="connsiteY6" fmla="*/ 110434 h 203199"/>
              <a:gd name="connsiteX7" fmla="*/ 251791 w 408170"/>
              <a:gd name="connsiteY7" fmla="*/ 146878 h 203199"/>
              <a:gd name="connsiteX8" fmla="*/ 182217 w 408170"/>
              <a:gd name="connsiteY8" fmla="*/ 176695 h 203199"/>
              <a:gd name="connsiteX9" fmla="*/ 49696 w 408170"/>
              <a:gd name="connsiteY9" fmla="*/ 173382 h 203199"/>
              <a:gd name="connsiteX10" fmla="*/ 49696 w 408170"/>
              <a:gd name="connsiteY10" fmla="*/ 173382 h 203199"/>
              <a:gd name="connsiteX11" fmla="*/ 49696 w 408170"/>
              <a:gd name="connsiteY11" fmla="*/ 163443 h 203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8170" h="203199">
                <a:moveTo>
                  <a:pt x="0" y="203199"/>
                </a:moveTo>
                <a:lnTo>
                  <a:pt x="66261" y="146878"/>
                </a:lnTo>
                <a:lnTo>
                  <a:pt x="168965" y="80617"/>
                </a:lnTo>
                <a:lnTo>
                  <a:pt x="304800" y="27608"/>
                </a:lnTo>
                <a:lnTo>
                  <a:pt x="369165" y="1104"/>
                </a:lnTo>
                <a:cubicBezTo>
                  <a:pt x="380209" y="0"/>
                  <a:pt x="342656" y="50787"/>
                  <a:pt x="371062" y="20982"/>
                </a:cubicBezTo>
                <a:cubicBezTo>
                  <a:pt x="408170" y="85148"/>
                  <a:pt x="354495" y="89451"/>
                  <a:pt x="334617" y="110434"/>
                </a:cubicBezTo>
                <a:lnTo>
                  <a:pt x="251791" y="146878"/>
                </a:lnTo>
                <a:lnTo>
                  <a:pt x="182217" y="176695"/>
                </a:lnTo>
                <a:lnTo>
                  <a:pt x="49696" y="173382"/>
                </a:lnTo>
                <a:lnTo>
                  <a:pt x="49696" y="173382"/>
                </a:lnTo>
                <a:lnTo>
                  <a:pt x="49696" y="163443"/>
                </a:lnTo>
              </a:path>
            </a:pathLst>
          </a:custGeom>
          <a:solidFill>
            <a:srgbClr val="00B0F0">
              <a:alpha val="69804"/>
            </a:srgbClr>
          </a:solidFill>
          <a:ln w="3175">
            <a:solidFill>
              <a:srgbClr val="4A7EBB">
                <a:alpha val="6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任意多边形 38"/>
          <p:cNvSpPr/>
          <p:nvPr/>
        </p:nvSpPr>
        <p:spPr>
          <a:xfrm>
            <a:off x="3808686" y="4794152"/>
            <a:ext cx="426279" cy="714514"/>
          </a:xfrm>
          <a:custGeom>
            <a:avLst/>
            <a:gdLst>
              <a:gd name="connsiteX0" fmla="*/ 426279 w 426279"/>
              <a:gd name="connsiteY0" fmla="*/ 1229139 h 1314175"/>
              <a:gd name="connsiteX1" fmla="*/ 297070 w 426279"/>
              <a:gd name="connsiteY1" fmla="*/ 1285461 h 1314175"/>
              <a:gd name="connsiteX2" fmla="*/ 147983 w 426279"/>
              <a:gd name="connsiteY2" fmla="*/ 1311966 h 1314175"/>
              <a:gd name="connsiteX3" fmla="*/ 32027 w 426279"/>
              <a:gd name="connsiteY3" fmla="*/ 1272209 h 1314175"/>
              <a:gd name="connsiteX4" fmla="*/ 18774 w 426279"/>
              <a:gd name="connsiteY4" fmla="*/ 1212574 h 1314175"/>
              <a:gd name="connsiteX5" fmla="*/ 5522 w 426279"/>
              <a:gd name="connsiteY5" fmla="*/ 1159566 h 1314175"/>
              <a:gd name="connsiteX6" fmla="*/ 51905 w 426279"/>
              <a:gd name="connsiteY6" fmla="*/ 1043609 h 1314175"/>
              <a:gd name="connsiteX7" fmla="*/ 78409 w 426279"/>
              <a:gd name="connsiteY7" fmla="*/ 901148 h 1314175"/>
              <a:gd name="connsiteX8" fmla="*/ 134731 w 426279"/>
              <a:gd name="connsiteY8" fmla="*/ 781879 h 1314175"/>
              <a:gd name="connsiteX9" fmla="*/ 174487 w 426279"/>
              <a:gd name="connsiteY9" fmla="*/ 702366 h 1314175"/>
              <a:gd name="connsiteX10" fmla="*/ 210931 w 426279"/>
              <a:gd name="connsiteY10" fmla="*/ 642731 h 1314175"/>
              <a:gd name="connsiteX11" fmla="*/ 220870 w 426279"/>
              <a:gd name="connsiteY11" fmla="*/ 599661 h 1314175"/>
              <a:gd name="connsiteX12" fmla="*/ 194366 w 426279"/>
              <a:gd name="connsiteY12" fmla="*/ 467139 h 1314175"/>
              <a:gd name="connsiteX13" fmla="*/ 187740 w 426279"/>
              <a:gd name="connsiteY13" fmla="*/ 347870 h 1314175"/>
              <a:gd name="connsiteX14" fmla="*/ 147983 w 426279"/>
              <a:gd name="connsiteY14" fmla="*/ 301487 h 1314175"/>
              <a:gd name="connsiteX15" fmla="*/ 141357 w 426279"/>
              <a:gd name="connsiteY15" fmla="*/ 235226 h 1314175"/>
              <a:gd name="connsiteX16" fmla="*/ 147983 w 426279"/>
              <a:gd name="connsiteY16" fmla="*/ 106018 h 1314175"/>
              <a:gd name="connsiteX17" fmla="*/ 151296 w 426279"/>
              <a:gd name="connsiteY17" fmla="*/ 0 h 1314175"/>
              <a:gd name="connsiteX0" fmla="*/ 426279 w 426279"/>
              <a:gd name="connsiteY0" fmla="*/ 1123121 h 1208157"/>
              <a:gd name="connsiteX1" fmla="*/ 297070 w 426279"/>
              <a:gd name="connsiteY1" fmla="*/ 1179443 h 1208157"/>
              <a:gd name="connsiteX2" fmla="*/ 147983 w 426279"/>
              <a:gd name="connsiteY2" fmla="*/ 1205948 h 1208157"/>
              <a:gd name="connsiteX3" fmla="*/ 32027 w 426279"/>
              <a:gd name="connsiteY3" fmla="*/ 1166191 h 1208157"/>
              <a:gd name="connsiteX4" fmla="*/ 18774 w 426279"/>
              <a:gd name="connsiteY4" fmla="*/ 1106556 h 1208157"/>
              <a:gd name="connsiteX5" fmla="*/ 5522 w 426279"/>
              <a:gd name="connsiteY5" fmla="*/ 1053548 h 1208157"/>
              <a:gd name="connsiteX6" fmla="*/ 51905 w 426279"/>
              <a:gd name="connsiteY6" fmla="*/ 937591 h 1208157"/>
              <a:gd name="connsiteX7" fmla="*/ 78409 w 426279"/>
              <a:gd name="connsiteY7" fmla="*/ 795130 h 1208157"/>
              <a:gd name="connsiteX8" fmla="*/ 134731 w 426279"/>
              <a:gd name="connsiteY8" fmla="*/ 675861 h 1208157"/>
              <a:gd name="connsiteX9" fmla="*/ 174487 w 426279"/>
              <a:gd name="connsiteY9" fmla="*/ 596348 h 1208157"/>
              <a:gd name="connsiteX10" fmla="*/ 210931 w 426279"/>
              <a:gd name="connsiteY10" fmla="*/ 536713 h 1208157"/>
              <a:gd name="connsiteX11" fmla="*/ 220870 w 426279"/>
              <a:gd name="connsiteY11" fmla="*/ 493643 h 1208157"/>
              <a:gd name="connsiteX12" fmla="*/ 194366 w 426279"/>
              <a:gd name="connsiteY12" fmla="*/ 361121 h 1208157"/>
              <a:gd name="connsiteX13" fmla="*/ 187740 w 426279"/>
              <a:gd name="connsiteY13" fmla="*/ 241852 h 1208157"/>
              <a:gd name="connsiteX14" fmla="*/ 147983 w 426279"/>
              <a:gd name="connsiteY14" fmla="*/ 195469 h 1208157"/>
              <a:gd name="connsiteX15" fmla="*/ 141357 w 426279"/>
              <a:gd name="connsiteY15" fmla="*/ 129208 h 1208157"/>
              <a:gd name="connsiteX16" fmla="*/ 147983 w 426279"/>
              <a:gd name="connsiteY16" fmla="*/ 0 h 1208157"/>
              <a:gd name="connsiteX0" fmla="*/ 426279 w 426279"/>
              <a:gd name="connsiteY0" fmla="*/ 993913 h 1078949"/>
              <a:gd name="connsiteX1" fmla="*/ 297070 w 426279"/>
              <a:gd name="connsiteY1" fmla="*/ 1050235 h 1078949"/>
              <a:gd name="connsiteX2" fmla="*/ 147983 w 426279"/>
              <a:gd name="connsiteY2" fmla="*/ 1076740 h 1078949"/>
              <a:gd name="connsiteX3" fmla="*/ 32027 w 426279"/>
              <a:gd name="connsiteY3" fmla="*/ 1036983 h 1078949"/>
              <a:gd name="connsiteX4" fmla="*/ 18774 w 426279"/>
              <a:gd name="connsiteY4" fmla="*/ 977348 h 1078949"/>
              <a:gd name="connsiteX5" fmla="*/ 5522 w 426279"/>
              <a:gd name="connsiteY5" fmla="*/ 924340 h 1078949"/>
              <a:gd name="connsiteX6" fmla="*/ 51905 w 426279"/>
              <a:gd name="connsiteY6" fmla="*/ 808383 h 1078949"/>
              <a:gd name="connsiteX7" fmla="*/ 78409 w 426279"/>
              <a:gd name="connsiteY7" fmla="*/ 665922 h 1078949"/>
              <a:gd name="connsiteX8" fmla="*/ 134731 w 426279"/>
              <a:gd name="connsiteY8" fmla="*/ 546653 h 1078949"/>
              <a:gd name="connsiteX9" fmla="*/ 174487 w 426279"/>
              <a:gd name="connsiteY9" fmla="*/ 467140 h 1078949"/>
              <a:gd name="connsiteX10" fmla="*/ 210931 w 426279"/>
              <a:gd name="connsiteY10" fmla="*/ 407505 h 1078949"/>
              <a:gd name="connsiteX11" fmla="*/ 220870 w 426279"/>
              <a:gd name="connsiteY11" fmla="*/ 364435 h 1078949"/>
              <a:gd name="connsiteX12" fmla="*/ 194366 w 426279"/>
              <a:gd name="connsiteY12" fmla="*/ 231913 h 1078949"/>
              <a:gd name="connsiteX13" fmla="*/ 187740 w 426279"/>
              <a:gd name="connsiteY13" fmla="*/ 112644 h 1078949"/>
              <a:gd name="connsiteX14" fmla="*/ 147983 w 426279"/>
              <a:gd name="connsiteY14" fmla="*/ 66261 h 1078949"/>
              <a:gd name="connsiteX15" fmla="*/ 141357 w 426279"/>
              <a:gd name="connsiteY15" fmla="*/ 0 h 1078949"/>
              <a:gd name="connsiteX0" fmla="*/ 426279 w 426279"/>
              <a:gd name="connsiteY0" fmla="*/ 927652 h 1012688"/>
              <a:gd name="connsiteX1" fmla="*/ 297070 w 426279"/>
              <a:gd name="connsiteY1" fmla="*/ 983974 h 1012688"/>
              <a:gd name="connsiteX2" fmla="*/ 147983 w 426279"/>
              <a:gd name="connsiteY2" fmla="*/ 1010479 h 1012688"/>
              <a:gd name="connsiteX3" fmla="*/ 32027 w 426279"/>
              <a:gd name="connsiteY3" fmla="*/ 970722 h 1012688"/>
              <a:gd name="connsiteX4" fmla="*/ 18774 w 426279"/>
              <a:gd name="connsiteY4" fmla="*/ 911087 h 1012688"/>
              <a:gd name="connsiteX5" fmla="*/ 5522 w 426279"/>
              <a:gd name="connsiteY5" fmla="*/ 858079 h 1012688"/>
              <a:gd name="connsiteX6" fmla="*/ 51905 w 426279"/>
              <a:gd name="connsiteY6" fmla="*/ 742122 h 1012688"/>
              <a:gd name="connsiteX7" fmla="*/ 78409 w 426279"/>
              <a:gd name="connsiteY7" fmla="*/ 599661 h 1012688"/>
              <a:gd name="connsiteX8" fmla="*/ 134731 w 426279"/>
              <a:gd name="connsiteY8" fmla="*/ 480392 h 1012688"/>
              <a:gd name="connsiteX9" fmla="*/ 174487 w 426279"/>
              <a:gd name="connsiteY9" fmla="*/ 400879 h 1012688"/>
              <a:gd name="connsiteX10" fmla="*/ 210931 w 426279"/>
              <a:gd name="connsiteY10" fmla="*/ 341244 h 1012688"/>
              <a:gd name="connsiteX11" fmla="*/ 220870 w 426279"/>
              <a:gd name="connsiteY11" fmla="*/ 298174 h 1012688"/>
              <a:gd name="connsiteX12" fmla="*/ 194366 w 426279"/>
              <a:gd name="connsiteY12" fmla="*/ 165652 h 1012688"/>
              <a:gd name="connsiteX13" fmla="*/ 187740 w 426279"/>
              <a:gd name="connsiteY13" fmla="*/ 46383 h 1012688"/>
              <a:gd name="connsiteX14" fmla="*/ 147983 w 426279"/>
              <a:gd name="connsiteY14" fmla="*/ 0 h 1012688"/>
              <a:gd name="connsiteX0" fmla="*/ 426279 w 426279"/>
              <a:gd name="connsiteY0" fmla="*/ 881269 h 966305"/>
              <a:gd name="connsiteX1" fmla="*/ 297070 w 426279"/>
              <a:gd name="connsiteY1" fmla="*/ 937591 h 966305"/>
              <a:gd name="connsiteX2" fmla="*/ 147983 w 426279"/>
              <a:gd name="connsiteY2" fmla="*/ 964096 h 966305"/>
              <a:gd name="connsiteX3" fmla="*/ 32027 w 426279"/>
              <a:gd name="connsiteY3" fmla="*/ 924339 h 966305"/>
              <a:gd name="connsiteX4" fmla="*/ 18774 w 426279"/>
              <a:gd name="connsiteY4" fmla="*/ 864704 h 966305"/>
              <a:gd name="connsiteX5" fmla="*/ 5522 w 426279"/>
              <a:gd name="connsiteY5" fmla="*/ 811696 h 966305"/>
              <a:gd name="connsiteX6" fmla="*/ 51905 w 426279"/>
              <a:gd name="connsiteY6" fmla="*/ 695739 h 966305"/>
              <a:gd name="connsiteX7" fmla="*/ 78409 w 426279"/>
              <a:gd name="connsiteY7" fmla="*/ 553278 h 966305"/>
              <a:gd name="connsiteX8" fmla="*/ 134731 w 426279"/>
              <a:gd name="connsiteY8" fmla="*/ 434009 h 966305"/>
              <a:gd name="connsiteX9" fmla="*/ 174487 w 426279"/>
              <a:gd name="connsiteY9" fmla="*/ 354496 h 966305"/>
              <a:gd name="connsiteX10" fmla="*/ 210931 w 426279"/>
              <a:gd name="connsiteY10" fmla="*/ 294861 h 966305"/>
              <a:gd name="connsiteX11" fmla="*/ 220870 w 426279"/>
              <a:gd name="connsiteY11" fmla="*/ 251791 h 966305"/>
              <a:gd name="connsiteX12" fmla="*/ 194366 w 426279"/>
              <a:gd name="connsiteY12" fmla="*/ 119269 h 966305"/>
              <a:gd name="connsiteX13" fmla="*/ 187740 w 426279"/>
              <a:gd name="connsiteY13" fmla="*/ 0 h 966305"/>
              <a:gd name="connsiteX0" fmla="*/ 426279 w 426279"/>
              <a:gd name="connsiteY0" fmla="*/ 762000 h 847036"/>
              <a:gd name="connsiteX1" fmla="*/ 297070 w 426279"/>
              <a:gd name="connsiteY1" fmla="*/ 818322 h 847036"/>
              <a:gd name="connsiteX2" fmla="*/ 147983 w 426279"/>
              <a:gd name="connsiteY2" fmla="*/ 844827 h 847036"/>
              <a:gd name="connsiteX3" fmla="*/ 32027 w 426279"/>
              <a:gd name="connsiteY3" fmla="*/ 805070 h 847036"/>
              <a:gd name="connsiteX4" fmla="*/ 18774 w 426279"/>
              <a:gd name="connsiteY4" fmla="*/ 745435 h 847036"/>
              <a:gd name="connsiteX5" fmla="*/ 5522 w 426279"/>
              <a:gd name="connsiteY5" fmla="*/ 692427 h 847036"/>
              <a:gd name="connsiteX6" fmla="*/ 51905 w 426279"/>
              <a:gd name="connsiteY6" fmla="*/ 576470 h 847036"/>
              <a:gd name="connsiteX7" fmla="*/ 78409 w 426279"/>
              <a:gd name="connsiteY7" fmla="*/ 434009 h 847036"/>
              <a:gd name="connsiteX8" fmla="*/ 134731 w 426279"/>
              <a:gd name="connsiteY8" fmla="*/ 314740 h 847036"/>
              <a:gd name="connsiteX9" fmla="*/ 174487 w 426279"/>
              <a:gd name="connsiteY9" fmla="*/ 235227 h 847036"/>
              <a:gd name="connsiteX10" fmla="*/ 210931 w 426279"/>
              <a:gd name="connsiteY10" fmla="*/ 175592 h 847036"/>
              <a:gd name="connsiteX11" fmla="*/ 220870 w 426279"/>
              <a:gd name="connsiteY11" fmla="*/ 132522 h 847036"/>
              <a:gd name="connsiteX12" fmla="*/ 194366 w 426279"/>
              <a:gd name="connsiteY12" fmla="*/ 0 h 847036"/>
              <a:gd name="connsiteX0" fmla="*/ 426279 w 426279"/>
              <a:gd name="connsiteY0" fmla="*/ 629478 h 714514"/>
              <a:gd name="connsiteX1" fmla="*/ 297070 w 426279"/>
              <a:gd name="connsiteY1" fmla="*/ 685800 h 714514"/>
              <a:gd name="connsiteX2" fmla="*/ 147983 w 426279"/>
              <a:gd name="connsiteY2" fmla="*/ 712305 h 714514"/>
              <a:gd name="connsiteX3" fmla="*/ 32027 w 426279"/>
              <a:gd name="connsiteY3" fmla="*/ 672548 h 714514"/>
              <a:gd name="connsiteX4" fmla="*/ 18774 w 426279"/>
              <a:gd name="connsiteY4" fmla="*/ 612913 h 714514"/>
              <a:gd name="connsiteX5" fmla="*/ 5522 w 426279"/>
              <a:gd name="connsiteY5" fmla="*/ 559905 h 714514"/>
              <a:gd name="connsiteX6" fmla="*/ 51905 w 426279"/>
              <a:gd name="connsiteY6" fmla="*/ 443948 h 714514"/>
              <a:gd name="connsiteX7" fmla="*/ 78409 w 426279"/>
              <a:gd name="connsiteY7" fmla="*/ 301487 h 714514"/>
              <a:gd name="connsiteX8" fmla="*/ 134731 w 426279"/>
              <a:gd name="connsiteY8" fmla="*/ 182218 h 714514"/>
              <a:gd name="connsiteX9" fmla="*/ 174487 w 426279"/>
              <a:gd name="connsiteY9" fmla="*/ 102705 h 714514"/>
              <a:gd name="connsiteX10" fmla="*/ 210931 w 426279"/>
              <a:gd name="connsiteY10" fmla="*/ 43070 h 714514"/>
              <a:gd name="connsiteX11" fmla="*/ 220870 w 426279"/>
              <a:gd name="connsiteY11" fmla="*/ 0 h 714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6279" h="714514">
                <a:moveTo>
                  <a:pt x="426279" y="629478"/>
                </a:moveTo>
                <a:cubicBezTo>
                  <a:pt x="384866" y="650736"/>
                  <a:pt x="343453" y="671995"/>
                  <a:pt x="297070" y="685800"/>
                </a:cubicBezTo>
                <a:cubicBezTo>
                  <a:pt x="250687" y="699605"/>
                  <a:pt x="192157" y="714514"/>
                  <a:pt x="147983" y="712305"/>
                </a:cubicBezTo>
                <a:cubicBezTo>
                  <a:pt x="103809" y="710096"/>
                  <a:pt x="53562" y="689113"/>
                  <a:pt x="32027" y="672548"/>
                </a:cubicBezTo>
                <a:cubicBezTo>
                  <a:pt x="10492" y="655983"/>
                  <a:pt x="23192" y="631687"/>
                  <a:pt x="18774" y="612913"/>
                </a:cubicBezTo>
                <a:cubicBezTo>
                  <a:pt x="14357" y="594139"/>
                  <a:pt x="0" y="588066"/>
                  <a:pt x="5522" y="559905"/>
                </a:cubicBezTo>
                <a:cubicBezTo>
                  <a:pt x="11044" y="531744"/>
                  <a:pt x="39757" y="487018"/>
                  <a:pt x="51905" y="443948"/>
                </a:cubicBezTo>
                <a:cubicBezTo>
                  <a:pt x="64053" y="400878"/>
                  <a:pt x="64605" y="345109"/>
                  <a:pt x="78409" y="301487"/>
                </a:cubicBezTo>
                <a:cubicBezTo>
                  <a:pt x="92213" y="257865"/>
                  <a:pt x="118718" y="215348"/>
                  <a:pt x="134731" y="182218"/>
                </a:cubicBezTo>
                <a:cubicBezTo>
                  <a:pt x="150744" y="149088"/>
                  <a:pt x="161787" y="125896"/>
                  <a:pt x="174487" y="102705"/>
                </a:cubicBezTo>
                <a:cubicBezTo>
                  <a:pt x="187187" y="79514"/>
                  <a:pt x="203201" y="60187"/>
                  <a:pt x="210931" y="43070"/>
                </a:cubicBezTo>
                <a:cubicBezTo>
                  <a:pt x="218661" y="25953"/>
                  <a:pt x="223631" y="29265"/>
                  <a:pt x="220870" y="0"/>
                </a:cubicBezTo>
              </a:path>
            </a:pathLst>
          </a:custGeom>
          <a:ln w="571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等腰三角形 35"/>
          <p:cNvSpPr/>
          <p:nvPr/>
        </p:nvSpPr>
        <p:spPr>
          <a:xfrm rot="10800000">
            <a:off x="4429124" y="1857364"/>
            <a:ext cx="142876" cy="142876"/>
          </a:xfrm>
          <a:prstGeom prst="triangle">
            <a:avLst/>
          </a:prstGeom>
          <a:solidFill>
            <a:schemeClr val="accent6">
              <a:lumMod val="50000"/>
            </a:schemeClr>
          </a:solidFill>
          <a:ln w="31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0" name="任意多边形 29"/>
          <p:cNvSpPr/>
          <p:nvPr/>
        </p:nvSpPr>
        <p:spPr>
          <a:xfrm>
            <a:off x="5282065" y="2344746"/>
            <a:ext cx="3575866" cy="3642275"/>
          </a:xfrm>
          <a:custGeom>
            <a:avLst/>
            <a:gdLst>
              <a:gd name="connsiteX0" fmla="*/ 0 w 3575866"/>
              <a:gd name="connsiteY0" fmla="*/ 2988403 h 3642275"/>
              <a:gd name="connsiteX1" fmla="*/ 296286 w 3575866"/>
              <a:gd name="connsiteY1" fmla="*/ 2799393 h 3642275"/>
              <a:gd name="connsiteX2" fmla="*/ 796907 w 3575866"/>
              <a:gd name="connsiteY2" fmla="*/ 2406047 h 3642275"/>
              <a:gd name="connsiteX3" fmla="*/ 1021676 w 3575866"/>
              <a:gd name="connsiteY3" fmla="*/ 1747066 h 3642275"/>
              <a:gd name="connsiteX4" fmla="*/ 1343504 w 3575866"/>
              <a:gd name="connsiteY4" fmla="*/ 1031893 h 3642275"/>
              <a:gd name="connsiteX5" fmla="*/ 1874775 w 3575866"/>
              <a:gd name="connsiteY5" fmla="*/ 199227 h 3642275"/>
              <a:gd name="connsiteX6" fmla="*/ 2881126 w 3575866"/>
              <a:gd name="connsiteY6" fmla="*/ 0 h 3642275"/>
              <a:gd name="connsiteX7" fmla="*/ 2799392 w 3575866"/>
              <a:gd name="connsiteY7" fmla="*/ 321828 h 3642275"/>
              <a:gd name="connsiteX8" fmla="*/ 2804500 w 3575866"/>
              <a:gd name="connsiteY8" fmla="*/ 342262 h 3642275"/>
              <a:gd name="connsiteX9" fmla="*/ 2978185 w 3575866"/>
              <a:gd name="connsiteY9" fmla="*/ 572139 h 3642275"/>
              <a:gd name="connsiteX10" fmla="*/ 3274471 w 3575866"/>
              <a:gd name="connsiteY10" fmla="*/ 679415 h 3642275"/>
              <a:gd name="connsiteX11" fmla="*/ 3555432 w 3575866"/>
              <a:gd name="connsiteY11" fmla="*/ 802016 h 3642275"/>
              <a:gd name="connsiteX12" fmla="*/ 3570757 w 3575866"/>
              <a:gd name="connsiteY12" fmla="*/ 812233 h 3642275"/>
              <a:gd name="connsiteX13" fmla="*/ 3575866 w 3575866"/>
              <a:gd name="connsiteY13" fmla="*/ 1139169 h 3642275"/>
              <a:gd name="connsiteX14" fmla="*/ 3223388 w 3575866"/>
              <a:gd name="connsiteY14" fmla="*/ 1501864 h 3642275"/>
              <a:gd name="connsiteX15" fmla="*/ 3202954 w 3575866"/>
              <a:gd name="connsiteY15" fmla="*/ 1512081 h 3642275"/>
              <a:gd name="connsiteX16" fmla="*/ 3187629 w 3575866"/>
              <a:gd name="connsiteY16" fmla="*/ 1517189 h 3642275"/>
              <a:gd name="connsiteX17" fmla="*/ 3172304 w 3575866"/>
              <a:gd name="connsiteY17" fmla="*/ 1532514 h 3642275"/>
              <a:gd name="connsiteX18" fmla="*/ 3141653 w 3575866"/>
              <a:gd name="connsiteY18" fmla="*/ 1547839 h 3642275"/>
              <a:gd name="connsiteX19" fmla="*/ 3136545 w 3575866"/>
              <a:gd name="connsiteY19" fmla="*/ 1547839 h 3642275"/>
              <a:gd name="connsiteX20" fmla="*/ 2492889 w 3575866"/>
              <a:gd name="connsiteY20" fmla="*/ 1716416 h 3642275"/>
              <a:gd name="connsiteX21" fmla="*/ 2339638 w 3575866"/>
              <a:gd name="connsiteY21" fmla="*/ 1930968 h 3642275"/>
              <a:gd name="connsiteX22" fmla="*/ 2125086 w 3575866"/>
              <a:gd name="connsiteY22" fmla="*/ 2319205 h 3642275"/>
              <a:gd name="connsiteX23" fmla="*/ 2830042 w 3575866"/>
              <a:gd name="connsiteY23" fmla="*/ 3320447 h 3642275"/>
              <a:gd name="connsiteX24" fmla="*/ 3013944 w 3575866"/>
              <a:gd name="connsiteY24" fmla="*/ 3642275 h 3642275"/>
              <a:gd name="connsiteX25" fmla="*/ 597680 w 3575866"/>
              <a:gd name="connsiteY25" fmla="*/ 3632058 h 3642275"/>
              <a:gd name="connsiteX26" fmla="*/ 372912 w 3575866"/>
              <a:gd name="connsiteY26" fmla="*/ 3080353 h 3642275"/>
              <a:gd name="connsiteX27" fmla="*/ 0 w 3575866"/>
              <a:gd name="connsiteY27" fmla="*/ 2988403 h 3642275"/>
              <a:gd name="connsiteX0" fmla="*/ 0 w 3575866"/>
              <a:gd name="connsiteY0" fmla="*/ 2988403 h 3642275"/>
              <a:gd name="connsiteX1" fmla="*/ 296286 w 3575866"/>
              <a:gd name="connsiteY1" fmla="*/ 2799393 h 3642275"/>
              <a:gd name="connsiteX2" fmla="*/ 796907 w 3575866"/>
              <a:gd name="connsiteY2" fmla="*/ 2406047 h 3642275"/>
              <a:gd name="connsiteX3" fmla="*/ 1021676 w 3575866"/>
              <a:gd name="connsiteY3" fmla="*/ 1747066 h 3642275"/>
              <a:gd name="connsiteX4" fmla="*/ 1343504 w 3575866"/>
              <a:gd name="connsiteY4" fmla="*/ 1031893 h 3642275"/>
              <a:gd name="connsiteX5" fmla="*/ 1874775 w 3575866"/>
              <a:gd name="connsiteY5" fmla="*/ 199227 h 3642275"/>
              <a:gd name="connsiteX6" fmla="*/ 2881126 w 3575866"/>
              <a:gd name="connsiteY6" fmla="*/ 0 h 3642275"/>
              <a:gd name="connsiteX7" fmla="*/ 2799392 w 3575866"/>
              <a:gd name="connsiteY7" fmla="*/ 321828 h 3642275"/>
              <a:gd name="connsiteX8" fmla="*/ 2804500 w 3575866"/>
              <a:gd name="connsiteY8" fmla="*/ 342262 h 3642275"/>
              <a:gd name="connsiteX9" fmla="*/ 2804500 w 3575866"/>
              <a:gd name="connsiteY9" fmla="*/ 342262 h 3642275"/>
              <a:gd name="connsiteX10" fmla="*/ 2978185 w 3575866"/>
              <a:gd name="connsiteY10" fmla="*/ 572139 h 3642275"/>
              <a:gd name="connsiteX11" fmla="*/ 3274471 w 3575866"/>
              <a:gd name="connsiteY11" fmla="*/ 679415 h 3642275"/>
              <a:gd name="connsiteX12" fmla="*/ 3555432 w 3575866"/>
              <a:gd name="connsiteY12" fmla="*/ 802016 h 3642275"/>
              <a:gd name="connsiteX13" fmla="*/ 3570757 w 3575866"/>
              <a:gd name="connsiteY13" fmla="*/ 812233 h 3642275"/>
              <a:gd name="connsiteX14" fmla="*/ 3575866 w 3575866"/>
              <a:gd name="connsiteY14" fmla="*/ 1139169 h 3642275"/>
              <a:gd name="connsiteX15" fmla="*/ 3223388 w 3575866"/>
              <a:gd name="connsiteY15" fmla="*/ 1501864 h 3642275"/>
              <a:gd name="connsiteX16" fmla="*/ 3202954 w 3575866"/>
              <a:gd name="connsiteY16" fmla="*/ 1512081 h 3642275"/>
              <a:gd name="connsiteX17" fmla="*/ 3187629 w 3575866"/>
              <a:gd name="connsiteY17" fmla="*/ 1517189 h 3642275"/>
              <a:gd name="connsiteX18" fmla="*/ 3172304 w 3575866"/>
              <a:gd name="connsiteY18" fmla="*/ 1532514 h 3642275"/>
              <a:gd name="connsiteX19" fmla="*/ 3141653 w 3575866"/>
              <a:gd name="connsiteY19" fmla="*/ 1547839 h 3642275"/>
              <a:gd name="connsiteX20" fmla="*/ 3136545 w 3575866"/>
              <a:gd name="connsiteY20" fmla="*/ 1547839 h 3642275"/>
              <a:gd name="connsiteX21" fmla="*/ 2492889 w 3575866"/>
              <a:gd name="connsiteY21" fmla="*/ 1716416 h 3642275"/>
              <a:gd name="connsiteX22" fmla="*/ 2339638 w 3575866"/>
              <a:gd name="connsiteY22" fmla="*/ 1930968 h 3642275"/>
              <a:gd name="connsiteX23" fmla="*/ 2125086 w 3575866"/>
              <a:gd name="connsiteY23" fmla="*/ 2319205 h 3642275"/>
              <a:gd name="connsiteX24" fmla="*/ 2830042 w 3575866"/>
              <a:gd name="connsiteY24" fmla="*/ 3320447 h 3642275"/>
              <a:gd name="connsiteX25" fmla="*/ 3013944 w 3575866"/>
              <a:gd name="connsiteY25" fmla="*/ 3642275 h 3642275"/>
              <a:gd name="connsiteX26" fmla="*/ 597680 w 3575866"/>
              <a:gd name="connsiteY26" fmla="*/ 3632058 h 3642275"/>
              <a:gd name="connsiteX27" fmla="*/ 372912 w 3575866"/>
              <a:gd name="connsiteY27" fmla="*/ 3080353 h 3642275"/>
              <a:gd name="connsiteX28" fmla="*/ 0 w 3575866"/>
              <a:gd name="connsiteY28" fmla="*/ 2988403 h 3642275"/>
              <a:gd name="connsiteX0" fmla="*/ 2804500 w 3575866"/>
              <a:gd name="connsiteY0" fmla="*/ 342262 h 3642275"/>
              <a:gd name="connsiteX1" fmla="*/ 2804500 w 3575866"/>
              <a:gd name="connsiteY1" fmla="*/ 3422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28" fmla="*/ 2895940 w 3575866"/>
              <a:gd name="connsiteY28" fmla="*/ 433702 h 3642275"/>
              <a:gd name="connsiteX0" fmla="*/ 2804500 w 3575866"/>
              <a:gd name="connsiteY0" fmla="*/ 342262 h 3642275"/>
              <a:gd name="connsiteX1" fmla="*/ 3161658 w 3575866"/>
              <a:gd name="connsiteY1" fmla="*/ 1993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28" fmla="*/ 2895940 w 3575866"/>
              <a:gd name="connsiteY28" fmla="*/ 433702 h 3642275"/>
              <a:gd name="connsiteX0" fmla="*/ 2804500 w 3575866"/>
              <a:gd name="connsiteY0" fmla="*/ 342262 h 3642275"/>
              <a:gd name="connsiteX1" fmla="*/ 3161658 w 3575866"/>
              <a:gd name="connsiteY1" fmla="*/ 1993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492889 w 3575866"/>
              <a:gd name="connsiteY12" fmla="*/ 1716416 h 3642275"/>
              <a:gd name="connsiteX13" fmla="*/ 2339638 w 3575866"/>
              <a:gd name="connsiteY13" fmla="*/ 1930968 h 3642275"/>
              <a:gd name="connsiteX14" fmla="*/ 2125086 w 3575866"/>
              <a:gd name="connsiteY14" fmla="*/ 2319205 h 3642275"/>
              <a:gd name="connsiteX15" fmla="*/ 2830042 w 3575866"/>
              <a:gd name="connsiteY15" fmla="*/ 3320447 h 3642275"/>
              <a:gd name="connsiteX16" fmla="*/ 3013944 w 3575866"/>
              <a:gd name="connsiteY16" fmla="*/ 3642275 h 3642275"/>
              <a:gd name="connsiteX17" fmla="*/ 597680 w 3575866"/>
              <a:gd name="connsiteY17" fmla="*/ 3632058 h 3642275"/>
              <a:gd name="connsiteX18" fmla="*/ 372912 w 3575866"/>
              <a:gd name="connsiteY18" fmla="*/ 3080353 h 3642275"/>
              <a:gd name="connsiteX19" fmla="*/ 0 w 3575866"/>
              <a:gd name="connsiteY19" fmla="*/ 2988403 h 3642275"/>
              <a:gd name="connsiteX20" fmla="*/ 296286 w 3575866"/>
              <a:gd name="connsiteY20" fmla="*/ 2799393 h 3642275"/>
              <a:gd name="connsiteX21" fmla="*/ 796907 w 3575866"/>
              <a:gd name="connsiteY21" fmla="*/ 2406047 h 3642275"/>
              <a:gd name="connsiteX22" fmla="*/ 1021676 w 3575866"/>
              <a:gd name="connsiteY22" fmla="*/ 1747066 h 3642275"/>
              <a:gd name="connsiteX23" fmla="*/ 1343504 w 3575866"/>
              <a:gd name="connsiteY23" fmla="*/ 1031893 h 3642275"/>
              <a:gd name="connsiteX24" fmla="*/ 1874775 w 3575866"/>
              <a:gd name="connsiteY24" fmla="*/ 199227 h 3642275"/>
              <a:gd name="connsiteX25" fmla="*/ 2881126 w 3575866"/>
              <a:gd name="connsiteY25" fmla="*/ 0 h 3642275"/>
              <a:gd name="connsiteX26" fmla="*/ 2799392 w 3575866"/>
              <a:gd name="connsiteY26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125086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796907 w 3575866"/>
              <a:gd name="connsiteY19" fmla="*/ 2406047 h 3642275"/>
              <a:gd name="connsiteX20" fmla="*/ 1021676 w 3575866"/>
              <a:gd name="connsiteY20" fmla="*/ 1747066 h 3642275"/>
              <a:gd name="connsiteX21" fmla="*/ 1343504 w 3575866"/>
              <a:gd name="connsiteY21" fmla="*/ 1031893 h 3642275"/>
              <a:gd name="connsiteX22" fmla="*/ 1874775 w 3575866"/>
              <a:gd name="connsiteY22" fmla="*/ 199227 h 3642275"/>
              <a:gd name="connsiteX23" fmla="*/ 2881126 w 3575866"/>
              <a:gd name="connsiteY23" fmla="*/ 0 h 3642275"/>
              <a:gd name="connsiteX24" fmla="*/ 2799392 w 3575866"/>
              <a:gd name="connsiteY24" fmla="*/ 321828 h 364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575866" h="3642275">
                <a:moveTo>
                  <a:pt x="2804500" y="342262"/>
                </a:moveTo>
                <a:lnTo>
                  <a:pt x="2978185" y="572139"/>
                </a:lnTo>
                <a:lnTo>
                  <a:pt x="3274471" y="679415"/>
                </a:lnTo>
                <a:lnTo>
                  <a:pt x="3555432" y="802016"/>
                </a:lnTo>
                <a:cubicBezTo>
                  <a:pt x="3561034" y="804527"/>
                  <a:pt x="3570757" y="812233"/>
                  <a:pt x="3570757" y="812233"/>
                </a:cubicBezTo>
                <a:cubicBezTo>
                  <a:pt x="3572544" y="921210"/>
                  <a:pt x="3575866" y="1030177"/>
                  <a:pt x="3575866" y="1139169"/>
                </a:cubicBezTo>
                <a:cubicBezTo>
                  <a:pt x="3458373" y="1260067"/>
                  <a:pt x="3342596" y="1382656"/>
                  <a:pt x="3223388" y="1501864"/>
                </a:cubicBezTo>
                <a:cubicBezTo>
                  <a:pt x="3218003" y="1507249"/>
                  <a:pt x="3209954" y="1509081"/>
                  <a:pt x="3202954" y="1512081"/>
                </a:cubicBezTo>
                <a:cubicBezTo>
                  <a:pt x="3198005" y="1514202"/>
                  <a:pt x="3192737" y="1515486"/>
                  <a:pt x="3187629" y="1517189"/>
                </a:cubicBezTo>
                <a:cubicBezTo>
                  <a:pt x="3182521" y="1522297"/>
                  <a:pt x="3177854" y="1527889"/>
                  <a:pt x="3172304" y="1532514"/>
                </a:cubicBezTo>
                <a:cubicBezTo>
                  <a:pt x="3161600" y="1541434"/>
                  <a:pt x="3154820" y="1544547"/>
                  <a:pt x="3141653" y="1547839"/>
                </a:cubicBezTo>
                <a:cubicBezTo>
                  <a:pt x="3140001" y="1548252"/>
                  <a:pt x="3138248" y="1547839"/>
                  <a:pt x="3136545" y="1547839"/>
                </a:cubicBezTo>
                <a:cubicBezTo>
                  <a:pt x="3002876" y="1611694"/>
                  <a:pt x="2508215" y="1802407"/>
                  <a:pt x="2339638" y="1930968"/>
                </a:cubicBezTo>
                <a:cubicBezTo>
                  <a:pt x="2267394" y="2059976"/>
                  <a:pt x="2339368" y="2171346"/>
                  <a:pt x="2339368" y="2319205"/>
                </a:cubicBezTo>
                <a:lnTo>
                  <a:pt x="2830042" y="3320447"/>
                </a:lnTo>
                <a:lnTo>
                  <a:pt x="3013944" y="3642275"/>
                </a:lnTo>
                <a:lnTo>
                  <a:pt x="597680" y="3632058"/>
                </a:lnTo>
                <a:lnTo>
                  <a:pt x="372912" y="3080353"/>
                </a:lnTo>
                <a:lnTo>
                  <a:pt x="0" y="2988403"/>
                </a:lnTo>
                <a:lnTo>
                  <a:pt x="796907" y="2406047"/>
                </a:lnTo>
                <a:cubicBezTo>
                  <a:pt x="917805" y="2230659"/>
                  <a:pt x="837231" y="2027464"/>
                  <a:pt x="1021676" y="1747066"/>
                </a:cubicBezTo>
                <a:cubicBezTo>
                  <a:pt x="1169140" y="1603468"/>
                  <a:pt x="1201321" y="1289866"/>
                  <a:pt x="1343504" y="1031893"/>
                </a:cubicBezTo>
                <a:cubicBezTo>
                  <a:pt x="1857904" y="193421"/>
                  <a:pt x="1528716" y="199227"/>
                  <a:pt x="1874775" y="199227"/>
                </a:cubicBezTo>
                <a:lnTo>
                  <a:pt x="2881126" y="0"/>
                </a:lnTo>
                <a:cubicBezTo>
                  <a:pt x="2853881" y="107276"/>
                  <a:pt x="2823573" y="213820"/>
                  <a:pt x="2799392" y="321828"/>
                </a:cubicBezTo>
              </a:path>
            </a:pathLst>
          </a:custGeom>
          <a:solidFill>
            <a:srgbClr val="00B0F0">
              <a:alpha val="20000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TextBox 30"/>
          <p:cNvSpPr txBox="1"/>
          <p:nvPr/>
        </p:nvSpPr>
        <p:spPr>
          <a:xfrm>
            <a:off x="0" y="6215082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dirty="0" err="1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Headward</a:t>
            </a:r>
            <a:r>
              <a:rPr lang="en-US" altLang="zh-CN" sz="2000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erosion along the upper reach of the </a:t>
            </a:r>
            <a:r>
              <a:rPr lang="en-US" altLang="zh-CN" sz="2000" dirty="0" err="1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Jinshan</a:t>
            </a:r>
            <a:r>
              <a:rPr lang="en-US" altLang="zh-CN" sz="2000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sz="2000" dirty="0">
              <a:solidFill>
                <a:srgbClr val="000099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14546" y="2285992"/>
            <a:ext cx="15716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Ordos Plateau</a:t>
            </a:r>
            <a:endParaRPr lang="zh-CN" altLang="en-US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3786182" y="5643578"/>
            <a:ext cx="17859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i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Sanmen</a:t>
            </a:r>
            <a:r>
              <a:rPr lang="en-US" altLang="zh-CN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38" name="直接箭头连接符 37"/>
          <p:cNvCxnSpPr/>
          <p:nvPr/>
        </p:nvCxnSpPr>
        <p:spPr>
          <a:xfrm rot="16200000" flipV="1">
            <a:off x="4451523" y="5478306"/>
            <a:ext cx="368747" cy="270663"/>
          </a:xfrm>
          <a:prstGeom prst="straightConnector1">
            <a:avLst/>
          </a:prstGeom>
          <a:ln w="1270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/>
          <p:cNvSpPr txBox="1"/>
          <p:nvPr/>
        </p:nvSpPr>
        <p:spPr>
          <a:xfrm rot="17204612">
            <a:off x="3492237" y="3315027"/>
            <a:ext cx="21253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Lülinag</a:t>
            </a:r>
            <a:r>
              <a:rPr lang="en-US" altLang="zh-CN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Mountain</a:t>
            </a:r>
            <a:endParaRPr lang="zh-CN" altLang="en-US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1" name="TextBox 40"/>
          <p:cNvSpPr txBox="1"/>
          <p:nvPr/>
        </p:nvSpPr>
        <p:spPr>
          <a:xfrm rot="16667328">
            <a:off x="3075508" y="3262111"/>
            <a:ext cx="15716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i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Jinshan</a:t>
            </a:r>
            <a:r>
              <a:rPr lang="en-US" altLang="zh-CN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3" name="Picture 2" descr="C:\Users\Administrator\Desktop\logo.pn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1438" y="71438"/>
            <a:ext cx="1857375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6" name="TextBox 45"/>
          <p:cNvSpPr txBox="1"/>
          <p:nvPr/>
        </p:nvSpPr>
        <p:spPr>
          <a:xfrm>
            <a:off x="3500430" y="1142984"/>
            <a:ext cx="10715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Hetao</a:t>
            </a:r>
            <a:r>
              <a:rPr lang="en-US" altLang="zh-CN" dirty="0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</a:t>
            </a:r>
            <a:r>
              <a:rPr lang="en-US" altLang="zh-CN" dirty="0" smtClean="0"/>
              <a:t>.</a:t>
            </a:r>
            <a:endParaRPr lang="zh-CN" altLang="en-US" dirty="0"/>
          </a:p>
        </p:txBody>
      </p:sp>
      <p:sp>
        <p:nvSpPr>
          <p:cNvPr id="47" name="TextBox 46"/>
          <p:cNvSpPr txBox="1"/>
          <p:nvPr/>
        </p:nvSpPr>
        <p:spPr>
          <a:xfrm>
            <a:off x="2428860" y="5429264"/>
            <a:ext cx="10715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Fenwei</a:t>
            </a:r>
            <a:r>
              <a:rPr lang="en-US" altLang="zh-CN" dirty="0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</a:t>
            </a:r>
            <a:r>
              <a:rPr lang="en-US" altLang="zh-CN" dirty="0" smtClean="0"/>
              <a:t>.</a:t>
            </a:r>
            <a:endParaRPr lang="zh-CN" altLang="en-US" dirty="0"/>
          </a:p>
        </p:txBody>
      </p:sp>
      <p:pic>
        <p:nvPicPr>
          <p:cNvPr id="53" name="图片 52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64288" y="0"/>
            <a:ext cx="1872208" cy="517334"/>
          </a:xfrm>
          <a:prstGeom prst="rect">
            <a:avLst/>
          </a:prstGeom>
        </p:spPr>
      </p:pic>
      <p:sp>
        <p:nvSpPr>
          <p:cNvPr id="56" name="TextBox 55"/>
          <p:cNvSpPr txBox="1"/>
          <p:nvPr/>
        </p:nvSpPr>
        <p:spPr>
          <a:xfrm>
            <a:off x="0" y="6519446"/>
            <a:ext cx="2699792" cy="338554"/>
          </a:xfrm>
          <a:prstGeom prst="rect">
            <a:avLst/>
          </a:prstGeom>
          <a:solidFill>
            <a:srgbClr val="DCE6F2">
              <a:alpha val="41176"/>
            </a:srgbClr>
          </a:solidFill>
        </p:spPr>
        <p:txBody>
          <a:bodyPr wrap="square" rtlCol="0">
            <a:spAutoFit/>
          </a:bodyPr>
          <a:lstStyle/>
          <a:p>
            <a:r>
              <a:rPr lang="en-US" altLang="zh-CN" sz="1600" dirty="0"/>
              <a:t> </a:t>
            </a:r>
            <a:r>
              <a:rPr lang="en-US" altLang="zh-CN" sz="1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© Authors. All rights </a:t>
            </a:r>
            <a:r>
              <a:rPr lang="en-US" altLang="zh-CN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reserved</a:t>
            </a:r>
            <a:endParaRPr lang="zh-CN" altLang="en-US" sz="16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3 1.4808E-7 C -0.00018 -0.00972 0.00347 -0.0192 0.00469 -0.02846 C 0.0059 -0.03771 0.0059 -0.04766 0.00382 -0.05553 C 0.00173 -0.0634 -0.00608 -0.07196 -0.00799 -0.0752 " pathEditMode="relative" rAng="0" ptsTypes="aaaa">
                                      <p:cBhvr>
                                        <p:cTn id="6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0" y="-38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middle reach.jpg"/>
          <p:cNvPicPr>
            <a:picLocks noChangeAspect="1"/>
          </p:cNvPicPr>
          <p:nvPr/>
        </p:nvPicPr>
        <p:blipFill>
          <a:blip r:embed="rId2" cstate="screen">
            <a:lum bright="-20000" contrast="3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857232"/>
            <a:ext cx="9144000" cy="5109321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</p:pic>
      <p:sp>
        <p:nvSpPr>
          <p:cNvPr id="42" name="任意多边形 41"/>
          <p:cNvSpPr/>
          <p:nvPr/>
        </p:nvSpPr>
        <p:spPr>
          <a:xfrm>
            <a:off x="3929058" y="1500174"/>
            <a:ext cx="622826" cy="3272588"/>
          </a:xfrm>
          <a:custGeom>
            <a:avLst/>
            <a:gdLst>
              <a:gd name="connsiteX0" fmla="*/ 115694 w 419565"/>
              <a:gd name="connsiteY0" fmla="*/ 2486722 h 2486722"/>
              <a:gd name="connsiteX1" fmla="*/ 82241 w 419565"/>
              <a:gd name="connsiteY1" fmla="*/ 2341756 h 2486722"/>
              <a:gd name="connsiteX2" fmla="*/ 68302 w 419565"/>
              <a:gd name="connsiteY2" fmla="*/ 2263698 h 2486722"/>
              <a:gd name="connsiteX3" fmla="*/ 26485 w 419565"/>
              <a:gd name="connsiteY3" fmla="*/ 2194003 h 2486722"/>
              <a:gd name="connsiteX4" fmla="*/ 40424 w 419565"/>
              <a:gd name="connsiteY4" fmla="*/ 2074127 h 2486722"/>
              <a:gd name="connsiteX5" fmla="*/ 45999 w 419565"/>
              <a:gd name="connsiteY5" fmla="*/ 1976554 h 2486722"/>
              <a:gd name="connsiteX6" fmla="*/ 54363 w 419565"/>
              <a:gd name="connsiteY6" fmla="*/ 1915222 h 2486722"/>
              <a:gd name="connsiteX7" fmla="*/ 54363 w 419565"/>
              <a:gd name="connsiteY7" fmla="*/ 1834376 h 2486722"/>
              <a:gd name="connsiteX8" fmla="*/ 4182 w 419565"/>
              <a:gd name="connsiteY8" fmla="*/ 1764681 h 2486722"/>
              <a:gd name="connsiteX9" fmla="*/ 29272 w 419565"/>
              <a:gd name="connsiteY9" fmla="*/ 1731227 h 2486722"/>
              <a:gd name="connsiteX10" fmla="*/ 6970 w 419565"/>
              <a:gd name="connsiteY10" fmla="*/ 1686622 h 2486722"/>
              <a:gd name="connsiteX11" fmla="*/ 18121 w 419565"/>
              <a:gd name="connsiteY11" fmla="*/ 1644805 h 2486722"/>
              <a:gd name="connsiteX12" fmla="*/ 9758 w 419565"/>
              <a:gd name="connsiteY12" fmla="*/ 1625290 h 2486722"/>
              <a:gd name="connsiteX13" fmla="*/ 18121 w 419565"/>
              <a:gd name="connsiteY13" fmla="*/ 1563959 h 2486722"/>
              <a:gd name="connsiteX14" fmla="*/ 4182 w 419565"/>
              <a:gd name="connsiteY14" fmla="*/ 1536081 h 2486722"/>
              <a:gd name="connsiteX15" fmla="*/ 32060 w 419565"/>
              <a:gd name="connsiteY15" fmla="*/ 1499839 h 2486722"/>
              <a:gd name="connsiteX16" fmla="*/ 112906 w 419565"/>
              <a:gd name="connsiteY16" fmla="*/ 1396690 h 2486722"/>
              <a:gd name="connsiteX17" fmla="*/ 163087 w 419565"/>
              <a:gd name="connsiteY17" fmla="*/ 1290754 h 2486722"/>
              <a:gd name="connsiteX18" fmla="*/ 213267 w 419565"/>
              <a:gd name="connsiteY18" fmla="*/ 1193181 h 2486722"/>
              <a:gd name="connsiteX19" fmla="*/ 229994 w 419565"/>
              <a:gd name="connsiteY19" fmla="*/ 1117910 h 2486722"/>
              <a:gd name="connsiteX20" fmla="*/ 185389 w 419565"/>
              <a:gd name="connsiteY20" fmla="*/ 1053790 h 2486722"/>
              <a:gd name="connsiteX21" fmla="*/ 235570 w 419565"/>
              <a:gd name="connsiteY21" fmla="*/ 1048215 h 2486722"/>
              <a:gd name="connsiteX22" fmla="*/ 160299 w 419565"/>
              <a:gd name="connsiteY22" fmla="*/ 1009186 h 2486722"/>
              <a:gd name="connsiteX23" fmla="*/ 221631 w 419565"/>
              <a:gd name="connsiteY23" fmla="*/ 981308 h 2486722"/>
              <a:gd name="connsiteX24" fmla="*/ 149148 w 419565"/>
              <a:gd name="connsiteY24" fmla="*/ 931127 h 2486722"/>
              <a:gd name="connsiteX25" fmla="*/ 112906 w 419565"/>
              <a:gd name="connsiteY25" fmla="*/ 861432 h 2486722"/>
              <a:gd name="connsiteX26" fmla="*/ 87816 w 419565"/>
              <a:gd name="connsiteY26" fmla="*/ 825190 h 2486722"/>
              <a:gd name="connsiteX27" fmla="*/ 54363 w 419565"/>
              <a:gd name="connsiteY27" fmla="*/ 761071 h 2486722"/>
              <a:gd name="connsiteX28" fmla="*/ 68302 w 419565"/>
              <a:gd name="connsiteY28" fmla="*/ 724829 h 2486722"/>
              <a:gd name="connsiteX29" fmla="*/ 71089 w 419565"/>
              <a:gd name="connsiteY29" fmla="*/ 663498 h 2486722"/>
              <a:gd name="connsiteX30" fmla="*/ 96180 w 419565"/>
              <a:gd name="connsiteY30" fmla="*/ 655134 h 2486722"/>
              <a:gd name="connsiteX31" fmla="*/ 115694 w 419565"/>
              <a:gd name="connsiteY31" fmla="*/ 585439 h 2486722"/>
              <a:gd name="connsiteX32" fmla="*/ 160299 w 419565"/>
              <a:gd name="connsiteY32" fmla="*/ 582651 h 2486722"/>
              <a:gd name="connsiteX33" fmla="*/ 199328 w 419565"/>
              <a:gd name="connsiteY33" fmla="*/ 543622 h 2486722"/>
              <a:gd name="connsiteX34" fmla="*/ 216055 w 419565"/>
              <a:gd name="connsiteY34" fmla="*/ 493442 h 2486722"/>
              <a:gd name="connsiteX35" fmla="*/ 238358 w 419565"/>
              <a:gd name="connsiteY35" fmla="*/ 465564 h 2486722"/>
              <a:gd name="connsiteX36" fmla="*/ 269024 w 419565"/>
              <a:gd name="connsiteY36" fmla="*/ 471139 h 2486722"/>
              <a:gd name="connsiteX37" fmla="*/ 280175 w 419565"/>
              <a:gd name="connsiteY37" fmla="*/ 446049 h 2486722"/>
              <a:gd name="connsiteX38" fmla="*/ 302477 w 419565"/>
              <a:gd name="connsiteY38" fmla="*/ 412595 h 2486722"/>
              <a:gd name="connsiteX39" fmla="*/ 285750 w 419565"/>
              <a:gd name="connsiteY39" fmla="*/ 354051 h 2486722"/>
              <a:gd name="connsiteX40" fmla="*/ 299689 w 419565"/>
              <a:gd name="connsiteY40" fmla="*/ 298295 h 2486722"/>
              <a:gd name="connsiteX41" fmla="*/ 324780 w 419565"/>
              <a:gd name="connsiteY41" fmla="*/ 236964 h 2486722"/>
              <a:gd name="connsiteX42" fmla="*/ 349870 w 419565"/>
              <a:gd name="connsiteY42" fmla="*/ 164481 h 2486722"/>
              <a:gd name="connsiteX43" fmla="*/ 355445 w 419565"/>
              <a:gd name="connsiteY43" fmla="*/ 105937 h 2486722"/>
              <a:gd name="connsiteX44" fmla="*/ 355445 w 419565"/>
              <a:gd name="connsiteY44" fmla="*/ 69695 h 2486722"/>
              <a:gd name="connsiteX45" fmla="*/ 419565 w 419565"/>
              <a:gd name="connsiteY45" fmla="*/ 0 h 2486722"/>
              <a:gd name="connsiteX46" fmla="*/ 419565 w 419565"/>
              <a:gd name="connsiteY46" fmla="*/ 0 h 2486722"/>
              <a:gd name="connsiteX0" fmla="*/ 115694 w 562409"/>
              <a:gd name="connsiteY0" fmla="*/ 3201126 h 3201126"/>
              <a:gd name="connsiteX1" fmla="*/ 82241 w 562409"/>
              <a:gd name="connsiteY1" fmla="*/ 3056160 h 3201126"/>
              <a:gd name="connsiteX2" fmla="*/ 68302 w 562409"/>
              <a:gd name="connsiteY2" fmla="*/ 2978102 h 3201126"/>
              <a:gd name="connsiteX3" fmla="*/ 26485 w 562409"/>
              <a:gd name="connsiteY3" fmla="*/ 2908407 h 3201126"/>
              <a:gd name="connsiteX4" fmla="*/ 40424 w 562409"/>
              <a:gd name="connsiteY4" fmla="*/ 2788531 h 3201126"/>
              <a:gd name="connsiteX5" fmla="*/ 45999 w 562409"/>
              <a:gd name="connsiteY5" fmla="*/ 2690958 h 3201126"/>
              <a:gd name="connsiteX6" fmla="*/ 54363 w 562409"/>
              <a:gd name="connsiteY6" fmla="*/ 2629626 h 3201126"/>
              <a:gd name="connsiteX7" fmla="*/ 54363 w 562409"/>
              <a:gd name="connsiteY7" fmla="*/ 2548780 h 3201126"/>
              <a:gd name="connsiteX8" fmla="*/ 4182 w 562409"/>
              <a:gd name="connsiteY8" fmla="*/ 2479085 h 3201126"/>
              <a:gd name="connsiteX9" fmla="*/ 29272 w 562409"/>
              <a:gd name="connsiteY9" fmla="*/ 2445631 h 3201126"/>
              <a:gd name="connsiteX10" fmla="*/ 6970 w 562409"/>
              <a:gd name="connsiteY10" fmla="*/ 2401026 h 3201126"/>
              <a:gd name="connsiteX11" fmla="*/ 18121 w 562409"/>
              <a:gd name="connsiteY11" fmla="*/ 2359209 h 3201126"/>
              <a:gd name="connsiteX12" fmla="*/ 9758 w 562409"/>
              <a:gd name="connsiteY12" fmla="*/ 2339694 h 3201126"/>
              <a:gd name="connsiteX13" fmla="*/ 18121 w 562409"/>
              <a:gd name="connsiteY13" fmla="*/ 2278363 h 3201126"/>
              <a:gd name="connsiteX14" fmla="*/ 4182 w 562409"/>
              <a:gd name="connsiteY14" fmla="*/ 2250485 h 3201126"/>
              <a:gd name="connsiteX15" fmla="*/ 32060 w 562409"/>
              <a:gd name="connsiteY15" fmla="*/ 2214243 h 3201126"/>
              <a:gd name="connsiteX16" fmla="*/ 112906 w 562409"/>
              <a:gd name="connsiteY16" fmla="*/ 2111094 h 3201126"/>
              <a:gd name="connsiteX17" fmla="*/ 163087 w 562409"/>
              <a:gd name="connsiteY17" fmla="*/ 2005158 h 3201126"/>
              <a:gd name="connsiteX18" fmla="*/ 213267 w 562409"/>
              <a:gd name="connsiteY18" fmla="*/ 1907585 h 3201126"/>
              <a:gd name="connsiteX19" fmla="*/ 229994 w 562409"/>
              <a:gd name="connsiteY19" fmla="*/ 1832314 h 3201126"/>
              <a:gd name="connsiteX20" fmla="*/ 185389 w 562409"/>
              <a:gd name="connsiteY20" fmla="*/ 1768194 h 3201126"/>
              <a:gd name="connsiteX21" fmla="*/ 235570 w 562409"/>
              <a:gd name="connsiteY21" fmla="*/ 1762619 h 3201126"/>
              <a:gd name="connsiteX22" fmla="*/ 160299 w 562409"/>
              <a:gd name="connsiteY22" fmla="*/ 1723590 h 3201126"/>
              <a:gd name="connsiteX23" fmla="*/ 221631 w 562409"/>
              <a:gd name="connsiteY23" fmla="*/ 1695712 h 3201126"/>
              <a:gd name="connsiteX24" fmla="*/ 149148 w 562409"/>
              <a:gd name="connsiteY24" fmla="*/ 1645531 h 3201126"/>
              <a:gd name="connsiteX25" fmla="*/ 112906 w 562409"/>
              <a:gd name="connsiteY25" fmla="*/ 1575836 h 3201126"/>
              <a:gd name="connsiteX26" fmla="*/ 87816 w 562409"/>
              <a:gd name="connsiteY26" fmla="*/ 1539594 h 3201126"/>
              <a:gd name="connsiteX27" fmla="*/ 54363 w 562409"/>
              <a:gd name="connsiteY27" fmla="*/ 1475475 h 3201126"/>
              <a:gd name="connsiteX28" fmla="*/ 68302 w 562409"/>
              <a:gd name="connsiteY28" fmla="*/ 1439233 h 3201126"/>
              <a:gd name="connsiteX29" fmla="*/ 71089 w 562409"/>
              <a:gd name="connsiteY29" fmla="*/ 1377902 h 3201126"/>
              <a:gd name="connsiteX30" fmla="*/ 96180 w 562409"/>
              <a:gd name="connsiteY30" fmla="*/ 1369538 h 3201126"/>
              <a:gd name="connsiteX31" fmla="*/ 115694 w 562409"/>
              <a:gd name="connsiteY31" fmla="*/ 1299843 h 3201126"/>
              <a:gd name="connsiteX32" fmla="*/ 160299 w 562409"/>
              <a:gd name="connsiteY32" fmla="*/ 1297055 h 3201126"/>
              <a:gd name="connsiteX33" fmla="*/ 199328 w 562409"/>
              <a:gd name="connsiteY33" fmla="*/ 1258026 h 3201126"/>
              <a:gd name="connsiteX34" fmla="*/ 216055 w 562409"/>
              <a:gd name="connsiteY34" fmla="*/ 1207846 h 3201126"/>
              <a:gd name="connsiteX35" fmla="*/ 238358 w 562409"/>
              <a:gd name="connsiteY35" fmla="*/ 1179968 h 3201126"/>
              <a:gd name="connsiteX36" fmla="*/ 269024 w 562409"/>
              <a:gd name="connsiteY36" fmla="*/ 1185543 h 3201126"/>
              <a:gd name="connsiteX37" fmla="*/ 280175 w 562409"/>
              <a:gd name="connsiteY37" fmla="*/ 1160453 h 3201126"/>
              <a:gd name="connsiteX38" fmla="*/ 302477 w 562409"/>
              <a:gd name="connsiteY38" fmla="*/ 1126999 h 3201126"/>
              <a:gd name="connsiteX39" fmla="*/ 285750 w 562409"/>
              <a:gd name="connsiteY39" fmla="*/ 1068455 h 3201126"/>
              <a:gd name="connsiteX40" fmla="*/ 299689 w 562409"/>
              <a:gd name="connsiteY40" fmla="*/ 1012699 h 3201126"/>
              <a:gd name="connsiteX41" fmla="*/ 324780 w 562409"/>
              <a:gd name="connsiteY41" fmla="*/ 951368 h 3201126"/>
              <a:gd name="connsiteX42" fmla="*/ 349870 w 562409"/>
              <a:gd name="connsiteY42" fmla="*/ 878885 h 3201126"/>
              <a:gd name="connsiteX43" fmla="*/ 355445 w 562409"/>
              <a:gd name="connsiteY43" fmla="*/ 820341 h 3201126"/>
              <a:gd name="connsiteX44" fmla="*/ 355445 w 562409"/>
              <a:gd name="connsiteY44" fmla="*/ 784099 h 3201126"/>
              <a:gd name="connsiteX45" fmla="*/ 419565 w 562409"/>
              <a:gd name="connsiteY45" fmla="*/ 714404 h 3201126"/>
              <a:gd name="connsiteX46" fmla="*/ 562409 w 562409"/>
              <a:gd name="connsiteY46" fmla="*/ 0 h 3201126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562409 w 562409"/>
              <a:gd name="connsiteY46" fmla="*/ 0 h 3272588"/>
              <a:gd name="connsiteX0" fmla="*/ 115694 w 567437"/>
              <a:gd name="connsiteY0" fmla="*/ 3289458 h 3289458"/>
              <a:gd name="connsiteX1" fmla="*/ 82241 w 567437"/>
              <a:gd name="connsiteY1" fmla="*/ 3144492 h 3289458"/>
              <a:gd name="connsiteX2" fmla="*/ 68302 w 567437"/>
              <a:gd name="connsiteY2" fmla="*/ 3066434 h 3289458"/>
              <a:gd name="connsiteX3" fmla="*/ 26485 w 567437"/>
              <a:gd name="connsiteY3" fmla="*/ 2996739 h 3289458"/>
              <a:gd name="connsiteX4" fmla="*/ 40424 w 567437"/>
              <a:gd name="connsiteY4" fmla="*/ 2876863 h 3289458"/>
              <a:gd name="connsiteX5" fmla="*/ 45999 w 567437"/>
              <a:gd name="connsiteY5" fmla="*/ 2779290 h 3289458"/>
              <a:gd name="connsiteX6" fmla="*/ 54363 w 567437"/>
              <a:gd name="connsiteY6" fmla="*/ 2717958 h 3289458"/>
              <a:gd name="connsiteX7" fmla="*/ 54363 w 567437"/>
              <a:gd name="connsiteY7" fmla="*/ 2637112 h 3289458"/>
              <a:gd name="connsiteX8" fmla="*/ 4182 w 567437"/>
              <a:gd name="connsiteY8" fmla="*/ 2567417 h 3289458"/>
              <a:gd name="connsiteX9" fmla="*/ 29272 w 567437"/>
              <a:gd name="connsiteY9" fmla="*/ 2533963 h 3289458"/>
              <a:gd name="connsiteX10" fmla="*/ 6970 w 567437"/>
              <a:gd name="connsiteY10" fmla="*/ 2489358 h 3289458"/>
              <a:gd name="connsiteX11" fmla="*/ 18121 w 567437"/>
              <a:gd name="connsiteY11" fmla="*/ 2447541 h 3289458"/>
              <a:gd name="connsiteX12" fmla="*/ 9758 w 567437"/>
              <a:gd name="connsiteY12" fmla="*/ 2428026 h 3289458"/>
              <a:gd name="connsiteX13" fmla="*/ 18121 w 567437"/>
              <a:gd name="connsiteY13" fmla="*/ 2366695 h 3289458"/>
              <a:gd name="connsiteX14" fmla="*/ 4182 w 567437"/>
              <a:gd name="connsiteY14" fmla="*/ 2338817 h 3289458"/>
              <a:gd name="connsiteX15" fmla="*/ 32060 w 567437"/>
              <a:gd name="connsiteY15" fmla="*/ 2302575 h 3289458"/>
              <a:gd name="connsiteX16" fmla="*/ 112906 w 567437"/>
              <a:gd name="connsiteY16" fmla="*/ 2199426 h 3289458"/>
              <a:gd name="connsiteX17" fmla="*/ 163087 w 567437"/>
              <a:gd name="connsiteY17" fmla="*/ 2093490 h 3289458"/>
              <a:gd name="connsiteX18" fmla="*/ 213267 w 567437"/>
              <a:gd name="connsiteY18" fmla="*/ 1995917 h 3289458"/>
              <a:gd name="connsiteX19" fmla="*/ 229994 w 567437"/>
              <a:gd name="connsiteY19" fmla="*/ 1920646 h 3289458"/>
              <a:gd name="connsiteX20" fmla="*/ 185389 w 567437"/>
              <a:gd name="connsiteY20" fmla="*/ 1856526 h 3289458"/>
              <a:gd name="connsiteX21" fmla="*/ 235570 w 567437"/>
              <a:gd name="connsiteY21" fmla="*/ 1850951 h 3289458"/>
              <a:gd name="connsiteX22" fmla="*/ 160299 w 567437"/>
              <a:gd name="connsiteY22" fmla="*/ 1811922 h 3289458"/>
              <a:gd name="connsiteX23" fmla="*/ 221631 w 567437"/>
              <a:gd name="connsiteY23" fmla="*/ 1784044 h 3289458"/>
              <a:gd name="connsiteX24" fmla="*/ 149148 w 567437"/>
              <a:gd name="connsiteY24" fmla="*/ 1733863 h 3289458"/>
              <a:gd name="connsiteX25" fmla="*/ 112906 w 567437"/>
              <a:gd name="connsiteY25" fmla="*/ 1664168 h 3289458"/>
              <a:gd name="connsiteX26" fmla="*/ 87816 w 567437"/>
              <a:gd name="connsiteY26" fmla="*/ 1627926 h 3289458"/>
              <a:gd name="connsiteX27" fmla="*/ 54363 w 567437"/>
              <a:gd name="connsiteY27" fmla="*/ 1563807 h 3289458"/>
              <a:gd name="connsiteX28" fmla="*/ 68302 w 567437"/>
              <a:gd name="connsiteY28" fmla="*/ 1527565 h 3289458"/>
              <a:gd name="connsiteX29" fmla="*/ 71089 w 567437"/>
              <a:gd name="connsiteY29" fmla="*/ 1466234 h 3289458"/>
              <a:gd name="connsiteX30" fmla="*/ 96180 w 567437"/>
              <a:gd name="connsiteY30" fmla="*/ 1457870 h 3289458"/>
              <a:gd name="connsiteX31" fmla="*/ 115694 w 567437"/>
              <a:gd name="connsiteY31" fmla="*/ 1388175 h 3289458"/>
              <a:gd name="connsiteX32" fmla="*/ 160299 w 567437"/>
              <a:gd name="connsiteY32" fmla="*/ 1385387 h 3289458"/>
              <a:gd name="connsiteX33" fmla="*/ 199328 w 567437"/>
              <a:gd name="connsiteY33" fmla="*/ 1346358 h 3289458"/>
              <a:gd name="connsiteX34" fmla="*/ 216055 w 567437"/>
              <a:gd name="connsiteY34" fmla="*/ 1296178 h 3289458"/>
              <a:gd name="connsiteX35" fmla="*/ 238358 w 567437"/>
              <a:gd name="connsiteY35" fmla="*/ 1268300 h 3289458"/>
              <a:gd name="connsiteX36" fmla="*/ 269024 w 567437"/>
              <a:gd name="connsiteY36" fmla="*/ 1273875 h 3289458"/>
              <a:gd name="connsiteX37" fmla="*/ 280175 w 567437"/>
              <a:gd name="connsiteY37" fmla="*/ 1248785 h 3289458"/>
              <a:gd name="connsiteX38" fmla="*/ 302477 w 567437"/>
              <a:gd name="connsiteY38" fmla="*/ 1215331 h 3289458"/>
              <a:gd name="connsiteX39" fmla="*/ 285750 w 567437"/>
              <a:gd name="connsiteY39" fmla="*/ 1156787 h 3289458"/>
              <a:gd name="connsiteX40" fmla="*/ 299689 w 567437"/>
              <a:gd name="connsiteY40" fmla="*/ 1101031 h 3289458"/>
              <a:gd name="connsiteX41" fmla="*/ 324780 w 567437"/>
              <a:gd name="connsiteY41" fmla="*/ 1039700 h 3289458"/>
              <a:gd name="connsiteX42" fmla="*/ 349870 w 567437"/>
              <a:gd name="connsiteY42" fmla="*/ 967217 h 3289458"/>
              <a:gd name="connsiteX43" fmla="*/ 355445 w 567437"/>
              <a:gd name="connsiteY43" fmla="*/ 908673 h 3289458"/>
              <a:gd name="connsiteX44" fmla="*/ 355445 w 567437"/>
              <a:gd name="connsiteY44" fmla="*/ 872431 h 3289458"/>
              <a:gd name="connsiteX45" fmla="*/ 419565 w 567437"/>
              <a:gd name="connsiteY45" fmla="*/ 802736 h 3289458"/>
              <a:gd name="connsiteX46" fmla="*/ 543630 w 567437"/>
              <a:gd name="connsiteY46" fmla="*/ 130978 h 3289458"/>
              <a:gd name="connsiteX47" fmla="*/ 562409 w 567437"/>
              <a:gd name="connsiteY47" fmla="*/ 16870 h 328945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47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23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88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64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543630 w 562409"/>
              <a:gd name="connsiteY48" fmla="*/ 114108 h 3272588"/>
              <a:gd name="connsiteX49" fmla="*/ 543630 w 562409"/>
              <a:gd name="connsiteY49" fmla="*/ 112242 h 3272588"/>
              <a:gd name="connsiteX50" fmla="*/ 562409 w 562409"/>
              <a:gd name="connsiteY50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543630 w 562409"/>
              <a:gd name="connsiteY49" fmla="*/ 114108 h 3272588"/>
              <a:gd name="connsiteX50" fmla="*/ 543630 w 562409"/>
              <a:gd name="connsiteY50" fmla="*/ 112242 h 3272588"/>
              <a:gd name="connsiteX51" fmla="*/ 562409 w 562409"/>
              <a:gd name="connsiteY51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543630 w 562409"/>
              <a:gd name="connsiteY50" fmla="*/ 114108 h 3272588"/>
              <a:gd name="connsiteX51" fmla="*/ 543630 w 562409"/>
              <a:gd name="connsiteY51" fmla="*/ 112242 h 3272588"/>
              <a:gd name="connsiteX52" fmla="*/ 562409 w 562409"/>
              <a:gd name="connsiteY52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74585 w 562409"/>
              <a:gd name="connsiteY50" fmla="*/ 504127 h 3272588"/>
              <a:gd name="connsiteX51" fmla="*/ 543630 w 562409"/>
              <a:gd name="connsiteY51" fmla="*/ 114108 h 3272588"/>
              <a:gd name="connsiteX52" fmla="*/ 543630 w 562409"/>
              <a:gd name="connsiteY52" fmla="*/ 112242 h 3272588"/>
              <a:gd name="connsiteX53" fmla="*/ 562409 w 562409"/>
              <a:gd name="connsiteY53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43630 w 562409"/>
              <a:gd name="connsiteY52" fmla="*/ 114108 h 3272588"/>
              <a:gd name="connsiteX53" fmla="*/ 543630 w 562409"/>
              <a:gd name="connsiteY53" fmla="*/ 112242 h 3272588"/>
              <a:gd name="connsiteX54" fmla="*/ 562409 w 562409"/>
              <a:gd name="connsiteY54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15671 w 562409"/>
              <a:gd name="connsiteY52" fmla="*/ 280193 h 3272588"/>
              <a:gd name="connsiteX53" fmla="*/ 543630 w 562409"/>
              <a:gd name="connsiteY53" fmla="*/ 114108 h 3272588"/>
              <a:gd name="connsiteX54" fmla="*/ 543630 w 562409"/>
              <a:gd name="connsiteY54" fmla="*/ 112242 h 3272588"/>
              <a:gd name="connsiteX55" fmla="*/ 562409 w 562409"/>
              <a:gd name="connsiteY55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630 w 562409"/>
              <a:gd name="connsiteY55" fmla="*/ 112242 h 3272588"/>
              <a:gd name="connsiteX56" fmla="*/ 562409 w 562409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598 w 562409"/>
              <a:gd name="connsiteY55" fmla="*/ 112242 h 3272588"/>
              <a:gd name="connsiteX56" fmla="*/ 562409 w 562409"/>
              <a:gd name="connsiteY56" fmla="*/ 0 h 3272588"/>
              <a:gd name="connsiteX0" fmla="*/ 115694 w 619039"/>
              <a:gd name="connsiteY0" fmla="*/ 3272588 h 3272588"/>
              <a:gd name="connsiteX1" fmla="*/ 82241 w 619039"/>
              <a:gd name="connsiteY1" fmla="*/ 3127622 h 3272588"/>
              <a:gd name="connsiteX2" fmla="*/ 68302 w 619039"/>
              <a:gd name="connsiteY2" fmla="*/ 3049564 h 3272588"/>
              <a:gd name="connsiteX3" fmla="*/ 26485 w 619039"/>
              <a:gd name="connsiteY3" fmla="*/ 2979869 h 3272588"/>
              <a:gd name="connsiteX4" fmla="*/ 40424 w 619039"/>
              <a:gd name="connsiteY4" fmla="*/ 2859993 h 3272588"/>
              <a:gd name="connsiteX5" fmla="*/ 45999 w 619039"/>
              <a:gd name="connsiteY5" fmla="*/ 2762420 h 3272588"/>
              <a:gd name="connsiteX6" fmla="*/ 54363 w 619039"/>
              <a:gd name="connsiteY6" fmla="*/ 2701088 h 3272588"/>
              <a:gd name="connsiteX7" fmla="*/ 54363 w 619039"/>
              <a:gd name="connsiteY7" fmla="*/ 2620242 h 3272588"/>
              <a:gd name="connsiteX8" fmla="*/ 4182 w 619039"/>
              <a:gd name="connsiteY8" fmla="*/ 2550547 h 3272588"/>
              <a:gd name="connsiteX9" fmla="*/ 29272 w 619039"/>
              <a:gd name="connsiteY9" fmla="*/ 2517093 h 3272588"/>
              <a:gd name="connsiteX10" fmla="*/ 6970 w 619039"/>
              <a:gd name="connsiteY10" fmla="*/ 2472488 h 3272588"/>
              <a:gd name="connsiteX11" fmla="*/ 18121 w 619039"/>
              <a:gd name="connsiteY11" fmla="*/ 2430671 h 3272588"/>
              <a:gd name="connsiteX12" fmla="*/ 9758 w 619039"/>
              <a:gd name="connsiteY12" fmla="*/ 2411156 h 3272588"/>
              <a:gd name="connsiteX13" fmla="*/ 18121 w 619039"/>
              <a:gd name="connsiteY13" fmla="*/ 2349825 h 3272588"/>
              <a:gd name="connsiteX14" fmla="*/ 4182 w 619039"/>
              <a:gd name="connsiteY14" fmla="*/ 2321947 h 3272588"/>
              <a:gd name="connsiteX15" fmla="*/ 32060 w 619039"/>
              <a:gd name="connsiteY15" fmla="*/ 2285705 h 3272588"/>
              <a:gd name="connsiteX16" fmla="*/ 112906 w 619039"/>
              <a:gd name="connsiteY16" fmla="*/ 2182556 h 3272588"/>
              <a:gd name="connsiteX17" fmla="*/ 163087 w 619039"/>
              <a:gd name="connsiteY17" fmla="*/ 2076620 h 3272588"/>
              <a:gd name="connsiteX18" fmla="*/ 213267 w 619039"/>
              <a:gd name="connsiteY18" fmla="*/ 1979047 h 3272588"/>
              <a:gd name="connsiteX19" fmla="*/ 229994 w 619039"/>
              <a:gd name="connsiteY19" fmla="*/ 1903776 h 3272588"/>
              <a:gd name="connsiteX20" fmla="*/ 185389 w 619039"/>
              <a:gd name="connsiteY20" fmla="*/ 1839656 h 3272588"/>
              <a:gd name="connsiteX21" fmla="*/ 235570 w 619039"/>
              <a:gd name="connsiteY21" fmla="*/ 1834081 h 3272588"/>
              <a:gd name="connsiteX22" fmla="*/ 160299 w 619039"/>
              <a:gd name="connsiteY22" fmla="*/ 1795052 h 3272588"/>
              <a:gd name="connsiteX23" fmla="*/ 221631 w 619039"/>
              <a:gd name="connsiteY23" fmla="*/ 1767174 h 3272588"/>
              <a:gd name="connsiteX24" fmla="*/ 149148 w 619039"/>
              <a:gd name="connsiteY24" fmla="*/ 1716993 h 3272588"/>
              <a:gd name="connsiteX25" fmla="*/ 112906 w 619039"/>
              <a:gd name="connsiteY25" fmla="*/ 1647298 h 3272588"/>
              <a:gd name="connsiteX26" fmla="*/ 87816 w 619039"/>
              <a:gd name="connsiteY26" fmla="*/ 1611056 h 3272588"/>
              <a:gd name="connsiteX27" fmla="*/ 54363 w 619039"/>
              <a:gd name="connsiteY27" fmla="*/ 1546937 h 3272588"/>
              <a:gd name="connsiteX28" fmla="*/ 68302 w 619039"/>
              <a:gd name="connsiteY28" fmla="*/ 1510695 h 3272588"/>
              <a:gd name="connsiteX29" fmla="*/ 71089 w 619039"/>
              <a:gd name="connsiteY29" fmla="*/ 1449364 h 3272588"/>
              <a:gd name="connsiteX30" fmla="*/ 96180 w 619039"/>
              <a:gd name="connsiteY30" fmla="*/ 1441000 h 3272588"/>
              <a:gd name="connsiteX31" fmla="*/ 115694 w 619039"/>
              <a:gd name="connsiteY31" fmla="*/ 1371305 h 3272588"/>
              <a:gd name="connsiteX32" fmla="*/ 160299 w 619039"/>
              <a:gd name="connsiteY32" fmla="*/ 1368517 h 3272588"/>
              <a:gd name="connsiteX33" fmla="*/ 199328 w 619039"/>
              <a:gd name="connsiteY33" fmla="*/ 1329488 h 3272588"/>
              <a:gd name="connsiteX34" fmla="*/ 216055 w 619039"/>
              <a:gd name="connsiteY34" fmla="*/ 1279308 h 3272588"/>
              <a:gd name="connsiteX35" fmla="*/ 238358 w 619039"/>
              <a:gd name="connsiteY35" fmla="*/ 1251430 h 3272588"/>
              <a:gd name="connsiteX36" fmla="*/ 269024 w 619039"/>
              <a:gd name="connsiteY36" fmla="*/ 1257005 h 3272588"/>
              <a:gd name="connsiteX37" fmla="*/ 280175 w 619039"/>
              <a:gd name="connsiteY37" fmla="*/ 1231915 h 3272588"/>
              <a:gd name="connsiteX38" fmla="*/ 302477 w 619039"/>
              <a:gd name="connsiteY38" fmla="*/ 1198461 h 3272588"/>
              <a:gd name="connsiteX39" fmla="*/ 285750 w 619039"/>
              <a:gd name="connsiteY39" fmla="*/ 1139917 h 3272588"/>
              <a:gd name="connsiteX40" fmla="*/ 299689 w 619039"/>
              <a:gd name="connsiteY40" fmla="*/ 1084161 h 3272588"/>
              <a:gd name="connsiteX41" fmla="*/ 324780 w 619039"/>
              <a:gd name="connsiteY41" fmla="*/ 1022830 h 3272588"/>
              <a:gd name="connsiteX42" fmla="*/ 349870 w 619039"/>
              <a:gd name="connsiteY42" fmla="*/ 950347 h 3272588"/>
              <a:gd name="connsiteX43" fmla="*/ 355445 w 619039"/>
              <a:gd name="connsiteY43" fmla="*/ 891803 h 3272588"/>
              <a:gd name="connsiteX44" fmla="*/ 355445 w 619039"/>
              <a:gd name="connsiteY44" fmla="*/ 855561 h 3272588"/>
              <a:gd name="connsiteX45" fmla="*/ 419565 w 619039"/>
              <a:gd name="connsiteY45" fmla="*/ 785866 h 3272588"/>
              <a:gd name="connsiteX46" fmla="*/ 448458 w 619039"/>
              <a:gd name="connsiteY46" fmla="*/ 670140 h 3272588"/>
              <a:gd name="connsiteX47" fmla="*/ 461522 w 619039"/>
              <a:gd name="connsiteY47" fmla="*/ 601142 h 3272588"/>
              <a:gd name="connsiteX48" fmla="*/ 459656 w 619039"/>
              <a:gd name="connsiteY48" fmla="*/ 595543 h 3272588"/>
              <a:gd name="connsiteX49" fmla="*/ 459688 w 619039"/>
              <a:gd name="connsiteY49" fmla="*/ 595567 h 3272588"/>
              <a:gd name="connsiteX50" fmla="*/ 467120 w 619039"/>
              <a:gd name="connsiteY50" fmla="*/ 522764 h 3272588"/>
              <a:gd name="connsiteX51" fmla="*/ 474585 w 619039"/>
              <a:gd name="connsiteY51" fmla="*/ 504127 h 3272588"/>
              <a:gd name="connsiteX52" fmla="*/ 491412 w 619039"/>
              <a:gd name="connsiteY52" fmla="*/ 431348 h 3272588"/>
              <a:gd name="connsiteX53" fmla="*/ 515671 w 619039"/>
              <a:gd name="connsiteY53" fmla="*/ 280193 h 3272588"/>
              <a:gd name="connsiteX54" fmla="*/ 543630 w 619039"/>
              <a:gd name="connsiteY54" fmla="*/ 114108 h 3272588"/>
              <a:gd name="connsiteX55" fmla="*/ 543598 w 619039"/>
              <a:gd name="connsiteY55" fmla="*/ 112242 h 3272588"/>
              <a:gd name="connsiteX56" fmla="*/ 562409 w 619039"/>
              <a:gd name="connsiteY56" fmla="*/ 0 h 3272588"/>
              <a:gd name="connsiteX0" fmla="*/ 115694 w 639241"/>
              <a:gd name="connsiteY0" fmla="*/ 3272588 h 3272588"/>
              <a:gd name="connsiteX1" fmla="*/ 82241 w 639241"/>
              <a:gd name="connsiteY1" fmla="*/ 3127622 h 3272588"/>
              <a:gd name="connsiteX2" fmla="*/ 68302 w 639241"/>
              <a:gd name="connsiteY2" fmla="*/ 3049564 h 3272588"/>
              <a:gd name="connsiteX3" fmla="*/ 26485 w 639241"/>
              <a:gd name="connsiteY3" fmla="*/ 2979869 h 3272588"/>
              <a:gd name="connsiteX4" fmla="*/ 40424 w 639241"/>
              <a:gd name="connsiteY4" fmla="*/ 2859993 h 3272588"/>
              <a:gd name="connsiteX5" fmla="*/ 45999 w 639241"/>
              <a:gd name="connsiteY5" fmla="*/ 2762420 h 3272588"/>
              <a:gd name="connsiteX6" fmla="*/ 54363 w 639241"/>
              <a:gd name="connsiteY6" fmla="*/ 2701088 h 3272588"/>
              <a:gd name="connsiteX7" fmla="*/ 54363 w 639241"/>
              <a:gd name="connsiteY7" fmla="*/ 2620242 h 3272588"/>
              <a:gd name="connsiteX8" fmla="*/ 4182 w 639241"/>
              <a:gd name="connsiteY8" fmla="*/ 2550547 h 3272588"/>
              <a:gd name="connsiteX9" fmla="*/ 29272 w 639241"/>
              <a:gd name="connsiteY9" fmla="*/ 2517093 h 3272588"/>
              <a:gd name="connsiteX10" fmla="*/ 6970 w 639241"/>
              <a:gd name="connsiteY10" fmla="*/ 2472488 h 3272588"/>
              <a:gd name="connsiteX11" fmla="*/ 18121 w 639241"/>
              <a:gd name="connsiteY11" fmla="*/ 2430671 h 3272588"/>
              <a:gd name="connsiteX12" fmla="*/ 9758 w 639241"/>
              <a:gd name="connsiteY12" fmla="*/ 2411156 h 3272588"/>
              <a:gd name="connsiteX13" fmla="*/ 18121 w 639241"/>
              <a:gd name="connsiteY13" fmla="*/ 2349825 h 3272588"/>
              <a:gd name="connsiteX14" fmla="*/ 4182 w 639241"/>
              <a:gd name="connsiteY14" fmla="*/ 2321947 h 3272588"/>
              <a:gd name="connsiteX15" fmla="*/ 32060 w 639241"/>
              <a:gd name="connsiteY15" fmla="*/ 2285705 h 3272588"/>
              <a:gd name="connsiteX16" fmla="*/ 112906 w 639241"/>
              <a:gd name="connsiteY16" fmla="*/ 2182556 h 3272588"/>
              <a:gd name="connsiteX17" fmla="*/ 163087 w 639241"/>
              <a:gd name="connsiteY17" fmla="*/ 2076620 h 3272588"/>
              <a:gd name="connsiteX18" fmla="*/ 213267 w 639241"/>
              <a:gd name="connsiteY18" fmla="*/ 1979047 h 3272588"/>
              <a:gd name="connsiteX19" fmla="*/ 229994 w 639241"/>
              <a:gd name="connsiteY19" fmla="*/ 1903776 h 3272588"/>
              <a:gd name="connsiteX20" fmla="*/ 185389 w 639241"/>
              <a:gd name="connsiteY20" fmla="*/ 1839656 h 3272588"/>
              <a:gd name="connsiteX21" fmla="*/ 235570 w 639241"/>
              <a:gd name="connsiteY21" fmla="*/ 1834081 h 3272588"/>
              <a:gd name="connsiteX22" fmla="*/ 160299 w 639241"/>
              <a:gd name="connsiteY22" fmla="*/ 1795052 h 3272588"/>
              <a:gd name="connsiteX23" fmla="*/ 221631 w 639241"/>
              <a:gd name="connsiteY23" fmla="*/ 1767174 h 3272588"/>
              <a:gd name="connsiteX24" fmla="*/ 149148 w 639241"/>
              <a:gd name="connsiteY24" fmla="*/ 1716993 h 3272588"/>
              <a:gd name="connsiteX25" fmla="*/ 112906 w 639241"/>
              <a:gd name="connsiteY25" fmla="*/ 1647298 h 3272588"/>
              <a:gd name="connsiteX26" fmla="*/ 87816 w 639241"/>
              <a:gd name="connsiteY26" fmla="*/ 1611056 h 3272588"/>
              <a:gd name="connsiteX27" fmla="*/ 54363 w 639241"/>
              <a:gd name="connsiteY27" fmla="*/ 1546937 h 3272588"/>
              <a:gd name="connsiteX28" fmla="*/ 68302 w 639241"/>
              <a:gd name="connsiteY28" fmla="*/ 1510695 h 3272588"/>
              <a:gd name="connsiteX29" fmla="*/ 71089 w 639241"/>
              <a:gd name="connsiteY29" fmla="*/ 1449364 h 3272588"/>
              <a:gd name="connsiteX30" fmla="*/ 96180 w 639241"/>
              <a:gd name="connsiteY30" fmla="*/ 1441000 h 3272588"/>
              <a:gd name="connsiteX31" fmla="*/ 115694 w 639241"/>
              <a:gd name="connsiteY31" fmla="*/ 1371305 h 3272588"/>
              <a:gd name="connsiteX32" fmla="*/ 160299 w 639241"/>
              <a:gd name="connsiteY32" fmla="*/ 1368517 h 3272588"/>
              <a:gd name="connsiteX33" fmla="*/ 199328 w 639241"/>
              <a:gd name="connsiteY33" fmla="*/ 1329488 h 3272588"/>
              <a:gd name="connsiteX34" fmla="*/ 216055 w 639241"/>
              <a:gd name="connsiteY34" fmla="*/ 1279308 h 3272588"/>
              <a:gd name="connsiteX35" fmla="*/ 238358 w 639241"/>
              <a:gd name="connsiteY35" fmla="*/ 1251430 h 3272588"/>
              <a:gd name="connsiteX36" fmla="*/ 269024 w 639241"/>
              <a:gd name="connsiteY36" fmla="*/ 1257005 h 3272588"/>
              <a:gd name="connsiteX37" fmla="*/ 280175 w 639241"/>
              <a:gd name="connsiteY37" fmla="*/ 1231915 h 3272588"/>
              <a:gd name="connsiteX38" fmla="*/ 302477 w 639241"/>
              <a:gd name="connsiteY38" fmla="*/ 1198461 h 3272588"/>
              <a:gd name="connsiteX39" fmla="*/ 285750 w 639241"/>
              <a:gd name="connsiteY39" fmla="*/ 1139917 h 3272588"/>
              <a:gd name="connsiteX40" fmla="*/ 299689 w 639241"/>
              <a:gd name="connsiteY40" fmla="*/ 1084161 h 3272588"/>
              <a:gd name="connsiteX41" fmla="*/ 324780 w 639241"/>
              <a:gd name="connsiteY41" fmla="*/ 1022830 h 3272588"/>
              <a:gd name="connsiteX42" fmla="*/ 349870 w 639241"/>
              <a:gd name="connsiteY42" fmla="*/ 950347 h 3272588"/>
              <a:gd name="connsiteX43" fmla="*/ 355445 w 639241"/>
              <a:gd name="connsiteY43" fmla="*/ 891803 h 3272588"/>
              <a:gd name="connsiteX44" fmla="*/ 355445 w 639241"/>
              <a:gd name="connsiteY44" fmla="*/ 855561 h 3272588"/>
              <a:gd name="connsiteX45" fmla="*/ 419565 w 639241"/>
              <a:gd name="connsiteY45" fmla="*/ 785866 h 3272588"/>
              <a:gd name="connsiteX46" fmla="*/ 448458 w 639241"/>
              <a:gd name="connsiteY46" fmla="*/ 670140 h 3272588"/>
              <a:gd name="connsiteX47" fmla="*/ 461522 w 639241"/>
              <a:gd name="connsiteY47" fmla="*/ 601142 h 3272588"/>
              <a:gd name="connsiteX48" fmla="*/ 459656 w 639241"/>
              <a:gd name="connsiteY48" fmla="*/ 595543 h 3272588"/>
              <a:gd name="connsiteX49" fmla="*/ 459688 w 639241"/>
              <a:gd name="connsiteY49" fmla="*/ 595567 h 3272588"/>
              <a:gd name="connsiteX50" fmla="*/ 467120 w 639241"/>
              <a:gd name="connsiteY50" fmla="*/ 522764 h 3272588"/>
              <a:gd name="connsiteX51" fmla="*/ 474585 w 639241"/>
              <a:gd name="connsiteY51" fmla="*/ 504127 h 3272588"/>
              <a:gd name="connsiteX52" fmla="*/ 491412 w 639241"/>
              <a:gd name="connsiteY52" fmla="*/ 431348 h 3272588"/>
              <a:gd name="connsiteX53" fmla="*/ 515671 w 639241"/>
              <a:gd name="connsiteY53" fmla="*/ 280193 h 3272588"/>
              <a:gd name="connsiteX54" fmla="*/ 543630 w 639241"/>
              <a:gd name="connsiteY54" fmla="*/ 114108 h 3272588"/>
              <a:gd name="connsiteX55" fmla="*/ 543598 w 639241"/>
              <a:gd name="connsiteY55" fmla="*/ 112242 h 3272588"/>
              <a:gd name="connsiteX56" fmla="*/ 562409 w 639241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62409 w 562409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615036 w 622826"/>
              <a:gd name="connsiteY54" fmla="*/ 114108 h 3272588"/>
              <a:gd name="connsiteX55" fmla="*/ 562409 w 622826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06974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2078 w 622826"/>
              <a:gd name="connsiteY53" fmla="*/ 573711 h 3272588"/>
              <a:gd name="connsiteX54" fmla="*/ 497724 w 622826"/>
              <a:gd name="connsiteY54" fmla="*/ 502273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562078 w 622826"/>
              <a:gd name="connsiteY52" fmla="*/ 573711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02273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531094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3062 w 622826"/>
              <a:gd name="connsiteY49" fmla="*/ 5948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24 w 622826"/>
              <a:gd name="connsiteY48" fmla="*/ 595519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27570 w 622826"/>
              <a:gd name="connsiteY48" fmla="*/ 603759 h 3272588"/>
              <a:gd name="connsiteX49" fmla="*/ 502385 w 622826"/>
              <a:gd name="connsiteY49" fmla="*/ 584386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20821 w 622826"/>
              <a:gd name="connsiteY47" fmla="*/ 612290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26362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22826" h="3272588">
                <a:moveTo>
                  <a:pt x="115694" y="3272588"/>
                </a:moveTo>
                <a:cubicBezTo>
                  <a:pt x="102917" y="3218690"/>
                  <a:pt x="90140" y="3164793"/>
                  <a:pt x="82241" y="3127622"/>
                </a:cubicBezTo>
                <a:cubicBezTo>
                  <a:pt x="74342" y="3090451"/>
                  <a:pt x="77595" y="3074190"/>
                  <a:pt x="68302" y="3049564"/>
                </a:cubicBezTo>
                <a:cubicBezTo>
                  <a:pt x="59009" y="3024939"/>
                  <a:pt x="31131" y="3011464"/>
                  <a:pt x="26485" y="2979869"/>
                </a:cubicBezTo>
                <a:cubicBezTo>
                  <a:pt x="21839" y="2948274"/>
                  <a:pt x="37172" y="2896234"/>
                  <a:pt x="40424" y="2859993"/>
                </a:cubicBezTo>
                <a:cubicBezTo>
                  <a:pt x="43676" y="2823752"/>
                  <a:pt x="43676" y="2788904"/>
                  <a:pt x="45999" y="2762420"/>
                </a:cubicBezTo>
                <a:cubicBezTo>
                  <a:pt x="48322" y="2735936"/>
                  <a:pt x="52969" y="2724784"/>
                  <a:pt x="54363" y="2701088"/>
                </a:cubicBezTo>
                <a:cubicBezTo>
                  <a:pt x="55757" y="2677392"/>
                  <a:pt x="62726" y="2645332"/>
                  <a:pt x="54363" y="2620242"/>
                </a:cubicBezTo>
                <a:cubicBezTo>
                  <a:pt x="46000" y="2595152"/>
                  <a:pt x="8364" y="2567738"/>
                  <a:pt x="4182" y="2550547"/>
                </a:cubicBezTo>
                <a:cubicBezTo>
                  <a:pt x="0" y="2533356"/>
                  <a:pt x="28807" y="2530103"/>
                  <a:pt x="29272" y="2517093"/>
                </a:cubicBezTo>
                <a:cubicBezTo>
                  <a:pt x="29737" y="2504083"/>
                  <a:pt x="8828" y="2486892"/>
                  <a:pt x="6970" y="2472488"/>
                </a:cubicBezTo>
                <a:cubicBezTo>
                  <a:pt x="5112" y="2458084"/>
                  <a:pt x="17656" y="2440893"/>
                  <a:pt x="18121" y="2430671"/>
                </a:cubicBezTo>
                <a:cubicBezTo>
                  <a:pt x="18586" y="2420449"/>
                  <a:pt x="9758" y="2424630"/>
                  <a:pt x="9758" y="2411156"/>
                </a:cubicBezTo>
                <a:cubicBezTo>
                  <a:pt x="9758" y="2397682"/>
                  <a:pt x="19050" y="2364693"/>
                  <a:pt x="18121" y="2349825"/>
                </a:cubicBezTo>
                <a:cubicBezTo>
                  <a:pt x="17192" y="2334957"/>
                  <a:pt x="1859" y="2332634"/>
                  <a:pt x="4182" y="2321947"/>
                </a:cubicBezTo>
                <a:cubicBezTo>
                  <a:pt x="6505" y="2311260"/>
                  <a:pt x="32060" y="2285705"/>
                  <a:pt x="32060" y="2285705"/>
                </a:cubicBezTo>
                <a:cubicBezTo>
                  <a:pt x="50181" y="2262473"/>
                  <a:pt x="91068" y="2217403"/>
                  <a:pt x="112906" y="2182556"/>
                </a:cubicBezTo>
                <a:cubicBezTo>
                  <a:pt x="134744" y="2147709"/>
                  <a:pt x="146360" y="2110538"/>
                  <a:pt x="163087" y="2076620"/>
                </a:cubicBezTo>
                <a:cubicBezTo>
                  <a:pt x="179814" y="2042702"/>
                  <a:pt x="202116" y="2007854"/>
                  <a:pt x="213267" y="1979047"/>
                </a:cubicBezTo>
                <a:cubicBezTo>
                  <a:pt x="224418" y="1950240"/>
                  <a:pt x="234640" y="1927008"/>
                  <a:pt x="229994" y="1903776"/>
                </a:cubicBezTo>
                <a:cubicBezTo>
                  <a:pt x="225348" y="1880544"/>
                  <a:pt x="184460" y="1851272"/>
                  <a:pt x="185389" y="1839656"/>
                </a:cubicBezTo>
                <a:cubicBezTo>
                  <a:pt x="186318" y="1828040"/>
                  <a:pt x="239752" y="1841515"/>
                  <a:pt x="235570" y="1834081"/>
                </a:cubicBezTo>
                <a:cubicBezTo>
                  <a:pt x="231388" y="1826647"/>
                  <a:pt x="162622" y="1806203"/>
                  <a:pt x="160299" y="1795052"/>
                </a:cubicBezTo>
                <a:cubicBezTo>
                  <a:pt x="157976" y="1783901"/>
                  <a:pt x="223490" y="1780184"/>
                  <a:pt x="221631" y="1767174"/>
                </a:cubicBezTo>
                <a:cubicBezTo>
                  <a:pt x="219773" y="1754164"/>
                  <a:pt x="167269" y="1736972"/>
                  <a:pt x="149148" y="1716993"/>
                </a:cubicBezTo>
                <a:cubicBezTo>
                  <a:pt x="131027" y="1697014"/>
                  <a:pt x="123128" y="1664954"/>
                  <a:pt x="112906" y="1647298"/>
                </a:cubicBezTo>
                <a:cubicBezTo>
                  <a:pt x="102684" y="1629642"/>
                  <a:pt x="97573" y="1627783"/>
                  <a:pt x="87816" y="1611056"/>
                </a:cubicBezTo>
                <a:cubicBezTo>
                  <a:pt x="78059" y="1594329"/>
                  <a:pt x="57615" y="1563664"/>
                  <a:pt x="54363" y="1546937"/>
                </a:cubicBezTo>
                <a:cubicBezTo>
                  <a:pt x="51111" y="1530210"/>
                  <a:pt x="65514" y="1526957"/>
                  <a:pt x="68302" y="1510695"/>
                </a:cubicBezTo>
                <a:cubicBezTo>
                  <a:pt x="71090" y="1494433"/>
                  <a:pt x="66443" y="1460980"/>
                  <a:pt x="71089" y="1449364"/>
                </a:cubicBezTo>
                <a:cubicBezTo>
                  <a:pt x="75735" y="1437748"/>
                  <a:pt x="88746" y="1454010"/>
                  <a:pt x="96180" y="1441000"/>
                </a:cubicBezTo>
                <a:cubicBezTo>
                  <a:pt x="103614" y="1427990"/>
                  <a:pt x="105008" y="1383385"/>
                  <a:pt x="115694" y="1371305"/>
                </a:cubicBezTo>
                <a:cubicBezTo>
                  <a:pt x="126380" y="1359225"/>
                  <a:pt x="146360" y="1375487"/>
                  <a:pt x="160299" y="1368517"/>
                </a:cubicBezTo>
                <a:cubicBezTo>
                  <a:pt x="174238" y="1361548"/>
                  <a:pt x="190035" y="1344356"/>
                  <a:pt x="199328" y="1329488"/>
                </a:cubicBezTo>
                <a:cubicBezTo>
                  <a:pt x="208621" y="1314620"/>
                  <a:pt x="209550" y="1292318"/>
                  <a:pt x="216055" y="1279308"/>
                </a:cubicBezTo>
                <a:cubicBezTo>
                  <a:pt x="222560" y="1266298"/>
                  <a:pt x="229530" y="1255147"/>
                  <a:pt x="238358" y="1251430"/>
                </a:cubicBezTo>
                <a:cubicBezTo>
                  <a:pt x="247186" y="1247713"/>
                  <a:pt x="262055" y="1260257"/>
                  <a:pt x="269024" y="1257005"/>
                </a:cubicBezTo>
                <a:cubicBezTo>
                  <a:pt x="275993" y="1253753"/>
                  <a:pt x="274600" y="1241672"/>
                  <a:pt x="280175" y="1231915"/>
                </a:cubicBezTo>
                <a:cubicBezTo>
                  <a:pt x="285750" y="1222158"/>
                  <a:pt x="301548" y="1213794"/>
                  <a:pt x="302477" y="1198461"/>
                </a:cubicBezTo>
                <a:cubicBezTo>
                  <a:pt x="303406" y="1183128"/>
                  <a:pt x="286215" y="1158967"/>
                  <a:pt x="285750" y="1139917"/>
                </a:cubicBezTo>
                <a:cubicBezTo>
                  <a:pt x="285285" y="1120867"/>
                  <a:pt x="293184" y="1103675"/>
                  <a:pt x="299689" y="1084161"/>
                </a:cubicBezTo>
                <a:cubicBezTo>
                  <a:pt x="306194" y="1064647"/>
                  <a:pt x="316417" y="1045132"/>
                  <a:pt x="324780" y="1022830"/>
                </a:cubicBezTo>
                <a:cubicBezTo>
                  <a:pt x="333143" y="1000528"/>
                  <a:pt x="344759" y="972185"/>
                  <a:pt x="349870" y="950347"/>
                </a:cubicBezTo>
                <a:cubicBezTo>
                  <a:pt x="354981" y="928509"/>
                  <a:pt x="354516" y="907601"/>
                  <a:pt x="355445" y="891803"/>
                </a:cubicBezTo>
                <a:cubicBezTo>
                  <a:pt x="356374" y="876005"/>
                  <a:pt x="344758" y="873217"/>
                  <a:pt x="355445" y="855561"/>
                </a:cubicBezTo>
                <a:cubicBezTo>
                  <a:pt x="366132" y="837905"/>
                  <a:pt x="404068" y="804867"/>
                  <a:pt x="419565" y="785866"/>
                </a:cubicBezTo>
                <a:cubicBezTo>
                  <a:pt x="435062" y="766865"/>
                  <a:pt x="435425" y="765640"/>
                  <a:pt x="448426" y="741554"/>
                </a:cubicBezTo>
                <a:cubicBezTo>
                  <a:pt x="461427" y="717468"/>
                  <a:pt x="488580" y="667544"/>
                  <a:pt x="497573" y="641349"/>
                </a:cubicBezTo>
                <a:cubicBezTo>
                  <a:pt x="506566" y="615154"/>
                  <a:pt x="514253" y="595354"/>
                  <a:pt x="502385" y="584386"/>
                </a:cubicBezTo>
                <a:cubicBezTo>
                  <a:pt x="490517" y="573418"/>
                  <a:pt x="436695" y="591409"/>
                  <a:pt x="426362" y="575541"/>
                </a:cubicBezTo>
                <a:cubicBezTo>
                  <a:pt x="420884" y="567490"/>
                  <a:pt x="447471" y="542842"/>
                  <a:pt x="469516" y="536077"/>
                </a:cubicBezTo>
                <a:lnTo>
                  <a:pt x="535387" y="534949"/>
                </a:lnTo>
                <a:lnTo>
                  <a:pt x="569621" y="497716"/>
                </a:lnTo>
                <a:lnTo>
                  <a:pt x="587077" y="351607"/>
                </a:lnTo>
                <a:cubicBezTo>
                  <a:pt x="587139" y="350327"/>
                  <a:pt x="587200" y="277632"/>
                  <a:pt x="587262" y="276352"/>
                </a:cubicBezTo>
                <a:lnTo>
                  <a:pt x="615036" y="114108"/>
                </a:lnTo>
                <a:cubicBezTo>
                  <a:pt x="622826" y="67409"/>
                  <a:pt x="558497" y="23772"/>
                  <a:pt x="562409" y="0"/>
                </a:cubicBezTo>
              </a:path>
            </a:pathLst>
          </a:custGeom>
          <a:ln w="190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3" name="任意多边形 2"/>
          <p:cNvSpPr/>
          <p:nvPr/>
        </p:nvSpPr>
        <p:spPr>
          <a:xfrm>
            <a:off x="4268129" y="5282890"/>
            <a:ext cx="1360449" cy="150542"/>
          </a:xfrm>
          <a:custGeom>
            <a:avLst/>
            <a:gdLst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317810 w 1360449"/>
              <a:gd name="connsiteY13" fmla="*/ 97573 h 150542"/>
              <a:gd name="connsiteX14" fmla="*/ 231388 w 1360449"/>
              <a:gd name="connsiteY14" fmla="*/ 136603 h 150542"/>
              <a:gd name="connsiteX15" fmla="*/ 170056 w 1360449"/>
              <a:gd name="connsiteY15" fmla="*/ 136603 h 150542"/>
              <a:gd name="connsiteX16" fmla="*/ 83634 w 1360449"/>
              <a:gd name="connsiteY16" fmla="*/ 122664 h 150542"/>
              <a:gd name="connsiteX17" fmla="*/ 0 w 1360449"/>
              <a:gd name="connsiteY17" fmla="*/ 150542 h 150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60449" h="150542">
                <a:moveTo>
                  <a:pt x="1360449" y="0"/>
                </a:moveTo>
                <a:cubicBezTo>
                  <a:pt x="1334662" y="6737"/>
                  <a:pt x="1308875" y="13474"/>
                  <a:pt x="1296330" y="27878"/>
                </a:cubicBezTo>
                <a:cubicBezTo>
                  <a:pt x="1283785" y="42282"/>
                  <a:pt x="1308874" y="76665"/>
                  <a:pt x="1285178" y="86422"/>
                </a:cubicBezTo>
                <a:cubicBezTo>
                  <a:pt x="1261482" y="96179"/>
                  <a:pt x="1190392" y="85028"/>
                  <a:pt x="1154151" y="86422"/>
                </a:cubicBezTo>
                <a:cubicBezTo>
                  <a:pt x="1117910" y="87816"/>
                  <a:pt x="1096073" y="95251"/>
                  <a:pt x="1067730" y="94786"/>
                </a:cubicBezTo>
                <a:cubicBezTo>
                  <a:pt x="1039387" y="94321"/>
                  <a:pt x="1013831" y="89674"/>
                  <a:pt x="984095" y="83634"/>
                </a:cubicBezTo>
                <a:cubicBezTo>
                  <a:pt x="954359" y="77594"/>
                  <a:pt x="921834" y="69695"/>
                  <a:pt x="889310" y="58544"/>
                </a:cubicBezTo>
                <a:cubicBezTo>
                  <a:pt x="856786" y="47393"/>
                  <a:pt x="812645" y="24626"/>
                  <a:pt x="788949" y="16727"/>
                </a:cubicBezTo>
                <a:cubicBezTo>
                  <a:pt x="765253" y="8828"/>
                  <a:pt x="765253" y="1858"/>
                  <a:pt x="747132" y="11151"/>
                </a:cubicBezTo>
                <a:cubicBezTo>
                  <a:pt x="729011" y="20444"/>
                  <a:pt x="680225" y="72483"/>
                  <a:pt x="680225" y="72483"/>
                </a:cubicBezTo>
                <a:cubicBezTo>
                  <a:pt x="658387" y="92462"/>
                  <a:pt x="643983" y="128704"/>
                  <a:pt x="616105" y="131027"/>
                </a:cubicBezTo>
                <a:cubicBezTo>
                  <a:pt x="588227" y="133350"/>
                  <a:pt x="549662" y="98967"/>
                  <a:pt x="512956" y="86422"/>
                </a:cubicBezTo>
                <a:cubicBezTo>
                  <a:pt x="476250" y="73877"/>
                  <a:pt x="428393" y="53898"/>
                  <a:pt x="395869" y="55756"/>
                </a:cubicBezTo>
                <a:cubicBezTo>
                  <a:pt x="363345" y="57615"/>
                  <a:pt x="345224" y="84099"/>
                  <a:pt x="317810" y="97573"/>
                </a:cubicBezTo>
                <a:cubicBezTo>
                  <a:pt x="290397" y="111048"/>
                  <a:pt x="256014" y="130098"/>
                  <a:pt x="231388" y="136603"/>
                </a:cubicBezTo>
                <a:cubicBezTo>
                  <a:pt x="206762" y="143108"/>
                  <a:pt x="194682" y="138926"/>
                  <a:pt x="170056" y="136603"/>
                </a:cubicBezTo>
                <a:cubicBezTo>
                  <a:pt x="145430" y="134280"/>
                  <a:pt x="111977" y="120341"/>
                  <a:pt x="83634" y="122664"/>
                </a:cubicBezTo>
                <a:cubicBezTo>
                  <a:pt x="55291" y="124987"/>
                  <a:pt x="27645" y="137764"/>
                  <a:pt x="0" y="150542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任意多边形 4"/>
          <p:cNvSpPr/>
          <p:nvPr/>
        </p:nvSpPr>
        <p:spPr>
          <a:xfrm>
            <a:off x="3930461" y="1493856"/>
            <a:ext cx="622826" cy="3272588"/>
          </a:xfrm>
          <a:custGeom>
            <a:avLst/>
            <a:gdLst>
              <a:gd name="connsiteX0" fmla="*/ 115694 w 419565"/>
              <a:gd name="connsiteY0" fmla="*/ 2486722 h 2486722"/>
              <a:gd name="connsiteX1" fmla="*/ 82241 w 419565"/>
              <a:gd name="connsiteY1" fmla="*/ 2341756 h 2486722"/>
              <a:gd name="connsiteX2" fmla="*/ 68302 w 419565"/>
              <a:gd name="connsiteY2" fmla="*/ 2263698 h 2486722"/>
              <a:gd name="connsiteX3" fmla="*/ 26485 w 419565"/>
              <a:gd name="connsiteY3" fmla="*/ 2194003 h 2486722"/>
              <a:gd name="connsiteX4" fmla="*/ 40424 w 419565"/>
              <a:gd name="connsiteY4" fmla="*/ 2074127 h 2486722"/>
              <a:gd name="connsiteX5" fmla="*/ 45999 w 419565"/>
              <a:gd name="connsiteY5" fmla="*/ 1976554 h 2486722"/>
              <a:gd name="connsiteX6" fmla="*/ 54363 w 419565"/>
              <a:gd name="connsiteY6" fmla="*/ 1915222 h 2486722"/>
              <a:gd name="connsiteX7" fmla="*/ 54363 w 419565"/>
              <a:gd name="connsiteY7" fmla="*/ 1834376 h 2486722"/>
              <a:gd name="connsiteX8" fmla="*/ 4182 w 419565"/>
              <a:gd name="connsiteY8" fmla="*/ 1764681 h 2486722"/>
              <a:gd name="connsiteX9" fmla="*/ 29272 w 419565"/>
              <a:gd name="connsiteY9" fmla="*/ 1731227 h 2486722"/>
              <a:gd name="connsiteX10" fmla="*/ 6970 w 419565"/>
              <a:gd name="connsiteY10" fmla="*/ 1686622 h 2486722"/>
              <a:gd name="connsiteX11" fmla="*/ 18121 w 419565"/>
              <a:gd name="connsiteY11" fmla="*/ 1644805 h 2486722"/>
              <a:gd name="connsiteX12" fmla="*/ 9758 w 419565"/>
              <a:gd name="connsiteY12" fmla="*/ 1625290 h 2486722"/>
              <a:gd name="connsiteX13" fmla="*/ 18121 w 419565"/>
              <a:gd name="connsiteY13" fmla="*/ 1563959 h 2486722"/>
              <a:gd name="connsiteX14" fmla="*/ 4182 w 419565"/>
              <a:gd name="connsiteY14" fmla="*/ 1536081 h 2486722"/>
              <a:gd name="connsiteX15" fmla="*/ 32060 w 419565"/>
              <a:gd name="connsiteY15" fmla="*/ 1499839 h 2486722"/>
              <a:gd name="connsiteX16" fmla="*/ 112906 w 419565"/>
              <a:gd name="connsiteY16" fmla="*/ 1396690 h 2486722"/>
              <a:gd name="connsiteX17" fmla="*/ 163087 w 419565"/>
              <a:gd name="connsiteY17" fmla="*/ 1290754 h 2486722"/>
              <a:gd name="connsiteX18" fmla="*/ 213267 w 419565"/>
              <a:gd name="connsiteY18" fmla="*/ 1193181 h 2486722"/>
              <a:gd name="connsiteX19" fmla="*/ 229994 w 419565"/>
              <a:gd name="connsiteY19" fmla="*/ 1117910 h 2486722"/>
              <a:gd name="connsiteX20" fmla="*/ 185389 w 419565"/>
              <a:gd name="connsiteY20" fmla="*/ 1053790 h 2486722"/>
              <a:gd name="connsiteX21" fmla="*/ 235570 w 419565"/>
              <a:gd name="connsiteY21" fmla="*/ 1048215 h 2486722"/>
              <a:gd name="connsiteX22" fmla="*/ 160299 w 419565"/>
              <a:gd name="connsiteY22" fmla="*/ 1009186 h 2486722"/>
              <a:gd name="connsiteX23" fmla="*/ 221631 w 419565"/>
              <a:gd name="connsiteY23" fmla="*/ 981308 h 2486722"/>
              <a:gd name="connsiteX24" fmla="*/ 149148 w 419565"/>
              <a:gd name="connsiteY24" fmla="*/ 931127 h 2486722"/>
              <a:gd name="connsiteX25" fmla="*/ 112906 w 419565"/>
              <a:gd name="connsiteY25" fmla="*/ 861432 h 2486722"/>
              <a:gd name="connsiteX26" fmla="*/ 87816 w 419565"/>
              <a:gd name="connsiteY26" fmla="*/ 825190 h 2486722"/>
              <a:gd name="connsiteX27" fmla="*/ 54363 w 419565"/>
              <a:gd name="connsiteY27" fmla="*/ 761071 h 2486722"/>
              <a:gd name="connsiteX28" fmla="*/ 68302 w 419565"/>
              <a:gd name="connsiteY28" fmla="*/ 724829 h 2486722"/>
              <a:gd name="connsiteX29" fmla="*/ 71089 w 419565"/>
              <a:gd name="connsiteY29" fmla="*/ 663498 h 2486722"/>
              <a:gd name="connsiteX30" fmla="*/ 96180 w 419565"/>
              <a:gd name="connsiteY30" fmla="*/ 655134 h 2486722"/>
              <a:gd name="connsiteX31" fmla="*/ 115694 w 419565"/>
              <a:gd name="connsiteY31" fmla="*/ 585439 h 2486722"/>
              <a:gd name="connsiteX32" fmla="*/ 160299 w 419565"/>
              <a:gd name="connsiteY32" fmla="*/ 582651 h 2486722"/>
              <a:gd name="connsiteX33" fmla="*/ 199328 w 419565"/>
              <a:gd name="connsiteY33" fmla="*/ 543622 h 2486722"/>
              <a:gd name="connsiteX34" fmla="*/ 216055 w 419565"/>
              <a:gd name="connsiteY34" fmla="*/ 493442 h 2486722"/>
              <a:gd name="connsiteX35" fmla="*/ 238358 w 419565"/>
              <a:gd name="connsiteY35" fmla="*/ 465564 h 2486722"/>
              <a:gd name="connsiteX36" fmla="*/ 269024 w 419565"/>
              <a:gd name="connsiteY36" fmla="*/ 471139 h 2486722"/>
              <a:gd name="connsiteX37" fmla="*/ 280175 w 419565"/>
              <a:gd name="connsiteY37" fmla="*/ 446049 h 2486722"/>
              <a:gd name="connsiteX38" fmla="*/ 302477 w 419565"/>
              <a:gd name="connsiteY38" fmla="*/ 412595 h 2486722"/>
              <a:gd name="connsiteX39" fmla="*/ 285750 w 419565"/>
              <a:gd name="connsiteY39" fmla="*/ 354051 h 2486722"/>
              <a:gd name="connsiteX40" fmla="*/ 299689 w 419565"/>
              <a:gd name="connsiteY40" fmla="*/ 298295 h 2486722"/>
              <a:gd name="connsiteX41" fmla="*/ 324780 w 419565"/>
              <a:gd name="connsiteY41" fmla="*/ 236964 h 2486722"/>
              <a:gd name="connsiteX42" fmla="*/ 349870 w 419565"/>
              <a:gd name="connsiteY42" fmla="*/ 164481 h 2486722"/>
              <a:gd name="connsiteX43" fmla="*/ 355445 w 419565"/>
              <a:gd name="connsiteY43" fmla="*/ 105937 h 2486722"/>
              <a:gd name="connsiteX44" fmla="*/ 355445 w 419565"/>
              <a:gd name="connsiteY44" fmla="*/ 69695 h 2486722"/>
              <a:gd name="connsiteX45" fmla="*/ 419565 w 419565"/>
              <a:gd name="connsiteY45" fmla="*/ 0 h 2486722"/>
              <a:gd name="connsiteX46" fmla="*/ 419565 w 419565"/>
              <a:gd name="connsiteY46" fmla="*/ 0 h 2486722"/>
              <a:gd name="connsiteX0" fmla="*/ 115694 w 562409"/>
              <a:gd name="connsiteY0" fmla="*/ 3201126 h 3201126"/>
              <a:gd name="connsiteX1" fmla="*/ 82241 w 562409"/>
              <a:gd name="connsiteY1" fmla="*/ 3056160 h 3201126"/>
              <a:gd name="connsiteX2" fmla="*/ 68302 w 562409"/>
              <a:gd name="connsiteY2" fmla="*/ 2978102 h 3201126"/>
              <a:gd name="connsiteX3" fmla="*/ 26485 w 562409"/>
              <a:gd name="connsiteY3" fmla="*/ 2908407 h 3201126"/>
              <a:gd name="connsiteX4" fmla="*/ 40424 w 562409"/>
              <a:gd name="connsiteY4" fmla="*/ 2788531 h 3201126"/>
              <a:gd name="connsiteX5" fmla="*/ 45999 w 562409"/>
              <a:gd name="connsiteY5" fmla="*/ 2690958 h 3201126"/>
              <a:gd name="connsiteX6" fmla="*/ 54363 w 562409"/>
              <a:gd name="connsiteY6" fmla="*/ 2629626 h 3201126"/>
              <a:gd name="connsiteX7" fmla="*/ 54363 w 562409"/>
              <a:gd name="connsiteY7" fmla="*/ 2548780 h 3201126"/>
              <a:gd name="connsiteX8" fmla="*/ 4182 w 562409"/>
              <a:gd name="connsiteY8" fmla="*/ 2479085 h 3201126"/>
              <a:gd name="connsiteX9" fmla="*/ 29272 w 562409"/>
              <a:gd name="connsiteY9" fmla="*/ 2445631 h 3201126"/>
              <a:gd name="connsiteX10" fmla="*/ 6970 w 562409"/>
              <a:gd name="connsiteY10" fmla="*/ 2401026 h 3201126"/>
              <a:gd name="connsiteX11" fmla="*/ 18121 w 562409"/>
              <a:gd name="connsiteY11" fmla="*/ 2359209 h 3201126"/>
              <a:gd name="connsiteX12" fmla="*/ 9758 w 562409"/>
              <a:gd name="connsiteY12" fmla="*/ 2339694 h 3201126"/>
              <a:gd name="connsiteX13" fmla="*/ 18121 w 562409"/>
              <a:gd name="connsiteY13" fmla="*/ 2278363 h 3201126"/>
              <a:gd name="connsiteX14" fmla="*/ 4182 w 562409"/>
              <a:gd name="connsiteY14" fmla="*/ 2250485 h 3201126"/>
              <a:gd name="connsiteX15" fmla="*/ 32060 w 562409"/>
              <a:gd name="connsiteY15" fmla="*/ 2214243 h 3201126"/>
              <a:gd name="connsiteX16" fmla="*/ 112906 w 562409"/>
              <a:gd name="connsiteY16" fmla="*/ 2111094 h 3201126"/>
              <a:gd name="connsiteX17" fmla="*/ 163087 w 562409"/>
              <a:gd name="connsiteY17" fmla="*/ 2005158 h 3201126"/>
              <a:gd name="connsiteX18" fmla="*/ 213267 w 562409"/>
              <a:gd name="connsiteY18" fmla="*/ 1907585 h 3201126"/>
              <a:gd name="connsiteX19" fmla="*/ 229994 w 562409"/>
              <a:gd name="connsiteY19" fmla="*/ 1832314 h 3201126"/>
              <a:gd name="connsiteX20" fmla="*/ 185389 w 562409"/>
              <a:gd name="connsiteY20" fmla="*/ 1768194 h 3201126"/>
              <a:gd name="connsiteX21" fmla="*/ 235570 w 562409"/>
              <a:gd name="connsiteY21" fmla="*/ 1762619 h 3201126"/>
              <a:gd name="connsiteX22" fmla="*/ 160299 w 562409"/>
              <a:gd name="connsiteY22" fmla="*/ 1723590 h 3201126"/>
              <a:gd name="connsiteX23" fmla="*/ 221631 w 562409"/>
              <a:gd name="connsiteY23" fmla="*/ 1695712 h 3201126"/>
              <a:gd name="connsiteX24" fmla="*/ 149148 w 562409"/>
              <a:gd name="connsiteY24" fmla="*/ 1645531 h 3201126"/>
              <a:gd name="connsiteX25" fmla="*/ 112906 w 562409"/>
              <a:gd name="connsiteY25" fmla="*/ 1575836 h 3201126"/>
              <a:gd name="connsiteX26" fmla="*/ 87816 w 562409"/>
              <a:gd name="connsiteY26" fmla="*/ 1539594 h 3201126"/>
              <a:gd name="connsiteX27" fmla="*/ 54363 w 562409"/>
              <a:gd name="connsiteY27" fmla="*/ 1475475 h 3201126"/>
              <a:gd name="connsiteX28" fmla="*/ 68302 w 562409"/>
              <a:gd name="connsiteY28" fmla="*/ 1439233 h 3201126"/>
              <a:gd name="connsiteX29" fmla="*/ 71089 w 562409"/>
              <a:gd name="connsiteY29" fmla="*/ 1377902 h 3201126"/>
              <a:gd name="connsiteX30" fmla="*/ 96180 w 562409"/>
              <a:gd name="connsiteY30" fmla="*/ 1369538 h 3201126"/>
              <a:gd name="connsiteX31" fmla="*/ 115694 w 562409"/>
              <a:gd name="connsiteY31" fmla="*/ 1299843 h 3201126"/>
              <a:gd name="connsiteX32" fmla="*/ 160299 w 562409"/>
              <a:gd name="connsiteY32" fmla="*/ 1297055 h 3201126"/>
              <a:gd name="connsiteX33" fmla="*/ 199328 w 562409"/>
              <a:gd name="connsiteY33" fmla="*/ 1258026 h 3201126"/>
              <a:gd name="connsiteX34" fmla="*/ 216055 w 562409"/>
              <a:gd name="connsiteY34" fmla="*/ 1207846 h 3201126"/>
              <a:gd name="connsiteX35" fmla="*/ 238358 w 562409"/>
              <a:gd name="connsiteY35" fmla="*/ 1179968 h 3201126"/>
              <a:gd name="connsiteX36" fmla="*/ 269024 w 562409"/>
              <a:gd name="connsiteY36" fmla="*/ 1185543 h 3201126"/>
              <a:gd name="connsiteX37" fmla="*/ 280175 w 562409"/>
              <a:gd name="connsiteY37" fmla="*/ 1160453 h 3201126"/>
              <a:gd name="connsiteX38" fmla="*/ 302477 w 562409"/>
              <a:gd name="connsiteY38" fmla="*/ 1126999 h 3201126"/>
              <a:gd name="connsiteX39" fmla="*/ 285750 w 562409"/>
              <a:gd name="connsiteY39" fmla="*/ 1068455 h 3201126"/>
              <a:gd name="connsiteX40" fmla="*/ 299689 w 562409"/>
              <a:gd name="connsiteY40" fmla="*/ 1012699 h 3201126"/>
              <a:gd name="connsiteX41" fmla="*/ 324780 w 562409"/>
              <a:gd name="connsiteY41" fmla="*/ 951368 h 3201126"/>
              <a:gd name="connsiteX42" fmla="*/ 349870 w 562409"/>
              <a:gd name="connsiteY42" fmla="*/ 878885 h 3201126"/>
              <a:gd name="connsiteX43" fmla="*/ 355445 w 562409"/>
              <a:gd name="connsiteY43" fmla="*/ 820341 h 3201126"/>
              <a:gd name="connsiteX44" fmla="*/ 355445 w 562409"/>
              <a:gd name="connsiteY44" fmla="*/ 784099 h 3201126"/>
              <a:gd name="connsiteX45" fmla="*/ 419565 w 562409"/>
              <a:gd name="connsiteY45" fmla="*/ 714404 h 3201126"/>
              <a:gd name="connsiteX46" fmla="*/ 562409 w 562409"/>
              <a:gd name="connsiteY46" fmla="*/ 0 h 3201126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562409 w 562409"/>
              <a:gd name="connsiteY46" fmla="*/ 0 h 3272588"/>
              <a:gd name="connsiteX0" fmla="*/ 115694 w 567437"/>
              <a:gd name="connsiteY0" fmla="*/ 3289458 h 3289458"/>
              <a:gd name="connsiteX1" fmla="*/ 82241 w 567437"/>
              <a:gd name="connsiteY1" fmla="*/ 3144492 h 3289458"/>
              <a:gd name="connsiteX2" fmla="*/ 68302 w 567437"/>
              <a:gd name="connsiteY2" fmla="*/ 3066434 h 3289458"/>
              <a:gd name="connsiteX3" fmla="*/ 26485 w 567437"/>
              <a:gd name="connsiteY3" fmla="*/ 2996739 h 3289458"/>
              <a:gd name="connsiteX4" fmla="*/ 40424 w 567437"/>
              <a:gd name="connsiteY4" fmla="*/ 2876863 h 3289458"/>
              <a:gd name="connsiteX5" fmla="*/ 45999 w 567437"/>
              <a:gd name="connsiteY5" fmla="*/ 2779290 h 3289458"/>
              <a:gd name="connsiteX6" fmla="*/ 54363 w 567437"/>
              <a:gd name="connsiteY6" fmla="*/ 2717958 h 3289458"/>
              <a:gd name="connsiteX7" fmla="*/ 54363 w 567437"/>
              <a:gd name="connsiteY7" fmla="*/ 2637112 h 3289458"/>
              <a:gd name="connsiteX8" fmla="*/ 4182 w 567437"/>
              <a:gd name="connsiteY8" fmla="*/ 2567417 h 3289458"/>
              <a:gd name="connsiteX9" fmla="*/ 29272 w 567437"/>
              <a:gd name="connsiteY9" fmla="*/ 2533963 h 3289458"/>
              <a:gd name="connsiteX10" fmla="*/ 6970 w 567437"/>
              <a:gd name="connsiteY10" fmla="*/ 2489358 h 3289458"/>
              <a:gd name="connsiteX11" fmla="*/ 18121 w 567437"/>
              <a:gd name="connsiteY11" fmla="*/ 2447541 h 3289458"/>
              <a:gd name="connsiteX12" fmla="*/ 9758 w 567437"/>
              <a:gd name="connsiteY12" fmla="*/ 2428026 h 3289458"/>
              <a:gd name="connsiteX13" fmla="*/ 18121 w 567437"/>
              <a:gd name="connsiteY13" fmla="*/ 2366695 h 3289458"/>
              <a:gd name="connsiteX14" fmla="*/ 4182 w 567437"/>
              <a:gd name="connsiteY14" fmla="*/ 2338817 h 3289458"/>
              <a:gd name="connsiteX15" fmla="*/ 32060 w 567437"/>
              <a:gd name="connsiteY15" fmla="*/ 2302575 h 3289458"/>
              <a:gd name="connsiteX16" fmla="*/ 112906 w 567437"/>
              <a:gd name="connsiteY16" fmla="*/ 2199426 h 3289458"/>
              <a:gd name="connsiteX17" fmla="*/ 163087 w 567437"/>
              <a:gd name="connsiteY17" fmla="*/ 2093490 h 3289458"/>
              <a:gd name="connsiteX18" fmla="*/ 213267 w 567437"/>
              <a:gd name="connsiteY18" fmla="*/ 1995917 h 3289458"/>
              <a:gd name="connsiteX19" fmla="*/ 229994 w 567437"/>
              <a:gd name="connsiteY19" fmla="*/ 1920646 h 3289458"/>
              <a:gd name="connsiteX20" fmla="*/ 185389 w 567437"/>
              <a:gd name="connsiteY20" fmla="*/ 1856526 h 3289458"/>
              <a:gd name="connsiteX21" fmla="*/ 235570 w 567437"/>
              <a:gd name="connsiteY21" fmla="*/ 1850951 h 3289458"/>
              <a:gd name="connsiteX22" fmla="*/ 160299 w 567437"/>
              <a:gd name="connsiteY22" fmla="*/ 1811922 h 3289458"/>
              <a:gd name="connsiteX23" fmla="*/ 221631 w 567437"/>
              <a:gd name="connsiteY23" fmla="*/ 1784044 h 3289458"/>
              <a:gd name="connsiteX24" fmla="*/ 149148 w 567437"/>
              <a:gd name="connsiteY24" fmla="*/ 1733863 h 3289458"/>
              <a:gd name="connsiteX25" fmla="*/ 112906 w 567437"/>
              <a:gd name="connsiteY25" fmla="*/ 1664168 h 3289458"/>
              <a:gd name="connsiteX26" fmla="*/ 87816 w 567437"/>
              <a:gd name="connsiteY26" fmla="*/ 1627926 h 3289458"/>
              <a:gd name="connsiteX27" fmla="*/ 54363 w 567437"/>
              <a:gd name="connsiteY27" fmla="*/ 1563807 h 3289458"/>
              <a:gd name="connsiteX28" fmla="*/ 68302 w 567437"/>
              <a:gd name="connsiteY28" fmla="*/ 1527565 h 3289458"/>
              <a:gd name="connsiteX29" fmla="*/ 71089 w 567437"/>
              <a:gd name="connsiteY29" fmla="*/ 1466234 h 3289458"/>
              <a:gd name="connsiteX30" fmla="*/ 96180 w 567437"/>
              <a:gd name="connsiteY30" fmla="*/ 1457870 h 3289458"/>
              <a:gd name="connsiteX31" fmla="*/ 115694 w 567437"/>
              <a:gd name="connsiteY31" fmla="*/ 1388175 h 3289458"/>
              <a:gd name="connsiteX32" fmla="*/ 160299 w 567437"/>
              <a:gd name="connsiteY32" fmla="*/ 1385387 h 3289458"/>
              <a:gd name="connsiteX33" fmla="*/ 199328 w 567437"/>
              <a:gd name="connsiteY33" fmla="*/ 1346358 h 3289458"/>
              <a:gd name="connsiteX34" fmla="*/ 216055 w 567437"/>
              <a:gd name="connsiteY34" fmla="*/ 1296178 h 3289458"/>
              <a:gd name="connsiteX35" fmla="*/ 238358 w 567437"/>
              <a:gd name="connsiteY35" fmla="*/ 1268300 h 3289458"/>
              <a:gd name="connsiteX36" fmla="*/ 269024 w 567437"/>
              <a:gd name="connsiteY36" fmla="*/ 1273875 h 3289458"/>
              <a:gd name="connsiteX37" fmla="*/ 280175 w 567437"/>
              <a:gd name="connsiteY37" fmla="*/ 1248785 h 3289458"/>
              <a:gd name="connsiteX38" fmla="*/ 302477 w 567437"/>
              <a:gd name="connsiteY38" fmla="*/ 1215331 h 3289458"/>
              <a:gd name="connsiteX39" fmla="*/ 285750 w 567437"/>
              <a:gd name="connsiteY39" fmla="*/ 1156787 h 3289458"/>
              <a:gd name="connsiteX40" fmla="*/ 299689 w 567437"/>
              <a:gd name="connsiteY40" fmla="*/ 1101031 h 3289458"/>
              <a:gd name="connsiteX41" fmla="*/ 324780 w 567437"/>
              <a:gd name="connsiteY41" fmla="*/ 1039700 h 3289458"/>
              <a:gd name="connsiteX42" fmla="*/ 349870 w 567437"/>
              <a:gd name="connsiteY42" fmla="*/ 967217 h 3289458"/>
              <a:gd name="connsiteX43" fmla="*/ 355445 w 567437"/>
              <a:gd name="connsiteY43" fmla="*/ 908673 h 3289458"/>
              <a:gd name="connsiteX44" fmla="*/ 355445 w 567437"/>
              <a:gd name="connsiteY44" fmla="*/ 872431 h 3289458"/>
              <a:gd name="connsiteX45" fmla="*/ 419565 w 567437"/>
              <a:gd name="connsiteY45" fmla="*/ 802736 h 3289458"/>
              <a:gd name="connsiteX46" fmla="*/ 543630 w 567437"/>
              <a:gd name="connsiteY46" fmla="*/ 130978 h 3289458"/>
              <a:gd name="connsiteX47" fmla="*/ 562409 w 567437"/>
              <a:gd name="connsiteY47" fmla="*/ 16870 h 328945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47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23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88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64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543630 w 562409"/>
              <a:gd name="connsiteY48" fmla="*/ 114108 h 3272588"/>
              <a:gd name="connsiteX49" fmla="*/ 543630 w 562409"/>
              <a:gd name="connsiteY49" fmla="*/ 112242 h 3272588"/>
              <a:gd name="connsiteX50" fmla="*/ 562409 w 562409"/>
              <a:gd name="connsiteY50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543630 w 562409"/>
              <a:gd name="connsiteY49" fmla="*/ 114108 h 3272588"/>
              <a:gd name="connsiteX50" fmla="*/ 543630 w 562409"/>
              <a:gd name="connsiteY50" fmla="*/ 112242 h 3272588"/>
              <a:gd name="connsiteX51" fmla="*/ 562409 w 562409"/>
              <a:gd name="connsiteY51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543630 w 562409"/>
              <a:gd name="connsiteY50" fmla="*/ 114108 h 3272588"/>
              <a:gd name="connsiteX51" fmla="*/ 543630 w 562409"/>
              <a:gd name="connsiteY51" fmla="*/ 112242 h 3272588"/>
              <a:gd name="connsiteX52" fmla="*/ 562409 w 562409"/>
              <a:gd name="connsiteY52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74585 w 562409"/>
              <a:gd name="connsiteY50" fmla="*/ 504127 h 3272588"/>
              <a:gd name="connsiteX51" fmla="*/ 543630 w 562409"/>
              <a:gd name="connsiteY51" fmla="*/ 114108 h 3272588"/>
              <a:gd name="connsiteX52" fmla="*/ 543630 w 562409"/>
              <a:gd name="connsiteY52" fmla="*/ 112242 h 3272588"/>
              <a:gd name="connsiteX53" fmla="*/ 562409 w 562409"/>
              <a:gd name="connsiteY53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43630 w 562409"/>
              <a:gd name="connsiteY52" fmla="*/ 114108 h 3272588"/>
              <a:gd name="connsiteX53" fmla="*/ 543630 w 562409"/>
              <a:gd name="connsiteY53" fmla="*/ 112242 h 3272588"/>
              <a:gd name="connsiteX54" fmla="*/ 562409 w 562409"/>
              <a:gd name="connsiteY54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15671 w 562409"/>
              <a:gd name="connsiteY52" fmla="*/ 280193 h 3272588"/>
              <a:gd name="connsiteX53" fmla="*/ 543630 w 562409"/>
              <a:gd name="connsiteY53" fmla="*/ 114108 h 3272588"/>
              <a:gd name="connsiteX54" fmla="*/ 543630 w 562409"/>
              <a:gd name="connsiteY54" fmla="*/ 112242 h 3272588"/>
              <a:gd name="connsiteX55" fmla="*/ 562409 w 562409"/>
              <a:gd name="connsiteY55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630 w 562409"/>
              <a:gd name="connsiteY55" fmla="*/ 112242 h 3272588"/>
              <a:gd name="connsiteX56" fmla="*/ 562409 w 562409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598 w 562409"/>
              <a:gd name="connsiteY55" fmla="*/ 112242 h 3272588"/>
              <a:gd name="connsiteX56" fmla="*/ 562409 w 562409"/>
              <a:gd name="connsiteY56" fmla="*/ 0 h 3272588"/>
              <a:gd name="connsiteX0" fmla="*/ 115694 w 619039"/>
              <a:gd name="connsiteY0" fmla="*/ 3272588 h 3272588"/>
              <a:gd name="connsiteX1" fmla="*/ 82241 w 619039"/>
              <a:gd name="connsiteY1" fmla="*/ 3127622 h 3272588"/>
              <a:gd name="connsiteX2" fmla="*/ 68302 w 619039"/>
              <a:gd name="connsiteY2" fmla="*/ 3049564 h 3272588"/>
              <a:gd name="connsiteX3" fmla="*/ 26485 w 619039"/>
              <a:gd name="connsiteY3" fmla="*/ 2979869 h 3272588"/>
              <a:gd name="connsiteX4" fmla="*/ 40424 w 619039"/>
              <a:gd name="connsiteY4" fmla="*/ 2859993 h 3272588"/>
              <a:gd name="connsiteX5" fmla="*/ 45999 w 619039"/>
              <a:gd name="connsiteY5" fmla="*/ 2762420 h 3272588"/>
              <a:gd name="connsiteX6" fmla="*/ 54363 w 619039"/>
              <a:gd name="connsiteY6" fmla="*/ 2701088 h 3272588"/>
              <a:gd name="connsiteX7" fmla="*/ 54363 w 619039"/>
              <a:gd name="connsiteY7" fmla="*/ 2620242 h 3272588"/>
              <a:gd name="connsiteX8" fmla="*/ 4182 w 619039"/>
              <a:gd name="connsiteY8" fmla="*/ 2550547 h 3272588"/>
              <a:gd name="connsiteX9" fmla="*/ 29272 w 619039"/>
              <a:gd name="connsiteY9" fmla="*/ 2517093 h 3272588"/>
              <a:gd name="connsiteX10" fmla="*/ 6970 w 619039"/>
              <a:gd name="connsiteY10" fmla="*/ 2472488 h 3272588"/>
              <a:gd name="connsiteX11" fmla="*/ 18121 w 619039"/>
              <a:gd name="connsiteY11" fmla="*/ 2430671 h 3272588"/>
              <a:gd name="connsiteX12" fmla="*/ 9758 w 619039"/>
              <a:gd name="connsiteY12" fmla="*/ 2411156 h 3272588"/>
              <a:gd name="connsiteX13" fmla="*/ 18121 w 619039"/>
              <a:gd name="connsiteY13" fmla="*/ 2349825 h 3272588"/>
              <a:gd name="connsiteX14" fmla="*/ 4182 w 619039"/>
              <a:gd name="connsiteY14" fmla="*/ 2321947 h 3272588"/>
              <a:gd name="connsiteX15" fmla="*/ 32060 w 619039"/>
              <a:gd name="connsiteY15" fmla="*/ 2285705 h 3272588"/>
              <a:gd name="connsiteX16" fmla="*/ 112906 w 619039"/>
              <a:gd name="connsiteY16" fmla="*/ 2182556 h 3272588"/>
              <a:gd name="connsiteX17" fmla="*/ 163087 w 619039"/>
              <a:gd name="connsiteY17" fmla="*/ 2076620 h 3272588"/>
              <a:gd name="connsiteX18" fmla="*/ 213267 w 619039"/>
              <a:gd name="connsiteY18" fmla="*/ 1979047 h 3272588"/>
              <a:gd name="connsiteX19" fmla="*/ 229994 w 619039"/>
              <a:gd name="connsiteY19" fmla="*/ 1903776 h 3272588"/>
              <a:gd name="connsiteX20" fmla="*/ 185389 w 619039"/>
              <a:gd name="connsiteY20" fmla="*/ 1839656 h 3272588"/>
              <a:gd name="connsiteX21" fmla="*/ 235570 w 619039"/>
              <a:gd name="connsiteY21" fmla="*/ 1834081 h 3272588"/>
              <a:gd name="connsiteX22" fmla="*/ 160299 w 619039"/>
              <a:gd name="connsiteY22" fmla="*/ 1795052 h 3272588"/>
              <a:gd name="connsiteX23" fmla="*/ 221631 w 619039"/>
              <a:gd name="connsiteY23" fmla="*/ 1767174 h 3272588"/>
              <a:gd name="connsiteX24" fmla="*/ 149148 w 619039"/>
              <a:gd name="connsiteY24" fmla="*/ 1716993 h 3272588"/>
              <a:gd name="connsiteX25" fmla="*/ 112906 w 619039"/>
              <a:gd name="connsiteY25" fmla="*/ 1647298 h 3272588"/>
              <a:gd name="connsiteX26" fmla="*/ 87816 w 619039"/>
              <a:gd name="connsiteY26" fmla="*/ 1611056 h 3272588"/>
              <a:gd name="connsiteX27" fmla="*/ 54363 w 619039"/>
              <a:gd name="connsiteY27" fmla="*/ 1546937 h 3272588"/>
              <a:gd name="connsiteX28" fmla="*/ 68302 w 619039"/>
              <a:gd name="connsiteY28" fmla="*/ 1510695 h 3272588"/>
              <a:gd name="connsiteX29" fmla="*/ 71089 w 619039"/>
              <a:gd name="connsiteY29" fmla="*/ 1449364 h 3272588"/>
              <a:gd name="connsiteX30" fmla="*/ 96180 w 619039"/>
              <a:gd name="connsiteY30" fmla="*/ 1441000 h 3272588"/>
              <a:gd name="connsiteX31" fmla="*/ 115694 w 619039"/>
              <a:gd name="connsiteY31" fmla="*/ 1371305 h 3272588"/>
              <a:gd name="connsiteX32" fmla="*/ 160299 w 619039"/>
              <a:gd name="connsiteY32" fmla="*/ 1368517 h 3272588"/>
              <a:gd name="connsiteX33" fmla="*/ 199328 w 619039"/>
              <a:gd name="connsiteY33" fmla="*/ 1329488 h 3272588"/>
              <a:gd name="connsiteX34" fmla="*/ 216055 w 619039"/>
              <a:gd name="connsiteY34" fmla="*/ 1279308 h 3272588"/>
              <a:gd name="connsiteX35" fmla="*/ 238358 w 619039"/>
              <a:gd name="connsiteY35" fmla="*/ 1251430 h 3272588"/>
              <a:gd name="connsiteX36" fmla="*/ 269024 w 619039"/>
              <a:gd name="connsiteY36" fmla="*/ 1257005 h 3272588"/>
              <a:gd name="connsiteX37" fmla="*/ 280175 w 619039"/>
              <a:gd name="connsiteY37" fmla="*/ 1231915 h 3272588"/>
              <a:gd name="connsiteX38" fmla="*/ 302477 w 619039"/>
              <a:gd name="connsiteY38" fmla="*/ 1198461 h 3272588"/>
              <a:gd name="connsiteX39" fmla="*/ 285750 w 619039"/>
              <a:gd name="connsiteY39" fmla="*/ 1139917 h 3272588"/>
              <a:gd name="connsiteX40" fmla="*/ 299689 w 619039"/>
              <a:gd name="connsiteY40" fmla="*/ 1084161 h 3272588"/>
              <a:gd name="connsiteX41" fmla="*/ 324780 w 619039"/>
              <a:gd name="connsiteY41" fmla="*/ 1022830 h 3272588"/>
              <a:gd name="connsiteX42" fmla="*/ 349870 w 619039"/>
              <a:gd name="connsiteY42" fmla="*/ 950347 h 3272588"/>
              <a:gd name="connsiteX43" fmla="*/ 355445 w 619039"/>
              <a:gd name="connsiteY43" fmla="*/ 891803 h 3272588"/>
              <a:gd name="connsiteX44" fmla="*/ 355445 w 619039"/>
              <a:gd name="connsiteY44" fmla="*/ 855561 h 3272588"/>
              <a:gd name="connsiteX45" fmla="*/ 419565 w 619039"/>
              <a:gd name="connsiteY45" fmla="*/ 785866 h 3272588"/>
              <a:gd name="connsiteX46" fmla="*/ 448458 w 619039"/>
              <a:gd name="connsiteY46" fmla="*/ 670140 h 3272588"/>
              <a:gd name="connsiteX47" fmla="*/ 461522 w 619039"/>
              <a:gd name="connsiteY47" fmla="*/ 601142 h 3272588"/>
              <a:gd name="connsiteX48" fmla="*/ 459656 w 619039"/>
              <a:gd name="connsiteY48" fmla="*/ 595543 h 3272588"/>
              <a:gd name="connsiteX49" fmla="*/ 459688 w 619039"/>
              <a:gd name="connsiteY49" fmla="*/ 595567 h 3272588"/>
              <a:gd name="connsiteX50" fmla="*/ 467120 w 619039"/>
              <a:gd name="connsiteY50" fmla="*/ 522764 h 3272588"/>
              <a:gd name="connsiteX51" fmla="*/ 474585 w 619039"/>
              <a:gd name="connsiteY51" fmla="*/ 504127 h 3272588"/>
              <a:gd name="connsiteX52" fmla="*/ 491412 w 619039"/>
              <a:gd name="connsiteY52" fmla="*/ 431348 h 3272588"/>
              <a:gd name="connsiteX53" fmla="*/ 515671 w 619039"/>
              <a:gd name="connsiteY53" fmla="*/ 280193 h 3272588"/>
              <a:gd name="connsiteX54" fmla="*/ 543630 w 619039"/>
              <a:gd name="connsiteY54" fmla="*/ 114108 h 3272588"/>
              <a:gd name="connsiteX55" fmla="*/ 543598 w 619039"/>
              <a:gd name="connsiteY55" fmla="*/ 112242 h 3272588"/>
              <a:gd name="connsiteX56" fmla="*/ 562409 w 619039"/>
              <a:gd name="connsiteY56" fmla="*/ 0 h 3272588"/>
              <a:gd name="connsiteX0" fmla="*/ 115694 w 639241"/>
              <a:gd name="connsiteY0" fmla="*/ 3272588 h 3272588"/>
              <a:gd name="connsiteX1" fmla="*/ 82241 w 639241"/>
              <a:gd name="connsiteY1" fmla="*/ 3127622 h 3272588"/>
              <a:gd name="connsiteX2" fmla="*/ 68302 w 639241"/>
              <a:gd name="connsiteY2" fmla="*/ 3049564 h 3272588"/>
              <a:gd name="connsiteX3" fmla="*/ 26485 w 639241"/>
              <a:gd name="connsiteY3" fmla="*/ 2979869 h 3272588"/>
              <a:gd name="connsiteX4" fmla="*/ 40424 w 639241"/>
              <a:gd name="connsiteY4" fmla="*/ 2859993 h 3272588"/>
              <a:gd name="connsiteX5" fmla="*/ 45999 w 639241"/>
              <a:gd name="connsiteY5" fmla="*/ 2762420 h 3272588"/>
              <a:gd name="connsiteX6" fmla="*/ 54363 w 639241"/>
              <a:gd name="connsiteY6" fmla="*/ 2701088 h 3272588"/>
              <a:gd name="connsiteX7" fmla="*/ 54363 w 639241"/>
              <a:gd name="connsiteY7" fmla="*/ 2620242 h 3272588"/>
              <a:gd name="connsiteX8" fmla="*/ 4182 w 639241"/>
              <a:gd name="connsiteY8" fmla="*/ 2550547 h 3272588"/>
              <a:gd name="connsiteX9" fmla="*/ 29272 w 639241"/>
              <a:gd name="connsiteY9" fmla="*/ 2517093 h 3272588"/>
              <a:gd name="connsiteX10" fmla="*/ 6970 w 639241"/>
              <a:gd name="connsiteY10" fmla="*/ 2472488 h 3272588"/>
              <a:gd name="connsiteX11" fmla="*/ 18121 w 639241"/>
              <a:gd name="connsiteY11" fmla="*/ 2430671 h 3272588"/>
              <a:gd name="connsiteX12" fmla="*/ 9758 w 639241"/>
              <a:gd name="connsiteY12" fmla="*/ 2411156 h 3272588"/>
              <a:gd name="connsiteX13" fmla="*/ 18121 w 639241"/>
              <a:gd name="connsiteY13" fmla="*/ 2349825 h 3272588"/>
              <a:gd name="connsiteX14" fmla="*/ 4182 w 639241"/>
              <a:gd name="connsiteY14" fmla="*/ 2321947 h 3272588"/>
              <a:gd name="connsiteX15" fmla="*/ 32060 w 639241"/>
              <a:gd name="connsiteY15" fmla="*/ 2285705 h 3272588"/>
              <a:gd name="connsiteX16" fmla="*/ 112906 w 639241"/>
              <a:gd name="connsiteY16" fmla="*/ 2182556 h 3272588"/>
              <a:gd name="connsiteX17" fmla="*/ 163087 w 639241"/>
              <a:gd name="connsiteY17" fmla="*/ 2076620 h 3272588"/>
              <a:gd name="connsiteX18" fmla="*/ 213267 w 639241"/>
              <a:gd name="connsiteY18" fmla="*/ 1979047 h 3272588"/>
              <a:gd name="connsiteX19" fmla="*/ 229994 w 639241"/>
              <a:gd name="connsiteY19" fmla="*/ 1903776 h 3272588"/>
              <a:gd name="connsiteX20" fmla="*/ 185389 w 639241"/>
              <a:gd name="connsiteY20" fmla="*/ 1839656 h 3272588"/>
              <a:gd name="connsiteX21" fmla="*/ 235570 w 639241"/>
              <a:gd name="connsiteY21" fmla="*/ 1834081 h 3272588"/>
              <a:gd name="connsiteX22" fmla="*/ 160299 w 639241"/>
              <a:gd name="connsiteY22" fmla="*/ 1795052 h 3272588"/>
              <a:gd name="connsiteX23" fmla="*/ 221631 w 639241"/>
              <a:gd name="connsiteY23" fmla="*/ 1767174 h 3272588"/>
              <a:gd name="connsiteX24" fmla="*/ 149148 w 639241"/>
              <a:gd name="connsiteY24" fmla="*/ 1716993 h 3272588"/>
              <a:gd name="connsiteX25" fmla="*/ 112906 w 639241"/>
              <a:gd name="connsiteY25" fmla="*/ 1647298 h 3272588"/>
              <a:gd name="connsiteX26" fmla="*/ 87816 w 639241"/>
              <a:gd name="connsiteY26" fmla="*/ 1611056 h 3272588"/>
              <a:gd name="connsiteX27" fmla="*/ 54363 w 639241"/>
              <a:gd name="connsiteY27" fmla="*/ 1546937 h 3272588"/>
              <a:gd name="connsiteX28" fmla="*/ 68302 w 639241"/>
              <a:gd name="connsiteY28" fmla="*/ 1510695 h 3272588"/>
              <a:gd name="connsiteX29" fmla="*/ 71089 w 639241"/>
              <a:gd name="connsiteY29" fmla="*/ 1449364 h 3272588"/>
              <a:gd name="connsiteX30" fmla="*/ 96180 w 639241"/>
              <a:gd name="connsiteY30" fmla="*/ 1441000 h 3272588"/>
              <a:gd name="connsiteX31" fmla="*/ 115694 w 639241"/>
              <a:gd name="connsiteY31" fmla="*/ 1371305 h 3272588"/>
              <a:gd name="connsiteX32" fmla="*/ 160299 w 639241"/>
              <a:gd name="connsiteY32" fmla="*/ 1368517 h 3272588"/>
              <a:gd name="connsiteX33" fmla="*/ 199328 w 639241"/>
              <a:gd name="connsiteY33" fmla="*/ 1329488 h 3272588"/>
              <a:gd name="connsiteX34" fmla="*/ 216055 w 639241"/>
              <a:gd name="connsiteY34" fmla="*/ 1279308 h 3272588"/>
              <a:gd name="connsiteX35" fmla="*/ 238358 w 639241"/>
              <a:gd name="connsiteY35" fmla="*/ 1251430 h 3272588"/>
              <a:gd name="connsiteX36" fmla="*/ 269024 w 639241"/>
              <a:gd name="connsiteY36" fmla="*/ 1257005 h 3272588"/>
              <a:gd name="connsiteX37" fmla="*/ 280175 w 639241"/>
              <a:gd name="connsiteY37" fmla="*/ 1231915 h 3272588"/>
              <a:gd name="connsiteX38" fmla="*/ 302477 w 639241"/>
              <a:gd name="connsiteY38" fmla="*/ 1198461 h 3272588"/>
              <a:gd name="connsiteX39" fmla="*/ 285750 w 639241"/>
              <a:gd name="connsiteY39" fmla="*/ 1139917 h 3272588"/>
              <a:gd name="connsiteX40" fmla="*/ 299689 w 639241"/>
              <a:gd name="connsiteY40" fmla="*/ 1084161 h 3272588"/>
              <a:gd name="connsiteX41" fmla="*/ 324780 w 639241"/>
              <a:gd name="connsiteY41" fmla="*/ 1022830 h 3272588"/>
              <a:gd name="connsiteX42" fmla="*/ 349870 w 639241"/>
              <a:gd name="connsiteY42" fmla="*/ 950347 h 3272588"/>
              <a:gd name="connsiteX43" fmla="*/ 355445 w 639241"/>
              <a:gd name="connsiteY43" fmla="*/ 891803 h 3272588"/>
              <a:gd name="connsiteX44" fmla="*/ 355445 w 639241"/>
              <a:gd name="connsiteY44" fmla="*/ 855561 h 3272588"/>
              <a:gd name="connsiteX45" fmla="*/ 419565 w 639241"/>
              <a:gd name="connsiteY45" fmla="*/ 785866 h 3272588"/>
              <a:gd name="connsiteX46" fmla="*/ 448458 w 639241"/>
              <a:gd name="connsiteY46" fmla="*/ 670140 h 3272588"/>
              <a:gd name="connsiteX47" fmla="*/ 461522 w 639241"/>
              <a:gd name="connsiteY47" fmla="*/ 601142 h 3272588"/>
              <a:gd name="connsiteX48" fmla="*/ 459656 w 639241"/>
              <a:gd name="connsiteY48" fmla="*/ 595543 h 3272588"/>
              <a:gd name="connsiteX49" fmla="*/ 459688 w 639241"/>
              <a:gd name="connsiteY49" fmla="*/ 595567 h 3272588"/>
              <a:gd name="connsiteX50" fmla="*/ 467120 w 639241"/>
              <a:gd name="connsiteY50" fmla="*/ 522764 h 3272588"/>
              <a:gd name="connsiteX51" fmla="*/ 474585 w 639241"/>
              <a:gd name="connsiteY51" fmla="*/ 504127 h 3272588"/>
              <a:gd name="connsiteX52" fmla="*/ 491412 w 639241"/>
              <a:gd name="connsiteY52" fmla="*/ 431348 h 3272588"/>
              <a:gd name="connsiteX53" fmla="*/ 515671 w 639241"/>
              <a:gd name="connsiteY53" fmla="*/ 280193 h 3272588"/>
              <a:gd name="connsiteX54" fmla="*/ 543630 w 639241"/>
              <a:gd name="connsiteY54" fmla="*/ 114108 h 3272588"/>
              <a:gd name="connsiteX55" fmla="*/ 543598 w 639241"/>
              <a:gd name="connsiteY55" fmla="*/ 112242 h 3272588"/>
              <a:gd name="connsiteX56" fmla="*/ 562409 w 639241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62409 w 562409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615036 w 622826"/>
              <a:gd name="connsiteY54" fmla="*/ 114108 h 3272588"/>
              <a:gd name="connsiteX55" fmla="*/ 562409 w 622826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06974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2078 w 622826"/>
              <a:gd name="connsiteY53" fmla="*/ 573711 h 3272588"/>
              <a:gd name="connsiteX54" fmla="*/ 497724 w 622826"/>
              <a:gd name="connsiteY54" fmla="*/ 502273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562078 w 622826"/>
              <a:gd name="connsiteY52" fmla="*/ 573711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02273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531094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3062 w 622826"/>
              <a:gd name="connsiteY49" fmla="*/ 5948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24 w 622826"/>
              <a:gd name="connsiteY48" fmla="*/ 595519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27570 w 622826"/>
              <a:gd name="connsiteY48" fmla="*/ 603759 h 3272588"/>
              <a:gd name="connsiteX49" fmla="*/ 502385 w 622826"/>
              <a:gd name="connsiteY49" fmla="*/ 584386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20821 w 622826"/>
              <a:gd name="connsiteY47" fmla="*/ 612290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26362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22826" h="3272588">
                <a:moveTo>
                  <a:pt x="115694" y="3272588"/>
                </a:moveTo>
                <a:cubicBezTo>
                  <a:pt x="102917" y="3218690"/>
                  <a:pt x="90140" y="3164793"/>
                  <a:pt x="82241" y="3127622"/>
                </a:cubicBezTo>
                <a:cubicBezTo>
                  <a:pt x="74342" y="3090451"/>
                  <a:pt x="77595" y="3074190"/>
                  <a:pt x="68302" y="3049564"/>
                </a:cubicBezTo>
                <a:cubicBezTo>
                  <a:pt x="59009" y="3024939"/>
                  <a:pt x="31131" y="3011464"/>
                  <a:pt x="26485" y="2979869"/>
                </a:cubicBezTo>
                <a:cubicBezTo>
                  <a:pt x="21839" y="2948274"/>
                  <a:pt x="37172" y="2896234"/>
                  <a:pt x="40424" y="2859993"/>
                </a:cubicBezTo>
                <a:cubicBezTo>
                  <a:pt x="43676" y="2823752"/>
                  <a:pt x="43676" y="2788904"/>
                  <a:pt x="45999" y="2762420"/>
                </a:cubicBezTo>
                <a:cubicBezTo>
                  <a:pt x="48322" y="2735936"/>
                  <a:pt x="52969" y="2724784"/>
                  <a:pt x="54363" y="2701088"/>
                </a:cubicBezTo>
                <a:cubicBezTo>
                  <a:pt x="55757" y="2677392"/>
                  <a:pt x="62726" y="2645332"/>
                  <a:pt x="54363" y="2620242"/>
                </a:cubicBezTo>
                <a:cubicBezTo>
                  <a:pt x="46000" y="2595152"/>
                  <a:pt x="8364" y="2567738"/>
                  <a:pt x="4182" y="2550547"/>
                </a:cubicBezTo>
                <a:cubicBezTo>
                  <a:pt x="0" y="2533356"/>
                  <a:pt x="28807" y="2530103"/>
                  <a:pt x="29272" y="2517093"/>
                </a:cubicBezTo>
                <a:cubicBezTo>
                  <a:pt x="29737" y="2504083"/>
                  <a:pt x="8828" y="2486892"/>
                  <a:pt x="6970" y="2472488"/>
                </a:cubicBezTo>
                <a:cubicBezTo>
                  <a:pt x="5112" y="2458084"/>
                  <a:pt x="17656" y="2440893"/>
                  <a:pt x="18121" y="2430671"/>
                </a:cubicBezTo>
                <a:cubicBezTo>
                  <a:pt x="18586" y="2420449"/>
                  <a:pt x="9758" y="2424630"/>
                  <a:pt x="9758" y="2411156"/>
                </a:cubicBezTo>
                <a:cubicBezTo>
                  <a:pt x="9758" y="2397682"/>
                  <a:pt x="19050" y="2364693"/>
                  <a:pt x="18121" y="2349825"/>
                </a:cubicBezTo>
                <a:cubicBezTo>
                  <a:pt x="17192" y="2334957"/>
                  <a:pt x="1859" y="2332634"/>
                  <a:pt x="4182" y="2321947"/>
                </a:cubicBezTo>
                <a:cubicBezTo>
                  <a:pt x="6505" y="2311260"/>
                  <a:pt x="32060" y="2285705"/>
                  <a:pt x="32060" y="2285705"/>
                </a:cubicBezTo>
                <a:cubicBezTo>
                  <a:pt x="50181" y="2262473"/>
                  <a:pt x="91068" y="2217403"/>
                  <a:pt x="112906" y="2182556"/>
                </a:cubicBezTo>
                <a:cubicBezTo>
                  <a:pt x="134744" y="2147709"/>
                  <a:pt x="146360" y="2110538"/>
                  <a:pt x="163087" y="2076620"/>
                </a:cubicBezTo>
                <a:cubicBezTo>
                  <a:pt x="179814" y="2042702"/>
                  <a:pt x="202116" y="2007854"/>
                  <a:pt x="213267" y="1979047"/>
                </a:cubicBezTo>
                <a:cubicBezTo>
                  <a:pt x="224418" y="1950240"/>
                  <a:pt x="234640" y="1927008"/>
                  <a:pt x="229994" y="1903776"/>
                </a:cubicBezTo>
                <a:cubicBezTo>
                  <a:pt x="225348" y="1880544"/>
                  <a:pt x="184460" y="1851272"/>
                  <a:pt x="185389" y="1839656"/>
                </a:cubicBezTo>
                <a:cubicBezTo>
                  <a:pt x="186318" y="1828040"/>
                  <a:pt x="239752" y="1841515"/>
                  <a:pt x="235570" y="1834081"/>
                </a:cubicBezTo>
                <a:cubicBezTo>
                  <a:pt x="231388" y="1826647"/>
                  <a:pt x="162622" y="1806203"/>
                  <a:pt x="160299" y="1795052"/>
                </a:cubicBezTo>
                <a:cubicBezTo>
                  <a:pt x="157976" y="1783901"/>
                  <a:pt x="223490" y="1780184"/>
                  <a:pt x="221631" y="1767174"/>
                </a:cubicBezTo>
                <a:cubicBezTo>
                  <a:pt x="219773" y="1754164"/>
                  <a:pt x="167269" y="1736972"/>
                  <a:pt x="149148" y="1716993"/>
                </a:cubicBezTo>
                <a:cubicBezTo>
                  <a:pt x="131027" y="1697014"/>
                  <a:pt x="123128" y="1664954"/>
                  <a:pt x="112906" y="1647298"/>
                </a:cubicBezTo>
                <a:cubicBezTo>
                  <a:pt x="102684" y="1629642"/>
                  <a:pt x="97573" y="1627783"/>
                  <a:pt x="87816" y="1611056"/>
                </a:cubicBezTo>
                <a:cubicBezTo>
                  <a:pt x="78059" y="1594329"/>
                  <a:pt x="57615" y="1563664"/>
                  <a:pt x="54363" y="1546937"/>
                </a:cubicBezTo>
                <a:cubicBezTo>
                  <a:pt x="51111" y="1530210"/>
                  <a:pt x="65514" y="1526957"/>
                  <a:pt x="68302" y="1510695"/>
                </a:cubicBezTo>
                <a:cubicBezTo>
                  <a:pt x="71090" y="1494433"/>
                  <a:pt x="66443" y="1460980"/>
                  <a:pt x="71089" y="1449364"/>
                </a:cubicBezTo>
                <a:cubicBezTo>
                  <a:pt x="75735" y="1437748"/>
                  <a:pt x="88746" y="1454010"/>
                  <a:pt x="96180" y="1441000"/>
                </a:cubicBezTo>
                <a:cubicBezTo>
                  <a:pt x="103614" y="1427990"/>
                  <a:pt x="105008" y="1383385"/>
                  <a:pt x="115694" y="1371305"/>
                </a:cubicBezTo>
                <a:cubicBezTo>
                  <a:pt x="126380" y="1359225"/>
                  <a:pt x="146360" y="1375487"/>
                  <a:pt x="160299" y="1368517"/>
                </a:cubicBezTo>
                <a:cubicBezTo>
                  <a:pt x="174238" y="1361548"/>
                  <a:pt x="190035" y="1344356"/>
                  <a:pt x="199328" y="1329488"/>
                </a:cubicBezTo>
                <a:cubicBezTo>
                  <a:pt x="208621" y="1314620"/>
                  <a:pt x="209550" y="1292318"/>
                  <a:pt x="216055" y="1279308"/>
                </a:cubicBezTo>
                <a:cubicBezTo>
                  <a:pt x="222560" y="1266298"/>
                  <a:pt x="229530" y="1255147"/>
                  <a:pt x="238358" y="1251430"/>
                </a:cubicBezTo>
                <a:cubicBezTo>
                  <a:pt x="247186" y="1247713"/>
                  <a:pt x="262055" y="1260257"/>
                  <a:pt x="269024" y="1257005"/>
                </a:cubicBezTo>
                <a:cubicBezTo>
                  <a:pt x="275993" y="1253753"/>
                  <a:pt x="274600" y="1241672"/>
                  <a:pt x="280175" y="1231915"/>
                </a:cubicBezTo>
                <a:cubicBezTo>
                  <a:pt x="285750" y="1222158"/>
                  <a:pt x="301548" y="1213794"/>
                  <a:pt x="302477" y="1198461"/>
                </a:cubicBezTo>
                <a:cubicBezTo>
                  <a:pt x="303406" y="1183128"/>
                  <a:pt x="286215" y="1158967"/>
                  <a:pt x="285750" y="1139917"/>
                </a:cubicBezTo>
                <a:cubicBezTo>
                  <a:pt x="285285" y="1120867"/>
                  <a:pt x="293184" y="1103675"/>
                  <a:pt x="299689" y="1084161"/>
                </a:cubicBezTo>
                <a:cubicBezTo>
                  <a:pt x="306194" y="1064647"/>
                  <a:pt x="316417" y="1045132"/>
                  <a:pt x="324780" y="1022830"/>
                </a:cubicBezTo>
                <a:cubicBezTo>
                  <a:pt x="333143" y="1000528"/>
                  <a:pt x="344759" y="972185"/>
                  <a:pt x="349870" y="950347"/>
                </a:cubicBezTo>
                <a:cubicBezTo>
                  <a:pt x="354981" y="928509"/>
                  <a:pt x="354516" y="907601"/>
                  <a:pt x="355445" y="891803"/>
                </a:cubicBezTo>
                <a:cubicBezTo>
                  <a:pt x="356374" y="876005"/>
                  <a:pt x="344758" y="873217"/>
                  <a:pt x="355445" y="855561"/>
                </a:cubicBezTo>
                <a:cubicBezTo>
                  <a:pt x="366132" y="837905"/>
                  <a:pt x="404068" y="804867"/>
                  <a:pt x="419565" y="785866"/>
                </a:cubicBezTo>
                <a:cubicBezTo>
                  <a:pt x="435062" y="766865"/>
                  <a:pt x="435425" y="765640"/>
                  <a:pt x="448426" y="741554"/>
                </a:cubicBezTo>
                <a:cubicBezTo>
                  <a:pt x="461427" y="717468"/>
                  <a:pt x="488580" y="667544"/>
                  <a:pt x="497573" y="641349"/>
                </a:cubicBezTo>
                <a:cubicBezTo>
                  <a:pt x="506566" y="615154"/>
                  <a:pt x="514253" y="595354"/>
                  <a:pt x="502385" y="584386"/>
                </a:cubicBezTo>
                <a:cubicBezTo>
                  <a:pt x="490517" y="573418"/>
                  <a:pt x="436695" y="591409"/>
                  <a:pt x="426362" y="575541"/>
                </a:cubicBezTo>
                <a:cubicBezTo>
                  <a:pt x="420884" y="567490"/>
                  <a:pt x="447471" y="542842"/>
                  <a:pt x="469516" y="536077"/>
                </a:cubicBezTo>
                <a:lnTo>
                  <a:pt x="535387" y="534949"/>
                </a:lnTo>
                <a:lnTo>
                  <a:pt x="569621" y="497716"/>
                </a:lnTo>
                <a:lnTo>
                  <a:pt x="587077" y="351607"/>
                </a:lnTo>
                <a:cubicBezTo>
                  <a:pt x="587139" y="350327"/>
                  <a:pt x="587200" y="277632"/>
                  <a:pt x="587262" y="276352"/>
                </a:cubicBezTo>
                <a:lnTo>
                  <a:pt x="615036" y="114108"/>
                </a:lnTo>
                <a:cubicBezTo>
                  <a:pt x="622826" y="67409"/>
                  <a:pt x="558497" y="23772"/>
                  <a:pt x="562409" y="0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任意多边形 5"/>
          <p:cNvSpPr/>
          <p:nvPr/>
        </p:nvSpPr>
        <p:spPr>
          <a:xfrm>
            <a:off x="1257299" y="945995"/>
            <a:ext cx="3223554" cy="2488581"/>
          </a:xfrm>
          <a:custGeom>
            <a:avLst/>
            <a:gdLst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2702 w 3270095"/>
              <a:gd name="connsiteY17" fmla="*/ 573359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2702 w 3270095"/>
              <a:gd name="connsiteY17" fmla="*/ 573359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189249 w 3270095"/>
              <a:gd name="connsiteY17" fmla="*/ 534329 h 2488581"/>
              <a:gd name="connsiteX18" fmla="*/ 3133493 w 3270095"/>
              <a:gd name="connsiteY18" fmla="*/ 500876 h 2488581"/>
              <a:gd name="connsiteX19" fmla="*/ 3077737 w 3270095"/>
              <a:gd name="connsiteY19" fmla="*/ 464634 h 2488581"/>
              <a:gd name="connsiteX20" fmla="*/ 3055434 w 3270095"/>
              <a:gd name="connsiteY20" fmla="*/ 442332 h 2488581"/>
              <a:gd name="connsiteX21" fmla="*/ 3002466 w 3270095"/>
              <a:gd name="connsiteY21" fmla="*/ 464634 h 2488581"/>
              <a:gd name="connsiteX22" fmla="*/ 2974588 w 3270095"/>
              <a:gd name="connsiteY22" fmla="*/ 478573 h 2488581"/>
              <a:gd name="connsiteX23" fmla="*/ 2938346 w 3270095"/>
              <a:gd name="connsiteY23" fmla="*/ 447907 h 2488581"/>
              <a:gd name="connsiteX24" fmla="*/ 2882590 w 3270095"/>
              <a:gd name="connsiteY24" fmla="*/ 442332 h 2488581"/>
              <a:gd name="connsiteX25" fmla="*/ 2832410 w 3270095"/>
              <a:gd name="connsiteY25" fmla="*/ 439544 h 2488581"/>
              <a:gd name="connsiteX26" fmla="*/ 2801744 w 3270095"/>
              <a:gd name="connsiteY26" fmla="*/ 414454 h 2488581"/>
              <a:gd name="connsiteX27" fmla="*/ 2737624 w 3270095"/>
              <a:gd name="connsiteY27" fmla="*/ 372637 h 2488581"/>
              <a:gd name="connsiteX28" fmla="*/ 2687444 w 3270095"/>
              <a:gd name="connsiteY28" fmla="*/ 341971 h 2488581"/>
              <a:gd name="connsiteX29" fmla="*/ 2631688 w 3270095"/>
              <a:gd name="connsiteY29" fmla="*/ 316881 h 2488581"/>
              <a:gd name="connsiteX30" fmla="*/ 2556417 w 3270095"/>
              <a:gd name="connsiteY30" fmla="*/ 277851 h 2488581"/>
              <a:gd name="connsiteX31" fmla="*/ 2520176 w 3270095"/>
              <a:gd name="connsiteY31" fmla="*/ 266700 h 2488581"/>
              <a:gd name="connsiteX32" fmla="*/ 2436541 w 3270095"/>
              <a:gd name="connsiteY32" fmla="*/ 255549 h 2488581"/>
              <a:gd name="connsiteX33" fmla="*/ 2369634 w 3270095"/>
              <a:gd name="connsiteY33" fmla="*/ 286215 h 2488581"/>
              <a:gd name="connsiteX34" fmla="*/ 2316666 w 3270095"/>
              <a:gd name="connsiteY34" fmla="*/ 280639 h 2488581"/>
              <a:gd name="connsiteX35" fmla="*/ 2280424 w 3270095"/>
              <a:gd name="connsiteY35" fmla="*/ 258337 h 2488581"/>
              <a:gd name="connsiteX36" fmla="*/ 2210729 w 3270095"/>
              <a:gd name="connsiteY36" fmla="*/ 258337 h 2488581"/>
              <a:gd name="connsiteX37" fmla="*/ 2138246 w 3270095"/>
              <a:gd name="connsiteY37" fmla="*/ 280639 h 2488581"/>
              <a:gd name="connsiteX38" fmla="*/ 2102005 w 3270095"/>
              <a:gd name="connsiteY38" fmla="*/ 289003 h 2488581"/>
              <a:gd name="connsiteX39" fmla="*/ 2040673 w 3270095"/>
              <a:gd name="connsiteY39" fmla="*/ 283427 h 2488581"/>
              <a:gd name="connsiteX40" fmla="*/ 1979341 w 3270095"/>
              <a:gd name="connsiteY40" fmla="*/ 261125 h 2488581"/>
              <a:gd name="connsiteX41" fmla="*/ 1870617 w 3270095"/>
              <a:gd name="connsiteY41" fmla="*/ 261125 h 2488581"/>
              <a:gd name="connsiteX42" fmla="*/ 1814861 w 3270095"/>
              <a:gd name="connsiteY42" fmla="*/ 230459 h 2488581"/>
              <a:gd name="connsiteX43" fmla="*/ 1778620 w 3270095"/>
              <a:gd name="connsiteY43" fmla="*/ 227671 h 2488581"/>
              <a:gd name="connsiteX44" fmla="*/ 1717288 w 3270095"/>
              <a:gd name="connsiteY44" fmla="*/ 194217 h 2488581"/>
              <a:gd name="connsiteX45" fmla="*/ 1681046 w 3270095"/>
              <a:gd name="connsiteY45" fmla="*/ 160764 h 2488581"/>
              <a:gd name="connsiteX46" fmla="*/ 1625290 w 3270095"/>
              <a:gd name="connsiteY46" fmla="*/ 121734 h 2488581"/>
              <a:gd name="connsiteX47" fmla="*/ 1580685 w 3270095"/>
              <a:gd name="connsiteY47" fmla="*/ 77129 h 2488581"/>
              <a:gd name="connsiteX48" fmla="*/ 1533293 w 3270095"/>
              <a:gd name="connsiteY48" fmla="*/ 35312 h 2488581"/>
              <a:gd name="connsiteX49" fmla="*/ 1405054 w 3270095"/>
              <a:gd name="connsiteY49" fmla="*/ 43676 h 2488581"/>
              <a:gd name="connsiteX50" fmla="*/ 1352085 w 3270095"/>
              <a:gd name="connsiteY50" fmla="*/ 32525 h 2488581"/>
              <a:gd name="connsiteX51" fmla="*/ 1313056 w 3270095"/>
              <a:gd name="connsiteY51" fmla="*/ 7434 h 2488581"/>
              <a:gd name="connsiteX52" fmla="*/ 1257300 w 3270095"/>
              <a:gd name="connsiteY52" fmla="*/ 1859 h 2488581"/>
              <a:gd name="connsiteX53" fmla="*/ 1201544 w 3270095"/>
              <a:gd name="connsiteY53" fmla="*/ 18585 h 2488581"/>
              <a:gd name="connsiteX54" fmla="*/ 1137424 w 3270095"/>
              <a:gd name="connsiteY54" fmla="*/ 46464 h 2488581"/>
              <a:gd name="connsiteX55" fmla="*/ 1078880 w 3270095"/>
              <a:gd name="connsiteY55" fmla="*/ 68766 h 2488581"/>
              <a:gd name="connsiteX56" fmla="*/ 1039851 w 3270095"/>
              <a:gd name="connsiteY56" fmla="*/ 105007 h 2488581"/>
              <a:gd name="connsiteX57" fmla="*/ 1006398 w 3270095"/>
              <a:gd name="connsiteY57" fmla="*/ 135673 h 2488581"/>
              <a:gd name="connsiteX58" fmla="*/ 970156 w 3270095"/>
              <a:gd name="connsiteY58" fmla="*/ 152400 h 2488581"/>
              <a:gd name="connsiteX59" fmla="*/ 933915 w 3270095"/>
              <a:gd name="connsiteY59" fmla="*/ 166339 h 2488581"/>
              <a:gd name="connsiteX60" fmla="*/ 880946 w 3270095"/>
              <a:gd name="connsiteY60" fmla="*/ 205368 h 2488581"/>
              <a:gd name="connsiteX61" fmla="*/ 853068 w 3270095"/>
              <a:gd name="connsiteY61" fmla="*/ 222095 h 2488581"/>
              <a:gd name="connsiteX62" fmla="*/ 833554 w 3270095"/>
              <a:gd name="connsiteY62" fmla="*/ 263912 h 2488581"/>
              <a:gd name="connsiteX63" fmla="*/ 811251 w 3270095"/>
              <a:gd name="connsiteY63" fmla="*/ 302942 h 2488581"/>
              <a:gd name="connsiteX64" fmla="*/ 814039 w 3270095"/>
              <a:gd name="connsiteY64" fmla="*/ 339183 h 2488581"/>
              <a:gd name="connsiteX65" fmla="*/ 822402 w 3270095"/>
              <a:gd name="connsiteY65" fmla="*/ 375425 h 2488581"/>
              <a:gd name="connsiteX66" fmla="*/ 777798 w 3270095"/>
              <a:gd name="connsiteY66" fmla="*/ 392151 h 2488581"/>
              <a:gd name="connsiteX67" fmla="*/ 738768 w 3270095"/>
              <a:gd name="connsiteY67" fmla="*/ 431181 h 2488581"/>
              <a:gd name="connsiteX68" fmla="*/ 710890 w 3270095"/>
              <a:gd name="connsiteY68" fmla="*/ 470210 h 2488581"/>
              <a:gd name="connsiteX69" fmla="*/ 663498 w 3270095"/>
              <a:gd name="connsiteY69" fmla="*/ 520390 h 2488581"/>
              <a:gd name="connsiteX70" fmla="*/ 621680 w 3270095"/>
              <a:gd name="connsiteY70" fmla="*/ 564995 h 2488581"/>
              <a:gd name="connsiteX71" fmla="*/ 599378 w 3270095"/>
              <a:gd name="connsiteY71" fmla="*/ 587298 h 2488581"/>
              <a:gd name="connsiteX72" fmla="*/ 565924 w 3270095"/>
              <a:gd name="connsiteY72" fmla="*/ 643054 h 2488581"/>
              <a:gd name="connsiteX73" fmla="*/ 554773 w 3270095"/>
              <a:gd name="connsiteY73" fmla="*/ 662568 h 2488581"/>
              <a:gd name="connsiteX74" fmla="*/ 554773 w 3270095"/>
              <a:gd name="connsiteY74" fmla="*/ 693234 h 2488581"/>
              <a:gd name="connsiteX75" fmla="*/ 585439 w 3270095"/>
              <a:gd name="connsiteY75" fmla="*/ 813110 h 2488581"/>
              <a:gd name="connsiteX76" fmla="*/ 577076 w 3270095"/>
              <a:gd name="connsiteY76" fmla="*/ 866078 h 2488581"/>
              <a:gd name="connsiteX77" fmla="*/ 602166 w 3270095"/>
              <a:gd name="connsiteY77" fmla="*/ 907895 h 2488581"/>
              <a:gd name="connsiteX78" fmla="*/ 624468 w 3270095"/>
              <a:gd name="connsiteY78" fmla="*/ 999893 h 2488581"/>
              <a:gd name="connsiteX79" fmla="*/ 624468 w 3270095"/>
              <a:gd name="connsiteY79" fmla="*/ 1072376 h 2488581"/>
              <a:gd name="connsiteX80" fmla="*/ 607741 w 3270095"/>
              <a:gd name="connsiteY80" fmla="*/ 1133707 h 2488581"/>
              <a:gd name="connsiteX81" fmla="*/ 602166 w 3270095"/>
              <a:gd name="connsiteY81" fmla="*/ 1189464 h 2488581"/>
              <a:gd name="connsiteX82" fmla="*/ 607741 w 3270095"/>
              <a:gd name="connsiteY82" fmla="*/ 1225705 h 2488581"/>
              <a:gd name="connsiteX83" fmla="*/ 618893 w 3270095"/>
              <a:gd name="connsiteY83" fmla="*/ 1320490 h 2488581"/>
              <a:gd name="connsiteX84" fmla="*/ 616105 w 3270095"/>
              <a:gd name="connsiteY84" fmla="*/ 1387398 h 2488581"/>
              <a:gd name="connsiteX85" fmla="*/ 588227 w 3270095"/>
              <a:gd name="connsiteY85" fmla="*/ 1454305 h 2488581"/>
              <a:gd name="connsiteX86" fmla="*/ 549198 w 3270095"/>
              <a:gd name="connsiteY86" fmla="*/ 1501698 h 2488581"/>
              <a:gd name="connsiteX87" fmla="*/ 515744 w 3270095"/>
              <a:gd name="connsiteY87" fmla="*/ 1535151 h 2488581"/>
              <a:gd name="connsiteX88" fmla="*/ 487866 w 3270095"/>
              <a:gd name="connsiteY88" fmla="*/ 1568605 h 2488581"/>
              <a:gd name="connsiteX89" fmla="*/ 496229 w 3270095"/>
              <a:gd name="connsiteY89" fmla="*/ 1607634 h 2488581"/>
              <a:gd name="connsiteX90" fmla="*/ 457200 w 3270095"/>
              <a:gd name="connsiteY90" fmla="*/ 1674542 h 2488581"/>
              <a:gd name="connsiteX91" fmla="*/ 457200 w 3270095"/>
              <a:gd name="connsiteY91" fmla="*/ 1707995 h 2488581"/>
              <a:gd name="connsiteX92" fmla="*/ 454412 w 3270095"/>
              <a:gd name="connsiteY92" fmla="*/ 1760964 h 2488581"/>
              <a:gd name="connsiteX93" fmla="*/ 432110 w 3270095"/>
              <a:gd name="connsiteY93" fmla="*/ 1827871 h 2488581"/>
              <a:gd name="connsiteX94" fmla="*/ 404232 w 3270095"/>
              <a:gd name="connsiteY94" fmla="*/ 1869688 h 2488581"/>
              <a:gd name="connsiteX95" fmla="*/ 370778 w 3270095"/>
              <a:gd name="connsiteY95" fmla="*/ 1900354 h 2488581"/>
              <a:gd name="connsiteX96" fmla="*/ 317810 w 3270095"/>
              <a:gd name="connsiteY96" fmla="*/ 1942171 h 2488581"/>
              <a:gd name="connsiteX97" fmla="*/ 287144 w 3270095"/>
              <a:gd name="connsiteY97" fmla="*/ 1961685 h 2488581"/>
              <a:gd name="connsiteX98" fmla="*/ 264841 w 3270095"/>
              <a:gd name="connsiteY98" fmla="*/ 2023017 h 2488581"/>
              <a:gd name="connsiteX99" fmla="*/ 239751 w 3270095"/>
              <a:gd name="connsiteY99" fmla="*/ 2070410 h 2488581"/>
              <a:gd name="connsiteX100" fmla="*/ 217449 w 3270095"/>
              <a:gd name="connsiteY100" fmla="*/ 2128954 h 2488581"/>
              <a:gd name="connsiteX101" fmla="*/ 197934 w 3270095"/>
              <a:gd name="connsiteY101" fmla="*/ 2151256 h 2488581"/>
              <a:gd name="connsiteX102" fmla="*/ 153329 w 3270095"/>
              <a:gd name="connsiteY102" fmla="*/ 2195861 h 2488581"/>
              <a:gd name="connsiteX103" fmla="*/ 122663 w 3270095"/>
              <a:gd name="connsiteY103" fmla="*/ 2220951 h 2488581"/>
              <a:gd name="connsiteX104" fmla="*/ 114300 w 3270095"/>
              <a:gd name="connsiteY104" fmla="*/ 2254405 h 2488581"/>
              <a:gd name="connsiteX105" fmla="*/ 111512 w 3270095"/>
              <a:gd name="connsiteY105" fmla="*/ 2312949 h 2488581"/>
              <a:gd name="connsiteX106" fmla="*/ 94785 w 3270095"/>
              <a:gd name="connsiteY106" fmla="*/ 2377068 h 2488581"/>
              <a:gd name="connsiteX107" fmla="*/ 44605 w 3270095"/>
              <a:gd name="connsiteY107" fmla="*/ 2463490 h 2488581"/>
              <a:gd name="connsiteX108" fmla="*/ 0 w 3270095"/>
              <a:gd name="connsiteY108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189249 w 3270095"/>
              <a:gd name="connsiteY19" fmla="*/ 534329 h 2488581"/>
              <a:gd name="connsiteX20" fmla="*/ 3133493 w 3270095"/>
              <a:gd name="connsiteY20" fmla="*/ 500876 h 2488581"/>
              <a:gd name="connsiteX21" fmla="*/ 3077737 w 3270095"/>
              <a:gd name="connsiteY21" fmla="*/ 464634 h 2488581"/>
              <a:gd name="connsiteX22" fmla="*/ 3055434 w 3270095"/>
              <a:gd name="connsiteY22" fmla="*/ 442332 h 2488581"/>
              <a:gd name="connsiteX23" fmla="*/ 3002466 w 3270095"/>
              <a:gd name="connsiteY23" fmla="*/ 464634 h 2488581"/>
              <a:gd name="connsiteX24" fmla="*/ 2974588 w 3270095"/>
              <a:gd name="connsiteY24" fmla="*/ 478573 h 2488581"/>
              <a:gd name="connsiteX25" fmla="*/ 2938346 w 3270095"/>
              <a:gd name="connsiteY25" fmla="*/ 447907 h 2488581"/>
              <a:gd name="connsiteX26" fmla="*/ 2882590 w 3270095"/>
              <a:gd name="connsiteY26" fmla="*/ 442332 h 2488581"/>
              <a:gd name="connsiteX27" fmla="*/ 2832410 w 3270095"/>
              <a:gd name="connsiteY27" fmla="*/ 439544 h 2488581"/>
              <a:gd name="connsiteX28" fmla="*/ 2801744 w 3270095"/>
              <a:gd name="connsiteY28" fmla="*/ 414454 h 2488581"/>
              <a:gd name="connsiteX29" fmla="*/ 2737624 w 3270095"/>
              <a:gd name="connsiteY29" fmla="*/ 372637 h 2488581"/>
              <a:gd name="connsiteX30" fmla="*/ 2687444 w 3270095"/>
              <a:gd name="connsiteY30" fmla="*/ 341971 h 2488581"/>
              <a:gd name="connsiteX31" fmla="*/ 2631688 w 3270095"/>
              <a:gd name="connsiteY31" fmla="*/ 316881 h 2488581"/>
              <a:gd name="connsiteX32" fmla="*/ 2556417 w 3270095"/>
              <a:gd name="connsiteY32" fmla="*/ 277851 h 2488581"/>
              <a:gd name="connsiteX33" fmla="*/ 2520176 w 3270095"/>
              <a:gd name="connsiteY33" fmla="*/ 266700 h 2488581"/>
              <a:gd name="connsiteX34" fmla="*/ 2436541 w 3270095"/>
              <a:gd name="connsiteY34" fmla="*/ 255549 h 2488581"/>
              <a:gd name="connsiteX35" fmla="*/ 2369634 w 3270095"/>
              <a:gd name="connsiteY35" fmla="*/ 286215 h 2488581"/>
              <a:gd name="connsiteX36" fmla="*/ 2316666 w 3270095"/>
              <a:gd name="connsiteY36" fmla="*/ 280639 h 2488581"/>
              <a:gd name="connsiteX37" fmla="*/ 2280424 w 3270095"/>
              <a:gd name="connsiteY37" fmla="*/ 258337 h 2488581"/>
              <a:gd name="connsiteX38" fmla="*/ 2210729 w 3270095"/>
              <a:gd name="connsiteY38" fmla="*/ 258337 h 2488581"/>
              <a:gd name="connsiteX39" fmla="*/ 2138246 w 3270095"/>
              <a:gd name="connsiteY39" fmla="*/ 280639 h 2488581"/>
              <a:gd name="connsiteX40" fmla="*/ 2102005 w 3270095"/>
              <a:gd name="connsiteY40" fmla="*/ 289003 h 2488581"/>
              <a:gd name="connsiteX41" fmla="*/ 2040673 w 3270095"/>
              <a:gd name="connsiteY41" fmla="*/ 283427 h 2488581"/>
              <a:gd name="connsiteX42" fmla="*/ 1979341 w 3270095"/>
              <a:gd name="connsiteY42" fmla="*/ 261125 h 2488581"/>
              <a:gd name="connsiteX43" fmla="*/ 1870617 w 3270095"/>
              <a:gd name="connsiteY43" fmla="*/ 261125 h 2488581"/>
              <a:gd name="connsiteX44" fmla="*/ 1814861 w 3270095"/>
              <a:gd name="connsiteY44" fmla="*/ 230459 h 2488581"/>
              <a:gd name="connsiteX45" fmla="*/ 1778620 w 3270095"/>
              <a:gd name="connsiteY45" fmla="*/ 227671 h 2488581"/>
              <a:gd name="connsiteX46" fmla="*/ 1717288 w 3270095"/>
              <a:gd name="connsiteY46" fmla="*/ 194217 h 2488581"/>
              <a:gd name="connsiteX47" fmla="*/ 1681046 w 3270095"/>
              <a:gd name="connsiteY47" fmla="*/ 160764 h 2488581"/>
              <a:gd name="connsiteX48" fmla="*/ 1625290 w 3270095"/>
              <a:gd name="connsiteY48" fmla="*/ 121734 h 2488581"/>
              <a:gd name="connsiteX49" fmla="*/ 1580685 w 3270095"/>
              <a:gd name="connsiteY49" fmla="*/ 77129 h 2488581"/>
              <a:gd name="connsiteX50" fmla="*/ 1533293 w 3270095"/>
              <a:gd name="connsiteY50" fmla="*/ 35312 h 2488581"/>
              <a:gd name="connsiteX51" fmla="*/ 1405054 w 3270095"/>
              <a:gd name="connsiteY51" fmla="*/ 43676 h 2488581"/>
              <a:gd name="connsiteX52" fmla="*/ 1352085 w 3270095"/>
              <a:gd name="connsiteY52" fmla="*/ 32525 h 2488581"/>
              <a:gd name="connsiteX53" fmla="*/ 1313056 w 3270095"/>
              <a:gd name="connsiteY53" fmla="*/ 7434 h 2488581"/>
              <a:gd name="connsiteX54" fmla="*/ 1257300 w 3270095"/>
              <a:gd name="connsiteY54" fmla="*/ 1859 h 2488581"/>
              <a:gd name="connsiteX55" fmla="*/ 1201544 w 3270095"/>
              <a:gd name="connsiteY55" fmla="*/ 18585 h 2488581"/>
              <a:gd name="connsiteX56" fmla="*/ 1137424 w 3270095"/>
              <a:gd name="connsiteY56" fmla="*/ 46464 h 2488581"/>
              <a:gd name="connsiteX57" fmla="*/ 1078880 w 3270095"/>
              <a:gd name="connsiteY57" fmla="*/ 68766 h 2488581"/>
              <a:gd name="connsiteX58" fmla="*/ 1039851 w 3270095"/>
              <a:gd name="connsiteY58" fmla="*/ 105007 h 2488581"/>
              <a:gd name="connsiteX59" fmla="*/ 1006398 w 3270095"/>
              <a:gd name="connsiteY59" fmla="*/ 135673 h 2488581"/>
              <a:gd name="connsiteX60" fmla="*/ 970156 w 3270095"/>
              <a:gd name="connsiteY60" fmla="*/ 152400 h 2488581"/>
              <a:gd name="connsiteX61" fmla="*/ 933915 w 3270095"/>
              <a:gd name="connsiteY61" fmla="*/ 166339 h 2488581"/>
              <a:gd name="connsiteX62" fmla="*/ 880946 w 3270095"/>
              <a:gd name="connsiteY62" fmla="*/ 205368 h 2488581"/>
              <a:gd name="connsiteX63" fmla="*/ 853068 w 3270095"/>
              <a:gd name="connsiteY63" fmla="*/ 222095 h 2488581"/>
              <a:gd name="connsiteX64" fmla="*/ 833554 w 3270095"/>
              <a:gd name="connsiteY64" fmla="*/ 263912 h 2488581"/>
              <a:gd name="connsiteX65" fmla="*/ 811251 w 3270095"/>
              <a:gd name="connsiteY65" fmla="*/ 302942 h 2488581"/>
              <a:gd name="connsiteX66" fmla="*/ 814039 w 3270095"/>
              <a:gd name="connsiteY66" fmla="*/ 339183 h 2488581"/>
              <a:gd name="connsiteX67" fmla="*/ 822402 w 3270095"/>
              <a:gd name="connsiteY67" fmla="*/ 375425 h 2488581"/>
              <a:gd name="connsiteX68" fmla="*/ 777798 w 3270095"/>
              <a:gd name="connsiteY68" fmla="*/ 392151 h 2488581"/>
              <a:gd name="connsiteX69" fmla="*/ 738768 w 3270095"/>
              <a:gd name="connsiteY69" fmla="*/ 431181 h 2488581"/>
              <a:gd name="connsiteX70" fmla="*/ 710890 w 3270095"/>
              <a:gd name="connsiteY70" fmla="*/ 470210 h 2488581"/>
              <a:gd name="connsiteX71" fmla="*/ 663498 w 3270095"/>
              <a:gd name="connsiteY71" fmla="*/ 520390 h 2488581"/>
              <a:gd name="connsiteX72" fmla="*/ 621680 w 3270095"/>
              <a:gd name="connsiteY72" fmla="*/ 564995 h 2488581"/>
              <a:gd name="connsiteX73" fmla="*/ 599378 w 3270095"/>
              <a:gd name="connsiteY73" fmla="*/ 587298 h 2488581"/>
              <a:gd name="connsiteX74" fmla="*/ 565924 w 3270095"/>
              <a:gd name="connsiteY74" fmla="*/ 643054 h 2488581"/>
              <a:gd name="connsiteX75" fmla="*/ 554773 w 3270095"/>
              <a:gd name="connsiteY75" fmla="*/ 662568 h 2488581"/>
              <a:gd name="connsiteX76" fmla="*/ 554773 w 3270095"/>
              <a:gd name="connsiteY76" fmla="*/ 693234 h 2488581"/>
              <a:gd name="connsiteX77" fmla="*/ 585439 w 3270095"/>
              <a:gd name="connsiteY77" fmla="*/ 813110 h 2488581"/>
              <a:gd name="connsiteX78" fmla="*/ 577076 w 3270095"/>
              <a:gd name="connsiteY78" fmla="*/ 866078 h 2488581"/>
              <a:gd name="connsiteX79" fmla="*/ 602166 w 3270095"/>
              <a:gd name="connsiteY79" fmla="*/ 907895 h 2488581"/>
              <a:gd name="connsiteX80" fmla="*/ 624468 w 3270095"/>
              <a:gd name="connsiteY80" fmla="*/ 999893 h 2488581"/>
              <a:gd name="connsiteX81" fmla="*/ 624468 w 3270095"/>
              <a:gd name="connsiteY81" fmla="*/ 1072376 h 2488581"/>
              <a:gd name="connsiteX82" fmla="*/ 607741 w 3270095"/>
              <a:gd name="connsiteY82" fmla="*/ 1133707 h 2488581"/>
              <a:gd name="connsiteX83" fmla="*/ 602166 w 3270095"/>
              <a:gd name="connsiteY83" fmla="*/ 1189464 h 2488581"/>
              <a:gd name="connsiteX84" fmla="*/ 607741 w 3270095"/>
              <a:gd name="connsiteY84" fmla="*/ 1225705 h 2488581"/>
              <a:gd name="connsiteX85" fmla="*/ 618893 w 3270095"/>
              <a:gd name="connsiteY85" fmla="*/ 1320490 h 2488581"/>
              <a:gd name="connsiteX86" fmla="*/ 616105 w 3270095"/>
              <a:gd name="connsiteY86" fmla="*/ 1387398 h 2488581"/>
              <a:gd name="connsiteX87" fmla="*/ 588227 w 3270095"/>
              <a:gd name="connsiteY87" fmla="*/ 1454305 h 2488581"/>
              <a:gd name="connsiteX88" fmla="*/ 549198 w 3270095"/>
              <a:gd name="connsiteY88" fmla="*/ 1501698 h 2488581"/>
              <a:gd name="connsiteX89" fmla="*/ 515744 w 3270095"/>
              <a:gd name="connsiteY89" fmla="*/ 1535151 h 2488581"/>
              <a:gd name="connsiteX90" fmla="*/ 487866 w 3270095"/>
              <a:gd name="connsiteY90" fmla="*/ 1568605 h 2488581"/>
              <a:gd name="connsiteX91" fmla="*/ 496229 w 3270095"/>
              <a:gd name="connsiteY91" fmla="*/ 1607634 h 2488581"/>
              <a:gd name="connsiteX92" fmla="*/ 457200 w 3270095"/>
              <a:gd name="connsiteY92" fmla="*/ 1674542 h 2488581"/>
              <a:gd name="connsiteX93" fmla="*/ 457200 w 3270095"/>
              <a:gd name="connsiteY93" fmla="*/ 1707995 h 2488581"/>
              <a:gd name="connsiteX94" fmla="*/ 454412 w 3270095"/>
              <a:gd name="connsiteY94" fmla="*/ 1760964 h 2488581"/>
              <a:gd name="connsiteX95" fmla="*/ 432110 w 3270095"/>
              <a:gd name="connsiteY95" fmla="*/ 1827871 h 2488581"/>
              <a:gd name="connsiteX96" fmla="*/ 404232 w 3270095"/>
              <a:gd name="connsiteY96" fmla="*/ 1869688 h 2488581"/>
              <a:gd name="connsiteX97" fmla="*/ 370778 w 3270095"/>
              <a:gd name="connsiteY97" fmla="*/ 1900354 h 2488581"/>
              <a:gd name="connsiteX98" fmla="*/ 317810 w 3270095"/>
              <a:gd name="connsiteY98" fmla="*/ 1942171 h 2488581"/>
              <a:gd name="connsiteX99" fmla="*/ 287144 w 3270095"/>
              <a:gd name="connsiteY99" fmla="*/ 1961685 h 2488581"/>
              <a:gd name="connsiteX100" fmla="*/ 264841 w 3270095"/>
              <a:gd name="connsiteY100" fmla="*/ 2023017 h 2488581"/>
              <a:gd name="connsiteX101" fmla="*/ 239751 w 3270095"/>
              <a:gd name="connsiteY101" fmla="*/ 2070410 h 2488581"/>
              <a:gd name="connsiteX102" fmla="*/ 217449 w 3270095"/>
              <a:gd name="connsiteY102" fmla="*/ 2128954 h 2488581"/>
              <a:gd name="connsiteX103" fmla="*/ 197934 w 3270095"/>
              <a:gd name="connsiteY103" fmla="*/ 2151256 h 2488581"/>
              <a:gd name="connsiteX104" fmla="*/ 153329 w 3270095"/>
              <a:gd name="connsiteY104" fmla="*/ 2195861 h 2488581"/>
              <a:gd name="connsiteX105" fmla="*/ 122663 w 3270095"/>
              <a:gd name="connsiteY105" fmla="*/ 2220951 h 2488581"/>
              <a:gd name="connsiteX106" fmla="*/ 114300 w 3270095"/>
              <a:gd name="connsiteY106" fmla="*/ 2254405 h 2488581"/>
              <a:gd name="connsiteX107" fmla="*/ 111512 w 3270095"/>
              <a:gd name="connsiteY107" fmla="*/ 2312949 h 2488581"/>
              <a:gd name="connsiteX108" fmla="*/ 94785 w 3270095"/>
              <a:gd name="connsiteY108" fmla="*/ 2377068 h 2488581"/>
              <a:gd name="connsiteX109" fmla="*/ 44605 w 3270095"/>
              <a:gd name="connsiteY109" fmla="*/ 2463490 h 2488581"/>
              <a:gd name="connsiteX110" fmla="*/ 0 w 3270095"/>
              <a:gd name="connsiteY110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217630 w 3270095"/>
              <a:gd name="connsiteY19" fmla="*/ 569296 h 2488581"/>
              <a:gd name="connsiteX20" fmla="*/ 3189249 w 3270095"/>
              <a:gd name="connsiteY20" fmla="*/ 534329 h 2488581"/>
              <a:gd name="connsiteX21" fmla="*/ 3133493 w 3270095"/>
              <a:gd name="connsiteY21" fmla="*/ 500876 h 2488581"/>
              <a:gd name="connsiteX22" fmla="*/ 3077737 w 3270095"/>
              <a:gd name="connsiteY22" fmla="*/ 464634 h 2488581"/>
              <a:gd name="connsiteX23" fmla="*/ 3055434 w 3270095"/>
              <a:gd name="connsiteY23" fmla="*/ 442332 h 2488581"/>
              <a:gd name="connsiteX24" fmla="*/ 3002466 w 3270095"/>
              <a:gd name="connsiteY24" fmla="*/ 464634 h 2488581"/>
              <a:gd name="connsiteX25" fmla="*/ 2974588 w 3270095"/>
              <a:gd name="connsiteY25" fmla="*/ 478573 h 2488581"/>
              <a:gd name="connsiteX26" fmla="*/ 2938346 w 3270095"/>
              <a:gd name="connsiteY26" fmla="*/ 447907 h 2488581"/>
              <a:gd name="connsiteX27" fmla="*/ 2882590 w 3270095"/>
              <a:gd name="connsiteY27" fmla="*/ 442332 h 2488581"/>
              <a:gd name="connsiteX28" fmla="*/ 2832410 w 3270095"/>
              <a:gd name="connsiteY28" fmla="*/ 439544 h 2488581"/>
              <a:gd name="connsiteX29" fmla="*/ 2801744 w 3270095"/>
              <a:gd name="connsiteY29" fmla="*/ 414454 h 2488581"/>
              <a:gd name="connsiteX30" fmla="*/ 2737624 w 3270095"/>
              <a:gd name="connsiteY30" fmla="*/ 372637 h 2488581"/>
              <a:gd name="connsiteX31" fmla="*/ 2687444 w 3270095"/>
              <a:gd name="connsiteY31" fmla="*/ 341971 h 2488581"/>
              <a:gd name="connsiteX32" fmla="*/ 2631688 w 3270095"/>
              <a:gd name="connsiteY32" fmla="*/ 316881 h 2488581"/>
              <a:gd name="connsiteX33" fmla="*/ 2556417 w 3270095"/>
              <a:gd name="connsiteY33" fmla="*/ 277851 h 2488581"/>
              <a:gd name="connsiteX34" fmla="*/ 2520176 w 3270095"/>
              <a:gd name="connsiteY34" fmla="*/ 266700 h 2488581"/>
              <a:gd name="connsiteX35" fmla="*/ 2436541 w 3270095"/>
              <a:gd name="connsiteY35" fmla="*/ 255549 h 2488581"/>
              <a:gd name="connsiteX36" fmla="*/ 2369634 w 3270095"/>
              <a:gd name="connsiteY36" fmla="*/ 286215 h 2488581"/>
              <a:gd name="connsiteX37" fmla="*/ 2316666 w 3270095"/>
              <a:gd name="connsiteY37" fmla="*/ 280639 h 2488581"/>
              <a:gd name="connsiteX38" fmla="*/ 2280424 w 3270095"/>
              <a:gd name="connsiteY38" fmla="*/ 258337 h 2488581"/>
              <a:gd name="connsiteX39" fmla="*/ 2210729 w 3270095"/>
              <a:gd name="connsiteY39" fmla="*/ 258337 h 2488581"/>
              <a:gd name="connsiteX40" fmla="*/ 2138246 w 3270095"/>
              <a:gd name="connsiteY40" fmla="*/ 280639 h 2488581"/>
              <a:gd name="connsiteX41" fmla="*/ 2102005 w 3270095"/>
              <a:gd name="connsiteY41" fmla="*/ 289003 h 2488581"/>
              <a:gd name="connsiteX42" fmla="*/ 2040673 w 3270095"/>
              <a:gd name="connsiteY42" fmla="*/ 283427 h 2488581"/>
              <a:gd name="connsiteX43" fmla="*/ 1979341 w 3270095"/>
              <a:gd name="connsiteY43" fmla="*/ 261125 h 2488581"/>
              <a:gd name="connsiteX44" fmla="*/ 1870617 w 3270095"/>
              <a:gd name="connsiteY44" fmla="*/ 261125 h 2488581"/>
              <a:gd name="connsiteX45" fmla="*/ 1814861 w 3270095"/>
              <a:gd name="connsiteY45" fmla="*/ 230459 h 2488581"/>
              <a:gd name="connsiteX46" fmla="*/ 1778620 w 3270095"/>
              <a:gd name="connsiteY46" fmla="*/ 227671 h 2488581"/>
              <a:gd name="connsiteX47" fmla="*/ 1717288 w 3270095"/>
              <a:gd name="connsiteY47" fmla="*/ 194217 h 2488581"/>
              <a:gd name="connsiteX48" fmla="*/ 1681046 w 3270095"/>
              <a:gd name="connsiteY48" fmla="*/ 160764 h 2488581"/>
              <a:gd name="connsiteX49" fmla="*/ 1625290 w 3270095"/>
              <a:gd name="connsiteY49" fmla="*/ 121734 h 2488581"/>
              <a:gd name="connsiteX50" fmla="*/ 1580685 w 3270095"/>
              <a:gd name="connsiteY50" fmla="*/ 77129 h 2488581"/>
              <a:gd name="connsiteX51" fmla="*/ 1533293 w 3270095"/>
              <a:gd name="connsiteY51" fmla="*/ 35312 h 2488581"/>
              <a:gd name="connsiteX52" fmla="*/ 1405054 w 3270095"/>
              <a:gd name="connsiteY52" fmla="*/ 43676 h 2488581"/>
              <a:gd name="connsiteX53" fmla="*/ 1352085 w 3270095"/>
              <a:gd name="connsiteY53" fmla="*/ 32525 h 2488581"/>
              <a:gd name="connsiteX54" fmla="*/ 1313056 w 3270095"/>
              <a:gd name="connsiteY54" fmla="*/ 7434 h 2488581"/>
              <a:gd name="connsiteX55" fmla="*/ 1257300 w 3270095"/>
              <a:gd name="connsiteY55" fmla="*/ 1859 h 2488581"/>
              <a:gd name="connsiteX56" fmla="*/ 1201544 w 3270095"/>
              <a:gd name="connsiteY56" fmla="*/ 18585 h 2488581"/>
              <a:gd name="connsiteX57" fmla="*/ 1137424 w 3270095"/>
              <a:gd name="connsiteY57" fmla="*/ 46464 h 2488581"/>
              <a:gd name="connsiteX58" fmla="*/ 1078880 w 3270095"/>
              <a:gd name="connsiteY58" fmla="*/ 68766 h 2488581"/>
              <a:gd name="connsiteX59" fmla="*/ 1039851 w 3270095"/>
              <a:gd name="connsiteY59" fmla="*/ 105007 h 2488581"/>
              <a:gd name="connsiteX60" fmla="*/ 1006398 w 3270095"/>
              <a:gd name="connsiteY60" fmla="*/ 135673 h 2488581"/>
              <a:gd name="connsiteX61" fmla="*/ 970156 w 3270095"/>
              <a:gd name="connsiteY61" fmla="*/ 152400 h 2488581"/>
              <a:gd name="connsiteX62" fmla="*/ 933915 w 3270095"/>
              <a:gd name="connsiteY62" fmla="*/ 166339 h 2488581"/>
              <a:gd name="connsiteX63" fmla="*/ 880946 w 3270095"/>
              <a:gd name="connsiteY63" fmla="*/ 205368 h 2488581"/>
              <a:gd name="connsiteX64" fmla="*/ 853068 w 3270095"/>
              <a:gd name="connsiteY64" fmla="*/ 222095 h 2488581"/>
              <a:gd name="connsiteX65" fmla="*/ 833554 w 3270095"/>
              <a:gd name="connsiteY65" fmla="*/ 263912 h 2488581"/>
              <a:gd name="connsiteX66" fmla="*/ 811251 w 3270095"/>
              <a:gd name="connsiteY66" fmla="*/ 302942 h 2488581"/>
              <a:gd name="connsiteX67" fmla="*/ 814039 w 3270095"/>
              <a:gd name="connsiteY67" fmla="*/ 339183 h 2488581"/>
              <a:gd name="connsiteX68" fmla="*/ 822402 w 3270095"/>
              <a:gd name="connsiteY68" fmla="*/ 375425 h 2488581"/>
              <a:gd name="connsiteX69" fmla="*/ 777798 w 3270095"/>
              <a:gd name="connsiteY69" fmla="*/ 392151 h 2488581"/>
              <a:gd name="connsiteX70" fmla="*/ 738768 w 3270095"/>
              <a:gd name="connsiteY70" fmla="*/ 431181 h 2488581"/>
              <a:gd name="connsiteX71" fmla="*/ 710890 w 3270095"/>
              <a:gd name="connsiteY71" fmla="*/ 470210 h 2488581"/>
              <a:gd name="connsiteX72" fmla="*/ 663498 w 3270095"/>
              <a:gd name="connsiteY72" fmla="*/ 520390 h 2488581"/>
              <a:gd name="connsiteX73" fmla="*/ 621680 w 3270095"/>
              <a:gd name="connsiteY73" fmla="*/ 564995 h 2488581"/>
              <a:gd name="connsiteX74" fmla="*/ 599378 w 3270095"/>
              <a:gd name="connsiteY74" fmla="*/ 587298 h 2488581"/>
              <a:gd name="connsiteX75" fmla="*/ 565924 w 3270095"/>
              <a:gd name="connsiteY75" fmla="*/ 643054 h 2488581"/>
              <a:gd name="connsiteX76" fmla="*/ 554773 w 3270095"/>
              <a:gd name="connsiteY76" fmla="*/ 662568 h 2488581"/>
              <a:gd name="connsiteX77" fmla="*/ 554773 w 3270095"/>
              <a:gd name="connsiteY77" fmla="*/ 693234 h 2488581"/>
              <a:gd name="connsiteX78" fmla="*/ 585439 w 3270095"/>
              <a:gd name="connsiteY78" fmla="*/ 813110 h 2488581"/>
              <a:gd name="connsiteX79" fmla="*/ 577076 w 3270095"/>
              <a:gd name="connsiteY79" fmla="*/ 866078 h 2488581"/>
              <a:gd name="connsiteX80" fmla="*/ 602166 w 3270095"/>
              <a:gd name="connsiteY80" fmla="*/ 907895 h 2488581"/>
              <a:gd name="connsiteX81" fmla="*/ 624468 w 3270095"/>
              <a:gd name="connsiteY81" fmla="*/ 999893 h 2488581"/>
              <a:gd name="connsiteX82" fmla="*/ 624468 w 3270095"/>
              <a:gd name="connsiteY82" fmla="*/ 1072376 h 2488581"/>
              <a:gd name="connsiteX83" fmla="*/ 607741 w 3270095"/>
              <a:gd name="connsiteY83" fmla="*/ 1133707 h 2488581"/>
              <a:gd name="connsiteX84" fmla="*/ 602166 w 3270095"/>
              <a:gd name="connsiteY84" fmla="*/ 1189464 h 2488581"/>
              <a:gd name="connsiteX85" fmla="*/ 607741 w 3270095"/>
              <a:gd name="connsiteY85" fmla="*/ 1225705 h 2488581"/>
              <a:gd name="connsiteX86" fmla="*/ 618893 w 3270095"/>
              <a:gd name="connsiteY86" fmla="*/ 1320490 h 2488581"/>
              <a:gd name="connsiteX87" fmla="*/ 616105 w 3270095"/>
              <a:gd name="connsiteY87" fmla="*/ 1387398 h 2488581"/>
              <a:gd name="connsiteX88" fmla="*/ 588227 w 3270095"/>
              <a:gd name="connsiteY88" fmla="*/ 1454305 h 2488581"/>
              <a:gd name="connsiteX89" fmla="*/ 549198 w 3270095"/>
              <a:gd name="connsiteY89" fmla="*/ 1501698 h 2488581"/>
              <a:gd name="connsiteX90" fmla="*/ 515744 w 3270095"/>
              <a:gd name="connsiteY90" fmla="*/ 1535151 h 2488581"/>
              <a:gd name="connsiteX91" fmla="*/ 487866 w 3270095"/>
              <a:gd name="connsiteY91" fmla="*/ 1568605 h 2488581"/>
              <a:gd name="connsiteX92" fmla="*/ 496229 w 3270095"/>
              <a:gd name="connsiteY92" fmla="*/ 1607634 h 2488581"/>
              <a:gd name="connsiteX93" fmla="*/ 457200 w 3270095"/>
              <a:gd name="connsiteY93" fmla="*/ 1674542 h 2488581"/>
              <a:gd name="connsiteX94" fmla="*/ 457200 w 3270095"/>
              <a:gd name="connsiteY94" fmla="*/ 1707995 h 2488581"/>
              <a:gd name="connsiteX95" fmla="*/ 454412 w 3270095"/>
              <a:gd name="connsiteY95" fmla="*/ 1760964 h 2488581"/>
              <a:gd name="connsiteX96" fmla="*/ 432110 w 3270095"/>
              <a:gd name="connsiteY96" fmla="*/ 1827871 h 2488581"/>
              <a:gd name="connsiteX97" fmla="*/ 404232 w 3270095"/>
              <a:gd name="connsiteY97" fmla="*/ 1869688 h 2488581"/>
              <a:gd name="connsiteX98" fmla="*/ 370778 w 3270095"/>
              <a:gd name="connsiteY98" fmla="*/ 1900354 h 2488581"/>
              <a:gd name="connsiteX99" fmla="*/ 317810 w 3270095"/>
              <a:gd name="connsiteY99" fmla="*/ 1942171 h 2488581"/>
              <a:gd name="connsiteX100" fmla="*/ 287144 w 3270095"/>
              <a:gd name="connsiteY100" fmla="*/ 1961685 h 2488581"/>
              <a:gd name="connsiteX101" fmla="*/ 264841 w 3270095"/>
              <a:gd name="connsiteY101" fmla="*/ 2023017 h 2488581"/>
              <a:gd name="connsiteX102" fmla="*/ 239751 w 3270095"/>
              <a:gd name="connsiteY102" fmla="*/ 2070410 h 2488581"/>
              <a:gd name="connsiteX103" fmla="*/ 217449 w 3270095"/>
              <a:gd name="connsiteY103" fmla="*/ 2128954 h 2488581"/>
              <a:gd name="connsiteX104" fmla="*/ 197934 w 3270095"/>
              <a:gd name="connsiteY104" fmla="*/ 2151256 h 2488581"/>
              <a:gd name="connsiteX105" fmla="*/ 153329 w 3270095"/>
              <a:gd name="connsiteY105" fmla="*/ 2195861 h 2488581"/>
              <a:gd name="connsiteX106" fmla="*/ 122663 w 3270095"/>
              <a:gd name="connsiteY106" fmla="*/ 2220951 h 2488581"/>
              <a:gd name="connsiteX107" fmla="*/ 114300 w 3270095"/>
              <a:gd name="connsiteY107" fmla="*/ 2254405 h 2488581"/>
              <a:gd name="connsiteX108" fmla="*/ 111512 w 3270095"/>
              <a:gd name="connsiteY108" fmla="*/ 2312949 h 2488581"/>
              <a:gd name="connsiteX109" fmla="*/ 94785 w 3270095"/>
              <a:gd name="connsiteY109" fmla="*/ 2377068 h 2488581"/>
              <a:gd name="connsiteX110" fmla="*/ 44605 w 3270095"/>
              <a:gd name="connsiteY110" fmla="*/ 2463490 h 2488581"/>
              <a:gd name="connsiteX111" fmla="*/ 0 w 3270095"/>
              <a:gd name="connsiteY111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217630 w 3270095"/>
              <a:gd name="connsiteY19" fmla="*/ 569296 h 2488581"/>
              <a:gd name="connsiteX20" fmla="*/ 3189249 w 3270095"/>
              <a:gd name="connsiteY20" fmla="*/ 534329 h 2488581"/>
              <a:gd name="connsiteX21" fmla="*/ 3133493 w 3270095"/>
              <a:gd name="connsiteY21" fmla="*/ 500876 h 2488581"/>
              <a:gd name="connsiteX22" fmla="*/ 3077737 w 3270095"/>
              <a:gd name="connsiteY22" fmla="*/ 464634 h 2488581"/>
              <a:gd name="connsiteX23" fmla="*/ 3055434 w 3270095"/>
              <a:gd name="connsiteY23" fmla="*/ 442332 h 2488581"/>
              <a:gd name="connsiteX24" fmla="*/ 3002466 w 3270095"/>
              <a:gd name="connsiteY24" fmla="*/ 464634 h 2488581"/>
              <a:gd name="connsiteX25" fmla="*/ 2974588 w 3270095"/>
              <a:gd name="connsiteY25" fmla="*/ 478573 h 2488581"/>
              <a:gd name="connsiteX26" fmla="*/ 2938346 w 3270095"/>
              <a:gd name="connsiteY26" fmla="*/ 447907 h 2488581"/>
              <a:gd name="connsiteX27" fmla="*/ 2882590 w 3270095"/>
              <a:gd name="connsiteY27" fmla="*/ 442332 h 2488581"/>
              <a:gd name="connsiteX28" fmla="*/ 2832410 w 3270095"/>
              <a:gd name="connsiteY28" fmla="*/ 439544 h 2488581"/>
              <a:gd name="connsiteX29" fmla="*/ 2801744 w 3270095"/>
              <a:gd name="connsiteY29" fmla="*/ 414454 h 2488581"/>
              <a:gd name="connsiteX30" fmla="*/ 2737624 w 3270095"/>
              <a:gd name="connsiteY30" fmla="*/ 372637 h 2488581"/>
              <a:gd name="connsiteX31" fmla="*/ 2687444 w 3270095"/>
              <a:gd name="connsiteY31" fmla="*/ 341971 h 2488581"/>
              <a:gd name="connsiteX32" fmla="*/ 2631688 w 3270095"/>
              <a:gd name="connsiteY32" fmla="*/ 316881 h 2488581"/>
              <a:gd name="connsiteX33" fmla="*/ 2556417 w 3270095"/>
              <a:gd name="connsiteY33" fmla="*/ 277851 h 2488581"/>
              <a:gd name="connsiteX34" fmla="*/ 2520176 w 3270095"/>
              <a:gd name="connsiteY34" fmla="*/ 266700 h 2488581"/>
              <a:gd name="connsiteX35" fmla="*/ 2436541 w 3270095"/>
              <a:gd name="connsiteY35" fmla="*/ 255549 h 2488581"/>
              <a:gd name="connsiteX36" fmla="*/ 2369634 w 3270095"/>
              <a:gd name="connsiteY36" fmla="*/ 286215 h 2488581"/>
              <a:gd name="connsiteX37" fmla="*/ 2316666 w 3270095"/>
              <a:gd name="connsiteY37" fmla="*/ 280639 h 2488581"/>
              <a:gd name="connsiteX38" fmla="*/ 2280424 w 3270095"/>
              <a:gd name="connsiteY38" fmla="*/ 258337 h 2488581"/>
              <a:gd name="connsiteX39" fmla="*/ 2210729 w 3270095"/>
              <a:gd name="connsiteY39" fmla="*/ 258337 h 2488581"/>
              <a:gd name="connsiteX40" fmla="*/ 2138246 w 3270095"/>
              <a:gd name="connsiteY40" fmla="*/ 280639 h 2488581"/>
              <a:gd name="connsiteX41" fmla="*/ 2102005 w 3270095"/>
              <a:gd name="connsiteY41" fmla="*/ 289003 h 2488581"/>
              <a:gd name="connsiteX42" fmla="*/ 2040673 w 3270095"/>
              <a:gd name="connsiteY42" fmla="*/ 283427 h 2488581"/>
              <a:gd name="connsiteX43" fmla="*/ 1979341 w 3270095"/>
              <a:gd name="connsiteY43" fmla="*/ 261125 h 2488581"/>
              <a:gd name="connsiteX44" fmla="*/ 1870617 w 3270095"/>
              <a:gd name="connsiteY44" fmla="*/ 261125 h 2488581"/>
              <a:gd name="connsiteX45" fmla="*/ 1814861 w 3270095"/>
              <a:gd name="connsiteY45" fmla="*/ 230459 h 2488581"/>
              <a:gd name="connsiteX46" fmla="*/ 1778620 w 3270095"/>
              <a:gd name="connsiteY46" fmla="*/ 227671 h 2488581"/>
              <a:gd name="connsiteX47" fmla="*/ 1717288 w 3270095"/>
              <a:gd name="connsiteY47" fmla="*/ 194217 h 2488581"/>
              <a:gd name="connsiteX48" fmla="*/ 1681046 w 3270095"/>
              <a:gd name="connsiteY48" fmla="*/ 160764 h 2488581"/>
              <a:gd name="connsiteX49" fmla="*/ 1625290 w 3270095"/>
              <a:gd name="connsiteY49" fmla="*/ 121734 h 2488581"/>
              <a:gd name="connsiteX50" fmla="*/ 1580685 w 3270095"/>
              <a:gd name="connsiteY50" fmla="*/ 77129 h 2488581"/>
              <a:gd name="connsiteX51" fmla="*/ 1533293 w 3270095"/>
              <a:gd name="connsiteY51" fmla="*/ 35312 h 2488581"/>
              <a:gd name="connsiteX52" fmla="*/ 1405054 w 3270095"/>
              <a:gd name="connsiteY52" fmla="*/ 43676 h 2488581"/>
              <a:gd name="connsiteX53" fmla="*/ 1352085 w 3270095"/>
              <a:gd name="connsiteY53" fmla="*/ 32525 h 2488581"/>
              <a:gd name="connsiteX54" fmla="*/ 1313056 w 3270095"/>
              <a:gd name="connsiteY54" fmla="*/ 7434 h 2488581"/>
              <a:gd name="connsiteX55" fmla="*/ 1257300 w 3270095"/>
              <a:gd name="connsiteY55" fmla="*/ 1859 h 2488581"/>
              <a:gd name="connsiteX56" fmla="*/ 1201544 w 3270095"/>
              <a:gd name="connsiteY56" fmla="*/ 18585 h 2488581"/>
              <a:gd name="connsiteX57" fmla="*/ 1137424 w 3270095"/>
              <a:gd name="connsiteY57" fmla="*/ 46464 h 2488581"/>
              <a:gd name="connsiteX58" fmla="*/ 1078880 w 3270095"/>
              <a:gd name="connsiteY58" fmla="*/ 68766 h 2488581"/>
              <a:gd name="connsiteX59" fmla="*/ 1039851 w 3270095"/>
              <a:gd name="connsiteY59" fmla="*/ 105007 h 2488581"/>
              <a:gd name="connsiteX60" fmla="*/ 1006398 w 3270095"/>
              <a:gd name="connsiteY60" fmla="*/ 135673 h 2488581"/>
              <a:gd name="connsiteX61" fmla="*/ 970156 w 3270095"/>
              <a:gd name="connsiteY61" fmla="*/ 152400 h 2488581"/>
              <a:gd name="connsiteX62" fmla="*/ 933915 w 3270095"/>
              <a:gd name="connsiteY62" fmla="*/ 166339 h 2488581"/>
              <a:gd name="connsiteX63" fmla="*/ 880946 w 3270095"/>
              <a:gd name="connsiteY63" fmla="*/ 205368 h 2488581"/>
              <a:gd name="connsiteX64" fmla="*/ 853068 w 3270095"/>
              <a:gd name="connsiteY64" fmla="*/ 222095 h 2488581"/>
              <a:gd name="connsiteX65" fmla="*/ 833554 w 3270095"/>
              <a:gd name="connsiteY65" fmla="*/ 263912 h 2488581"/>
              <a:gd name="connsiteX66" fmla="*/ 811251 w 3270095"/>
              <a:gd name="connsiteY66" fmla="*/ 302942 h 2488581"/>
              <a:gd name="connsiteX67" fmla="*/ 814039 w 3270095"/>
              <a:gd name="connsiteY67" fmla="*/ 339183 h 2488581"/>
              <a:gd name="connsiteX68" fmla="*/ 822402 w 3270095"/>
              <a:gd name="connsiteY68" fmla="*/ 375425 h 2488581"/>
              <a:gd name="connsiteX69" fmla="*/ 777798 w 3270095"/>
              <a:gd name="connsiteY69" fmla="*/ 392151 h 2488581"/>
              <a:gd name="connsiteX70" fmla="*/ 738768 w 3270095"/>
              <a:gd name="connsiteY70" fmla="*/ 431181 h 2488581"/>
              <a:gd name="connsiteX71" fmla="*/ 710890 w 3270095"/>
              <a:gd name="connsiteY71" fmla="*/ 470210 h 2488581"/>
              <a:gd name="connsiteX72" fmla="*/ 663498 w 3270095"/>
              <a:gd name="connsiteY72" fmla="*/ 520390 h 2488581"/>
              <a:gd name="connsiteX73" fmla="*/ 621680 w 3270095"/>
              <a:gd name="connsiteY73" fmla="*/ 564995 h 2488581"/>
              <a:gd name="connsiteX74" fmla="*/ 599378 w 3270095"/>
              <a:gd name="connsiteY74" fmla="*/ 587298 h 2488581"/>
              <a:gd name="connsiteX75" fmla="*/ 565924 w 3270095"/>
              <a:gd name="connsiteY75" fmla="*/ 643054 h 2488581"/>
              <a:gd name="connsiteX76" fmla="*/ 554773 w 3270095"/>
              <a:gd name="connsiteY76" fmla="*/ 662568 h 2488581"/>
              <a:gd name="connsiteX77" fmla="*/ 554773 w 3270095"/>
              <a:gd name="connsiteY77" fmla="*/ 693234 h 2488581"/>
              <a:gd name="connsiteX78" fmla="*/ 585439 w 3270095"/>
              <a:gd name="connsiteY78" fmla="*/ 813110 h 2488581"/>
              <a:gd name="connsiteX79" fmla="*/ 577076 w 3270095"/>
              <a:gd name="connsiteY79" fmla="*/ 866078 h 2488581"/>
              <a:gd name="connsiteX80" fmla="*/ 602166 w 3270095"/>
              <a:gd name="connsiteY80" fmla="*/ 907895 h 2488581"/>
              <a:gd name="connsiteX81" fmla="*/ 624468 w 3270095"/>
              <a:gd name="connsiteY81" fmla="*/ 999893 h 2488581"/>
              <a:gd name="connsiteX82" fmla="*/ 624468 w 3270095"/>
              <a:gd name="connsiteY82" fmla="*/ 1072376 h 2488581"/>
              <a:gd name="connsiteX83" fmla="*/ 607741 w 3270095"/>
              <a:gd name="connsiteY83" fmla="*/ 1133707 h 2488581"/>
              <a:gd name="connsiteX84" fmla="*/ 602166 w 3270095"/>
              <a:gd name="connsiteY84" fmla="*/ 1189464 h 2488581"/>
              <a:gd name="connsiteX85" fmla="*/ 607741 w 3270095"/>
              <a:gd name="connsiteY85" fmla="*/ 1225705 h 2488581"/>
              <a:gd name="connsiteX86" fmla="*/ 618893 w 3270095"/>
              <a:gd name="connsiteY86" fmla="*/ 1320490 h 2488581"/>
              <a:gd name="connsiteX87" fmla="*/ 616105 w 3270095"/>
              <a:gd name="connsiteY87" fmla="*/ 1387398 h 2488581"/>
              <a:gd name="connsiteX88" fmla="*/ 588227 w 3270095"/>
              <a:gd name="connsiteY88" fmla="*/ 1454305 h 2488581"/>
              <a:gd name="connsiteX89" fmla="*/ 549198 w 3270095"/>
              <a:gd name="connsiteY89" fmla="*/ 1501698 h 2488581"/>
              <a:gd name="connsiteX90" fmla="*/ 515744 w 3270095"/>
              <a:gd name="connsiteY90" fmla="*/ 1535151 h 2488581"/>
              <a:gd name="connsiteX91" fmla="*/ 487866 w 3270095"/>
              <a:gd name="connsiteY91" fmla="*/ 1568605 h 2488581"/>
              <a:gd name="connsiteX92" fmla="*/ 496229 w 3270095"/>
              <a:gd name="connsiteY92" fmla="*/ 1607634 h 2488581"/>
              <a:gd name="connsiteX93" fmla="*/ 457200 w 3270095"/>
              <a:gd name="connsiteY93" fmla="*/ 1674542 h 2488581"/>
              <a:gd name="connsiteX94" fmla="*/ 457200 w 3270095"/>
              <a:gd name="connsiteY94" fmla="*/ 1707995 h 2488581"/>
              <a:gd name="connsiteX95" fmla="*/ 454412 w 3270095"/>
              <a:gd name="connsiteY95" fmla="*/ 1760964 h 2488581"/>
              <a:gd name="connsiteX96" fmla="*/ 432110 w 3270095"/>
              <a:gd name="connsiteY96" fmla="*/ 1827871 h 2488581"/>
              <a:gd name="connsiteX97" fmla="*/ 404232 w 3270095"/>
              <a:gd name="connsiteY97" fmla="*/ 1869688 h 2488581"/>
              <a:gd name="connsiteX98" fmla="*/ 370778 w 3270095"/>
              <a:gd name="connsiteY98" fmla="*/ 1900354 h 2488581"/>
              <a:gd name="connsiteX99" fmla="*/ 317810 w 3270095"/>
              <a:gd name="connsiteY99" fmla="*/ 1942171 h 2488581"/>
              <a:gd name="connsiteX100" fmla="*/ 287144 w 3270095"/>
              <a:gd name="connsiteY100" fmla="*/ 1961685 h 2488581"/>
              <a:gd name="connsiteX101" fmla="*/ 264841 w 3270095"/>
              <a:gd name="connsiteY101" fmla="*/ 2023017 h 2488581"/>
              <a:gd name="connsiteX102" fmla="*/ 239751 w 3270095"/>
              <a:gd name="connsiteY102" fmla="*/ 2070410 h 2488581"/>
              <a:gd name="connsiteX103" fmla="*/ 217449 w 3270095"/>
              <a:gd name="connsiteY103" fmla="*/ 2128954 h 2488581"/>
              <a:gd name="connsiteX104" fmla="*/ 197934 w 3270095"/>
              <a:gd name="connsiteY104" fmla="*/ 2151256 h 2488581"/>
              <a:gd name="connsiteX105" fmla="*/ 153329 w 3270095"/>
              <a:gd name="connsiteY105" fmla="*/ 2195861 h 2488581"/>
              <a:gd name="connsiteX106" fmla="*/ 122663 w 3270095"/>
              <a:gd name="connsiteY106" fmla="*/ 2220951 h 2488581"/>
              <a:gd name="connsiteX107" fmla="*/ 114300 w 3270095"/>
              <a:gd name="connsiteY107" fmla="*/ 2254405 h 2488581"/>
              <a:gd name="connsiteX108" fmla="*/ 111512 w 3270095"/>
              <a:gd name="connsiteY108" fmla="*/ 2312949 h 2488581"/>
              <a:gd name="connsiteX109" fmla="*/ 94785 w 3270095"/>
              <a:gd name="connsiteY109" fmla="*/ 2377068 h 2488581"/>
              <a:gd name="connsiteX110" fmla="*/ 44605 w 3270095"/>
              <a:gd name="connsiteY110" fmla="*/ 2463490 h 2488581"/>
              <a:gd name="connsiteX111" fmla="*/ 0 w 3270095"/>
              <a:gd name="connsiteY111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189249 w 3270095"/>
              <a:gd name="connsiteY19" fmla="*/ 534329 h 2488581"/>
              <a:gd name="connsiteX20" fmla="*/ 3133493 w 3270095"/>
              <a:gd name="connsiteY20" fmla="*/ 500876 h 2488581"/>
              <a:gd name="connsiteX21" fmla="*/ 3077737 w 3270095"/>
              <a:gd name="connsiteY21" fmla="*/ 464634 h 2488581"/>
              <a:gd name="connsiteX22" fmla="*/ 3055434 w 3270095"/>
              <a:gd name="connsiteY22" fmla="*/ 442332 h 2488581"/>
              <a:gd name="connsiteX23" fmla="*/ 3002466 w 3270095"/>
              <a:gd name="connsiteY23" fmla="*/ 464634 h 2488581"/>
              <a:gd name="connsiteX24" fmla="*/ 2974588 w 3270095"/>
              <a:gd name="connsiteY24" fmla="*/ 478573 h 2488581"/>
              <a:gd name="connsiteX25" fmla="*/ 2938346 w 3270095"/>
              <a:gd name="connsiteY25" fmla="*/ 447907 h 2488581"/>
              <a:gd name="connsiteX26" fmla="*/ 2882590 w 3270095"/>
              <a:gd name="connsiteY26" fmla="*/ 442332 h 2488581"/>
              <a:gd name="connsiteX27" fmla="*/ 2832410 w 3270095"/>
              <a:gd name="connsiteY27" fmla="*/ 439544 h 2488581"/>
              <a:gd name="connsiteX28" fmla="*/ 2801744 w 3270095"/>
              <a:gd name="connsiteY28" fmla="*/ 414454 h 2488581"/>
              <a:gd name="connsiteX29" fmla="*/ 2737624 w 3270095"/>
              <a:gd name="connsiteY29" fmla="*/ 372637 h 2488581"/>
              <a:gd name="connsiteX30" fmla="*/ 2687444 w 3270095"/>
              <a:gd name="connsiteY30" fmla="*/ 341971 h 2488581"/>
              <a:gd name="connsiteX31" fmla="*/ 2631688 w 3270095"/>
              <a:gd name="connsiteY31" fmla="*/ 316881 h 2488581"/>
              <a:gd name="connsiteX32" fmla="*/ 2556417 w 3270095"/>
              <a:gd name="connsiteY32" fmla="*/ 277851 h 2488581"/>
              <a:gd name="connsiteX33" fmla="*/ 2520176 w 3270095"/>
              <a:gd name="connsiteY33" fmla="*/ 266700 h 2488581"/>
              <a:gd name="connsiteX34" fmla="*/ 2436541 w 3270095"/>
              <a:gd name="connsiteY34" fmla="*/ 255549 h 2488581"/>
              <a:gd name="connsiteX35" fmla="*/ 2369634 w 3270095"/>
              <a:gd name="connsiteY35" fmla="*/ 286215 h 2488581"/>
              <a:gd name="connsiteX36" fmla="*/ 2316666 w 3270095"/>
              <a:gd name="connsiteY36" fmla="*/ 280639 h 2488581"/>
              <a:gd name="connsiteX37" fmla="*/ 2280424 w 3270095"/>
              <a:gd name="connsiteY37" fmla="*/ 258337 h 2488581"/>
              <a:gd name="connsiteX38" fmla="*/ 2210729 w 3270095"/>
              <a:gd name="connsiteY38" fmla="*/ 258337 h 2488581"/>
              <a:gd name="connsiteX39" fmla="*/ 2138246 w 3270095"/>
              <a:gd name="connsiteY39" fmla="*/ 280639 h 2488581"/>
              <a:gd name="connsiteX40" fmla="*/ 2102005 w 3270095"/>
              <a:gd name="connsiteY40" fmla="*/ 289003 h 2488581"/>
              <a:gd name="connsiteX41" fmla="*/ 2040673 w 3270095"/>
              <a:gd name="connsiteY41" fmla="*/ 283427 h 2488581"/>
              <a:gd name="connsiteX42" fmla="*/ 1979341 w 3270095"/>
              <a:gd name="connsiteY42" fmla="*/ 261125 h 2488581"/>
              <a:gd name="connsiteX43" fmla="*/ 1870617 w 3270095"/>
              <a:gd name="connsiteY43" fmla="*/ 261125 h 2488581"/>
              <a:gd name="connsiteX44" fmla="*/ 1814861 w 3270095"/>
              <a:gd name="connsiteY44" fmla="*/ 230459 h 2488581"/>
              <a:gd name="connsiteX45" fmla="*/ 1778620 w 3270095"/>
              <a:gd name="connsiteY45" fmla="*/ 227671 h 2488581"/>
              <a:gd name="connsiteX46" fmla="*/ 1717288 w 3270095"/>
              <a:gd name="connsiteY46" fmla="*/ 194217 h 2488581"/>
              <a:gd name="connsiteX47" fmla="*/ 1681046 w 3270095"/>
              <a:gd name="connsiteY47" fmla="*/ 160764 h 2488581"/>
              <a:gd name="connsiteX48" fmla="*/ 1625290 w 3270095"/>
              <a:gd name="connsiteY48" fmla="*/ 121734 h 2488581"/>
              <a:gd name="connsiteX49" fmla="*/ 1580685 w 3270095"/>
              <a:gd name="connsiteY49" fmla="*/ 77129 h 2488581"/>
              <a:gd name="connsiteX50" fmla="*/ 1533293 w 3270095"/>
              <a:gd name="connsiteY50" fmla="*/ 35312 h 2488581"/>
              <a:gd name="connsiteX51" fmla="*/ 1405054 w 3270095"/>
              <a:gd name="connsiteY51" fmla="*/ 43676 h 2488581"/>
              <a:gd name="connsiteX52" fmla="*/ 1352085 w 3270095"/>
              <a:gd name="connsiteY52" fmla="*/ 32525 h 2488581"/>
              <a:gd name="connsiteX53" fmla="*/ 1313056 w 3270095"/>
              <a:gd name="connsiteY53" fmla="*/ 7434 h 2488581"/>
              <a:gd name="connsiteX54" fmla="*/ 1257300 w 3270095"/>
              <a:gd name="connsiteY54" fmla="*/ 1859 h 2488581"/>
              <a:gd name="connsiteX55" fmla="*/ 1201544 w 3270095"/>
              <a:gd name="connsiteY55" fmla="*/ 18585 h 2488581"/>
              <a:gd name="connsiteX56" fmla="*/ 1137424 w 3270095"/>
              <a:gd name="connsiteY56" fmla="*/ 46464 h 2488581"/>
              <a:gd name="connsiteX57" fmla="*/ 1078880 w 3270095"/>
              <a:gd name="connsiteY57" fmla="*/ 68766 h 2488581"/>
              <a:gd name="connsiteX58" fmla="*/ 1039851 w 3270095"/>
              <a:gd name="connsiteY58" fmla="*/ 105007 h 2488581"/>
              <a:gd name="connsiteX59" fmla="*/ 1006398 w 3270095"/>
              <a:gd name="connsiteY59" fmla="*/ 135673 h 2488581"/>
              <a:gd name="connsiteX60" fmla="*/ 970156 w 3270095"/>
              <a:gd name="connsiteY60" fmla="*/ 152400 h 2488581"/>
              <a:gd name="connsiteX61" fmla="*/ 933915 w 3270095"/>
              <a:gd name="connsiteY61" fmla="*/ 166339 h 2488581"/>
              <a:gd name="connsiteX62" fmla="*/ 880946 w 3270095"/>
              <a:gd name="connsiteY62" fmla="*/ 205368 h 2488581"/>
              <a:gd name="connsiteX63" fmla="*/ 853068 w 3270095"/>
              <a:gd name="connsiteY63" fmla="*/ 222095 h 2488581"/>
              <a:gd name="connsiteX64" fmla="*/ 833554 w 3270095"/>
              <a:gd name="connsiteY64" fmla="*/ 263912 h 2488581"/>
              <a:gd name="connsiteX65" fmla="*/ 811251 w 3270095"/>
              <a:gd name="connsiteY65" fmla="*/ 302942 h 2488581"/>
              <a:gd name="connsiteX66" fmla="*/ 814039 w 3270095"/>
              <a:gd name="connsiteY66" fmla="*/ 339183 h 2488581"/>
              <a:gd name="connsiteX67" fmla="*/ 822402 w 3270095"/>
              <a:gd name="connsiteY67" fmla="*/ 375425 h 2488581"/>
              <a:gd name="connsiteX68" fmla="*/ 777798 w 3270095"/>
              <a:gd name="connsiteY68" fmla="*/ 392151 h 2488581"/>
              <a:gd name="connsiteX69" fmla="*/ 738768 w 3270095"/>
              <a:gd name="connsiteY69" fmla="*/ 431181 h 2488581"/>
              <a:gd name="connsiteX70" fmla="*/ 710890 w 3270095"/>
              <a:gd name="connsiteY70" fmla="*/ 470210 h 2488581"/>
              <a:gd name="connsiteX71" fmla="*/ 663498 w 3270095"/>
              <a:gd name="connsiteY71" fmla="*/ 520390 h 2488581"/>
              <a:gd name="connsiteX72" fmla="*/ 621680 w 3270095"/>
              <a:gd name="connsiteY72" fmla="*/ 564995 h 2488581"/>
              <a:gd name="connsiteX73" fmla="*/ 599378 w 3270095"/>
              <a:gd name="connsiteY73" fmla="*/ 587298 h 2488581"/>
              <a:gd name="connsiteX74" fmla="*/ 565924 w 3270095"/>
              <a:gd name="connsiteY74" fmla="*/ 643054 h 2488581"/>
              <a:gd name="connsiteX75" fmla="*/ 554773 w 3270095"/>
              <a:gd name="connsiteY75" fmla="*/ 662568 h 2488581"/>
              <a:gd name="connsiteX76" fmla="*/ 554773 w 3270095"/>
              <a:gd name="connsiteY76" fmla="*/ 693234 h 2488581"/>
              <a:gd name="connsiteX77" fmla="*/ 585439 w 3270095"/>
              <a:gd name="connsiteY77" fmla="*/ 813110 h 2488581"/>
              <a:gd name="connsiteX78" fmla="*/ 577076 w 3270095"/>
              <a:gd name="connsiteY78" fmla="*/ 866078 h 2488581"/>
              <a:gd name="connsiteX79" fmla="*/ 602166 w 3270095"/>
              <a:gd name="connsiteY79" fmla="*/ 907895 h 2488581"/>
              <a:gd name="connsiteX80" fmla="*/ 624468 w 3270095"/>
              <a:gd name="connsiteY80" fmla="*/ 999893 h 2488581"/>
              <a:gd name="connsiteX81" fmla="*/ 624468 w 3270095"/>
              <a:gd name="connsiteY81" fmla="*/ 1072376 h 2488581"/>
              <a:gd name="connsiteX82" fmla="*/ 607741 w 3270095"/>
              <a:gd name="connsiteY82" fmla="*/ 1133707 h 2488581"/>
              <a:gd name="connsiteX83" fmla="*/ 602166 w 3270095"/>
              <a:gd name="connsiteY83" fmla="*/ 1189464 h 2488581"/>
              <a:gd name="connsiteX84" fmla="*/ 607741 w 3270095"/>
              <a:gd name="connsiteY84" fmla="*/ 1225705 h 2488581"/>
              <a:gd name="connsiteX85" fmla="*/ 618893 w 3270095"/>
              <a:gd name="connsiteY85" fmla="*/ 1320490 h 2488581"/>
              <a:gd name="connsiteX86" fmla="*/ 616105 w 3270095"/>
              <a:gd name="connsiteY86" fmla="*/ 1387398 h 2488581"/>
              <a:gd name="connsiteX87" fmla="*/ 588227 w 3270095"/>
              <a:gd name="connsiteY87" fmla="*/ 1454305 h 2488581"/>
              <a:gd name="connsiteX88" fmla="*/ 549198 w 3270095"/>
              <a:gd name="connsiteY88" fmla="*/ 1501698 h 2488581"/>
              <a:gd name="connsiteX89" fmla="*/ 515744 w 3270095"/>
              <a:gd name="connsiteY89" fmla="*/ 1535151 h 2488581"/>
              <a:gd name="connsiteX90" fmla="*/ 487866 w 3270095"/>
              <a:gd name="connsiteY90" fmla="*/ 1568605 h 2488581"/>
              <a:gd name="connsiteX91" fmla="*/ 496229 w 3270095"/>
              <a:gd name="connsiteY91" fmla="*/ 1607634 h 2488581"/>
              <a:gd name="connsiteX92" fmla="*/ 457200 w 3270095"/>
              <a:gd name="connsiteY92" fmla="*/ 1674542 h 2488581"/>
              <a:gd name="connsiteX93" fmla="*/ 457200 w 3270095"/>
              <a:gd name="connsiteY93" fmla="*/ 1707995 h 2488581"/>
              <a:gd name="connsiteX94" fmla="*/ 454412 w 3270095"/>
              <a:gd name="connsiteY94" fmla="*/ 1760964 h 2488581"/>
              <a:gd name="connsiteX95" fmla="*/ 432110 w 3270095"/>
              <a:gd name="connsiteY95" fmla="*/ 1827871 h 2488581"/>
              <a:gd name="connsiteX96" fmla="*/ 404232 w 3270095"/>
              <a:gd name="connsiteY96" fmla="*/ 1869688 h 2488581"/>
              <a:gd name="connsiteX97" fmla="*/ 370778 w 3270095"/>
              <a:gd name="connsiteY97" fmla="*/ 1900354 h 2488581"/>
              <a:gd name="connsiteX98" fmla="*/ 317810 w 3270095"/>
              <a:gd name="connsiteY98" fmla="*/ 1942171 h 2488581"/>
              <a:gd name="connsiteX99" fmla="*/ 287144 w 3270095"/>
              <a:gd name="connsiteY99" fmla="*/ 1961685 h 2488581"/>
              <a:gd name="connsiteX100" fmla="*/ 264841 w 3270095"/>
              <a:gd name="connsiteY100" fmla="*/ 2023017 h 2488581"/>
              <a:gd name="connsiteX101" fmla="*/ 239751 w 3270095"/>
              <a:gd name="connsiteY101" fmla="*/ 2070410 h 2488581"/>
              <a:gd name="connsiteX102" fmla="*/ 217449 w 3270095"/>
              <a:gd name="connsiteY102" fmla="*/ 2128954 h 2488581"/>
              <a:gd name="connsiteX103" fmla="*/ 197934 w 3270095"/>
              <a:gd name="connsiteY103" fmla="*/ 2151256 h 2488581"/>
              <a:gd name="connsiteX104" fmla="*/ 153329 w 3270095"/>
              <a:gd name="connsiteY104" fmla="*/ 2195861 h 2488581"/>
              <a:gd name="connsiteX105" fmla="*/ 122663 w 3270095"/>
              <a:gd name="connsiteY105" fmla="*/ 2220951 h 2488581"/>
              <a:gd name="connsiteX106" fmla="*/ 114300 w 3270095"/>
              <a:gd name="connsiteY106" fmla="*/ 2254405 h 2488581"/>
              <a:gd name="connsiteX107" fmla="*/ 111512 w 3270095"/>
              <a:gd name="connsiteY107" fmla="*/ 2312949 h 2488581"/>
              <a:gd name="connsiteX108" fmla="*/ 94785 w 3270095"/>
              <a:gd name="connsiteY108" fmla="*/ 2377068 h 2488581"/>
              <a:gd name="connsiteX109" fmla="*/ 44605 w 3270095"/>
              <a:gd name="connsiteY109" fmla="*/ 2463490 h 2488581"/>
              <a:gd name="connsiteX110" fmla="*/ 0 w 3270095"/>
              <a:gd name="connsiteY110" fmla="*/ 2488581 h 2488581"/>
              <a:gd name="connsiteX0" fmla="*/ 3127917 w 3270095"/>
              <a:gd name="connsiteY0" fmla="*/ 1256371 h 2488581"/>
              <a:gd name="connsiteX1" fmla="*/ 3141856 w 3270095"/>
              <a:gd name="connsiteY1" fmla="*/ 1200615 h 2488581"/>
              <a:gd name="connsiteX2" fmla="*/ 3119554 w 3270095"/>
              <a:gd name="connsiteY2" fmla="*/ 1147646 h 2488581"/>
              <a:gd name="connsiteX3" fmla="*/ 3100039 w 3270095"/>
              <a:gd name="connsiteY3" fmla="*/ 1119768 h 2488581"/>
              <a:gd name="connsiteX4" fmla="*/ 3144644 w 3270095"/>
              <a:gd name="connsiteY4" fmla="*/ 1086315 h 2488581"/>
              <a:gd name="connsiteX5" fmla="*/ 3197612 w 3270095"/>
              <a:gd name="connsiteY5" fmla="*/ 1091890 h 2488581"/>
              <a:gd name="connsiteX6" fmla="*/ 3211551 w 3270095"/>
              <a:gd name="connsiteY6" fmla="*/ 1080739 h 2488581"/>
              <a:gd name="connsiteX7" fmla="*/ 3236641 w 3270095"/>
              <a:gd name="connsiteY7" fmla="*/ 1044498 h 2488581"/>
              <a:gd name="connsiteX8" fmla="*/ 3256156 w 3270095"/>
              <a:gd name="connsiteY8" fmla="*/ 1013832 h 2488581"/>
              <a:gd name="connsiteX9" fmla="*/ 3264520 w 3270095"/>
              <a:gd name="connsiteY9" fmla="*/ 952500 h 2488581"/>
              <a:gd name="connsiteX10" fmla="*/ 3242217 w 3270095"/>
              <a:gd name="connsiteY10" fmla="*/ 896744 h 2488581"/>
              <a:gd name="connsiteX11" fmla="*/ 3228278 w 3270095"/>
              <a:gd name="connsiteY11" fmla="*/ 854927 h 2488581"/>
              <a:gd name="connsiteX12" fmla="*/ 3242217 w 3270095"/>
              <a:gd name="connsiteY12" fmla="*/ 793595 h 2488581"/>
              <a:gd name="connsiteX13" fmla="*/ 3267307 w 3270095"/>
              <a:gd name="connsiteY13" fmla="*/ 748990 h 2488581"/>
              <a:gd name="connsiteX14" fmla="*/ 3258944 w 3270095"/>
              <a:gd name="connsiteY14" fmla="*/ 687659 h 2488581"/>
              <a:gd name="connsiteX15" fmla="*/ 3239429 w 3270095"/>
              <a:gd name="connsiteY15" fmla="*/ 623539 h 2488581"/>
              <a:gd name="connsiteX16" fmla="*/ 3223554 w 3270095"/>
              <a:gd name="connsiteY16" fmla="*/ 574085 h 2488581"/>
              <a:gd name="connsiteX17" fmla="*/ 3223554 w 3270095"/>
              <a:gd name="connsiteY17" fmla="*/ 57114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141856 w 3270095"/>
              <a:gd name="connsiteY0" fmla="*/ 1200615 h 2488581"/>
              <a:gd name="connsiteX1" fmla="*/ 3119554 w 3270095"/>
              <a:gd name="connsiteY1" fmla="*/ 1147646 h 2488581"/>
              <a:gd name="connsiteX2" fmla="*/ 3100039 w 3270095"/>
              <a:gd name="connsiteY2" fmla="*/ 1119768 h 2488581"/>
              <a:gd name="connsiteX3" fmla="*/ 3144644 w 3270095"/>
              <a:gd name="connsiteY3" fmla="*/ 1086315 h 2488581"/>
              <a:gd name="connsiteX4" fmla="*/ 3197612 w 3270095"/>
              <a:gd name="connsiteY4" fmla="*/ 1091890 h 2488581"/>
              <a:gd name="connsiteX5" fmla="*/ 3211551 w 3270095"/>
              <a:gd name="connsiteY5" fmla="*/ 1080739 h 2488581"/>
              <a:gd name="connsiteX6" fmla="*/ 3236641 w 3270095"/>
              <a:gd name="connsiteY6" fmla="*/ 1044498 h 2488581"/>
              <a:gd name="connsiteX7" fmla="*/ 3256156 w 3270095"/>
              <a:gd name="connsiteY7" fmla="*/ 1013832 h 2488581"/>
              <a:gd name="connsiteX8" fmla="*/ 3264520 w 3270095"/>
              <a:gd name="connsiteY8" fmla="*/ 952500 h 2488581"/>
              <a:gd name="connsiteX9" fmla="*/ 3242217 w 3270095"/>
              <a:gd name="connsiteY9" fmla="*/ 896744 h 2488581"/>
              <a:gd name="connsiteX10" fmla="*/ 3228278 w 3270095"/>
              <a:gd name="connsiteY10" fmla="*/ 854927 h 2488581"/>
              <a:gd name="connsiteX11" fmla="*/ 3242217 w 3270095"/>
              <a:gd name="connsiteY11" fmla="*/ 793595 h 2488581"/>
              <a:gd name="connsiteX12" fmla="*/ 3267307 w 3270095"/>
              <a:gd name="connsiteY12" fmla="*/ 748990 h 2488581"/>
              <a:gd name="connsiteX13" fmla="*/ 3258944 w 3270095"/>
              <a:gd name="connsiteY13" fmla="*/ 687659 h 2488581"/>
              <a:gd name="connsiteX14" fmla="*/ 3239429 w 3270095"/>
              <a:gd name="connsiteY14" fmla="*/ 623539 h 2488581"/>
              <a:gd name="connsiteX15" fmla="*/ 3223554 w 3270095"/>
              <a:gd name="connsiteY15" fmla="*/ 574085 h 2488581"/>
              <a:gd name="connsiteX16" fmla="*/ 3223554 w 3270095"/>
              <a:gd name="connsiteY16" fmla="*/ 571145 h 2488581"/>
              <a:gd name="connsiteX17" fmla="*/ 3189249 w 3270095"/>
              <a:gd name="connsiteY17" fmla="*/ 534329 h 2488581"/>
              <a:gd name="connsiteX18" fmla="*/ 3133493 w 3270095"/>
              <a:gd name="connsiteY18" fmla="*/ 500876 h 2488581"/>
              <a:gd name="connsiteX19" fmla="*/ 3077737 w 3270095"/>
              <a:gd name="connsiteY19" fmla="*/ 464634 h 2488581"/>
              <a:gd name="connsiteX20" fmla="*/ 3055434 w 3270095"/>
              <a:gd name="connsiteY20" fmla="*/ 442332 h 2488581"/>
              <a:gd name="connsiteX21" fmla="*/ 3002466 w 3270095"/>
              <a:gd name="connsiteY21" fmla="*/ 464634 h 2488581"/>
              <a:gd name="connsiteX22" fmla="*/ 2974588 w 3270095"/>
              <a:gd name="connsiteY22" fmla="*/ 478573 h 2488581"/>
              <a:gd name="connsiteX23" fmla="*/ 2938346 w 3270095"/>
              <a:gd name="connsiteY23" fmla="*/ 447907 h 2488581"/>
              <a:gd name="connsiteX24" fmla="*/ 2882590 w 3270095"/>
              <a:gd name="connsiteY24" fmla="*/ 442332 h 2488581"/>
              <a:gd name="connsiteX25" fmla="*/ 2832410 w 3270095"/>
              <a:gd name="connsiteY25" fmla="*/ 439544 h 2488581"/>
              <a:gd name="connsiteX26" fmla="*/ 2801744 w 3270095"/>
              <a:gd name="connsiteY26" fmla="*/ 414454 h 2488581"/>
              <a:gd name="connsiteX27" fmla="*/ 2737624 w 3270095"/>
              <a:gd name="connsiteY27" fmla="*/ 372637 h 2488581"/>
              <a:gd name="connsiteX28" fmla="*/ 2687444 w 3270095"/>
              <a:gd name="connsiteY28" fmla="*/ 341971 h 2488581"/>
              <a:gd name="connsiteX29" fmla="*/ 2631688 w 3270095"/>
              <a:gd name="connsiteY29" fmla="*/ 316881 h 2488581"/>
              <a:gd name="connsiteX30" fmla="*/ 2556417 w 3270095"/>
              <a:gd name="connsiteY30" fmla="*/ 277851 h 2488581"/>
              <a:gd name="connsiteX31" fmla="*/ 2520176 w 3270095"/>
              <a:gd name="connsiteY31" fmla="*/ 266700 h 2488581"/>
              <a:gd name="connsiteX32" fmla="*/ 2436541 w 3270095"/>
              <a:gd name="connsiteY32" fmla="*/ 255549 h 2488581"/>
              <a:gd name="connsiteX33" fmla="*/ 2369634 w 3270095"/>
              <a:gd name="connsiteY33" fmla="*/ 286215 h 2488581"/>
              <a:gd name="connsiteX34" fmla="*/ 2316666 w 3270095"/>
              <a:gd name="connsiteY34" fmla="*/ 280639 h 2488581"/>
              <a:gd name="connsiteX35" fmla="*/ 2280424 w 3270095"/>
              <a:gd name="connsiteY35" fmla="*/ 258337 h 2488581"/>
              <a:gd name="connsiteX36" fmla="*/ 2210729 w 3270095"/>
              <a:gd name="connsiteY36" fmla="*/ 258337 h 2488581"/>
              <a:gd name="connsiteX37" fmla="*/ 2138246 w 3270095"/>
              <a:gd name="connsiteY37" fmla="*/ 280639 h 2488581"/>
              <a:gd name="connsiteX38" fmla="*/ 2102005 w 3270095"/>
              <a:gd name="connsiteY38" fmla="*/ 289003 h 2488581"/>
              <a:gd name="connsiteX39" fmla="*/ 2040673 w 3270095"/>
              <a:gd name="connsiteY39" fmla="*/ 283427 h 2488581"/>
              <a:gd name="connsiteX40" fmla="*/ 1979341 w 3270095"/>
              <a:gd name="connsiteY40" fmla="*/ 261125 h 2488581"/>
              <a:gd name="connsiteX41" fmla="*/ 1870617 w 3270095"/>
              <a:gd name="connsiteY41" fmla="*/ 261125 h 2488581"/>
              <a:gd name="connsiteX42" fmla="*/ 1814861 w 3270095"/>
              <a:gd name="connsiteY42" fmla="*/ 230459 h 2488581"/>
              <a:gd name="connsiteX43" fmla="*/ 1778620 w 3270095"/>
              <a:gd name="connsiteY43" fmla="*/ 227671 h 2488581"/>
              <a:gd name="connsiteX44" fmla="*/ 1717288 w 3270095"/>
              <a:gd name="connsiteY44" fmla="*/ 194217 h 2488581"/>
              <a:gd name="connsiteX45" fmla="*/ 1681046 w 3270095"/>
              <a:gd name="connsiteY45" fmla="*/ 160764 h 2488581"/>
              <a:gd name="connsiteX46" fmla="*/ 1625290 w 3270095"/>
              <a:gd name="connsiteY46" fmla="*/ 121734 h 2488581"/>
              <a:gd name="connsiteX47" fmla="*/ 1580685 w 3270095"/>
              <a:gd name="connsiteY47" fmla="*/ 77129 h 2488581"/>
              <a:gd name="connsiteX48" fmla="*/ 1533293 w 3270095"/>
              <a:gd name="connsiteY48" fmla="*/ 35312 h 2488581"/>
              <a:gd name="connsiteX49" fmla="*/ 1405054 w 3270095"/>
              <a:gd name="connsiteY49" fmla="*/ 43676 h 2488581"/>
              <a:gd name="connsiteX50" fmla="*/ 1352085 w 3270095"/>
              <a:gd name="connsiteY50" fmla="*/ 32525 h 2488581"/>
              <a:gd name="connsiteX51" fmla="*/ 1313056 w 3270095"/>
              <a:gd name="connsiteY51" fmla="*/ 7434 h 2488581"/>
              <a:gd name="connsiteX52" fmla="*/ 1257300 w 3270095"/>
              <a:gd name="connsiteY52" fmla="*/ 1859 h 2488581"/>
              <a:gd name="connsiteX53" fmla="*/ 1201544 w 3270095"/>
              <a:gd name="connsiteY53" fmla="*/ 18585 h 2488581"/>
              <a:gd name="connsiteX54" fmla="*/ 1137424 w 3270095"/>
              <a:gd name="connsiteY54" fmla="*/ 46464 h 2488581"/>
              <a:gd name="connsiteX55" fmla="*/ 1078880 w 3270095"/>
              <a:gd name="connsiteY55" fmla="*/ 68766 h 2488581"/>
              <a:gd name="connsiteX56" fmla="*/ 1039851 w 3270095"/>
              <a:gd name="connsiteY56" fmla="*/ 105007 h 2488581"/>
              <a:gd name="connsiteX57" fmla="*/ 1006398 w 3270095"/>
              <a:gd name="connsiteY57" fmla="*/ 135673 h 2488581"/>
              <a:gd name="connsiteX58" fmla="*/ 970156 w 3270095"/>
              <a:gd name="connsiteY58" fmla="*/ 152400 h 2488581"/>
              <a:gd name="connsiteX59" fmla="*/ 933915 w 3270095"/>
              <a:gd name="connsiteY59" fmla="*/ 166339 h 2488581"/>
              <a:gd name="connsiteX60" fmla="*/ 880946 w 3270095"/>
              <a:gd name="connsiteY60" fmla="*/ 205368 h 2488581"/>
              <a:gd name="connsiteX61" fmla="*/ 853068 w 3270095"/>
              <a:gd name="connsiteY61" fmla="*/ 222095 h 2488581"/>
              <a:gd name="connsiteX62" fmla="*/ 833554 w 3270095"/>
              <a:gd name="connsiteY62" fmla="*/ 263912 h 2488581"/>
              <a:gd name="connsiteX63" fmla="*/ 811251 w 3270095"/>
              <a:gd name="connsiteY63" fmla="*/ 302942 h 2488581"/>
              <a:gd name="connsiteX64" fmla="*/ 814039 w 3270095"/>
              <a:gd name="connsiteY64" fmla="*/ 339183 h 2488581"/>
              <a:gd name="connsiteX65" fmla="*/ 822402 w 3270095"/>
              <a:gd name="connsiteY65" fmla="*/ 375425 h 2488581"/>
              <a:gd name="connsiteX66" fmla="*/ 777798 w 3270095"/>
              <a:gd name="connsiteY66" fmla="*/ 392151 h 2488581"/>
              <a:gd name="connsiteX67" fmla="*/ 738768 w 3270095"/>
              <a:gd name="connsiteY67" fmla="*/ 431181 h 2488581"/>
              <a:gd name="connsiteX68" fmla="*/ 710890 w 3270095"/>
              <a:gd name="connsiteY68" fmla="*/ 470210 h 2488581"/>
              <a:gd name="connsiteX69" fmla="*/ 663498 w 3270095"/>
              <a:gd name="connsiteY69" fmla="*/ 520390 h 2488581"/>
              <a:gd name="connsiteX70" fmla="*/ 621680 w 3270095"/>
              <a:gd name="connsiteY70" fmla="*/ 564995 h 2488581"/>
              <a:gd name="connsiteX71" fmla="*/ 599378 w 3270095"/>
              <a:gd name="connsiteY71" fmla="*/ 587298 h 2488581"/>
              <a:gd name="connsiteX72" fmla="*/ 565924 w 3270095"/>
              <a:gd name="connsiteY72" fmla="*/ 643054 h 2488581"/>
              <a:gd name="connsiteX73" fmla="*/ 554773 w 3270095"/>
              <a:gd name="connsiteY73" fmla="*/ 662568 h 2488581"/>
              <a:gd name="connsiteX74" fmla="*/ 554773 w 3270095"/>
              <a:gd name="connsiteY74" fmla="*/ 693234 h 2488581"/>
              <a:gd name="connsiteX75" fmla="*/ 585439 w 3270095"/>
              <a:gd name="connsiteY75" fmla="*/ 813110 h 2488581"/>
              <a:gd name="connsiteX76" fmla="*/ 577076 w 3270095"/>
              <a:gd name="connsiteY76" fmla="*/ 866078 h 2488581"/>
              <a:gd name="connsiteX77" fmla="*/ 602166 w 3270095"/>
              <a:gd name="connsiteY77" fmla="*/ 907895 h 2488581"/>
              <a:gd name="connsiteX78" fmla="*/ 624468 w 3270095"/>
              <a:gd name="connsiteY78" fmla="*/ 999893 h 2488581"/>
              <a:gd name="connsiteX79" fmla="*/ 624468 w 3270095"/>
              <a:gd name="connsiteY79" fmla="*/ 1072376 h 2488581"/>
              <a:gd name="connsiteX80" fmla="*/ 607741 w 3270095"/>
              <a:gd name="connsiteY80" fmla="*/ 1133707 h 2488581"/>
              <a:gd name="connsiteX81" fmla="*/ 602166 w 3270095"/>
              <a:gd name="connsiteY81" fmla="*/ 1189464 h 2488581"/>
              <a:gd name="connsiteX82" fmla="*/ 607741 w 3270095"/>
              <a:gd name="connsiteY82" fmla="*/ 1225705 h 2488581"/>
              <a:gd name="connsiteX83" fmla="*/ 618893 w 3270095"/>
              <a:gd name="connsiteY83" fmla="*/ 1320490 h 2488581"/>
              <a:gd name="connsiteX84" fmla="*/ 616105 w 3270095"/>
              <a:gd name="connsiteY84" fmla="*/ 1387398 h 2488581"/>
              <a:gd name="connsiteX85" fmla="*/ 588227 w 3270095"/>
              <a:gd name="connsiteY85" fmla="*/ 1454305 h 2488581"/>
              <a:gd name="connsiteX86" fmla="*/ 549198 w 3270095"/>
              <a:gd name="connsiteY86" fmla="*/ 1501698 h 2488581"/>
              <a:gd name="connsiteX87" fmla="*/ 515744 w 3270095"/>
              <a:gd name="connsiteY87" fmla="*/ 1535151 h 2488581"/>
              <a:gd name="connsiteX88" fmla="*/ 487866 w 3270095"/>
              <a:gd name="connsiteY88" fmla="*/ 1568605 h 2488581"/>
              <a:gd name="connsiteX89" fmla="*/ 496229 w 3270095"/>
              <a:gd name="connsiteY89" fmla="*/ 1607634 h 2488581"/>
              <a:gd name="connsiteX90" fmla="*/ 457200 w 3270095"/>
              <a:gd name="connsiteY90" fmla="*/ 1674542 h 2488581"/>
              <a:gd name="connsiteX91" fmla="*/ 457200 w 3270095"/>
              <a:gd name="connsiteY91" fmla="*/ 1707995 h 2488581"/>
              <a:gd name="connsiteX92" fmla="*/ 454412 w 3270095"/>
              <a:gd name="connsiteY92" fmla="*/ 1760964 h 2488581"/>
              <a:gd name="connsiteX93" fmla="*/ 432110 w 3270095"/>
              <a:gd name="connsiteY93" fmla="*/ 1827871 h 2488581"/>
              <a:gd name="connsiteX94" fmla="*/ 404232 w 3270095"/>
              <a:gd name="connsiteY94" fmla="*/ 1869688 h 2488581"/>
              <a:gd name="connsiteX95" fmla="*/ 370778 w 3270095"/>
              <a:gd name="connsiteY95" fmla="*/ 1900354 h 2488581"/>
              <a:gd name="connsiteX96" fmla="*/ 317810 w 3270095"/>
              <a:gd name="connsiteY96" fmla="*/ 1942171 h 2488581"/>
              <a:gd name="connsiteX97" fmla="*/ 287144 w 3270095"/>
              <a:gd name="connsiteY97" fmla="*/ 1961685 h 2488581"/>
              <a:gd name="connsiteX98" fmla="*/ 264841 w 3270095"/>
              <a:gd name="connsiteY98" fmla="*/ 2023017 h 2488581"/>
              <a:gd name="connsiteX99" fmla="*/ 239751 w 3270095"/>
              <a:gd name="connsiteY99" fmla="*/ 2070410 h 2488581"/>
              <a:gd name="connsiteX100" fmla="*/ 217449 w 3270095"/>
              <a:gd name="connsiteY100" fmla="*/ 2128954 h 2488581"/>
              <a:gd name="connsiteX101" fmla="*/ 197934 w 3270095"/>
              <a:gd name="connsiteY101" fmla="*/ 2151256 h 2488581"/>
              <a:gd name="connsiteX102" fmla="*/ 153329 w 3270095"/>
              <a:gd name="connsiteY102" fmla="*/ 2195861 h 2488581"/>
              <a:gd name="connsiteX103" fmla="*/ 122663 w 3270095"/>
              <a:gd name="connsiteY103" fmla="*/ 2220951 h 2488581"/>
              <a:gd name="connsiteX104" fmla="*/ 114300 w 3270095"/>
              <a:gd name="connsiteY104" fmla="*/ 2254405 h 2488581"/>
              <a:gd name="connsiteX105" fmla="*/ 111512 w 3270095"/>
              <a:gd name="connsiteY105" fmla="*/ 2312949 h 2488581"/>
              <a:gd name="connsiteX106" fmla="*/ 94785 w 3270095"/>
              <a:gd name="connsiteY106" fmla="*/ 2377068 h 2488581"/>
              <a:gd name="connsiteX107" fmla="*/ 44605 w 3270095"/>
              <a:gd name="connsiteY107" fmla="*/ 2463490 h 2488581"/>
              <a:gd name="connsiteX108" fmla="*/ 0 w 3270095"/>
              <a:gd name="connsiteY108" fmla="*/ 2488581 h 2488581"/>
              <a:gd name="connsiteX0" fmla="*/ 3119554 w 3270095"/>
              <a:gd name="connsiteY0" fmla="*/ 1147646 h 2488581"/>
              <a:gd name="connsiteX1" fmla="*/ 3100039 w 3270095"/>
              <a:gd name="connsiteY1" fmla="*/ 1119768 h 2488581"/>
              <a:gd name="connsiteX2" fmla="*/ 3144644 w 3270095"/>
              <a:gd name="connsiteY2" fmla="*/ 1086315 h 2488581"/>
              <a:gd name="connsiteX3" fmla="*/ 3197612 w 3270095"/>
              <a:gd name="connsiteY3" fmla="*/ 1091890 h 2488581"/>
              <a:gd name="connsiteX4" fmla="*/ 3211551 w 3270095"/>
              <a:gd name="connsiteY4" fmla="*/ 1080739 h 2488581"/>
              <a:gd name="connsiteX5" fmla="*/ 3236641 w 3270095"/>
              <a:gd name="connsiteY5" fmla="*/ 1044498 h 2488581"/>
              <a:gd name="connsiteX6" fmla="*/ 3256156 w 3270095"/>
              <a:gd name="connsiteY6" fmla="*/ 1013832 h 2488581"/>
              <a:gd name="connsiteX7" fmla="*/ 3264520 w 3270095"/>
              <a:gd name="connsiteY7" fmla="*/ 952500 h 2488581"/>
              <a:gd name="connsiteX8" fmla="*/ 3242217 w 3270095"/>
              <a:gd name="connsiteY8" fmla="*/ 896744 h 2488581"/>
              <a:gd name="connsiteX9" fmla="*/ 3228278 w 3270095"/>
              <a:gd name="connsiteY9" fmla="*/ 854927 h 2488581"/>
              <a:gd name="connsiteX10" fmla="*/ 3242217 w 3270095"/>
              <a:gd name="connsiteY10" fmla="*/ 793595 h 2488581"/>
              <a:gd name="connsiteX11" fmla="*/ 3267307 w 3270095"/>
              <a:gd name="connsiteY11" fmla="*/ 748990 h 2488581"/>
              <a:gd name="connsiteX12" fmla="*/ 3258944 w 3270095"/>
              <a:gd name="connsiteY12" fmla="*/ 687659 h 2488581"/>
              <a:gd name="connsiteX13" fmla="*/ 3239429 w 3270095"/>
              <a:gd name="connsiteY13" fmla="*/ 623539 h 2488581"/>
              <a:gd name="connsiteX14" fmla="*/ 3223554 w 3270095"/>
              <a:gd name="connsiteY14" fmla="*/ 574085 h 2488581"/>
              <a:gd name="connsiteX15" fmla="*/ 3223554 w 3270095"/>
              <a:gd name="connsiteY15" fmla="*/ 571145 h 2488581"/>
              <a:gd name="connsiteX16" fmla="*/ 3189249 w 3270095"/>
              <a:gd name="connsiteY16" fmla="*/ 534329 h 2488581"/>
              <a:gd name="connsiteX17" fmla="*/ 3133493 w 3270095"/>
              <a:gd name="connsiteY17" fmla="*/ 500876 h 2488581"/>
              <a:gd name="connsiteX18" fmla="*/ 3077737 w 3270095"/>
              <a:gd name="connsiteY18" fmla="*/ 464634 h 2488581"/>
              <a:gd name="connsiteX19" fmla="*/ 3055434 w 3270095"/>
              <a:gd name="connsiteY19" fmla="*/ 442332 h 2488581"/>
              <a:gd name="connsiteX20" fmla="*/ 3002466 w 3270095"/>
              <a:gd name="connsiteY20" fmla="*/ 464634 h 2488581"/>
              <a:gd name="connsiteX21" fmla="*/ 2974588 w 3270095"/>
              <a:gd name="connsiteY21" fmla="*/ 478573 h 2488581"/>
              <a:gd name="connsiteX22" fmla="*/ 2938346 w 3270095"/>
              <a:gd name="connsiteY22" fmla="*/ 447907 h 2488581"/>
              <a:gd name="connsiteX23" fmla="*/ 2882590 w 3270095"/>
              <a:gd name="connsiteY23" fmla="*/ 442332 h 2488581"/>
              <a:gd name="connsiteX24" fmla="*/ 2832410 w 3270095"/>
              <a:gd name="connsiteY24" fmla="*/ 439544 h 2488581"/>
              <a:gd name="connsiteX25" fmla="*/ 2801744 w 3270095"/>
              <a:gd name="connsiteY25" fmla="*/ 414454 h 2488581"/>
              <a:gd name="connsiteX26" fmla="*/ 2737624 w 3270095"/>
              <a:gd name="connsiteY26" fmla="*/ 372637 h 2488581"/>
              <a:gd name="connsiteX27" fmla="*/ 2687444 w 3270095"/>
              <a:gd name="connsiteY27" fmla="*/ 341971 h 2488581"/>
              <a:gd name="connsiteX28" fmla="*/ 2631688 w 3270095"/>
              <a:gd name="connsiteY28" fmla="*/ 316881 h 2488581"/>
              <a:gd name="connsiteX29" fmla="*/ 2556417 w 3270095"/>
              <a:gd name="connsiteY29" fmla="*/ 277851 h 2488581"/>
              <a:gd name="connsiteX30" fmla="*/ 2520176 w 3270095"/>
              <a:gd name="connsiteY30" fmla="*/ 266700 h 2488581"/>
              <a:gd name="connsiteX31" fmla="*/ 2436541 w 3270095"/>
              <a:gd name="connsiteY31" fmla="*/ 255549 h 2488581"/>
              <a:gd name="connsiteX32" fmla="*/ 2369634 w 3270095"/>
              <a:gd name="connsiteY32" fmla="*/ 286215 h 2488581"/>
              <a:gd name="connsiteX33" fmla="*/ 2316666 w 3270095"/>
              <a:gd name="connsiteY33" fmla="*/ 280639 h 2488581"/>
              <a:gd name="connsiteX34" fmla="*/ 2280424 w 3270095"/>
              <a:gd name="connsiteY34" fmla="*/ 258337 h 2488581"/>
              <a:gd name="connsiteX35" fmla="*/ 2210729 w 3270095"/>
              <a:gd name="connsiteY35" fmla="*/ 258337 h 2488581"/>
              <a:gd name="connsiteX36" fmla="*/ 2138246 w 3270095"/>
              <a:gd name="connsiteY36" fmla="*/ 280639 h 2488581"/>
              <a:gd name="connsiteX37" fmla="*/ 2102005 w 3270095"/>
              <a:gd name="connsiteY37" fmla="*/ 289003 h 2488581"/>
              <a:gd name="connsiteX38" fmla="*/ 2040673 w 3270095"/>
              <a:gd name="connsiteY38" fmla="*/ 283427 h 2488581"/>
              <a:gd name="connsiteX39" fmla="*/ 1979341 w 3270095"/>
              <a:gd name="connsiteY39" fmla="*/ 261125 h 2488581"/>
              <a:gd name="connsiteX40" fmla="*/ 1870617 w 3270095"/>
              <a:gd name="connsiteY40" fmla="*/ 261125 h 2488581"/>
              <a:gd name="connsiteX41" fmla="*/ 1814861 w 3270095"/>
              <a:gd name="connsiteY41" fmla="*/ 230459 h 2488581"/>
              <a:gd name="connsiteX42" fmla="*/ 1778620 w 3270095"/>
              <a:gd name="connsiteY42" fmla="*/ 227671 h 2488581"/>
              <a:gd name="connsiteX43" fmla="*/ 1717288 w 3270095"/>
              <a:gd name="connsiteY43" fmla="*/ 194217 h 2488581"/>
              <a:gd name="connsiteX44" fmla="*/ 1681046 w 3270095"/>
              <a:gd name="connsiteY44" fmla="*/ 160764 h 2488581"/>
              <a:gd name="connsiteX45" fmla="*/ 1625290 w 3270095"/>
              <a:gd name="connsiteY45" fmla="*/ 121734 h 2488581"/>
              <a:gd name="connsiteX46" fmla="*/ 1580685 w 3270095"/>
              <a:gd name="connsiteY46" fmla="*/ 77129 h 2488581"/>
              <a:gd name="connsiteX47" fmla="*/ 1533293 w 3270095"/>
              <a:gd name="connsiteY47" fmla="*/ 35312 h 2488581"/>
              <a:gd name="connsiteX48" fmla="*/ 1405054 w 3270095"/>
              <a:gd name="connsiteY48" fmla="*/ 43676 h 2488581"/>
              <a:gd name="connsiteX49" fmla="*/ 1352085 w 3270095"/>
              <a:gd name="connsiteY49" fmla="*/ 32525 h 2488581"/>
              <a:gd name="connsiteX50" fmla="*/ 1313056 w 3270095"/>
              <a:gd name="connsiteY50" fmla="*/ 7434 h 2488581"/>
              <a:gd name="connsiteX51" fmla="*/ 1257300 w 3270095"/>
              <a:gd name="connsiteY51" fmla="*/ 1859 h 2488581"/>
              <a:gd name="connsiteX52" fmla="*/ 1201544 w 3270095"/>
              <a:gd name="connsiteY52" fmla="*/ 18585 h 2488581"/>
              <a:gd name="connsiteX53" fmla="*/ 1137424 w 3270095"/>
              <a:gd name="connsiteY53" fmla="*/ 46464 h 2488581"/>
              <a:gd name="connsiteX54" fmla="*/ 1078880 w 3270095"/>
              <a:gd name="connsiteY54" fmla="*/ 68766 h 2488581"/>
              <a:gd name="connsiteX55" fmla="*/ 1039851 w 3270095"/>
              <a:gd name="connsiteY55" fmla="*/ 105007 h 2488581"/>
              <a:gd name="connsiteX56" fmla="*/ 1006398 w 3270095"/>
              <a:gd name="connsiteY56" fmla="*/ 135673 h 2488581"/>
              <a:gd name="connsiteX57" fmla="*/ 970156 w 3270095"/>
              <a:gd name="connsiteY57" fmla="*/ 152400 h 2488581"/>
              <a:gd name="connsiteX58" fmla="*/ 933915 w 3270095"/>
              <a:gd name="connsiteY58" fmla="*/ 166339 h 2488581"/>
              <a:gd name="connsiteX59" fmla="*/ 880946 w 3270095"/>
              <a:gd name="connsiteY59" fmla="*/ 205368 h 2488581"/>
              <a:gd name="connsiteX60" fmla="*/ 853068 w 3270095"/>
              <a:gd name="connsiteY60" fmla="*/ 222095 h 2488581"/>
              <a:gd name="connsiteX61" fmla="*/ 833554 w 3270095"/>
              <a:gd name="connsiteY61" fmla="*/ 263912 h 2488581"/>
              <a:gd name="connsiteX62" fmla="*/ 811251 w 3270095"/>
              <a:gd name="connsiteY62" fmla="*/ 302942 h 2488581"/>
              <a:gd name="connsiteX63" fmla="*/ 814039 w 3270095"/>
              <a:gd name="connsiteY63" fmla="*/ 339183 h 2488581"/>
              <a:gd name="connsiteX64" fmla="*/ 822402 w 3270095"/>
              <a:gd name="connsiteY64" fmla="*/ 375425 h 2488581"/>
              <a:gd name="connsiteX65" fmla="*/ 777798 w 3270095"/>
              <a:gd name="connsiteY65" fmla="*/ 392151 h 2488581"/>
              <a:gd name="connsiteX66" fmla="*/ 738768 w 3270095"/>
              <a:gd name="connsiteY66" fmla="*/ 431181 h 2488581"/>
              <a:gd name="connsiteX67" fmla="*/ 710890 w 3270095"/>
              <a:gd name="connsiteY67" fmla="*/ 470210 h 2488581"/>
              <a:gd name="connsiteX68" fmla="*/ 663498 w 3270095"/>
              <a:gd name="connsiteY68" fmla="*/ 520390 h 2488581"/>
              <a:gd name="connsiteX69" fmla="*/ 621680 w 3270095"/>
              <a:gd name="connsiteY69" fmla="*/ 564995 h 2488581"/>
              <a:gd name="connsiteX70" fmla="*/ 599378 w 3270095"/>
              <a:gd name="connsiteY70" fmla="*/ 587298 h 2488581"/>
              <a:gd name="connsiteX71" fmla="*/ 565924 w 3270095"/>
              <a:gd name="connsiteY71" fmla="*/ 643054 h 2488581"/>
              <a:gd name="connsiteX72" fmla="*/ 554773 w 3270095"/>
              <a:gd name="connsiteY72" fmla="*/ 662568 h 2488581"/>
              <a:gd name="connsiteX73" fmla="*/ 554773 w 3270095"/>
              <a:gd name="connsiteY73" fmla="*/ 693234 h 2488581"/>
              <a:gd name="connsiteX74" fmla="*/ 585439 w 3270095"/>
              <a:gd name="connsiteY74" fmla="*/ 813110 h 2488581"/>
              <a:gd name="connsiteX75" fmla="*/ 577076 w 3270095"/>
              <a:gd name="connsiteY75" fmla="*/ 866078 h 2488581"/>
              <a:gd name="connsiteX76" fmla="*/ 602166 w 3270095"/>
              <a:gd name="connsiteY76" fmla="*/ 907895 h 2488581"/>
              <a:gd name="connsiteX77" fmla="*/ 624468 w 3270095"/>
              <a:gd name="connsiteY77" fmla="*/ 999893 h 2488581"/>
              <a:gd name="connsiteX78" fmla="*/ 624468 w 3270095"/>
              <a:gd name="connsiteY78" fmla="*/ 1072376 h 2488581"/>
              <a:gd name="connsiteX79" fmla="*/ 607741 w 3270095"/>
              <a:gd name="connsiteY79" fmla="*/ 1133707 h 2488581"/>
              <a:gd name="connsiteX80" fmla="*/ 602166 w 3270095"/>
              <a:gd name="connsiteY80" fmla="*/ 1189464 h 2488581"/>
              <a:gd name="connsiteX81" fmla="*/ 607741 w 3270095"/>
              <a:gd name="connsiteY81" fmla="*/ 1225705 h 2488581"/>
              <a:gd name="connsiteX82" fmla="*/ 618893 w 3270095"/>
              <a:gd name="connsiteY82" fmla="*/ 1320490 h 2488581"/>
              <a:gd name="connsiteX83" fmla="*/ 616105 w 3270095"/>
              <a:gd name="connsiteY83" fmla="*/ 1387398 h 2488581"/>
              <a:gd name="connsiteX84" fmla="*/ 588227 w 3270095"/>
              <a:gd name="connsiteY84" fmla="*/ 1454305 h 2488581"/>
              <a:gd name="connsiteX85" fmla="*/ 549198 w 3270095"/>
              <a:gd name="connsiteY85" fmla="*/ 1501698 h 2488581"/>
              <a:gd name="connsiteX86" fmla="*/ 515744 w 3270095"/>
              <a:gd name="connsiteY86" fmla="*/ 1535151 h 2488581"/>
              <a:gd name="connsiteX87" fmla="*/ 487866 w 3270095"/>
              <a:gd name="connsiteY87" fmla="*/ 1568605 h 2488581"/>
              <a:gd name="connsiteX88" fmla="*/ 496229 w 3270095"/>
              <a:gd name="connsiteY88" fmla="*/ 1607634 h 2488581"/>
              <a:gd name="connsiteX89" fmla="*/ 457200 w 3270095"/>
              <a:gd name="connsiteY89" fmla="*/ 1674542 h 2488581"/>
              <a:gd name="connsiteX90" fmla="*/ 457200 w 3270095"/>
              <a:gd name="connsiteY90" fmla="*/ 1707995 h 2488581"/>
              <a:gd name="connsiteX91" fmla="*/ 454412 w 3270095"/>
              <a:gd name="connsiteY91" fmla="*/ 1760964 h 2488581"/>
              <a:gd name="connsiteX92" fmla="*/ 432110 w 3270095"/>
              <a:gd name="connsiteY92" fmla="*/ 1827871 h 2488581"/>
              <a:gd name="connsiteX93" fmla="*/ 404232 w 3270095"/>
              <a:gd name="connsiteY93" fmla="*/ 1869688 h 2488581"/>
              <a:gd name="connsiteX94" fmla="*/ 370778 w 3270095"/>
              <a:gd name="connsiteY94" fmla="*/ 1900354 h 2488581"/>
              <a:gd name="connsiteX95" fmla="*/ 317810 w 3270095"/>
              <a:gd name="connsiteY95" fmla="*/ 1942171 h 2488581"/>
              <a:gd name="connsiteX96" fmla="*/ 287144 w 3270095"/>
              <a:gd name="connsiteY96" fmla="*/ 1961685 h 2488581"/>
              <a:gd name="connsiteX97" fmla="*/ 264841 w 3270095"/>
              <a:gd name="connsiteY97" fmla="*/ 2023017 h 2488581"/>
              <a:gd name="connsiteX98" fmla="*/ 239751 w 3270095"/>
              <a:gd name="connsiteY98" fmla="*/ 2070410 h 2488581"/>
              <a:gd name="connsiteX99" fmla="*/ 217449 w 3270095"/>
              <a:gd name="connsiteY99" fmla="*/ 2128954 h 2488581"/>
              <a:gd name="connsiteX100" fmla="*/ 197934 w 3270095"/>
              <a:gd name="connsiteY100" fmla="*/ 2151256 h 2488581"/>
              <a:gd name="connsiteX101" fmla="*/ 153329 w 3270095"/>
              <a:gd name="connsiteY101" fmla="*/ 2195861 h 2488581"/>
              <a:gd name="connsiteX102" fmla="*/ 122663 w 3270095"/>
              <a:gd name="connsiteY102" fmla="*/ 2220951 h 2488581"/>
              <a:gd name="connsiteX103" fmla="*/ 114300 w 3270095"/>
              <a:gd name="connsiteY103" fmla="*/ 2254405 h 2488581"/>
              <a:gd name="connsiteX104" fmla="*/ 111512 w 3270095"/>
              <a:gd name="connsiteY104" fmla="*/ 2312949 h 2488581"/>
              <a:gd name="connsiteX105" fmla="*/ 94785 w 3270095"/>
              <a:gd name="connsiteY105" fmla="*/ 2377068 h 2488581"/>
              <a:gd name="connsiteX106" fmla="*/ 44605 w 3270095"/>
              <a:gd name="connsiteY106" fmla="*/ 2463490 h 2488581"/>
              <a:gd name="connsiteX107" fmla="*/ 0 w 3270095"/>
              <a:gd name="connsiteY107" fmla="*/ 2488581 h 2488581"/>
              <a:gd name="connsiteX0" fmla="*/ 3100039 w 3270095"/>
              <a:gd name="connsiteY0" fmla="*/ 1119768 h 2488581"/>
              <a:gd name="connsiteX1" fmla="*/ 3144644 w 3270095"/>
              <a:gd name="connsiteY1" fmla="*/ 1086315 h 2488581"/>
              <a:gd name="connsiteX2" fmla="*/ 3197612 w 3270095"/>
              <a:gd name="connsiteY2" fmla="*/ 1091890 h 2488581"/>
              <a:gd name="connsiteX3" fmla="*/ 3211551 w 3270095"/>
              <a:gd name="connsiteY3" fmla="*/ 1080739 h 2488581"/>
              <a:gd name="connsiteX4" fmla="*/ 3236641 w 3270095"/>
              <a:gd name="connsiteY4" fmla="*/ 1044498 h 2488581"/>
              <a:gd name="connsiteX5" fmla="*/ 3256156 w 3270095"/>
              <a:gd name="connsiteY5" fmla="*/ 1013832 h 2488581"/>
              <a:gd name="connsiteX6" fmla="*/ 3264520 w 3270095"/>
              <a:gd name="connsiteY6" fmla="*/ 952500 h 2488581"/>
              <a:gd name="connsiteX7" fmla="*/ 3242217 w 3270095"/>
              <a:gd name="connsiteY7" fmla="*/ 896744 h 2488581"/>
              <a:gd name="connsiteX8" fmla="*/ 3228278 w 3270095"/>
              <a:gd name="connsiteY8" fmla="*/ 854927 h 2488581"/>
              <a:gd name="connsiteX9" fmla="*/ 3242217 w 3270095"/>
              <a:gd name="connsiteY9" fmla="*/ 793595 h 2488581"/>
              <a:gd name="connsiteX10" fmla="*/ 3267307 w 3270095"/>
              <a:gd name="connsiteY10" fmla="*/ 748990 h 2488581"/>
              <a:gd name="connsiteX11" fmla="*/ 3258944 w 3270095"/>
              <a:gd name="connsiteY11" fmla="*/ 687659 h 2488581"/>
              <a:gd name="connsiteX12" fmla="*/ 3239429 w 3270095"/>
              <a:gd name="connsiteY12" fmla="*/ 623539 h 2488581"/>
              <a:gd name="connsiteX13" fmla="*/ 3223554 w 3270095"/>
              <a:gd name="connsiteY13" fmla="*/ 574085 h 2488581"/>
              <a:gd name="connsiteX14" fmla="*/ 3223554 w 3270095"/>
              <a:gd name="connsiteY14" fmla="*/ 571145 h 2488581"/>
              <a:gd name="connsiteX15" fmla="*/ 3189249 w 3270095"/>
              <a:gd name="connsiteY15" fmla="*/ 534329 h 2488581"/>
              <a:gd name="connsiteX16" fmla="*/ 3133493 w 3270095"/>
              <a:gd name="connsiteY16" fmla="*/ 500876 h 2488581"/>
              <a:gd name="connsiteX17" fmla="*/ 3077737 w 3270095"/>
              <a:gd name="connsiteY17" fmla="*/ 464634 h 2488581"/>
              <a:gd name="connsiteX18" fmla="*/ 3055434 w 3270095"/>
              <a:gd name="connsiteY18" fmla="*/ 442332 h 2488581"/>
              <a:gd name="connsiteX19" fmla="*/ 3002466 w 3270095"/>
              <a:gd name="connsiteY19" fmla="*/ 464634 h 2488581"/>
              <a:gd name="connsiteX20" fmla="*/ 2974588 w 3270095"/>
              <a:gd name="connsiteY20" fmla="*/ 478573 h 2488581"/>
              <a:gd name="connsiteX21" fmla="*/ 2938346 w 3270095"/>
              <a:gd name="connsiteY21" fmla="*/ 447907 h 2488581"/>
              <a:gd name="connsiteX22" fmla="*/ 2882590 w 3270095"/>
              <a:gd name="connsiteY22" fmla="*/ 442332 h 2488581"/>
              <a:gd name="connsiteX23" fmla="*/ 2832410 w 3270095"/>
              <a:gd name="connsiteY23" fmla="*/ 439544 h 2488581"/>
              <a:gd name="connsiteX24" fmla="*/ 2801744 w 3270095"/>
              <a:gd name="connsiteY24" fmla="*/ 414454 h 2488581"/>
              <a:gd name="connsiteX25" fmla="*/ 2737624 w 3270095"/>
              <a:gd name="connsiteY25" fmla="*/ 372637 h 2488581"/>
              <a:gd name="connsiteX26" fmla="*/ 2687444 w 3270095"/>
              <a:gd name="connsiteY26" fmla="*/ 341971 h 2488581"/>
              <a:gd name="connsiteX27" fmla="*/ 2631688 w 3270095"/>
              <a:gd name="connsiteY27" fmla="*/ 316881 h 2488581"/>
              <a:gd name="connsiteX28" fmla="*/ 2556417 w 3270095"/>
              <a:gd name="connsiteY28" fmla="*/ 277851 h 2488581"/>
              <a:gd name="connsiteX29" fmla="*/ 2520176 w 3270095"/>
              <a:gd name="connsiteY29" fmla="*/ 266700 h 2488581"/>
              <a:gd name="connsiteX30" fmla="*/ 2436541 w 3270095"/>
              <a:gd name="connsiteY30" fmla="*/ 255549 h 2488581"/>
              <a:gd name="connsiteX31" fmla="*/ 2369634 w 3270095"/>
              <a:gd name="connsiteY31" fmla="*/ 286215 h 2488581"/>
              <a:gd name="connsiteX32" fmla="*/ 2316666 w 3270095"/>
              <a:gd name="connsiteY32" fmla="*/ 280639 h 2488581"/>
              <a:gd name="connsiteX33" fmla="*/ 2280424 w 3270095"/>
              <a:gd name="connsiteY33" fmla="*/ 258337 h 2488581"/>
              <a:gd name="connsiteX34" fmla="*/ 2210729 w 3270095"/>
              <a:gd name="connsiteY34" fmla="*/ 258337 h 2488581"/>
              <a:gd name="connsiteX35" fmla="*/ 2138246 w 3270095"/>
              <a:gd name="connsiteY35" fmla="*/ 280639 h 2488581"/>
              <a:gd name="connsiteX36" fmla="*/ 2102005 w 3270095"/>
              <a:gd name="connsiteY36" fmla="*/ 289003 h 2488581"/>
              <a:gd name="connsiteX37" fmla="*/ 2040673 w 3270095"/>
              <a:gd name="connsiteY37" fmla="*/ 283427 h 2488581"/>
              <a:gd name="connsiteX38" fmla="*/ 1979341 w 3270095"/>
              <a:gd name="connsiteY38" fmla="*/ 261125 h 2488581"/>
              <a:gd name="connsiteX39" fmla="*/ 1870617 w 3270095"/>
              <a:gd name="connsiteY39" fmla="*/ 261125 h 2488581"/>
              <a:gd name="connsiteX40" fmla="*/ 1814861 w 3270095"/>
              <a:gd name="connsiteY40" fmla="*/ 230459 h 2488581"/>
              <a:gd name="connsiteX41" fmla="*/ 1778620 w 3270095"/>
              <a:gd name="connsiteY41" fmla="*/ 227671 h 2488581"/>
              <a:gd name="connsiteX42" fmla="*/ 1717288 w 3270095"/>
              <a:gd name="connsiteY42" fmla="*/ 194217 h 2488581"/>
              <a:gd name="connsiteX43" fmla="*/ 1681046 w 3270095"/>
              <a:gd name="connsiteY43" fmla="*/ 160764 h 2488581"/>
              <a:gd name="connsiteX44" fmla="*/ 1625290 w 3270095"/>
              <a:gd name="connsiteY44" fmla="*/ 121734 h 2488581"/>
              <a:gd name="connsiteX45" fmla="*/ 1580685 w 3270095"/>
              <a:gd name="connsiteY45" fmla="*/ 77129 h 2488581"/>
              <a:gd name="connsiteX46" fmla="*/ 1533293 w 3270095"/>
              <a:gd name="connsiteY46" fmla="*/ 35312 h 2488581"/>
              <a:gd name="connsiteX47" fmla="*/ 1405054 w 3270095"/>
              <a:gd name="connsiteY47" fmla="*/ 43676 h 2488581"/>
              <a:gd name="connsiteX48" fmla="*/ 1352085 w 3270095"/>
              <a:gd name="connsiteY48" fmla="*/ 32525 h 2488581"/>
              <a:gd name="connsiteX49" fmla="*/ 1313056 w 3270095"/>
              <a:gd name="connsiteY49" fmla="*/ 7434 h 2488581"/>
              <a:gd name="connsiteX50" fmla="*/ 1257300 w 3270095"/>
              <a:gd name="connsiteY50" fmla="*/ 1859 h 2488581"/>
              <a:gd name="connsiteX51" fmla="*/ 1201544 w 3270095"/>
              <a:gd name="connsiteY51" fmla="*/ 18585 h 2488581"/>
              <a:gd name="connsiteX52" fmla="*/ 1137424 w 3270095"/>
              <a:gd name="connsiteY52" fmla="*/ 46464 h 2488581"/>
              <a:gd name="connsiteX53" fmla="*/ 1078880 w 3270095"/>
              <a:gd name="connsiteY53" fmla="*/ 68766 h 2488581"/>
              <a:gd name="connsiteX54" fmla="*/ 1039851 w 3270095"/>
              <a:gd name="connsiteY54" fmla="*/ 105007 h 2488581"/>
              <a:gd name="connsiteX55" fmla="*/ 1006398 w 3270095"/>
              <a:gd name="connsiteY55" fmla="*/ 135673 h 2488581"/>
              <a:gd name="connsiteX56" fmla="*/ 970156 w 3270095"/>
              <a:gd name="connsiteY56" fmla="*/ 152400 h 2488581"/>
              <a:gd name="connsiteX57" fmla="*/ 933915 w 3270095"/>
              <a:gd name="connsiteY57" fmla="*/ 166339 h 2488581"/>
              <a:gd name="connsiteX58" fmla="*/ 880946 w 3270095"/>
              <a:gd name="connsiteY58" fmla="*/ 205368 h 2488581"/>
              <a:gd name="connsiteX59" fmla="*/ 853068 w 3270095"/>
              <a:gd name="connsiteY59" fmla="*/ 222095 h 2488581"/>
              <a:gd name="connsiteX60" fmla="*/ 833554 w 3270095"/>
              <a:gd name="connsiteY60" fmla="*/ 263912 h 2488581"/>
              <a:gd name="connsiteX61" fmla="*/ 811251 w 3270095"/>
              <a:gd name="connsiteY61" fmla="*/ 302942 h 2488581"/>
              <a:gd name="connsiteX62" fmla="*/ 814039 w 3270095"/>
              <a:gd name="connsiteY62" fmla="*/ 339183 h 2488581"/>
              <a:gd name="connsiteX63" fmla="*/ 822402 w 3270095"/>
              <a:gd name="connsiteY63" fmla="*/ 375425 h 2488581"/>
              <a:gd name="connsiteX64" fmla="*/ 777798 w 3270095"/>
              <a:gd name="connsiteY64" fmla="*/ 392151 h 2488581"/>
              <a:gd name="connsiteX65" fmla="*/ 738768 w 3270095"/>
              <a:gd name="connsiteY65" fmla="*/ 431181 h 2488581"/>
              <a:gd name="connsiteX66" fmla="*/ 710890 w 3270095"/>
              <a:gd name="connsiteY66" fmla="*/ 470210 h 2488581"/>
              <a:gd name="connsiteX67" fmla="*/ 663498 w 3270095"/>
              <a:gd name="connsiteY67" fmla="*/ 520390 h 2488581"/>
              <a:gd name="connsiteX68" fmla="*/ 621680 w 3270095"/>
              <a:gd name="connsiteY68" fmla="*/ 564995 h 2488581"/>
              <a:gd name="connsiteX69" fmla="*/ 599378 w 3270095"/>
              <a:gd name="connsiteY69" fmla="*/ 587298 h 2488581"/>
              <a:gd name="connsiteX70" fmla="*/ 565924 w 3270095"/>
              <a:gd name="connsiteY70" fmla="*/ 643054 h 2488581"/>
              <a:gd name="connsiteX71" fmla="*/ 554773 w 3270095"/>
              <a:gd name="connsiteY71" fmla="*/ 662568 h 2488581"/>
              <a:gd name="connsiteX72" fmla="*/ 554773 w 3270095"/>
              <a:gd name="connsiteY72" fmla="*/ 693234 h 2488581"/>
              <a:gd name="connsiteX73" fmla="*/ 585439 w 3270095"/>
              <a:gd name="connsiteY73" fmla="*/ 813110 h 2488581"/>
              <a:gd name="connsiteX74" fmla="*/ 577076 w 3270095"/>
              <a:gd name="connsiteY74" fmla="*/ 866078 h 2488581"/>
              <a:gd name="connsiteX75" fmla="*/ 602166 w 3270095"/>
              <a:gd name="connsiteY75" fmla="*/ 907895 h 2488581"/>
              <a:gd name="connsiteX76" fmla="*/ 624468 w 3270095"/>
              <a:gd name="connsiteY76" fmla="*/ 999893 h 2488581"/>
              <a:gd name="connsiteX77" fmla="*/ 624468 w 3270095"/>
              <a:gd name="connsiteY77" fmla="*/ 1072376 h 2488581"/>
              <a:gd name="connsiteX78" fmla="*/ 607741 w 3270095"/>
              <a:gd name="connsiteY78" fmla="*/ 1133707 h 2488581"/>
              <a:gd name="connsiteX79" fmla="*/ 602166 w 3270095"/>
              <a:gd name="connsiteY79" fmla="*/ 1189464 h 2488581"/>
              <a:gd name="connsiteX80" fmla="*/ 607741 w 3270095"/>
              <a:gd name="connsiteY80" fmla="*/ 1225705 h 2488581"/>
              <a:gd name="connsiteX81" fmla="*/ 618893 w 3270095"/>
              <a:gd name="connsiteY81" fmla="*/ 1320490 h 2488581"/>
              <a:gd name="connsiteX82" fmla="*/ 616105 w 3270095"/>
              <a:gd name="connsiteY82" fmla="*/ 1387398 h 2488581"/>
              <a:gd name="connsiteX83" fmla="*/ 588227 w 3270095"/>
              <a:gd name="connsiteY83" fmla="*/ 1454305 h 2488581"/>
              <a:gd name="connsiteX84" fmla="*/ 549198 w 3270095"/>
              <a:gd name="connsiteY84" fmla="*/ 1501698 h 2488581"/>
              <a:gd name="connsiteX85" fmla="*/ 515744 w 3270095"/>
              <a:gd name="connsiteY85" fmla="*/ 1535151 h 2488581"/>
              <a:gd name="connsiteX86" fmla="*/ 487866 w 3270095"/>
              <a:gd name="connsiteY86" fmla="*/ 1568605 h 2488581"/>
              <a:gd name="connsiteX87" fmla="*/ 496229 w 3270095"/>
              <a:gd name="connsiteY87" fmla="*/ 1607634 h 2488581"/>
              <a:gd name="connsiteX88" fmla="*/ 457200 w 3270095"/>
              <a:gd name="connsiteY88" fmla="*/ 1674542 h 2488581"/>
              <a:gd name="connsiteX89" fmla="*/ 457200 w 3270095"/>
              <a:gd name="connsiteY89" fmla="*/ 1707995 h 2488581"/>
              <a:gd name="connsiteX90" fmla="*/ 454412 w 3270095"/>
              <a:gd name="connsiteY90" fmla="*/ 1760964 h 2488581"/>
              <a:gd name="connsiteX91" fmla="*/ 432110 w 3270095"/>
              <a:gd name="connsiteY91" fmla="*/ 1827871 h 2488581"/>
              <a:gd name="connsiteX92" fmla="*/ 404232 w 3270095"/>
              <a:gd name="connsiteY92" fmla="*/ 1869688 h 2488581"/>
              <a:gd name="connsiteX93" fmla="*/ 370778 w 3270095"/>
              <a:gd name="connsiteY93" fmla="*/ 1900354 h 2488581"/>
              <a:gd name="connsiteX94" fmla="*/ 317810 w 3270095"/>
              <a:gd name="connsiteY94" fmla="*/ 1942171 h 2488581"/>
              <a:gd name="connsiteX95" fmla="*/ 287144 w 3270095"/>
              <a:gd name="connsiteY95" fmla="*/ 1961685 h 2488581"/>
              <a:gd name="connsiteX96" fmla="*/ 264841 w 3270095"/>
              <a:gd name="connsiteY96" fmla="*/ 2023017 h 2488581"/>
              <a:gd name="connsiteX97" fmla="*/ 239751 w 3270095"/>
              <a:gd name="connsiteY97" fmla="*/ 2070410 h 2488581"/>
              <a:gd name="connsiteX98" fmla="*/ 217449 w 3270095"/>
              <a:gd name="connsiteY98" fmla="*/ 2128954 h 2488581"/>
              <a:gd name="connsiteX99" fmla="*/ 197934 w 3270095"/>
              <a:gd name="connsiteY99" fmla="*/ 2151256 h 2488581"/>
              <a:gd name="connsiteX100" fmla="*/ 153329 w 3270095"/>
              <a:gd name="connsiteY100" fmla="*/ 2195861 h 2488581"/>
              <a:gd name="connsiteX101" fmla="*/ 122663 w 3270095"/>
              <a:gd name="connsiteY101" fmla="*/ 2220951 h 2488581"/>
              <a:gd name="connsiteX102" fmla="*/ 114300 w 3270095"/>
              <a:gd name="connsiteY102" fmla="*/ 2254405 h 2488581"/>
              <a:gd name="connsiteX103" fmla="*/ 111512 w 3270095"/>
              <a:gd name="connsiteY103" fmla="*/ 2312949 h 2488581"/>
              <a:gd name="connsiteX104" fmla="*/ 94785 w 3270095"/>
              <a:gd name="connsiteY104" fmla="*/ 2377068 h 2488581"/>
              <a:gd name="connsiteX105" fmla="*/ 44605 w 3270095"/>
              <a:gd name="connsiteY105" fmla="*/ 2463490 h 2488581"/>
              <a:gd name="connsiteX106" fmla="*/ 0 w 3270095"/>
              <a:gd name="connsiteY106" fmla="*/ 2488581 h 2488581"/>
              <a:gd name="connsiteX0" fmla="*/ 3144644 w 3270095"/>
              <a:gd name="connsiteY0" fmla="*/ 1086315 h 2488581"/>
              <a:gd name="connsiteX1" fmla="*/ 3197612 w 3270095"/>
              <a:gd name="connsiteY1" fmla="*/ 1091890 h 2488581"/>
              <a:gd name="connsiteX2" fmla="*/ 3211551 w 3270095"/>
              <a:gd name="connsiteY2" fmla="*/ 1080739 h 2488581"/>
              <a:gd name="connsiteX3" fmla="*/ 3236641 w 3270095"/>
              <a:gd name="connsiteY3" fmla="*/ 1044498 h 2488581"/>
              <a:gd name="connsiteX4" fmla="*/ 3256156 w 3270095"/>
              <a:gd name="connsiteY4" fmla="*/ 1013832 h 2488581"/>
              <a:gd name="connsiteX5" fmla="*/ 3264520 w 3270095"/>
              <a:gd name="connsiteY5" fmla="*/ 952500 h 2488581"/>
              <a:gd name="connsiteX6" fmla="*/ 3242217 w 3270095"/>
              <a:gd name="connsiteY6" fmla="*/ 896744 h 2488581"/>
              <a:gd name="connsiteX7" fmla="*/ 3228278 w 3270095"/>
              <a:gd name="connsiteY7" fmla="*/ 854927 h 2488581"/>
              <a:gd name="connsiteX8" fmla="*/ 3242217 w 3270095"/>
              <a:gd name="connsiteY8" fmla="*/ 793595 h 2488581"/>
              <a:gd name="connsiteX9" fmla="*/ 3267307 w 3270095"/>
              <a:gd name="connsiteY9" fmla="*/ 748990 h 2488581"/>
              <a:gd name="connsiteX10" fmla="*/ 3258944 w 3270095"/>
              <a:gd name="connsiteY10" fmla="*/ 687659 h 2488581"/>
              <a:gd name="connsiteX11" fmla="*/ 3239429 w 3270095"/>
              <a:gd name="connsiteY11" fmla="*/ 623539 h 2488581"/>
              <a:gd name="connsiteX12" fmla="*/ 3223554 w 3270095"/>
              <a:gd name="connsiteY12" fmla="*/ 574085 h 2488581"/>
              <a:gd name="connsiteX13" fmla="*/ 3223554 w 3270095"/>
              <a:gd name="connsiteY13" fmla="*/ 571145 h 2488581"/>
              <a:gd name="connsiteX14" fmla="*/ 3189249 w 3270095"/>
              <a:gd name="connsiteY14" fmla="*/ 534329 h 2488581"/>
              <a:gd name="connsiteX15" fmla="*/ 3133493 w 3270095"/>
              <a:gd name="connsiteY15" fmla="*/ 500876 h 2488581"/>
              <a:gd name="connsiteX16" fmla="*/ 3077737 w 3270095"/>
              <a:gd name="connsiteY16" fmla="*/ 464634 h 2488581"/>
              <a:gd name="connsiteX17" fmla="*/ 3055434 w 3270095"/>
              <a:gd name="connsiteY17" fmla="*/ 442332 h 2488581"/>
              <a:gd name="connsiteX18" fmla="*/ 3002466 w 3270095"/>
              <a:gd name="connsiteY18" fmla="*/ 464634 h 2488581"/>
              <a:gd name="connsiteX19" fmla="*/ 2974588 w 3270095"/>
              <a:gd name="connsiteY19" fmla="*/ 478573 h 2488581"/>
              <a:gd name="connsiteX20" fmla="*/ 2938346 w 3270095"/>
              <a:gd name="connsiteY20" fmla="*/ 447907 h 2488581"/>
              <a:gd name="connsiteX21" fmla="*/ 2882590 w 3270095"/>
              <a:gd name="connsiteY21" fmla="*/ 442332 h 2488581"/>
              <a:gd name="connsiteX22" fmla="*/ 2832410 w 3270095"/>
              <a:gd name="connsiteY22" fmla="*/ 439544 h 2488581"/>
              <a:gd name="connsiteX23" fmla="*/ 2801744 w 3270095"/>
              <a:gd name="connsiteY23" fmla="*/ 414454 h 2488581"/>
              <a:gd name="connsiteX24" fmla="*/ 2737624 w 3270095"/>
              <a:gd name="connsiteY24" fmla="*/ 372637 h 2488581"/>
              <a:gd name="connsiteX25" fmla="*/ 2687444 w 3270095"/>
              <a:gd name="connsiteY25" fmla="*/ 341971 h 2488581"/>
              <a:gd name="connsiteX26" fmla="*/ 2631688 w 3270095"/>
              <a:gd name="connsiteY26" fmla="*/ 316881 h 2488581"/>
              <a:gd name="connsiteX27" fmla="*/ 2556417 w 3270095"/>
              <a:gd name="connsiteY27" fmla="*/ 277851 h 2488581"/>
              <a:gd name="connsiteX28" fmla="*/ 2520176 w 3270095"/>
              <a:gd name="connsiteY28" fmla="*/ 266700 h 2488581"/>
              <a:gd name="connsiteX29" fmla="*/ 2436541 w 3270095"/>
              <a:gd name="connsiteY29" fmla="*/ 255549 h 2488581"/>
              <a:gd name="connsiteX30" fmla="*/ 2369634 w 3270095"/>
              <a:gd name="connsiteY30" fmla="*/ 286215 h 2488581"/>
              <a:gd name="connsiteX31" fmla="*/ 2316666 w 3270095"/>
              <a:gd name="connsiteY31" fmla="*/ 280639 h 2488581"/>
              <a:gd name="connsiteX32" fmla="*/ 2280424 w 3270095"/>
              <a:gd name="connsiteY32" fmla="*/ 258337 h 2488581"/>
              <a:gd name="connsiteX33" fmla="*/ 2210729 w 3270095"/>
              <a:gd name="connsiteY33" fmla="*/ 258337 h 2488581"/>
              <a:gd name="connsiteX34" fmla="*/ 2138246 w 3270095"/>
              <a:gd name="connsiteY34" fmla="*/ 280639 h 2488581"/>
              <a:gd name="connsiteX35" fmla="*/ 2102005 w 3270095"/>
              <a:gd name="connsiteY35" fmla="*/ 289003 h 2488581"/>
              <a:gd name="connsiteX36" fmla="*/ 2040673 w 3270095"/>
              <a:gd name="connsiteY36" fmla="*/ 283427 h 2488581"/>
              <a:gd name="connsiteX37" fmla="*/ 1979341 w 3270095"/>
              <a:gd name="connsiteY37" fmla="*/ 261125 h 2488581"/>
              <a:gd name="connsiteX38" fmla="*/ 1870617 w 3270095"/>
              <a:gd name="connsiteY38" fmla="*/ 261125 h 2488581"/>
              <a:gd name="connsiteX39" fmla="*/ 1814861 w 3270095"/>
              <a:gd name="connsiteY39" fmla="*/ 230459 h 2488581"/>
              <a:gd name="connsiteX40" fmla="*/ 1778620 w 3270095"/>
              <a:gd name="connsiteY40" fmla="*/ 227671 h 2488581"/>
              <a:gd name="connsiteX41" fmla="*/ 1717288 w 3270095"/>
              <a:gd name="connsiteY41" fmla="*/ 194217 h 2488581"/>
              <a:gd name="connsiteX42" fmla="*/ 1681046 w 3270095"/>
              <a:gd name="connsiteY42" fmla="*/ 160764 h 2488581"/>
              <a:gd name="connsiteX43" fmla="*/ 1625290 w 3270095"/>
              <a:gd name="connsiteY43" fmla="*/ 121734 h 2488581"/>
              <a:gd name="connsiteX44" fmla="*/ 1580685 w 3270095"/>
              <a:gd name="connsiteY44" fmla="*/ 77129 h 2488581"/>
              <a:gd name="connsiteX45" fmla="*/ 1533293 w 3270095"/>
              <a:gd name="connsiteY45" fmla="*/ 35312 h 2488581"/>
              <a:gd name="connsiteX46" fmla="*/ 1405054 w 3270095"/>
              <a:gd name="connsiteY46" fmla="*/ 43676 h 2488581"/>
              <a:gd name="connsiteX47" fmla="*/ 1352085 w 3270095"/>
              <a:gd name="connsiteY47" fmla="*/ 32525 h 2488581"/>
              <a:gd name="connsiteX48" fmla="*/ 1313056 w 3270095"/>
              <a:gd name="connsiteY48" fmla="*/ 7434 h 2488581"/>
              <a:gd name="connsiteX49" fmla="*/ 1257300 w 3270095"/>
              <a:gd name="connsiteY49" fmla="*/ 1859 h 2488581"/>
              <a:gd name="connsiteX50" fmla="*/ 1201544 w 3270095"/>
              <a:gd name="connsiteY50" fmla="*/ 18585 h 2488581"/>
              <a:gd name="connsiteX51" fmla="*/ 1137424 w 3270095"/>
              <a:gd name="connsiteY51" fmla="*/ 46464 h 2488581"/>
              <a:gd name="connsiteX52" fmla="*/ 1078880 w 3270095"/>
              <a:gd name="connsiteY52" fmla="*/ 68766 h 2488581"/>
              <a:gd name="connsiteX53" fmla="*/ 1039851 w 3270095"/>
              <a:gd name="connsiteY53" fmla="*/ 105007 h 2488581"/>
              <a:gd name="connsiteX54" fmla="*/ 1006398 w 3270095"/>
              <a:gd name="connsiteY54" fmla="*/ 135673 h 2488581"/>
              <a:gd name="connsiteX55" fmla="*/ 970156 w 3270095"/>
              <a:gd name="connsiteY55" fmla="*/ 152400 h 2488581"/>
              <a:gd name="connsiteX56" fmla="*/ 933915 w 3270095"/>
              <a:gd name="connsiteY56" fmla="*/ 166339 h 2488581"/>
              <a:gd name="connsiteX57" fmla="*/ 880946 w 3270095"/>
              <a:gd name="connsiteY57" fmla="*/ 205368 h 2488581"/>
              <a:gd name="connsiteX58" fmla="*/ 853068 w 3270095"/>
              <a:gd name="connsiteY58" fmla="*/ 222095 h 2488581"/>
              <a:gd name="connsiteX59" fmla="*/ 833554 w 3270095"/>
              <a:gd name="connsiteY59" fmla="*/ 263912 h 2488581"/>
              <a:gd name="connsiteX60" fmla="*/ 811251 w 3270095"/>
              <a:gd name="connsiteY60" fmla="*/ 302942 h 2488581"/>
              <a:gd name="connsiteX61" fmla="*/ 814039 w 3270095"/>
              <a:gd name="connsiteY61" fmla="*/ 339183 h 2488581"/>
              <a:gd name="connsiteX62" fmla="*/ 822402 w 3270095"/>
              <a:gd name="connsiteY62" fmla="*/ 375425 h 2488581"/>
              <a:gd name="connsiteX63" fmla="*/ 777798 w 3270095"/>
              <a:gd name="connsiteY63" fmla="*/ 392151 h 2488581"/>
              <a:gd name="connsiteX64" fmla="*/ 738768 w 3270095"/>
              <a:gd name="connsiteY64" fmla="*/ 431181 h 2488581"/>
              <a:gd name="connsiteX65" fmla="*/ 710890 w 3270095"/>
              <a:gd name="connsiteY65" fmla="*/ 470210 h 2488581"/>
              <a:gd name="connsiteX66" fmla="*/ 663498 w 3270095"/>
              <a:gd name="connsiteY66" fmla="*/ 520390 h 2488581"/>
              <a:gd name="connsiteX67" fmla="*/ 621680 w 3270095"/>
              <a:gd name="connsiteY67" fmla="*/ 564995 h 2488581"/>
              <a:gd name="connsiteX68" fmla="*/ 599378 w 3270095"/>
              <a:gd name="connsiteY68" fmla="*/ 587298 h 2488581"/>
              <a:gd name="connsiteX69" fmla="*/ 565924 w 3270095"/>
              <a:gd name="connsiteY69" fmla="*/ 643054 h 2488581"/>
              <a:gd name="connsiteX70" fmla="*/ 554773 w 3270095"/>
              <a:gd name="connsiteY70" fmla="*/ 662568 h 2488581"/>
              <a:gd name="connsiteX71" fmla="*/ 554773 w 3270095"/>
              <a:gd name="connsiteY71" fmla="*/ 693234 h 2488581"/>
              <a:gd name="connsiteX72" fmla="*/ 585439 w 3270095"/>
              <a:gd name="connsiteY72" fmla="*/ 813110 h 2488581"/>
              <a:gd name="connsiteX73" fmla="*/ 577076 w 3270095"/>
              <a:gd name="connsiteY73" fmla="*/ 866078 h 2488581"/>
              <a:gd name="connsiteX74" fmla="*/ 602166 w 3270095"/>
              <a:gd name="connsiteY74" fmla="*/ 907895 h 2488581"/>
              <a:gd name="connsiteX75" fmla="*/ 624468 w 3270095"/>
              <a:gd name="connsiteY75" fmla="*/ 999893 h 2488581"/>
              <a:gd name="connsiteX76" fmla="*/ 624468 w 3270095"/>
              <a:gd name="connsiteY76" fmla="*/ 1072376 h 2488581"/>
              <a:gd name="connsiteX77" fmla="*/ 607741 w 3270095"/>
              <a:gd name="connsiteY77" fmla="*/ 1133707 h 2488581"/>
              <a:gd name="connsiteX78" fmla="*/ 602166 w 3270095"/>
              <a:gd name="connsiteY78" fmla="*/ 1189464 h 2488581"/>
              <a:gd name="connsiteX79" fmla="*/ 607741 w 3270095"/>
              <a:gd name="connsiteY79" fmla="*/ 1225705 h 2488581"/>
              <a:gd name="connsiteX80" fmla="*/ 618893 w 3270095"/>
              <a:gd name="connsiteY80" fmla="*/ 1320490 h 2488581"/>
              <a:gd name="connsiteX81" fmla="*/ 616105 w 3270095"/>
              <a:gd name="connsiteY81" fmla="*/ 1387398 h 2488581"/>
              <a:gd name="connsiteX82" fmla="*/ 588227 w 3270095"/>
              <a:gd name="connsiteY82" fmla="*/ 1454305 h 2488581"/>
              <a:gd name="connsiteX83" fmla="*/ 549198 w 3270095"/>
              <a:gd name="connsiteY83" fmla="*/ 1501698 h 2488581"/>
              <a:gd name="connsiteX84" fmla="*/ 515744 w 3270095"/>
              <a:gd name="connsiteY84" fmla="*/ 1535151 h 2488581"/>
              <a:gd name="connsiteX85" fmla="*/ 487866 w 3270095"/>
              <a:gd name="connsiteY85" fmla="*/ 1568605 h 2488581"/>
              <a:gd name="connsiteX86" fmla="*/ 496229 w 3270095"/>
              <a:gd name="connsiteY86" fmla="*/ 1607634 h 2488581"/>
              <a:gd name="connsiteX87" fmla="*/ 457200 w 3270095"/>
              <a:gd name="connsiteY87" fmla="*/ 1674542 h 2488581"/>
              <a:gd name="connsiteX88" fmla="*/ 457200 w 3270095"/>
              <a:gd name="connsiteY88" fmla="*/ 1707995 h 2488581"/>
              <a:gd name="connsiteX89" fmla="*/ 454412 w 3270095"/>
              <a:gd name="connsiteY89" fmla="*/ 1760964 h 2488581"/>
              <a:gd name="connsiteX90" fmla="*/ 432110 w 3270095"/>
              <a:gd name="connsiteY90" fmla="*/ 1827871 h 2488581"/>
              <a:gd name="connsiteX91" fmla="*/ 404232 w 3270095"/>
              <a:gd name="connsiteY91" fmla="*/ 1869688 h 2488581"/>
              <a:gd name="connsiteX92" fmla="*/ 370778 w 3270095"/>
              <a:gd name="connsiteY92" fmla="*/ 1900354 h 2488581"/>
              <a:gd name="connsiteX93" fmla="*/ 317810 w 3270095"/>
              <a:gd name="connsiteY93" fmla="*/ 1942171 h 2488581"/>
              <a:gd name="connsiteX94" fmla="*/ 287144 w 3270095"/>
              <a:gd name="connsiteY94" fmla="*/ 1961685 h 2488581"/>
              <a:gd name="connsiteX95" fmla="*/ 264841 w 3270095"/>
              <a:gd name="connsiteY95" fmla="*/ 2023017 h 2488581"/>
              <a:gd name="connsiteX96" fmla="*/ 239751 w 3270095"/>
              <a:gd name="connsiteY96" fmla="*/ 2070410 h 2488581"/>
              <a:gd name="connsiteX97" fmla="*/ 217449 w 3270095"/>
              <a:gd name="connsiteY97" fmla="*/ 2128954 h 2488581"/>
              <a:gd name="connsiteX98" fmla="*/ 197934 w 3270095"/>
              <a:gd name="connsiteY98" fmla="*/ 2151256 h 2488581"/>
              <a:gd name="connsiteX99" fmla="*/ 153329 w 3270095"/>
              <a:gd name="connsiteY99" fmla="*/ 2195861 h 2488581"/>
              <a:gd name="connsiteX100" fmla="*/ 122663 w 3270095"/>
              <a:gd name="connsiteY100" fmla="*/ 2220951 h 2488581"/>
              <a:gd name="connsiteX101" fmla="*/ 114300 w 3270095"/>
              <a:gd name="connsiteY101" fmla="*/ 2254405 h 2488581"/>
              <a:gd name="connsiteX102" fmla="*/ 111512 w 3270095"/>
              <a:gd name="connsiteY102" fmla="*/ 2312949 h 2488581"/>
              <a:gd name="connsiteX103" fmla="*/ 94785 w 3270095"/>
              <a:gd name="connsiteY103" fmla="*/ 2377068 h 2488581"/>
              <a:gd name="connsiteX104" fmla="*/ 44605 w 3270095"/>
              <a:gd name="connsiteY104" fmla="*/ 2463490 h 2488581"/>
              <a:gd name="connsiteX105" fmla="*/ 0 w 3270095"/>
              <a:gd name="connsiteY105" fmla="*/ 2488581 h 2488581"/>
              <a:gd name="connsiteX0" fmla="*/ 3197612 w 3270095"/>
              <a:gd name="connsiteY0" fmla="*/ 1091890 h 2488581"/>
              <a:gd name="connsiteX1" fmla="*/ 3211551 w 3270095"/>
              <a:gd name="connsiteY1" fmla="*/ 1080739 h 2488581"/>
              <a:gd name="connsiteX2" fmla="*/ 3236641 w 3270095"/>
              <a:gd name="connsiteY2" fmla="*/ 1044498 h 2488581"/>
              <a:gd name="connsiteX3" fmla="*/ 3256156 w 3270095"/>
              <a:gd name="connsiteY3" fmla="*/ 1013832 h 2488581"/>
              <a:gd name="connsiteX4" fmla="*/ 3264520 w 3270095"/>
              <a:gd name="connsiteY4" fmla="*/ 952500 h 2488581"/>
              <a:gd name="connsiteX5" fmla="*/ 3242217 w 3270095"/>
              <a:gd name="connsiteY5" fmla="*/ 896744 h 2488581"/>
              <a:gd name="connsiteX6" fmla="*/ 3228278 w 3270095"/>
              <a:gd name="connsiteY6" fmla="*/ 854927 h 2488581"/>
              <a:gd name="connsiteX7" fmla="*/ 3242217 w 3270095"/>
              <a:gd name="connsiteY7" fmla="*/ 793595 h 2488581"/>
              <a:gd name="connsiteX8" fmla="*/ 3267307 w 3270095"/>
              <a:gd name="connsiteY8" fmla="*/ 748990 h 2488581"/>
              <a:gd name="connsiteX9" fmla="*/ 3258944 w 3270095"/>
              <a:gd name="connsiteY9" fmla="*/ 687659 h 2488581"/>
              <a:gd name="connsiteX10" fmla="*/ 3239429 w 3270095"/>
              <a:gd name="connsiteY10" fmla="*/ 623539 h 2488581"/>
              <a:gd name="connsiteX11" fmla="*/ 3223554 w 3270095"/>
              <a:gd name="connsiteY11" fmla="*/ 574085 h 2488581"/>
              <a:gd name="connsiteX12" fmla="*/ 3223554 w 3270095"/>
              <a:gd name="connsiteY12" fmla="*/ 571145 h 2488581"/>
              <a:gd name="connsiteX13" fmla="*/ 3189249 w 3270095"/>
              <a:gd name="connsiteY13" fmla="*/ 534329 h 2488581"/>
              <a:gd name="connsiteX14" fmla="*/ 3133493 w 3270095"/>
              <a:gd name="connsiteY14" fmla="*/ 500876 h 2488581"/>
              <a:gd name="connsiteX15" fmla="*/ 3077737 w 3270095"/>
              <a:gd name="connsiteY15" fmla="*/ 464634 h 2488581"/>
              <a:gd name="connsiteX16" fmla="*/ 3055434 w 3270095"/>
              <a:gd name="connsiteY16" fmla="*/ 442332 h 2488581"/>
              <a:gd name="connsiteX17" fmla="*/ 3002466 w 3270095"/>
              <a:gd name="connsiteY17" fmla="*/ 464634 h 2488581"/>
              <a:gd name="connsiteX18" fmla="*/ 2974588 w 3270095"/>
              <a:gd name="connsiteY18" fmla="*/ 478573 h 2488581"/>
              <a:gd name="connsiteX19" fmla="*/ 2938346 w 3270095"/>
              <a:gd name="connsiteY19" fmla="*/ 447907 h 2488581"/>
              <a:gd name="connsiteX20" fmla="*/ 2882590 w 3270095"/>
              <a:gd name="connsiteY20" fmla="*/ 442332 h 2488581"/>
              <a:gd name="connsiteX21" fmla="*/ 2832410 w 3270095"/>
              <a:gd name="connsiteY21" fmla="*/ 439544 h 2488581"/>
              <a:gd name="connsiteX22" fmla="*/ 2801744 w 3270095"/>
              <a:gd name="connsiteY22" fmla="*/ 414454 h 2488581"/>
              <a:gd name="connsiteX23" fmla="*/ 2737624 w 3270095"/>
              <a:gd name="connsiteY23" fmla="*/ 372637 h 2488581"/>
              <a:gd name="connsiteX24" fmla="*/ 2687444 w 3270095"/>
              <a:gd name="connsiteY24" fmla="*/ 341971 h 2488581"/>
              <a:gd name="connsiteX25" fmla="*/ 2631688 w 3270095"/>
              <a:gd name="connsiteY25" fmla="*/ 316881 h 2488581"/>
              <a:gd name="connsiteX26" fmla="*/ 2556417 w 3270095"/>
              <a:gd name="connsiteY26" fmla="*/ 277851 h 2488581"/>
              <a:gd name="connsiteX27" fmla="*/ 2520176 w 3270095"/>
              <a:gd name="connsiteY27" fmla="*/ 266700 h 2488581"/>
              <a:gd name="connsiteX28" fmla="*/ 2436541 w 3270095"/>
              <a:gd name="connsiteY28" fmla="*/ 255549 h 2488581"/>
              <a:gd name="connsiteX29" fmla="*/ 2369634 w 3270095"/>
              <a:gd name="connsiteY29" fmla="*/ 286215 h 2488581"/>
              <a:gd name="connsiteX30" fmla="*/ 2316666 w 3270095"/>
              <a:gd name="connsiteY30" fmla="*/ 280639 h 2488581"/>
              <a:gd name="connsiteX31" fmla="*/ 2280424 w 3270095"/>
              <a:gd name="connsiteY31" fmla="*/ 258337 h 2488581"/>
              <a:gd name="connsiteX32" fmla="*/ 2210729 w 3270095"/>
              <a:gd name="connsiteY32" fmla="*/ 258337 h 2488581"/>
              <a:gd name="connsiteX33" fmla="*/ 2138246 w 3270095"/>
              <a:gd name="connsiteY33" fmla="*/ 280639 h 2488581"/>
              <a:gd name="connsiteX34" fmla="*/ 2102005 w 3270095"/>
              <a:gd name="connsiteY34" fmla="*/ 289003 h 2488581"/>
              <a:gd name="connsiteX35" fmla="*/ 2040673 w 3270095"/>
              <a:gd name="connsiteY35" fmla="*/ 283427 h 2488581"/>
              <a:gd name="connsiteX36" fmla="*/ 1979341 w 3270095"/>
              <a:gd name="connsiteY36" fmla="*/ 261125 h 2488581"/>
              <a:gd name="connsiteX37" fmla="*/ 1870617 w 3270095"/>
              <a:gd name="connsiteY37" fmla="*/ 261125 h 2488581"/>
              <a:gd name="connsiteX38" fmla="*/ 1814861 w 3270095"/>
              <a:gd name="connsiteY38" fmla="*/ 230459 h 2488581"/>
              <a:gd name="connsiteX39" fmla="*/ 1778620 w 3270095"/>
              <a:gd name="connsiteY39" fmla="*/ 227671 h 2488581"/>
              <a:gd name="connsiteX40" fmla="*/ 1717288 w 3270095"/>
              <a:gd name="connsiteY40" fmla="*/ 194217 h 2488581"/>
              <a:gd name="connsiteX41" fmla="*/ 1681046 w 3270095"/>
              <a:gd name="connsiteY41" fmla="*/ 160764 h 2488581"/>
              <a:gd name="connsiteX42" fmla="*/ 1625290 w 3270095"/>
              <a:gd name="connsiteY42" fmla="*/ 121734 h 2488581"/>
              <a:gd name="connsiteX43" fmla="*/ 1580685 w 3270095"/>
              <a:gd name="connsiteY43" fmla="*/ 77129 h 2488581"/>
              <a:gd name="connsiteX44" fmla="*/ 1533293 w 3270095"/>
              <a:gd name="connsiteY44" fmla="*/ 35312 h 2488581"/>
              <a:gd name="connsiteX45" fmla="*/ 1405054 w 3270095"/>
              <a:gd name="connsiteY45" fmla="*/ 43676 h 2488581"/>
              <a:gd name="connsiteX46" fmla="*/ 1352085 w 3270095"/>
              <a:gd name="connsiteY46" fmla="*/ 32525 h 2488581"/>
              <a:gd name="connsiteX47" fmla="*/ 1313056 w 3270095"/>
              <a:gd name="connsiteY47" fmla="*/ 7434 h 2488581"/>
              <a:gd name="connsiteX48" fmla="*/ 1257300 w 3270095"/>
              <a:gd name="connsiteY48" fmla="*/ 1859 h 2488581"/>
              <a:gd name="connsiteX49" fmla="*/ 1201544 w 3270095"/>
              <a:gd name="connsiteY49" fmla="*/ 18585 h 2488581"/>
              <a:gd name="connsiteX50" fmla="*/ 1137424 w 3270095"/>
              <a:gd name="connsiteY50" fmla="*/ 46464 h 2488581"/>
              <a:gd name="connsiteX51" fmla="*/ 1078880 w 3270095"/>
              <a:gd name="connsiteY51" fmla="*/ 68766 h 2488581"/>
              <a:gd name="connsiteX52" fmla="*/ 1039851 w 3270095"/>
              <a:gd name="connsiteY52" fmla="*/ 105007 h 2488581"/>
              <a:gd name="connsiteX53" fmla="*/ 1006398 w 3270095"/>
              <a:gd name="connsiteY53" fmla="*/ 135673 h 2488581"/>
              <a:gd name="connsiteX54" fmla="*/ 970156 w 3270095"/>
              <a:gd name="connsiteY54" fmla="*/ 152400 h 2488581"/>
              <a:gd name="connsiteX55" fmla="*/ 933915 w 3270095"/>
              <a:gd name="connsiteY55" fmla="*/ 166339 h 2488581"/>
              <a:gd name="connsiteX56" fmla="*/ 880946 w 3270095"/>
              <a:gd name="connsiteY56" fmla="*/ 205368 h 2488581"/>
              <a:gd name="connsiteX57" fmla="*/ 853068 w 3270095"/>
              <a:gd name="connsiteY57" fmla="*/ 222095 h 2488581"/>
              <a:gd name="connsiteX58" fmla="*/ 833554 w 3270095"/>
              <a:gd name="connsiteY58" fmla="*/ 263912 h 2488581"/>
              <a:gd name="connsiteX59" fmla="*/ 811251 w 3270095"/>
              <a:gd name="connsiteY59" fmla="*/ 302942 h 2488581"/>
              <a:gd name="connsiteX60" fmla="*/ 814039 w 3270095"/>
              <a:gd name="connsiteY60" fmla="*/ 339183 h 2488581"/>
              <a:gd name="connsiteX61" fmla="*/ 822402 w 3270095"/>
              <a:gd name="connsiteY61" fmla="*/ 375425 h 2488581"/>
              <a:gd name="connsiteX62" fmla="*/ 777798 w 3270095"/>
              <a:gd name="connsiteY62" fmla="*/ 392151 h 2488581"/>
              <a:gd name="connsiteX63" fmla="*/ 738768 w 3270095"/>
              <a:gd name="connsiteY63" fmla="*/ 431181 h 2488581"/>
              <a:gd name="connsiteX64" fmla="*/ 710890 w 3270095"/>
              <a:gd name="connsiteY64" fmla="*/ 470210 h 2488581"/>
              <a:gd name="connsiteX65" fmla="*/ 663498 w 3270095"/>
              <a:gd name="connsiteY65" fmla="*/ 520390 h 2488581"/>
              <a:gd name="connsiteX66" fmla="*/ 621680 w 3270095"/>
              <a:gd name="connsiteY66" fmla="*/ 564995 h 2488581"/>
              <a:gd name="connsiteX67" fmla="*/ 599378 w 3270095"/>
              <a:gd name="connsiteY67" fmla="*/ 587298 h 2488581"/>
              <a:gd name="connsiteX68" fmla="*/ 565924 w 3270095"/>
              <a:gd name="connsiteY68" fmla="*/ 643054 h 2488581"/>
              <a:gd name="connsiteX69" fmla="*/ 554773 w 3270095"/>
              <a:gd name="connsiteY69" fmla="*/ 662568 h 2488581"/>
              <a:gd name="connsiteX70" fmla="*/ 554773 w 3270095"/>
              <a:gd name="connsiteY70" fmla="*/ 693234 h 2488581"/>
              <a:gd name="connsiteX71" fmla="*/ 585439 w 3270095"/>
              <a:gd name="connsiteY71" fmla="*/ 813110 h 2488581"/>
              <a:gd name="connsiteX72" fmla="*/ 577076 w 3270095"/>
              <a:gd name="connsiteY72" fmla="*/ 866078 h 2488581"/>
              <a:gd name="connsiteX73" fmla="*/ 602166 w 3270095"/>
              <a:gd name="connsiteY73" fmla="*/ 907895 h 2488581"/>
              <a:gd name="connsiteX74" fmla="*/ 624468 w 3270095"/>
              <a:gd name="connsiteY74" fmla="*/ 999893 h 2488581"/>
              <a:gd name="connsiteX75" fmla="*/ 624468 w 3270095"/>
              <a:gd name="connsiteY75" fmla="*/ 1072376 h 2488581"/>
              <a:gd name="connsiteX76" fmla="*/ 607741 w 3270095"/>
              <a:gd name="connsiteY76" fmla="*/ 1133707 h 2488581"/>
              <a:gd name="connsiteX77" fmla="*/ 602166 w 3270095"/>
              <a:gd name="connsiteY77" fmla="*/ 1189464 h 2488581"/>
              <a:gd name="connsiteX78" fmla="*/ 607741 w 3270095"/>
              <a:gd name="connsiteY78" fmla="*/ 1225705 h 2488581"/>
              <a:gd name="connsiteX79" fmla="*/ 618893 w 3270095"/>
              <a:gd name="connsiteY79" fmla="*/ 1320490 h 2488581"/>
              <a:gd name="connsiteX80" fmla="*/ 616105 w 3270095"/>
              <a:gd name="connsiteY80" fmla="*/ 1387398 h 2488581"/>
              <a:gd name="connsiteX81" fmla="*/ 588227 w 3270095"/>
              <a:gd name="connsiteY81" fmla="*/ 1454305 h 2488581"/>
              <a:gd name="connsiteX82" fmla="*/ 549198 w 3270095"/>
              <a:gd name="connsiteY82" fmla="*/ 1501698 h 2488581"/>
              <a:gd name="connsiteX83" fmla="*/ 515744 w 3270095"/>
              <a:gd name="connsiteY83" fmla="*/ 1535151 h 2488581"/>
              <a:gd name="connsiteX84" fmla="*/ 487866 w 3270095"/>
              <a:gd name="connsiteY84" fmla="*/ 1568605 h 2488581"/>
              <a:gd name="connsiteX85" fmla="*/ 496229 w 3270095"/>
              <a:gd name="connsiteY85" fmla="*/ 1607634 h 2488581"/>
              <a:gd name="connsiteX86" fmla="*/ 457200 w 3270095"/>
              <a:gd name="connsiteY86" fmla="*/ 1674542 h 2488581"/>
              <a:gd name="connsiteX87" fmla="*/ 457200 w 3270095"/>
              <a:gd name="connsiteY87" fmla="*/ 1707995 h 2488581"/>
              <a:gd name="connsiteX88" fmla="*/ 454412 w 3270095"/>
              <a:gd name="connsiteY88" fmla="*/ 1760964 h 2488581"/>
              <a:gd name="connsiteX89" fmla="*/ 432110 w 3270095"/>
              <a:gd name="connsiteY89" fmla="*/ 1827871 h 2488581"/>
              <a:gd name="connsiteX90" fmla="*/ 404232 w 3270095"/>
              <a:gd name="connsiteY90" fmla="*/ 1869688 h 2488581"/>
              <a:gd name="connsiteX91" fmla="*/ 370778 w 3270095"/>
              <a:gd name="connsiteY91" fmla="*/ 1900354 h 2488581"/>
              <a:gd name="connsiteX92" fmla="*/ 317810 w 3270095"/>
              <a:gd name="connsiteY92" fmla="*/ 1942171 h 2488581"/>
              <a:gd name="connsiteX93" fmla="*/ 287144 w 3270095"/>
              <a:gd name="connsiteY93" fmla="*/ 1961685 h 2488581"/>
              <a:gd name="connsiteX94" fmla="*/ 264841 w 3270095"/>
              <a:gd name="connsiteY94" fmla="*/ 2023017 h 2488581"/>
              <a:gd name="connsiteX95" fmla="*/ 239751 w 3270095"/>
              <a:gd name="connsiteY95" fmla="*/ 2070410 h 2488581"/>
              <a:gd name="connsiteX96" fmla="*/ 217449 w 3270095"/>
              <a:gd name="connsiteY96" fmla="*/ 2128954 h 2488581"/>
              <a:gd name="connsiteX97" fmla="*/ 197934 w 3270095"/>
              <a:gd name="connsiteY97" fmla="*/ 2151256 h 2488581"/>
              <a:gd name="connsiteX98" fmla="*/ 153329 w 3270095"/>
              <a:gd name="connsiteY98" fmla="*/ 2195861 h 2488581"/>
              <a:gd name="connsiteX99" fmla="*/ 122663 w 3270095"/>
              <a:gd name="connsiteY99" fmla="*/ 2220951 h 2488581"/>
              <a:gd name="connsiteX100" fmla="*/ 114300 w 3270095"/>
              <a:gd name="connsiteY100" fmla="*/ 2254405 h 2488581"/>
              <a:gd name="connsiteX101" fmla="*/ 111512 w 3270095"/>
              <a:gd name="connsiteY101" fmla="*/ 2312949 h 2488581"/>
              <a:gd name="connsiteX102" fmla="*/ 94785 w 3270095"/>
              <a:gd name="connsiteY102" fmla="*/ 2377068 h 2488581"/>
              <a:gd name="connsiteX103" fmla="*/ 44605 w 3270095"/>
              <a:gd name="connsiteY103" fmla="*/ 2463490 h 2488581"/>
              <a:gd name="connsiteX104" fmla="*/ 0 w 3270095"/>
              <a:gd name="connsiteY104" fmla="*/ 2488581 h 2488581"/>
              <a:gd name="connsiteX0" fmla="*/ 3211551 w 3270095"/>
              <a:gd name="connsiteY0" fmla="*/ 1080739 h 2488581"/>
              <a:gd name="connsiteX1" fmla="*/ 3236641 w 3270095"/>
              <a:gd name="connsiteY1" fmla="*/ 1044498 h 2488581"/>
              <a:gd name="connsiteX2" fmla="*/ 3256156 w 3270095"/>
              <a:gd name="connsiteY2" fmla="*/ 1013832 h 2488581"/>
              <a:gd name="connsiteX3" fmla="*/ 3264520 w 3270095"/>
              <a:gd name="connsiteY3" fmla="*/ 952500 h 2488581"/>
              <a:gd name="connsiteX4" fmla="*/ 3242217 w 3270095"/>
              <a:gd name="connsiteY4" fmla="*/ 896744 h 2488581"/>
              <a:gd name="connsiteX5" fmla="*/ 3228278 w 3270095"/>
              <a:gd name="connsiteY5" fmla="*/ 854927 h 2488581"/>
              <a:gd name="connsiteX6" fmla="*/ 3242217 w 3270095"/>
              <a:gd name="connsiteY6" fmla="*/ 793595 h 2488581"/>
              <a:gd name="connsiteX7" fmla="*/ 3267307 w 3270095"/>
              <a:gd name="connsiteY7" fmla="*/ 748990 h 2488581"/>
              <a:gd name="connsiteX8" fmla="*/ 3258944 w 3270095"/>
              <a:gd name="connsiteY8" fmla="*/ 687659 h 2488581"/>
              <a:gd name="connsiteX9" fmla="*/ 3239429 w 3270095"/>
              <a:gd name="connsiteY9" fmla="*/ 623539 h 2488581"/>
              <a:gd name="connsiteX10" fmla="*/ 3223554 w 3270095"/>
              <a:gd name="connsiteY10" fmla="*/ 574085 h 2488581"/>
              <a:gd name="connsiteX11" fmla="*/ 3223554 w 3270095"/>
              <a:gd name="connsiteY11" fmla="*/ 571145 h 2488581"/>
              <a:gd name="connsiteX12" fmla="*/ 3189249 w 3270095"/>
              <a:gd name="connsiteY12" fmla="*/ 534329 h 2488581"/>
              <a:gd name="connsiteX13" fmla="*/ 3133493 w 3270095"/>
              <a:gd name="connsiteY13" fmla="*/ 500876 h 2488581"/>
              <a:gd name="connsiteX14" fmla="*/ 3077737 w 3270095"/>
              <a:gd name="connsiteY14" fmla="*/ 464634 h 2488581"/>
              <a:gd name="connsiteX15" fmla="*/ 3055434 w 3270095"/>
              <a:gd name="connsiteY15" fmla="*/ 442332 h 2488581"/>
              <a:gd name="connsiteX16" fmla="*/ 3002466 w 3270095"/>
              <a:gd name="connsiteY16" fmla="*/ 464634 h 2488581"/>
              <a:gd name="connsiteX17" fmla="*/ 2974588 w 3270095"/>
              <a:gd name="connsiteY17" fmla="*/ 478573 h 2488581"/>
              <a:gd name="connsiteX18" fmla="*/ 2938346 w 3270095"/>
              <a:gd name="connsiteY18" fmla="*/ 447907 h 2488581"/>
              <a:gd name="connsiteX19" fmla="*/ 2882590 w 3270095"/>
              <a:gd name="connsiteY19" fmla="*/ 442332 h 2488581"/>
              <a:gd name="connsiteX20" fmla="*/ 2832410 w 3270095"/>
              <a:gd name="connsiteY20" fmla="*/ 439544 h 2488581"/>
              <a:gd name="connsiteX21" fmla="*/ 2801744 w 3270095"/>
              <a:gd name="connsiteY21" fmla="*/ 414454 h 2488581"/>
              <a:gd name="connsiteX22" fmla="*/ 2737624 w 3270095"/>
              <a:gd name="connsiteY22" fmla="*/ 372637 h 2488581"/>
              <a:gd name="connsiteX23" fmla="*/ 2687444 w 3270095"/>
              <a:gd name="connsiteY23" fmla="*/ 341971 h 2488581"/>
              <a:gd name="connsiteX24" fmla="*/ 2631688 w 3270095"/>
              <a:gd name="connsiteY24" fmla="*/ 316881 h 2488581"/>
              <a:gd name="connsiteX25" fmla="*/ 2556417 w 3270095"/>
              <a:gd name="connsiteY25" fmla="*/ 277851 h 2488581"/>
              <a:gd name="connsiteX26" fmla="*/ 2520176 w 3270095"/>
              <a:gd name="connsiteY26" fmla="*/ 266700 h 2488581"/>
              <a:gd name="connsiteX27" fmla="*/ 2436541 w 3270095"/>
              <a:gd name="connsiteY27" fmla="*/ 255549 h 2488581"/>
              <a:gd name="connsiteX28" fmla="*/ 2369634 w 3270095"/>
              <a:gd name="connsiteY28" fmla="*/ 286215 h 2488581"/>
              <a:gd name="connsiteX29" fmla="*/ 2316666 w 3270095"/>
              <a:gd name="connsiteY29" fmla="*/ 280639 h 2488581"/>
              <a:gd name="connsiteX30" fmla="*/ 2280424 w 3270095"/>
              <a:gd name="connsiteY30" fmla="*/ 258337 h 2488581"/>
              <a:gd name="connsiteX31" fmla="*/ 2210729 w 3270095"/>
              <a:gd name="connsiteY31" fmla="*/ 258337 h 2488581"/>
              <a:gd name="connsiteX32" fmla="*/ 2138246 w 3270095"/>
              <a:gd name="connsiteY32" fmla="*/ 280639 h 2488581"/>
              <a:gd name="connsiteX33" fmla="*/ 2102005 w 3270095"/>
              <a:gd name="connsiteY33" fmla="*/ 289003 h 2488581"/>
              <a:gd name="connsiteX34" fmla="*/ 2040673 w 3270095"/>
              <a:gd name="connsiteY34" fmla="*/ 283427 h 2488581"/>
              <a:gd name="connsiteX35" fmla="*/ 1979341 w 3270095"/>
              <a:gd name="connsiteY35" fmla="*/ 261125 h 2488581"/>
              <a:gd name="connsiteX36" fmla="*/ 1870617 w 3270095"/>
              <a:gd name="connsiteY36" fmla="*/ 261125 h 2488581"/>
              <a:gd name="connsiteX37" fmla="*/ 1814861 w 3270095"/>
              <a:gd name="connsiteY37" fmla="*/ 230459 h 2488581"/>
              <a:gd name="connsiteX38" fmla="*/ 1778620 w 3270095"/>
              <a:gd name="connsiteY38" fmla="*/ 227671 h 2488581"/>
              <a:gd name="connsiteX39" fmla="*/ 1717288 w 3270095"/>
              <a:gd name="connsiteY39" fmla="*/ 194217 h 2488581"/>
              <a:gd name="connsiteX40" fmla="*/ 1681046 w 3270095"/>
              <a:gd name="connsiteY40" fmla="*/ 160764 h 2488581"/>
              <a:gd name="connsiteX41" fmla="*/ 1625290 w 3270095"/>
              <a:gd name="connsiteY41" fmla="*/ 121734 h 2488581"/>
              <a:gd name="connsiteX42" fmla="*/ 1580685 w 3270095"/>
              <a:gd name="connsiteY42" fmla="*/ 77129 h 2488581"/>
              <a:gd name="connsiteX43" fmla="*/ 1533293 w 3270095"/>
              <a:gd name="connsiteY43" fmla="*/ 35312 h 2488581"/>
              <a:gd name="connsiteX44" fmla="*/ 1405054 w 3270095"/>
              <a:gd name="connsiteY44" fmla="*/ 43676 h 2488581"/>
              <a:gd name="connsiteX45" fmla="*/ 1352085 w 3270095"/>
              <a:gd name="connsiteY45" fmla="*/ 32525 h 2488581"/>
              <a:gd name="connsiteX46" fmla="*/ 1313056 w 3270095"/>
              <a:gd name="connsiteY46" fmla="*/ 7434 h 2488581"/>
              <a:gd name="connsiteX47" fmla="*/ 1257300 w 3270095"/>
              <a:gd name="connsiteY47" fmla="*/ 1859 h 2488581"/>
              <a:gd name="connsiteX48" fmla="*/ 1201544 w 3270095"/>
              <a:gd name="connsiteY48" fmla="*/ 18585 h 2488581"/>
              <a:gd name="connsiteX49" fmla="*/ 1137424 w 3270095"/>
              <a:gd name="connsiteY49" fmla="*/ 46464 h 2488581"/>
              <a:gd name="connsiteX50" fmla="*/ 1078880 w 3270095"/>
              <a:gd name="connsiteY50" fmla="*/ 68766 h 2488581"/>
              <a:gd name="connsiteX51" fmla="*/ 1039851 w 3270095"/>
              <a:gd name="connsiteY51" fmla="*/ 105007 h 2488581"/>
              <a:gd name="connsiteX52" fmla="*/ 1006398 w 3270095"/>
              <a:gd name="connsiteY52" fmla="*/ 135673 h 2488581"/>
              <a:gd name="connsiteX53" fmla="*/ 970156 w 3270095"/>
              <a:gd name="connsiteY53" fmla="*/ 152400 h 2488581"/>
              <a:gd name="connsiteX54" fmla="*/ 933915 w 3270095"/>
              <a:gd name="connsiteY54" fmla="*/ 166339 h 2488581"/>
              <a:gd name="connsiteX55" fmla="*/ 880946 w 3270095"/>
              <a:gd name="connsiteY55" fmla="*/ 205368 h 2488581"/>
              <a:gd name="connsiteX56" fmla="*/ 853068 w 3270095"/>
              <a:gd name="connsiteY56" fmla="*/ 222095 h 2488581"/>
              <a:gd name="connsiteX57" fmla="*/ 833554 w 3270095"/>
              <a:gd name="connsiteY57" fmla="*/ 263912 h 2488581"/>
              <a:gd name="connsiteX58" fmla="*/ 811251 w 3270095"/>
              <a:gd name="connsiteY58" fmla="*/ 302942 h 2488581"/>
              <a:gd name="connsiteX59" fmla="*/ 814039 w 3270095"/>
              <a:gd name="connsiteY59" fmla="*/ 339183 h 2488581"/>
              <a:gd name="connsiteX60" fmla="*/ 822402 w 3270095"/>
              <a:gd name="connsiteY60" fmla="*/ 375425 h 2488581"/>
              <a:gd name="connsiteX61" fmla="*/ 777798 w 3270095"/>
              <a:gd name="connsiteY61" fmla="*/ 392151 h 2488581"/>
              <a:gd name="connsiteX62" fmla="*/ 738768 w 3270095"/>
              <a:gd name="connsiteY62" fmla="*/ 431181 h 2488581"/>
              <a:gd name="connsiteX63" fmla="*/ 710890 w 3270095"/>
              <a:gd name="connsiteY63" fmla="*/ 470210 h 2488581"/>
              <a:gd name="connsiteX64" fmla="*/ 663498 w 3270095"/>
              <a:gd name="connsiteY64" fmla="*/ 520390 h 2488581"/>
              <a:gd name="connsiteX65" fmla="*/ 621680 w 3270095"/>
              <a:gd name="connsiteY65" fmla="*/ 564995 h 2488581"/>
              <a:gd name="connsiteX66" fmla="*/ 599378 w 3270095"/>
              <a:gd name="connsiteY66" fmla="*/ 587298 h 2488581"/>
              <a:gd name="connsiteX67" fmla="*/ 565924 w 3270095"/>
              <a:gd name="connsiteY67" fmla="*/ 643054 h 2488581"/>
              <a:gd name="connsiteX68" fmla="*/ 554773 w 3270095"/>
              <a:gd name="connsiteY68" fmla="*/ 662568 h 2488581"/>
              <a:gd name="connsiteX69" fmla="*/ 554773 w 3270095"/>
              <a:gd name="connsiteY69" fmla="*/ 693234 h 2488581"/>
              <a:gd name="connsiteX70" fmla="*/ 585439 w 3270095"/>
              <a:gd name="connsiteY70" fmla="*/ 813110 h 2488581"/>
              <a:gd name="connsiteX71" fmla="*/ 577076 w 3270095"/>
              <a:gd name="connsiteY71" fmla="*/ 866078 h 2488581"/>
              <a:gd name="connsiteX72" fmla="*/ 602166 w 3270095"/>
              <a:gd name="connsiteY72" fmla="*/ 907895 h 2488581"/>
              <a:gd name="connsiteX73" fmla="*/ 624468 w 3270095"/>
              <a:gd name="connsiteY73" fmla="*/ 999893 h 2488581"/>
              <a:gd name="connsiteX74" fmla="*/ 624468 w 3270095"/>
              <a:gd name="connsiteY74" fmla="*/ 1072376 h 2488581"/>
              <a:gd name="connsiteX75" fmla="*/ 607741 w 3270095"/>
              <a:gd name="connsiteY75" fmla="*/ 1133707 h 2488581"/>
              <a:gd name="connsiteX76" fmla="*/ 602166 w 3270095"/>
              <a:gd name="connsiteY76" fmla="*/ 1189464 h 2488581"/>
              <a:gd name="connsiteX77" fmla="*/ 607741 w 3270095"/>
              <a:gd name="connsiteY77" fmla="*/ 1225705 h 2488581"/>
              <a:gd name="connsiteX78" fmla="*/ 618893 w 3270095"/>
              <a:gd name="connsiteY78" fmla="*/ 1320490 h 2488581"/>
              <a:gd name="connsiteX79" fmla="*/ 616105 w 3270095"/>
              <a:gd name="connsiteY79" fmla="*/ 1387398 h 2488581"/>
              <a:gd name="connsiteX80" fmla="*/ 588227 w 3270095"/>
              <a:gd name="connsiteY80" fmla="*/ 1454305 h 2488581"/>
              <a:gd name="connsiteX81" fmla="*/ 549198 w 3270095"/>
              <a:gd name="connsiteY81" fmla="*/ 1501698 h 2488581"/>
              <a:gd name="connsiteX82" fmla="*/ 515744 w 3270095"/>
              <a:gd name="connsiteY82" fmla="*/ 1535151 h 2488581"/>
              <a:gd name="connsiteX83" fmla="*/ 487866 w 3270095"/>
              <a:gd name="connsiteY83" fmla="*/ 1568605 h 2488581"/>
              <a:gd name="connsiteX84" fmla="*/ 496229 w 3270095"/>
              <a:gd name="connsiteY84" fmla="*/ 1607634 h 2488581"/>
              <a:gd name="connsiteX85" fmla="*/ 457200 w 3270095"/>
              <a:gd name="connsiteY85" fmla="*/ 1674542 h 2488581"/>
              <a:gd name="connsiteX86" fmla="*/ 457200 w 3270095"/>
              <a:gd name="connsiteY86" fmla="*/ 1707995 h 2488581"/>
              <a:gd name="connsiteX87" fmla="*/ 454412 w 3270095"/>
              <a:gd name="connsiteY87" fmla="*/ 1760964 h 2488581"/>
              <a:gd name="connsiteX88" fmla="*/ 432110 w 3270095"/>
              <a:gd name="connsiteY88" fmla="*/ 1827871 h 2488581"/>
              <a:gd name="connsiteX89" fmla="*/ 404232 w 3270095"/>
              <a:gd name="connsiteY89" fmla="*/ 1869688 h 2488581"/>
              <a:gd name="connsiteX90" fmla="*/ 370778 w 3270095"/>
              <a:gd name="connsiteY90" fmla="*/ 1900354 h 2488581"/>
              <a:gd name="connsiteX91" fmla="*/ 317810 w 3270095"/>
              <a:gd name="connsiteY91" fmla="*/ 1942171 h 2488581"/>
              <a:gd name="connsiteX92" fmla="*/ 287144 w 3270095"/>
              <a:gd name="connsiteY92" fmla="*/ 1961685 h 2488581"/>
              <a:gd name="connsiteX93" fmla="*/ 264841 w 3270095"/>
              <a:gd name="connsiteY93" fmla="*/ 2023017 h 2488581"/>
              <a:gd name="connsiteX94" fmla="*/ 239751 w 3270095"/>
              <a:gd name="connsiteY94" fmla="*/ 2070410 h 2488581"/>
              <a:gd name="connsiteX95" fmla="*/ 217449 w 3270095"/>
              <a:gd name="connsiteY95" fmla="*/ 2128954 h 2488581"/>
              <a:gd name="connsiteX96" fmla="*/ 197934 w 3270095"/>
              <a:gd name="connsiteY96" fmla="*/ 2151256 h 2488581"/>
              <a:gd name="connsiteX97" fmla="*/ 153329 w 3270095"/>
              <a:gd name="connsiteY97" fmla="*/ 2195861 h 2488581"/>
              <a:gd name="connsiteX98" fmla="*/ 122663 w 3270095"/>
              <a:gd name="connsiteY98" fmla="*/ 2220951 h 2488581"/>
              <a:gd name="connsiteX99" fmla="*/ 114300 w 3270095"/>
              <a:gd name="connsiteY99" fmla="*/ 2254405 h 2488581"/>
              <a:gd name="connsiteX100" fmla="*/ 111512 w 3270095"/>
              <a:gd name="connsiteY100" fmla="*/ 2312949 h 2488581"/>
              <a:gd name="connsiteX101" fmla="*/ 94785 w 3270095"/>
              <a:gd name="connsiteY101" fmla="*/ 2377068 h 2488581"/>
              <a:gd name="connsiteX102" fmla="*/ 44605 w 3270095"/>
              <a:gd name="connsiteY102" fmla="*/ 2463490 h 2488581"/>
              <a:gd name="connsiteX103" fmla="*/ 0 w 3270095"/>
              <a:gd name="connsiteY103" fmla="*/ 2488581 h 2488581"/>
              <a:gd name="connsiteX0" fmla="*/ 3236641 w 3270095"/>
              <a:gd name="connsiteY0" fmla="*/ 1044498 h 2488581"/>
              <a:gd name="connsiteX1" fmla="*/ 3256156 w 3270095"/>
              <a:gd name="connsiteY1" fmla="*/ 1013832 h 2488581"/>
              <a:gd name="connsiteX2" fmla="*/ 3264520 w 3270095"/>
              <a:gd name="connsiteY2" fmla="*/ 952500 h 2488581"/>
              <a:gd name="connsiteX3" fmla="*/ 3242217 w 3270095"/>
              <a:gd name="connsiteY3" fmla="*/ 896744 h 2488581"/>
              <a:gd name="connsiteX4" fmla="*/ 3228278 w 3270095"/>
              <a:gd name="connsiteY4" fmla="*/ 854927 h 2488581"/>
              <a:gd name="connsiteX5" fmla="*/ 3242217 w 3270095"/>
              <a:gd name="connsiteY5" fmla="*/ 793595 h 2488581"/>
              <a:gd name="connsiteX6" fmla="*/ 3267307 w 3270095"/>
              <a:gd name="connsiteY6" fmla="*/ 748990 h 2488581"/>
              <a:gd name="connsiteX7" fmla="*/ 3258944 w 3270095"/>
              <a:gd name="connsiteY7" fmla="*/ 687659 h 2488581"/>
              <a:gd name="connsiteX8" fmla="*/ 3239429 w 3270095"/>
              <a:gd name="connsiteY8" fmla="*/ 623539 h 2488581"/>
              <a:gd name="connsiteX9" fmla="*/ 3223554 w 3270095"/>
              <a:gd name="connsiteY9" fmla="*/ 574085 h 2488581"/>
              <a:gd name="connsiteX10" fmla="*/ 3223554 w 3270095"/>
              <a:gd name="connsiteY10" fmla="*/ 571145 h 2488581"/>
              <a:gd name="connsiteX11" fmla="*/ 3189249 w 3270095"/>
              <a:gd name="connsiteY11" fmla="*/ 534329 h 2488581"/>
              <a:gd name="connsiteX12" fmla="*/ 3133493 w 3270095"/>
              <a:gd name="connsiteY12" fmla="*/ 500876 h 2488581"/>
              <a:gd name="connsiteX13" fmla="*/ 3077737 w 3270095"/>
              <a:gd name="connsiteY13" fmla="*/ 464634 h 2488581"/>
              <a:gd name="connsiteX14" fmla="*/ 3055434 w 3270095"/>
              <a:gd name="connsiteY14" fmla="*/ 442332 h 2488581"/>
              <a:gd name="connsiteX15" fmla="*/ 3002466 w 3270095"/>
              <a:gd name="connsiteY15" fmla="*/ 464634 h 2488581"/>
              <a:gd name="connsiteX16" fmla="*/ 2974588 w 3270095"/>
              <a:gd name="connsiteY16" fmla="*/ 478573 h 2488581"/>
              <a:gd name="connsiteX17" fmla="*/ 2938346 w 3270095"/>
              <a:gd name="connsiteY17" fmla="*/ 447907 h 2488581"/>
              <a:gd name="connsiteX18" fmla="*/ 2882590 w 3270095"/>
              <a:gd name="connsiteY18" fmla="*/ 442332 h 2488581"/>
              <a:gd name="connsiteX19" fmla="*/ 2832410 w 3270095"/>
              <a:gd name="connsiteY19" fmla="*/ 439544 h 2488581"/>
              <a:gd name="connsiteX20" fmla="*/ 2801744 w 3270095"/>
              <a:gd name="connsiteY20" fmla="*/ 414454 h 2488581"/>
              <a:gd name="connsiteX21" fmla="*/ 2737624 w 3270095"/>
              <a:gd name="connsiteY21" fmla="*/ 372637 h 2488581"/>
              <a:gd name="connsiteX22" fmla="*/ 2687444 w 3270095"/>
              <a:gd name="connsiteY22" fmla="*/ 341971 h 2488581"/>
              <a:gd name="connsiteX23" fmla="*/ 2631688 w 3270095"/>
              <a:gd name="connsiteY23" fmla="*/ 316881 h 2488581"/>
              <a:gd name="connsiteX24" fmla="*/ 2556417 w 3270095"/>
              <a:gd name="connsiteY24" fmla="*/ 277851 h 2488581"/>
              <a:gd name="connsiteX25" fmla="*/ 2520176 w 3270095"/>
              <a:gd name="connsiteY25" fmla="*/ 266700 h 2488581"/>
              <a:gd name="connsiteX26" fmla="*/ 2436541 w 3270095"/>
              <a:gd name="connsiteY26" fmla="*/ 255549 h 2488581"/>
              <a:gd name="connsiteX27" fmla="*/ 2369634 w 3270095"/>
              <a:gd name="connsiteY27" fmla="*/ 286215 h 2488581"/>
              <a:gd name="connsiteX28" fmla="*/ 2316666 w 3270095"/>
              <a:gd name="connsiteY28" fmla="*/ 280639 h 2488581"/>
              <a:gd name="connsiteX29" fmla="*/ 2280424 w 3270095"/>
              <a:gd name="connsiteY29" fmla="*/ 258337 h 2488581"/>
              <a:gd name="connsiteX30" fmla="*/ 2210729 w 3270095"/>
              <a:gd name="connsiteY30" fmla="*/ 258337 h 2488581"/>
              <a:gd name="connsiteX31" fmla="*/ 2138246 w 3270095"/>
              <a:gd name="connsiteY31" fmla="*/ 280639 h 2488581"/>
              <a:gd name="connsiteX32" fmla="*/ 2102005 w 3270095"/>
              <a:gd name="connsiteY32" fmla="*/ 289003 h 2488581"/>
              <a:gd name="connsiteX33" fmla="*/ 2040673 w 3270095"/>
              <a:gd name="connsiteY33" fmla="*/ 283427 h 2488581"/>
              <a:gd name="connsiteX34" fmla="*/ 1979341 w 3270095"/>
              <a:gd name="connsiteY34" fmla="*/ 261125 h 2488581"/>
              <a:gd name="connsiteX35" fmla="*/ 1870617 w 3270095"/>
              <a:gd name="connsiteY35" fmla="*/ 261125 h 2488581"/>
              <a:gd name="connsiteX36" fmla="*/ 1814861 w 3270095"/>
              <a:gd name="connsiteY36" fmla="*/ 230459 h 2488581"/>
              <a:gd name="connsiteX37" fmla="*/ 1778620 w 3270095"/>
              <a:gd name="connsiteY37" fmla="*/ 227671 h 2488581"/>
              <a:gd name="connsiteX38" fmla="*/ 1717288 w 3270095"/>
              <a:gd name="connsiteY38" fmla="*/ 194217 h 2488581"/>
              <a:gd name="connsiteX39" fmla="*/ 1681046 w 3270095"/>
              <a:gd name="connsiteY39" fmla="*/ 160764 h 2488581"/>
              <a:gd name="connsiteX40" fmla="*/ 1625290 w 3270095"/>
              <a:gd name="connsiteY40" fmla="*/ 121734 h 2488581"/>
              <a:gd name="connsiteX41" fmla="*/ 1580685 w 3270095"/>
              <a:gd name="connsiteY41" fmla="*/ 77129 h 2488581"/>
              <a:gd name="connsiteX42" fmla="*/ 1533293 w 3270095"/>
              <a:gd name="connsiteY42" fmla="*/ 35312 h 2488581"/>
              <a:gd name="connsiteX43" fmla="*/ 1405054 w 3270095"/>
              <a:gd name="connsiteY43" fmla="*/ 43676 h 2488581"/>
              <a:gd name="connsiteX44" fmla="*/ 1352085 w 3270095"/>
              <a:gd name="connsiteY44" fmla="*/ 32525 h 2488581"/>
              <a:gd name="connsiteX45" fmla="*/ 1313056 w 3270095"/>
              <a:gd name="connsiteY45" fmla="*/ 7434 h 2488581"/>
              <a:gd name="connsiteX46" fmla="*/ 1257300 w 3270095"/>
              <a:gd name="connsiteY46" fmla="*/ 1859 h 2488581"/>
              <a:gd name="connsiteX47" fmla="*/ 1201544 w 3270095"/>
              <a:gd name="connsiteY47" fmla="*/ 18585 h 2488581"/>
              <a:gd name="connsiteX48" fmla="*/ 1137424 w 3270095"/>
              <a:gd name="connsiteY48" fmla="*/ 46464 h 2488581"/>
              <a:gd name="connsiteX49" fmla="*/ 1078880 w 3270095"/>
              <a:gd name="connsiteY49" fmla="*/ 68766 h 2488581"/>
              <a:gd name="connsiteX50" fmla="*/ 1039851 w 3270095"/>
              <a:gd name="connsiteY50" fmla="*/ 105007 h 2488581"/>
              <a:gd name="connsiteX51" fmla="*/ 1006398 w 3270095"/>
              <a:gd name="connsiteY51" fmla="*/ 135673 h 2488581"/>
              <a:gd name="connsiteX52" fmla="*/ 970156 w 3270095"/>
              <a:gd name="connsiteY52" fmla="*/ 152400 h 2488581"/>
              <a:gd name="connsiteX53" fmla="*/ 933915 w 3270095"/>
              <a:gd name="connsiteY53" fmla="*/ 166339 h 2488581"/>
              <a:gd name="connsiteX54" fmla="*/ 880946 w 3270095"/>
              <a:gd name="connsiteY54" fmla="*/ 205368 h 2488581"/>
              <a:gd name="connsiteX55" fmla="*/ 853068 w 3270095"/>
              <a:gd name="connsiteY55" fmla="*/ 222095 h 2488581"/>
              <a:gd name="connsiteX56" fmla="*/ 833554 w 3270095"/>
              <a:gd name="connsiteY56" fmla="*/ 263912 h 2488581"/>
              <a:gd name="connsiteX57" fmla="*/ 811251 w 3270095"/>
              <a:gd name="connsiteY57" fmla="*/ 302942 h 2488581"/>
              <a:gd name="connsiteX58" fmla="*/ 814039 w 3270095"/>
              <a:gd name="connsiteY58" fmla="*/ 339183 h 2488581"/>
              <a:gd name="connsiteX59" fmla="*/ 822402 w 3270095"/>
              <a:gd name="connsiteY59" fmla="*/ 375425 h 2488581"/>
              <a:gd name="connsiteX60" fmla="*/ 777798 w 3270095"/>
              <a:gd name="connsiteY60" fmla="*/ 392151 h 2488581"/>
              <a:gd name="connsiteX61" fmla="*/ 738768 w 3270095"/>
              <a:gd name="connsiteY61" fmla="*/ 431181 h 2488581"/>
              <a:gd name="connsiteX62" fmla="*/ 710890 w 3270095"/>
              <a:gd name="connsiteY62" fmla="*/ 470210 h 2488581"/>
              <a:gd name="connsiteX63" fmla="*/ 663498 w 3270095"/>
              <a:gd name="connsiteY63" fmla="*/ 520390 h 2488581"/>
              <a:gd name="connsiteX64" fmla="*/ 621680 w 3270095"/>
              <a:gd name="connsiteY64" fmla="*/ 564995 h 2488581"/>
              <a:gd name="connsiteX65" fmla="*/ 599378 w 3270095"/>
              <a:gd name="connsiteY65" fmla="*/ 587298 h 2488581"/>
              <a:gd name="connsiteX66" fmla="*/ 565924 w 3270095"/>
              <a:gd name="connsiteY66" fmla="*/ 643054 h 2488581"/>
              <a:gd name="connsiteX67" fmla="*/ 554773 w 3270095"/>
              <a:gd name="connsiteY67" fmla="*/ 662568 h 2488581"/>
              <a:gd name="connsiteX68" fmla="*/ 554773 w 3270095"/>
              <a:gd name="connsiteY68" fmla="*/ 693234 h 2488581"/>
              <a:gd name="connsiteX69" fmla="*/ 585439 w 3270095"/>
              <a:gd name="connsiteY69" fmla="*/ 813110 h 2488581"/>
              <a:gd name="connsiteX70" fmla="*/ 577076 w 3270095"/>
              <a:gd name="connsiteY70" fmla="*/ 866078 h 2488581"/>
              <a:gd name="connsiteX71" fmla="*/ 602166 w 3270095"/>
              <a:gd name="connsiteY71" fmla="*/ 907895 h 2488581"/>
              <a:gd name="connsiteX72" fmla="*/ 624468 w 3270095"/>
              <a:gd name="connsiteY72" fmla="*/ 999893 h 2488581"/>
              <a:gd name="connsiteX73" fmla="*/ 624468 w 3270095"/>
              <a:gd name="connsiteY73" fmla="*/ 1072376 h 2488581"/>
              <a:gd name="connsiteX74" fmla="*/ 607741 w 3270095"/>
              <a:gd name="connsiteY74" fmla="*/ 1133707 h 2488581"/>
              <a:gd name="connsiteX75" fmla="*/ 602166 w 3270095"/>
              <a:gd name="connsiteY75" fmla="*/ 1189464 h 2488581"/>
              <a:gd name="connsiteX76" fmla="*/ 607741 w 3270095"/>
              <a:gd name="connsiteY76" fmla="*/ 1225705 h 2488581"/>
              <a:gd name="connsiteX77" fmla="*/ 618893 w 3270095"/>
              <a:gd name="connsiteY77" fmla="*/ 1320490 h 2488581"/>
              <a:gd name="connsiteX78" fmla="*/ 616105 w 3270095"/>
              <a:gd name="connsiteY78" fmla="*/ 1387398 h 2488581"/>
              <a:gd name="connsiteX79" fmla="*/ 588227 w 3270095"/>
              <a:gd name="connsiteY79" fmla="*/ 1454305 h 2488581"/>
              <a:gd name="connsiteX80" fmla="*/ 549198 w 3270095"/>
              <a:gd name="connsiteY80" fmla="*/ 1501698 h 2488581"/>
              <a:gd name="connsiteX81" fmla="*/ 515744 w 3270095"/>
              <a:gd name="connsiteY81" fmla="*/ 1535151 h 2488581"/>
              <a:gd name="connsiteX82" fmla="*/ 487866 w 3270095"/>
              <a:gd name="connsiteY82" fmla="*/ 1568605 h 2488581"/>
              <a:gd name="connsiteX83" fmla="*/ 496229 w 3270095"/>
              <a:gd name="connsiteY83" fmla="*/ 1607634 h 2488581"/>
              <a:gd name="connsiteX84" fmla="*/ 457200 w 3270095"/>
              <a:gd name="connsiteY84" fmla="*/ 1674542 h 2488581"/>
              <a:gd name="connsiteX85" fmla="*/ 457200 w 3270095"/>
              <a:gd name="connsiteY85" fmla="*/ 1707995 h 2488581"/>
              <a:gd name="connsiteX86" fmla="*/ 454412 w 3270095"/>
              <a:gd name="connsiteY86" fmla="*/ 1760964 h 2488581"/>
              <a:gd name="connsiteX87" fmla="*/ 432110 w 3270095"/>
              <a:gd name="connsiteY87" fmla="*/ 1827871 h 2488581"/>
              <a:gd name="connsiteX88" fmla="*/ 404232 w 3270095"/>
              <a:gd name="connsiteY88" fmla="*/ 1869688 h 2488581"/>
              <a:gd name="connsiteX89" fmla="*/ 370778 w 3270095"/>
              <a:gd name="connsiteY89" fmla="*/ 1900354 h 2488581"/>
              <a:gd name="connsiteX90" fmla="*/ 317810 w 3270095"/>
              <a:gd name="connsiteY90" fmla="*/ 1942171 h 2488581"/>
              <a:gd name="connsiteX91" fmla="*/ 287144 w 3270095"/>
              <a:gd name="connsiteY91" fmla="*/ 1961685 h 2488581"/>
              <a:gd name="connsiteX92" fmla="*/ 264841 w 3270095"/>
              <a:gd name="connsiteY92" fmla="*/ 2023017 h 2488581"/>
              <a:gd name="connsiteX93" fmla="*/ 239751 w 3270095"/>
              <a:gd name="connsiteY93" fmla="*/ 2070410 h 2488581"/>
              <a:gd name="connsiteX94" fmla="*/ 217449 w 3270095"/>
              <a:gd name="connsiteY94" fmla="*/ 2128954 h 2488581"/>
              <a:gd name="connsiteX95" fmla="*/ 197934 w 3270095"/>
              <a:gd name="connsiteY95" fmla="*/ 2151256 h 2488581"/>
              <a:gd name="connsiteX96" fmla="*/ 153329 w 3270095"/>
              <a:gd name="connsiteY96" fmla="*/ 2195861 h 2488581"/>
              <a:gd name="connsiteX97" fmla="*/ 122663 w 3270095"/>
              <a:gd name="connsiteY97" fmla="*/ 2220951 h 2488581"/>
              <a:gd name="connsiteX98" fmla="*/ 114300 w 3270095"/>
              <a:gd name="connsiteY98" fmla="*/ 2254405 h 2488581"/>
              <a:gd name="connsiteX99" fmla="*/ 111512 w 3270095"/>
              <a:gd name="connsiteY99" fmla="*/ 2312949 h 2488581"/>
              <a:gd name="connsiteX100" fmla="*/ 94785 w 3270095"/>
              <a:gd name="connsiteY100" fmla="*/ 2377068 h 2488581"/>
              <a:gd name="connsiteX101" fmla="*/ 44605 w 3270095"/>
              <a:gd name="connsiteY101" fmla="*/ 2463490 h 2488581"/>
              <a:gd name="connsiteX102" fmla="*/ 0 w 3270095"/>
              <a:gd name="connsiteY102" fmla="*/ 2488581 h 2488581"/>
              <a:gd name="connsiteX0" fmla="*/ 3256156 w 3270095"/>
              <a:gd name="connsiteY0" fmla="*/ 1013832 h 2488581"/>
              <a:gd name="connsiteX1" fmla="*/ 3264520 w 3270095"/>
              <a:gd name="connsiteY1" fmla="*/ 952500 h 2488581"/>
              <a:gd name="connsiteX2" fmla="*/ 3242217 w 3270095"/>
              <a:gd name="connsiteY2" fmla="*/ 896744 h 2488581"/>
              <a:gd name="connsiteX3" fmla="*/ 3228278 w 3270095"/>
              <a:gd name="connsiteY3" fmla="*/ 854927 h 2488581"/>
              <a:gd name="connsiteX4" fmla="*/ 3242217 w 3270095"/>
              <a:gd name="connsiteY4" fmla="*/ 793595 h 2488581"/>
              <a:gd name="connsiteX5" fmla="*/ 3267307 w 3270095"/>
              <a:gd name="connsiteY5" fmla="*/ 748990 h 2488581"/>
              <a:gd name="connsiteX6" fmla="*/ 3258944 w 3270095"/>
              <a:gd name="connsiteY6" fmla="*/ 687659 h 2488581"/>
              <a:gd name="connsiteX7" fmla="*/ 3239429 w 3270095"/>
              <a:gd name="connsiteY7" fmla="*/ 623539 h 2488581"/>
              <a:gd name="connsiteX8" fmla="*/ 3223554 w 3270095"/>
              <a:gd name="connsiteY8" fmla="*/ 574085 h 2488581"/>
              <a:gd name="connsiteX9" fmla="*/ 3223554 w 3270095"/>
              <a:gd name="connsiteY9" fmla="*/ 571145 h 2488581"/>
              <a:gd name="connsiteX10" fmla="*/ 3189249 w 3270095"/>
              <a:gd name="connsiteY10" fmla="*/ 534329 h 2488581"/>
              <a:gd name="connsiteX11" fmla="*/ 3133493 w 3270095"/>
              <a:gd name="connsiteY11" fmla="*/ 500876 h 2488581"/>
              <a:gd name="connsiteX12" fmla="*/ 3077737 w 3270095"/>
              <a:gd name="connsiteY12" fmla="*/ 464634 h 2488581"/>
              <a:gd name="connsiteX13" fmla="*/ 3055434 w 3270095"/>
              <a:gd name="connsiteY13" fmla="*/ 442332 h 2488581"/>
              <a:gd name="connsiteX14" fmla="*/ 3002466 w 3270095"/>
              <a:gd name="connsiteY14" fmla="*/ 464634 h 2488581"/>
              <a:gd name="connsiteX15" fmla="*/ 2974588 w 3270095"/>
              <a:gd name="connsiteY15" fmla="*/ 478573 h 2488581"/>
              <a:gd name="connsiteX16" fmla="*/ 2938346 w 3270095"/>
              <a:gd name="connsiteY16" fmla="*/ 447907 h 2488581"/>
              <a:gd name="connsiteX17" fmla="*/ 2882590 w 3270095"/>
              <a:gd name="connsiteY17" fmla="*/ 442332 h 2488581"/>
              <a:gd name="connsiteX18" fmla="*/ 2832410 w 3270095"/>
              <a:gd name="connsiteY18" fmla="*/ 439544 h 2488581"/>
              <a:gd name="connsiteX19" fmla="*/ 2801744 w 3270095"/>
              <a:gd name="connsiteY19" fmla="*/ 414454 h 2488581"/>
              <a:gd name="connsiteX20" fmla="*/ 2737624 w 3270095"/>
              <a:gd name="connsiteY20" fmla="*/ 372637 h 2488581"/>
              <a:gd name="connsiteX21" fmla="*/ 2687444 w 3270095"/>
              <a:gd name="connsiteY21" fmla="*/ 341971 h 2488581"/>
              <a:gd name="connsiteX22" fmla="*/ 2631688 w 3270095"/>
              <a:gd name="connsiteY22" fmla="*/ 316881 h 2488581"/>
              <a:gd name="connsiteX23" fmla="*/ 2556417 w 3270095"/>
              <a:gd name="connsiteY23" fmla="*/ 277851 h 2488581"/>
              <a:gd name="connsiteX24" fmla="*/ 2520176 w 3270095"/>
              <a:gd name="connsiteY24" fmla="*/ 266700 h 2488581"/>
              <a:gd name="connsiteX25" fmla="*/ 2436541 w 3270095"/>
              <a:gd name="connsiteY25" fmla="*/ 255549 h 2488581"/>
              <a:gd name="connsiteX26" fmla="*/ 2369634 w 3270095"/>
              <a:gd name="connsiteY26" fmla="*/ 286215 h 2488581"/>
              <a:gd name="connsiteX27" fmla="*/ 2316666 w 3270095"/>
              <a:gd name="connsiteY27" fmla="*/ 280639 h 2488581"/>
              <a:gd name="connsiteX28" fmla="*/ 2280424 w 3270095"/>
              <a:gd name="connsiteY28" fmla="*/ 258337 h 2488581"/>
              <a:gd name="connsiteX29" fmla="*/ 2210729 w 3270095"/>
              <a:gd name="connsiteY29" fmla="*/ 258337 h 2488581"/>
              <a:gd name="connsiteX30" fmla="*/ 2138246 w 3270095"/>
              <a:gd name="connsiteY30" fmla="*/ 280639 h 2488581"/>
              <a:gd name="connsiteX31" fmla="*/ 2102005 w 3270095"/>
              <a:gd name="connsiteY31" fmla="*/ 289003 h 2488581"/>
              <a:gd name="connsiteX32" fmla="*/ 2040673 w 3270095"/>
              <a:gd name="connsiteY32" fmla="*/ 283427 h 2488581"/>
              <a:gd name="connsiteX33" fmla="*/ 1979341 w 3270095"/>
              <a:gd name="connsiteY33" fmla="*/ 261125 h 2488581"/>
              <a:gd name="connsiteX34" fmla="*/ 1870617 w 3270095"/>
              <a:gd name="connsiteY34" fmla="*/ 261125 h 2488581"/>
              <a:gd name="connsiteX35" fmla="*/ 1814861 w 3270095"/>
              <a:gd name="connsiteY35" fmla="*/ 230459 h 2488581"/>
              <a:gd name="connsiteX36" fmla="*/ 1778620 w 3270095"/>
              <a:gd name="connsiteY36" fmla="*/ 227671 h 2488581"/>
              <a:gd name="connsiteX37" fmla="*/ 1717288 w 3270095"/>
              <a:gd name="connsiteY37" fmla="*/ 194217 h 2488581"/>
              <a:gd name="connsiteX38" fmla="*/ 1681046 w 3270095"/>
              <a:gd name="connsiteY38" fmla="*/ 160764 h 2488581"/>
              <a:gd name="connsiteX39" fmla="*/ 1625290 w 3270095"/>
              <a:gd name="connsiteY39" fmla="*/ 121734 h 2488581"/>
              <a:gd name="connsiteX40" fmla="*/ 1580685 w 3270095"/>
              <a:gd name="connsiteY40" fmla="*/ 77129 h 2488581"/>
              <a:gd name="connsiteX41" fmla="*/ 1533293 w 3270095"/>
              <a:gd name="connsiteY41" fmla="*/ 35312 h 2488581"/>
              <a:gd name="connsiteX42" fmla="*/ 1405054 w 3270095"/>
              <a:gd name="connsiteY42" fmla="*/ 43676 h 2488581"/>
              <a:gd name="connsiteX43" fmla="*/ 1352085 w 3270095"/>
              <a:gd name="connsiteY43" fmla="*/ 32525 h 2488581"/>
              <a:gd name="connsiteX44" fmla="*/ 1313056 w 3270095"/>
              <a:gd name="connsiteY44" fmla="*/ 7434 h 2488581"/>
              <a:gd name="connsiteX45" fmla="*/ 1257300 w 3270095"/>
              <a:gd name="connsiteY45" fmla="*/ 1859 h 2488581"/>
              <a:gd name="connsiteX46" fmla="*/ 1201544 w 3270095"/>
              <a:gd name="connsiteY46" fmla="*/ 18585 h 2488581"/>
              <a:gd name="connsiteX47" fmla="*/ 1137424 w 3270095"/>
              <a:gd name="connsiteY47" fmla="*/ 46464 h 2488581"/>
              <a:gd name="connsiteX48" fmla="*/ 1078880 w 3270095"/>
              <a:gd name="connsiteY48" fmla="*/ 68766 h 2488581"/>
              <a:gd name="connsiteX49" fmla="*/ 1039851 w 3270095"/>
              <a:gd name="connsiteY49" fmla="*/ 105007 h 2488581"/>
              <a:gd name="connsiteX50" fmla="*/ 1006398 w 3270095"/>
              <a:gd name="connsiteY50" fmla="*/ 135673 h 2488581"/>
              <a:gd name="connsiteX51" fmla="*/ 970156 w 3270095"/>
              <a:gd name="connsiteY51" fmla="*/ 152400 h 2488581"/>
              <a:gd name="connsiteX52" fmla="*/ 933915 w 3270095"/>
              <a:gd name="connsiteY52" fmla="*/ 166339 h 2488581"/>
              <a:gd name="connsiteX53" fmla="*/ 880946 w 3270095"/>
              <a:gd name="connsiteY53" fmla="*/ 205368 h 2488581"/>
              <a:gd name="connsiteX54" fmla="*/ 853068 w 3270095"/>
              <a:gd name="connsiteY54" fmla="*/ 222095 h 2488581"/>
              <a:gd name="connsiteX55" fmla="*/ 833554 w 3270095"/>
              <a:gd name="connsiteY55" fmla="*/ 263912 h 2488581"/>
              <a:gd name="connsiteX56" fmla="*/ 811251 w 3270095"/>
              <a:gd name="connsiteY56" fmla="*/ 302942 h 2488581"/>
              <a:gd name="connsiteX57" fmla="*/ 814039 w 3270095"/>
              <a:gd name="connsiteY57" fmla="*/ 339183 h 2488581"/>
              <a:gd name="connsiteX58" fmla="*/ 822402 w 3270095"/>
              <a:gd name="connsiteY58" fmla="*/ 375425 h 2488581"/>
              <a:gd name="connsiteX59" fmla="*/ 777798 w 3270095"/>
              <a:gd name="connsiteY59" fmla="*/ 392151 h 2488581"/>
              <a:gd name="connsiteX60" fmla="*/ 738768 w 3270095"/>
              <a:gd name="connsiteY60" fmla="*/ 431181 h 2488581"/>
              <a:gd name="connsiteX61" fmla="*/ 710890 w 3270095"/>
              <a:gd name="connsiteY61" fmla="*/ 470210 h 2488581"/>
              <a:gd name="connsiteX62" fmla="*/ 663498 w 3270095"/>
              <a:gd name="connsiteY62" fmla="*/ 520390 h 2488581"/>
              <a:gd name="connsiteX63" fmla="*/ 621680 w 3270095"/>
              <a:gd name="connsiteY63" fmla="*/ 564995 h 2488581"/>
              <a:gd name="connsiteX64" fmla="*/ 599378 w 3270095"/>
              <a:gd name="connsiteY64" fmla="*/ 587298 h 2488581"/>
              <a:gd name="connsiteX65" fmla="*/ 565924 w 3270095"/>
              <a:gd name="connsiteY65" fmla="*/ 643054 h 2488581"/>
              <a:gd name="connsiteX66" fmla="*/ 554773 w 3270095"/>
              <a:gd name="connsiteY66" fmla="*/ 662568 h 2488581"/>
              <a:gd name="connsiteX67" fmla="*/ 554773 w 3270095"/>
              <a:gd name="connsiteY67" fmla="*/ 693234 h 2488581"/>
              <a:gd name="connsiteX68" fmla="*/ 585439 w 3270095"/>
              <a:gd name="connsiteY68" fmla="*/ 813110 h 2488581"/>
              <a:gd name="connsiteX69" fmla="*/ 577076 w 3270095"/>
              <a:gd name="connsiteY69" fmla="*/ 866078 h 2488581"/>
              <a:gd name="connsiteX70" fmla="*/ 602166 w 3270095"/>
              <a:gd name="connsiteY70" fmla="*/ 907895 h 2488581"/>
              <a:gd name="connsiteX71" fmla="*/ 624468 w 3270095"/>
              <a:gd name="connsiteY71" fmla="*/ 999893 h 2488581"/>
              <a:gd name="connsiteX72" fmla="*/ 624468 w 3270095"/>
              <a:gd name="connsiteY72" fmla="*/ 1072376 h 2488581"/>
              <a:gd name="connsiteX73" fmla="*/ 607741 w 3270095"/>
              <a:gd name="connsiteY73" fmla="*/ 1133707 h 2488581"/>
              <a:gd name="connsiteX74" fmla="*/ 602166 w 3270095"/>
              <a:gd name="connsiteY74" fmla="*/ 1189464 h 2488581"/>
              <a:gd name="connsiteX75" fmla="*/ 607741 w 3270095"/>
              <a:gd name="connsiteY75" fmla="*/ 1225705 h 2488581"/>
              <a:gd name="connsiteX76" fmla="*/ 618893 w 3270095"/>
              <a:gd name="connsiteY76" fmla="*/ 1320490 h 2488581"/>
              <a:gd name="connsiteX77" fmla="*/ 616105 w 3270095"/>
              <a:gd name="connsiteY77" fmla="*/ 1387398 h 2488581"/>
              <a:gd name="connsiteX78" fmla="*/ 588227 w 3270095"/>
              <a:gd name="connsiteY78" fmla="*/ 1454305 h 2488581"/>
              <a:gd name="connsiteX79" fmla="*/ 549198 w 3270095"/>
              <a:gd name="connsiteY79" fmla="*/ 1501698 h 2488581"/>
              <a:gd name="connsiteX80" fmla="*/ 515744 w 3270095"/>
              <a:gd name="connsiteY80" fmla="*/ 1535151 h 2488581"/>
              <a:gd name="connsiteX81" fmla="*/ 487866 w 3270095"/>
              <a:gd name="connsiteY81" fmla="*/ 1568605 h 2488581"/>
              <a:gd name="connsiteX82" fmla="*/ 496229 w 3270095"/>
              <a:gd name="connsiteY82" fmla="*/ 1607634 h 2488581"/>
              <a:gd name="connsiteX83" fmla="*/ 457200 w 3270095"/>
              <a:gd name="connsiteY83" fmla="*/ 1674542 h 2488581"/>
              <a:gd name="connsiteX84" fmla="*/ 457200 w 3270095"/>
              <a:gd name="connsiteY84" fmla="*/ 1707995 h 2488581"/>
              <a:gd name="connsiteX85" fmla="*/ 454412 w 3270095"/>
              <a:gd name="connsiteY85" fmla="*/ 1760964 h 2488581"/>
              <a:gd name="connsiteX86" fmla="*/ 432110 w 3270095"/>
              <a:gd name="connsiteY86" fmla="*/ 1827871 h 2488581"/>
              <a:gd name="connsiteX87" fmla="*/ 404232 w 3270095"/>
              <a:gd name="connsiteY87" fmla="*/ 1869688 h 2488581"/>
              <a:gd name="connsiteX88" fmla="*/ 370778 w 3270095"/>
              <a:gd name="connsiteY88" fmla="*/ 1900354 h 2488581"/>
              <a:gd name="connsiteX89" fmla="*/ 317810 w 3270095"/>
              <a:gd name="connsiteY89" fmla="*/ 1942171 h 2488581"/>
              <a:gd name="connsiteX90" fmla="*/ 287144 w 3270095"/>
              <a:gd name="connsiteY90" fmla="*/ 1961685 h 2488581"/>
              <a:gd name="connsiteX91" fmla="*/ 264841 w 3270095"/>
              <a:gd name="connsiteY91" fmla="*/ 2023017 h 2488581"/>
              <a:gd name="connsiteX92" fmla="*/ 239751 w 3270095"/>
              <a:gd name="connsiteY92" fmla="*/ 2070410 h 2488581"/>
              <a:gd name="connsiteX93" fmla="*/ 217449 w 3270095"/>
              <a:gd name="connsiteY93" fmla="*/ 2128954 h 2488581"/>
              <a:gd name="connsiteX94" fmla="*/ 197934 w 3270095"/>
              <a:gd name="connsiteY94" fmla="*/ 2151256 h 2488581"/>
              <a:gd name="connsiteX95" fmla="*/ 153329 w 3270095"/>
              <a:gd name="connsiteY95" fmla="*/ 2195861 h 2488581"/>
              <a:gd name="connsiteX96" fmla="*/ 122663 w 3270095"/>
              <a:gd name="connsiteY96" fmla="*/ 2220951 h 2488581"/>
              <a:gd name="connsiteX97" fmla="*/ 114300 w 3270095"/>
              <a:gd name="connsiteY97" fmla="*/ 2254405 h 2488581"/>
              <a:gd name="connsiteX98" fmla="*/ 111512 w 3270095"/>
              <a:gd name="connsiteY98" fmla="*/ 2312949 h 2488581"/>
              <a:gd name="connsiteX99" fmla="*/ 94785 w 3270095"/>
              <a:gd name="connsiteY99" fmla="*/ 2377068 h 2488581"/>
              <a:gd name="connsiteX100" fmla="*/ 44605 w 3270095"/>
              <a:gd name="connsiteY100" fmla="*/ 2463490 h 2488581"/>
              <a:gd name="connsiteX101" fmla="*/ 0 w 3270095"/>
              <a:gd name="connsiteY101" fmla="*/ 2488581 h 2488581"/>
              <a:gd name="connsiteX0" fmla="*/ 3264520 w 3270095"/>
              <a:gd name="connsiteY0" fmla="*/ 952500 h 2488581"/>
              <a:gd name="connsiteX1" fmla="*/ 3242217 w 3270095"/>
              <a:gd name="connsiteY1" fmla="*/ 896744 h 2488581"/>
              <a:gd name="connsiteX2" fmla="*/ 3228278 w 3270095"/>
              <a:gd name="connsiteY2" fmla="*/ 854927 h 2488581"/>
              <a:gd name="connsiteX3" fmla="*/ 3242217 w 3270095"/>
              <a:gd name="connsiteY3" fmla="*/ 793595 h 2488581"/>
              <a:gd name="connsiteX4" fmla="*/ 3267307 w 3270095"/>
              <a:gd name="connsiteY4" fmla="*/ 748990 h 2488581"/>
              <a:gd name="connsiteX5" fmla="*/ 3258944 w 3270095"/>
              <a:gd name="connsiteY5" fmla="*/ 687659 h 2488581"/>
              <a:gd name="connsiteX6" fmla="*/ 3239429 w 3270095"/>
              <a:gd name="connsiteY6" fmla="*/ 623539 h 2488581"/>
              <a:gd name="connsiteX7" fmla="*/ 3223554 w 3270095"/>
              <a:gd name="connsiteY7" fmla="*/ 574085 h 2488581"/>
              <a:gd name="connsiteX8" fmla="*/ 3223554 w 3270095"/>
              <a:gd name="connsiteY8" fmla="*/ 571145 h 2488581"/>
              <a:gd name="connsiteX9" fmla="*/ 3189249 w 3270095"/>
              <a:gd name="connsiteY9" fmla="*/ 534329 h 2488581"/>
              <a:gd name="connsiteX10" fmla="*/ 3133493 w 3270095"/>
              <a:gd name="connsiteY10" fmla="*/ 500876 h 2488581"/>
              <a:gd name="connsiteX11" fmla="*/ 3077737 w 3270095"/>
              <a:gd name="connsiteY11" fmla="*/ 464634 h 2488581"/>
              <a:gd name="connsiteX12" fmla="*/ 3055434 w 3270095"/>
              <a:gd name="connsiteY12" fmla="*/ 442332 h 2488581"/>
              <a:gd name="connsiteX13" fmla="*/ 3002466 w 3270095"/>
              <a:gd name="connsiteY13" fmla="*/ 464634 h 2488581"/>
              <a:gd name="connsiteX14" fmla="*/ 2974588 w 3270095"/>
              <a:gd name="connsiteY14" fmla="*/ 478573 h 2488581"/>
              <a:gd name="connsiteX15" fmla="*/ 2938346 w 3270095"/>
              <a:gd name="connsiteY15" fmla="*/ 447907 h 2488581"/>
              <a:gd name="connsiteX16" fmla="*/ 2882590 w 3270095"/>
              <a:gd name="connsiteY16" fmla="*/ 442332 h 2488581"/>
              <a:gd name="connsiteX17" fmla="*/ 2832410 w 3270095"/>
              <a:gd name="connsiteY17" fmla="*/ 439544 h 2488581"/>
              <a:gd name="connsiteX18" fmla="*/ 2801744 w 3270095"/>
              <a:gd name="connsiteY18" fmla="*/ 414454 h 2488581"/>
              <a:gd name="connsiteX19" fmla="*/ 2737624 w 3270095"/>
              <a:gd name="connsiteY19" fmla="*/ 372637 h 2488581"/>
              <a:gd name="connsiteX20" fmla="*/ 2687444 w 3270095"/>
              <a:gd name="connsiteY20" fmla="*/ 341971 h 2488581"/>
              <a:gd name="connsiteX21" fmla="*/ 2631688 w 3270095"/>
              <a:gd name="connsiteY21" fmla="*/ 316881 h 2488581"/>
              <a:gd name="connsiteX22" fmla="*/ 2556417 w 3270095"/>
              <a:gd name="connsiteY22" fmla="*/ 277851 h 2488581"/>
              <a:gd name="connsiteX23" fmla="*/ 2520176 w 3270095"/>
              <a:gd name="connsiteY23" fmla="*/ 266700 h 2488581"/>
              <a:gd name="connsiteX24" fmla="*/ 2436541 w 3270095"/>
              <a:gd name="connsiteY24" fmla="*/ 255549 h 2488581"/>
              <a:gd name="connsiteX25" fmla="*/ 2369634 w 3270095"/>
              <a:gd name="connsiteY25" fmla="*/ 286215 h 2488581"/>
              <a:gd name="connsiteX26" fmla="*/ 2316666 w 3270095"/>
              <a:gd name="connsiteY26" fmla="*/ 280639 h 2488581"/>
              <a:gd name="connsiteX27" fmla="*/ 2280424 w 3270095"/>
              <a:gd name="connsiteY27" fmla="*/ 258337 h 2488581"/>
              <a:gd name="connsiteX28" fmla="*/ 2210729 w 3270095"/>
              <a:gd name="connsiteY28" fmla="*/ 258337 h 2488581"/>
              <a:gd name="connsiteX29" fmla="*/ 2138246 w 3270095"/>
              <a:gd name="connsiteY29" fmla="*/ 280639 h 2488581"/>
              <a:gd name="connsiteX30" fmla="*/ 2102005 w 3270095"/>
              <a:gd name="connsiteY30" fmla="*/ 289003 h 2488581"/>
              <a:gd name="connsiteX31" fmla="*/ 2040673 w 3270095"/>
              <a:gd name="connsiteY31" fmla="*/ 283427 h 2488581"/>
              <a:gd name="connsiteX32" fmla="*/ 1979341 w 3270095"/>
              <a:gd name="connsiteY32" fmla="*/ 261125 h 2488581"/>
              <a:gd name="connsiteX33" fmla="*/ 1870617 w 3270095"/>
              <a:gd name="connsiteY33" fmla="*/ 261125 h 2488581"/>
              <a:gd name="connsiteX34" fmla="*/ 1814861 w 3270095"/>
              <a:gd name="connsiteY34" fmla="*/ 230459 h 2488581"/>
              <a:gd name="connsiteX35" fmla="*/ 1778620 w 3270095"/>
              <a:gd name="connsiteY35" fmla="*/ 227671 h 2488581"/>
              <a:gd name="connsiteX36" fmla="*/ 1717288 w 3270095"/>
              <a:gd name="connsiteY36" fmla="*/ 194217 h 2488581"/>
              <a:gd name="connsiteX37" fmla="*/ 1681046 w 3270095"/>
              <a:gd name="connsiteY37" fmla="*/ 160764 h 2488581"/>
              <a:gd name="connsiteX38" fmla="*/ 1625290 w 3270095"/>
              <a:gd name="connsiteY38" fmla="*/ 121734 h 2488581"/>
              <a:gd name="connsiteX39" fmla="*/ 1580685 w 3270095"/>
              <a:gd name="connsiteY39" fmla="*/ 77129 h 2488581"/>
              <a:gd name="connsiteX40" fmla="*/ 1533293 w 3270095"/>
              <a:gd name="connsiteY40" fmla="*/ 35312 h 2488581"/>
              <a:gd name="connsiteX41" fmla="*/ 1405054 w 3270095"/>
              <a:gd name="connsiteY41" fmla="*/ 43676 h 2488581"/>
              <a:gd name="connsiteX42" fmla="*/ 1352085 w 3270095"/>
              <a:gd name="connsiteY42" fmla="*/ 32525 h 2488581"/>
              <a:gd name="connsiteX43" fmla="*/ 1313056 w 3270095"/>
              <a:gd name="connsiteY43" fmla="*/ 7434 h 2488581"/>
              <a:gd name="connsiteX44" fmla="*/ 1257300 w 3270095"/>
              <a:gd name="connsiteY44" fmla="*/ 1859 h 2488581"/>
              <a:gd name="connsiteX45" fmla="*/ 1201544 w 3270095"/>
              <a:gd name="connsiteY45" fmla="*/ 18585 h 2488581"/>
              <a:gd name="connsiteX46" fmla="*/ 1137424 w 3270095"/>
              <a:gd name="connsiteY46" fmla="*/ 46464 h 2488581"/>
              <a:gd name="connsiteX47" fmla="*/ 1078880 w 3270095"/>
              <a:gd name="connsiteY47" fmla="*/ 68766 h 2488581"/>
              <a:gd name="connsiteX48" fmla="*/ 1039851 w 3270095"/>
              <a:gd name="connsiteY48" fmla="*/ 105007 h 2488581"/>
              <a:gd name="connsiteX49" fmla="*/ 1006398 w 3270095"/>
              <a:gd name="connsiteY49" fmla="*/ 135673 h 2488581"/>
              <a:gd name="connsiteX50" fmla="*/ 970156 w 3270095"/>
              <a:gd name="connsiteY50" fmla="*/ 152400 h 2488581"/>
              <a:gd name="connsiteX51" fmla="*/ 933915 w 3270095"/>
              <a:gd name="connsiteY51" fmla="*/ 166339 h 2488581"/>
              <a:gd name="connsiteX52" fmla="*/ 880946 w 3270095"/>
              <a:gd name="connsiteY52" fmla="*/ 205368 h 2488581"/>
              <a:gd name="connsiteX53" fmla="*/ 853068 w 3270095"/>
              <a:gd name="connsiteY53" fmla="*/ 222095 h 2488581"/>
              <a:gd name="connsiteX54" fmla="*/ 833554 w 3270095"/>
              <a:gd name="connsiteY54" fmla="*/ 263912 h 2488581"/>
              <a:gd name="connsiteX55" fmla="*/ 811251 w 3270095"/>
              <a:gd name="connsiteY55" fmla="*/ 302942 h 2488581"/>
              <a:gd name="connsiteX56" fmla="*/ 814039 w 3270095"/>
              <a:gd name="connsiteY56" fmla="*/ 339183 h 2488581"/>
              <a:gd name="connsiteX57" fmla="*/ 822402 w 3270095"/>
              <a:gd name="connsiteY57" fmla="*/ 375425 h 2488581"/>
              <a:gd name="connsiteX58" fmla="*/ 777798 w 3270095"/>
              <a:gd name="connsiteY58" fmla="*/ 392151 h 2488581"/>
              <a:gd name="connsiteX59" fmla="*/ 738768 w 3270095"/>
              <a:gd name="connsiteY59" fmla="*/ 431181 h 2488581"/>
              <a:gd name="connsiteX60" fmla="*/ 710890 w 3270095"/>
              <a:gd name="connsiteY60" fmla="*/ 470210 h 2488581"/>
              <a:gd name="connsiteX61" fmla="*/ 663498 w 3270095"/>
              <a:gd name="connsiteY61" fmla="*/ 520390 h 2488581"/>
              <a:gd name="connsiteX62" fmla="*/ 621680 w 3270095"/>
              <a:gd name="connsiteY62" fmla="*/ 564995 h 2488581"/>
              <a:gd name="connsiteX63" fmla="*/ 599378 w 3270095"/>
              <a:gd name="connsiteY63" fmla="*/ 587298 h 2488581"/>
              <a:gd name="connsiteX64" fmla="*/ 565924 w 3270095"/>
              <a:gd name="connsiteY64" fmla="*/ 643054 h 2488581"/>
              <a:gd name="connsiteX65" fmla="*/ 554773 w 3270095"/>
              <a:gd name="connsiteY65" fmla="*/ 662568 h 2488581"/>
              <a:gd name="connsiteX66" fmla="*/ 554773 w 3270095"/>
              <a:gd name="connsiteY66" fmla="*/ 693234 h 2488581"/>
              <a:gd name="connsiteX67" fmla="*/ 585439 w 3270095"/>
              <a:gd name="connsiteY67" fmla="*/ 813110 h 2488581"/>
              <a:gd name="connsiteX68" fmla="*/ 577076 w 3270095"/>
              <a:gd name="connsiteY68" fmla="*/ 866078 h 2488581"/>
              <a:gd name="connsiteX69" fmla="*/ 602166 w 3270095"/>
              <a:gd name="connsiteY69" fmla="*/ 907895 h 2488581"/>
              <a:gd name="connsiteX70" fmla="*/ 624468 w 3270095"/>
              <a:gd name="connsiteY70" fmla="*/ 999893 h 2488581"/>
              <a:gd name="connsiteX71" fmla="*/ 624468 w 3270095"/>
              <a:gd name="connsiteY71" fmla="*/ 1072376 h 2488581"/>
              <a:gd name="connsiteX72" fmla="*/ 607741 w 3270095"/>
              <a:gd name="connsiteY72" fmla="*/ 1133707 h 2488581"/>
              <a:gd name="connsiteX73" fmla="*/ 602166 w 3270095"/>
              <a:gd name="connsiteY73" fmla="*/ 1189464 h 2488581"/>
              <a:gd name="connsiteX74" fmla="*/ 607741 w 3270095"/>
              <a:gd name="connsiteY74" fmla="*/ 1225705 h 2488581"/>
              <a:gd name="connsiteX75" fmla="*/ 618893 w 3270095"/>
              <a:gd name="connsiteY75" fmla="*/ 1320490 h 2488581"/>
              <a:gd name="connsiteX76" fmla="*/ 616105 w 3270095"/>
              <a:gd name="connsiteY76" fmla="*/ 1387398 h 2488581"/>
              <a:gd name="connsiteX77" fmla="*/ 588227 w 3270095"/>
              <a:gd name="connsiteY77" fmla="*/ 1454305 h 2488581"/>
              <a:gd name="connsiteX78" fmla="*/ 549198 w 3270095"/>
              <a:gd name="connsiteY78" fmla="*/ 1501698 h 2488581"/>
              <a:gd name="connsiteX79" fmla="*/ 515744 w 3270095"/>
              <a:gd name="connsiteY79" fmla="*/ 1535151 h 2488581"/>
              <a:gd name="connsiteX80" fmla="*/ 487866 w 3270095"/>
              <a:gd name="connsiteY80" fmla="*/ 1568605 h 2488581"/>
              <a:gd name="connsiteX81" fmla="*/ 496229 w 3270095"/>
              <a:gd name="connsiteY81" fmla="*/ 1607634 h 2488581"/>
              <a:gd name="connsiteX82" fmla="*/ 457200 w 3270095"/>
              <a:gd name="connsiteY82" fmla="*/ 1674542 h 2488581"/>
              <a:gd name="connsiteX83" fmla="*/ 457200 w 3270095"/>
              <a:gd name="connsiteY83" fmla="*/ 1707995 h 2488581"/>
              <a:gd name="connsiteX84" fmla="*/ 454412 w 3270095"/>
              <a:gd name="connsiteY84" fmla="*/ 1760964 h 2488581"/>
              <a:gd name="connsiteX85" fmla="*/ 432110 w 3270095"/>
              <a:gd name="connsiteY85" fmla="*/ 1827871 h 2488581"/>
              <a:gd name="connsiteX86" fmla="*/ 404232 w 3270095"/>
              <a:gd name="connsiteY86" fmla="*/ 1869688 h 2488581"/>
              <a:gd name="connsiteX87" fmla="*/ 370778 w 3270095"/>
              <a:gd name="connsiteY87" fmla="*/ 1900354 h 2488581"/>
              <a:gd name="connsiteX88" fmla="*/ 317810 w 3270095"/>
              <a:gd name="connsiteY88" fmla="*/ 1942171 h 2488581"/>
              <a:gd name="connsiteX89" fmla="*/ 287144 w 3270095"/>
              <a:gd name="connsiteY89" fmla="*/ 1961685 h 2488581"/>
              <a:gd name="connsiteX90" fmla="*/ 264841 w 3270095"/>
              <a:gd name="connsiteY90" fmla="*/ 2023017 h 2488581"/>
              <a:gd name="connsiteX91" fmla="*/ 239751 w 3270095"/>
              <a:gd name="connsiteY91" fmla="*/ 2070410 h 2488581"/>
              <a:gd name="connsiteX92" fmla="*/ 217449 w 3270095"/>
              <a:gd name="connsiteY92" fmla="*/ 2128954 h 2488581"/>
              <a:gd name="connsiteX93" fmla="*/ 197934 w 3270095"/>
              <a:gd name="connsiteY93" fmla="*/ 2151256 h 2488581"/>
              <a:gd name="connsiteX94" fmla="*/ 153329 w 3270095"/>
              <a:gd name="connsiteY94" fmla="*/ 2195861 h 2488581"/>
              <a:gd name="connsiteX95" fmla="*/ 122663 w 3270095"/>
              <a:gd name="connsiteY95" fmla="*/ 2220951 h 2488581"/>
              <a:gd name="connsiteX96" fmla="*/ 114300 w 3270095"/>
              <a:gd name="connsiteY96" fmla="*/ 2254405 h 2488581"/>
              <a:gd name="connsiteX97" fmla="*/ 111512 w 3270095"/>
              <a:gd name="connsiteY97" fmla="*/ 2312949 h 2488581"/>
              <a:gd name="connsiteX98" fmla="*/ 94785 w 3270095"/>
              <a:gd name="connsiteY98" fmla="*/ 2377068 h 2488581"/>
              <a:gd name="connsiteX99" fmla="*/ 44605 w 3270095"/>
              <a:gd name="connsiteY99" fmla="*/ 2463490 h 2488581"/>
              <a:gd name="connsiteX100" fmla="*/ 0 w 3270095"/>
              <a:gd name="connsiteY100" fmla="*/ 2488581 h 2488581"/>
              <a:gd name="connsiteX0" fmla="*/ 3242217 w 3270095"/>
              <a:gd name="connsiteY0" fmla="*/ 896744 h 2488581"/>
              <a:gd name="connsiteX1" fmla="*/ 3228278 w 3270095"/>
              <a:gd name="connsiteY1" fmla="*/ 854927 h 2488581"/>
              <a:gd name="connsiteX2" fmla="*/ 3242217 w 3270095"/>
              <a:gd name="connsiteY2" fmla="*/ 793595 h 2488581"/>
              <a:gd name="connsiteX3" fmla="*/ 3267307 w 3270095"/>
              <a:gd name="connsiteY3" fmla="*/ 748990 h 2488581"/>
              <a:gd name="connsiteX4" fmla="*/ 3258944 w 3270095"/>
              <a:gd name="connsiteY4" fmla="*/ 687659 h 2488581"/>
              <a:gd name="connsiteX5" fmla="*/ 3239429 w 3270095"/>
              <a:gd name="connsiteY5" fmla="*/ 623539 h 2488581"/>
              <a:gd name="connsiteX6" fmla="*/ 3223554 w 3270095"/>
              <a:gd name="connsiteY6" fmla="*/ 574085 h 2488581"/>
              <a:gd name="connsiteX7" fmla="*/ 3223554 w 3270095"/>
              <a:gd name="connsiteY7" fmla="*/ 571145 h 2488581"/>
              <a:gd name="connsiteX8" fmla="*/ 3189249 w 3270095"/>
              <a:gd name="connsiteY8" fmla="*/ 534329 h 2488581"/>
              <a:gd name="connsiteX9" fmla="*/ 3133493 w 3270095"/>
              <a:gd name="connsiteY9" fmla="*/ 500876 h 2488581"/>
              <a:gd name="connsiteX10" fmla="*/ 3077737 w 3270095"/>
              <a:gd name="connsiteY10" fmla="*/ 464634 h 2488581"/>
              <a:gd name="connsiteX11" fmla="*/ 3055434 w 3270095"/>
              <a:gd name="connsiteY11" fmla="*/ 442332 h 2488581"/>
              <a:gd name="connsiteX12" fmla="*/ 3002466 w 3270095"/>
              <a:gd name="connsiteY12" fmla="*/ 464634 h 2488581"/>
              <a:gd name="connsiteX13" fmla="*/ 2974588 w 3270095"/>
              <a:gd name="connsiteY13" fmla="*/ 478573 h 2488581"/>
              <a:gd name="connsiteX14" fmla="*/ 2938346 w 3270095"/>
              <a:gd name="connsiteY14" fmla="*/ 447907 h 2488581"/>
              <a:gd name="connsiteX15" fmla="*/ 2882590 w 3270095"/>
              <a:gd name="connsiteY15" fmla="*/ 442332 h 2488581"/>
              <a:gd name="connsiteX16" fmla="*/ 2832410 w 3270095"/>
              <a:gd name="connsiteY16" fmla="*/ 439544 h 2488581"/>
              <a:gd name="connsiteX17" fmla="*/ 2801744 w 3270095"/>
              <a:gd name="connsiteY17" fmla="*/ 414454 h 2488581"/>
              <a:gd name="connsiteX18" fmla="*/ 2737624 w 3270095"/>
              <a:gd name="connsiteY18" fmla="*/ 372637 h 2488581"/>
              <a:gd name="connsiteX19" fmla="*/ 2687444 w 3270095"/>
              <a:gd name="connsiteY19" fmla="*/ 341971 h 2488581"/>
              <a:gd name="connsiteX20" fmla="*/ 2631688 w 3270095"/>
              <a:gd name="connsiteY20" fmla="*/ 316881 h 2488581"/>
              <a:gd name="connsiteX21" fmla="*/ 2556417 w 3270095"/>
              <a:gd name="connsiteY21" fmla="*/ 277851 h 2488581"/>
              <a:gd name="connsiteX22" fmla="*/ 2520176 w 3270095"/>
              <a:gd name="connsiteY22" fmla="*/ 266700 h 2488581"/>
              <a:gd name="connsiteX23" fmla="*/ 2436541 w 3270095"/>
              <a:gd name="connsiteY23" fmla="*/ 255549 h 2488581"/>
              <a:gd name="connsiteX24" fmla="*/ 2369634 w 3270095"/>
              <a:gd name="connsiteY24" fmla="*/ 286215 h 2488581"/>
              <a:gd name="connsiteX25" fmla="*/ 2316666 w 3270095"/>
              <a:gd name="connsiteY25" fmla="*/ 280639 h 2488581"/>
              <a:gd name="connsiteX26" fmla="*/ 2280424 w 3270095"/>
              <a:gd name="connsiteY26" fmla="*/ 258337 h 2488581"/>
              <a:gd name="connsiteX27" fmla="*/ 2210729 w 3270095"/>
              <a:gd name="connsiteY27" fmla="*/ 258337 h 2488581"/>
              <a:gd name="connsiteX28" fmla="*/ 2138246 w 3270095"/>
              <a:gd name="connsiteY28" fmla="*/ 280639 h 2488581"/>
              <a:gd name="connsiteX29" fmla="*/ 2102005 w 3270095"/>
              <a:gd name="connsiteY29" fmla="*/ 289003 h 2488581"/>
              <a:gd name="connsiteX30" fmla="*/ 2040673 w 3270095"/>
              <a:gd name="connsiteY30" fmla="*/ 283427 h 2488581"/>
              <a:gd name="connsiteX31" fmla="*/ 1979341 w 3270095"/>
              <a:gd name="connsiteY31" fmla="*/ 261125 h 2488581"/>
              <a:gd name="connsiteX32" fmla="*/ 1870617 w 3270095"/>
              <a:gd name="connsiteY32" fmla="*/ 261125 h 2488581"/>
              <a:gd name="connsiteX33" fmla="*/ 1814861 w 3270095"/>
              <a:gd name="connsiteY33" fmla="*/ 230459 h 2488581"/>
              <a:gd name="connsiteX34" fmla="*/ 1778620 w 3270095"/>
              <a:gd name="connsiteY34" fmla="*/ 227671 h 2488581"/>
              <a:gd name="connsiteX35" fmla="*/ 1717288 w 3270095"/>
              <a:gd name="connsiteY35" fmla="*/ 194217 h 2488581"/>
              <a:gd name="connsiteX36" fmla="*/ 1681046 w 3270095"/>
              <a:gd name="connsiteY36" fmla="*/ 160764 h 2488581"/>
              <a:gd name="connsiteX37" fmla="*/ 1625290 w 3270095"/>
              <a:gd name="connsiteY37" fmla="*/ 121734 h 2488581"/>
              <a:gd name="connsiteX38" fmla="*/ 1580685 w 3270095"/>
              <a:gd name="connsiteY38" fmla="*/ 77129 h 2488581"/>
              <a:gd name="connsiteX39" fmla="*/ 1533293 w 3270095"/>
              <a:gd name="connsiteY39" fmla="*/ 35312 h 2488581"/>
              <a:gd name="connsiteX40" fmla="*/ 1405054 w 3270095"/>
              <a:gd name="connsiteY40" fmla="*/ 43676 h 2488581"/>
              <a:gd name="connsiteX41" fmla="*/ 1352085 w 3270095"/>
              <a:gd name="connsiteY41" fmla="*/ 32525 h 2488581"/>
              <a:gd name="connsiteX42" fmla="*/ 1313056 w 3270095"/>
              <a:gd name="connsiteY42" fmla="*/ 7434 h 2488581"/>
              <a:gd name="connsiteX43" fmla="*/ 1257300 w 3270095"/>
              <a:gd name="connsiteY43" fmla="*/ 1859 h 2488581"/>
              <a:gd name="connsiteX44" fmla="*/ 1201544 w 3270095"/>
              <a:gd name="connsiteY44" fmla="*/ 18585 h 2488581"/>
              <a:gd name="connsiteX45" fmla="*/ 1137424 w 3270095"/>
              <a:gd name="connsiteY45" fmla="*/ 46464 h 2488581"/>
              <a:gd name="connsiteX46" fmla="*/ 1078880 w 3270095"/>
              <a:gd name="connsiteY46" fmla="*/ 68766 h 2488581"/>
              <a:gd name="connsiteX47" fmla="*/ 1039851 w 3270095"/>
              <a:gd name="connsiteY47" fmla="*/ 105007 h 2488581"/>
              <a:gd name="connsiteX48" fmla="*/ 1006398 w 3270095"/>
              <a:gd name="connsiteY48" fmla="*/ 135673 h 2488581"/>
              <a:gd name="connsiteX49" fmla="*/ 970156 w 3270095"/>
              <a:gd name="connsiteY49" fmla="*/ 152400 h 2488581"/>
              <a:gd name="connsiteX50" fmla="*/ 933915 w 3270095"/>
              <a:gd name="connsiteY50" fmla="*/ 166339 h 2488581"/>
              <a:gd name="connsiteX51" fmla="*/ 880946 w 3270095"/>
              <a:gd name="connsiteY51" fmla="*/ 205368 h 2488581"/>
              <a:gd name="connsiteX52" fmla="*/ 853068 w 3270095"/>
              <a:gd name="connsiteY52" fmla="*/ 222095 h 2488581"/>
              <a:gd name="connsiteX53" fmla="*/ 833554 w 3270095"/>
              <a:gd name="connsiteY53" fmla="*/ 263912 h 2488581"/>
              <a:gd name="connsiteX54" fmla="*/ 811251 w 3270095"/>
              <a:gd name="connsiteY54" fmla="*/ 302942 h 2488581"/>
              <a:gd name="connsiteX55" fmla="*/ 814039 w 3270095"/>
              <a:gd name="connsiteY55" fmla="*/ 339183 h 2488581"/>
              <a:gd name="connsiteX56" fmla="*/ 822402 w 3270095"/>
              <a:gd name="connsiteY56" fmla="*/ 375425 h 2488581"/>
              <a:gd name="connsiteX57" fmla="*/ 777798 w 3270095"/>
              <a:gd name="connsiteY57" fmla="*/ 392151 h 2488581"/>
              <a:gd name="connsiteX58" fmla="*/ 738768 w 3270095"/>
              <a:gd name="connsiteY58" fmla="*/ 431181 h 2488581"/>
              <a:gd name="connsiteX59" fmla="*/ 710890 w 3270095"/>
              <a:gd name="connsiteY59" fmla="*/ 470210 h 2488581"/>
              <a:gd name="connsiteX60" fmla="*/ 663498 w 3270095"/>
              <a:gd name="connsiteY60" fmla="*/ 520390 h 2488581"/>
              <a:gd name="connsiteX61" fmla="*/ 621680 w 3270095"/>
              <a:gd name="connsiteY61" fmla="*/ 564995 h 2488581"/>
              <a:gd name="connsiteX62" fmla="*/ 599378 w 3270095"/>
              <a:gd name="connsiteY62" fmla="*/ 587298 h 2488581"/>
              <a:gd name="connsiteX63" fmla="*/ 565924 w 3270095"/>
              <a:gd name="connsiteY63" fmla="*/ 643054 h 2488581"/>
              <a:gd name="connsiteX64" fmla="*/ 554773 w 3270095"/>
              <a:gd name="connsiteY64" fmla="*/ 662568 h 2488581"/>
              <a:gd name="connsiteX65" fmla="*/ 554773 w 3270095"/>
              <a:gd name="connsiteY65" fmla="*/ 693234 h 2488581"/>
              <a:gd name="connsiteX66" fmla="*/ 585439 w 3270095"/>
              <a:gd name="connsiteY66" fmla="*/ 813110 h 2488581"/>
              <a:gd name="connsiteX67" fmla="*/ 577076 w 3270095"/>
              <a:gd name="connsiteY67" fmla="*/ 866078 h 2488581"/>
              <a:gd name="connsiteX68" fmla="*/ 602166 w 3270095"/>
              <a:gd name="connsiteY68" fmla="*/ 907895 h 2488581"/>
              <a:gd name="connsiteX69" fmla="*/ 624468 w 3270095"/>
              <a:gd name="connsiteY69" fmla="*/ 999893 h 2488581"/>
              <a:gd name="connsiteX70" fmla="*/ 624468 w 3270095"/>
              <a:gd name="connsiteY70" fmla="*/ 1072376 h 2488581"/>
              <a:gd name="connsiteX71" fmla="*/ 607741 w 3270095"/>
              <a:gd name="connsiteY71" fmla="*/ 1133707 h 2488581"/>
              <a:gd name="connsiteX72" fmla="*/ 602166 w 3270095"/>
              <a:gd name="connsiteY72" fmla="*/ 1189464 h 2488581"/>
              <a:gd name="connsiteX73" fmla="*/ 607741 w 3270095"/>
              <a:gd name="connsiteY73" fmla="*/ 1225705 h 2488581"/>
              <a:gd name="connsiteX74" fmla="*/ 618893 w 3270095"/>
              <a:gd name="connsiteY74" fmla="*/ 1320490 h 2488581"/>
              <a:gd name="connsiteX75" fmla="*/ 616105 w 3270095"/>
              <a:gd name="connsiteY75" fmla="*/ 1387398 h 2488581"/>
              <a:gd name="connsiteX76" fmla="*/ 588227 w 3270095"/>
              <a:gd name="connsiteY76" fmla="*/ 1454305 h 2488581"/>
              <a:gd name="connsiteX77" fmla="*/ 549198 w 3270095"/>
              <a:gd name="connsiteY77" fmla="*/ 1501698 h 2488581"/>
              <a:gd name="connsiteX78" fmla="*/ 515744 w 3270095"/>
              <a:gd name="connsiteY78" fmla="*/ 1535151 h 2488581"/>
              <a:gd name="connsiteX79" fmla="*/ 487866 w 3270095"/>
              <a:gd name="connsiteY79" fmla="*/ 1568605 h 2488581"/>
              <a:gd name="connsiteX80" fmla="*/ 496229 w 3270095"/>
              <a:gd name="connsiteY80" fmla="*/ 1607634 h 2488581"/>
              <a:gd name="connsiteX81" fmla="*/ 457200 w 3270095"/>
              <a:gd name="connsiteY81" fmla="*/ 1674542 h 2488581"/>
              <a:gd name="connsiteX82" fmla="*/ 457200 w 3270095"/>
              <a:gd name="connsiteY82" fmla="*/ 1707995 h 2488581"/>
              <a:gd name="connsiteX83" fmla="*/ 454412 w 3270095"/>
              <a:gd name="connsiteY83" fmla="*/ 1760964 h 2488581"/>
              <a:gd name="connsiteX84" fmla="*/ 432110 w 3270095"/>
              <a:gd name="connsiteY84" fmla="*/ 1827871 h 2488581"/>
              <a:gd name="connsiteX85" fmla="*/ 404232 w 3270095"/>
              <a:gd name="connsiteY85" fmla="*/ 1869688 h 2488581"/>
              <a:gd name="connsiteX86" fmla="*/ 370778 w 3270095"/>
              <a:gd name="connsiteY86" fmla="*/ 1900354 h 2488581"/>
              <a:gd name="connsiteX87" fmla="*/ 317810 w 3270095"/>
              <a:gd name="connsiteY87" fmla="*/ 1942171 h 2488581"/>
              <a:gd name="connsiteX88" fmla="*/ 287144 w 3270095"/>
              <a:gd name="connsiteY88" fmla="*/ 1961685 h 2488581"/>
              <a:gd name="connsiteX89" fmla="*/ 264841 w 3270095"/>
              <a:gd name="connsiteY89" fmla="*/ 2023017 h 2488581"/>
              <a:gd name="connsiteX90" fmla="*/ 239751 w 3270095"/>
              <a:gd name="connsiteY90" fmla="*/ 2070410 h 2488581"/>
              <a:gd name="connsiteX91" fmla="*/ 217449 w 3270095"/>
              <a:gd name="connsiteY91" fmla="*/ 2128954 h 2488581"/>
              <a:gd name="connsiteX92" fmla="*/ 197934 w 3270095"/>
              <a:gd name="connsiteY92" fmla="*/ 2151256 h 2488581"/>
              <a:gd name="connsiteX93" fmla="*/ 153329 w 3270095"/>
              <a:gd name="connsiteY93" fmla="*/ 2195861 h 2488581"/>
              <a:gd name="connsiteX94" fmla="*/ 122663 w 3270095"/>
              <a:gd name="connsiteY94" fmla="*/ 2220951 h 2488581"/>
              <a:gd name="connsiteX95" fmla="*/ 114300 w 3270095"/>
              <a:gd name="connsiteY95" fmla="*/ 2254405 h 2488581"/>
              <a:gd name="connsiteX96" fmla="*/ 111512 w 3270095"/>
              <a:gd name="connsiteY96" fmla="*/ 2312949 h 2488581"/>
              <a:gd name="connsiteX97" fmla="*/ 94785 w 3270095"/>
              <a:gd name="connsiteY97" fmla="*/ 2377068 h 2488581"/>
              <a:gd name="connsiteX98" fmla="*/ 44605 w 3270095"/>
              <a:gd name="connsiteY98" fmla="*/ 2463490 h 2488581"/>
              <a:gd name="connsiteX99" fmla="*/ 0 w 3270095"/>
              <a:gd name="connsiteY99" fmla="*/ 2488581 h 2488581"/>
              <a:gd name="connsiteX0" fmla="*/ 3228278 w 3270095"/>
              <a:gd name="connsiteY0" fmla="*/ 854927 h 2488581"/>
              <a:gd name="connsiteX1" fmla="*/ 3242217 w 3270095"/>
              <a:gd name="connsiteY1" fmla="*/ 793595 h 2488581"/>
              <a:gd name="connsiteX2" fmla="*/ 3267307 w 3270095"/>
              <a:gd name="connsiteY2" fmla="*/ 748990 h 2488581"/>
              <a:gd name="connsiteX3" fmla="*/ 3258944 w 3270095"/>
              <a:gd name="connsiteY3" fmla="*/ 687659 h 2488581"/>
              <a:gd name="connsiteX4" fmla="*/ 3239429 w 3270095"/>
              <a:gd name="connsiteY4" fmla="*/ 623539 h 2488581"/>
              <a:gd name="connsiteX5" fmla="*/ 3223554 w 3270095"/>
              <a:gd name="connsiteY5" fmla="*/ 574085 h 2488581"/>
              <a:gd name="connsiteX6" fmla="*/ 3223554 w 3270095"/>
              <a:gd name="connsiteY6" fmla="*/ 571145 h 2488581"/>
              <a:gd name="connsiteX7" fmla="*/ 3189249 w 3270095"/>
              <a:gd name="connsiteY7" fmla="*/ 534329 h 2488581"/>
              <a:gd name="connsiteX8" fmla="*/ 3133493 w 3270095"/>
              <a:gd name="connsiteY8" fmla="*/ 500876 h 2488581"/>
              <a:gd name="connsiteX9" fmla="*/ 3077737 w 3270095"/>
              <a:gd name="connsiteY9" fmla="*/ 464634 h 2488581"/>
              <a:gd name="connsiteX10" fmla="*/ 3055434 w 3270095"/>
              <a:gd name="connsiteY10" fmla="*/ 442332 h 2488581"/>
              <a:gd name="connsiteX11" fmla="*/ 3002466 w 3270095"/>
              <a:gd name="connsiteY11" fmla="*/ 464634 h 2488581"/>
              <a:gd name="connsiteX12" fmla="*/ 2974588 w 3270095"/>
              <a:gd name="connsiteY12" fmla="*/ 478573 h 2488581"/>
              <a:gd name="connsiteX13" fmla="*/ 2938346 w 3270095"/>
              <a:gd name="connsiteY13" fmla="*/ 447907 h 2488581"/>
              <a:gd name="connsiteX14" fmla="*/ 2882590 w 3270095"/>
              <a:gd name="connsiteY14" fmla="*/ 442332 h 2488581"/>
              <a:gd name="connsiteX15" fmla="*/ 2832410 w 3270095"/>
              <a:gd name="connsiteY15" fmla="*/ 439544 h 2488581"/>
              <a:gd name="connsiteX16" fmla="*/ 2801744 w 3270095"/>
              <a:gd name="connsiteY16" fmla="*/ 414454 h 2488581"/>
              <a:gd name="connsiteX17" fmla="*/ 2737624 w 3270095"/>
              <a:gd name="connsiteY17" fmla="*/ 372637 h 2488581"/>
              <a:gd name="connsiteX18" fmla="*/ 2687444 w 3270095"/>
              <a:gd name="connsiteY18" fmla="*/ 341971 h 2488581"/>
              <a:gd name="connsiteX19" fmla="*/ 2631688 w 3270095"/>
              <a:gd name="connsiteY19" fmla="*/ 316881 h 2488581"/>
              <a:gd name="connsiteX20" fmla="*/ 2556417 w 3270095"/>
              <a:gd name="connsiteY20" fmla="*/ 277851 h 2488581"/>
              <a:gd name="connsiteX21" fmla="*/ 2520176 w 3270095"/>
              <a:gd name="connsiteY21" fmla="*/ 266700 h 2488581"/>
              <a:gd name="connsiteX22" fmla="*/ 2436541 w 3270095"/>
              <a:gd name="connsiteY22" fmla="*/ 255549 h 2488581"/>
              <a:gd name="connsiteX23" fmla="*/ 2369634 w 3270095"/>
              <a:gd name="connsiteY23" fmla="*/ 286215 h 2488581"/>
              <a:gd name="connsiteX24" fmla="*/ 2316666 w 3270095"/>
              <a:gd name="connsiteY24" fmla="*/ 280639 h 2488581"/>
              <a:gd name="connsiteX25" fmla="*/ 2280424 w 3270095"/>
              <a:gd name="connsiteY25" fmla="*/ 258337 h 2488581"/>
              <a:gd name="connsiteX26" fmla="*/ 2210729 w 3270095"/>
              <a:gd name="connsiteY26" fmla="*/ 258337 h 2488581"/>
              <a:gd name="connsiteX27" fmla="*/ 2138246 w 3270095"/>
              <a:gd name="connsiteY27" fmla="*/ 280639 h 2488581"/>
              <a:gd name="connsiteX28" fmla="*/ 2102005 w 3270095"/>
              <a:gd name="connsiteY28" fmla="*/ 289003 h 2488581"/>
              <a:gd name="connsiteX29" fmla="*/ 2040673 w 3270095"/>
              <a:gd name="connsiteY29" fmla="*/ 283427 h 2488581"/>
              <a:gd name="connsiteX30" fmla="*/ 1979341 w 3270095"/>
              <a:gd name="connsiteY30" fmla="*/ 261125 h 2488581"/>
              <a:gd name="connsiteX31" fmla="*/ 1870617 w 3270095"/>
              <a:gd name="connsiteY31" fmla="*/ 261125 h 2488581"/>
              <a:gd name="connsiteX32" fmla="*/ 1814861 w 3270095"/>
              <a:gd name="connsiteY32" fmla="*/ 230459 h 2488581"/>
              <a:gd name="connsiteX33" fmla="*/ 1778620 w 3270095"/>
              <a:gd name="connsiteY33" fmla="*/ 227671 h 2488581"/>
              <a:gd name="connsiteX34" fmla="*/ 1717288 w 3270095"/>
              <a:gd name="connsiteY34" fmla="*/ 194217 h 2488581"/>
              <a:gd name="connsiteX35" fmla="*/ 1681046 w 3270095"/>
              <a:gd name="connsiteY35" fmla="*/ 160764 h 2488581"/>
              <a:gd name="connsiteX36" fmla="*/ 1625290 w 3270095"/>
              <a:gd name="connsiteY36" fmla="*/ 121734 h 2488581"/>
              <a:gd name="connsiteX37" fmla="*/ 1580685 w 3270095"/>
              <a:gd name="connsiteY37" fmla="*/ 77129 h 2488581"/>
              <a:gd name="connsiteX38" fmla="*/ 1533293 w 3270095"/>
              <a:gd name="connsiteY38" fmla="*/ 35312 h 2488581"/>
              <a:gd name="connsiteX39" fmla="*/ 1405054 w 3270095"/>
              <a:gd name="connsiteY39" fmla="*/ 43676 h 2488581"/>
              <a:gd name="connsiteX40" fmla="*/ 1352085 w 3270095"/>
              <a:gd name="connsiteY40" fmla="*/ 32525 h 2488581"/>
              <a:gd name="connsiteX41" fmla="*/ 1313056 w 3270095"/>
              <a:gd name="connsiteY41" fmla="*/ 7434 h 2488581"/>
              <a:gd name="connsiteX42" fmla="*/ 1257300 w 3270095"/>
              <a:gd name="connsiteY42" fmla="*/ 1859 h 2488581"/>
              <a:gd name="connsiteX43" fmla="*/ 1201544 w 3270095"/>
              <a:gd name="connsiteY43" fmla="*/ 18585 h 2488581"/>
              <a:gd name="connsiteX44" fmla="*/ 1137424 w 3270095"/>
              <a:gd name="connsiteY44" fmla="*/ 46464 h 2488581"/>
              <a:gd name="connsiteX45" fmla="*/ 1078880 w 3270095"/>
              <a:gd name="connsiteY45" fmla="*/ 68766 h 2488581"/>
              <a:gd name="connsiteX46" fmla="*/ 1039851 w 3270095"/>
              <a:gd name="connsiteY46" fmla="*/ 105007 h 2488581"/>
              <a:gd name="connsiteX47" fmla="*/ 1006398 w 3270095"/>
              <a:gd name="connsiteY47" fmla="*/ 135673 h 2488581"/>
              <a:gd name="connsiteX48" fmla="*/ 970156 w 3270095"/>
              <a:gd name="connsiteY48" fmla="*/ 152400 h 2488581"/>
              <a:gd name="connsiteX49" fmla="*/ 933915 w 3270095"/>
              <a:gd name="connsiteY49" fmla="*/ 166339 h 2488581"/>
              <a:gd name="connsiteX50" fmla="*/ 880946 w 3270095"/>
              <a:gd name="connsiteY50" fmla="*/ 205368 h 2488581"/>
              <a:gd name="connsiteX51" fmla="*/ 853068 w 3270095"/>
              <a:gd name="connsiteY51" fmla="*/ 222095 h 2488581"/>
              <a:gd name="connsiteX52" fmla="*/ 833554 w 3270095"/>
              <a:gd name="connsiteY52" fmla="*/ 263912 h 2488581"/>
              <a:gd name="connsiteX53" fmla="*/ 811251 w 3270095"/>
              <a:gd name="connsiteY53" fmla="*/ 302942 h 2488581"/>
              <a:gd name="connsiteX54" fmla="*/ 814039 w 3270095"/>
              <a:gd name="connsiteY54" fmla="*/ 339183 h 2488581"/>
              <a:gd name="connsiteX55" fmla="*/ 822402 w 3270095"/>
              <a:gd name="connsiteY55" fmla="*/ 375425 h 2488581"/>
              <a:gd name="connsiteX56" fmla="*/ 777798 w 3270095"/>
              <a:gd name="connsiteY56" fmla="*/ 392151 h 2488581"/>
              <a:gd name="connsiteX57" fmla="*/ 738768 w 3270095"/>
              <a:gd name="connsiteY57" fmla="*/ 431181 h 2488581"/>
              <a:gd name="connsiteX58" fmla="*/ 710890 w 3270095"/>
              <a:gd name="connsiteY58" fmla="*/ 470210 h 2488581"/>
              <a:gd name="connsiteX59" fmla="*/ 663498 w 3270095"/>
              <a:gd name="connsiteY59" fmla="*/ 520390 h 2488581"/>
              <a:gd name="connsiteX60" fmla="*/ 621680 w 3270095"/>
              <a:gd name="connsiteY60" fmla="*/ 564995 h 2488581"/>
              <a:gd name="connsiteX61" fmla="*/ 599378 w 3270095"/>
              <a:gd name="connsiteY61" fmla="*/ 587298 h 2488581"/>
              <a:gd name="connsiteX62" fmla="*/ 565924 w 3270095"/>
              <a:gd name="connsiteY62" fmla="*/ 643054 h 2488581"/>
              <a:gd name="connsiteX63" fmla="*/ 554773 w 3270095"/>
              <a:gd name="connsiteY63" fmla="*/ 662568 h 2488581"/>
              <a:gd name="connsiteX64" fmla="*/ 554773 w 3270095"/>
              <a:gd name="connsiteY64" fmla="*/ 693234 h 2488581"/>
              <a:gd name="connsiteX65" fmla="*/ 585439 w 3270095"/>
              <a:gd name="connsiteY65" fmla="*/ 813110 h 2488581"/>
              <a:gd name="connsiteX66" fmla="*/ 577076 w 3270095"/>
              <a:gd name="connsiteY66" fmla="*/ 866078 h 2488581"/>
              <a:gd name="connsiteX67" fmla="*/ 602166 w 3270095"/>
              <a:gd name="connsiteY67" fmla="*/ 907895 h 2488581"/>
              <a:gd name="connsiteX68" fmla="*/ 624468 w 3270095"/>
              <a:gd name="connsiteY68" fmla="*/ 999893 h 2488581"/>
              <a:gd name="connsiteX69" fmla="*/ 624468 w 3270095"/>
              <a:gd name="connsiteY69" fmla="*/ 1072376 h 2488581"/>
              <a:gd name="connsiteX70" fmla="*/ 607741 w 3270095"/>
              <a:gd name="connsiteY70" fmla="*/ 1133707 h 2488581"/>
              <a:gd name="connsiteX71" fmla="*/ 602166 w 3270095"/>
              <a:gd name="connsiteY71" fmla="*/ 1189464 h 2488581"/>
              <a:gd name="connsiteX72" fmla="*/ 607741 w 3270095"/>
              <a:gd name="connsiteY72" fmla="*/ 1225705 h 2488581"/>
              <a:gd name="connsiteX73" fmla="*/ 618893 w 3270095"/>
              <a:gd name="connsiteY73" fmla="*/ 1320490 h 2488581"/>
              <a:gd name="connsiteX74" fmla="*/ 616105 w 3270095"/>
              <a:gd name="connsiteY74" fmla="*/ 1387398 h 2488581"/>
              <a:gd name="connsiteX75" fmla="*/ 588227 w 3270095"/>
              <a:gd name="connsiteY75" fmla="*/ 1454305 h 2488581"/>
              <a:gd name="connsiteX76" fmla="*/ 549198 w 3270095"/>
              <a:gd name="connsiteY76" fmla="*/ 1501698 h 2488581"/>
              <a:gd name="connsiteX77" fmla="*/ 515744 w 3270095"/>
              <a:gd name="connsiteY77" fmla="*/ 1535151 h 2488581"/>
              <a:gd name="connsiteX78" fmla="*/ 487866 w 3270095"/>
              <a:gd name="connsiteY78" fmla="*/ 1568605 h 2488581"/>
              <a:gd name="connsiteX79" fmla="*/ 496229 w 3270095"/>
              <a:gd name="connsiteY79" fmla="*/ 1607634 h 2488581"/>
              <a:gd name="connsiteX80" fmla="*/ 457200 w 3270095"/>
              <a:gd name="connsiteY80" fmla="*/ 1674542 h 2488581"/>
              <a:gd name="connsiteX81" fmla="*/ 457200 w 3270095"/>
              <a:gd name="connsiteY81" fmla="*/ 1707995 h 2488581"/>
              <a:gd name="connsiteX82" fmla="*/ 454412 w 3270095"/>
              <a:gd name="connsiteY82" fmla="*/ 1760964 h 2488581"/>
              <a:gd name="connsiteX83" fmla="*/ 432110 w 3270095"/>
              <a:gd name="connsiteY83" fmla="*/ 1827871 h 2488581"/>
              <a:gd name="connsiteX84" fmla="*/ 404232 w 3270095"/>
              <a:gd name="connsiteY84" fmla="*/ 1869688 h 2488581"/>
              <a:gd name="connsiteX85" fmla="*/ 370778 w 3270095"/>
              <a:gd name="connsiteY85" fmla="*/ 1900354 h 2488581"/>
              <a:gd name="connsiteX86" fmla="*/ 317810 w 3270095"/>
              <a:gd name="connsiteY86" fmla="*/ 1942171 h 2488581"/>
              <a:gd name="connsiteX87" fmla="*/ 287144 w 3270095"/>
              <a:gd name="connsiteY87" fmla="*/ 1961685 h 2488581"/>
              <a:gd name="connsiteX88" fmla="*/ 264841 w 3270095"/>
              <a:gd name="connsiteY88" fmla="*/ 2023017 h 2488581"/>
              <a:gd name="connsiteX89" fmla="*/ 239751 w 3270095"/>
              <a:gd name="connsiteY89" fmla="*/ 2070410 h 2488581"/>
              <a:gd name="connsiteX90" fmla="*/ 217449 w 3270095"/>
              <a:gd name="connsiteY90" fmla="*/ 2128954 h 2488581"/>
              <a:gd name="connsiteX91" fmla="*/ 197934 w 3270095"/>
              <a:gd name="connsiteY91" fmla="*/ 2151256 h 2488581"/>
              <a:gd name="connsiteX92" fmla="*/ 153329 w 3270095"/>
              <a:gd name="connsiteY92" fmla="*/ 2195861 h 2488581"/>
              <a:gd name="connsiteX93" fmla="*/ 122663 w 3270095"/>
              <a:gd name="connsiteY93" fmla="*/ 2220951 h 2488581"/>
              <a:gd name="connsiteX94" fmla="*/ 114300 w 3270095"/>
              <a:gd name="connsiteY94" fmla="*/ 2254405 h 2488581"/>
              <a:gd name="connsiteX95" fmla="*/ 111512 w 3270095"/>
              <a:gd name="connsiteY95" fmla="*/ 2312949 h 2488581"/>
              <a:gd name="connsiteX96" fmla="*/ 94785 w 3270095"/>
              <a:gd name="connsiteY96" fmla="*/ 2377068 h 2488581"/>
              <a:gd name="connsiteX97" fmla="*/ 44605 w 3270095"/>
              <a:gd name="connsiteY97" fmla="*/ 2463490 h 2488581"/>
              <a:gd name="connsiteX98" fmla="*/ 0 w 3270095"/>
              <a:gd name="connsiteY98" fmla="*/ 2488581 h 2488581"/>
              <a:gd name="connsiteX0" fmla="*/ 3242217 w 3270095"/>
              <a:gd name="connsiteY0" fmla="*/ 793595 h 2488581"/>
              <a:gd name="connsiteX1" fmla="*/ 3267307 w 3270095"/>
              <a:gd name="connsiteY1" fmla="*/ 748990 h 2488581"/>
              <a:gd name="connsiteX2" fmla="*/ 3258944 w 3270095"/>
              <a:gd name="connsiteY2" fmla="*/ 687659 h 2488581"/>
              <a:gd name="connsiteX3" fmla="*/ 3239429 w 3270095"/>
              <a:gd name="connsiteY3" fmla="*/ 623539 h 2488581"/>
              <a:gd name="connsiteX4" fmla="*/ 3223554 w 3270095"/>
              <a:gd name="connsiteY4" fmla="*/ 574085 h 2488581"/>
              <a:gd name="connsiteX5" fmla="*/ 3223554 w 3270095"/>
              <a:gd name="connsiteY5" fmla="*/ 571145 h 2488581"/>
              <a:gd name="connsiteX6" fmla="*/ 3189249 w 3270095"/>
              <a:gd name="connsiteY6" fmla="*/ 534329 h 2488581"/>
              <a:gd name="connsiteX7" fmla="*/ 3133493 w 3270095"/>
              <a:gd name="connsiteY7" fmla="*/ 500876 h 2488581"/>
              <a:gd name="connsiteX8" fmla="*/ 3077737 w 3270095"/>
              <a:gd name="connsiteY8" fmla="*/ 464634 h 2488581"/>
              <a:gd name="connsiteX9" fmla="*/ 3055434 w 3270095"/>
              <a:gd name="connsiteY9" fmla="*/ 442332 h 2488581"/>
              <a:gd name="connsiteX10" fmla="*/ 3002466 w 3270095"/>
              <a:gd name="connsiteY10" fmla="*/ 464634 h 2488581"/>
              <a:gd name="connsiteX11" fmla="*/ 2974588 w 3270095"/>
              <a:gd name="connsiteY11" fmla="*/ 478573 h 2488581"/>
              <a:gd name="connsiteX12" fmla="*/ 2938346 w 3270095"/>
              <a:gd name="connsiteY12" fmla="*/ 447907 h 2488581"/>
              <a:gd name="connsiteX13" fmla="*/ 2882590 w 3270095"/>
              <a:gd name="connsiteY13" fmla="*/ 442332 h 2488581"/>
              <a:gd name="connsiteX14" fmla="*/ 2832410 w 3270095"/>
              <a:gd name="connsiteY14" fmla="*/ 439544 h 2488581"/>
              <a:gd name="connsiteX15" fmla="*/ 2801744 w 3270095"/>
              <a:gd name="connsiteY15" fmla="*/ 414454 h 2488581"/>
              <a:gd name="connsiteX16" fmla="*/ 2737624 w 3270095"/>
              <a:gd name="connsiteY16" fmla="*/ 372637 h 2488581"/>
              <a:gd name="connsiteX17" fmla="*/ 2687444 w 3270095"/>
              <a:gd name="connsiteY17" fmla="*/ 341971 h 2488581"/>
              <a:gd name="connsiteX18" fmla="*/ 2631688 w 3270095"/>
              <a:gd name="connsiteY18" fmla="*/ 316881 h 2488581"/>
              <a:gd name="connsiteX19" fmla="*/ 2556417 w 3270095"/>
              <a:gd name="connsiteY19" fmla="*/ 277851 h 2488581"/>
              <a:gd name="connsiteX20" fmla="*/ 2520176 w 3270095"/>
              <a:gd name="connsiteY20" fmla="*/ 266700 h 2488581"/>
              <a:gd name="connsiteX21" fmla="*/ 2436541 w 3270095"/>
              <a:gd name="connsiteY21" fmla="*/ 255549 h 2488581"/>
              <a:gd name="connsiteX22" fmla="*/ 2369634 w 3270095"/>
              <a:gd name="connsiteY22" fmla="*/ 286215 h 2488581"/>
              <a:gd name="connsiteX23" fmla="*/ 2316666 w 3270095"/>
              <a:gd name="connsiteY23" fmla="*/ 280639 h 2488581"/>
              <a:gd name="connsiteX24" fmla="*/ 2280424 w 3270095"/>
              <a:gd name="connsiteY24" fmla="*/ 258337 h 2488581"/>
              <a:gd name="connsiteX25" fmla="*/ 2210729 w 3270095"/>
              <a:gd name="connsiteY25" fmla="*/ 258337 h 2488581"/>
              <a:gd name="connsiteX26" fmla="*/ 2138246 w 3270095"/>
              <a:gd name="connsiteY26" fmla="*/ 280639 h 2488581"/>
              <a:gd name="connsiteX27" fmla="*/ 2102005 w 3270095"/>
              <a:gd name="connsiteY27" fmla="*/ 289003 h 2488581"/>
              <a:gd name="connsiteX28" fmla="*/ 2040673 w 3270095"/>
              <a:gd name="connsiteY28" fmla="*/ 283427 h 2488581"/>
              <a:gd name="connsiteX29" fmla="*/ 1979341 w 3270095"/>
              <a:gd name="connsiteY29" fmla="*/ 261125 h 2488581"/>
              <a:gd name="connsiteX30" fmla="*/ 1870617 w 3270095"/>
              <a:gd name="connsiteY30" fmla="*/ 261125 h 2488581"/>
              <a:gd name="connsiteX31" fmla="*/ 1814861 w 3270095"/>
              <a:gd name="connsiteY31" fmla="*/ 230459 h 2488581"/>
              <a:gd name="connsiteX32" fmla="*/ 1778620 w 3270095"/>
              <a:gd name="connsiteY32" fmla="*/ 227671 h 2488581"/>
              <a:gd name="connsiteX33" fmla="*/ 1717288 w 3270095"/>
              <a:gd name="connsiteY33" fmla="*/ 194217 h 2488581"/>
              <a:gd name="connsiteX34" fmla="*/ 1681046 w 3270095"/>
              <a:gd name="connsiteY34" fmla="*/ 160764 h 2488581"/>
              <a:gd name="connsiteX35" fmla="*/ 1625290 w 3270095"/>
              <a:gd name="connsiteY35" fmla="*/ 121734 h 2488581"/>
              <a:gd name="connsiteX36" fmla="*/ 1580685 w 3270095"/>
              <a:gd name="connsiteY36" fmla="*/ 77129 h 2488581"/>
              <a:gd name="connsiteX37" fmla="*/ 1533293 w 3270095"/>
              <a:gd name="connsiteY37" fmla="*/ 35312 h 2488581"/>
              <a:gd name="connsiteX38" fmla="*/ 1405054 w 3270095"/>
              <a:gd name="connsiteY38" fmla="*/ 43676 h 2488581"/>
              <a:gd name="connsiteX39" fmla="*/ 1352085 w 3270095"/>
              <a:gd name="connsiteY39" fmla="*/ 32525 h 2488581"/>
              <a:gd name="connsiteX40" fmla="*/ 1313056 w 3270095"/>
              <a:gd name="connsiteY40" fmla="*/ 7434 h 2488581"/>
              <a:gd name="connsiteX41" fmla="*/ 1257300 w 3270095"/>
              <a:gd name="connsiteY41" fmla="*/ 1859 h 2488581"/>
              <a:gd name="connsiteX42" fmla="*/ 1201544 w 3270095"/>
              <a:gd name="connsiteY42" fmla="*/ 18585 h 2488581"/>
              <a:gd name="connsiteX43" fmla="*/ 1137424 w 3270095"/>
              <a:gd name="connsiteY43" fmla="*/ 46464 h 2488581"/>
              <a:gd name="connsiteX44" fmla="*/ 1078880 w 3270095"/>
              <a:gd name="connsiteY44" fmla="*/ 68766 h 2488581"/>
              <a:gd name="connsiteX45" fmla="*/ 1039851 w 3270095"/>
              <a:gd name="connsiteY45" fmla="*/ 105007 h 2488581"/>
              <a:gd name="connsiteX46" fmla="*/ 1006398 w 3270095"/>
              <a:gd name="connsiteY46" fmla="*/ 135673 h 2488581"/>
              <a:gd name="connsiteX47" fmla="*/ 970156 w 3270095"/>
              <a:gd name="connsiteY47" fmla="*/ 152400 h 2488581"/>
              <a:gd name="connsiteX48" fmla="*/ 933915 w 3270095"/>
              <a:gd name="connsiteY48" fmla="*/ 166339 h 2488581"/>
              <a:gd name="connsiteX49" fmla="*/ 880946 w 3270095"/>
              <a:gd name="connsiteY49" fmla="*/ 205368 h 2488581"/>
              <a:gd name="connsiteX50" fmla="*/ 853068 w 3270095"/>
              <a:gd name="connsiteY50" fmla="*/ 222095 h 2488581"/>
              <a:gd name="connsiteX51" fmla="*/ 833554 w 3270095"/>
              <a:gd name="connsiteY51" fmla="*/ 263912 h 2488581"/>
              <a:gd name="connsiteX52" fmla="*/ 811251 w 3270095"/>
              <a:gd name="connsiteY52" fmla="*/ 302942 h 2488581"/>
              <a:gd name="connsiteX53" fmla="*/ 814039 w 3270095"/>
              <a:gd name="connsiteY53" fmla="*/ 339183 h 2488581"/>
              <a:gd name="connsiteX54" fmla="*/ 822402 w 3270095"/>
              <a:gd name="connsiteY54" fmla="*/ 375425 h 2488581"/>
              <a:gd name="connsiteX55" fmla="*/ 777798 w 3270095"/>
              <a:gd name="connsiteY55" fmla="*/ 392151 h 2488581"/>
              <a:gd name="connsiteX56" fmla="*/ 738768 w 3270095"/>
              <a:gd name="connsiteY56" fmla="*/ 431181 h 2488581"/>
              <a:gd name="connsiteX57" fmla="*/ 710890 w 3270095"/>
              <a:gd name="connsiteY57" fmla="*/ 470210 h 2488581"/>
              <a:gd name="connsiteX58" fmla="*/ 663498 w 3270095"/>
              <a:gd name="connsiteY58" fmla="*/ 520390 h 2488581"/>
              <a:gd name="connsiteX59" fmla="*/ 621680 w 3270095"/>
              <a:gd name="connsiteY59" fmla="*/ 564995 h 2488581"/>
              <a:gd name="connsiteX60" fmla="*/ 599378 w 3270095"/>
              <a:gd name="connsiteY60" fmla="*/ 587298 h 2488581"/>
              <a:gd name="connsiteX61" fmla="*/ 565924 w 3270095"/>
              <a:gd name="connsiteY61" fmla="*/ 643054 h 2488581"/>
              <a:gd name="connsiteX62" fmla="*/ 554773 w 3270095"/>
              <a:gd name="connsiteY62" fmla="*/ 662568 h 2488581"/>
              <a:gd name="connsiteX63" fmla="*/ 554773 w 3270095"/>
              <a:gd name="connsiteY63" fmla="*/ 693234 h 2488581"/>
              <a:gd name="connsiteX64" fmla="*/ 585439 w 3270095"/>
              <a:gd name="connsiteY64" fmla="*/ 813110 h 2488581"/>
              <a:gd name="connsiteX65" fmla="*/ 577076 w 3270095"/>
              <a:gd name="connsiteY65" fmla="*/ 866078 h 2488581"/>
              <a:gd name="connsiteX66" fmla="*/ 602166 w 3270095"/>
              <a:gd name="connsiteY66" fmla="*/ 907895 h 2488581"/>
              <a:gd name="connsiteX67" fmla="*/ 624468 w 3270095"/>
              <a:gd name="connsiteY67" fmla="*/ 999893 h 2488581"/>
              <a:gd name="connsiteX68" fmla="*/ 624468 w 3270095"/>
              <a:gd name="connsiteY68" fmla="*/ 1072376 h 2488581"/>
              <a:gd name="connsiteX69" fmla="*/ 607741 w 3270095"/>
              <a:gd name="connsiteY69" fmla="*/ 1133707 h 2488581"/>
              <a:gd name="connsiteX70" fmla="*/ 602166 w 3270095"/>
              <a:gd name="connsiteY70" fmla="*/ 1189464 h 2488581"/>
              <a:gd name="connsiteX71" fmla="*/ 607741 w 3270095"/>
              <a:gd name="connsiteY71" fmla="*/ 1225705 h 2488581"/>
              <a:gd name="connsiteX72" fmla="*/ 618893 w 3270095"/>
              <a:gd name="connsiteY72" fmla="*/ 1320490 h 2488581"/>
              <a:gd name="connsiteX73" fmla="*/ 616105 w 3270095"/>
              <a:gd name="connsiteY73" fmla="*/ 1387398 h 2488581"/>
              <a:gd name="connsiteX74" fmla="*/ 588227 w 3270095"/>
              <a:gd name="connsiteY74" fmla="*/ 1454305 h 2488581"/>
              <a:gd name="connsiteX75" fmla="*/ 549198 w 3270095"/>
              <a:gd name="connsiteY75" fmla="*/ 1501698 h 2488581"/>
              <a:gd name="connsiteX76" fmla="*/ 515744 w 3270095"/>
              <a:gd name="connsiteY76" fmla="*/ 1535151 h 2488581"/>
              <a:gd name="connsiteX77" fmla="*/ 487866 w 3270095"/>
              <a:gd name="connsiteY77" fmla="*/ 1568605 h 2488581"/>
              <a:gd name="connsiteX78" fmla="*/ 496229 w 3270095"/>
              <a:gd name="connsiteY78" fmla="*/ 1607634 h 2488581"/>
              <a:gd name="connsiteX79" fmla="*/ 457200 w 3270095"/>
              <a:gd name="connsiteY79" fmla="*/ 1674542 h 2488581"/>
              <a:gd name="connsiteX80" fmla="*/ 457200 w 3270095"/>
              <a:gd name="connsiteY80" fmla="*/ 1707995 h 2488581"/>
              <a:gd name="connsiteX81" fmla="*/ 454412 w 3270095"/>
              <a:gd name="connsiteY81" fmla="*/ 1760964 h 2488581"/>
              <a:gd name="connsiteX82" fmla="*/ 432110 w 3270095"/>
              <a:gd name="connsiteY82" fmla="*/ 1827871 h 2488581"/>
              <a:gd name="connsiteX83" fmla="*/ 404232 w 3270095"/>
              <a:gd name="connsiteY83" fmla="*/ 1869688 h 2488581"/>
              <a:gd name="connsiteX84" fmla="*/ 370778 w 3270095"/>
              <a:gd name="connsiteY84" fmla="*/ 1900354 h 2488581"/>
              <a:gd name="connsiteX85" fmla="*/ 317810 w 3270095"/>
              <a:gd name="connsiteY85" fmla="*/ 1942171 h 2488581"/>
              <a:gd name="connsiteX86" fmla="*/ 287144 w 3270095"/>
              <a:gd name="connsiteY86" fmla="*/ 1961685 h 2488581"/>
              <a:gd name="connsiteX87" fmla="*/ 264841 w 3270095"/>
              <a:gd name="connsiteY87" fmla="*/ 2023017 h 2488581"/>
              <a:gd name="connsiteX88" fmla="*/ 239751 w 3270095"/>
              <a:gd name="connsiteY88" fmla="*/ 2070410 h 2488581"/>
              <a:gd name="connsiteX89" fmla="*/ 217449 w 3270095"/>
              <a:gd name="connsiteY89" fmla="*/ 2128954 h 2488581"/>
              <a:gd name="connsiteX90" fmla="*/ 197934 w 3270095"/>
              <a:gd name="connsiteY90" fmla="*/ 2151256 h 2488581"/>
              <a:gd name="connsiteX91" fmla="*/ 153329 w 3270095"/>
              <a:gd name="connsiteY91" fmla="*/ 2195861 h 2488581"/>
              <a:gd name="connsiteX92" fmla="*/ 122663 w 3270095"/>
              <a:gd name="connsiteY92" fmla="*/ 2220951 h 2488581"/>
              <a:gd name="connsiteX93" fmla="*/ 114300 w 3270095"/>
              <a:gd name="connsiteY93" fmla="*/ 2254405 h 2488581"/>
              <a:gd name="connsiteX94" fmla="*/ 111512 w 3270095"/>
              <a:gd name="connsiteY94" fmla="*/ 2312949 h 2488581"/>
              <a:gd name="connsiteX95" fmla="*/ 94785 w 3270095"/>
              <a:gd name="connsiteY95" fmla="*/ 2377068 h 2488581"/>
              <a:gd name="connsiteX96" fmla="*/ 44605 w 3270095"/>
              <a:gd name="connsiteY96" fmla="*/ 2463490 h 2488581"/>
              <a:gd name="connsiteX97" fmla="*/ 0 w 3270095"/>
              <a:gd name="connsiteY97" fmla="*/ 2488581 h 2488581"/>
              <a:gd name="connsiteX0" fmla="*/ 3267307 w 3270095"/>
              <a:gd name="connsiteY0" fmla="*/ 748990 h 2488581"/>
              <a:gd name="connsiteX1" fmla="*/ 3258944 w 3270095"/>
              <a:gd name="connsiteY1" fmla="*/ 687659 h 2488581"/>
              <a:gd name="connsiteX2" fmla="*/ 3239429 w 3270095"/>
              <a:gd name="connsiteY2" fmla="*/ 623539 h 2488581"/>
              <a:gd name="connsiteX3" fmla="*/ 3223554 w 3270095"/>
              <a:gd name="connsiteY3" fmla="*/ 574085 h 2488581"/>
              <a:gd name="connsiteX4" fmla="*/ 3223554 w 3270095"/>
              <a:gd name="connsiteY4" fmla="*/ 571145 h 2488581"/>
              <a:gd name="connsiteX5" fmla="*/ 3189249 w 3270095"/>
              <a:gd name="connsiteY5" fmla="*/ 534329 h 2488581"/>
              <a:gd name="connsiteX6" fmla="*/ 3133493 w 3270095"/>
              <a:gd name="connsiteY6" fmla="*/ 500876 h 2488581"/>
              <a:gd name="connsiteX7" fmla="*/ 3077737 w 3270095"/>
              <a:gd name="connsiteY7" fmla="*/ 464634 h 2488581"/>
              <a:gd name="connsiteX8" fmla="*/ 3055434 w 3270095"/>
              <a:gd name="connsiteY8" fmla="*/ 442332 h 2488581"/>
              <a:gd name="connsiteX9" fmla="*/ 3002466 w 3270095"/>
              <a:gd name="connsiteY9" fmla="*/ 464634 h 2488581"/>
              <a:gd name="connsiteX10" fmla="*/ 2974588 w 3270095"/>
              <a:gd name="connsiteY10" fmla="*/ 478573 h 2488581"/>
              <a:gd name="connsiteX11" fmla="*/ 2938346 w 3270095"/>
              <a:gd name="connsiteY11" fmla="*/ 447907 h 2488581"/>
              <a:gd name="connsiteX12" fmla="*/ 2882590 w 3270095"/>
              <a:gd name="connsiteY12" fmla="*/ 442332 h 2488581"/>
              <a:gd name="connsiteX13" fmla="*/ 2832410 w 3270095"/>
              <a:gd name="connsiteY13" fmla="*/ 439544 h 2488581"/>
              <a:gd name="connsiteX14" fmla="*/ 2801744 w 3270095"/>
              <a:gd name="connsiteY14" fmla="*/ 414454 h 2488581"/>
              <a:gd name="connsiteX15" fmla="*/ 2737624 w 3270095"/>
              <a:gd name="connsiteY15" fmla="*/ 372637 h 2488581"/>
              <a:gd name="connsiteX16" fmla="*/ 2687444 w 3270095"/>
              <a:gd name="connsiteY16" fmla="*/ 341971 h 2488581"/>
              <a:gd name="connsiteX17" fmla="*/ 2631688 w 3270095"/>
              <a:gd name="connsiteY17" fmla="*/ 316881 h 2488581"/>
              <a:gd name="connsiteX18" fmla="*/ 2556417 w 3270095"/>
              <a:gd name="connsiteY18" fmla="*/ 277851 h 2488581"/>
              <a:gd name="connsiteX19" fmla="*/ 2520176 w 3270095"/>
              <a:gd name="connsiteY19" fmla="*/ 266700 h 2488581"/>
              <a:gd name="connsiteX20" fmla="*/ 2436541 w 3270095"/>
              <a:gd name="connsiteY20" fmla="*/ 255549 h 2488581"/>
              <a:gd name="connsiteX21" fmla="*/ 2369634 w 3270095"/>
              <a:gd name="connsiteY21" fmla="*/ 286215 h 2488581"/>
              <a:gd name="connsiteX22" fmla="*/ 2316666 w 3270095"/>
              <a:gd name="connsiteY22" fmla="*/ 280639 h 2488581"/>
              <a:gd name="connsiteX23" fmla="*/ 2280424 w 3270095"/>
              <a:gd name="connsiteY23" fmla="*/ 258337 h 2488581"/>
              <a:gd name="connsiteX24" fmla="*/ 2210729 w 3270095"/>
              <a:gd name="connsiteY24" fmla="*/ 258337 h 2488581"/>
              <a:gd name="connsiteX25" fmla="*/ 2138246 w 3270095"/>
              <a:gd name="connsiteY25" fmla="*/ 280639 h 2488581"/>
              <a:gd name="connsiteX26" fmla="*/ 2102005 w 3270095"/>
              <a:gd name="connsiteY26" fmla="*/ 289003 h 2488581"/>
              <a:gd name="connsiteX27" fmla="*/ 2040673 w 3270095"/>
              <a:gd name="connsiteY27" fmla="*/ 283427 h 2488581"/>
              <a:gd name="connsiteX28" fmla="*/ 1979341 w 3270095"/>
              <a:gd name="connsiteY28" fmla="*/ 261125 h 2488581"/>
              <a:gd name="connsiteX29" fmla="*/ 1870617 w 3270095"/>
              <a:gd name="connsiteY29" fmla="*/ 261125 h 2488581"/>
              <a:gd name="connsiteX30" fmla="*/ 1814861 w 3270095"/>
              <a:gd name="connsiteY30" fmla="*/ 230459 h 2488581"/>
              <a:gd name="connsiteX31" fmla="*/ 1778620 w 3270095"/>
              <a:gd name="connsiteY31" fmla="*/ 227671 h 2488581"/>
              <a:gd name="connsiteX32" fmla="*/ 1717288 w 3270095"/>
              <a:gd name="connsiteY32" fmla="*/ 194217 h 2488581"/>
              <a:gd name="connsiteX33" fmla="*/ 1681046 w 3270095"/>
              <a:gd name="connsiteY33" fmla="*/ 160764 h 2488581"/>
              <a:gd name="connsiteX34" fmla="*/ 1625290 w 3270095"/>
              <a:gd name="connsiteY34" fmla="*/ 121734 h 2488581"/>
              <a:gd name="connsiteX35" fmla="*/ 1580685 w 3270095"/>
              <a:gd name="connsiteY35" fmla="*/ 77129 h 2488581"/>
              <a:gd name="connsiteX36" fmla="*/ 1533293 w 3270095"/>
              <a:gd name="connsiteY36" fmla="*/ 35312 h 2488581"/>
              <a:gd name="connsiteX37" fmla="*/ 1405054 w 3270095"/>
              <a:gd name="connsiteY37" fmla="*/ 43676 h 2488581"/>
              <a:gd name="connsiteX38" fmla="*/ 1352085 w 3270095"/>
              <a:gd name="connsiteY38" fmla="*/ 32525 h 2488581"/>
              <a:gd name="connsiteX39" fmla="*/ 1313056 w 3270095"/>
              <a:gd name="connsiteY39" fmla="*/ 7434 h 2488581"/>
              <a:gd name="connsiteX40" fmla="*/ 1257300 w 3270095"/>
              <a:gd name="connsiteY40" fmla="*/ 1859 h 2488581"/>
              <a:gd name="connsiteX41" fmla="*/ 1201544 w 3270095"/>
              <a:gd name="connsiteY41" fmla="*/ 18585 h 2488581"/>
              <a:gd name="connsiteX42" fmla="*/ 1137424 w 3270095"/>
              <a:gd name="connsiteY42" fmla="*/ 46464 h 2488581"/>
              <a:gd name="connsiteX43" fmla="*/ 1078880 w 3270095"/>
              <a:gd name="connsiteY43" fmla="*/ 68766 h 2488581"/>
              <a:gd name="connsiteX44" fmla="*/ 1039851 w 3270095"/>
              <a:gd name="connsiteY44" fmla="*/ 105007 h 2488581"/>
              <a:gd name="connsiteX45" fmla="*/ 1006398 w 3270095"/>
              <a:gd name="connsiteY45" fmla="*/ 135673 h 2488581"/>
              <a:gd name="connsiteX46" fmla="*/ 970156 w 3270095"/>
              <a:gd name="connsiteY46" fmla="*/ 152400 h 2488581"/>
              <a:gd name="connsiteX47" fmla="*/ 933915 w 3270095"/>
              <a:gd name="connsiteY47" fmla="*/ 166339 h 2488581"/>
              <a:gd name="connsiteX48" fmla="*/ 880946 w 3270095"/>
              <a:gd name="connsiteY48" fmla="*/ 205368 h 2488581"/>
              <a:gd name="connsiteX49" fmla="*/ 853068 w 3270095"/>
              <a:gd name="connsiteY49" fmla="*/ 222095 h 2488581"/>
              <a:gd name="connsiteX50" fmla="*/ 833554 w 3270095"/>
              <a:gd name="connsiteY50" fmla="*/ 263912 h 2488581"/>
              <a:gd name="connsiteX51" fmla="*/ 811251 w 3270095"/>
              <a:gd name="connsiteY51" fmla="*/ 302942 h 2488581"/>
              <a:gd name="connsiteX52" fmla="*/ 814039 w 3270095"/>
              <a:gd name="connsiteY52" fmla="*/ 339183 h 2488581"/>
              <a:gd name="connsiteX53" fmla="*/ 822402 w 3270095"/>
              <a:gd name="connsiteY53" fmla="*/ 375425 h 2488581"/>
              <a:gd name="connsiteX54" fmla="*/ 777798 w 3270095"/>
              <a:gd name="connsiteY54" fmla="*/ 392151 h 2488581"/>
              <a:gd name="connsiteX55" fmla="*/ 738768 w 3270095"/>
              <a:gd name="connsiteY55" fmla="*/ 431181 h 2488581"/>
              <a:gd name="connsiteX56" fmla="*/ 710890 w 3270095"/>
              <a:gd name="connsiteY56" fmla="*/ 470210 h 2488581"/>
              <a:gd name="connsiteX57" fmla="*/ 663498 w 3270095"/>
              <a:gd name="connsiteY57" fmla="*/ 520390 h 2488581"/>
              <a:gd name="connsiteX58" fmla="*/ 621680 w 3270095"/>
              <a:gd name="connsiteY58" fmla="*/ 564995 h 2488581"/>
              <a:gd name="connsiteX59" fmla="*/ 599378 w 3270095"/>
              <a:gd name="connsiteY59" fmla="*/ 587298 h 2488581"/>
              <a:gd name="connsiteX60" fmla="*/ 565924 w 3270095"/>
              <a:gd name="connsiteY60" fmla="*/ 643054 h 2488581"/>
              <a:gd name="connsiteX61" fmla="*/ 554773 w 3270095"/>
              <a:gd name="connsiteY61" fmla="*/ 662568 h 2488581"/>
              <a:gd name="connsiteX62" fmla="*/ 554773 w 3270095"/>
              <a:gd name="connsiteY62" fmla="*/ 693234 h 2488581"/>
              <a:gd name="connsiteX63" fmla="*/ 585439 w 3270095"/>
              <a:gd name="connsiteY63" fmla="*/ 813110 h 2488581"/>
              <a:gd name="connsiteX64" fmla="*/ 577076 w 3270095"/>
              <a:gd name="connsiteY64" fmla="*/ 866078 h 2488581"/>
              <a:gd name="connsiteX65" fmla="*/ 602166 w 3270095"/>
              <a:gd name="connsiteY65" fmla="*/ 907895 h 2488581"/>
              <a:gd name="connsiteX66" fmla="*/ 624468 w 3270095"/>
              <a:gd name="connsiteY66" fmla="*/ 999893 h 2488581"/>
              <a:gd name="connsiteX67" fmla="*/ 624468 w 3270095"/>
              <a:gd name="connsiteY67" fmla="*/ 1072376 h 2488581"/>
              <a:gd name="connsiteX68" fmla="*/ 607741 w 3270095"/>
              <a:gd name="connsiteY68" fmla="*/ 1133707 h 2488581"/>
              <a:gd name="connsiteX69" fmla="*/ 602166 w 3270095"/>
              <a:gd name="connsiteY69" fmla="*/ 1189464 h 2488581"/>
              <a:gd name="connsiteX70" fmla="*/ 607741 w 3270095"/>
              <a:gd name="connsiteY70" fmla="*/ 1225705 h 2488581"/>
              <a:gd name="connsiteX71" fmla="*/ 618893 w 3270095"/>
              <a:gd name="connsiteY71" fmla="*/ 1320490 h 2488581"/>
              <a:gd name="connsiteX72" fmla="*/ 616105 w 3270095"/>
              <a:gd name="connsiteY72" fmla="*/ 1387398 h 2488581"/>
              <a:gd name="connsiteX73" fmla="*/ 588227 w 3270095"/>
              <a:gd name="connsiteY73" fmla="*/ 1454305 h 2488581"/>
              <a:gd name="connsiteX74" fmla="*/ 549198 w 3270095"/>
              <a:gd name="connsiteY74" fmla="*/ 1501698 h 2488581"/>
              <a:gd name="connsiteX75" fmla="*/ 515744 w 3270095"/>
              <a:gd name="connsiteY75" fmla="*/ 1535151 h 2488581"/>
              <a:gd name="connsiteX76" fmla="*/ 487866 w 3270095"/>
              <a:gd name="connsiteY76" fmla="*/ 1568605 h 2488581"/>
              <a:gd name="connsiteX77" fmla="*/ 496229 w 3270095"/>
              <a:gd name="connsiteY77" fmla="*/ 1607634 h 2488581"/>
              <a:gd name="connsiteX78" fmla="*/ 457200 w 3270095"/>
              <a:gd name="connsiteY78" fmla="*/ 1674542 h 2488581"/>
              <a:gd name="connsiteX79" fmla="*/ 457200 w 3270095"/>
              <a:gd name="connsiteY79" fmla="*/ 1707995 h 2488581"/>
              <a:gd name="connsiteX80" fmla="*/ 454412 w 3270095"/>
              <a:gd name="connsiteY80" fmla="*/ 1760964 h 2488581"/>
              <a:gd name="connsiteX81" fmla="*/ 432110 w 3270095"/>
              <a:gd name="connsiteY81" fmla="*/ 1827871 h 2488581"/>
              <a:gd name="connsiteX82" fmla="*/ 404232 w 3270095"/>
              <a:gd name="connsiteY82" fmla="*/ 1869688 h 2488581"/>
              <a:gd name="connsiteX83" fmla="*/ 370778 w 3270095"/>
              <a:gd name="connsiteY83" fmla="*/ 1900354 h 2488581"/>
              <a:gd name="connsiteX84" fmla="*/ 317810 w 3270095"/>
              <a:gd name="connsiteY84" fmla="*/ 1942171 h 2488581"/>
              <a:gd name="connsiteX85" fmla="*/ 287144 w 3270095"/>
              <a:gd name="connsiteY85" fmla="*/ 1961685 h 2488581"/>
              <a:gd name="connsiteX86" fmla="*/ 264841 w 3270095"/>
              <a:gd name="connsiteY86" fmla="*/ 2023017 h 2488581"/>
              <a:gd name="connsiteX87" fmla="*/ 239751 w 3270095"/>
              <a:gd name="connsiteY87" fmla="*/ 2070410 h 2488581"/>
              <a:gd name="connsiteX88" fmla="*/ 217449 w 3270095"/>
              <a:gd name="connsiteY88" fmla="*/ 2128954 h 2488581"/>
              <a:gd name="connsiteX89" fmla="*/ 197934 w 3270095"/>
              <a:gd name="connsiteY89" fmla="*/ 2151256 h 2488581"/>
              <a:gd name="connsiteX90" fmla="*/ 153329 w 3270095"/>
              <a:gd name="connsiteY90" fmla="*/ 2195861 h 2488581"/>
              <a:gd name="connsiteX91" fmla="*/ 122663 w 3270095"/>
              <a:gd name="connsiteY91" fmla="*/ 2220951 h 2488581"/>
              <a:gd name="connsiteX92" fmla="*/ 114300 w 3270095"/>
              <a:gd name="connsiteY92" fmla="*/ 2254405 h 2488581"/>
              <a:gd name="connsiteX93" fmla="*/ 111512 w 3270095"/>
              <a:gd name="connsiteY93" fmla="*/ 2312949 h 2488581"/>
              <a:gd name="connsiteX94" fmla="*/ 94785 w 3270095"/>
              <a:gd name="connsiteY94" fmla="*/ 2377068 h 2488581"/>
              <a:gd name="connsiteX95" fmla="*/ 44605 w 3270095"/>
              <a:gd name="connsiteY95" fmla="*/ 2463490 h 2488581"/>
              <a:gd name="connsiteX96" fmla="*/ 0 w 3270095"/>
              <a:gd name="connsiteY96" fmla="*/ 2488581 h 2488581"/>
              <a:gd name="connsiteX0" fmla="*/ 3258944 w 3258944"/>
              <a:gd name="connsiteY0" fmla="*/ 687659 h 2488581"/>
              <a:gd name="connsiteX1" fmla="*/ 3239429 w 3258944"/>
              <a:gd name="connsiteY1" fmla="*/ 623539 h 2488581"/>
              <a:gd name="connsiteX2" fmla="*/ 3223554 w 3258944"/>
              <a:gd name="connsiteY2" fmla="*/ 574085 h 2488581"/>
              <a:gd name="connsiteX3" fmla="*/ 3223554 w 3258944"/>
              <a:gd name="connsiteY3" fmla="*/ 571145 h 2488581"/>
              <a:gd name="connsiteX4" fmla="*/ 3189249 w 3258944"/>
              <a:gd name="connsiteY4" fmla="*/ 534329 h 2488581"/>
              <a:gd name="connsiteX5" fmla="*/ 3133493 w 3258944"/>
              <a:gd name="connsiteY5" fmla="*/ 500876 h 2488581"/>
              <a:gd name="connsiteX6" fmla="*/ 3077737 w 3258944"/>
              <a:gd name="connsiteY6" fmla="*/ 464634 h 2488581"/>
              <a:gd name="connsiteX7" fmla="*/ 3055434 w 3258944"/>
              <a:gd name="connsiteY7" fmla="*/ 442332 h 2488581"/>
              <a:gd name="connsiteX8" fmla="*/ 3002466 w 3258944"/>
              <a:gd name="connsiteY8" fmla="*/ 464634 h 2488581"/>
              <a:gd name="connsiteX9" fmla="*/ 2974588 w 3258944"/>
              <a:gd name="connsiteY9" fmla="*/ 478573 h 2488581"/>
              <a:gd name="connsiteX10" fmla="*/ 2938346 w 3258944"/>
              <a:gd name="connsiteY10" fmla="*/ 447907 h 2488581"/>
              <a:gd name="connsiteX11" fmla="*/ 2882590 w 3258944"/>
              <a:gd name="connsiteY11" fmla="*/ 442332 h 2488581"/>
              <a:gd name="connsiteX12" fmla="*/ 2832410 w 3258944"/>
              <a:gd name="connsiteY12" fmla="*/ 439544 h 2488581"/>
              <a:gd name="connsiteX13" fmla="*/ 2801744 w 3258944"/>
              <a:gd name="connsiteY13" fmla="*/ 414454 h 2488581"/>
              <a:gd name="connsiteX14" fmla="*/ 2737624 w 3258944"/>
              <a:gd name="connsiteY14" fmla="*/ 372637 h 2488581"/>
              <a:gd name="connsiteX15" fmla="*/ 2687444 w 3258944"/>
              <a:gd name="connsiteY15" fmla="*/ 341971 h 2488581"/>
              <a:gd name="connsiteX16" fmla="*/ 2631688 w 3258944"/>
              <a:gd name="connsiteY16" fmla="*/ 316881 h 2488581"/>
              <a:gd name="connsiteX17" fmla="*/ 2556417 w 3258944"/>
              <a:gd name="connsiteY17" fmla="*/ 277851 h 2488581"/>
              <a:gd name="connsiteX18" fmla="*/ 2520176 w 3258944"/>
              <a:gd name="connsiteY18" fmla="*/ 266700 h 2488581"/>
              <a:gd name="connsiteX19" fmla="*/ 2436541 w 3258944"/>
              <a:gd name="connsiteY19" fmla="*/ 255549 h 2488581"/>
              <a:gd name="connsiteX20" fmla="*/ 2369634 w 3258944"/>
              <a:gd name="connsiteY20" fmla="*/ 286215 h 2488581"/>
              <a:gd name="connsiteX21" fmla="*/ 2316666 w 3258944"/>
              <a:gd name="connsiteY21" fmla="*/ 280639 h 2488581"/>
              <a:gd name="connsiteX22" fmla="*/ 2280424 w 3258944"/>
              <a:gd name="connsiteY22" fmla="*/ 258337 h 2488581"/>
              <a:gd name="connsiteX23" fmla="*/ 2210729 w 3258944"/>
              <a:gd name="connsiteY23" fmla="*/ 258337 h 2488581"/>
              <a:gd name="connsiteX24" fmla="*/ 2138246 w 3258944"/>
              <a:gd name="connsiteY24" fmla="*/ 280639 h 2488581"/>
              <a:gd name="connsiteX25" fmla="*/ 2102005 w 3258944"/>
              <a:gd name="connsiteY25" fmla="*/ 289003 h 2488581"/>
              <a:gd name="connsiteX26" fmla="*/ 2040673 w 3258944"/>
              <a:gd name="connsiteY26" fmla="*/ 283427 h 2488581"/>
              <a:gd name="connsiteX27" fmla="*/ 1979341 w 3258944"/>
              <a:gd name="connsiteY27" fmla="*/ 261125 h 2488581"/>
              <a:gd name="connsiteX28" fmla="*/ 1870617 w 3258944"/>
              <a:gd name="connsiteY28" fmla="*/ 261125 h 2488581"/>
              <a:gd name="connsiteX29" fmla="*/ 1814861 w 3258944"/>
              <a:gd name="connsiteY29" fmla="*/ 230459 h 2488581"/>
              <a:gd name="connsiteX30" fmla="*/ 1778620 w 3258944"/>
              <a:gd name="connsiteY30" fmla="*/ 227671 h 2488581"/>
              <a:gd name="connsiteX31" fmla="*/ 1717288 w 3258944"/>
              <a:gd name="connsiteY31" fmla="*/ 194217 h 2488581"/>
              <a:gd name="connsiteX32" fmla="*/ 1681046 w 3258944"/>
              <a:gd name="connsiteY32" fmla="*/ 160764 h 2488581"/>
              <a:gd name="connsiteX33" fmla="*/ 1625290 w 3258944"/>
              <a:gd name="connsiteY33" fmla="*/ 121734 h 2488581"/>
              <a:gd name="connsiteX34" fmla="*/ 1580685 w 3258944"/>
              <a:gd name="connsiteY34" fmla="*/ 77129 h 2488581"/>
              <a:gd name="connsiteX35" fmla="*/ 1533293 w 3258944"/>
              <a:gd name="connsiteY35" fmla="*/ 35312 h 2488581"/>
              <a:gd name="connsiteX36" fmla="*/ 1405054 w 3258944"/>
              <a:gd name="connsiteY36" fmla="*/ 43676 h 2488581"/>
              <a:gd name="connsiteX37" fmla="*/ 1352085 w 3258944"/>
              <a:gd name="connsiteY37" fmla="*/ 32525 h 2488581"/>
              <a:gd name="connsiteX38" fmla="*/ 1313056 w 3258944"/>
              <a:gd name="connsiteY38" fmla="*/ 7434 h 2488581"/>
              <a:gd name="connsiteX39" fmla="*/ 1257300 w 3258944"/>
              <a:gd name="connsiteY39" fmla="*/ 1859 h 2488581"/>
              <a:gd name="connsiteX40" fmla="*/ 1201544 w 3258944"/>
              <a:gd name="connsiteY40" fmla="*/ 18585 h 2488581"/>
              <a:gd name="connsiteX41" fmla="*/ 1137424 w 3258944"/>
              <a:gd name="connsiteY41" fmla="*/ 46464 h 2488581"/>
              <a:gd name="connsiteX42" fmla="*/ 1078880 w 3258944"/>
              <a:gd name="connsiteY42" fmla="*/ 68766 h 2488581"/>
              <a:gd name="connsiteX43" fmla="*/ 1039851 w 3258944"/>
              <a:gd name="connsiteY43" fmla="*/ 105007 h 2488581"/>
              <a:gd name="connsiteX44" fmla="*/ 1006398 w 3258944"/>
              <a:gd name="connsiteY44" fmla="*/ 135673 h 2488581"/>
              <a:gd name="connsiteX45" fmla="*/ 970156 w 3258944"/>
              <a:gd name="connsiteY45" fmla="*/ 152400 h 2488581"/>
              <a:gd name="connsiteX46" fmla="*/ 933915 w 3258944"/>
              <a:gd name="connsiteY46" fmla="*/ 166339 h 2488581"/>
              <a:gd name="connsiteX47" fmla="*/ 880946 w 3258944"/>
              <a:gd name="connsiteY47" fmla="*/ 205368 h 2488581"/>
              <a:gd name="connsiteX48" fmla="*/ 853068 w 3258944"/>
              <a:gd name="connsiteY48" fmla="*/ 222095 h 2488581"/>
              <a:gd name="connsiteX49" fmla="*/ 833554 w 3258944"/>
              <a:gd name="connsiteY49" fmla="*/ 263912 h 2488581"/>
              <a:gd name="connsiteX50" fmla="*/ 811251 w 3258944"/>
              <a:gd name="connsiteY50" fmla="*/ 302942 h 2488581"/>
              <a:gd name="connsiteX51" fmla="*/ 814039 w 3258944"/>
              <a:gd name="connsiteY51" fmla="*/ 339183 h 2488581"/>
              <a:gd name="connsiteX52" fmla="*/ 822402 w 3258944"/>
              <a:gd name="connsiteY52" fmla="*/ 375425 h 2488581"/>
              <a:gd name="connsiteX53" fmla="*/ 777798 w 3258944"/>
              <a:gd name="connsiteY53" fmla="*/ 392151 h 2488581"/>
              <a:gd name="connsiteX54" fmla="*/ 738768 w 3258944"/>
              <a:gd name="connsiteY54" fmla="*/ 431181 h 2488581"/>
              <a:gd name="connsiteX55" fmla="*/ 710890 w 3258944"/>
              <a:gd name="connsiteY55" fmla="*/ 470210 h 2488581"/>
              <a:gd name="connsiteX56" fmla="*/ 663498 w 3258944"/>
              <a:gd name="connsiteY56" fmla="*/ 520390 h 2488581"/>
              <a:gd name="connsiteX57" fmla="*/ 621680 w 3258944"/>
              <a:gd name="connsiteY57" fmla="*/ 564995 h 2488581"/>
              <a:gd name="connsiteX58" fmla="*/ 599378 w 3258944"/>
              <a:gd name="connsiteY58" fmla="*/ 587298 h 2488581"/>
              <a:gd name="connsiteX59" fmla="*/ 565924 w 3258944"/>
              <a:gd name="connsiteY59" fmla="*/ 643054 h 2488581"/>
              <a:gd name="connsiteX60" fmla="*/ 554773 w 3258944"/>
              <a:gd name="connsiteY60" fmla="*/ 662568 h 2488581"/>
              <a:gd name="connsiteX61" fmla="*/ 554773 w 3258944"/>
              <a:gd name="connsiteY61" fmla="*/ 693234 h 2488581"/>
              <a:gd name="connsiteX62" fmla="*/ 585439 w 3258944"/>
              <a:gd name="connsiteY62" fmla="*/ 813110 h 2488581"/>
              <a:gd name="connsiteX63" fmla="*/ 577076 w 3258944"/>
              <a:gd name="connsiteY63" fmla="*/ 866078 h 2488581"/>
              <a:gd name="connsiteX64" fmla="*/ 602166 w 3258944"/>
              <a:gd name="connsiteY64" fmla="*/ 907895 h 2488581"/>
              <a:gd name="connsiteX65" fmla="*/ 624468 w 3258944"/>
              <a:gd name="connsiteY65" fmla="*/ 999893 h 2488581"/>
              <a:gd name="connsiteX66" fmla="*/ 624468 w 3258944"/>
              <a:gd name="connsiteY66" fmla="*/ 1072376 h 2488581"/>
              <a:gd name="connsiteX67" fmla="*/ 607741 w 3258944"/>
              <a:gd name="connsiteY67" fmla="*/ 1133707 h 2488581"/>
              <a:gd name="connsiteX68" fmla="*/ 602166 w 3258944"/>
              <a:gd name="connsiteY68" fmla="*/ 1189464 h 2488581"/>
              <a:gd name="connsiteX69" fmla="*/ 607741 w 3258944"/>
              <a:gd name="connsiteY69" fmla="*/ 1225705 h 2488581"/>
              <a:gd name="connsiteX70" fmla="*/ 618893 w 3258944"/>
              <a:gd name="connsiteY70" fmla="*/ 1320490 h 2488581"/>
              <a:gd name="connsiteX71" fmla="*/ 616105 w 3258944"/>
              <a:gd name="connsiteY71" fmla="*/ 1387398 h 2488581"/>
              <a:gd name="connsiteX72" fmla="*/ 588227 w 3258944"/>
              <a:gd name="connsiteY72" fmla="*/ 1454305 h 2488581"/>
              <a:gd name="connsiteX73" fmla="*/ 549198 w 3258944"/>
              <a:gd name="connsiteY73" fmla="*/ 1501698 h 2488581"/>
              <a:gd name="connsiteX74" fmla="*/ 515744 w 3258944"/>
              <a:gd name="connsiteY74" fmla="*/ 1535151 h 2488581"/>
              <a:gd name="connsiteX75" fmla="*/ 487866 w 3258944"/>
              <a:gd name="connsiteY75" fmla="*/ 1568605 h 2488581"/>
              <a:gd name="connsiteX76" fmla="*/ 496229 w 3258944"/>
              <a:gd name="connsiteY76" fmla="*/ 1607634 h 2488581"/>
              <a:gd name="connsiteX77" fmla="*/ 457200 w 3258944"/>
              <a:gd name="connsiteY77" fmla="*/ 1674542 h 2488581"/>
              <a:gd name="connsiteX78" fmla="*/ 457200 w 3258944"/>
              <a:gd name="connsiteY78" fmla="*/ 1707995 h 2488581"/>
              <a:gd name="connsiteX79" fmla="*/ 454412 w 3258944"/>
              <a:gd name="connsiteY79" fmla="*/ 1760964 h 2488581"/>
              <a:gd name="connsiteX80" fmla="*/ 432110 w 3258944"/>
              <a:gd name="connsiteY80" fmla="*/ 1827871 h 2488581"/>
              <a:gd name="connsiteX81" fmla="*/ 404232 w 3258944"/>
              <a:gd name="connsiteY81" fmla="*/ 1869688 h 2488581"/>
              <a:gd name="connsiteX82" fmla="*/ 370778 w 3258944"/>
              <a:gd name="connsiteY82" fmla="*/ 1900354 h 2488581"/>
              <a:gd name="connsiteX83" fmla="*/ 317810 w 3258944"/>
              <a:gd name="connsiteY83" fmla="*/ 1942171 h 2488581"/>
              <a:gd name="connsiteX84" fmla="*/ 287144 w 3258944"/>
              <a:gd name="connsiteY84" fmla="*/ 1961685 h 2488581"/>
              <a:gd name="connsiteX85" fmla="*/ 264841 w 3258944"/>
              <a:gd name="connsiteY85" fmla="*/ 2023017 h 2488581"/>
              <a:gd name="connsiteX86" fmla="*/ 239751 w 3258944"/>
              <a:gd name="connsiteY86" fmla="*/ 2070410 h 2488581"/>
              <a:gd name="connsiteX87" fmla="*/ 217449 w 3258944"/>
              <a:gd name="connsiteY87" fmla="*/ 2128954 h 2488581"/>
              <a:gd name="connsiteX88" fmla="*/ 197934 w 3258944"/>
              <a:gd name="connsiteY88" fmla="*/ 2151256 h 2488581"/>
              <a:gd name="connsiteX89" fmla="*/ 153329 w 3258944"/>
              <a:gd name="connsiteY89" fmla="*/ 2195861 h 2488581"/>
              <a:gd name="connsiteX90" fmla="*/ 122663 w 3258944"/>
              <a:gd name="connsiteY90" fmla="*/ 2220951 h 2488581"/>
              <a:gd name="connsiteX91" fmla="*/ 114300 w 3258944"/>
              <a:gd name="connsiteY91" fmla="*/ 2254405 h 2488581"/>
              <a:gd name="connsiteX92" fmla="*/ 111512 w 3258944"/>
              <a:gd name="connsiteY92" fmla="*/ 2312949 h 2488581"/>
              <a:gd name="connsiteX93" fmla="*/ 94785 w 3258944"/>
              <a:gd name="connsiteY93" fmla="*/ 2377068 h 2488581"/>
              <a:gd name="connsiteX94" fmla="*/ 44605 w 3258944"/>
              <a:gd name="connsiteY94" fmla="*/ 2463490 h 2488581"/>
              <a:gd name="connsiteX95" fmla="*/ 0 w 3258944"/>
              <a:gd name="connsiteY95" fmla="*/ 2488581 h 2488581"/>
              <a:gd name="connsiteX0" fmla="*/ 3239429 w 3239429"/>
              <a:gd name="connsiteY0" fmla="*/ 623539 h 2488581"/>
              <a:gd name="connsiteX1" fmla="*/ 3223554 w 3239429"/>
              <a:gd name="connsiteY1" fmla="*/ 574085 h 2488581"/>
              <a:gd name="connsiteX2" fmla="*/ 3223554 w 3239429"/>
              <a:gd name="connsiteY2" fmla="*/ 571145 h 2488581"/>
              <a:gd name="connsiteX3" fmla="*/ 3189249 w 3239429"/>
              <a:gd name="connsiteY3" fmla="*/ 534329 h 2488581"/>
              <a:gd name="connsiteX4" fmla="*/ 3133493 w 3239429"/>
              <a:gd name="connsiteY4" fmla="*/ 500876 h 2488581"/>
              <a:gd name="connsiteX5" fmla="*/ 3077737 w 3239429"/>
              <a:gd name="connsiteY5" fmla="*/ 464634 h 2488581"/>
              <a:gd name="connsiteX6" fmla="*/ 3055434 w 3239429"/>
              <a:gd name="connsiteY6" fmla="*/ 442332 h 2488581"/>
              <a:gd name="connsiteX7" fmla="*/ 3002466 w 3239429"/>
              <a:gd name="connsiteY7" fmla="*/ 464634 h 2488581"/>
              <a:gd name="connsiteX8" fmla="*/ 2974588 w 3239429"/>
              <a:gd name="connsiteY8" fmla="*/ 478573 h 2488581"/>
              <a:gd name="connsiteX9" fmla="*/ 2938346 w 3239429"/>
              <a:gd name="connsiteY9" fmla="*/ 447907 h 2488581"/>
              <a:gd name="connsiteX10" fmla="*/ 2882590 w 3239429"/>
              <a:gd name="connsiteY10" fmla="*/ 442332 h 2488581"/>
              <a:gd name="connsiteX11" fmla="*/ 2832410 w 3239429"/>
              <a:gd name="connsiteY11" fmla="*/ 439544 h 2488581"/>
              <a:gd name="connsiteX12" fmla="*/ 2801744 w 3239429"/>
              <a:gd name="connsiteY12" fmla="*/ 414454 h 2488581"/>
              <a:gd name="connsiteX13" fmla="*/ 2737624 w 3239429"/>
              <a:gd name="connsiteY13" fmla="*/ 372637 h 2488581"/>
              <a:gd name="connsiteX14" fmla="*/ 2687444 w 3239429"/>
              <a:gd name="connsiteY14" fmla="*/ 341971 h 2488581"/>
              <a:gd name="connsiteX15" fmla="*/ 2631688 w 3239429"/>
              <a:gd name="connsiteY15" fmla="*/ 316881 h 2488581"/>
              <a:gd name="connsiteX16" fmla="*/ 2556417 w 3239429"/>
              <a:gd name="connsiteY16" fmla="*/ 277851 h 2488581"/>
              <a:gd name="connsiteX17" fmla="*/ 2520176 w 3239429"/>
              <a:gd name="connsiteY17" fmla="*/ 266700 h 2488581"/>
              <a:gd name="connsiteX18" fmla="*/ 2436541 w 3239429"/>
              <a:gd name="connsiteY18" fmla="*/ 255549 h 2488581"/>
              <a:gd name="connsiteX19" fmla="*/ 2369634 w 3239429"/>
              <a:gd name="connsiteY19" fmla="*/ 286215 h 2488581"/>
              <a:gd name="connsiteX20" fmla="*/ 2316666 w 3239429"/>
              <a:gd name="connsiteY20" fmla="*/ 280639 h 2488581"/>
              <a:gd name="connsiteX21" fmla="*/ 2280424 w 3239429"/>
              <a:gd name="connsiteY21" fmla="*/ 258337 h 2488581"/>
              <a:gd name="connsiteX22" fmla="*/ 2210729 w 3239429"/>
              <a:gd name="connsiteY22" fmla="*/ 258337 h 2488581"/>
              <a:gd name="connsiteX23" fmla="*/ 2138246 w 3239429"/>
              <a:gd name="connsiteY23" fmla="*/ 280639 h 2488581"/>
              <a:gd name="connsiteX24" fmla="*/ 2102005 w 3239429"/>
              <a:gd name="connsiteY24" fmla="*/ 289003 h 2488581"/>
              <a:gd name="connsiteX25" fmla="*/ 2040673 w 3239429"/>
              <a:gd name="connsiteY25" fmla="*/ 283427 h 2488581"/>
              <a:gd name="connsiteX26" fmla="*/ 1979341 w 3239429"/>
              <a:gd name="connsiteY26" fmla="*/ 261125 h 2488581"/>
              <a:gd name="connsiteX27" fmla="*/ 1870617 w 3239429"/>
              <a:gd name="connsiteY27" fmla="*/ 261125 h 2488581"/>
              <a:gd name="connsiteX28" fmla="*/ 1814861 w 3239429"/>
              <a:gd name="connsiteY28" fmla="*/ 230459 h 2488581"/>
              <a:gd name="connsiteX29" fmla="*/ 1778620 w 3239429"/>
              <a:gd name="connsiteY29" fmla="*/ 227671 h 2488581"/>
              <a:gd name="connsiteX30" fmla="*/ 1717288 w 3239429"/>
              <a:gd name="connsiteY30" fmla="*/ 194217 h 2488581"/>
              <a:gd name="connsiteX31" fmla="*/ 1681046 w 3239429"/>
              <a:gd name="connsiteY31" fmla="*/ 160764 h 2488581"/>
              <a:gd name="connsiteX32" fmla="*/ 1625290 w 3239429"/>
              <a:gd name="connsiteY32" fmla="*/ 121734 h 2488581"/>
              <a:gd name="connsiteX33" fmla="*/ 1580685 w 3239429"/>
              <a:gd name="connsiteY33" fmla="*/ 77129 h 2488581"/>
              <a:gd name="connsiteX34" fmla="*/ 1533293 w 3239429"/>
              <a:gd name="connsiteY34" fmla="*/ 35312 h 2488581"/>
              <a:gd name="connsiteX35" fmla="*/ 1405054 w 3239429"/>
              <a:gd name="connsiteY35" fmla="*/ 43676 h 2488581"/>
              <a:gd name="connsiteX36" fmla="*/ 1352085 w 3239429"/>
              <a:gd name="connsiteY36" fmla="*/ 32525 h 2488581"/>
              <a:gd name="connsiteX37" fmla="*/ 1313056 w 3239429"/>
              <a:gd name="connsiteY37" fmla="*/ 7434 h 2488581"/>
              <a:gd name="connsiteX38" fmla="*/ 1257300 w 3239429"/>
              <a:gd name="connsiteY38" fmla="*/ 1859 h 2488581"/>
              <a:gd name="connsiteX39" fmla="*/ 1201544 w 3239429"/>
              <a:gd name="connsiteY39" fmla="*/ 18585 h 2488581"/>
              <a:gd name="connsiteX40" fmla="*/ 1137424 w 3239429"/>
              <a:gd name="connsiteY40" fmla="*/ 46464 h 2488581"/>
              <a:gd name="connsiteX41" fmla="*/ 1078880 w 3239429"/>
              <a:gd name="connsiteY41" fmla="*/ 68766 h 2488581"/>
              <a:gd name="connsiteX42" fmla="*/ 1039851 w 3239429"/>
              <a:gd name="connsiteY42" fmla="*/ 105007 h 2488581"/>
              <a:gd name="connsiteX43" fmla="*/ 1006398 w 3239429"/>
              <a:gd name="connsiteY43" fmla="*/ 135673 h 2488581"/>
              <a:gd name="connsiteX44" fmla="*/ 970156 w 3239429"/>
              <a:gd name="connsiteY44" fmla="*/ 152400 h 2488581"/>
              <a:gd name="connsiteX45" fmla="*/ 933915 w 3239429"/>
              <a:gd name="connsiteY45" fmla="*/ 166339 h 2488581"/>
              <a:gd name="connsiteX46" fmla="*/ 880946 w 3239429"/>
              <a:gd name="connsiteY46" fmla="*/ 205368 h 2488581"/>
              <a:gd name="connsiteX47" fmla="*/ 853068 w 3239429"/>
              <a:gd name="connsiteY47" fmla="*/ 222095 h 2488581"/>
              <a:gd name="connsiteX48" fmla="*/ 833554 w 3239429"/>
              <a:gd name="connsiteY48" fmla="*/ 263912 h 2488581"/>
              <a:gd name="connsiteX49" fmla="*/ 811251 w 3239429"/>
              <a:gd name="connsiteY49" fmla="*/ 302942 h 2488581"/>
              <a:gd name="connsiteX50" fmla="*/ 814039 w 3239429"/>
              <a:gd name="connsiteY50" fmla="*/ 339183 h 2488581"/>
              <a:gd name="connsiteX51" fmla="*/ 822402 w 3239429"/>
              <a:gd name="connsiteY51" fmla="*/ 375425 h 2488581"/>
              <a:gd name="connsiteX52" fmla="*/ 777798 w 3239429"/>
              <a:gd name="connsiteY52" fmla="*/ 392151 h 2488581"/>
              <a:gd name="connsiteX53" fmla="*/ 738768 w 3239429"/>
              <a:gd name="connsiteY53" fmla="*/ 431181 h 2488581"/>
              <a:gd name="connsiteX54" fmla="*/ 710890 w 3239429"/>
              <a:gd name="connsiteY54" fmla="*/ 470210 h 2488581"/>
              <a:gd name="connsiteX55" fmla="*/ 663498 w 3239429"/>
              <a:gd name="connsiteY55" fmla="*/ 520390 h 2488581"/>
              <a:gd name="connsiteX56" fmla="*/ 621680 w 3239429"/>
              <a:gd name="connsiteY56" fmla="*/ 564995 h 2488581"/>
              <a:gd name="connsiteX57" fmla="*/ 599378 w 3239429"/>
              <a:gd name="connsiteY57" fmla="*/ 587298 h 2488581"/>
              <a:gd name="connsiteX58" fmla="*/ 565924 w 3239429"/>
              <a:gd name="connsiteY58" fmla="*/ 643054 h 2488581"/>
              <a:gd name="connsiteX59" fmla="*/ 554773 w 3239429"/>
              <a:gd name="connsiteY59" fmla="*/ 662568 h 2488581"/>
              <a:gd name="connsiteX60" fmla="*/ 554773 w 3239429"/>
              <a:gd name="connsiteY60" fmla="*/ 693234 h 2488581"/>
              <a:gd name="connsiteX61" fmla="*/ 585439 w 3239429"/>
              <a:gd name="connsiteY61" fmla="*/ 813110 h 2488581"/>
              <a:gd name="connsiteX62" fmla="*/ 577076 w 3239429"/>
              <a:gd name="connsiteY62" fmla="*/ 866078 h 2488581"/>
              <a:gd name="connsiteX63" fmla="*/ 602166 w 3239429"/>
              <a:gd name="connsiteY63" fmla="*/ 907895 h 2488581"/>
              <a:gd name="connsiteX64" fmla="*/ 624468 w 3239429"/>
              <a:gd name="connsiteY64" fmla="*/ 999893 h 2488581"/>
              <a:gd name="connsiteX65" fmla="*/ 624468 w 3239429"/>
              <a:gd name="connsiteY65" fmla="*/ 1072376 h 2488581"/>
              <a:gd name="connsiteX66" fmla="*/ 607741 w 3239429"/>
              <a:gd name="connsiteY66" fmla="*/ 1133707 h 2488581"/>
              <a:gd name="connsiteX67" fmla="*/ 602166 w 3239429"/>
              <a:gd name="connsiteY67" fmla="*/ 1189464 h 2488581"/>
              <a:gd name="connsiteX68" fmla="*/ 607741 w 3239429"/>
              <a:gd name="connsiteY68" fmla="*/ 1225705 h 2488581"/>
              <a:gd name="connsiteX69" fmla="*/ 618893 w 3239429"/>
              <a:gd name="connsiteY69" fmla="*/ 1320490 h 2488581"/>
              <a:gd name="connsiteX70" fmla="*/ 616105 w 3239429"/>
              <a:gd name="connsiteY70" fmla="*/ 1387398 h 2488581"/>
              <a:gd name="connsiteX71" fmla="*/ 588227 w 3239429"/>
              <a:gd name="connsiteY71" fmla="*/ 1454305 h 2488581"/>
              <a:gd name="connsiteX72" fmla="*/ 549198 w 3239429"/>
              <a:gd name="connsiteY72" fmla="*/ 1501698 h 2488581"/>
              <a:gd name="connsiteX73" fmla="*/ 515744 w 3239429"/>
              <a:gd name="connsiteY73" fmla="*/ 1535151 h 2488581"/>
              <a:gd name="connsiteX74" fmla="*/ 487866 w 3239429"/>
              <a:gd name="connsiteY74" fmla="*/ 1568605 h 2488581"/>
              <a:gd name="connsiteX75" fmla="*/ 496229 w 3239429"/>
              <a:gd name="connsiteY75" fmla="*/ 1607634 h 2488581"/>
              <a:gd name="connsiteX76" fmla="*/ 457200 w 3239429"/>
              <a:gd name="connsiteY76" fmla="*/ 1674542 h 2488581"/>
              <a:gd name="connsiteX77" fmla="*/ 457200 w 3239429"/>
              <a:gd name="connsiteY77" fmla="*/ 1707995 h 2488581"/>
              <a:gd name="connsiteX78" fmla="*/ 454412 w 3239429"/>
              <a:gd name="connsiteY78" fmla="*/ 1760964 h 2488581"/>
              <a:gd name="connsiteX79" fmla="*/ 432110 w 3239429"/>
              <a:gd name="connsiteY79" fmla="*/ 1827871 h 2488581"/>
              <a:gd name="connsiteX80" fmla="*/ 404232 w 3239429"/>
              <a:gd name="connsiteY80" fmla="*/ 1869688 h 2488581"/>
              <a:gd name="connsiteX81" fmla="*/ 370778 w 3239429"/>
              <a:gd name="connsiteY81" fmla="*/ 1900354 h 2488581"/>
              <a:gd name="connsiteX82" fmla="*/ 317810 w 3239429"/>
              <a:gd name="connsiteY82" fmla="*/ 1942171 h 2488581"/>
              <a:gd name="connsiteX83" fmla="*/ 287144 w 3239429"/>
              <a:gd name="connsiteY83" fmla="*/ 1961685 h 2488581"/>
              <a:gd name="connsiteX84" fmla="*/ 264841 w 3239429"/>
              <a:gd name="connsiteY84" fmla="*/ 2023017 h 2488581"/>
              <a:gd name="connsiteX85" fmla="*/ 239751 w 3239429"/>
              <a:gd name="connsiteY85" fmla="*/ 2070410 h 2488581"/>
              <a:gd name="connsiteX86" fmla="*/ 217449 w 3239429"/>
              <a:gd name="connsiteY86" fmla="*/ 2128954 h 2488581"/>
              <a:gd name="connsiteX87" fmla="*/ 197934 w 3239429"/>
              <a:gd name="connsiteY87" fmla="*/ 2151256 h 2488581"/>
              <a:gd name="connsiteX88" fmla="*/ 153329 w 3239429"/>
              <a:gd name="connsiteY88" fmla="*/ 2195861 h 2488581"/>
              <a:gd name="connsiteX89" fmla="*/ 122663 w 3239429"/>
              <a:gd name="connsiteY89" fmla="*/ 2220951 h 2488581"/>
              <a:gd name="connsiteX90" fmla="*/ 114300 w 3239429"/>
              <a:gd name="connsiteY90" fmla="*/ 2254405 h 2488581"/>
              <a:gd name="connsiteX91" fmla="*/ 111512 w 3239429"/>
              <a:gd name="connsiteY91" fmla="*/ 2312949 h 2488581"/>
              <a:gd name="connsiteX92" fmla="*/ 94785 w 3239429"/>
              <a:gd name="connsiteY92" fmla="*/ 2377068 h 2488581"/>
              <a:gd name="connsiteX93" fmla="*/ 44605 w 3239429"/>
              <a:gd name="connsiteY93" fmla="*/ 2463490 h 2488581"/>
              <a:gd name="connsiteX94" fmla="*/ 0 w 3239429"/>
              <a:gd name="connsiteY94" fmla="*/ 2488581 h 2488581"/>
              <a:gd name="connsiteX0" fmla="*/ 3239429 w 3239429"/>
              <a:gd name="connsiteY0" fmla="*/ 623539 h 2488581"/>
              <a:gd name="connsiteX1" fmla="*/ 3223554 w 3239429"/>
              <a:gd name="connsiteY1" fmla="*/ 574085 h 2488581"/>
              <a:gd name="connsiteX2" fmla="*/ 3223554 w 3239429"/>
              <a:gd name="connsiteY2" fmla="*/ 571145 h 2488581"/>
              <a:gd name="connsiteX3" fmla="*/ 3189249 w 3239429"/>
              <a:gd name="connsiteY3" fmla="*/ 534329 h 2488581"/>
              <a:gd name="connsiteX4" fmla="*/ 3133493 w 3239429"/>
              <a:gd name="connsiteY4" fmla="*/ 500876 h 2488581"/>
              <a:gd name="connsiteX5" fmla="*/ 3077737 w 3239429"/>
              <a:gd name="connsiteY5" fmla="*/ 464634 h 2488581"/>
              <a:gd name="connsiteX6" fmla="*/ 3055434 w 3239429"/>
              <a:gd name="connsiteY6" fmla="*/ 442332 h 2488581"/>
              <a:gd name="connsiteX7" fmla="*/ 3002466 w 3239429"/>
              <a:gd name="connsiteY7" fmla="*/ 464634 h 2488581"/>
              <a:gd name="connsiteX8" fmla="*/ 2974588 w 3239429"/>
              <a:gd name="connsiteY8" fmla="*/ 478573 h 2488581"/>
              <a:gd name="connsiteX9" fmla="*/ 2938346 w 3239429"/>
              <a:gd name="connsiteY9" fmla="*/ 447907 h 2488581"/>
              <a:gd name="connsiteX10" fmla="*/ 2882590 w 3239429"/>
              <a:gd name="connsiteY10" fmla="*/ 442332 h 2488581"/>
              <a:gd name="connsiteX11" fmla="*/ 2832410 w 3239429"/>
              <a:gd name="connsiteY11" fmla="*/ 439544 h 2488581"/>
              <a:gd name="connsiteX12" fmla="*/ 2801744 w 3239429"/>
              <a:gd name="connsiteY12" fmla="*/ 414454 h 2488581"/>
              <a:gd name="connsiteX13" fmla="*/ 2737624 w 3239429"/>
              <a:gd name="connsiteY13" fmla="*/ 372637 h 2488581"/>
              <a:gd name="connsiteX14" fmla="*/ 2687444 w 3239429"/>
              <a:gd name="connsiteY14" fmla="*/ 341971 h 2488581"/>
              <a:gd name="connsiteX15" fmla="*/ 2631688 w 3239429"/>
              <a:gd name="connsiteY15" fmla="*/ 316881 h 2488581"/>
              <a:gd name="connsiteX16" fmla="*/ 2556417 w 3239429"/>
              <a:gd name="connsiteY16" fmla="*/ 277851 h 2488581"/>
              <a:gd name="connsiteX17" fmla="*/ 2520176 w 3239429"/>
              <a:gd name="connsiteY17" fmla="*/ 266700 h 2488581"/>
              <a:gd name="connsiteX18" fmla="*/ 2436541 w 3239429"/>
              <a:gd name="connsiteY18" fmla="*/ 255549 h 2488581"/>
              <a:gd name="connsiteX19" fmla="*/ 2369634 w 3239429"/>
              <a:gd name="connsiteY19" fmla="*/ 286215 h 2488581"/>
              <a:gd name="connsiteX20" fmla="*/ 2316666 w 3239429"/>
              <a:gd name="connsiteY20" fmla="*/ 280639 h 2488581"/>
              <a:gd name="connsiteX21" fmla="*/ 2280424 w 3239429"/>
              <a:gd name="connsiteY21" fmla="*/ 258337 h 2488581"/>
              <a:gd name="connsiteX22" fmla="*/ 2210729 w 3239429"/>
              <a:gd name="connsiteY22" fmla="*/ 258337 h 2488581"/>
              <a:gd name="connsiteX23" fmla="*/ 2138246 w 3239429"/>
              <a:gd name="connsiteY23" fmla="*/ 280639 h 2488581"/>
              <a:gd name="connsiteX24" fmla="*/ 2102005 w 3239429"/>
              <a:gd name="connsiteY24" fmla="*/ 289003 h 2488581"/>
              <a:gd name="connsiteX25" fmla="*/ 2040673 w 3239429"/>
              <a:gd name="connsiteY25" fmla="*/ 283427 h 2488581"/>
              <a:gd name="connsiteX26" fmla="*/ 1979341 w 3239429"/>
              <a:gd name="connsiteY26" fmla="*/ 261125 h 2488581"/>
              <a:gd name="connsiteX27" fmla="*/ 1870617 w 3239429"/>
              <a:gd name="connsiteY27" fmla="*/ 261125 h 2488581"/>
              <a:gd name="connsiteX28" fmla="*/ 1814861 w 3239429"/>
              <a:gd name="connsiteY28" fmla="*/ 230459 h 2488581"/>
              <a:gd name="connsiteX29" fmla="*/ 1778620 w 3239429"/>
              <a:gd name="connsiteY29" fmla="*/ 227671 h 2488581"/>
              <a:gd name="connsiteX30" fmla="*/ 1717288 w 3239429"/>
              <a:gd name="connsiteY30" fmla="*/ 194217 h 2488581"/>
              <a:gd name="connsiteX31" fmla="*/ 1681046 w 3239429"/>
              <a:gd name="connsiteY31" fmla="*/ 160764 h 2488581"/>
              <a:gd name="connsiteX32" fmla="*/ 1625290 w 3239429"/>
              <a:gd name="connsiteY32" fmla="*/ 121734 h 2488581"/>
              <a:gd name="connsiteX33" fmla="*/ 1580685 w 3239429"/>
              <a:gd name="connsiteY33" fmla="*/ 77129 h 2488581"/>
              <a:gd name="connsiteX34" fmla="*/ 1533293 w 3239429"/>
              <a:gd name="connsiteY34" fmla="*/ 35312 h 2488581"/>
              <a:gd name="connsiteX35" fmla="*/ 1405054 w 3239429"/>
              <a:gd name="connsiteY35" fmla="*/ 43676 h 2488581"/>
              <a:gd name="connsiteX36" fmla="*/ 1352085 w 3239429"/>
              <a:gd name="connsiteY36" fmla="*/ 32525 h 2488581"/>
              <a:gd name="connsiteX37" fmla="*/ 1313056 w 3239429"/>
              <a:gd name="connsiteY37" fmla="*/ 7434 h 2488581"/>
              <a:gd name="connsiteX38" fmla="*/ 1257300 w 3239429"/>
              <a:gd name="connsiteY38" fmla="*/ 1859 h 2488581"/>
              <a:gd name="connsiteX39" fmla="*/ 1201544 w 3239429"/>
              <a:gd name="connsiteY39" fmla="*/ 18585 h 2488581"/>
              <a:gd name="connsiteX40" fmla="*/ 1137424 w 3239429"/>
              <a:gd name="connsiteY40" fmla="*/ 46464 h 2488581"/>
              <a:gd name="connsiteX41" fmla="*/ 1078880 w 3239429"/>
              <a:gd name="connsiteY41" fmla="*/ 68766 h 2488581"/>
              <a:gd name="connsiteX42" fmla="*/ 1039851 w 3239429"/>
              <a:gd name="connsiteY42" fmla="*/ 105007 h 2488581"/>
              <a:gd name="connsiteX43" fmla="*/ 1006398 w 3239429"/>
              <a:gd name="connsiteY43" fmla="*/ 135673 h 2488581"/>
              <a:gd name="connsiteX44" fmla="*/ 970156 w 3239429"/>
              <a:gd name="connsiteY44" fmla="*/ 152400 h 2488581"/>
              <a:gd name="connsiteX45" fmla="*/ 933915 w 3239429"/>
              <a:gd name="connsiteY45" fmla="*/ 166339 h 2488581"/>
              <a:gd name="connsiteX46" fmla="*/ 880946 w 3239429"/>
              <a:gd name="connsiteY46" fmla="*/ 205368 h 2488581"/>
              <a:gd name="connsiteX47" fmla="*/ 853068 w 3239429"/>
              <a:gd name="connsiteY47" fmla="*/ 222095 h 2488581"/>
              <a:gd name="connsiteX48" fmla="*/ 833554 w 3239429"/>
              <a:gd name="connsiteY48" fmla="*/ 263912 h 2488581"/>
              <a:gd name="connsiteX49" fmla="*/ 811251 w 3239429"/>
              <a:gd name="connsiteY49" fmla="*/ 302942 h 2488581"/>
              <a:gd name="connsiteX50" fmla="*/ 814039 w 3239429"/>
              <a:gd name="connsiteY50" fmla="*/ 339183 h 2488581"/>
              <a:gd name="connsiteX51" fmla="*/ 822402 w 3239429"/>
              <a:gd name="connsiteY51" fmla="*/ 375425 h 2488581"/>
              <a:gd name="connsiteX52" fmla="*/ 777798 w 3239429"/>
              <a:gd name="connsiteY52" fmla="*/ 392151 h 2488581"/>
              <a:gd name="connsiteX53" fmla="*/ 738768 w 3239429"/>
              <a:gd name="connsiteY53" fmla="*/ 431181 h 2488581"/>
              <a:gd name="connsiteX54" fmla="*/ 710890 w 3239429"/>
              <a:gd name="connsiteY54" fmla="*/ 470210 h 2488581"/>
              <a:gd name="connsiteX55" fmla="*/ 663498 w 3239429"/>
              <a:gd name="connsiteY55" fmla="*/ 520390 h 2488581"/>
              <a:gd name="connsiteX56" fmla="*/ 621680 w 3239429"/>
              <a:gd name="connsiteY56" fmla="*/ 564995 h 2488581"/>
              <a:gd name="connsiteX57" fmla="*/ 599378 w 3239429"/>
              <a:gd name="connsiteY57" fmla="*/ 587298 h 2488581"/>
              <a:gd name="connsiteX58" fmla="*/ 565924 w 3239429"/>
              <a:gd name="connsiteY58" fmla="*/ 643054 h 2488581"/>
              <a:gd name="connsiteX59" fmla="*/ 554773 w 3239429"/>
              <a:gd name="connsiteY59" fmla="*/ 662568 h 2488581"/>
              <a:gd name="connsiteX60" fmla="*/ 554773 w 3239429"/>
              <a:gd name="connsiteY60" fmla="*/ 693234 h 2488581"/>
              <a:gd name="connsiteX61" fmla="*/ 585439 w 3239429"/>
              <a:gd name="connsiteY61" fmla="*/ 813110 h 2488581"/>
              <a:gd name="connsiteX62" fmla="*/ 577076 w 3239429"/>
              <a:gd name="connsiteY62" fmla="*/ 866078 h 2488581"/>
              <a:gd name="connsiteX63" fmla="*/ 602166 w 3239429"/>
              <a:gd name="connsiteY63" fmla="*/ 907895 h 2488581"/>
              <a:gd name="connsiteX64" fmla="*/ 624468 w 3239429"/>
              <a:gd name="connsiteY64" fmla="*/ 999893 h 2488581"/>
              <a:gd name="connsiteX65" fmla="*/ 624468 w 3239429"/>
              <a:gd name="connsiteY65" fmla="*/ 1072376 h 2488581"/>
              <a:gd name="connsiteX66" fmla="*/ 607741 w 3239429"/>
              <a:gd name="connsiteY66" fmla="*/ 1133707 h 2488581"/>
              <a:gd name="connsiteX67" fmla="*/ 602166 w 3239429"/>
              <a:gd name="connsiteY67" fmla="*/ 1189464 h 2488581"/>
              <a:gd name="connsiteX68" fmla="*/ 607741 w 3239429"/>
              <a:gd name="connsiteY68" fmla="*/ 1225705 h 2488581"/>
              <a:gd name="connsiteX69" fmla="*/ 618893 w 3239429"/>
              <a:gd name="connsiteY69" fmla="*/ 1320490 h 2488581"/>
              <a:gd name="connsiteX70" fmla="*/ 616105 w 3239429"/>
              <a:gd name="connsiteY70" fmla="*/ 1387398 h 2488581"/>
              <a:gd name="connsiteX71" fmla="*/ 588227 w 3239429"/>
              <a:gd name="connsiteY71" fmla="*/ 1454305 h 2488581"/>
              <a:gd name="connsiteX72" fmla="*/ 549198 w 3239429"/>
              <a:gd name="connsiteY72" fmla="*/ 1501698 h 2488581"/>
              <a:gd name="connsiteX73" fmla="*/ 515744 w 3239429"/>
              <a:gd name="connsiteY73" fmla="*/ 1535151 h 2488581"/>
              <a:gd name="connsiteX74" fmla="*/ 487866 w 3239429"/>
              <a:gd name="connsiteY74" fmla="*/ 1568605 h 2488581"/>
              <a:gd name="connsiteX75" fmla="*/ 496229 w 3239429"/>
              <a:gd name="connsiteY75" fmla="*/ 1607634 h 2488581"/>
              <a:gd name="connsiteX76" fmla="*/ 457200 w 3239429"/>
              <a:gd name="connsiteY76" fmla="*/ 1674542 h 2488581"/>
              <a:gd name="connsiteX77" fmla="*/ 457200 w 3239429"/>
              <a:gd name="connsiteY77" fmla="*/ 1707995 h 2488581"/>
              <a:gd name="connsiteX78" fmla="*/ 454412 w 3239429"/>
              <a:gd name="connsiteY78" fmla="*/ 1760964 h 2488581"/>
              <a:gd name="connsiteX79" fmla="*/ 432110 w 3239429"/>
              <a:gd name="connsiteY79" fmla="*/ 1827871 h 2488581"/>
              <a:gd name="connsiteX80" fmla="*/ 404232 w 3239429"/>
              <a:gd name="connsiteY80" fmla="*/ 1869688 h 2488581"/>
              <a:gd name="connsiteX81" fmla="*/ 370778 w 3239429"/>
              <a:gd name="connsiteY81" fmla="*/ 1900354 h 2488581"/>
              <a:gd name="connsiteX82" fmla="*/ 317810 w 3239429"/>
              <a:gd name="connsiteY82" fmla="*/ 1942171 h 2488581"/>
              <a:gd name="connsiteX83" fmla="*/ 287144 w 3239429"/>
              <a:gd name="connsiteY83" fmla="*/ 1961685 h 2488581"/>
              <a:gd name="connsiteX84" fmla="*/ 264841 w 3239429"/>
              <a:gd name="connsiteY84" fmla="*/ 2023017 h 2488581"/>
              <a:gd name="connsiteX85" fmla="*/ 239751 w 3239429"/>
              <a:gd name="connsiteY85" fmla="*/ 2070410 h 2488581"/>
              <a:gd name="connsiteX86" fmla="*/ 217449 w 3239429"/>
              <a:gd name="connsiteY86" fmla="*/ 2128954 h 2488581"/>
              <a:gd name="connsiteX87" fmla="*/ 197934 w 3239429"/>
              <a:gd name="connsiteY87" fmla="*/ 2151256 h 2488581"/>
              <a:gd name="connsiteX88" fmla="*/ 153329 w 3239429"/>
              <a:gd name="connsiteY88" fmla="*/ 2195861 h 2488581"/>
              <a:gd name="connsiteX89" fmla="*/ 122663 w 3239429"/>
              <a:gd name="connsiteY89" fmla="*/ 2220951 h 2488581"/>
              <a:gd name="connsiteX90" fmla="*/ 114300 w 3239429"/>
              <a:gd name="connsiteY90" fmla="*/ 2254405 h 2488581"/>
              <a:gd name="connsiteX91" fmla="*/ 111512 w 3239429"/>
              <a:gd name="connsiteY91" fmla="*/ 2312949 h 2488581"/>
              <a:gd name="connsiteX92" fmla="*/ 94785 w 3239429"/>
              <a:gd name="connsiteY92" fmla="*/ 2377068 h 2488581"/>
              <a:gd name="connsiteX93" fmla="*/ 44605 w 3239429"/>
              <a:gd name="connsiteY93" fmla="*/ 2463490 h 2488581"/>
              <a:gd name="connsiteX94" fmla="*/ 0 w 3239429"/>
              <a:gd name="connsiteY94" fmla="*/ 2488581 h 2488581"/>
              <a:gd name="connsiteX0" fmla="*/ 3223554 w 3223554"/>
              <a:gd name="connsiteY0" fmla="*/ 574085 h 2488581"/>
              <a:gd name="connsiteX1" fmla="*/ 3223554 w 3223554"/>
              <a:gd name="connsiteY1" fmla="*/ 571145 h 2488581"/>
              <a:gd name="connsiteX2" fmla="*/ 3189249 w 3223554"/>
              <a:gd name="connsiteY2" fmla="*/ 534329 h 2488581"/>
              <a:gd name="connsiteX3" fmla="*/ 3133493 w 3223554"/>
              <a:gd name="connsiteY3" fmla="*/ 500876 h 2488581"/>
              <a:gd name="connsiteX4" fmla="*/ 3077737 w 3223554"/>
              <a:gd name="connsiteY4" fmla="*/ 464634 h 2488581"/>
              <a:gd name="connsiteX5" fmla="*/ 3055434 w 3223554"/>
              <a:gd name="connsiteY5" fmla="*/ 442332 h 2488581"/>
              <a:gd name="connsiteX6" fmla="*/ 3002466 w 3223554"/>
              <a:gd name="connsiteY6" fmla="*/ 464634 h 2488581"/>
              <a:gd name="connsiteX7" fmla="*/ 2974588 w 3223554"/>
              <a:gd name="connsiteY7" fmla="*/ 478573 h 2488581"/>
              <a:gd name="connsiteX8" fmla="*/ 2938346 w 3223554"/>
              <a:gd name="connsiteY8" fmla="*/ 447907 h 2488581"/>
              <a:gd name="connsiteX9" fmla="*/ 2882590 w 3223554"/>
              <a:gd name="connsiteY9" fmla="*/ 442332 h 2488581"/>
              <a:gd name="connsiteX10" fmla="*/ 2832410 w 3223554"/>
              <a:gd name="connsiteY10" fmla="*/ 439544 h 2488581"/>
              <a:gd name="connsiteX11" fmla="*/ 2801744 w 3223554"/>
              <a:gd name="connsiteY11" fmla="*/ 414454 h 2488581"/>
              <a:gd name="connsiteX12" fmla="*/ 2737624 w 3223554"/>
              <a:gd name="connsiteY12" fmla="*/ 372637 h 2488581"/>
              <a:gd name="connsiteX13" fmla="*/ 2687444 w 3223554"/>
              <a:gd name="connsiteY13" fmla="*/ 341971 h 2488581"/>
              <a:gd name="connsiteX14" fmla="*/ 2631688 w 3223554"/>
              <a:gd name="connsiteY14" fmla="*/ 316881 h 2488581"/>
              <a:gd name="connsiteX15" fmla="*/ 2556417 w 3223554"/>
              <a:gd name="connsiteY15" fmla="*/ 277851 h 2488581"/>
              <a:gd name="connsiteX16" fmla="*/ 2520176 w 3223554"/>
              <a:gd name="connsiteY16" fmla="*/ 266700 h 2488581"/>
              <a:gd name="connsiteX17" fmla="*/ 2436541 w 3223554"/>
              <a:gd name="connsiteY17" fmla="*/ 255549 h 2488581"/>
              <a:gd name="connsiteX18" fmla="*/ 2369634 w 3223554"/>
              <a:gd name="connsiteY18" fmla="*/ 286215 h 2488581"/>
              <a:gd name="connsiteX19" fmla="*/ 2316666 w 3223554"/>
              <a:gd name="connsiteY19" fmla="*/ 280639 h 2488581"/>
              <a:gd name="connsiteX20" fmla="*/ 2280424 w 3223554"/>
              <a:gd name="connsiteY20" fmla="*/ 258337 h 2488581"/>
              <a:gd name="connsiteX21" fmla="*/ 2210729 w 3223554"/>
              <a:gd name="connsiteY21" fmla="*/ 258337 h 2488581"/>
              <a:gd name="connsiteX22" fmla="*/ 2138246 w 3223554"/>
              <a:gd name="connsiteY22" fmla="*/ 280639 h 2488581"/>
              <a:gd name="connsiteX23" fmla="*/ 2102005 w 3223554"/>
              <a:gd name="connsiteY23" fmla="*/ 289003 h 2488581"/>
              <a:gd name="connsiteX24" fmla="*/ 2040673 w 3223554"/>
              <a:gd name="connsiteY24" fmla="*/ 283427 h 2488581"/>
              <a:gd name="connsiteX25" fmla="*/ 1979341 w 3223554"/>
              <a:gd name="connsiteY25" fmla="*/ 261125 h 2488581"/>
              <a:gd name="connsiteX26" fmla="*/ 1870617 w 3223554"/>
              <a:gd name="connsiteY26" fmla="*/ 261125 h 2488581"/>
              <a:gd name="connsiteX27" fmla="*/ 1814861 w 3223554"/>
              <a:gd name="connsiteY27" fmla="*/ 230459 h 2488581"/>
              <a:gd name="connsiteX28" fmla="*/ 1778620 w 3223554"/>
              <a:gd name="connsiteY28" fmla="*/ 227671 h 2488581"/>
              <a:gd name="connsiteX29" fmla="*/ 1717288 w 3223554"/>
              <a:gd name="connsiteY29" fmla="*/ 194217 h 2488581"/>
              <a:gd name="connsiteX30" fmla="*/ 1681046 w 3223554"/>
              <a:gd name="connsiteY30" fmla="*/ 160764 h 2488581"/>
              <a:gd name="connsiteX31" fmla="*/ 1625290 w 3223554"/>
              <a:gd name="connsiteY31" fmla="*/ 121734 h 2488581"/>
              <a:gd name="connsiteX32" fmla="*/ 1580685 w 3223554"/>
              <a:gd name="connsiteY32" fmla="*/ 77129 h 2488581"/>
              <a:gd name="connsiteX33" fmla="*/ 1533293 w 3223554"/>
              <a:gd name="connsiteY33" fmla="*/ 35312 h 2488581"/>
              <a:gd name="connsiteX34" fmla="*/ 1405054 w 3223554"/>
              <a:gd name="connsiteY34" fmla="*/ 43676 h 2488581"/>
              <a:gd name="connsiteX35" fmla="*/ 1352085 w 3223554"/>
              <a:gd name="connsiteY35" fmla="*/ 32525 h 2488581"/>
              <a:gd name="connsiteX36" fmla="*/ 1313056 w 3223554"/>
              <a:gd name="connsiteY36" fmla="*/ 7434 h 2488581"/>
              <a:gd name="connsiteX37" fmla="*/ 1257300 w 3223554"/>
              <a:gd name="connsiteY37" fmla="*/ 1859 h 2488581"/>
              <a:gd name="connsiteX38" fmla="*/ 1201544 w 3223554"/>
              <a:gd name="connsiteY38" fmla="*/ 18585 h 2488581"/>
              <a:gd name="connsiteX39" fmla="*/ 1137424 w 3223554"/>
              <a:gd name="connsiteY39" fmla="*/ 46464 h 2488581"/>
              <a:gd name="connsiteX40" fmla="*/ 1078880 w 3223554"/>
              <a:gd name="connsiteY40" fmla="*/ 68766 h 2488581"/>
              <a:gd name="connsiteX41" fmla="*/ 1039851 w 3223554"/>
              <a:gd name="connsiteY41" fmla="*/ 105007 h 2488581"/>
              <a:gd name="connsiteX42" fmla="*/ 1006398 w 3223554"/>
              <a:gd name="connsiteY42" fmla="*/ 135673 h 2488581"/>
              <a:gd name="connsiteX43" fmla="*/ 970156 w 3223554"/>
              <a:gd name="connsiteY43" fmla="*/ 152400 h 2488581"/>
              <a:gd name="connsiteX44" fmla="*/ 933915 w 3223554"/>
              <a:gd name="connsiteY44" fmla="*/ 166339 h 2488581"/>
              <a:gd name="connsiteX45" fmla="*/ 880946 w 3223554"/>
              <a:gd name="connsiteY45" fmla="*/ 205368 h 2488581"/>
              <a:gd name="connsiteX46" fmla="*/ 853068 w 3223554"/>
              <a:gd name="connsiteY46" fmla="*/ 222095 h 2488581"/>
              <a:gd name="connsiteX47" fmla="*/ 833554 w 3223554"/>
              <a:gd name="connsiteY47" fmla="*/ 263912 h 2488581"/>
              <a:gd name="connsiteX48" fmla="*/ 811251 w 3223554"/>
              <a:gd name="connsiteY48" fmla="*/ 302942 h 2488581"/>
              <a:gd name="connsiteX49" fmla="*/ 814039 w 3223554"/>
              <a:gd name="connsiteY49" fmla="*/ 339183 h 2488581"/>
              <a:gd name="connsiteX50" fmla="*/ 822402 w 3223554"/>
              <a:gd name="connsiteY50" fmla="*/ 375425 h 2488581"/>
              <a:gd name="connsiteX51" fmla="*/ 777798 w 3223554"/>
              <a:gd name="connsiteY51" fmla="*/ 392151 h 2488581"/>
              <a:gd name="connsiteX52" fmla="*/ 738768 w 3223554"/>
              <a:gd name="connsiteY52" fmla="*/ 431181 h 2488581"/>
              <a:gd name="connsiteX53" fmla="*/ 710890 w 3223554"/>
              <a:gd name="connsiteY53" fmla="*/ 470210 h 2488581"/>
              <a:gd name="connsiteX54" fmla="*/ 663498 w 3223554"/>
              <a:gd name="connsiteY54" fmla="*/ 520390 h 2488581"/>
              <a:gd name="connsiteX55" fmla="*/ 621680 w 3223554"/>
              <a:gd name="connsiteY55" fmla="*/ 564995 h 2488581"/>
              <a:gd name="connsiteX56" fmla="*/ 599378 w 3223554"/>
              <a:gd name="connsiteY56" fmla="*/ 587298 h 2488581"/>
              <a:gd name="connsiteX57" fmla="*/ 565924 w 3223554"/>
              <a:gd name="connsiteY57" fmla="*/ 643054 h 2488581"/>
              <a:gd name="connsiteX58" fmla="*/ 554773 w 3223554"/>
              <a:gd name="connsiteY58" fmla="*/ 662568 h 2488581"/>
              <a:gd name="connsiteX59" fmla="*/ 554773 w 3223554"/>
              <a:gd name="connsiteY59" fmla="*/ 693234 h 2488581"/>
              <a:gd name="connsiteX60" fmla="*/ 585439 w 3223554"/>
              <a:gd name="connsiteY60" fmla="*/ 813110 h 2488581"/>
              <a:gd name="connsiteX61" fmla="*/ 577076 w 3223554"/>
              <a:gd name="connsiteY61" fmla="*/ 866078 h 2488581"/>
              <a:gd name="connsiteX62" fmla="*/ 602166 w 3223554"/>
              <a:gd name="connsiteY62" fmla="*/ 907895 h 2488581"/>
              <a:gd name="connsiteX63" fmla="*/ 624468 w 3223554"/>
              <a:gd name="connsiteY63" fmla="*/ 999893 h 2488581"/>
              <a:gd name="connsiteX64" fmla="*/ 624468 w 3223554"/>
              <a:gd name="connsiteY64" fmla="*/ 1072376 h 2488581"/>
              <a:gd name="connsiteX65" fmla="*/ 607741 w 3223554"/>
              <a:gd name="connsiteY65" fmla="*/ 1133707 h 2488581"/>
              <a:gd name="connsiteX66" fmla="*/ 602166 w 3223554"/>
              <a:gd name="connsiteY66" fmla="*/ 1189464 h 2488581"/>
              <a:gd name="connsiteX67" fmla="*/ 607741 w 3223554"/>
              <a:gd name="connsiteY67" fmla="*/ 1225705 h 2488581"/>
              <a:gd name="connsiteX68" fmla="*/ 618893 w 3223554"/>
              <a:gd name="connsiteY68" fmla="*/ 1320490 h 2488581"/>
              <a:gd name="connsiteX69" fmla="*/ 616105 w 3223554"/>
              <a:gd name="connsiteY69" fmla="*/ 1387398 h 2488581"/>
              <a:gd name="connsiteX70" fmla="*/ 588227 w 3223554"/>
              <a:gd name="connsiteY70" fmla="*/ 1454305 h 2488581"/>
              <a:gd name="connsiteX71" fmla="*/ 549198 w 3223554"/>
              <a:gd name="connsiteY71" fmla="*/ 1501698 h 2488581"/>
              <a:gd name="connsiteX72" fmla="*/ 515744 w 3223554"/>
              <a:gd name="connsiteY72" fmla="*/ 1535151 h 2488581"/>
              <a:gd name="connsiteX73" fmla="*/ 487866 w 3223554"/>
              <a:gd name="connsiteY73" fmla="*/ 1568605 h 2488581"/>
              <a:gd name="connsiteX74" fmla="*/ 496229 w 3223554"/>
              <a:gd name="connsiteY74" fmla="*/ 1607634 h 2488581"/>
              <a:gd name="connsiteX75" fmla="*/ 457200 w 3223554"/>
              <a:gd name="connsiteY75" fmla="*/ 1674542 h 2488581"/>
              <a:gd name="connsiteX76" fmla="*/ 457200 w 3223554"/>
              <a:gd name="connsiteY76" fmla="*/ 1707995 h 2488581"/>
              <a:gd name="connsiteX77" fmla="*/ 454412 w 3223554"/>
              <a:gd name="connsiteY77" fmla="*/ 1760964 h 2488581"/>
              <a:gd name="connsiteX78" fmla="*/ 432110 w 3223554"/>
              <a:gd name="connsiteY78" fmla="*/ 1827871 h 2488581"/>
              <a:gd name="connsiteX79" fmla="*/ 404232 w 3223554"/>
              <a:gd name="connsiteY79" fmla="*/ 1869688 h 2488581"/>
              <a:gd name="connsiteX80" fmla="*/ 370778 w 3223554"/>
              <a:gd name="connsiteY80" fmla="*/ 1900354 h 2488581"/>
              <a:gd name="connsiteX81" fmla="*/ 317810 w 3223554"/>
              <a:gd name="connsiteY81" fmla="*/ 1942171 h 2488581"/>
              <a:gd name="connsiteX82" fmla="*/ 287144 w 3223554"/>
              <a:gd name="connsiteY82" fmla="*/ 1961685 h 2488581"/>
              <a:gd name="connsiteX83" fmla="*/ 264841 w 3223554"/>
              <a:gd name="connsiteY83" fmla="*/ 2023017 h 2488581"/>
              <a:gd name="connsiteX84" fmla="*/ 239751 w 3223554"/>
              <a:gd name="connsiteY84" fmla="*/ 2070410 h 2488581"/>
              <a:gd name="connsiteX85" fmla="*/ 217449 w 3223554"/>
              <a:gd name="connsiteY85" fmla="*/ 2128954 h 2488581"/>
              <a:gd name="connsiteX86" fmla="*/ 197934 w 3223554"/>
              <a:gd name="connsiteY86" fmla="*/ 2151256 h 2488581"/>
              <a:gd name="connsiteX87" fmla="*/ 153329 w 3223554"/>
              <a:gd name="connsiteY87" fmla="*/ 2195861 h 2488581"/>
              <a:gd name="connsiteX88" fmla="*/ 122663 w 3223554"/>
              <a:gd name="connsiteY88" fmla="*/ 2220951 h 2488581"/>
              <a:gd name="connsiteX89" fmla="*/ 114300 w 3223554"/>
              <a:gd name="connsiteY89" fmla="*/ 2254405 h 2488581"/>
              <a:gd name="connsiteX90" fmla="*/ 111512 w 3223554"/>
              <a:gd name="connsiteY90" fmla="*/ 2312949 h 2488581"/>
              <a:gd name="connsiteX91" fmla="*/ 94785 w 3223554"/>
              <a:gd name="connsiteY91" fmla="*/ 2377068 h 2488581"/>
              <a:gd name="connsiteX92" fmla="*/ 44605 w 3223554"/>
              <a:gd name="connsiteY92" fmla="*/ 2463490 h 2488581"/>
              <a:gd name="connsiteX93" fmla="*/ 0 w 3223554"/>
              <a:gd name="connsiteY93" fmla="*/ 2488581 h 2488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3223554" h="2488581">
                <a:moveTo>
                  <a:pt x="3223554" y="574085"/>
                </a:moveTo>
                <a:lnTo>
                  <a:pt x="3223554" y="571145"/>
                </a:lnTo>
                <a:cubicBezTo>
                  <a:pt x="3217837" y="564519"/>
                  <a:pt x="3204259" y="546040"/>
                  <a:pt x="3189249" y="534329"/>
                </a:cubicBezTo>
                <a:cubicBezTo>
                  <a:pt x="3174239" y="522618"/>
                  <a:pt x="3152078" y="512492"/>
                  <a:pt x="3133493" y="500876"/>
                </a:cubicBezTo>
                <a:cubicBezTo>
                  <a:pt x="3114908" y="489260"/>
                  <a:pt x="3090747" y="474391"/>
                  <a:pt x="3077737" y="464634"/>
                </a:cubicBezTo>
                <a:cubicBezTo>
                  <a:pt x="3064727" y="454877"/>
                  <a:pt x="3067979" y="442332"/>
                  <a:pt x="3055434" y="442332"/>
                </a:cubicBezTo>
                <a:cubicBezTo>
                  <a:pt x="3042889" y="442332"/>
                  <a:pt x="3015940" y="458594"/>
                  <a:pt x="3002466" y="464634"/>
                </a:cubicBezTo>
                <a:cubicBezTo>
                  <a:pt x="2988992" y="470674"/>
                  <a:pt x="2985275" y="481361"/>
                  <a:pt x="2974588" y="478573"/>
                </a:cubicBezTo>
                <a:cubicBezTo>
                  <a:pt x="2963901" y="475785"/>
                  <a:pt x="2953679" y="453947"/>
                  <a:pt x="2938346" y="447907"/>
                </a:cubicBezTo>
                <a:cubicBezTo>
                  <a:pt x="2923013" y="441867"/>
                  <a:pt x="2900246" y="443726"/>
                  <a:pt x="2882590" y="442332"/>
                </a:cubicBezTo>
                <a:cubicBezTo>
                  <a:pt x="2864934" y="440938"/>
                  <a:pt x="2845884" y="444190"/>
                  <a:pt x="2832410" y="439544"/>
                </a:cubicBezTo>
                <a:cubicBezTo>
                  <a:pt x="2818936" y="434898"/>
                  <a:pt x="2817542" y="425605"/>
                  <a:pt x="2801744" y="414454"/>
                </a:cubicBezTo>
                <a:cubicBezTo>
                  <a:pt x="2785946" y="403303"/>
                  <a:pt x="2756674" y="384717"/>
                  <a:pt x="2737624" y="372637"/>
                </a:cubicBezTo>
                <a:cubicBezTo>
                  <a:pt x="2718574" y="360557"/>
                  <a:pt x="2705100" y="351264"/>
                  <a:pt x="2687444" y="341971"/>
                </a:cubicBezTo>
                <a:cubicBezTo>
                  <a:pt x="2669788" y="332678"/>
                  <a:pt x="2653526" y="327568"/>
                  <a:pt x="2631688" y="316881"/>
                </a:cubicBezTo>
                <a:cubicBezTo>
                  <a:pt x="2609850" y="306194"/>
                  <a:pt x="2575002" y="286214"/>
                  <a:pt x="2556417" y="277851"/>
                </a:cubicBezTo>
                <a:cubicBezTo>
                  <a:pt x="2537832" y="269488"/>
                  <a:pt x="2540155" y="270417"/>
                  <a:pt x="2520176" y="266700"/>
                </a:cubicBezTo>
                <a:cubicBezTo>
                  <a:pt x="2500197" y="262983"/>
                  <a:pt x="2461631" y="252297"/>
                  <a:pt x="2436541" y="255549"/>
                </a:cubicBezTo>
                <a:cubicBezTo>
                  <a:pt x="2411451" y="258802"/>
                  <a:pt x="2389613" y="282033"/>
                  <a:pt x="2369634" y="286215"/>
                </a:cubicBezTo>
                <a:cubicBezTo>
                  <a:pt x="2349655" y="290397"/>
                  <a:pt x="2331534" y="285285"/>
                  <a:pt x="2316666" y="280639"/>
                </a:cubicBezTo>
                <a:cubicBezTo>
                  <a:pt x="2301798" y="275993"/>
                  <a:pt x="2298080" y="262054"/>
                  <a:pt x="2280424" y="258337"/>
                </a:cubicBezTo>
                <a:cubicBezTo>
                  <a:pt x="2262768" y="254620"/>
                  <a:pt x="2234425" y="254620"/>
                  <a:pt x="2210729" y="258337"/>
                </a:cubicBezTo>
                <a:cubicBezTo>
                  <a:pt x="2187033" y="262054"/>
                  <a:pt x="2156367" y="275528"/>
                  <a:pt x="2138246" y="280639"/>
                </a:cubicBezTo>
                <a:cubicBezTo>
                  <a:pt x="2120125" y="285750"/>
                  <a:pt x="2118267" y="288538"/>
                  <a:pt x="2102005" y="289003"/>
                </a:cubicBezTo>
                <a:cubicBezTo>
                  <a:pt x="2085743" y="289468"/>
                  <a:pt x="2061117" y="288073"/>
                  <a:pt x="2040673" y="283427"/>
                </a:cubicBezTo>
                <a:cubicBezTo>
                  <a:pt x="2020229" y="278781"/>
                  <a:pt x="2007684" y="264842"/>
                  <a:pt x="1979341" y="261125"/>
                </a:cubicBezTo>
                <a:cubicBezTo>
                  <a:pt x="1950998" y="257408"/>
                  <a:pt x="1898030" y="266236"/>
                  <a:pt x="1870617" y="261125"/>
                </a:cubicBezTo>
                <a:cubicBezTo>
                  <a:pt x="1843204" y="256014"/>
                  <a:pt x="1830194" y="236035"/>
                  <a:pt x="1814861" y="230459"/>
                </a:cubicBezTo>
                <a:cubicBezTo>
                  <a:pt x="1799528" y="224883"/>
                  <a:pt x="1794882" y="233711"/>
                  <a:pt x="1778620" y="227671"/>
                </a:cubicBezTo>
                <a:cubicBezTo>
                  <a:pt x="1762358" y="221631"/>
                  <a:pt x="1733550" y="205368"/>
                  <a:pt x="1717288" y="194217"/>
                </a:cubicBezTo>
                <a:cubicBezTo>
                  <a:pt x="1701026" y="183066"/>
                  <a:pt x="1696379" y="172844"/>
                  <a:pt x="1681046" y="160764"/>
                </a:cubicBezTo>
                <a:cubicBezTo>
                  <a:pt x="1665713" y="148684"/>
                  <a:pt x="1642017" y="135673"/>
                  <a:pt x="1625290" y="121734"/>
                </a:cubicBezTo>
                <a:cubicBezTo>
                  <a:pt x="1608563" y="107795"/>
                  <a:pt x="1596018" y="91533"/>
                  <a:pt x="1580685" y="77129"/>
                </a:cubicBezTo>
                <a:cubicBezTo>
                  <a:pt x="1565352" y="62725"/>
                  <a:pt x="1562565" y="40887"/>
                  <a:pt x="1533293" y="35312"/>
                </a:cubicBezTo>
                <a:cubicBezTo>
                  <a:pt x="1504021" y="29737"/>
                  <a:pt x="1435255" y="44140"/>
                  <a:pt x="1405054" y="43676"/>
                </a:cubicBezTo>
                <a:cubicBezTo>
                  <a:pt x="1374853" y="43212"/>
                  <a:pt x="1367418" y="38565"/>
                  <a:pt x="1352085" y="32525"/>
                </a:cubicBezTo>
                <a:cubicBezTo>
                  <a:pt x="1336752" y="26485"/>
                  <a:pt x="1328854" y="12545"/>
                  <a:pt x="1313056" y="7434"/>
                </a:cubicBezTo>
                <a:cubicBezTo>
                  <a:pt x="1297259" y="2323"/>
                  <a:pt x="1275885" y="0"/>
                  <a:pt x="1257300" y="1859"/>
                </a:cubicBezTo>
                <a:cubicBezTo>
                  <a:pt x="1238715" y="3718"/>
                  <a:pt x="1221523" y="11151"/>
                  <a:pt x="1201544" y="18585"/>
                </a:cubicBezTo>
                <a:cubicBezTo>
                  <a:pt x="1181565" y="26019"/>
                  <a:pt x="1157868" y="38100"/>
                  <a:pt x="1137424" y="46464"/>
                </a:cubicBezTo>
                <a:cubicBezTo>
                  <a:pt x="1116980" y="54828"/>
                  <a:pt x="1095142" y="59009"/>
                  <a:pt x="1078880" y="68766"/>
                </a:cubicBezTo>
                <a:cubicBezTo>
                  <a:pt x="1062618" y="78523"/>
                  <a:pt x="1039851" y="105007"/>
                  <a:pt x="1039851" y="105007"/>
                </a:cubicBezTo>
                <a:cubicBezTo>
                  <a:pt x="1027771" y="116158"/>
                  <a:pt x="1018014" y="127774"/>
                  <a:pt x="1006398" y="135673"/>
                </a:cubicBezTo>
                <a:cubicBezTo>
                  <a:pt x="994782" y="143572"/>
                  <a:pt x="982236" y="147289"/>
                  <a:pt x="970156" y="152400"/>
                </a:cubicBezTo>
                <a:cubicBezTo>
                  <a:pt x="958076" y="157511"/>
                  <a:pt x="948783" y="157511"/>
                  <a:pt x="933915" y="166339"/>
                </a:cubicBezTo>
                <a:cubicBezTo>
                  <a:pt x="919047" y="175167"/>
                  <a:pt x="894420" y="196075"/>
                  <a:pt x="880946" y="205368"/>
                </a:cubicBezTo>
                <a:cubicBezTo>
                  <a:pt x="867472" y="214661"/>
                  <a:pt x="860967" y="212338"/>
                  <a:pt x="853068" y="222095"/>
                </a:cubicBezTo>
                <a:cubicBezTo>
                  <a:pt x="845169" y="231852"/>
                  <a:pt x="840524" y="250437"/>
                  <a:pt x="833554" y="263912"/>
                </a:cubicBezTo>
                <a:cubicBezTo>
                  <a:pt x="826584" y="277387"/>
                  <a:pt x="814504" y="290397"/>
                  <a:pt x="811251" y="302942"/>
                </a:cubicBezTo>
                <a:cubicBezTo>
                  <a:pt x="807999" y="315487"/>
                  <a:pt x="812181" y="327103"/>
                  <a:pt x="814039" y="339183"/>
                </a:cubicBezTo>
                <a:cubicBezTo>
                  <a:pt x="815898" y="351264"/>
                  <a:pt x="828442" y="366597"/>
                  <a:pt x="822402" y="375425"/>
                </a:cubicBezTo>
                <a:cubicBezTo>
                  <a:pt x="816362" y="384253"/>
                  <a:pt x="791737" y="382858"/>
                  <a:pt x="777798" y="392151"/>
                </a:cubicBezTo>
                <a:cubicBezTo>
                  <a:pt x="763859" y="401444"/>
                  <a:pt x="749919" y="418171"/>
                  <a:pt x="738768" y="431181"/>
                </a:cubicBezTo>
                <a:cubicBezTo>
                  <a:pt x="727617" y="444191"/>
                  <a:pt x="723435" y="455342"/>
                  <a:pt x="710890" y="470210"/>
                </a:cubicBezTo>
                <a:cubicBezTo>
                  <a:pt x="698345" y="485078"/>
                  <a:pt x="663498" y="520390"/>
                  <a:pt x="663498" y="520390"/>
                </a:cubicBezTo>
                <a:lnTo>
                  <a:pt x="621680" y="564995"/>
                </a:lnTo>
                <a:cubicBezTo>
                  <a:pt x="610993" y="576146"/>
                  <a:pt x="608671" y="574288"/>
                  <a:pt x="599378" y="587298"/>
                </a:cubicBezTo>
                <a:cubicBezTo>
                  <a:pt x="590085" y="600308"/>
                  <a:pt x="573358" y="630509"/>
                  <a:pt x="565924" y="643054"/>
                </a:cubicBezTo>
                <a:cubicBezTo>
                  <a:pt x="558490" y="655599"/>
                  <a:pt x="556631" y="654205"/>
                  <a:pt x="554773" y="662568"/>
                </a:cubicBezTo>
                <a:cubicBezTo>
                  <a:pt x="552915" y="670931"/>
                  <a:pt x="549662" y="668144"/>
                  <a:pt x="554773" y="693234"/>
                </a:cubicBezTo>
                <a:cubicBezTo>
                  <a:pt x="559884" y="718324"/>
                  <a:pt x="581722" y="784303"/>
                  <a:pt x="585439" y="813110"/>
                </a:cubicBezTo>
                <a:cubicBezTo>
                  <a:pt x="589156" y="841917"/>
                  <a:pt x="574288" y="850281"/>
                  <a:pt x="577076" y="866078"/>
                </a:cubicBezTo>
                <a:cubicBezTo>
                  <a:pt x="579864" y="881876"/>
                  <a:pt x="594267" y="885593"/>
                  <a:pt x="602166" y="907895"/>
                </a:cubicBezTo>
                <a:cubicBezTo>
                  <a:pt x="610065" y="930197"/>
                  <a:pt x="620751" y="972480"/>
                  <a:pt x="624468" y="999893"/>
                </a:cubicBezTo>
                <a:cubicBezTo>
                  <a:pt x="628185" y="1027307"/>
                  <a:pt x="627256" y="1050074"/>
                  <a:pt x="624468" y="1072376"/>
                </a:cubicBezTo>
                <a:cubicBezTo>
                  <a:pt x="621680" y="1094678"/>
                  <a:pt x="611458" y="1114192"/>
                  <a:pt x="607741" y="1133707"/>
                </a:cubicBezTo>
                <a:cubicBezTo>
                  <a:pt x="604024" y="1153222"/>
                  <a:pt x="602166" y="1174131"/>
                  <a:pt x="602166" y="1189464"/>
                </a:cubicBezTo>
                <a:cubicBezTo>
                  <a:pt x="602166" y="1204797"/>
                  <a:pt x="604953" y="1203867"/>
                  <a:pt x="607741" y="1225705"/>
                </a:cubicBezTo>
                <a:cubicBezTo>
                  <a:pt x="610529" y="1247543"/>
                  <a:pt x="617499" y="1293541"/>
                  <a:pt x="618893" y="1320490"/>
                </a:cubicBezTo>
                <a:cubicBezTo>
                  <a:pt x="620287" y="1347439"/>
                  <a:pt x="621216" y="1365095"/>
                  <a:pt x="616105" y="1387398"/>
                </a:cubicBezTo>
                <a:cubicBezTo>
                  <a:pt x="610994" y="1409701"/>
                  <a:pt x="599378" y="1435255"/>
                  <a:pt x="588227" y="1454305"/>
                </a:cubicBezTo>
                <a:cubicBezTo>
                  <a:pt x="577076" y="1473355"/>
                  <a:pt x="561278" y="1488224"/>
                  <a:pt x="549198" y="1501698"/>
                </a:cubicBezTo>
                <a:cubicBezTo>
                  <a:pt x="537118" y="1515172"/>
                  <a:pt x="525966" y="1524000"/>
                  <a:pt x="515744" y="1535151"/>
                </a:cubicBezTo>
                <a:cubicBezTo>
                  <a:pt x="505522" y="1546302"/>
                  <a:pt x="491118" y="1556525"/>
                  <a:pt x="487866" y="1568605"/>
                </a:cubicBezTo>
                <a:cubicBezTo>
                  <a:pt x="484614" y="1580685"/>
                  <a:pt x="501340" y="1589978"/>
                  <a:pt x="496229" y="1607634"/>
                </a:cubicBezTo>
                <a:cubicBezTo>
                  <a:pt x="491118" y="1625290"/>
                  <a:pt x="463705" y="1657815"/>
                  <a:pt x="457200" y="1674542"/>
                </a:cubicBezTo>
                <a:cubicBezTo>
                  <a:pt x="450695" y="1691269"/>
                  <a:pt x="457665" y="1693591"/>
                  <a:pt x="457200" y="1707995"/>
                </a:cubicBezTo>
                <a:cubicBezTo>
                  <a:pt x="456735" y="1722399"/>
                  <a:pt x="458594" y="1740985"/>
                  <a:pt x="454412" y="1760964"/>
                </a:cubicBezTo>
                <a:cubicBezTo>
                  <a:pt x="450230" y="1780943"/>
                  <a:pt x="440473" y="1809750"/>
                  <a:pt x="432110" y="1827871"/>
                </a:cubicBezTo>
                <a:cubicBezTo>
                  <a:pt x="423747" y="1845992"/>
                  <a:pt x="414454" y="1857607"/>
                  <a:pt x="404232" y="1869688"/>
                </a:cubicBezTo>
                <a:cubicBezTo>
                  <a:pt x="394010" y="1881769"/>
                  <a:pt x="385182" y="1888274"/>
                  <a:pt x="370778" y="1900354"/>
                </a:cubicBezTo>
                <a:cubicBezTo>
                  <a:pt x="356374" y="1912434"/>
                  <a:pt x="331749" y="1931949"/>
                  <a:pt x="317810" y="1942171"/>
                </a:cubicBezTo>
                <a:cubicBezTo>
                  <a:pt x="303871" y="1952393"/>
                  <a:pt x="295972" y="1948211"/>
                  <a:pt x="287144" y="1961685"/>
                </a:cubicBezTo>
                <a:cubicBezTo>
                  <a:pt x="278316" y="1975159"/>
                  <a:pt x="272740" y="2004896"/>
                  <a:pt x="264841" y="2023017"/>
                </a:cubicBezTo>
                <a:cubicBezTo>
                  <a:pt x="256942" y="2041138"/>
                  <a:pt x="247650" y="2052754"/>
                  <a:pt x="239751" y="2070410"/>
                </a:cubicBezTo>
                <a:cubicBezTo>
                  <a:pt x="231852" y="2088066"/>
                  <a:pt x="224418" y="2115480"/>
                  <a:pt x="217449" y="2128954"/>
                </a:cubicBezTo>
                <a:cubicBezTo>
                  <a:pt x="210480" y="2142428"/>
                  <a:pt x="208621" y="2140105"/>
                  <a:pt x="197934" y="2151256"/>
                </a:cubicBezTo>
                <a:cubicBezTo>
                  <a:pt x="187247" y="2162407"/>
                  <a:pt x="165874" y="2184245"/>
                  <a:pt x="153329" y="2195861"/>
                </a:cubicBezTo>
                <a:cubicBezTo>
                  <a:pt x="140784" y="2207477"/>
                  <a:pt x="129168" y="2211194"/>
                  <a:pt x="122663" y="2220951"/>
                </a:cubicBezTo>
                <a:cubicBezTo>
                  <a:pt x="116158" y="2230708"/>
                  <a:pt x="116159" y="2239072"/>
                  <a:pt x="114300" y="2254405"/>
                </a:cubicBezTo>
                <a:cubicBezTo>
                  <a:pt x="112442" y="2269738"/>
                  <a:pt x="114764" y="2292505"/>
                  <a:pt x="111512" y="2312949"/>
                </a:cubicBezTo>
                <a:cubicBezTo>
                  <a:pt x="108260" y="2333393"/>
                  <a:pt x="105936" y="2351978"/>
                  <a:pt x="94785" y="2377068"/>
                </a:cubicBezTo>
                <a:cubicBezTo>
                  <a:pt x="83634" y="2402158"/>
                  <a:pt x="60402" y="2444905"/>
                  <a:pt x="44605" y="2463490"/>
                </a:cubicBezTo>
                <a:cubicBezTo>
                  <a:pt x="28808" y="2482075"/>
                  <a:pt x="14404" y="2485328"/>
                  <a:pt x="0" y="2488581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任意多边形 6"/>
          <p:cNvSpPr/>
          <p:nvPr/>
        </p:nvSpPr>
        <p:spPr>
          <a:xfrm>
            <a:off x="374031" y="3442939"/>
            <a:ext cx="874906" cy="575217"/>
          </a:xfrm>
          <a:custGeom>
            <a:avLst/>
            <a:gdLst>
              <a:gd name="connsiteX0" fmla="*/ 874906 w 874906"/>
              <a:gd name="connsiteY0" fmla="*/ 0 h 575217"/>
              <a:gd name="connsiteX1" fmla="*/ 766181 w 874906"/>
              <a:gd name="connsiteY1" fmla="*/ 19515 h 575217"/>
              <a:gd name="connsiteX2" fmla="*/ 665820 w 874906"/>
              <a:gd name="connsiteY2" fmla="*/ 39029 h 575217"/>
              <a:gd name="connsiteX3" fmla="*/ 587762 w 874906"/>
              <a:gd name="connsiteY3" fmla="*/ 33454 h 575217"/>
              <a:gd name="connsiteX4" fmla="*/ 520854 w 874906"/>
              <a:gd name="connsiteY4" fmla="*/ 44605 h 575217"/>
              <a:gd name="connsiteX5" fmla="*/ 434432 w 874906"/>
              <a:gd name="connsiteY5" fmla="*/ 55756 h 575217"/>
              <a:gd name="connsiteX6" fmla="*/ 381464 w 874906"/>
              <a:gd name="connsiteY6" fmla="*/ 80846 h 575217"/>
              <a:gd name="connsiteX7" fmla="*/ 334071 w 874906"/>
              <a:gd name="connsiteY7" fmla="*/ 94785 h 575217"/>
              <a:gd name="connsiteX8" fmla="*/ 286679 w 874906"/>
              <a:gd name="connsiteY8" fmla="*/ 108724 h 575217"/>
              <a:gd name="connsiteX9" fmla="*/ 261589 w 874906"/>
              <a:gd name="connsiteY9" fmla="*/ 150541 h 575217"/>
              <a:gd name="connsiteX10" fmla="*/ 278315 w 874906"/>
              <a:gd name="connsiteY10" fmla="*/ 175632 h 575217"/>
              <a:gd name="connsiteX11" fmla="*/ 233710 w 874906"/>
              <a:gd name="connsiteY11" fmla="*/ 164481 h 575217"/>
              <a:gd name="connsiteX12" fmla="*/ 203045 w 874906"/>
              <a:gd name="connsiteY12" fmla="*/ 186783 h 575217"/>
              <a:gd name="connsiteX13" fmla="*/ 191893 w 874906"/>
              <a:gd name="connsiteY13" fmla="*/ 223024 h 575217"/>
              <a:gd name="connsiteX14" fmla="*/ 166803 w 874906"/>
              <a:gd name="connsiteY14" fmla="*/ 234176 h 575217"/>
              <a:gd name="connsiteX15" fmla="*/ 119410 w 874906"/>
              <a:gd name="connsiteY15" fmla="*/ 234176 h 575217"/>
              <a:gd name="connsiteX16" fmla="*/ 63654 w 874906"/>
              <a:gd name="connsiteY16" fmla="*/ 225812 h 575217"/>
              <a:gd name="connsiteX17" fmla="*/ 21837 w 874906"/>
              <a:gd name="connsiteY17" fmla="*/ 245327 h 575217"/>
              <a:gd name="connsiteX18" fmla="*/ 2323 w 874906"/>
              <a:gd name="connsiteY18" fmla="*/ 253690 h 575217"/>
              <a:gd name="connsiteX19" fmla="*/ 35776 w 874906"/>
              <a:gd name="connsiteY19" fmla="*/ 292720 h 575217"/>
              <a:gd name="connsiteX20" fmla="*/ 16262 w 874906"/>
              <a:gd name="connsiteY20" fmla="*/ 323385 h 575217"/>
              <a:gd name="connsiteX21" fmla="*/ 21837 w 874906"/>
              <a:gd name="connsiteY21" fmla="*/ 362415 h 575217"/>
              <a:gd name="connsiteX22" fmla="*/ 41352 w 874906"/>
              <a:gd name="connsiteY22" fmla="*/ 387505 h 575217"/>
              <a:gd name="connsiteX23" fmla="*/ 21837 w 874906"/>
              <a:gd name="connsiteY23" fmla="*/ 432110 h 575217"/>
              <a:gd name="connsiteX24" fmla="*/ 72018 w 874906"/>
              <a:gd name="connsiteY24" fmla="*/ 440473 h 575217"/>
              <a:gd name="connsiteX25" fmla="*/ 133349 w 874906"/>
              <a:gd name="connsiteY25" fmla="*/ 471139 h 575217"/>
              <a:gd name="connsiteX26" fmla="*/ 189106 w 874906"/>
              <a:gd name="connsiteY26" fmla="*/ 496229 h 575217"/>
              <a:gd name="connsiteX27" fmla="*/ 244862 w 874906"/>
              <a:gd name="connsiteY27" fmla="*/ 510168 h 575217"/>
              <a:gd name="connsiteX28" fmla="*/ 244862 w 874906"/>
              <a:gd name="connsiteY28" fmla="*/ 510168 h 575217"/>
              <a:gd name="connsiteX29" fmla="*/ 281103 w 874906"/>
              <a:gd name="connsiteY29" fmla="*/ 535259 h 575217"/>
              <a:gd name="connsiteX30" fmla="*/ 269952 w 874906"/>
              <a:gd name="connsiteY30" fmla="*/ 568712 h 575217"/>
              <a:gd name="connsiteX31" fmla="*/ 364737 w 874906"/>
              <a:gd name="connsiteY31" fmla="*/ 574288 h 57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74906" h="575217">
                <a:moveTo>
                  <a:pt x="874906" y="0"/>
                </a:moveTo>
                <a:lnTo>
                  <a:pt x="766181" y="19515"/>
                </a:lnTo>
                <a:cubicBezTo>
                  <a:pt x="731333" y="26020"/>
                  <a:pt x="695557" y="36706"/>
                  <a:pt x="665820" y="39029"/>
                </a:cubicBezTo>
                <a:cubicBezTo>
                  <a:pt x="636084" y="41352"/>
                  <a:pt x="611923" y="32525"/>
                  <a:pt x="587762" y="33454"/>
                </a:cubicBezTo>
                <a:cubicBezTo>
                  <a:pt x="563601" y="34383"/>
                  <a:pt x="546409" y="40888"/>
                  <a:pt x="520854" y="44605"/>
                </a:cubicBezTo>
                <a:cubicBezTo>
                  <a:pt x="495299" y="48322"/>
                  <a:pt x="457664" y="49716"/>
                  <a:pt x="434432" y="55756"/>
                </a:cubicBezTo>
                <a:cubicBezTo>
                  <a:pt x="411200" y="61796"/>
                  <a:pt x="398191" y="74341"/>
                  <a:pt x="381464" y="80846"/>
                </a:cubicBezTo>
                <a:cubicBezTo>
                  <a:pt x="364737" y="87351"/>
                  <a:pt x="334071" y="94785"/>
                  <a:pt x="334071" y="94785"/>
                </a:cubicBezTo>
                <a:cubicBezTo>
                  <a:pt x="318274" y="99431"/>
                  <a:pt x="298759" y="99431"/>
                  <a:pt x="286679" y="108724"/>
                </a:cubicBezTo>
                <a:cubicBezTo>
                  <a:pt x="274599" y="118017"/>
                  <a:pt x="262983" y="139390"/>
                  <a:pt x="261589" y="150541"/>
                </a:cubicBezTo>
                <a:cubicBezTo>
                  <a:pt x="260195" y="161692"/>
                  <a:pt x="282961" y="173309"/>
                  <a:pt x="278315" y="175632"/>
                </a:cubicBezTo>
                <a:cubicBezTo>
                  <a:pt x="273669" y="177955"/>
                  <a:pt x="246255" y="162623"/>
                  <a:pt x="233710" y="164481"/>
                </a:cubicBezTo>
                <a:cubicBezTo>
                  <a:pt x="221165" y="166339"/>
                  <a:pt x="210014" y="177026"/>
                  <a:pt x="203045" y="186783"/>
                </a:cubicBezTo>
                <a:cubicBezTo>
                  <a:pt x="196076" y="196540"/>
                  <a:pt x="197933" y="215125"/>
                  <a:pt x="191893" y="223024"/>
                </a:cubicBezTo>
                <a:cubicBezTo>
                  <a:pt x="185853" y="230923"/>
                  <a:pt x="178884" y="232317"/>
                  <a:pt x="166803" y="234176"/>
                </a:cubicBezTo>
                <a:cubicBezTo>
                  <a:pt x="154722" y="236035"/>
                  <a:pt x="136601" y="235570"/>
                  <a:pt x="119410" y="234176"/>
                </a:cubicBezTo>
                <a:cubicBezTo>
                  <a:pt x="102219" y="232782"/>
                  <a:pt x="79916" y="223954"/>
                  <a:pt x="63654" y="225812"/>
                </a:cubicBezTo>
                <a:cubicBezTo>
                  <a:pt x="47392" y="227670"/>
                  <a:pt x="32059" y="240681"/>
                  <a:pt x="21837" y="245327"/>
                </a:cubicBezTo>
                <a:cubicBezTo>
                  <a:pt x="11615" y="249973"/>
                  <a:pt x="0" y="245791"/>
                  <a:pt x="2323" y="253690"/>
                </a:cubicBezTo>
                <a:cubicBezTo>
                  <a:pt x="4646" y="261589"/>
                  <a:pt x="33453" y="281104"/>
                  <a:pt x="35776" y="292720"/>
                </a:cubicBezTo>
                <a:cubicBezTo>
                  <a:pt x="38099" y="304336"/>
                  <a:pt x="18585" y="311769"/>
                  <a:pt x="16262" y="323385"/>
                </a:cubicBezTo>
                <a:cubicBezTo>
                  <a:pt x="13939" y="335001"/>
                  <a:pt x="17655" y="351728"/>
                  <a:pt x="21837" y="362415"/>
                </a:cubicBezTo>
                <a:cubicBezTo>
                  <a:pt x="26019" y="373102"/>
                  <a:pt x="41352" y="375889"/>
                  <a:pt x="41352" y="387505"/>
                </a:cubicBezTo>
                <a:cubicBezTo>
                  <a:pt x="41352" y="399121"/>
                  <a:pt x="16726" y="423282"/>
                  <a:pt x="21837" y="432110"/>
                </a:cubicBezTo>
                <a:cubicBezTo>
                  <a:pt x="26948" y="440938"/>
                  <a:pt x="53433" y="433968"/>
                  <a:pt x="72018" y="440473"/>
                </a:cubicBezTo>
                <a:cubicBezTo>
                  <a:pt x="90603" y="446978"/>
                  <a:pt x="113834" y="461846"/>
                  <a:pt x="133349" y="471139"/>
                </a:cubicBezTo>
                <a:cubicBezTo>
                  <a:pt x="152864" y="480432"/>
                  <a:pt x="170520" y="489724"/>
                  <a:pt x="189106" y="496229"/>
                </a:cubicBezTo>
                <a:cubicBezTo>
                  <a:pt x="207692" y="502734"/>
                  <a:pt x="244862" y="510168"/>
                  <a:pt x="244862" y="510168"/>
                </a:cubicBezTo>
                <a:lnTo>
                  <a:pt x="244862" y="510168"/>
                </a:lnTo>
                <a:cubicBezTo>
                  <a:pt x="250902" y="514350"/>
                  <a:pt x="276921" y="525502"/>
                  <a:pt x="281103" y="535259"/>
                </a:cubicBezTo>
                <a:cubicBezTo>
                  <a:pt x="285285" y="545016"/>
                  <a:pt x="256013" y="562207"/>
                  <a:pt x="269952" y="568712"/>
                </a:cubicBezTo>
                <a:cubicBezTo>
                  <a:pt x="283891" y="575217"/>
                  <a:pt x="324314" y="574752"/>
                  <a:pt x="364737" y="574288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任意多边形 9"/>
          <p:cNvSpPr/>
          <p:nvPr/>
        </p:nvSpPr>
        <p:spPr>
          <a:xfrm>
            <a:off x="1258957" y="2156791"/>
            <a:ext cx="603099" cy="1020418"/>
          </a:xfrm>
          <a:custGeom>
            <a:avLst/>
            <a:gdLst>
              <a:gd name="connsiteX0" fmla="*/ 76200 w 603099"/>
              <a:gd name="connsiteY0" fmla="*/ 460513 h 1020418"/>
              <a:gd name="connsiteX1" fmla="*/ 175591 w 603099"/>
              <a:gd name="connsiteY1" fmla="*/ 331305 h 1020418"/>
              <a:gd name="connsiteX2" fmla="*/ 301486 w 603099"/>
              <a:gd name="connsiteY2" fmla="*/ 162339 h 1020418"/>
              <a:gd name="connsiteX3" fmla="*/ 390939 w 603099"/>
              <a:gd name="connsiteY3" fmla="*/ 102705 h 1020418"/>
              <a:gd name="connsiteX4" fmla="*/ 480391 w 603099"/>
              <a:gd name="connsiteY4" fmla="*/ 49696 h 1020418"/>
              <a:gd name="connsiteX5" fmla="*/ 523460 w 603099"/>
              <a:gd name="connsiteY5" fmla="*/ 0 h 1020418"/>
              <a:gd name="connsiteX6" fmla="*/ 589721 w 603099"/>
              <a:gd name="connsiteY6" fmla="*/ 33131 h 1020418"/>
              <a:gd name="connsiteX7" fmla="*/ 596347 w 603099"/>
              <a:gd name="connsiteY7" fmla="*/ 46383 h 1020418"/>
              <a:gd name="connsiteX8" fmla="*/ 602973 w 603099"/>
              <a:gd name="connsiteY8" fmla="*/ 168966 h 1020418"/>
              <a:gd name="connsiteX9" fmla="*/ 526773 w 603099"/>
              <a:gd name="connsiteY9" fmla="*/ 337931 h 1020418"/>
              <a:gd name="connsiteX10" fmla="*/ 473765 w 603099"/>
              <a:gd name="connsiteY10" fmla="*/ 463826 h 1020418"/>
              <a:gd name="connsiteX11" fmla="*/ 440634 w 603099"/>
              <a:gd name="connsiteY11" fmla="*/ 583096 h 1020418"/>
              <a:gd name="connsiteX12" fmla="*/ 407504 w 603099"/>
              <a:gd name="connsiteY12" fmla="*/ 619539 h 1020418"/>
              <a:gd name="connsiteX13" fmla="*/ 407504 w 603099"/>
              <a:gd name="connsiteY13" fmla="*/ 702366 h 1020418"/>
              <a:gd name="connsiteX14" fmla="*/ 420756 w 603099"/>
              <a:gd name="connsiteY14" fmla="*/ 841513 h 1020418"/>
              <a:gd name="connsiteX15" fmla="*/ 414130 w 603099"/>
              <a:gd name="connsiteY15" fmla="*/ 854766 h 1020418"/>
              <a:gd name="connsiteX16" fmla="*/ 344556 w 603099"/>
              <a:gd name="connsiteY16" fmla="*/ 930966 h 1020418"/>
              <a:gd name="connsiteX17" fmla="*/ 278295 w 603099"/>
              <a:gd name="connsiteY17" fmla="*/ 983974 h 1020418"/>
              <a:gd name="connsiteX18" fmla="*/ 268356 w 603099"/>
              <a:gd name="connsiteY18" fmla="*/ 993913 h 1020418"/>
              <a:gd name="connsiteX19" fmla="*/ 145773 w 603099"/>
              <a:gd name="connsiteY19" fmla="*/ 1020418 h 1020418"/>
              <a:gd name="connsiteX20" fmla="*/ 46382 w 603099"/>
              <a:gd name="connsiteY20" fmla="*/ 934279 h 1020418"/>
              <a:gd name="connsiteX21" fmla="*/ 0 w 603099"/>
              <a:gd name="connsiteY21" fmla="*/ 831574 h 1020418"/>
              <a:gd name="connsiteX22" fmla="*/ 29817 w 603099"/>
              <a:gd name="connsiteY22" fmla="*/ 659296 h 1020418"/>
              <a:gd name="connsiteX23" fmla="*/ 96078 w 603099"/>
              <a:gd name="connsiteY23" fmla="*/ 569844 h 1020418"/>
              <a:gd name="connsiteX24" fmla="*/ 86139 w 603099"/>
              <a:gd name="connsiteY24" fmla="*/ 543339 h 1020418"/>
              <a:gd name="connsiteX25" fmla="*/ 82826 w 603099"/>
              <a:gd name="connsiteY25" fmla="*/ 533400 h 1020418"/>
              <a:gd name="connsiteX26" fmla="*/ 76200 w 603099"/>
              <a:gd name="connsiteY26" fmla="*/ 523461 h 1020418"/>
              <a:gd name="connsiteX27" fmla="*/ 89452 w 603099"/>
              <a:gd name="connsiteY27" fmla="*/ 487018 h 1020418"/>
              <a:gd name="connsiteX28" fmla="*/ 92765 w 603099"/>
              <a:gd name="connsiteY28" fmla="*/ 470452 h 1020418"/>
              <a:gd name="connsiteX29" fmla="*/ 99391 w 603099"/>
              <a:gd name="connsiteY29" fmla="*/ 460513 h 1020418"/>
              <a:gd name="connsiteX30" fmla="*/ 76200 w 603099"/>
              <a:gd name="connsiteY30" fmla="*/ 460513 h 1020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03099" h="1020418">
                <a:moveTo>
                  <a:pt x="76200" y="460513"/>
                </a:moveTo>
                <a:cubicBezTo>
                  <a:pt x="88900" y="438978"/>
                  <a:pt x="142461" y="374374"/>
                  <a:pt x="175591" y="331305"/>
                </a:cubicBezTo>
                <a:cubicBezTo>
                  <a:pt x="217032" y="274596"/>
                  <a:pt x="301486" y="92102"/>
                  <a:pt x="301486" y="162339"/>
                </a:cubicBezTo>
                <a:lnTo>
                  <a:pt x="390939" y="102705"/>
                </a:lnTo>
                <a:lnTo>
                  <a:pt x="480391" y="49696"/>
                </a:lnTo>
                <a:lnTo>
                  <a:pt x="523460" y="0"/>
                </a:lnTo>
                <a:cubicBezTo>
                  <a:pt x="545547" y="11044"/>
                  <a:pt x="568461" y="20568"/>
                  <a:pt x="589721" y="33131"/>
                </a:cubicBezTo>
                <a:cubicBezTo>
                  <a:pt x="596960" y="37408"/>
                  <a:pt x="596347" y="40913"/>
                  <a:pt x="596347" y="46383"/>
                </a:cubicBezTo>
                <a:cubicBezTo>
                  <a:pt x="603099" y="164544"/>
                  <a:pt x="602973" y="123624"/>
                  <a:pt x="602973" y="168966"/>
                </a:cubicBezTo>
                <a:cubicBezTo>
                  <a:pt x="577153" y="225096"/>
                  <a:pt x="526773" y="276147"/>
                  <a:pt x="526773" y="337931"/>
                </a:cubicBezTo>
                <a:lnTo>
                  <a:pt x="473765" y="463826"/>
                </a:lnTo>
                <a:lnTo>
                  <a:pt x="440634" y="583096"/>
                </a:lnTo>
                <a:lnTo>
                  <a:pt x="407504" y="619539"/>
                </a:lnTo>
                <a:lnTo>
                  <a:pt x="407504" y="702366"/>
                </a:lnTo>
                <a:cubicBezTo>
                  <a:pt x="411921" y="748748"/>
                  <a:pt x="417657" y="795024"/>
                  <a:pt x="420756" y="841513"/>
                </a:cubicBezTo>
                <a:cubicBezTo>
                  <a:pt x="421232" y="848650"/>
                  <a:pt x="417996" y="850898"/>
                  <a:pt x="414130" y="854766"/>
                </a:cubicBezTo>
                <a:lnTo>
                  <a:pt x="344556" y="930966"/>
                </a:lnTo>
                <a:cubicBezTo>
                  <a:pt x="322469" y="948635"/>
                  <a:pt x="300102" y="965960"/>
                  <a:pt x="278295" y="983974"/>
                </a:cubicBezTo>
                <a:cubicBezTo>
                  <a:pt x="274683" y="986958"/>
                  <a:pt x="268356" y="993913"/>
                  <a:pt x="268356" y="993913"/>
                </a:cubicBezTo>
                <a:lnTo>
                  <a:pt x="145773" y="1020418"/>
                </a:lnTo>
                <a:lnTo>
                  <a:pt x="46382" y="934279"/>
                </a:lnTo>
                <a:lnTo>
                  <a:pt x="0" y="831574"/>
                </a:lnTo>
                <a:lnTo>
                  <a:pt x="29817" y="659296"/>
                </a:lnTo>
                <a:cubicBezTo>
                  <a:pt x="51904" y="629479"/>
                  <a:pt x="77133" y="601750"/>
                  <a:pt x="96078" y="569844"/>
                </a:cubicBezTo>
                <a:cubicBezTo>
                  <a:pt x="101282" y="561079"/>
                  <a:pt x="89313" y="549687"/>
                  <a:pt x="86139" y="543339"/>
                </a:cubicBezTo>
                <a:cubicBezTo>
                  <a:pt x="84577" y="540215"/>
                  <a:pt x="84388" y="536524"/>
                  <a:pt x="82826" y="533400"/>
                </a:cubicBezTo>
                <a:cubicBezTo>
                  <a:pt x="81045" y="529839"/>
                  <a:pt x="76200" y="523461"/>
                  <a:pt x="76200" y="523461"/>
                </a:cubicBezTo>
                <a:cubicBezTo>
                  <a:pt x="80617" y="511313"/>
                  <a:pt x="85597" y="499356"/>
                  <a:pt x="89452" y="487018"/>
                </a:cubicBezTo>
                <a:cubicBezTo>
                  <a:pt x="91132" y="481643"/>
                  <a:pt x="90788" y="475725"/>
                  <a:pt x="92765" y="470452"/>
                </a:cubicBezTo>
                <a:cubicBezTo>
                  <a:pt x="94163" y="466724"/>
                  <a:pt x="97342" y="463927"/>
                  <a:pt x="99391" y="460513"/>
                </a:cubicBezTo>
                <a:cubicBezTo>
                  <a:pt x="100661" y="458396"/>
                  <a:pt x="63500" y="482048"/>
                  <a:pt x="76200" y="460513"/>
                </a:cubicBezTo>
                <a:close/>
              </a:path>
            </a:pathLst>
          </a:custGeom>
          <a:solidFill>
            <a:srgbClr val="00B0F0">
              <a:alpha val="69804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任意多边形 12"/>
          <p:cNvSpPr/>
          <p:nvPr/>
        </p:nvSpPr>
        <p:spPr>
          <a:xfrm>
            <a:off x="4286248" y="5286388"/>
            <a:ext cx="1360449" cy="150542"/>
          </a:xfrm>
          <a:custGeom>
            <a:avLst/>
            <a:gdLst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317810 w 1360449"/>
              <a:gd name="connsiteY13" fmla="*/ 97573 h 150542"/>
              <a:gd name="connsiteX14" fmla="*/ 231388 w 1360449"/>
              <a:gd name="connsiteY14" fmla="*/ 136603 h 150542"/>
              <a:gd name="connsiteX15" fmla="*/ 170056 w 1360449"/>
              <a:gd name="connsiteY15" fmla="*/ 136603 h 150542"/>
              <a:gd name="connsiteX16" fmla="*/ 83634 w 1360449"/>
              <a:gd name="connsiteY16" fmla="*/ 122664 h 150542"/>
              <a:gd name="connsiteX17" fmla="*/ 0 w 1360449"/>
              <a:gd name="connsiteY17" fmla="*/ 150542 h 150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60449" h="150542">
                <a:moveTo>
                  <a:pt x="1360449" y="0"/>
                </a:moveTo>
                <a:cubicBezTo>
                  <a:pt x="1334662" y="6737"/>
                  <a:pt x="1308875" y="13474"/>
                  <a:pt x="1296330" y="27878"/>
                </a:cubicBezTo>
                <a:cubicBezTo>
                  <a:pt x="1283785" y="42282"/>
                  <a:pt x="1308874" y="76665"/>
                  <a:pt x="1285178" y="86422"/>
                </a:cubicBezTo>
                <a:cubicBezTo>
                  <a:pt x="1261482" y="96179"/>
                  <a:pt x="1190392" y="85028"/>
                  <a:pt x="1154151" y="86422"/>
                </a:cubicBezTo>
                <a:cubicBezTo>
                  <a:pt x="1117910" y="87816"/>
                  <a:pt x="1096073" y="95251"/>
                  <a:pt x="1067730" y="94786"/>
                </a:cubicBezTo>
                <a:cubicBezTo>
                  <a:pt x="1039387" y="94321"/>
                  <a:pt x="1013831" y="89674"/>
                  <a:pt x="984095" y="83634"/>
                </a:cubicBezTo>
                <a:cubicBezTo>
                  <a:pt x="954359" y="77594"/>
                  <a:pt x="921834" y="69695"/>
                  <a:pt x="889310" y="58544"/>
                </a:cubicBezTo>
                <a:cubicBezTo>
                  <a:pt x="856786" y="47393"/>
                  <a:pt x="812645" y="24626"/>
                  <a:pt x="788949" y="16727"/>
                </a:cubicBezTo>
                <a:cubicBezTo>
                  <a:pt x="765253" y="8828"/>
                  <a:pt x="765253" y="1858"/>
                  <a:pt x="747132" y="11151"/>
                </a:cubicBezTo>
                <a:cubicBezTo>
                  <a:pt x="729011" y="20444"/>
                  <a:pt x="680225" y="72483"/>
                  <a:pt x="680225" y="72483"/>
                </a:cubicBezTo>
                <a:cubicBezTo>
                  <a:pt x="658387" y="92462"/>
                  <a:pt x="643983" y="128704"/>
                  <a:pt x="616105" y="131027"/>
                </a:cubicBezTo>
                <a:cubicBezTo>
                  <a:pt x="588227" y="133350"/>
                  <a:pt x="549662" y="98967"/>
                  <a:pt x="512956" y="86422"/>
                </a:cubicBezTo>
                <a:cubicBezTo>
                  <a:pt x="476250" y="73877"/>
                  <a:pt x="428393" y="53898"/>
                  <a:pt x="395869" y="55756"/>
                </a:cubicBezTo>
                <a:cubicBezTo>
                  <a:pt x="363345" y="57615"/>
                  <a:pt x="345224" y="84099"/>
                  <a:pt x="317810" y="97573"/>
                </a:cubicBezTo>
                <a:cubicBezTo>
                  <a:pt x="290397" y="111048"/>
                  <a:pt x="256014" y="130098"/>
                  <a:pt x="231388" y="136603"/>
                </a:cubicBezTo>
                <a:cubicBezTo>
                  <a:pt x="206762" y="143108"/>
                  <a:pt x="194682" y="138926"/>
                  <a:pt x="170056" y="136603"/>
                </a:cubicBezTo>
                <a:cubicBezTo>
                  <a:pt x="145430" y="134280"/>
                  <a:pt x="111977" y="120341"/>
                  <a:pt x="83634" y="122664"/>
                </a:cubicBezTo>
                <a:cubicBezTo>
                  <a:pt x="55291" y="124987"/>
                  <a:pt x="27645" y="137764"/>
                  <a:pt x="0" y="150542"/>
                </a:cubicBezTo>
              </a:path>
            </a:pathLst>
          </a:cu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任意多边形 11"/>
          <p:cNvSpPr/>
          <p:nvPr/>
        </p:nvSpPr>
        <p:spPr>
          <a:xfrm>
            <a:off x="3824356" y="4813854"/>
            <a:ext cx="426279" cy="714514"/>
          </a:xfrm>
          <a:custGeom>
            <a:avLst/>
            <a:gdLst>
              <a:gd name="connsiteX0" fmla="*/ 426279 w 426279"/>
              <a:gd name="connsiteY0" fmla="*/ 1229139 h 1314175"/>
              <a:gd name="connsiteX1" fmla="*/ 297070 w 426279"/>
              <a:gd name="connsiteY1" fmla="*/ 1285461 h 1314175"/>
              <a:gd name="connsiteX2" fmla="*/ 147983 w 426279"/>
              <a:gd name="connsiteY2" fmla="*/ 1311966 h 1314175"/>
              <a:gd name="connsiteX3" fmla="*/ 32027 w 426279"/>
              <a:gd name="connsiteY3" fmla="*/ 1272209 h 1314175"/>
              <a:gd name="connsiteX4" fmla="*/ 18774 w 426279"/>
              <a:gd name="connsiteY4" fmla="*/ 1212574 h 1314175"/>
              <a:gd name="connsiteX5" fmla="*/ 5522 w 426279"/>
              <a:gd name="connsiteY5" fmla="*/ 1159566 h 1314175"/>
              <a:gd name="connsiteX6" fmla="*/ 51905 w 426279"/>
              <a:gd name="connsiteY6" fmla="*/ 1043609 h 1314175"/>
              <a:gd name="connsiteX7" fmla="*/ 78409 w 426279"/>
              <a:gd name="connsiteY7" fmla="*/ 901148 h 1314175"/>
              <a:gd name="connsiteX8" fmla="*/ 134731 w 426279"/>
              <a:gd name="connsiteY8" fmla="*/ 781879 h 1314175"/>
              <a:gd name="connsiteX9" fmla="*/ 174487 w 426279"/>
              <a:gd name="connsiteY9" fmla="*/ 702366 h 1314175"/>
              <a:gd name="connsiteX10" fmla="*/ 210931 w 426279"/>
              <a:gd name="connsiteY10" fmla="*/ 642731 h 1314175"/>
              <a:gd name="connsiteX11" fmla="*/ 220870 w 426279"/>
              <a:gd name="connsiteY11" fmla="*/ 599661 h 1314175"/>
              <a:gd name="connsiteX12" fmla="*/ 194366 w 426279"/>
              <a:gd name="connsiteY12" fmla="*/ 467139 h 1314175"/>
              <a:gd name="connsiteX13" fmla="*/ 187740 w 426279"/>
              <a:gd name="connsiteY13" fmla="*/ 347870 h 1314175"/>
              <a:gd name="connsiteX14" fmla="*/ 147983 w 426279"/>
              <a:gd name="connsiteY14" fmla="*/ 301487 h 1314175"/>
              <a:gd name="connsiteX15" fmla="*/ 141357 w 426279"/>
              <a:gd name="connsiteY15" fmla="*/ 235226 h 1314175"/>
              <a:gd name="connsiteX16" fmla="*/ 147983 w 426279"/>
              <a:gd name="connsiteY16" fmla="*/ 106018 h 1314175"/>
              <a:gd name="connsiteX17" fmla="*/ 151296 w 426279"/>
              <a:gd name="connsiteY17" fmla="*/ 0 h 1314175"/>
              <a:gd name="connsiteX0" fmla="*/ 426279 w 426279"/>
              <a:gd name="connsiteY0" fmla="*/ 1123121 h 1208157"/>
              <a:gd name="connsiteX1" fmla="*/ 297070 w 426279"/>
              <a:gd name="connsiteY1" fmla="*/ 1179443 h 1208157"/>
              <a:gd name="connsiteX2" fmla="*/ 147983 w 426279"/>
              <a:gd name="connsiteY2" fmla="*/ 1205948 h 1208157"/>
              <a:gd name="connsiteX3" fmla="*/ 32027 w 426279"/>
              <a:gd name="connsiteY3" fmla="*/ 1166191 h 1208157"/>
              <a:gd name="connsiteX4" fmla="*/ 18774 w 426279"/>
              <a:gd name="connsiteY4" fmla="*/ 1106556 h 1208157"/>
              <a:gd name="connsiteX5" fmla="*/ 5522 w 426279"/>
              <a:gd name="connsiteY5" fmla="*/ 1053548 h 1208157"/>
              <a:gd name="connsiteX6" fmla="*/ 51905 w 426279"/>
              <a:gd name="connsiteY6" fmla="*/ 937591 h 1208157"/>
              <a:gd name="connsiteX7" fmla="*/ 78409 w 426279"/>
              <a:gd name="connsiteY7" fmla="*/ 795130 h 1208157"/>
              <a:gd name="connsiteX8" fmla="*/ 134731 w 426279"/>
              <a:gd name="connsiteY8" fmla="*/ 675861 h 1208157"/>
              <a:gd name="connsiteX9" fmla="*/ 174487 w 426279"/>
              <a:gd name="connsiteY9" fmla="*/ 596348 h 1208157"/>
              <a:gd name="connsiteX10" fmla="*/ 210931 w 426279"/>
              <a:gd name="connsiteY10" fmla="*/ 536713 h 1208157"/>
              <a:gd name="connsiteX11" fmla="*/ 220870 w 426279"/>
              <a:gd name="connsiteY11" fmla="*/ 493643 h 1208157"/>
              <a:gd name="connsiteX12" fmla="*/ 194366 w 426279"/>
              <a:gd name="connsiteY12" fmla="*/ 361121 h 1208157"/>
              <a:gd name="connsiteX13" fmla="*/ 187740 w 426279"/>
              <a:gd name="connsiteY13" fmla="*/ 241852 h 1208157"/>
              <a:gd name="connsiteX14" fmla="*/ 147983 w 426279"/>
              <a:gd name="connsiteY14" fmla="*/ 195469 h 1208157"/>
              <a:gd name="connsiteX15" fmla="*/ 141357 w 426279"/>
              <a:gd name="connsiteY15" fmla="*/ 129208 h 1208157"/>
              <a:gd name="connsiteX16" fmla="*/ 147983 w 426279"/>
              <a:gd name="connsiteY16" fmla="*/ 0 h 1208157"/>
              <a:gd name="connsiteX0" fmla="*/ 426279 w 426279"/>
              <a:gd name="connsiteY0" fmla="*/ 993913 h 1078949"/>
              <a:gd name="connsiteX1" fmla="*/ 297070 w 426279"/>
              <a:gd name="connsiteY1" fmla="*/ 1050235 h 1078949"/>
              <a:gd name="connsiteX2" fmla="*/ 147983 w 426279"/>
              <a:gd name="connsiteY2" fmla="*/ 1076740 h 1078949"/>
              <a:gd name="connsiteX3" fmla="*/ 32027 w 426279"/>
              <a:gd name="connsiteY3" fmla="*/ 1036983 h 1078949"/>
              <a:gd name="connsiteX4" fmla="*/ 18774 w 426279"/>
              <a:gd name="connsiteY4" fmla="*/ 977348 h 1078949"/>
              <a:gd name="connsiteX5" fmla="*/ 5522 w 426279"/>
              <a:gd name="connsiteY5" fmla="*/ 924340 h 1078949"/>
              <a:gd name="connsiteX6" fmla="*/ 51905 w 426279"/>
              <a:gd name="connsiteY6" fmla="*/ 808383 h 1078949"/>
              <a:gd name="connsiteX7" fmla="*/ 78409 w 426279"/>
              <a:gd name="connsiteY7" fmla="*/ 665922 h 1078949"/>
              <a:gd name="connsiteX8" fmla="*/ 134731 w 426279"/>
              <a:gd name="connsiteY8" fmla="*/ 546653 h 1078949"/>
              <a:gd name="connsiteX9" fmla="*/ 174487 w 426279"/>
              <a:gd name="connsiteY9" fmla="*/ 467140 h 1078949"/>
              <a:gd name="connsiteX10" fmla="*/ 210931 w 426279"/>
              <a:gd name="connsiteY10" fmla="*/ 407505 h 1078949"/>
              <a:gd name="connsiteX11" fmla="*/ 220870 w 426279"/>
              <a:gd name="connsiteY11" fmla="*/ 364435 h 1078949"/>
              <a:gd name="connsiteX12" fmla="*/ 194366 w 426279"/>
              <a:gd name="connsiteY12" fmla="*/ 231913 h 1078949"/>
              <a:gd name="connsiteX13" fmla="*/ 187740 w 426279"/>
              <a:gd name="connsiteY13" fmla="*/ 112644 h 1078949"/>
              <a:gd name="connsiteX14" fmla="*/ 147983 w 426279"/>
              <a:gd name="connsiteY14" fmla="*/ 66261 h 1078949"/>
              <a:gd name="connsiteX15" fmla="*/ 141357 w 426279"/>
              <a:gd name="connsiteY15" fmla="*/ 0 h 1078949"/>
              <a:gd name="connsiteX0" fmla="*/ 426279 w 426279"/>
              <a:gd name="connsiteY0" fmla="*/ 927652 h 1012688"/>
              <a:gd name="connsiteX1" fmla="*/ 297070 w 426279"/>
              <a:gd name="connsiteY1" fmla="*/ 983974 h 1012688"/>
              <a:gd name="connsiteX2" fmla="*/ 147983 w 426279"/>
              <a:gd name="connsiteY2" fmla="*/ 1010479 h 1012688"/>
              <a:gd name="connsiteX3" fmla="*/ 32027 w 426279"/>
              <a:gd name="connsiteY3" fmla="*/ 970722 h 1012688"/>
              <a:gd name="connsiteX4" fmla="*/ 18774 w 426279"/>
              <a:gd name="connsiteY4" fmla="*/ 911087 h 1012688"/>
              <a:gd name="connsiteX5" fmla="*/ 5522 w 426279"/>
              <a:gd name="connsiteY5" fmla="*/ 858079 h 1012688"/>
              <a:gd name="connsiteX6" fmla="*/ 51905 w 426279"/>
              <a:gd name="connsiteY6" fmla="*/ 742122 h 1012688"/>
              <a:gd name="connsiteX7" fmla="*/ 78409 w 426279"/>
              <a:gd name="connsiteY7" fmla="*/ 599661 h 1012688"/>
              <a:gd name="connsiteX8" fmla="*/ 134731 w 426279"/>
              <a:gd name="connsiteY8" fmla="*/ 480392 h 1012688"/>
              <a:gd name="connsiteX9" fmla="*/ 174487 w 426279"/>
              <a:gd name="connsiteY9" fmla="*/ 400879 h 1012688"/>
              <a:gd name="connsiteX10" fmla="*/ 210931 w 426279"/>
              <a:gd name="connsiteY10" fmla="*/ 341244 h 1012688"/>
              <a:gd name="connsiteX11" fmla="*/ 220870 w 426279"/>
              <a:gd name="connsiteY11" fmla="*/ 298174 h 1012688"/>
              <a:gd name="connsiteX12" fmla="*/ 194366 w 426279"/>
              <a:gd name="connsiteY12" fmla="*/ 165652 h 1012688"/>
              <a:gd name="connsiteX13" fmla="*/ 187740 w 426279"/>
              <a:gd name="connsiteY13" fmla="*/ 46383 h 1012688"/>
              <a:gd name="connsiteX14" fmla="*/ 147983 w 426279"/>
              <a:gd name="connsiteY14" fmla="*/ 0 h 1012688"/>
              <a:gd name="connsiteX0" fmla="*/ 426279 w 426279"/>
              <a:gd name="connsiteY0" fmla="*/ 881269 h 966305"/>
              <a:gd name="connsiteX1" fmla="*/ 297070 w 426279"/>
              <a:gd name="connsiteY1" fmla="*/ 937591 h 966305"/>
              <a:gd name="connsiteX2" fmla="*/ 147983 w 426279"/>
              <a:gd name="connsiteY2" fmla="*/ 964096 h 966305"/>
              <a:gd name="connsiteX3" fmla="*/ 32027 w 426279"/>
              <a:gd name="connsiteY3" fmla="*/ 924339 h 966305"/>
              <a:gd name="connsiteX4" fmla="*/ 18774 w 426279"/>
              <a:gd name="connsiteY4" fmla="*/ 864704 h 966305"/>
              <a:gd name="connsiteX5" fmla="*/ 5522 w 426279"/>
              <a:gd name="connsiteY5" fmla="*/ 811696 h 966305"/>
              <a:gd name="connsiteX6" fmla="*/ 51905 w 426279"/>
              <a:gd name="connsiteY6" fmla="*/ 695739 h 966305"/>
              <a:gd name="connsiteX7" fmla="*/ 78409 w 426279"/>
              <a:gd name="connsiteY7" fmla="*/ 553278 h 966305"/>
              <a:gd name="connsiteX8" fmla="*/ 134731 w 426279"/>
              <a:gd name="connsiteY8" fmla="*/ 434009 h 966305"/>
              <a:gd name="connsiteX9" fmla="*/ 174487 w 426279"/>
              <a:gd name="connsiteY9" fmla="*/ 354496 h 966305"/>
              <a:gd name="connsiteX10" fmla="*/ 210931 w 426279"/>
              <a:gd name="connsiteY10" fmla="*/ 294861 h 966305"/>
              <a:gd name="connsiteX11" fmla="*/ 220870 w 426279"/>
              <a:gd name="connsiteY11" fmla="*/ 251791 h 966305"/>
              <a:gd name="connsiteX12" fmla="*/ 194366 w 426279"/>
              <a:gd name="connsiteY12" fmla="*/ 119269 h 966305"/>
              <a:gd name="connsiteX13" fmla="*/ 187740 w 426279"/>
              <a:gd name="connsiteY13" fmla="*/ 0 h 966305"/>
              <a:gd name="connsiteX0" fmla="*/ 426279 w 426279"/>
              <a:gd name="connsiteY0" fmla="*/ 762000 h 847036"/>
              <a:gd name="connsiteX1" fmla="*/ 297070 w 426279"/>
              <a:gd name="connsiteY1" fmla="*/ 818322 h 847036"/>
              <a:gd name="connsiteX2" fmla="*/ 147983 w 426279"/>
              <a:gd name="connsiteY2" fmla="*/ 844827 h 847036"/>
              <a:gd name="connsiteX3" fmla="*/ 32027 w 426279"/>
              <a:gd name="connsiteY3" fmla="*/ 805070 h 847036"/>
              <a:gd name="connsiteX4" fmla="*/ 18774 w 426279"/>
              <a:gd name="connsiteY4" fmla="*/ 745435 h 847036"/>
              <a:gd name="connsiteX5" fmla="*/ 5522 w 426279"/>
              <a:gd name="connsiteY5" fmla="*/ 692427 h 847036"/>
              <a:gd name="connsiteX6" fmla="*/ 51905 w 426279"/>
              <a:gd name="connsiteY6" fmla="*/ 576470 h 847036"/>
              <a:gd name="connsiteX7" fmla="*/ 78409 w 426279"/>
              <a:gd name="connsiteY7" fmla="*/ 434009 h 847036"/>
              <a:gd name="connsiteX8" fmla="*/ 134731 w 426279"/>
              <a:gd name="connsiteY8" fmla="*/ 314740 h 847036"/>
              <a:gd name="connsiteX9" fmla="*/ 174487 w 426279"/>
              <a:gd name="connsiteY9" fmla="*/ 235227 h 847036"/>
              <a:gd name="connsiteX10" fmla="*/ 210931 w 426279"/>
              <a:gd name="connsiteY10" fmla="*/ 175592 h 847036"/>
              <a:gd name="connsiteX11" fmla="*/ 220870 w 426279"/>
              <a:gd name="connsiteY11" fmla="*/ 132522 h 847036"/>
              <a:gd name="connsiteX12" fmla="*/ 194366 w 426279"/>
              <a:gd name="connsiteY12" fmla="*/ 0 h 847036"/>
              <a:gd name="connsiteX0" fmla="*/ 426279 w 426279"/>
              <a:gd name="connsiteY0" fmla="*/ 629478 h 714514"/>
              <a:gd name="connsiteX1" fmla="*/ 297070 w 426279"/>
              <a:gd name="connsiteY1" fmla="*/ 685800 h 714514"/>
              <a:gd name="connsiteX2" fmla="*/ 147983 w 426279"/>
              <a:gd name="connsiteY2" fmla="*/ 712305 h 714514"/>
              <a:gd name="connsiteX3" fmla="*/ 32027 w 426279"/>
              <a:gd name="connsiteY3" fmla="*/ 672548 h 714514"/>
              <a:gd name="connsiteX4" fmla="*/ 18774 w 426279"/>
              <a:gd name="connsiteY4" fmla="*/ 612913 h 714514"/>
              <a:gd name="connsiteX5" fmla="*/ 5522 w 426279"/>
              <a:gd name="connsiteY5" fmla="*/ 559905 h 714514"/>
              <a:gd name="connsiteX6" fmla="*/ 51905 w 426279"/>
              <a:gd name="connsiteY6" fmla="*/ 443948 h 714514"/>
              <a:gd name="connsiteX7" fmla="*/ 78409 w 426279"/>
              <a:gd name="connsiteY7" fmla="*/ 301487 h 714514"/>
              <a:gd name="connsiteX8" fmla="*/ 134731 w 426279"/>
              <a:gd name="connsiteY8" fmla="*/ 182218 h 714514"/>
              <a:gd name="connsiteX9" fmla="*/ 174487 w 426279"/>
              <a:gd name="connsiteY9" fmla="*/ 102705 h 714514"/>
              <a:gd name="connsiteX10" fmla="*/ 210931 w 426279"/>
              <a:gd name="connsiteY10" fmla="*/ 43070 h 714514"/>
              <a:gd name="connsiteX11" fmla="*/ 220870 w 426279"/>
              <a:gd name="connsiteY11" fmla="*/ 0 h 714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6279" h="714514">
                <a:moveTo>
                  <a:pt x="426279" y="629478"/>
                </a:moveTo>
                <a:cubicBezTo>
                  <a:pt x="384866" y="650736"/>
                  <a:pt x="343453" y="671995"/>
                  <a:pt x="297070" y="685800"/>
                </a:cubicBezTo>
                <a:cubicBezTo>
                  <a:pt x="250687" y="699605"/>
                  <a:pt x="192157" y="714514"/>
                  <a:pt x="147983" y="712305"/>
                </a:cubicBezTo>
                <a:cubicBezTo>
                  <a:pt x="103809" y="710096"/>
                  <a:pt x="53562" y="689113"/>
                  <a:pt x="32027" y="672548"/>
                </a:cubicBezTo>
                <a:cubicBezTo>
                  <a:pt x="10492" y="655983"/>
                  <a:pt x="23192" y="631687"/>
                  <a:pt x="18774" y="612913"/>
                </a:cubicBezTo>
                <a:cubicBezTo>
                  <a:pt x="14357" y="594139"/>
                  <a:pt x="0" y="588066"/>
                  <a:pt x="5522" y="559905"/>
                </a:cubicBezTo>
                <a:cubicBezTo>
                  <a:pt x="11044" y="531744"/>
                  <a:pt x="39757" y="487018"/>
                  <a:pt x="51905" y="443948"/>
                </a:cubicBezTo>
                <a:cubicBezTo>
                  <a:pt x="64053" y="400878"/>
                  <a:pt x="64605" y="345109"/>
                  <a:pt x="78409" y="301487"/>
                </a:cubicBezTo>
                <a:cubicBezTo>
                  <a:pt x="92213" y="257865"/>
                  <a:pt x="118718" y="215348"/>
                  <a:pt x="134731" y="182218"/>
                </a:cubicBezTo>
                <a:cubicBezTo>
                  <a:pt x="150744" y="149088"/>
                  <a:pt x="161787" y="125896"/>
                  <a:pt x="174487" y="102705"/>
                </a:cubicBezTo>
                <a:cubicBezTo>
                  <a:pt x="187187" y="79514"/>
                  <a:pt x="203201" y="60187"/>
                  <a:pt x="210931" y="43070"/>
                </a:cubicBezTo>
                <a:cubicBezTo>
                  <a:pt x="218661" y="25953"/>
                  <a:pt x="223631" y="29265"/>
                  <a:pt x="220870" y="0"/>
                </a:cubicBezTo>
              </a:path>
            </a:pathLst>
          </a:cu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任意多边形 14"/>
          <p:cNvSpPr/>
          <p:nvPr/>
        </p:nvSpPr>
        <p:spPr>
          <a:xfrm>
            <a:off x="4008783" y="3183835"/>
            <a:ext cx="1213125" cy="1712843"/>
          </a:xfrm>
          <a:custGeom>
            <a:avLst/>
            <a:gdLst>
              <a:gd name="connsiteX0" fmla="*/ 0 w 1213125"/>
              <a:gd name="connsiteY0" fmla="*/ 1712843 h 1712843"/>
              <a:gd name="connsiteX1" fmla="*/ 79513 w 1213125"/>
              <a:gd name="connsiteY1" fmla="*/ 1636643 h 1712843"/>
              <a:gd name="connsiteX2" fmla="*/ 265043 w 1213125"/>
              <a:gd name="connsiteY2" fmla="*/ 1600200 h 1712843"/>
              <a:gd name="connsiteX3" fmla="*/ 427382 w 1213125"/>
              <a:gd name="connsiteY3" fmla="*/ 1567069 h 1712843"/>
              <a:gd name="connsiteX4" fmla="*/ 463826 w 1213125"/>
              <a:gd name="connsiteY4" fmla="*/ 1461052 h 1712843"/>
              <a:gd name="connsiteX5" fmla="*/ 516834 w 1213125"/>
              <a:gd name="connsiteY5" fmla="*/ 1315278 h 1712843"/>
              <a:gd name="connsiteX6" fmla="*/ 579782 w 1213125"/>
              <a:gd name="connsiteY6" fmla="*/ 1229139 h 1712843"/>
              <a:gd name="connsiteX7" fmla="*/ 682487 w 1213125"/>
              <a:gd name="connsiteY7" fmla="*/ 1126435 h 1712843"/>
              <a:gd name="connsiteX8" fmla="*/ 745434 w 1213125"/>
              <a:gd name="connsiteY8" fmla="*/ 1003852 h 1712843"/>
              <a:gd name="connsiteX9" fmla="*/ 762000 w 1213125"/>
              <a:gd name="connsiteY9" fmla="*/ 844826 h 1712843"/>
              <a:gd name="connsiteX10" fmla="*/ 788504 w 1213125"/>
              <a:gd name="connsiteY10" fmla="*/ 708991 h 1712843"/>
              <a:gd name="connsiteX11" fmla="*/ 838200 w 1213125"/>
              <a:gd name="connsiteY11" fmla="*/ 616226 h 1712843"/>
              <a:gd name="connsiteX12" fmla="*/ 921026 w 1213125"/>
              <a:gd name="connsiteY12" fmla="*/ 556591 h 1712843"/>
              <a:gd name="connsiteX13" fmla="*/ 987287 w 1213125"/>
              <a:gd name="connsiteY13" fmla="*/ 453887 h 1712843"/>
              <a:gd name="connsiteX14" fmla="*/ 1010478 w 1213125"/>
              <a:gd name="connsiteY14" fmla="*/ 377687 h 1712843"/>
              <a:gd name="connsiteX15" fmla="*/ 1133060 w 1213125"/>
              <a:gd name="connsiteY15" fmla="*/ 331304 h 1712843"/>
              <a:gd name="connsiteX16" fmla="*/ 1199321 w 1213125"/>
              <a:gd name="connsiteY16" fmla="*/ 255104 h 1712843"/>
              <a:gd name="connsiteX17" fmla="*/ 1202634 w 1213125"/>
              <a:gd name="connsiteY17" fmla="*/ 102704 h 1712843"/>
              <a:gd name="connsiteX18" fmla="*/ 1136374 w 1213125"/>
              <a:gd name="connsiteY18" fmla="*/ 0 h 1712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13125" h="1712843">
                <a:moveTo>
                  <a:pt x="0" y="1712843"/>
                </a:moveTo>
                <a:cubicBezTo>
                  <a:pt x="17669" y="1684130"/>
                  <a:pt x="35339" y="1655417"/>
                  <a:pt x="79513" y="1636643"/>
                </a:cubicBezTo>
                <a:cubicBezTo>
                  <a:pt x="123687" y="1617869"/>
                  <a:pt x="265043" y="1600200"/>
                  <a:pt x="265043" y="1600200"/>
                </a:cubicBezTo>
                <a:cubicBezTo>
                  <a:pt x="323021" y="1588604"/>
                  <a:pt x="394251" y="1590260"/>
                  <a:pt x="427382" y="1567069"/>
                </a:cubicBezTo>
                <a:cubicBezTo>
                  <a:pt x="460513" y="1543878"/>
                  <a:pt x="448917" y="1503017"/>
                  <a:pt x="463826" y="1461052"/>
                </a:cubicBezTo>
                <a:cubicBezTo>
                  <a:pt x="478735" y="1419087"/>
                  <a:pt x="497508" y="1353930"/>
                  <a:pt x="516834" y="1315278"/>
                </a:cubicBezTo>
                <a:cubicBezTo>
                  <a:pt x="536160" y="1276626"/>
                  <a:pt x="552173" y="1260613"/>
                  <a:pt x="579782" y="1229139"/>
                </a:cubicBezTo>
                <a:cubicBezTo>
                  <a:pt x="607391" y="1197665"/>
                  <a:pt x="654878" y="1163983"/>
                  <a:pt x="682487" y="1126435"/>
                </a:cubicBezTo>
                <a:cubicBezTo>
                  <a:pt x="710096" y="1088887"/>
                  <a:pt x="732182" y="1050787"/>
                  <a:pt x="745434" y="1003852"/>
                </a:cubicBezTo>
                <a:cubicBezTo>
                  <a:pt x="758686" y="956917"/>
                  <a:pt x="754822" y="893969"/>
                  <a:pt x="762000" y="844826"/>
                </a:cubicBezTo>
                <a:cubicBezTo>
                  <a:pt x="769178" y="795683"/>
                  <a:pt x="775804" y="747091"/>
                  <a:pt x="788504" y="708991"/>
                </a:cubicBezTo>
                <a:cubicBezTo>
                  <a:pt x="801204" y="670891"/>
                  <a:pt x="816113" y="641626"/>
                  <a:pt x="838200" y="616226"/>
                </a:cubicBezTo>
                <a:cubicBezTo>
                  <a:pt x="860287" y="590826"/>
                  <a:pt x="896178" y="583648"/>
                  <a:pt x="921026" y="556591"/>
                </a:cubicBezTo>
                <a:cubicBezTo>
                  <a:pt x="945874" y="529535"/>
                  <a:pt x="972378" y="483704"/>
                  <a:pt x="987287" y="453887"/>
                </a:cubicBezTo>
                <a:cubicBezTo>
                  <a:pt x="1002196" y="424070"/>
                  <a:pt x="986183" y="398118"/>
                  <a:pt x="1010478" y="377687"/>
                </a:cubicBezTo>
                <a:cubicBezTo>
                  <a:pt x="1034774" y="357257"/>
                  <a:pt x="1101586" y="351734"/>
                  <a:pt x="1133060" y="331304"/>
                </a:cubicBezTo>
                <a:cubicBezTo>
                  <a:pt x="1164534" y="310874"/>
                  <a:pt x="1187725" y="293204"/>
                  <a:pt x="1199321" y="255104"/>
                </a:cubicBezTo>
                <a:cubicBezTo>
                  <a:pt x="1210917" y="217004"/>
                  <a:pt x="1213125" y="145221"/>
                  <a:pt x="1202634" y="102704"/>
                </a:cubicBezTo>
                <a:cubicBezTo>
                  <a:pt x="1192143" y="60187"/>
                  <a:pt x="1164258" y="30093"/>
                  <a:pt x="1136374" y="0"/>
                </a:cubicBezTo>
              </a:path>
            </a:pathLst>
          </a:custGeom>
          <a:ln w="190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任意多边形 15"/>
          <p:cNvSpPr/>
          <p:nvPr/>
        </p:nvSpPr>
        <p:spPr>
          <a:xfrm>
            <a:off x="3157330" y="4240696"/>
            <a:ext cx="708992" cy="1061277"/>
          </a:xfrm>
          <a:custGeom>
            <a:avLst/>
            <a:gdLst>
              <a:gd name="connsiteX0" fmla="*/ 708992 w 708992"/>
              <a:gd name="connsiteY0" fmla="*/ 1030356 h 1061277"/>
              <a:gd name="connsiteX1" fmla="*/ 473766 w 708992"/>
              <a:gd name="connsiteY1" fmla="*/ 1040295 h 1061277"/>
              <a:gd name="connsiteX2" fmla="*/ 440635 w 708992"/>
              <a:gd name="connsiteY2" fmla="*/ 904461 h 1061277"/>
              <a:gd name="connsiteX3" fmla="*/ 354496 w 708992"/>
              <a:gd name="connsiteY3" fmla="*/ 818321 h 1061277"/>
              <a:gd name="connsiteX4" fmla="*/ 245166 w 708992"/>
              <a:gd name="connsiteY4" fmla="*/ 725556 h 1061277"/>
              <a:gd name="connsiteX5" fmla="*/ 145774 w 708992"/>
              <a:gd name="connsiteY5" fmla="*/ 540026 h 1061277"/>
              <a:gd name="connsiteX6" fmla="*/ 175592 w 708992"/>
              <a:gd name="connsiteY6" fmla="*/ 443947 h 1061277"/>
              <a:gd name="connsiteX7" fmla="*/ 198783 w 708992"/>
              <a:gd name="connsiteY7" fmla="*/ 327991 h 1061277"/>
              <a:gd name="connsiteX8" fmla="*/ 182218 w 708992"/>
              <a:gd name="connsiteY8" fmla="*/ 228600 h 1061277"/>
              <a:gd name="connsiteX9" fmla="*/ 152400 w 708992"/>
              <a:gd name="connsiteY9" fmla="*/ 132521 h 1061277"/>
              <a:gd name="connsiteX10" fmla="*/ 96079 w 708992"/>
              <a:gd name="connsiteY10" fmla="*/ 39756 h 1061277"/>
              <a:gd name="connsiteX11" fmla="*/ 0 w 708992"/>
              <a:gd name="connsiteY11" fmla="*/ 0 h 106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08992" h="1061277">
                <a:moveTo>
                  <a:pt x="708992" y="1030356"/>
                </a:moveTo>
                <a:cubicBezTo>
                  <a:pt x="613742" y="1045816"/>
                  <a:pt x="518492" y="1061277"/>
                  <a:pt x="473766" y="1040295"/>
                </a:cubicBezTo>
                <a:cubicBezTo>
                  <a:pt x="429040" y="1019313"/>
                  <a:pt x="460513" y="941457"/>
                  <a:pt x="440635" y="904461"/>
                </a:cubicBezTo>
                <a:cubicBezTo>
                  <a:pt x="420757" y="867465"/>
                  <a:pt x="387074" y="848138"/>
                  <a:pt x="354496" y="818321"/>
                </a:cubicBezTo>
                <a:cubicBezTo>
                  <a:pt x="321918" y="788504"/>
                  <a:pt x="279953" y="771938"/>
                  <a:pt x="245166" y="725556"/>
                </a:cubicBezTo>
                <a:cubicBezTo>
                  <a:pt x="210379" y="679174"/>
                  <a:pt x="157370" y="586961"/>
                  <a:pt x="145774" y="540026"/>
                </a:cubicBezTo>
                <a:cubicBezTo>
                  <a:pt x="134178" y="493091"/>
                  <a:pt x="166757" y="479286"/>
                  <a:pt x="175592" y="443947"/>
                </a:cubicBezTo>
                <a:cubicBezTo>
                  <a:pt x="184427" y="408608"/>
                  <a:pt x="197679" y="363882"/>
                  <a:pt x="198783" y="327991"/>
                </a:cubicBezTo>
                <a:cubicBezTo>
                  <a:pt x="199887" y="292100"/>
                  <a:pt x="189948" y="261178"/>
                  <a:pt x="182218" y="228600"/>
                </a:cubicBezTo>
                <a:cubicBezTo>
                  <a:pt x="174488" y="196022"/>
                  <a:pt x="166756" y="163995"/>
                  <a:pt x="152400" y="132521"/>
                </a:cubicBezTo>
                <a:cubicBezTo>
                  <a:pt x="138044" y="101047"/>
                  <a:pt x="121479" y="61843"/>
                  <a:pt x="96079" y="39756"/>
                </a:cubicBezTo>
                <a:cubicBezTo>
                  <a:pt x="70679" y="17669"/>
                  <a:pt x="35339" y="8834"/>
                  <a:pt x="0" y="0"/>
                </a:cubicBezTo>
              </a:path>
            </a:pathLst>
          </a:custGeom>
          <a:ln w="190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任意多边形 16"/>
          <p:cNvSpPr/>
          <p:nvPr/>
        </p:nvSpPr>
        <p:spPr>
          <a:xfrm>
            <a:off x="1808922" y="4863548"/>
            <a:ext cx="2067339" cy="728869"/>
          </a:xfrm>
          <a:custGeom>
            <a:avLst/>
            <a:gdLst>
              <a:gd name="connsiteX0" fmla="*/ 2067339 w 2067339"/>
              <a:gd name="connsiteY0" fmla="*/ 659295 h 728869"/>
              <a:gd name="connsiteX1" fmla="*/ 1828800 w 2067339"/>
              <a:gd name="connsiteY1" fmla="*/ 718930 h 728869"/>
              <a:gd name="connsiteX2" fmla="*/ 1580321 w 2067339"/>
              <a:gd name="connsiteY2" fmla="*/ 718930 h 728869"/>
              <a:gd name="connsiteX3" fmla="*/ 1358348 w 2067339"/>
              <a:gd name="connsiteY3" fmla="*/ 665922 h 728869"/>
              <a:gd name="connsiteX4" fmla="*/ 1119808 w 2067339"/>
              <a:gd name="connsiteY4" fmla="*/ 715617 h 728869"/>
              <a:gd name="connsiteX5" fmla="*/ 934278 w 2067339"/>
              <a:gd name="connsiteY5" fmla="*/ 672548 h 728869"/>
              <a:gd name="connsiteX6" fmla="*/ 851452 w 2067339"/>
              <a:gd name="connsiteY6" fmla="*/ 593035 h 728869"/>
              <a:gd name="connsiteX7" fmla="*/ 801756 w 2067339"/>
              <a:gd name="connsiteY7" fmla="*/ 447261 h 728869"/>
              <a:gd name="connsiteX8" fmla="*/ 722243 w 2067339"/>
              <a:gd name="connsiteY8" fmla="*/ 331304 h 728869"/>
              <a:gd name="connsiteX9" fmla="*/ 685800 w 2067339"/>
              <a:gd name="connsiteY9" fmla="*/ 215348 h 728869"/>
              <a:gd name="connsiteX10" fmla="*/ 626165 w 2067339"/>
              <a:gd name="connsiteY10" fmla="*/ 135835 h 728869"/>
              <a:gd name="connsiteX11" fmla="*/ 510208 w 2067339"/>
              <a:gd name="connsiteY11" fmla="*/ 115956 h 728869"/>
              <a:gd name="connsiteX12" fmla="*/ 420756 w 2067339"/>
              <a:gd name="connsiteY12" fmla="*/ 125895 h 728869"/>
              <a:gd name="connsiteX13" fmla="*/ 354495 w 2067339"/>
              <a:gd name="connsiteY13" fmla="*/ 106017 h 728869"/>
              <a:gd name="connsiteX14" fmla="*/ 195469 w 2067339"/>
              <a:gd name="connsiteY14" fmla="*/ 56322 h 728869"/>
              <a:gd name="connsiteX15" fmla="*/ 195469 w 2067339"/>
              <a:gd name="connsiteY15" fmla="*/ 56322 h 728869"/>
              <a:gd name="connsiteX16" fmla="*/ 0 w 2067339"/>
              <a:gd name="connsiteY16" fmla="*/ 0 h 728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67339" h="728869">
                <a:moveTo>
                  <a:pt x="2067339" y="659295"/>
                </a:moveTo>
                <a:cubicBezTo>
                  <a:pt x="1988654" y="684143"/>
                  <a:pt x="1909970" y="708991"/>
                  <a:pt x="1828800" y="718930"/>
                </a:cubicBezTo>
                <a:cubicBezTo>
                  <a:pt x="1747630" y="728869"/>
                  <a:pt x="1658730" y="727765"/>
                  <a:pt x="1580321" y="718930"/>
                </a:cubicBezTo>
                <a:cubicBezTo>
                  <a:pt x="1501912" y="710095"/>
                  <a:pt x="1435100" y="666474"/>
                  <a:pt x="1358348" y="665922"/>
                </a:cubicBezTo>
                <a:cubicBezTo>
                  <a:pt x="1281596" y="665370"/>
                  <a:pt x="1190486" y="714513"/>
                  <a:pt x="1119808" y="715617"/>
                </a:cubicBezTo>
                <a:cubicBezTo>
                  <a:pt x="1049130" y="716721"/>
                  <a:pt x="979004" y="692978"/>
                  <a:pt x="934278" y="672548"/>
                </a:cubicBezTo>
                <a:cubicBezTo>
                  <a:pt x="889552" y="652118"/>
                  <a:pt x="873539" y="630583"/>
                  <a:pt x="851452" y="593035"/>
                </a:cubicBezTo>
                <a:cubicBezTo>
                  <a:pt x="829365" y="555487"/>
                  <a:pt x="823291" y="490883"/>
                  <a:pt x="801756" y="447261"/>
                </a:cubicBezTo>
                <a:cubicBezTo>
                  <a:pt x="780221" y="403639"/>
                  <a:pt x="741569" y="369956"/>
                  <a:pt x="722243" y="331304"/>
                </a:cubicBezTo>
                <a:cubicBezTo>
                  <a:pt x="702917" y="292652"/>
                  <a:pt x="701813" y="247926"/>
                  <a:pt x="685800" y="215348"/>
                </a:cubicBezTo>
                <a:cubicBezTo>
                  <a:pt x="669787" y="182770"/>
                  <a:pt x="655430" y="152400"/>
                  <a:pt x="626165" y="135835"/>
                </a:cubicBezTo>
                <a:cubicBezTo>
                  <a:pt x="596900" y="119270"/>
                  <a:pt x="544443" y="117613"/>
                  <a:pt x="510208" y="115956"/>
                </a:cubicBezTo>
                <a:cubicBezTo>
                  <a:pt x="475973" y="114299"/>
                  <a:pt x="446708" y="127551"/>
                  <a:pt x="420756" y="125895"/>
                </a:cubicBezTo>
                <a:cubicBezTo>
                  <a:pt x="394804" y="124239"/>
                  <a:pt x="354495" y="106017"/>
                  <a:pt x="354495" y="106017"/>
                </a:cubicBezTo>
                <a:lnTo>
                  <a:pt x="195469" y="56322"/>
                </a:lnTo>
                <a:lnTo>
                  <a:pt x="195469" y="56322"/>
                </a:lnTo>
                <a:lnTo>
                  <a:pt x="0" y="0"/>
                </a:lnTo>
              </a:path>
            </a:pathLst>
          </a:custGeom>
          <a:ln w="190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任意多边形 31"/>
          <p:cNvSpPr/>
          <p:nvPr/>
        </p:nvSpPr>
        <p:spPr>
          <a:xfrm>
            <a:off x="1112390" y="1685095"/>
            <a:ext cx="224041" cy="270175"/>
          </a:xfrm>
          <a:custGeom>
            <a:avLst/>
            <a:gdLst>
              <a:gd name="connsiteX0" fmla="*/ 0 w 224041"/>
              <a:gd name="connsiteY0" fmla="*/ 182782 h 270175"/>
              <a:gd name="connsiteX1" fmla="*/ 46892 w 224041"/>
              <a:gd name="connsiteY1" fmla="*/ 52526 h 270175"/>
              <a:gd name="connsiteX2" fmla="*/ 54707 w 224041"/>
              <a:gd name="connsiteY2" fmla="*/ 44710 h 270175"/>
              <a:gd name="connsiteX3" fmla="*/ 72943 w 224041"/>
              <a:gd name="connsiteY3" fmla="*/ 31684 h 270175"/>
              <a:gd name="connsiteX4" fmla="*/ 85969 w 224041"/>
              <a:gd name="connsiteY4" fmla="*/ 23869 h 270175"/>
              <a:gd name="connsiteX5" fmla="*/ 192779 w 224041"/>
              <a:gd name="connsiteY5" fmla="*/ 423 h 270175"/>
              <a:gd name="connsiteX6" fmla="*/ 195384 w 224041"/>
              <a:gd name="connsiteY6" fmla="*/ 10843 h 270175"/>
              <a:gd name="connsiteX7" fmla="*/ 200595 w 224041"/>
              <a:gd name="connsiteY7" fmla="*/ 16054 h 270175"/>
              <a:gd name="connsiteX8" fmla="*/ 205805 w 224041"/>
              <a:gd name="connsiteY8" fmla="*/ 23869 h 270175"/>
              <a:gd name="connsiteX9" fmla="*/ 208410 w 224041"/>
              <a:gd name="connsiteY9" fmla="*/ 31684 h 270175"/>
              <a:gd name="connsiteX10" fmla="*/ 224041 w 224041"/>
              <a:gd name="connsiteY10" fmla="*/ 57736 h 270175"/>
              <a:gd name="connsiteX11" fmla="*/ 203200 w 224041"/>
              <a:gd name="connsiteY11" fmla="*/ 164546 h 270175"/>
              <a:gd name="connsiteX12" fmla="*/ 184964 w 224041"/>
              <a:gd name="connsiteY12" fmla="*/ 203623 h 270175"/>
              <a:gd name="connsiteX13" fmla="*/ 174543 w 224041"/>
              <a:gd name="connsiteY13" fmla="*/ 216649 h 270175"/>
              <a:gd name="connsiteX14" fmla="*/ 164123 w 224041"/>
              <a:gd name="connsiteY14" fmla="*/ 219254 h 270175"/>
              <a:gd name="connsiteX15" fmla="*/ 39077 w 224041"/>
              <a:gd name="connsiteY15" fmla="*/ 268751 h 270175"/>
              <a:gd name="connsiteX16" fmla="*/ 26051 w 224041"/>
              <a:gd name="connsiteY16" fmla="*/ 266146 h 270175"/>
              <a:gd name="connsiteX17" fmla="*/ 20841 w 224041"/>
              <a:gd name="connsiteY17" fmla="*/ 258331 h 270175"/>
              <a:gd name="connsiteX18" fmla="*/ 15631 w 224041"/>
              <a:gd name="connsiteY18" fmla="*/ 255726 h 270175"/>
              <a:gd name="connsiteX19" fmla="*/ 0 w 224041"/>
              <a:gd name="connsiteY19" fmla="*/ 182782 h 27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24041" h="270175">
                <a:moveTo>
                  <a:pt x="0" y="182782"/>
                </a:moveTo>
                <a:cubicBezTo>
                  <a:pt x="15631" y="139363"/>
                  <a:pt x="29893" y="95428"/>
                  <a:pt x="46892" y="52526"/>
                </a:cubicBezTo>
                <a:cubicBezTo>
                  <a:pt x="48249" y="49101"/>
                  <a:pt x="51910" y="47108"/>
                  <a:pt x="54707" y="44710"/>
                </a:cubicBezTo>
                <a:cubicBezTo>
                  <a:pt x="57493" y="42322"/>
                  <a:pt x="68827" y="34036"/>
                  <a:pt x="72943" y="31684"/>
                </a:cubicBezTo>
                <a:cubicBezTo>
                  <a:pt x="86384" y="24003"/>
                  <a:pt x="80010" y="29828"/>
                  <a:pt x="85969" y="23869"/>
                </a:cubicBezTo>
                <a:cubicBezTo>
                  <a:pt x="121572" y="16054"/>
                  <a:pt x="156584" y="4732"/>
                  <a:pt x="192779" y="423"/>
                </a:cubicBezTo>
                <a:cubicBezTo>
                  <a:pt x="196334" y="0"/>
                  <a:pt x="193783" y="7641"/>
                  <a:pt x="195384" y="10843"/>
                </a:cubicBezTo>
                <a:cubicBezTo>
                  <a:pt x="196483" y="13040"/>
                  <a:pt x="199060" y="14136"/>
                  <a:pt x="200595" y="16054"/>
                </a:cubicBezTo>
                <a:cubicBezTo>
                  <a:pt x="202551" y="18499"/>
                  <a:pt x="204405" y="21069"/>
                  <a:pt x="205805" y="23869"/>
                </a:cubicBezTo>
                <a:cubicBezTo>
                  <a:pt x="207033" y="26325"/>
                  <a:pt x="207274" y="29184"/>
                  <a:pt x="208410" y="31684"/>
                </a:cubicBezTo>
                <a:cubicBezTo>
                  <a:pt x="218010" y="52803"/>
                  <a:pt x="213946" y="47641"/>
                  <a:pt x="224041" y="57736"/>
                </a:cubicBezTo>
                <a:cubicBezTo>
                  <a:pt x="217094" y="93339"/>
                  <a:pt x="210749" y="129065"/>
                  <a:pt x="203200" y="164546"/>
                </a:cubicBezTo>
                <a:cubicBezTo>
                  <a:pt x="200165" y="178809"/>
                  <a:pt x="192572" y="191449"/>
                  <a:pt x="184964" y="203623"/>
                </a:cubicBezTo>
                <a:cubicBezTo>
                  <a:pt x="182834" y="207031"/>
                  <a:pt x="178482" y="214285"/>
                  <a:pt x="174543" y="216649"/>
                </a:cubicBezTo>
                <a:cubicBezTo>
                  <a:pt x="169744" y="219529"/>
                  <a:pt x="168260" y="219254"/>
                  <a:pt x="164123" y="219254"/>
                </a:cubicBezTo>
                <a:cubicBezTo>
                  <a:pt x="122441" y="235753"/>
                  <a:pt x="81524" y="254335"/>
                  <a:pt x="39077" y="268751"/>
                </a:cubicBezTo>
                <a:cubicBezTo>
                  <a:pt x="34884" y="270175"/>
                  <a:pt x="29896" y="268343"/>
                  <a:pt x="26051" y="266146"/>
                </a:cubicBezTo>
                <a:cubicBezTo>
                  <a:pt x="23333" y="264593"/>
                  <a:pt x="23055" y="260545"/>
                  <a:pt x="20841" y="258331"/>
                </a:cubicBezTo>
                <a:cubicBezTo>
                  <a:pt x="19468" y="256958"/>
                  <a:pt x="17368" y="256594"/>
                  <a:pt x="15631" y="255726"/>
                </a:cubicBezTo>
                <a:lnTo>
                  <a:pt x="0" y="182782"/>
                </a:lnTo>
                <a:close/>
              </a:path>
            </a:pathLst>
          </a:custGeom>
          <a:solidFill>
            <a:srgbClr val="00B0F0">
              <a:alpha val="60000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n w="3175">
                <a:solidFill>
                  <a:srgbClr val="00B0F0"/>
                </a:solidFill>
              </a:ln>
            </a:endParaRPr>
          </a:p>
        </p:txBody>
      </p:sp>
      <p:sp>
        <p:nvSpPr>
          <p:cNvPr id="33" name="任意多边形 32"/>
          <p:cNvSpPr/>
          <p:nvPr/>
        </p:nvSpPr>
        <p:spPr>
          <a:xfrm>
            <a:off x="793702" y="837058"/>
            <a:ext cx="4223533" cy="1477678"/>
          </a:xfrm>
          <a:custGeom>
            <a:avLst/>
            <a:gdLst>
              <a:gd name="connsiteX0" fmla="*/ 1516316 w 3485990"/>
              <a:gd name="connsiteY0" fmla="*/ 245890 h 868296"/>
              <a:gd name="connsiteX1" fmla="*/ 1664874 w 3485990"/>
              <a:gd name="connsiteY1" fmla="*/ 238206 h 868296"/>
              <a:gd name="connsiteX2" fmla="*/ 1772451 w 3485990"/>
              <a:gd name="connsiteY2" fmla="*/ 253574 h 868296"/>
              <a:gd name="connsiteX3" fmla="*/ 1775012 w 3485990"/>
              <a:gd name="connsiteY3" fmla="*/ 256135 h 868296"/>
              <a:gd name="connsiteX4" fmla="*/ 1905640 w 3485990"/>
              <a:gd name="connsiteY4" fmla="*/ 235644 h 868296"/>
              <a:gd name="connsiteX5" fmla="*/ 2005533 w 3485990"/>
              <a:gd name="connsiteY5" fmla="*/ 186979 h 868296"/>
              <a:gd name="connsiteX6" fmla="*/ 2097741 w 3485990"/>
              <a:gd name="connsiteY6" fmla="*/ 192101 h 868296"/>
              <a:gd name="connsiteX7" fmla="*/ 2179704 w 3485990"/>
              <a:gd name="connsiteY7" fmla="*/ 274064 h 868296"/>
              <a:gd name="connsiteX8" fmla="*/ 2284719 w 3485990"/>
              <a:gd name="connsiteY8" fmla="*/ 294555 h 868296"/>
              <a:gd name="connsiteX9" fmla="*/ 2382051 w 3485990"/>
              <a:gd name="connsiteY9" fmla="*/ 299678 h 868296"/>
              <a:gd name="connsiteX10" fmla="*/ 2428155 w 3485990"/>
              <a:gd name="connsiteY10" fmla="*/ 266380 h 868296"/>
              <a:gd name="connsiteX11" fmla="*/ 2548538 w 3485990"/>
              <a:gd name="connsiteY11" fmla="*/ 271503 h 868296"/>
              <a:gd name="connsiteX12" fmla="*/ 2627940 w 3485990"/>
              <a:gd name="connsiteY12" fmla="*/ 238206 h 868296"/>
              <a:gd name="connsiteX13" fmla="*/ 2750884 w 3485990"/>
              <a:gd name="connsiteY13" fmla="*/ 199785 h 868296"/>
              <a:gd name="connsiteX14" fmla="*/ 2809795 w 3485990"/>
              <a:gd name="connsiteY14" fmla="*/ 166488 h 868296"/>
              <a:gd name="connsiteX15" fmla="*/ 2950669 w 3485990"/>
              <a:gd name="connsiteY15" fmla="*/ 140874 h 868296"/>
              <a:gd name="connsiteX16" fmla="*/ 3007019 w 3485990"/>
              <a:gd name="connsiteY16" fmla="*/ 140874 h 868296"/>
              <a:gd name="connsiteX17" fmla="*/ 3065930 w 3485990"/>
              <a:gd name="connsiteY17" fmla="*/ 94770 h 868296"/>
              <a:gd name="connsiteX18" fmla="*/ 3124840 w 3485990"/>
              <a:gd name="connsiteY18" fmla="*/ 53789 h 868296"/>
              <a:gd name="connsiteX19" fmla="*/ 3224733 w 3485990"/>
              <a:gd name="connsiteY19" fmla="*/ 10246 h 868296"/>
              <a:gd name="connsiteX20" fmla="*/ 3296451 w 3485990"/>
              <a:gd name="connsiteY20" fmla="*/ 17930 h 868296"/>
              <a:gd name="connsiteX21" fmla="*/ 3485990 w 3485990"/>
              <a:gd name="connsiteY21" fmla="*/ 12807 h 868296"/>
              <a:gd name="connsiteX22" fmla="*/ 3396343 w 3485990"/>
              <a:gd name="connsiteY22" fmla="*/ 84525 h 868296"/>
              <a:gd name="connsiteX23" fmla="*/ 3350239 w 3485990"/>
              <a:gd name="connsiteY23" fmla="*/ 148558 h 868296"/>
              <a:gd name="connsiteX24" fmla="*/ 3393782 w 3485990"/>
              <a:gd name="connsiteY24" fmla="*/ 199785 h 868296"/>
              <a:gd name="connsiteX25" fmla="*/ 3406588 w 3485990"/>
              <a:gd name="connsiteY25" fmla="*/ 217715 h 868296"/>
              <a:gd name="connsiteX26" fmla="*/ 3414272 w 3485990"/>
              <a:gd name="connsiteY26" fmla="*/ 225399 h 868296"/>
              <a:gd name="connsiteX27" fmla="*/ 3434763 w 3485990"/>
              <a:gd name="connsiteY27" fmla="*/ 258696 h 868296"/>
              <a:gd name="connsiteX28" fmla="*/ 3424518 w 3485990"/>
              <a:gd name="connsiteY28" fmla="*/ 261258 h 868296"/>
              <a:gd name="connsiteX29" fmla="*/ 3416834 w 3485990"/>
              <a:gd name="connsiteY29" fmla="*/ 263819 h 868296"/>
              <a:gd name="connsiteX30" fmla="*/ 3406588 w 3485990"/>
              <a:gd name="connsiteY30" fmla="*/ 266380 h 868296"/>
              <a:gd name="connsiteX31" fmla="*/ 3370730 w 3485990"/>
              <a:gd name="connsiteY31" fmla="*/ 279187 h 868296"/>
              <a:gd name="connsiteX32" fmla="*/ 3363045 w 3485990"/>
              <a:gd name="connsiteY32" fmla="*/ 286871 h 868296"/>
              <a:gd name="connsiteX33" fmla="*/ 3355361 w 3485990"/>
              <a:gd name="connsiteY33" fmla="*/ 289432 h 868296"/>
              <a:gd name="connsiteX34" fmla="*/ 3350239 w 3485990"/>
              <a:gd name="connsiteY34" fmla="*/ 291994 h 868296"/>
              <a:gd name="connsiteX35" fmla="*/ 3296451 w 3485990"/>
              <a:gd name="connsiteY35" fmla="*/ 327853 h 868296"/>
              <a:gd name="connsiteX36" fmla="*/ 3250346 w 3485990"/>
              <a:gd name="connsiteY36" fmla="*/ 363711 h 868296"/>
              <a:gd name="connsiteX37" fmla="*/ 3199119 w 3485990"/>
              <a:gd name="connsiteY37" fmla="*/ 414938 h 868296"/>
              <a:gd name="connsiteX38" fmla="*/ 3109472 w 3485990"/>
              <a:gd name="connsiteY38" fmla="*/ 517392 h 868296"/>
              <a:gd name="connsiteX39" fmla="*/ 3024948 w 3485990"/>
              <a:gd name="connsiteY39" fmla="*/ 614723 h 868296"/>
              <a:gd name="connsiteX40" fmla="*/ 3022387 w 3485990"/>
              <a:gd name="connsiteY40" fmla="*/ 627530 h 868296"/>
              <a:gd name="connsiteX41" fmla="*/ 2958353 w 3485990"/>
              <a:gd name="connsiteY41" fmla="*/ 676195 h 868296"/>
              <a:gd name="connsiteX42" fmla="*/ 2822602 w 3485990"/>
              <a:gd name="connsiteY42" fmla="*/ 740229 h 868296"/>
              <a:gd name="connsiteX43" fmla="*/ 2817479 w 3485990"/>
              <a:gd name="connsiteY43" fmla="*/ 750474 h 868296"/>
              <a:gd name="connsiteX44" fmla="*/ 2807234 w 3485990"/>
              <a:gd name="connsiteY44" fmla="*/ 760720 h 868296"/>
              <a:gd name="connsiteX45" fmla="*/ 2668921 w 3485990"/>
              <a:gd name="connsiteY45" fmla="*/ 750474 h 868296"/>
              <a:gd name="connsiteX46" fmla="*/ 2661237 w 3485990"/>
              <a:gd name="connsiteY46" fmla="*/ 747913 h 868296"/>
              <a:gd name="connsiteX47" fmla="*/ 2650992 w 3485990"/>
              <a:gd name="connsiteY47" fmla="*/ 742790 h 868296"/>
              <a:gd name="connsiteX48" fmla="*/ 2566467 w 3485990"/>
              <a:gd name="connsiteY48" fmla="*/ 678757 h 868296"/>
              <a:gd name="connsiteX49" fmla="*/ 2440961 w 3485990"/>
              <a:gd name="connsiteY49" fmla="*/ 632653 h 868296"/>
              <a:gd name="connsiteX50" fmla="*/ 2266790 w 3485990"/>
              <a:gd name="connsiteY50" fmla="*/ 601916 h 868296"/>
              <a:gd name="connsiteX51" fmla="*/ 2143845 w 3485990"/>
              <a:gd name="connsiteY51" fmla="*/ 591671 h 868296"/>
              <a:gd name="connsiteX52" fmla="*/ 2041392 w 3485990"/>
              <a:gd name="connsiteY52" fmla="*/ 604478 h 868296"/>
              <a:gd name="connsiteX53" fmla="*/ 1913324 w 3485990"/>
              <a:gd name="connsiteY53" fmla="*/ 578864 h 868296"/>
              <a:gd name="connsiteX54" fmla="*/ 1731469 w 3485990"/>
              <a:gd name="connsiteY54" fmla="*/ 540444 h 868296"/>
              <a:gd name="connsiteX55" fmla="*/ 1629015 w 3485990"/>
              <a:gd name="connsiteY55" fmla="*/ 512269 h 868296"/>
              <a:gd name="connsiteX56" fmla="*/ 1529123 w 3485990"/>
              <a:gd name="connsiteY56" fmla="*/ 471288 h 868296"/>
              <a:gd name="connsiteX57" fmla="*/ 1462528 w 3485990"/>
              <a:gd name="connsiteY57" fmla="*/ 466165 h 868296"/>
              <a:gd name="connsiteX58" fmla="*/ 1411301 w 3485990"/>
              <a:gd name="connsiteY58" fmla="*/ 440552 h 868296"/>
              <a:gd name="connsiteX59" fmla="*/ 1316531 w 3485990"/>
              <a:gd name="connsiteY59" fmla="*/ 402132 h 868296"/>
              <a:gd name="connsiteX60" fmla="*/ 1260182 w 3485990"/>
              <a:gd name="connsiteY60" fmla="*/ 391886 h 868296"/>
              <a:gd name="connsiteX61" fmla="*/ 1173096 w 3485990"/>
              <a:gd name="connsiteY61" fmla="*/ 402132 h 868296"/>
              <a:gd name="connsiteX62" fmla="*/ 1137237 w 3485990"/>
              <a:gd name="connsiteY62" fmla="*/ 399570 h 868296"/>
              <a:gd name="connsiteX63" fmla="*/ 1068081 w 3485990"/>
              <a:gd name="connsiteY63" fmla="*/ 427745 h 868296"/>
              <a:gd name="connsiteX64" fmla="*/ 973311 w 3485990"/>
              <a:gd name="connsiteY64" fmla="*/ 461043 h 868296"/>
              <a:gd name="connsiteX65" fmla="*/ 881103 w 3485990"/>
              <a:gd name="connsiteY65" fmla="*/ 484095 h 868296"/>
              <a:gd name="connsiteX66" fmla="*/ 819630 w 3485990"/>
              <a:gd name="connsiteY66" fmla="*/ 499463 h 868296"/>
              <a:gd name="connsiteX67" fmla="*/ 676195 w 3485990"/>
              <a:gd name="connsiteY67" fmla="*/ 583987 h 868296"/>
              <a:gd name="connsiteX68" fmla="*/ 576303 w 3485990"/>
              <a:gd name="connsiteY68" fmla="*/ 653143 h 868296"/>
              <a:gd name="connsiteX69" fmla="*/ 455919 w 3485990"/>
              <a:gd name="connsiteY69" fmla="*/ 706932 h 868296"/>
              <a:gd name="connsiteX70" fmla="*/ 386763 w 3485990"/>
              <a:gd name="connsiteY70" fmla="*/ 763281 h 868296"/>
              <a:gd name="connsiteX71" fmla="*/ 381640 w 3485990"/>
              <a:gd name="connsiteY71" fmla="*/ 770965 h 868296"/>
              <a:gd name="connsiteX72" fmla="*/ 317607 w 3485990"/>
              <a:gd name="connsiteY72" fmla="*/ 868296 h 868296"/>
              <a:gd name="connsiteX73" fmla="*/ 251012 w 3485990"/>
              <a:gd name="connsiteY73" fmla="*/ 858051 h 868296"/>
              <a:gd name="connsiteX74" fmla="*/ 184417 w 3485990"/>
              <a:gd name="connsiteY74" fmla="*/ 768404 h 868296"/>
              <a:gd name="connsiteX75" fmla="*/ 97331 w 3485990"/>
              <a:gd name="connsiteY75" fmla="*/ 655705 h 868296"/>
              <a:gd name="connsiteX76" fmla="*/ 48666 w 3485990"/>
              <a:gd name="connsiteY76" fmla="*/ 548128 h 868296"/>
              <a:gd name="connsiteX77" fmla="*/ 0 w 3485990"/>
              <a:gd name="connsiteY77" fmla="*/ 379079 h 868296"/>
              <a:gd name="connsiteX78" fmla="*/ 92209 w 3485990"/>
              <a:gd name="connsiteY78" fmla="*/ 220276 h 868296"/>
              <a:gd name="connsiteX79" fmla="*/ 151119 w 3485990"/>
              <a:gd name="connsiteY79" fmla="*/ 148558 h 868296"/>
              <a:gd name="connsiteX80" fmla="*/ 179294 w 3485990"/>
              <a:gd name="connsiteY80" fmla="*/ 94770 h 868296"/>
              <a:gd name="connsiteX81" fmla="*/ 235644 w 3485990"/>
              <a:gd name="connsiteY81" fmla="*/ 35859 h 868296"/>
              <a:gd name="connsiteX82" fmla="*/ 340659 w 3485990"/>
              <a:gd name="connsiteY82" fmla="*/ 12807 h 868296"/>
              <a:gd name="connsiteX83" fmla="*/ 1544491 w 3485990"/>
              <a:gd name="connsiteY83" fmla="*/ 0 h 868296"/>
              <a:gd name="connsiteX84" fmla="*/ 1454844 w 3485990"/>
              <a:gd name="connsiteY84" fmla="*/ 94770 h 868296"/>
              <a:gd name="connsiteX85" fmla="*/ 1429230 w 3485990"/>
              <a:gd name="connsiteY85" fmla="*/ 156243 h 868296"/>
              <a:gd name="connsiteX86" fmla="*/ 1454844 w 3485990"/>
              <a:gd name="connsiteY86" fmla="*/ 212592 h 868296"/>
              <a:gd name="connsiteX87" fmla="*/ 1516316 w 3485990"/>
              <a:gd name="connsiteY87" fmla="*/ 245890 h 868296"/>
              <a:gd name="connsiteX0" fmla="*/ 1967748 w 3937422"/>
              <a:gd name="connsiteY0" fmla="*/ 245890 h 946437"/>
              <a:gd name="connsiteX1" fmla="*/ 2116306 w 3937422"/>
              <a:gd name="connsiteY1" fmla="*/ 238206 h 946437"/>
              <a:gd name="connsiteX2" fmla="*/ 2223883 w 3937422"/>
              <a:gd name="connsiteY2" fmla="*/ 253574 h 946437"/>
              <a:gd name="connsiteX3" fmla="*/ 2226444 w 3937422"/>
              <a:gd name="connsiteY3" fmla="*/ 256135 h 946437"/>
              <a:gd name="connsiteX4" fmla="*/ 2357072 w 3937422"/>
              <a:gd name="connsiteY4" fmla="*/ 235644 h 946437"/>
              <a:gd name="connsiteX5" fmla="*/ 2456965 w 3937422"/>
              <a:gd name="connsiteY5" fmla="*/ 186979 h 946437"/>
              <a:gd name="connsiteX6" fmla="*/ 2549173 w 3937422"/>
              <a:gd name="connsiteY6" fmla="*/ 192101 h 946437"/>
              <a:gd name="connsiteX7" fmla="*/ 2631136 w 3937422"/>
              <a:gd name="connsiteY7" fmla="*/ 274064 h 946437"/>
              <a:gd name="connsiteX8" fmla="*/ 2736151 w 3937422"/>
              <a:gd name="connsiteY8" fmla="*/ 294555 h 946437"/>
              <a:gd name="connsiteX9" fmla="*/ 2833483 w 3937422"/>
              <a:gd name="connsiteY9" fmla="*/ 299678 h 946437"/>
              <a:gd name="connsiteX10" fmla="*/ 2879587 w 3937422"/>
              <a:gd name="connsiteY10" fmla="*/ 266380 h 946437"/>
              <a:gd name="connsiteX11" fmla="*/ 2999970 w 3937422"/>
              <a:gd name="connsiteY11" fmla="*/ 271503 h 946437"/>
              <a:gd name="connsiteX12" fmla="*/ 3079372 w 3937422"/>
              <a:gd name="connsiteY12" fmla="*/ 238206 h 946437"/>
              <a:gd name="connsiteX13" fmla="*/ 3202316 w 3937422"/>
              <a:gd name="connsiteY13" fmla="*/ 199785 h 946437"/>
              <a:gd name="connsiteX14" fmla="*/ 3261227 w 3937422"/>
              <a:gd name="connsiteY14" fmla="*/ 166488 h 946437"/>
              <a:gd name="connsiteX15" fmla="*/ 3402101 w 3937422"/>
              <a:gd name="connsiteY15" fmla="*/ 140874 h 946437"/>
              <a:gd name="connsiteX16" fmla="*/ 3458451 w 3937422"/>
              <a:gd name="connsiteY16" fmla="*/ 140874 h 946437"/>
              <a:gd name="connsiteX17" fmla="*/ 3517362 w 3937422"/>
              <a:gd name="connsiteY17" fmla="*/ 94770 h 946437"/>
              <a:gd name="connsiteX18" fmla="*/ 3576272 w 3937422"/>
              <a:gd name="connsiteY18" fmla="*/ 53789 h 946437"/>
              <a:gd name="connsiteX19" fmla="*/ 3676165 w 3937422"/>
              <a:gd name="connsiteY19" fmla="*/ 10246 h 946437"/>
              <a:gd name="connsiteX20" fmla="*/ 3747883 w 3937422"/>
              <a:gd name="connsiteY20" fmla="*/ 17930 h 946437"/>
              <a:gd name="connsiteX21" fmla="*/ 3937422 w 3937422"/>
              <a:gd name="connsiteY21" fmla="*/ 12807 h 946437"/>
              <a:gd name="connsiteX22" fmla="*/ 3847775 w 3937422"/>
              <a:gd name="connsiteY22" fmla="*/ 84525 h 946437"/>
              <a:gd name="connsiteX23" fmla="*/ 3801671 w 3937422"/>
              <a:gd name="connsiteY23" fmla="*/ 148558 h 946437"/>
              <a:gd name="connsiteX24" fmla="*/ 3845214 w 3937422"/>
              <a:gd name="connsiteY24" fmla="*/ 199785 h 946437"/>
              <a:gd name="connsiteX25" fmla="*/ 3858020 w 3937422"/>
              <a:gd name="connsiteY25" fmla="*/ 217715 h 946437"/>
              <a:gd name="connsiteX26" fmla="*/ 3865704 w 3937422"/>
              <a:gd name="connsiteY26" fmla="*/ 225399 h 946437"/>
              <a:gd name="connsiteX27" fmla="*/ 3886195 w 3937422"/>
              <a:gd name="connsiteY27" fmla="*/ 258696 h 946437"/>
              <a:gd name="connsiteX28" fmla="*/ 3875950 w 3937422"/>
              <a:gd name="connsiteY28" fmla="*/ 261258 h 946437"/>
              <a:gd name="connsiteX29" fmla="*/ 3868266 w 3937422"/>
              <a:gd name="connsiteY29" fmla="*/ 263819 h 946437"/>
              <a:gd name="connsiteX30" fmla="*/ 3858020 w 3937422"/>
              <a:gd name="connsiteY30" fmla="*/ 266380 h 946437"/>
              <a:gd name="connsiteX31" fmla="*/ 3822162 w 3937422"/>
              <a:gd name="connsiteY31" fmla="*/ 279187 h 946437"/>
              <a:gd name="connsiteX32" fmla="*/ 3814477 w 3937422"/>
              <a:gd name="connsiteY32" fmla="*/ 286871 h 946437"/>
              <a:gd name="connsiteX33" fmla="*/ 3806793 w 3937422"/>
              <a:gd name="connsiteY33" fmla="*/ 289432 h 946437"/>
              <a:gd name="connsiteX34" fmla="*/ 3801671 w 3937422"/>
              <a:gd name="connsiteY34" fmla="*/ 291994 h 946437"/>
              <a:gd name="connsiteX35" fmla="*/ 3747883 w 3937422"/>
              <a:gd name="connsiteY35" fmla="*/ 327853 h 946437"/>
              <a:gd name="connsiteX36" fmla="*/ 3701778 w 3937422"/>
              <a:gd name="connsiteY36" fmla="*/ 363711 h 946437"/>
              <a:gd name="connsiteX37" fmla="*/ 3650551 w 3937422"/>
              <a:gd name="connsiteY37" fmla="*/ 414938 h 946437"/>
              <a:gd name="connsiteX38" fmla="*/ 3560904 w 3937422"/>
              <a:gd name="connsiteY38" fmla="*/ 517392 h 946437"/>
              <a:gd name="connsiteX39" fmla="*/ 3476380 w 3937422"/>
              <a:gd name="connsiteY39" fmla="*/ 614723 h 946437"/>
              <a:gd name="connsiteX40" fmla="*/ 3473819 w 3937422"/>
              <a:gd name="connsiteY40" fmla="*/ 627530 h 946437"/>
              <a:gd name="connsiteX41" fmla="*/ 3409785 w 3937422"/>
              <a:gd name="connsiteY41" fmla="*/ 676195 h 946437"/>
              <a:gd name="connsiteX42" fmla="*/ 3274034 w 3937422"/>
              <a:gd name="connsiteY42" fmla="*/ 740229 h 946437"/>
              <a:gd name="connsiteX43" fmla="*/ 3268911 w 3937422"/>
              <a:gd name="connsiteY43" fmla="*/ 750474 h 946437"/>
              <a:gd name="connsiteX44" fmla="*/ 3258666 w 3937422"/>
              <a:gd name="connsiteY44" fmla="*/ 760720 h 946437"/>
              <a:gd name="connsiteX45" fmla="*/ 3120353 w 3937422"/>
              <a:gd name="connsiteY45" fmla="*/ 750474 h 946437"/>
              <a:gd name="connsiteX46" fmla="*/ 3112669 w 3937422"/>
              <a:gd name="connsiteY46" fmla="*/ 747913 h 946437"/>
              <a:gd name="connsiteX47" fmla="*/ 3102424 w 3937422"/>
              <a:gd name="connsiteY47" fmla="*/ 742790 h 946437"/>
              <a:gd name="connsiteX48" fmla="*/ 3017899 w 3937422"/>
              <a:gd name="connsiteY48" fmla="*/ 678757 h 946437"/>
              <a:gd name="connsiteX49" fmla="*/ 2892393 w 3937422"/>
              <a:gd name="connsiteY49" fmla="*/ 632653 h 946437"/>
              <a:gd name="connsiteX50" fmla="*/ 2718222 w 3937422"/>
              <a:gd name="connsiteY50" fmla="*/ 601916 h 946437"/>
              <a:gd name="connsiteX51" fmla="*/ 2595277 w 3937422"/>
              <a:gd name="connsiteY51" fmla="*/ 591671 h 946437"/>
              <a:gd name="connsiteX52" fmla="*/ 2492824 w 3937422"/>
              <a:gd name="connsiteY52" fmla="*/ 604478 h 946437"/>
              <a:gd name="connsiteX53" fmla="*/ 2364756 w 3937422"/>
              <a:gd name="connsiteY53" fmla="*/ 578864 h 946437"/>
              <a:gd name="connsiteX54" fmla="*/ 2182901 w 3937422"/>
              <a:gd name="connsiteY54" fmla="*/ 540444 h 946437"/>
              <a:gd name="connsiteX55" fmla="*/ 2080447 w 3937422"/>
              <a:gd name="connsiteY55" fmla="*/ 512269 h 946437"/>
              <a:gd name="connsiteX56" fmla="*/ 1980555 w 3937422"/>
              <a:gd name="connsiteY56" fmla="*/ 471288 h 946437"/>
              <a:gd name="connsiteX57" fmla="*/ 1913960 w 3937422"/>
              <a:gd name="connsiteY57" fmla="*/ 466165 h 946437"/>
              <a:gd name="connsiteX58" fmla="*/ 1862733 w 3937422"/>
              <a:gd name="connsiteY58" fmla="*/ 440552 h 946437"/>
              <a:gd name="connsiteX59" fmla="*/ 1767963 w 3937422"/>
              <a:gd name="connsiteY59" fmla="*/ 402132 h 946437"/>
              <a:gd name="connsiteX60" fmla="*/ 1711614 w 3937422"/>
              <a:gd name="connsiteY60" fmla="*/ 391886 h 946437"/>
              <a:gd name="connsiteX61" fmla="*/ 1624528 w 3937422"/>
              <a:gd name="connsiteY61" fmla="*/ 402132 h 946437"/>
              <a:gd name="connsiteX62" fmla="*/ 1588669 w 3937422"/>
              <a:gd name="connsiteY62" fmla="*/ 399570 h 946437"/>
              <a:gd name="connsiteX63" fmla="*/ 1519513 w 3937422"/>
              <a:gd name="connsiteY63" fmla="*/ 427745 h 946437"/>
              <a:gd name="connsiteX64" fmla="*/ 1424743 w 3937422"/>
              <a:gd name="connsiteY64" fmla="*/ 461043 h 946437"/>
              <a:gd name="connsiteX65" fmla="*/ 1332535 w 3937422"/>
              <a:gd name="connsiteY65" fmla="*/ 484095 h 946437"/>
              <a:gd name="connsiteX66" fmla="*/ 1271062 w 3937422"/>
              <a:gd name="connsiteY66" fmla="*/ 499463 h 946437"/>
              <a:gd name="connsiteX67" fmla="*/ 1127627 w 3937422"/>
              <a:gd name="connsiteY67" fmla="*/ 583987 h 946437"/>
              <a:gd name="connsiteX68" fmla="*/ 1027735 w 3937422"/>
              <a:gd name="connsiteY68" fmla="*/ 653143 h 946437"/>
              <a:gd name="connsiteX69" fmla="*/ 907351 w 3937422"/>
              <a:gd name="connsiteY69" fmla="*/ 706932 h 946437"/>
              <a:gd name="connsiteX70" fmla="*/ 838195 w 3937422"/>
              <a:gd name="connsiteY70" fmla="*/ 763281 h 946437"/>
              <a:gd name="connsiteX71" fmla="*/ 833072 w 3937422"/>
              <a:gd name="connsiteY71" fmla="*/ 770965 h 946437"/>
              <a:gd name="connsiteX72" fmla="*/ 769039 w 3937422"/>
              <a:gd name="connsiteY72" fmla="*/ 868296 h 946437"/>
              <a:gd name="connsiteX73" fmla="*/ 702444 w 3937422"/>
              <a:gd name="connsiteY73" fmla="*/ 858051 h 946437"/>
              <a:gd name="connsiteX74" fmla="*/ 635849 w 3937422"/>
              <a:gd name="connsiteY74" fmla="*/ 768404 h 946437"/>
              <a:gd name="connsiteX75" fmla="*/ 548763 w 3937422"/>
              <a:gd name="connsiteY75" fmla="*/ 655705 h 946437"/>
              <a:gd name="connsiteX76" fmla="*/ 0 w 3937422"/>
              <a:gd name="connsiteY76" fmla="*/ 905294 h 946437"/>
              <a:gd name="connsiteX77" fmla="*/ 451432 w 3937422"/>
              <a:gd name="connsiteY77" fmla="*/ 379079 h 946437"/>
              <a:gd name="connsiteX78" fmla="*/ 543641 w 3937422"/>
              <a:gd name="connsiteY78" fmla="*/ 220276 h 946437"/>
              <a:gd name="connsiteX79" fmla="*/ 602551 w 3937422"/>
              <a:gd name="connsiteY79" fmla="*/ 148558 h 946437"/>
              <a:gd name="connsiteX80" fmla="*/ 630726 w 3937422"/>
              <a:gd name="connsiteY80" fmla="*/ 94770 h 946437"/>
              <a:gd name="connsiteX81" fmla="*/ 687076 w 3937422"/>
              <a:gd name="connsiteY81" fmla="*/ 35859 h 946437"/>
              <a:gd name="connsiteX82" fmla="*/ 792091 w 3937422"/>
              <a:gd name="connsiteY82" fmla="*/ 12807 h 946437"/>
              <a:gd name="connsiteX83" fmla="*/ 1995923 w 3937422"/>
              <a:gd name="connsiteY83" fmla="*/ 0 h 946437"/>
              <a:gd name="connsiteX84" fmla="*/ 1906276 w 3937422"/>
              <a:gd name="connsiteY84" fmla="*/ 94770 h 946437"/>
              <a:gd name="connsiteX85" fmla="*/ 1880662 w 3937422"/>
              <a:gd name="connsiteY85" fmla="*/ 156243 h 946437"/>
              <a:gd name="connsiteX86" fmla="*/ 1906276 w 3937422"/>
              <a:gd name="connsiteY86" fmla="*/ 212592 h 946437"/>
              <a:gd name="connsiteX87" fmla="*/ 1967748 w 3937422"/>
              <a:gd name="connsiteY87" fmla="*/ 245890 h 946437"/>
              <a:gd name="connsiteX0" fmla="*/ 2253859 w 4223533"/>
              <a:gd name="connsiteY0" fmla="*/ 245890 h 1227185"/>
              <a:gd name="connsiteX1" fmla="*/ 2402417 w 4223533"/>
              <a:gd name="connsiteY1" fmla="*/ 238206 h 1227185"/>
              <a:gd name="connsiteX2" fmla="*/ 2509994 w 4223533"/>
              <a:gd name="connsiteY2" fmla="*/ 253574 h 1227185"/>
              <a:gd name="connsiteX3" fmla="*/ 2512555 w 4223533"/>
              <a:gd name="connsiteY3" fmla="*/ 256135 h 1227185"/>
              <a:gd name="connsiteX4" fmla="*/ 2643183 w 4223533"/>
              <a:gd name="connsiteY4" fmla="*/ 235644 h 1227185"/>
              <a:gd name="connsiteX5" fmla="*/ 2743076 w 4223533"/>
              <a:gd name="connsiteY5" fmla="*/ 186979 h 1227185"/>
              <a:gd name="connsiteX6" fmla="*/ 2835284 w 4223533"/>
              <a:gd name="connsiteY6" fmla="*/ 192101 h 1227185"/>
              <a:gd name="connsiteX7" fmla="*/ 2917247 w 4223533"/>
              <a:gd name="connsiteY7" fmla="*/ 274064 h 1227185"/>
              <a:gd name="connsiteX8" fmla="*/ 3022262 w 4223533"/>
              <a:gd name="connsiteY8" fmla="*/ 294555 h 1227185"/>
              <a:gd name="connsiteX9" fmla="*/ 3119594 w 4223533"/>
              <a:gd name="connsiteY9" fmla="*/ 299678 h 1227185"/>
              <a:gd name="connsiteX10" fmla="*/ 3165698 w 4223533"/>
              <a:gd name="connsiteY10" fmla="*/ 266380 h 1227185"/>
              <a:gd name="connsiteX11" fmla="*/ 3286081 w 4223533"/>
              <a:gd name="connsiteY11" fmla="*/ 271503 h 1227185"/>
              <a:gd name="connsiteX12" fmla="*/ 3365483 w 4223533"/>
              <a:gd name="connsiteY12" fmla="*/ 238206 h 1227185"/>
              <a:gd name="connsiteX13" fmla="*/ 3488427 w 4223533"/>
              <a:gd name="connsiteY13" fmla="*/ 199785 h 1227185"/>
              <a:gd name="connsiteX14" fmla="*/ 3547338 w 4223533"/>
              <a:gd name="connsiteY14" fmla="*/ 166488 h 1227185"/>
              <a:gd name="connsiteX15" fmla="*/ 3688212 w 4223533"/>
              <a:gd name="connsiteY15" fmla="*/ 140874 h 1227185"/>
              <a:gd name="connsiteX16" fmla="*/ 3744562 w 4223533"/>
              <a:gd name="connsiteY16" fmla="*/ 140874 h 1227185"/>
              <a:gd name="connsiteX17" fmla="*/ 3803473 w 4223533"/>
              <a:gd name="connsiteY17" fmla="*/ 94770 h 1227185"/>
              <a:gd name="connsiteX18" fmla="*/ 3862383 w 4223533"/>
              <a:gd name="connsiteY18" fmla="*/ 53789 h 1227185"/>
              <a:gd name="connsiteX19" fmla="*/ 3962276 w 4223533"/>
              <a:gd name="connsiteY19" fmla="*/ 10246 h 1227185"/>
              <a:gd name="connsiteX20" fmla="*/ 4033994 w 4223533"/>
              <a:gd name="connsiteY20" fmla="*/ 17930 h 1227185"/>
              <a:gd name="connsiteX21" fmla="*/ 4223533 w 4223533"/>
              <a:gd name="connsiteY21" fmla="*/ 12807 h 1227185"/>
              <a:gd name="connsiteX22" fmla="*/ 4133886 w 4223533"/>
              <a:gd name="connsiteY22" fmla="*/ 84525 h 1227185"/>
              <a:gd name="connsiteX23" fmla="*/ 4087782 w 4223533"/>
              <a:gd name="connsiteY23" fmla="*/ 148558 h 1227185"/>
              <a:gd name="connsiteX24" fmla="*/ 4131325 w 4223533"/>
              <a:gd name="connsiteY24" fmla="*/ 199785 h 1227185"/>
              <a:gd name="connsiteX25" fmla="*/ 4144131 w 4223533"/>
              <a:gd name="connsiteY25" fmla="*/ 217715 h 1227185"/>
              <a:gd name="connsiteX26" fmla="*/ 4151815 w 4223533"/>
              <a:gd name="connsiteY26" fmla="*/ 225399 h 1227185"/>
              <a:gd name="connsiteX27" fmla="*/ 4172306 w 4223533"/>
              <a:gd name="connsiteY27" fmla="*/ 258696 h 1227185"/>
              <a:gd name="connsiteX28" fmla="*/ 4162061 w 4223533"/>
              <a:gd name="connsiteY28" fmla="*/ 261258 h 1227185"/>
              <a:gd name="connsiteX29" fmla="*/ 4154377 w 4223533"/>
              <a:gd name="connsiteY29" fmla="*/ 263819 h 1227185"/>
              <a:gd name="connsiteX30" fmla="*/ 4144131 w 4223533"/>
              <a:gd name="connsiteY30" fmla="*/ 266380 h 1227185"/>
              <a:gd name="connsiteX31" fmla="*/ 4108273 w 4223533"/>
              <a:gd name="connsiteY31" fmla="*/ 279187 h 1227185"/>
              <a:gd name="connsiteX32" fmla="*/ 4100588 w 4223533"/>
              <a:gd name="connsiteY32" fmla="*/ 286871 h 1227185"/>
              <a:gd name="connsiteX33" fmla="*/ 4092904 w 4223533"/>
              <a:gd name="connsiteY33" fmla="*/ 289432 h 1227185"/>
              <a:gd name="connsiteX34" fmla="*/ 4087782 w 4223533"/>
              <a:gd name="connsiteY34" fmla="*/ 291994 h 1227185"/>
              <a:gd name="connsiteX35" fmla="*/ 4033994 w 4223533"/>
              <a:gd name="connsiteY35" fmla="*/ 327853 h 1227185"/>
              <a:gd name="connsiteX36" fmla="*/ 3987889 w 4223533"/>
              <a:gd name="connsiteY36" fmla="*/ 363711 h 1227185"/>
              <a:gd name="connsiteX37" fmla="*/ 3936662 w 4223533"/>
              <a:gd name="connsiteY37" fmla="*/ 414938 h 1227185"/>
              <a:gd name="connsiteX38" fmla="*/ 3847015 w 4223533"/>
              <a:gd name="connsiteY38" fmla="*/ 517392 h 1227185"/>
              <a:gd name="connsiteX39" fmla="*/ 3762491 w 4223533"/>
              <a:gd name="connsiteY39" fmla="*/ 614723 h 1227185"/>
              <a:gd name="connsiteX40" fmla="*/ 3759930 w 4223533"/>
              <a:gd name="connsiteY40" fmla="*/ 627530 h 1227185"/>
              <a:gd name="connsiteX41" fmla="*/ 3695896 w 4223533"/>
              <a:gd name="connsiteY41" fmla="*/ 676195 h 1227185"/>
              <a:gd name="connsiteX42" fmla="*/ 3560145 w 4223533"/>
              <a:gd name="connsiteY42" fmla="*/ 740229 h 1227185"/>
              <a:gd name="connsiteX43" fmla="*/ 3555022 w 4223533"/>
              <a:gd name="connsiteY43" fmla="*/ 750474 h 1227185"/>
              <a:gd name="connsiteX44" fmla="*/ 3544777 w 4223533"/>
              <a:gd name="connsiteY44" fmla="*/ 760720 h 1227185"/>
              <a:gd name="connsiteX45" fmla="*/ 3406464 w 4223533"/>
              <a:gd name="connsiteY45" fmla="*/ 750474 h 1227185"/>
              <a:gd name="connsiteX46" fmla="*/ 3398780 w 4223533"/>
              <a:gd name="connsiteY46" fmla="*/ 747913 h 1227185"/>
              <a:gd name="connsiteX47" fmla="*/ 3388535 w 4223533"/>
              <a:gd name="connsiteY47" fmla="*/ 742790 h 1227185"/>
              <a:gd name="connsiteX48" fmla="*/ 3304010 w 4223533"/>
              <a:gd name="connsiteY48" fmla="*/ 678757 h 1227185"/>
              <a:gd name="connsiteX49" fmla="*/ 3178504 w 4223533"/>
              <a:gd name="connsiteY49" fmla="*/ 632653 h 1227185"/>
              <a:gd name="connsiteX50" fmla="*/ 3004333 w 4223533"/>
              <a:gd name="connsiteY50" fmla="*/ 601916 h 1227185"/>
              <a:gd name="connsiteX51" fmla="*/ 2881388 w 4223533"/>
              <a:gd name="connsiteY51" fmla="*/ 591671 h 1227185"/>
              <a:gd name="connsiteX52" fmla="*/ 2778935 w 4223533"/>
              <a:gd name="connsiteY52" fmla="*/ 604478 h 1227185"/>
              <a:gd name="connsiteX53" fmla="*/ 2650867 w 4223533"/>
              <a:gd name="connsiteY53" fmla="*/ 578864 h 1227185"/>
              <a:gd name="connsiteX54" fmla="*/ 2469012 w 4223533"/>
              <a:gd name="connsiteY54" fmla="*/ 540444 h 1227185"/>
              <a:gd name="connsiteX55" fmla="*/ 2366558 w 4223533"/>
              <a:gd name="connsiteY55" fmla="*/ 512269 h 1227185"/>
              <a:gd name="connsiteX56" fmla="*/ 2266666 w 4223533"/>
              <a:gd name="connsiteY56" fmla="*/ 471288 h 1227185"/>
              <a:gd name="connsiteX57" fmla="*/ 2200071 w 4223533"/>
              <a:gd name="connsiteY57" fmla="*/ 466165 h 1227185"/>
              <a:gd name="connsiteX58" fmla="*/ 2148844 w 4223533"/>
              <a:gd name="connsiteY58" fmla="*/ 440552 h 1227185"/>
              <a:gd name="connsiteX59" fmla="*/ 2054074 w 4223533"/>
              <a:gd name="connsiteY59" fmla="*/ 402132 h 1227185"/>
              <a:gd name="connsiteX60" fmla="*/ 1997725 w 4223533"/>
              <a:gd name="connsiteY60" fmla="*/ 391886 h 1227185"/>
              <a:gd name="connsiteX61" fmla="*/ 1910639 w 4223533"/>
              <a:gd name="connsiteY61" fmla="*/ 402132 h 1227185"/>
              <a:gd name="connsiteX62" fmla="*/ 1874780 w 4223533"/>
              <a:gd name="connsiteY62" fmla="*/ 399570 h 1227185"/>
              <a:gd name="connsiteX63" fmla="*/ 1805624 w 4223533"/>
              <a:gd name="connsiteY63" fmla="*/ 427745 h 1227185"/>
              <a:gd name="connsiteX64" fmla="*/ 1710854 w 4223533"/>
              <a:gd name="connsiteY64" fmla="*/ 461043 h 1227185"/>
              <a:gd name="connsiteX65" fmla="*/ 1618646 w 4223533"/>
              <a:gd name="connsiteY65" fmla="*/ 484095 h 1227185"/>
              <a:gd name="connsiteX66" fmla="*/ 1557173 w 4223533"/>
              <a:gd name="connsiteY66" fmla="*/ 499463 h 1227185"/>
              <a:gd name="connsiteX67" fmla="*/ 1413738 w 4223533"/>
              <a:gd name="connsiteY67" fmla="*/ 583987 h 1227185"/>
              <a:gd name="connsiteX68" fmla="*/ 1313846 w 4223533"/>
              <a:gd name="connsiteY68" fmla="*/ 653143 h 1227185"/>
              <a:gd name="connsiteX69" fmla="*/ 1193462 w 4223533"/>
              <a:gd name="connsiteY69" fmla="*/ 706932 h 1227185"/>
              <a:gd name="connsiteX70" fmla="*/ 1124306 w 4223533"/>
              <a:gd name="connsiteY70" fmla="*/ 763281 h 1227185"/>
              <a:gd name="connsiteX71" fmla="*/ 1119183 w 4223533"/>
              <a:gd name="connsiteY71" fmla="*/ 770965 h 1227185"/>
              <a:gd name="connsiteX72" fmla="*/ 1055150 w 4223533"/>
              <a:gd name="connsiteY72" fmla="*/ 868296 h 1227185"/>
              <a:gd name="connsiteX73" fmla="*/ 988555 w 4223533"/>
              <a:gd name="connsiteY73" fmla="*/ 858051 h 1227185"/>
              <a:gd name="connsiteX74" fmla="*/ 921960 w 4223533"/>
              <a:gd name="connsiteY74" fmla="*/ 768404 h 1227185"/>
              <a:gd name="connsiteX75" fmla="*/ 49024 w 4223533"/>
              <a:gd name="connsiteY75" fmla="*/ 1227185 h 1227185"/>
              <a:gd name="connsiteX76" fmla="*/ 286111 w 4223533"/>
              <a:gd name="connsiteY76" fmla="*/ 905294 h 1227185"/>
              <a:gd name="connsiteX77" fmla="*/ 737543 w 4223533"/>
              <a:gd name="connsiteY77" fmla="*/ 379079 h 1227185"/>
              <a:gd name="connsiteX78" fmla="*/ 829752 w 4223533"/>
              <a:gd name="connsiteY78" fmla="*/ 220276 h 1227185"/>
              <a:gd name="connsiteX79" fmla="*/ 888662 w 4223533"/>
              <a:gd name="connsiteY79" fmla="*/ 148558 h 1227185"/>
              <a:gd name="connsiteX80" fmla="*/ 916837 w 4223533"/>
              <a:gd name="connsiteY80" fmla="*/ 94770 h 1227185"/>
              <a:gd name="connsiteX81" fmla="*/ 973187 w 4223533"/>
              <a:gd name="connsiteY81" fmla="*/ 35859 h 1227185"/>
              <a:gd name="connsiteX82" fmla="*/ 1078202 w 4223533"/>
              <a:gd name="connsiteY82" fmla="*/ 12807 h 1227185"/>
              <a:gd name="connsiteX83" fmla="*/ 2282034 w 4223533"/>
              <a:gd name="connsiteY83" fmla="*/ 0 h 1227185"/>
              <a:gd name="connsiteX84" fmla="*/ 2192387 w 4223533"/>
              <a:gd name="connsiteY84" fmla="*/ 94770 h 1227185"/>
              <a:gd name="connsiteX85" fmla="*/ 2166773 w 4223533"/>
              <a:gd name="connsiteY85" fmla="*/ 156243 h 1227185"/>
              <a:gd name="connsiteX86" fmla="*/ 2192387 w 4223533"/>
              <a:gd name="connsiteY86" fmla="*/ 212592 h 1227185"/>
              <a:gd name="connsiteX87" fmla="*/ 2253859 w 4223533"/>
              <a:gd name="connsiteY87" fmla="*/ 245890 h 1227185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868296 h 1482760"/>
              <a:gd name="connsiteX73" fmla="*/ 988555 w 4223533"/>
              <a:gd name="connsiteY73" fmla="*/ 858051 h 1482760"/>
              <a:gd name="connsiteX74" fmla="*/ 493300 w 4223533"/>
              <a:gd name="connsiteY74" fmla="*/ 1482760 h 1482760"/>
              <a:gd name="connsiteX75" fmla="*/ 49024 w 4223533"/>
              <a:gd name="connsiteY75" fmla="*/ 1227185 h 1482760"/>
              <a:gd name="connsiteX76" fmla="*/ 286111 w 4223533"/>
              <a:gd name="connsiteY76" fmla="*/ 905294 h 1482760"/>
              <a:gd name="connsiteX77" fmla="*/ 737543 w 4223533"/>
              <a:gd name="connsiteY77" fmla="*/ 379079 h 1482760"/>
              <a:gd name="connsiteX78" fmla="*/ 829752 w 4223533"/>
              <a:gd name="connsiteY78" fmla="*/ 220276 h 1482760"/>
              <a:gd name="connsiteX79" fmla="*/ 888662 w 4223533"/>
              <a:gd name="connsiteY79" fmla="*/ 148558 h 1482760"/>
              <a:gd name="connsiteX80" fmla="*/ 916837 w 4223533"/>
              <a:gd name="connsiteY80" fmla="*/ 94770 h 1482760"/>
              <a:gd name="connsiteX81" fmla="*/ 973187 w 4223533"/>
              <a:gd name="connsiteY81" fmla="*/ 35859 h 1482760"/>
              <a:gd name="connsiteX82" fmla="*/ 1078202 w 4223533"/>
              <a:gd name="connsiteY82" fmla="*/ 12807 h 1482760"/>
              <a:gd name="connsiteX83" fmla="*/ 2282034 w 4223533"/>
              <a:gd name="connsiteY83" fmla="*/ 0 h 1482760"/>
              <a:gd name="connsiteX84" fmla="*/ 2192387 w 4223533"/>
              <a:gd name="connsiteY84" fmla="*/ 94770 h 1482760"/>
              <a:gd name="connsiteX85" fmla="*/ 2166773 w 4223533"/>
              <a:gd name="connsiteY85" fmla="*/ 156243 h 1482760"/>
              <a:gd name="connsiteX86" fmla="*/ 2192387 w 4223533"/>
              <a:gd name="connsiteY86" fmla="*/ 212592 h 1482760"/>
              <a:gd name="connsiteX87" fmla="*/ 2253859 w 4223533"/>
              <a:gd name="connsiteY87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868296 h 1482760"/>
              <a:gd name="connsiteX73" fmla="*/ 917085 w 4223533"/>
              <a:gd name="connsiteY73" fmla="*/ 1143779 h 1482760"/>
              <a:gd name="connsiteX74" fmla="*/ 493300 w 4223533"/>
              <a:gd name="connsiteY74" fmla="*/ 1482760 h 1482760"/>
              <a:gd name="connsiteX75" fmla="*/ 49024 w 4223533"/>
              <a:gd name="connsiteY75" fmla="*/ 1227185 h 1482760"/>
              <a:gd name="connsiteX76" fmla="*/ 286111 w 4223533"/>
              <a:gd name="connsiteY76" fmla="*/ 905294 h 1482760"/>
              <a:gd name="connsiteX77" fmla="*/ 737543 w 4223533"/>
              <a:gd name="connsiteY77" fmla="*/ 379079 h 1482760"/>
              <a:gd name="connsiteX78" fmla="*/ 829752 w 4223533"/>
              <a:gd name="connsiteY78" fmla="*/ 220276 h 1482760"/>
              <a:gd name="connsiteX79" fmla="*/ 888662 w 4223533"/>
              <a:gd name="connsiteY79" fmla="*/ 148558 h 1482760"/>
              <a:gd name="connsiteX80" fmla="*/ 916837 w 4223533"/>
              <a:gd name="connsiteY80" fmla="*/ 94770 h 1482760"/>
              <a:gd name="connsiteX81" fmla="*/ 973187 w 4223533"/>
              <a:gd name="connsiteY81" fmla="*/ 35859 h 1482760"/>
              <a:gd name="connsiteX82" fmla="*/ 1078202 w 4223533"/>
              <a:gd name="connsiteY82" fmla="*/ 12807 h 1482760"/>
              <a:gd name="connsiteX83" fmla="*/ 2282034 w 4223533"/>
              <a:gd name="connsiteY83" fmla="*/ 0 h 1482760"/>
              <a:gd name="connsiteX84" fmla="*/ 2192387 w 4223533"/>
              <a:gd name="connsiteY84" fmla="*/ 94770 h 1482760"/>
              <a:gd name="connsiteX85" fmla="*/ 2166773 w 4223533"/>
              <a:gd name="connsiteY85" fmla="*/ 156243 h 1482760"/>
              <a:gd name="connsiteX86" fmla="*/ 2192387 w 4223533"/>
              <a:gd name="connsiteY86" fmla="*/ 212592 h 1482760"/>
              <a:gd name="connsiteX87" fmla="*/ 2253859 w 4223533"/>
              <a:gd name="connsiteY87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868296 h 1482760"/>
              <a:gd name="connsiteX73" fmla="*/ 917085 w 4223533"/>
              <a:gd name="connsiteY73" fmla="*/ 1143779 h 1482760"/>
              <a:gd name="connsiteX74" fmla="*/ 493300 w 4223533"/>
              <a:gd name="connsiteY74" fmla="*/ 1482760 h 1482760"/>
              <a:gd name="connsiteX75" fmla="*/ 276502 w 4223533"/>
              <a:gd name="connsiteY75" fmla="*/ 1434049 h 1482760"/>
              <a:gd name="connsiteX76" fmla="*/ 49024 w 4223533"/>
              <a:gd name="connsiteY76" fmla="*/ 1227185 h 1482760"/>
              <a:gd name="connsiteX77" fmla="*/ 286111 w 4223533"/>
              <a:gd name="connsiteY77" fmla="*/ 905294 h 1482760"/>
              <a:gd name="connsiteX78" fmla="*/ 737543 w 4223533"/>
              <a:gd name="connsiteY78" fmla="*/ 379079 h 1482760"/>
              <a:gd name="connsiteX79" fmla="*/ 829752 w 4223533"/>
              <a:gd name="connsiteY79" fmla="*/ 220276 h 1482760"/>
              <a:gd name="connsiteX80" fmla="*/ 888662 w 4223533"/>
              <a:gd name="connsiteY80" fmla="*/ 148558 h 1482760"/>
              <a:gd name="connsiteX81" fmla="*/ 916837 w 4223533"/>
              <a:gd name="connsiteY81" fmla="*/ 94770 h 1482760"/>
              <a:gd name="connsiteX82" fmla="*/ 973187 w 4223533"/>
              <a:gd name="connsiteY82" fmla="*/ 35859 h 1482760"/>
              <a:gd name="connsiteX83" fmla="*/ 1078202 w 4223533"/>
              <a:gd name="connsiteY83" fmla="*/ 12807 h 1482760"/>
              <a:gd name="connsiteX84" fmla="*/ 2282034 w 4223533"/>
              <a:gd name="connsiteY84" fmla="*/ 0 h 1482760"/>
              <a:gd name="connsiteX85" fmla="*/ 2192387 w 4223533"/>
              <a:gd name="connsiteY85" fmla="*/ 94770 h 1482760"/>
              <a:gd name="connsiteX86" fmla="*/ 2166773 w 4223533"/>
              <a:gd name="connsiteY86" fmla="*/ 156243 h 1482760"/>
              <a:gd name="connsiteX87" fmla="*/ 2192387 w 4223533"/>
              <a:gd name="connsiteY87" fmla="*/ 212592 h 1482760"/>
              <a:gd name="connsiteX88" fmla="*/ 2253859 w 4223533"/>
              <a:gd name="connsiteY88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868296 h 1482760"/>
              <a:gd name="connsiteX73" fmla="*/ 983681 w 4223533"/>
              <a:gd name="connsiteY73" fmla="*/ 807079 h 1482760"/>
              <a:gd name="connsiteX74" fmla="*/ 917085 w 4223533"/>
              <a:gd name="connsiteY74" fmla="*/ 1143779 h 1482760"/>
              <a:gd name="connsiteX75" fmla="*/ 493300 w 4223533"/>
              <a:gd name="connsiteY75" fmla="*/ 1482760 h 1482760"/>
              <a:gd name="connsiteX76" fmla="*/ 276502 w 4223533"/>
              <a:gd name="connsiteY76" fmla="*/ 1434049 h 1482760"/>
              <a:gd name="connsiteX77" fmla="*/ 49024 w 4223533"/>
              <a:gd name="connsiteY77" fmla="*/ 1227185 h 1482760"/>
              <a:gd name="connsiteX78" fmla="*/ 286111 w 4223533"/>
              <a:gd name="connsiteY78" fmla="*/ 905294 h 1482760"/>
              <a:gd name="connsiteX79" fmla="*/ 737543 w 4223533"/>
              <a:gd name="connsiteY79" fmla="*/ 379079 h 1482760"/>
              <a:gd name="connsiteX80" fmla="*/ 829752 w 4223533"/>
              <a:gd name="connsiteY80" fmla="*/ 220276 h 1482760"/>
              <a:gd name="connsiteX81" fmla="*/ 888662 w 4223533"/>
              <a:gd name="connsiteY81" fmla="*/ 148558 h 1482760"/>
              <a:gd name="connsiteX82" fmla="*/ 916837 w 4223533"/>
              <a:gd name="connsiteY82" fmla="*/ 94770 h 1482760"/>
              <a:gd name="connsiteX83" fmla="*/ 973187 w 4223533"/>
              <a:gd name="connsiteY83" fmla="*/ 35859 h 1482760"/>
              <a:gd name="connsiteX84" fmla="*/ 1078202 w 4223533"/>
              <a:gd name="connsiteY84" fmla="*/ 12807 h 1482760"/>
              <a:gd name="connsiteX85" fmla="*/ 2282034 w 4223533"/>
              <a:gd name="connsiteY85" fmla="*/ 0 h 1482760"/>
              <a:gd name="connsiteX86" fmla="*/ 2192387 w 4223533"/>
              <a:gd name="connsiteY86" fmla="*/ 94770 h 1482760"/>
              <a:gd name="connsiteX87" fmla="*/ 2166773 w 4223533"/>
              <a:gd name="connsiteY87" fmla="*/ 156243 h 1482760"/>
              <a:gd name="connsiteX88" fmla="*/ 2192387 w 4223533"/>
              <a:gd name="connsiteY88" fmla="*/ 212592 h 1482760"/>
              <a:gd name="connsiteX89" fmla="*/ 2253859 w 4223533"/>
              <a:gd name="connsiteY89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17085 w 4223533"/>
              <a:gd name="connsiteY74" fmla="*/ 1143779 h 1482760"/>
              <a:gd name="connsiteX75" fmla="*/ 493300 w 4223533"/>
              <a:gd name="connsiteY75" fmla="*/ 1482760 h 1482760"/>
              <a:gd name="connsiteX76" fmla="*/ 276502 w 4223533"/>
              <a:gd name="connsiteY76" fmla="*/ 1434049 h 1482760"/>
              <a:gd name="connsiteX77" fmla="*/ 49024 w 4223533"/>
              <a:gd name="connsiteY77" fmla="*/ 1227185 h 1482760"/>
              <a:gd name="connsiteX78" fmla="*/ 286111 w 4223533"/>
              <a:gd name="connsiteY78" fmla="*/ 905294 h 1482760"/>
              <a:gd name="connsiteX79" fmla="*/ 737543 w 4223533"/>
              <a:gd name="connsiteY79" fmla="*/ 379079 h 1482760"/>
              <a:gd name="connsiteX80" fmla="*/ 829752 w 4223533"/>
              <a:gd name="connsiteY80" fmla="*/ 220276 h 1482760"/>
              <a:gd name="connsiteX81" fmla="*/ 888662 w 4223533"/>
              <a:gd name="connsiteY81" fmla="*/ 148558 h 1482760"/>
              <a:gd name="connsiteX82" fmla="*/ 916837 w 4223533"/>
              <a:gd name="connsiteY82" fmla="*/ 94770 h 1482760"/>
              <a:gd name="connsiteX83" fmla="*/ 973187 w 4223533"/>
              <a:gd name="connsiteY83" fmla="*/ 35859 h 1482760"/>
              <a:gd name="connsiteX84" fmla="*/ 1078202 w 4223533"/>
              <a:gd name="connsiteY84" fmla="*/ 12807 h 1482760"/>
              <a:gd name="connsiteX85" fmla="*/ 2282034 w 4223533"/>
              <a:gd name="connsiteY85" fmla="*/ 0 h 1482760"/>
              <a:gd name="connsiteX86" fmla="*/ 2192387 w 4223533"/>
              <a:gd name="connsiteY86" fmla="*/ 94770 h 1482760"/>
              <a:gd name="connsiteX87" fmla="*/ 2166773 w 4223533"/>
              <a:gd name="connsiteY87" fmla="*/ 156243 h 1482760"/>
              <a:gd name="connsiteX88" fmla="*/ 2192387 w 4223533"/>
              <a:gd name="connsiteY88" fmla="*/ 212592 h 1482760"/>
              <a:gd name="connsiteX89" fmla="*/ 2253859 w 4223533"/>
              <a:gd name="connsiteY89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1049716 w 4223533"/>
              <a:gd name="connsiteY74" fmla="*/ 1319672 h 1482760"/>
              <a:gd name="connsiteX75" fmla="*/ 917085 w 4223533"/>
              <a:gd name="connsiteY75" fmla="*/ 1143779 h 1482760"/>
              <a:gd name="connsiteX76" fmla="*/ 493300 w 4223533"/>
              <a:gd name="connsiteY76" fmla="*/ 1482760 h 1482760"/>
              <a:gd name="connsiteX77" fmla="*/ 276502 w 4223533"/>
              <a:gd name="connsiteY77" fmla="*/ 1434049 h 1482760"/>
              <a:gd name="connsiteX78" fmla="*/ 49024 w 4223533"/>
              <a:gd name="connsiteY78" fmla="*/ 1227185 h 1482760"/>
              <a:gd name="connsiteX79" fmla="*/ 286111 w 4223533"/>
              <a:gd name="connsiteY79" fmla="*/ 905294 h 1482760"/>
              <a:gd name="connsiteX80" fmla="*/ 737543 w 4223533"/>
              <a:gd name="connsiteY80" fmla="*/ 379079 h 1482760"/>
              <a:gd name="connsiteX81" fmla="*/ 829752 w 4223533"/>
              <a:gd name="connsiteY81" fmla="*/ 220276 h 1482760"/>
              <a:gd name="connsiteX82" fmla="*/ 888662 w 4223533"/>
              <a:gd name="connsiteY82" fmla="*/ 148558 h 1482760"/>
              <a:gd name="connsiteX83" fmla="*/ 916837 w 4223533"/>
              <a:gd name="connsiteY83" fmla="*/ 94770 h 1482760"/>
              <a:gd name="connsiteX84" fmla="*/ 973187 w 4223533"/>
              <a:gd name="connsiteY84" fmla="*/ 35859 h 1482760"/>
              <a:gd name="connsiteX85" fmla="*/ 1078202 w 4223533"/>
              <a:gd name="connsiteY85" fmla="*/ 12807 h 1482760"/>
              <a:gd name="connsiteX86" fmla="*/ 2282034 w 4223533"/>
              <a:gd name="connsiteY86" fmla="*/ 0 h 1482760"/>
              <a:gd name="connsiteX87" fmla="*/ 2192387 w 4223533"/>
              <a:gd name="connsiteY87" fmla="*/ 94770 h 1482760"/>
              <a:gd name="connsiteX88" fmla="*/ 2166773 w 4223533"/>
              <a:gd name="connsiteY88" fmla="*/ 156243 h 1482760"/>
              <a:gd name="connsiteX89" fmla="*/ 2192387 w 4223533"/>
              <a:gd name="connsiteY89" fmla="*/ 212592 h 1482760"/>
              <a:gd name="connsiteX90" fmla="*/ 2253859 w 4223533"/>
              <a:gd name="connsiteY90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1057401 w 4223533"/>
              <a:gd name="connsiteY74" fmla="*/ 817068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1057401 w 4223533"/>
              <a:gd name="connsiteY75" fmla="*/ 817068 h 1482760"/>
              <a:gd name="connsiteX76" fmla="*/ 1131400 w 4223533"/>
              <a:gd name="connsiteY76" fmla="*/ 965043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80872 w 4223533"/>
              <a:gd name="connsiteY75" fmla="*/ 801700 h 1482760"/>
              <a:gd name="connsiteX76" fmla="*/ 1057401 w 4223533"/>
              <a:gd name="connsiteY76" fmla="*/ 817068 h 1482760"/>
              <a:gd name="connsiteX77" fmla="*/ 1131400 w 4223533"/>
              <a:gd name="connsiteY77" fmla="*/ 965043 h 1482760"/>
              <a:gd name="connsiteX78" fmla="*/ 1049716 w 4223533"/>
              <a:gd name="connsiteY78" fmla="*/ 1319672 h 1482760"/>
              <a:gd name="connsiteX79" fmla="*/ 917085 w 4223533"/>
              <a:gd name="connsiteY79" fmla="*/ 1143779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80872 w 4223533"/>
              <a:gd name="connsiteY75" fmla="*/ 801700 h 1482760"/>
              <a:gd name="connsiteX76" fmla="*/ 975749 w 4223533"/>
              <a:gd name="connsiteY76" fmla="*/ 791455 h 1482760"/>
              <a:gd name="connsiteX77" fmla="*/ 1057401 w 4223533"/>
              <a:gd name="connsiteY77" fmla="*/ 817068 h 1482760"/>
              <a:gd name="connsiteX78" fmla="*/ 1131400 w 4223533"/>
              <a:gd name="connsiteY78" fmla="*/ 965043 h 1482760"/>
              <a:gd name="connsiteX79" fmla="*/ 1049716 w 4223533"/>
              <a:gd name="connsiteY79" fmla="*/ 1319672 h 1482760"/>
              <a:gd name="connsiteX80" fmla="*/ 917085 w 4223533"/>
              <a:gd name="connsiteY80" fmla="*/ 1143779 h 1482760"/>
              <a:gd name="connsiteX81" fmla="*/ 493300 w 4223533"/>
              <a:gd name="connsiteY81" fmla="*/ 1482760 h 1482760"/>
              <a:gd name="connsiteX82" fmla="*/ 276502 w 4223533"/>
              <a:gd name="connsiteY82" fmla="*/ 1434049 h 1482760"/>
              <a:gd name="connsiteX83" fmla="*/ 49024 w 4223533"/>
              <a:gd name="connsiteY83" fmla="*/ 1227185 h 1482760"/>
              <a:gd name="connsiteX84" fmla="*/ 286111 w 4223533"/>
              <a:gd name="connsiteY84" fmla="*/ 905294 h 1482760"/>
              <a:gd name="connsiteX85" fmla="*/ 737543 w 4223533"/>
              <a:gd name="connsiteY85" fmla="*/ 379079 h 1482760"/>
              <a:gd name="connsiteX86" fmla="*/ 829752 w 4223533"/>
              <a:gd name="connsiteY86" fmla="*/ 220276 h 1482760"/>
              <a:gd name="connsiteX87" fmla="*/ 888662 w 4223533"/>
              <a:gd name="connsiteY87" fmla="*/ 148558 h 1482760"/>
              <a:gd name="connsiteX88" fmla="*/ 916837 w 4223533"/>
              <a:gd name="connsiteY88" fmla="*/ 94770 h 1482760"/>
              <a:gd name="connsiteX89" fmla="*/ 973187 w 4223533"/>
              <a:gd name="connsiteY89" fmla="*/ 35859 h 1482760"/>
              <a:gd name="connsiteX90" fmla="*/ 1078202 w 4223533"/>
              <a:gd name="connsiteY90" fmla="*/ 12807 h 1482760"/>
              <a:gd name="connsiteX91" fmla="*/ 2282034 w 4223533"/>
              <a:gd name="connsiteY91" fmla="*/ 0 h 1482760"/>
              <a:gd name="connsiteX92" fmla="*/ 2192387 w 4223533"/>
              <a:gd name="connsiteY92" fmla="*/ 94770 h 1482760"/>
              <a:gd name="connsiteX93" fmla="*/ 2166773 w 4223533"/>
              <a:gd name="connsiteY93" fmla="*/ 156243 h 1482760"/>
              <a:gd name="connsiteX94" fmla="*/ 2192387 w 4223533"/>
              <a:gd name="connsiteY94" fmla="*/ 212592 h 1482760"/>
              <a:gd name="connsiteX95" fmla="*/ 2253859 w 4223533"/>
              <a:gd name="connsiteY95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80872 w 4223533"/>
              <a:gd name="connsiteY75" fmla="*/ 801700 h 1482760"/>
              <a:gd name="connsiteX76" fmla="*/ 975749 w 4223533"/>
              <a:gd name="connsiteY76" fmla="*/ 791455 h 1482760"/>
              <a:gd name="connsiteX77" fmla="*/ 1057401 w 4223533"/>
              <a:gd name="connsiteY77" fmla="*/ 817068 h 1482760"/>
              <a:gd name="connsiteX78" fmla="*/ 1001363 w 4223533"/>
              <a:gd name="connsiteY78" fmla="*/ 799139 h 1482760"/>
              <a:gd name="connsiteX79" fmla="*/ 1131400 w 4223533"/>
              <a:gd name="connsiteY79" fmla="*/ 965043 h 1482760"/>
              <a:gd name="connsiteX80" fmla="*/ 1049716 w 4223533"/>
              <a:gd name="connsiteY80" fmla="*/ 1319672 h 1482760"/>
              <a:gd name="connsiteX81" fmla="*/ 917085 w 4223533"/>
              <a:gd name="connsiteY81" fmla="*/ 1143779 h 1482760"/>
              <a:gd name="connsiteX82" fmla="*/ 493300 w 4223533"/>
              <a:gd name="connsiteY82" fmla="*/ 1482760 h 1482760"/>
              <a:gd name="connsiteX83" fmla="*/ 276502 w 4223533"/>
              <a:gd name="connsiteY83" fmla="*/ 1434049 h 1482760"/>
              <a:gd name="connsiteX84" fmla="*/ 49024 w 4223533"/>
              <a:gd name="connsiteY84" fmla="*/ 1227185 h 1482760"/>
              <a:gd name="connsiteX85" fmla="*/ 286111 w 4223533"/>
              <a:gd name="connsiteY85" fmla="*/ 905294 h 1482760"/>
              <a:gd name="connsiteX86" fmla="*/ 737543 w 4223533"/>
              <a:gd name="connsiteY86" fmla="*/ 379079 h 1482760"/>
              <a:gd name="connsiteX87" fmla="*/ 829752 w 4223533"/>
              <a:gd name="connsiteY87" fmla="*/ 220276 h 1482760"/>
              <a:gd name="connsiteX88" fmla="*/ 888662 w 4223533"/>
              <a:gd name="connsiteY88" fmla="*/ 148558 h 1482760"/>
              <a:gd name="connsiteX89" fmla="*/ 916837 w 4223533"/>
              <a:gd name="connsiteY89" fmla="*/ 94770 h 1482760"/>
              <a:gd name="connsiteX90" fmla="*/ 973187 w 4223533"/>
              <a:gd name="connsiteY90" fmla="*/ 35859 h 1482760"/>
              <a:gd name="connsiteX91" fmla="*/ 1078202 w 4223533"/>
              <a:gd name="connsiteY91" fmla="*/ 12807 h 1482760"/>
              <a:gd name="connsiteX92" fmla="*/ 2282034 w 4223533"/>
              <a:gd name="connsiteY92" fmla="*/ 0 h 1482760"/>
              <a:gd name="connsiteX93" fmla="*/ 2192387 w 4223533"/>
              <a:gd name="connsiteY93" fmla="*/ 94770 h 1482760"/>
              <a:gd name="connsiteX94" fmla="*/ 2166773 w 4223533"/>
              <a:gd name="connsiteY94" fmla="*/ 156243 h 1482760"/>
              <a:gd name="connsiteX95" fmla="*/ 2192387 w 4223533"/>
              <a:gd name="connsiteY95" fmla="*/ 212592 h 1482760"/>
              <a:gd name="connsiteX96" fmla="*/ 2253859 w 4223533"/>
              <a:gd name="connsiteY96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80872 w 4223533"/>
              <a:gd name="connsiteY75" fmla="*/ 801700 h 1482760"/>
              <a:gd name="connsiteX76" fmla="*/ 975749 w 4223533"/>
              <a:gd name="connsiteY76" fmla="*/ 791455 h 1482760"/>
              <a:gd name="connsiteX77" fmla="*/ 1057401 w 4223533"/>
              <a:gd name="connsiteY77" fmla="*/ 817068 h 1482760"/>
              <a:gd name="connsiteX78" fmla="*/ 1131400 w 4223533"/>
              <a:gd name="connsiteY78" fmla="*/ 965043 h 1482760"/>
              <a:gd name="connsiteX79" fmla="*/ 1049716 w 4223533"/>
              <a:gd name="connsiteY79" fmla="*/ 1319672 h 1482760"/>
              <a:gd name="connsiteX80" fmla="*/ 917085 w 4223533"/>
              <a:gd name="connsiteY80" fmla="*/ 1143779 h 1482760"/>
              <a:gd name="connsiteX81" fmla="*/ 493300 w 4223533"/>
              <a:gd name="connsiteY81" fmla="*/ 1482760 h 1482760"/>
              <a:gd name="connsiteX82" fmla="*/ 276502 w 4223533"/>
              <a:gd name="connsiteY82" fmla="*/ 1434049 h 1482760"/>
              <a:gd name="connsiteX83" fmla="*/ 49024 w 4223533"/>
              <a:gd name="connsiteY83" fmla="*/ 1227185 h 1482760"/>
              <a:gd name="connsiteX84" fmla="*/ 286111 w 4223533"/>
              <a:gd name="connsiteY84" fmla="*/ 905294 h 1482760"/>
              <a:gd name="connsiteX85" fmla="*/ 737543 w 4223533"/>
              <a:gd name="connsiteY85" fmla="*/ 379079 h 1482760"/>
              <a:gd name="connsiteX86" fmla="*/ 829752 w 4223533"/>
              <a:gd name="connsiteY86" fmla="*/ 220276 h 1482760"/>
              <a:gd name="connsiteX87" fmla="*/ 888662 w 4223533"/>
              <a:gd name="connsiteY87" fmla="*/ 148558 h 1482760"/>
              <a:gd name="connsiteX88" fmla="*/ 916837 w 4223533"/>
              <a:gd name="connsiteY88" fmla="*/ 94770 h 1482760"/>
              <a:gd name="connsiteX89" fmla="*/ 973187 w 4223533"/>
              <a:gd name="connsiteY89" fmla="*/ 35859 h 1482760"/>
              <a:gd name="connsiteX90" fmla="*/ 1078202 w 4223533"/>
              <a:gd name="connsiteY90" fmla="*/ 12807 h 1482760"/>
              <a:gd name="connsiteX91" fmla="*/ 2282034 w 4223533"/>
              <a:gd name="connsiteY91" fmla="*/ 0 h 1482760"/>
              <a:gd name="connsiteX92" fmla="*/ 2192387 w 4223533"/>
              <a:gd name="connsiteY92" fmla="*/ 94770 h 1482760"/>
              <a:gd name="connsiteX93" fmla="*/ 2166773 w 4223533"/>
              <a:gd name="connsiteY93" fmla="*/ 156243 h 1482760"/>
              <a:gd name="connsiteX94" fmla="*/ 2192387 w 4223533"/>
              <a:gd name="connsiteY94" fmla="*/ 212592 h 1482760"/>
              <a:gd name="connsiteX95" fmla="*/ 2253859 w 4223533"/>
              <a:gd name="connsiteY95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75749 w 4223533"/>
              <a:gd name="connsiteY75" fmla="*/ 791455 h 1482760"/>
              <a:gd name="connsiteX76" fmla="*/ 1057401 w 4223533"/>
              <a:gd name="connsiteY76" fmla="*/ 817068 h 1482760"/>
              <a:gd name="connsiteX77" fmla="*/ 1131400 w 4223533"/>
              <a:gd name="connsiteY77" fmla="*/ 965043 h 1482760"/>
              <a:gd name="connsiteX78" fmla="*/ 1049716 w 4223533"/>
              <a:gd name="connsiteY78" fmla="*/ 1319672 h 1482760"/>
              <a:gd name="connsiteX79" fmla="*/ 917085 w 4223533"/>
              <a:gd name="connsiteY79" fmla="*/ 1143779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676 h 1482760"/>
              <a:gd name="connsiteX75" fmla="*/ 975749 w 4223533"/>
              <a:gd name="connsiteY75" fmla="*/ 791455 h 1482760"/>
              <a:gd name="connsiteX76" fmla="*/ 1057401 w 4223533"/>
              <a:gd name="connsiteY76" fmla="*/ 817068 h 1482760"/>
              <a:gd name="connsiteX77" fmla="*/ 1131400 w 4223533"/>
              <a:gd name="connsiteY77" fmla="*/ 965043 h 1482760"/>
              <a:gd name="connsiteX78" fmla="*/ 1049716 w 4223533"/>
              <a:gd name="connsiteY78" fmla="*/ 1319672 h 1482760"/>
              <a:gd name="connsiteX79" fmla="*/ 917085 w 4223533"/>
              <a:gd name="connsiteY79" fmla="*/ 1143779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75749 w 4223533"/>
              <a:gd name="connsiteY74" fmla="*/ 791455 h 1482760"/>
              <a:gd name="connsiteX75" fmla="*/ 1057401 w 4223533"/>
              <a:gd name="connsiteY75" fmla="*/ 817068 h 1482760"/>
              <a:gd name="connsiteX76" fmla="*/ 1131400 w 4223533"/>
              <a:gd name="connsiteY76" fmla="*/ 965043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1057401 w 4223533"/>
              <a:gd name="connsiteY74" fmla="*/ 817068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57401 w 4223533"/>
              <a:gd name="connsiteY73" fmla="*/ 817068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50028 w 4223533"/>
              <a:gd name="connsiteY73" fmla="*/ 794016 h 1482760"/>
              <a:gd name="connsiteX74" fmla="*/ 1057401 w 4223533"/>
              <a:gd name="connsiteY74" fmla="*/ 817068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57401 w 4223533"/>
              <a:gd name="connsiteY73" fmla="*/ 817068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131400 w 4223533"/>
              <a:gd name="connsiteY73" fmla="*/ 965043 h 1482760"/>
              <a:gd name="connsiteX74" fmla="*/ 1049716 w 4223533"/>
              <a:gd name="connsiteY74" fmla="*/ 1319672 h 1482760"/>
              <a:gd name="connsiteX75" fmla="*/ 917085 w 4223533"/>
              <a:gd name="connsiteY75" fmla="*/ 1143779 h 1482760"/>
              <a:gd name="connsiteX76" fmla="*/ 493300 w 4223533"/>
              <a:gd name="connsiteY76" fmla="*/ 1482760 h 1482760"/>
              <a:gd name="connsiteX77" fmla="*/ 276502 w 4223533"/>
              <a:gd name="connsiteY77" fmla="*/ 1434049 h 1482760"/>
              <a:gd name="connsiteX78" fmla="*/ 49024 w 4223533"/>
              <a:gd name="connsiteY78" fmla="*/ 1227185 h 1482760"/>
              <a:gd name="connsiteX79" fmla="*/ 286111 w 4223533"/>
              <a:gd name="connsiteY79" fmla="*/ 905294 h 1482760"/>
              <a:gd name="connsiteX80" fmla="*/ 737543 w 4223533"/>
              <a:gd name="connsiteY80" fmla="*/ 379079 h 1482760"/>
              <a:gd name="connsiteX81" fmla="*/ 829752 w 4223533"/>
              <a:gd name="connsiteY81" fmla="*/ 220276 h 1482760"/>
              <a:gd name="connsiteX82" fmla="*/ 888662 w 4223533"/>
              <a:gd name="connsiteY82" fmla="*/ 148558 h 1482760"/>
              <a:gd name="connsiteX83" fmla="*/ 916837 w 4223533"/>
              <a:gd name="connsiteY83" fmla="*/ 94770 h 1482760"/>
              <a:gd name="connsiteX84" fmla="*/ 973187 w 4223533"/>
              <a:gd name="connsiteY84" fmla="*/ 35859 h 1482760"/>
              <a:gd name="connsiteX85" fmla="*/ 1078202 w 4223533"/>
              <a:gd name="connsiteY85" fmla="*/ 12807 h 1482760"/>
              <a:gd name="connsiteX86" fmla="*/ 2282034 w 4223533"/>
              <a:gd name="connsiteY86" fmla="*/ 0 h 1482760"/>
              <a:gd name="connsiteX87" fmla="*/ 2192387 w 4223533"/>
              <a:gd name="connsiteY87" fmla="*/ 94770 h 1482760"/>
              <a:gd name="connsiteX88" fmla="*/ 2166773 w 4223533"/>
              <a:gd name="connsiteY88" fmla="*/ 156243 h 1482760"/>
              <a:gd name="connsiteX89" fmla="*/ 2192387 w 4223533"/>
              <a:gd name="connsiteY89" fmla="*/ 212592 h 1482760"/>
              <a:gd name="connsiteX90" fmla="*/ 2253859 w 4223533"/>
              <a:gd name="connsiteY90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73080 w 4223533"/>
              <a:gd name="connsiteY74" fmla="*/ 881102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40030 w 4223533"/>
              <a:gd name="connsiteY74" fmla="*/ 909277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40030 w 4223533"/>
              <a:gd name="connsiteY74" fmla="*/ 909277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40030 w 4223533"/>
              <a:gd name="connsiteY74" fmla="*/ 909277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40030 w 4223533"/>
              <a:gd name="connsiteY74" fmla="*/ 909277 h 1482760"/>
              <a:gd name="connsiteX75" fmla="*/ 1111189 w 4223533"/>
              <a:gd name="connsiteY75" fmla="*/ 914399 h 1482760"/>
              <a:gd name="connsiteX76" fmla="*/ 1131400 w 4223533"/>
              <a:gd name="connsiteY76" fmla="*/ 965043 h 1482760"/>
              <a:gd name="connsiteX77" fmla="*/ 1124307 w 4223533"/>
              <a:gd name="connsiteY77" fmla="*/ 1047286 h 1482760"/>
              <a:gd name="connsiteX78" fmla="*/ 1049716 w 4223533"/>
              <a:gd name="connsiteY78" fmla="*/ 1319672 h 1482760"/>
              <a:gd name="connsiteX79" fmla="*/ 917085 w 4223533"/>
              <a:gd name="connsiteY79" fmla="*/ 1143779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506479"/>
              <a:gd name="connsiteX1" fmla="*/ 2402417 w 4223533"/>
              <a:gd name="connsiteY1" fmla="*/ 238206 h 1506479"/>
              <a:gd name="connsiteX2" fmla="*/ 2509994 w 4223533"/>
              <a:gd name="connsiteY2" fmla="*/ 253574 h 1506479"/>
              <a:gd name="connsiteX3" fmla="*/ 2512555 w 4223533"/>
              <a:gd name="connsiteY3" fmla="*/ 256135 h 1506479"/>
              <a:gd name="connsiteX4" fmla="*/ 2643183 w 4223533"/>
              <a:gd name="connsiteY4" fmla="*/ 235644 h 1506479"/>
              <a:gd name="connsiteX5" fmla="*/ 2743076 w 4223533"/>
              <a:gd name="connsiteY5" fmla="*/ 186979 h 1506479"/>
              <a:gd name="connsiteX6" fmla="*/ 2835284 w 4223533"/>
              <a:gd name="connsiteY6" fmla="*/ 192101 h 1506479"/>
              <a:gd name="connsiteX7" fmla="*/ 2917247 w 4223533"/>
              <a:gd name="connsiteY7" fmla="*/ 274064 h 1506479"/>
              <a:gd name="connsiteX8" fmla="*/ 3022262 w 4223533"/>
              <a:gd name="connsiteY8" fmla="*/ 294555 h 1506479"/>
              <a:gd name="connsiteX9" fmla="*/ 3119594 w 4223533"/>
              <a:gd name="connsiteY9" fmla="*/ 299678 h 1506479"/>
              <a:gd name="connsiteX10" fmla="*/ 3165698 w 4223533"/>
              <a:gd name="connsiteY10" fmla="*/ 266380 h 1506479"/>
              <a:gd name="connsiteX11" fmla="*/ 3286081 w 4223533"/>
              <a:gd name="connsiteY11" fmla="*/ 271503 h 1506479"/>
              <a:gd name="connsiteX12" fmla="*/ 3365483 w 4223533"/>
              <a:gd name="connsiteY12" fmla="*/ 238206 h 1506479"/>
              <a:gd name="connsiteX13" fmla="*/ 3488427 w 4223533"/>
              <a:gd name="connsiteY13" fmla="*/ 199785 h 1506479"/>
              <a:gd name="connsiteX14" fmla="*/ 3547338 w 4223533"/>
              <a:gd name="connsiteY14" fmla="*/ 166488 h 1506479"/>
              <a:gd name="connsiteX15" fmla="*/ 3688212 w 4223533"/>
              <a:gd name="connsiteY15" fmla="*/ 140874 h 1506479"/>
              <a:gd name="connsiteX16" fmla="*/ 3744562 w 4223533"/>
              <a:gd name="connsiteY16" fmla="*/ 140874 h 1506479"/>
              <a:gd name="connsiteX17" fmla="*/ 3803473 w 4223533"/>
              <a:gd name="connsiteY17" fmla="*/ 94770 h 1506479"/>
              <a:gd name="connsiteX18" fmla="*/ 3862383 w 4223533"/>
              <a:gd name="connsiteY18" fmla="*/ 53789 h 1506479"/>
              <a:gd name="connsiteX19" fmla="*/ 3962276 w 4223533"/>
              <a:gd name="connsiteY19" fmla="*/ 10246 h 1506479"/>
              <a:gd name="connsiteX20" fmla="*/ 4033994 w 4223533"/>
              <a:gd name="connsiteY20" fmla="*/ 17930 h 1506479"/>
              <a:gd name="connsiteX21" fmla="*/ 4223533 w 4223533"/>
              <a:gd name="connsiteY21" fmla="*/ 12807 h 1506479"/>
              <a:gd name="connsiteX22" fmla="*/ 4133886 w 4223533"/>
              <a:gd name="connsiteY22" fmla="*/ 84525 h 1506479"/>
              <a:gd name="connsiteX23" fmla="*/ 4087782 w 4223533"/>
              <a:gd name="connsiteY23" fmla="*/ 148558 h 1506479"/>
              <a:gd name="connsiteX24" fmla="*/ 4131325 w 4223533"/>
              <a:gd name="connsiteY24" fmla="*/ 199785 h 1506479"/>
              <a:gd name="connsiteX25" fmla="*/ 4144131 w 4223533"/>
              <a:gd name="connsiteY25" fmla="*/ 217715 h 1506479"/>
              <a:gd name="connsiteX26" fmla="*/ 4151815 w 4223533"/>
              <a:gd name="connsiteY26" fmla="*/ 225399 h 1506479"/>
              <a:gd name="connsiteX27" fmla="*/ 4172306 w 4223533"/>
              <a:gd name="connsiteY27" fmla="*/ 258696 h 1506479"/>
              <a:gd name="connsiteX28" fmla="*/ 4162061 w 4223533"/>
              <a:gd name="connsiteY28" fmla="*/ 261258 h 1506479"/>
              <a:gd name="connsiteX29" fmla="*/ 4154377 w 4223533"/>
              <a:gd name="connsiteY29" fmla="*/ 263819 h 1506479"/>
              <a:gd name="connsiteX30" fmla="*/ 4144131 w 4223533"/>
              <a:gd name="connsiteY30" fmla="*/ 266380 h 1506479"/>
              <a:gd name="connsiteX31" fmla="*/ 4108273 w 4223533"/>
              <a:gd name="connsiteY31" fmla="*/ 279187 h 1506479"/>
              <a:gd name="connsiteX32" fmla="*/ 4100588 w 4223533"/>
              <a:gd name="connsiteY32" fmla="*/ 286871 h 1506479"/>
              <a:gd name="connsiteX33" fmla="*/ 4092904 w 4223533"/>
              <a:gd name="connsiteY33" fmla="*/ 289432 h 1506479"/>
              <a:gd name="connsiteX34" fmla="*/ 4087782 w 4223533"/>
              <a:gd name="connsiteY34" fmla="*/ 291994 h 1506479"/>
              <a:gd name="connsiteX35" fmla="*/ 4033994 w 4223533"/>
              <a:gd name="connsiteY35" fmla="*/ 327853 h 1506479"/>
              <a:gd name="connsiteX36" fmla="*/ 3987889 w 4223533"/>
              <a:gd name="connsiteY36" fmla="*/ 363711 h 1506479"/>
              <a:gd name="connsiteX37" fmla="*/ 3936662 w 4223533"/>
              <a:gd name="connsiteY37" fmla="*/ 414938 h 1506479"/>
              <a:gd name="connsiteX38" fmla="*/ 3847015 w 4223533"/>
              <a:gd name="connsiteY38" fmla="*/ 517392 h 1506479"/>
              <a:gd name="connsiteX39" fmla="*/ 3762491 w 4223533"/>
              <a:gd name="connsiteY39" fmla="*/ 614723 h 1506479"/>
              <a:gd name="connsiteX40" fmla="*/ 3759930 w 4223533"/>
              <a:gd name="connsiteY40" fmla="*/ 627530 h 1506479"/>
              <a:gd name="connsiteX41" fmla="*/ 3695896 w 4223533"/>
              <a:gd name="connsiteY41" fmla="*/ 676195 h 1506479"/>
              <a:gd name="connsiteX42" fmla="*/ 3560145 w 4223533"/>
              <a:gd name="connsiteY42" fmla="*/ 740229 h 1506479"/>
              <a:gd name="connsiteX43" fmla="*/ 3555022 w 4223533"/>
              <a:gd name="connsiteY43" fmla="*/ 750474 h 1506479"/>
              <a:gd name="connsiteX44" fmla="*/ 3544777 w 4223533"/>
              <a:gd name="connsiteY44" fmla="*/ 760720 h 1506479"/>
              <a:gd name="connsiteX45" fmla="*/ 3406464 w 4223533"/>
              <a:gd name="connsiteY45" fmla="*/ 750474 h 1506479"/>
              <a:gd name="connsiteX46" fmla="*/ 3398780 w 4223533"/>
              <a:gd name="connsiteY46" fmla="*/ 747913 h 1506479"/>
              <a:gd name="connsiteX47" fmla="*/ 3388535 w 4223533"/>
              <a:gd name="connsiteY47" fmla="*/ 742790 h 1506479"/>
              <a:gd name="connsiteX48" fmla="*/ 3304010 w 4223533"/>
              <a:gd name="connsiteY48" fmla="*/ 678757 h 1506479"/>
              <a:gd name="connsiteX49" fmla="*/ 3178504 w 4223533"/>
              <a:gd name="connsiteY49" fmla="*/ 632653 h 1506479"/>
              <a:gd name="connsiteX50" fmla="*/ 3004333 w 4223533"/>
              <a:gd name="connsiteY50" fmla="*/ 601916 h 1506479"/>
              <a:gd name="connsiteX51" fmla="*/ 2881388 w 4223533"/>
              <a:gd name="connsiteY51" fmla="*/ 591671 h 1506479"/>
              <a:gd name="connsiteX52" fmla="*/ 2778935 w 4223533"/>
              <a:gd name="connsiteY52" fmla="*/ 604478 h 1506479"/>
              <a:gd name="connsiteX53" fmla="*/ 2650867 w 4223533"/>
              <a:gd name="connsiteY53" fmla="*/ 578864 h 1506479"/>
              <a:gd name="connsiteX54" fmla="*/ 2469012 w 4223533"/>
              <a:gd name="connsiteY54" fmla="*/ 540444 h 1506479"/>
              <a:gd name="connsiteX55" fmla="*/ 2366558 w 4223533"/>
              <a:gd name="connsiteY55" fmla="*/ 512269 h 1506479"/>
              <a:gd name="connsiteX56" fmla="*/ 2266666 w 4223533"/>
              <a:gd name="connsiteY56" fmla="*/ 471288 h 1506479"/>
              <a:gd name="connsiteX57" fmla="*/ 2200071 w 4223533"/>
              <a:gd name="connsiteY57" fmla="*/ 466165 h 1506479"/>
              <a:gd name="connsiteX58" fmla="*/ 2148844 w 4223533"/>
              <a:gd name="connsiteY58" fmla="*/ 440552 h 1506479"/>
              <a:gd name="connsiteX59" fmla="*/ 2054074 w 4223533"/>
              <a:gd name="connsiteY59" fmla="*/ 402132 h 1506479"/>
              <a:gd name="connsiteX60" fmla="*/ 1997725 w 4223533"/>
              <a:gd name="connsiteY60" fmla="*/ 391886 h 1506479"/>
              <a:gd name="connsiteX61" fmla="*/ 1910639 w 4223533"/>
              <a:gd name="connsiteY61" fmla="*/ 402132 h 1506479"/>
              <a:gd name="connsiteX62" fmla="*/ 1874780 w 4223533"/>
              <a:gd name="connsiteY62" fmla="*/ 399570 h 1506479"/>
              <a:gd name="connsiteX63" fmla="*/ 1805624 w 4223533"/>
              <a:gd name="connsiteY63" fmla="*/ 427745 h 1506479"/>
              <a:gd name="connsiteX64" fmla="*/ 1710854 w 4223533"/>
              <a:gd name="connsiteY64" fmla="*/ 461043 h 1506479"/>
              <a:gd name="connsiteX65" fmla="*/ 1618646 w 4223533"/>
              <a:gd name="connsiteY65" fmla="*/ 484095 h 1506479"/>
              <a:gd name="connsiteX66" fmla="*/ 1557173 w 4223533"/>
              <a:gd name="connsiteY66" fmla="*/ 499463 h 1506479"/>
              <a:gd name="connsiteX67" fmla="*/ 1413738 w 4223533"/>
              <a:gd name="connsiteY67" fmla="*/ 583987 h 1506479"/>
              <a:gd name="connsiteX68" fmla="*/ 1313846 w 4223533"/>
              <a:gd name="connsiteY68" fmla="*/ 653143 h 1506479"/>
              <a:gd name="connsiteX69" fmla="*/ 1193462 w 4223533"/>
              <a:gd name="connsiteY69" fmla="*/ 706932 h 1506479"/>
              <a:gd name="connsiteX70" fmla="*/ 1124306 w 4223533"/>
              <a:gd name="connsiteY70" fmla="*/ 763281 h 1506479"/>
              <a:gd name="connsiteX71" fmla="*/ 1119183 w 4223533"/>
              <a:gd name="connsiteY71" fmla="*/ 770965 h 1506479"/>
              <a:gd name="connsiteX72" fmla="*/ 1055150 w 4223533"/>
              <a:gd name="connsiteY72" fmla="*/ 796834 h 1506479"/>
              <a:gd name="connsiteX73" fmla="*/ 1060274 w 4223533"/>
              <a:gd name="connsiteY73" fmla="*/ 870553 h 1506479"/>
              <a:gd name="connsiteX74" fmla="*/ 1111189 w 4223533"/>
              <a:gd name="connsiteY74" fmla="*/ 914399 h 1506479"/>
              <a:gd name="connsiteX75" fmla="*/ 1131400 w 4223533"/>
              <a:gd name="connsiteY75" fmla="*/ 965043 h 1506479"/>
              <a:gd name="connsiteX76" fmla="*/ 1124307 w 4223533"/>
              <a:gd name="connsiteY76" fmla="*/ 1047286 h 1506479"/>
              <a:gd name="connsiteX77" fmla="*/ 1049716 w 4223533"/>
              <a:gd name="connsiteY77" fmla="*/ 1319672 h 1506479"/>
              <a:gd name="connsiteX78" fmla="*/ 917085 w 4223533"/>
              <a:gd name="connsiteY78" fmla="*/ 1143779 h 1506479"/>
              <a:gd name="connsiteX79" fmla="*/ 733091 w 4223533"/>
              <a:gd name="connsiteY79" fmla="*/ 1291736 h 1506479"/>
              <a:gd name="connsiteX80" fmla="*/ 493300 w 4223533"/>
              <a:gd name="connsiteY80" fmla="*/ 1482760 h 1506479"/>
              <a:gd name="connsiteX81" fmla="*/ 276502 w 4223533"/>
              <a:gd name="connsiteY81" fmla="*/ 1434049 h 1506479"/>
              <a:gd name="connsiteX82" fmla="*/ 49024 w 4223533"/>
              <a:gd name="connsiteY82" fmla="*/ 1227185 h 1506479"/>
              <a:gd name="connsiteX83" fmla="*/ 286111 w 4223533"/>
              <a:gd name="connsiteY83" fmla="*/ 905294 h 1506479"/>
              <a:gd name="connsiteX84" fmla="*/ 737543 w 4223533"/>
              <a:gd name="connsiteY84" fmla="*/ 379079 h 1506479"/>
              <a:gd name="connsiteX85" fmla="*/ 829752 w 4223533"/>
              <a:gd name="connsiteY85" fmla="*/ 220276 h 1506479"/>
              <a:gd name="connsiteX86" fmla="*/ 888662 w 4223533"/>
              <a:gd name="connsiteY86" fmla="*/ 148558 h 1506479"/>
              <a:gd name="connsiteX87" fmla="*/ 916837 w 4223533"/>
              <a:gd name="connsiteY87" fmla="*/ 94770 h 1506479"/>
              <a:gd name="connsiteX88" fmla="*/ 973187 w 4223533"/>
              <a:gd name="connsiteY88" fmla="*/ 35859 h 1506479"/>
              <a:gd name="connsiteX89" fmla="*/ 1078202 w 4223533"/>
              <a:gd name="connsiteY89" fmla="*/ 12807 h 1506479"/>
              <a:gd name="connsiteX90" fmla="*/ 2282034 w 4223533"/>
              <a:gd name="connsiteY90" fmla="*/ 0 h 1506479"/>
              <a:gd name="connsiteX91" fmla="*/ 2192387 w 4223533"/>
              <a:gd name="connsiteY91" fmla="*/ 94770 h 1506479"/>
              <a:gd name="connsiteX92" fmla="*/ 2166773 w 4223533"/>
              <a:gd name="connsiteY92" fmla="*/ 156243 h 1506479"/>
              <a:gd name="connsiteX93" fmla="*/ 2192387 w 4223533"/>
              <a:gd name="connsiteY93" fmla="*/ 212592 h 1506479"/>
              <a:gd name="connsiteX94" fmla="*/ 2253859 w 4223533"/>
              <a:gd name="connsiteY94" fmla="*/ 245890 h 1506479"/>
              <a:gd name="connsiteX0" fmla="*/ 2253859 w 4223533"/>
              <a:gd name="connsiteY0" fmla="*/ 245890 h 1515631"/>
              <a:gd name="connsiteX1" fmla="*/ 2402417 w 4223533"/>
              <a:gd name="connsiteY1" fmla="*/ 238206 h 1515631"/>
              <a:gd name="connsiteX2" fmla="*/ 2509994 w 4223533"/>
              <a:gd name="connsiteY2" fmla="*/ 253574 h 1515631"/>
              <a:gd name="connsiteX3" fmla="*/ 2512555 w 4223533"/>
              <a:gd name="connsiteY3" fmla="*/ 256135 h 1515631"/>
              <a:gd name="connsiteX4" fmla="*/ 2643183 w 4223533"/>
              <a:gd name="connsiteY4" fmla="*/ 235644 h 1515631"/>
              <a:gd name="connsiteX5" fmla="*/ 2743076 w 4223533"/>
              <a:gd name="connsiteY5" fmla="*/ 186979 h 1515631"/>
              <a:gd name="connsiteX6" fmla="*/ 2835284 w 4223533"/>
              <a:gd name="connsiteY6" fmla="*/ 192101 h 1515631"/>
              <a:gd name="connsiteX7" fmla="*/ 2917247 w 4223533"/>
              <a:gd name="connsiteY7" fmla="*/ 274064 h 1515631"/>
              <a:gd name="connsiteX8" fmla="*/ 3022262 w 4223533"/>
              <a:gd name="connsiteY8" fmla="*/ 294555 h 1515631"/>
              <a:gd name="connsiteX9" fmla="*/ 3119594 w 4223533"/>
              <a:gd name="connsiteY9" fmla="*/ 299678 h 1515631"/>
              <a:gd name="connsiteX10" fmla="*/ 3165698 w 4223533"/>
              <a:gd name="connsiteY10" fmla="*/ 266380 h 1515631"/>
              <a:gd name="connsiteX11" fmla="*/ 3286081 w 4223533"/>
              <a:gd name="connsiteY11" fmla="*/ 271503 h 1515631"/>
              <a:gd name="connsiteX12" fmla="*/ 3365483 w 4223533"/>
              <a:gd name="connsiteY12" fmla="*/ 238206 h 1515631"/>
              <a:gd name="connsiteX13" fmla="*/ 3488427 w 4223533"/>
              <a:gd name="connsiteY13" fmla="*/ 199785 h 1515631"/>
              <a:gd name="connsiteX14" fmla="*/ 3547338 w 4223533"/>
              <a:gd name="connsiteY14" fmla="*/ 166488 h 1515631"/>
              <a:gd name="connsiteX15" fmla="*/ 3688212 w 4223533"/>
              <a:gd name="connsiteY15" fmla="*/ 140874 h 1515631"/>
              <a:gd name="connsiteX16" fmla="*/ 3744562 w 4223533"/>
              <a:gd name="connsiteY16" fmla="*/ 140874 h 1515631"/>
              <a:gd name="connsiteX17" fmla="*/ 3803473 w 4223533"/>
              <a:gd name="connsiteY17" fmla="*/ 94770 h 1515631"/>
              <a:gd name="connsiteX18" fmla="*/ 3862383 w 4223533"/>
              <a:gd name="connsiteY18" fmla="*/ 53789 h 1515631"/>
              <a:gd name="connsiteX19" fmla="*/ 3962276 w 4223533"/>
              <a:gd name="connsiteY19" fmla="*/ 10246 h 1515631"/>
              <a:gd name="connsiteX20" fmla="*/ 4033994 w 4223533"/>
              <a:gd name="connsiteY20" fmla="*/ 17930 h 1515631"/>
              <a:gd name="connsiteX21" fmla="*/ 4223533 w 4223533"/>
              <a:gd name="connsiteY21" fmla="*/ 12807 h 1515631"/>
              <a:gd name="connsiteX22" fmla="*/ 4133886 w 4223533"/>
              <a:gd name="connsiteY22" fmla="*/ 84525 h 1515631"/>
              <a:gd name="connsiteX23" fmla="*/ 4087782 w 4223533"/>
              <a:gd name="connsiteY23" fmla="*/ 148558 h 1515631"/>
              <a:gd name="connsiteX24" fmla="*/ 4131325 w 4223533"/>
              <a:gd name="connsiteY24" fmla="*/ 199785 h 1515631"/>
              <a:gd name="connsiteX25" fmla="*/ 4144131 w 4223533"/>
              <a:gd name="connsiteY25" fmla="*/ 217715 h 1515631"/>
              <a:gd name="connsiteX26" fmla="*/ 4151815 w 4223533"/>
              <a:gd name="connsiteY26" fmla="*/ 225399 h 1515631"/>
              <a:gd name="connsiteX27" fmla="*/ 4172306 w 4223533"/>
              <a:gd name="connsiteY27" fmla="*/ 258696 h 1515631"/>
              <a:gd name="connsiteX28" fmla="*/ 4162061 w 4223533"/>
              <a:gd name="connsiteY28" fmla="*/ 261258 h 1515631"/>
              <a:gd name="connsiteX29" fmla="*/ 4154377 w 4223533"/>
              <a:gd name="connsiteY29" fmla="*/ 263819 h 1515631"/>
              <a:gd name="connsiteX30" fmla="*/ 4144131 w 4223533"/>
              <a:gd name="connsiteY30" fmla="*/ 266380 h 1515631"/>
              <a:gd name="connsiteX31" fmla="*/ 4108273 w 4223533"/>
              <a:gd name="connsiteY31" fmla="*/ 279187 h 1515631"/>
              <a:gd name="connsiteX32" fmla="*/ 4100588 w 4223533"/>
              <a:gd name="connsiteY32" fmla="*/ 286871 h 1515631"/>
              <a:gd name="connsiteX33" fmla="*/ 4092904 w 4223533"/>
              <a:gd name="connsiteY33" fmla="*/ 289432 h 1515631"/>
              <a:gd name="connsiteX34" fmla="*/ 4087782 w 4223533"/>
              <a:gd name="connsiteY34" fmla="*/ 291994 h 1515631"/>
              <a:gd name="connsiteX35" fmla="*/ 4033994 w 4223533"/>
              <a:gd name="connsiteY35" fmla="*/ 327853 h 1515631"/>
              <a:gd name="connsiteX36" fmla="*/ 3987889 w 4223533"/>
              <a:gd name="connsiteY36" fmla="*/ 363711 h 1515631"/>
              <a:gd name="connsiteX37" fmla="*/ 3936662 w 4223533"/>
              <a:gd name="connsiteY37" fmla="*/ 414938 h 1515631"/>
              <a:gd name="connsiteX38" fmla="*/ 3847015 w 4223533"/>
              <a:gd name="connsiteY38" fmla="*/ 517392 h 1515631"/>
              <a:gd name="connsiteX39" fmla="*/ 3762491 w 4223533"/>
              <a:gd name="connsiteY39" fmla="*/ 614723 h 1515631"/>
              <a:gd name="connsiteX40" fmla="*/ 3759930 w 4223533"/>
              <a:gd name="connsiteY40" fmla="*/ 627530 h 1515631"/>
              <a:gd name="connsiteX41" fmla="*/ 3695896 w 4223533"/>
              <a:gd name="connsiteY41" fmla="*/ 676195 h 1515631"/>
              <a:gd name="connsiteX42" fmla="*/ 3560145 w 4223533"/>
              <a:gd name="connsiteY42" fmla="*/ 740229 h 1515631"/>
              <a:gd name="connsiteX43" fmla="*/ 3555022 w 4223533"/>
              <a:gd name="connsiteY43" fmla="*/ 750474 h 1515631"/>
              <a:gd name="connsiteX44" fmla="*/ 3544777 w 4223533"/>
              <a:gd name="connsiteY44" fmla="*/ 760720 h 1515631"/>
              <a:gd name="connsiteX45" fmla="*/ 3406464 w 4223533"/>
              <a:gd name="connsiteY45" fmla="*/ 750474 h 1515631"/>
              <a:gd name="connsiteX46" fmla="*/ 3398780 w 4223533"/>
              <a:gd name="connsiteY46" fmla="*/ 747913 h 1515631"/>
              <a:gd name="connsiteX47" fmla="*/ 3388535 w 4223533"/>
              <a:gd name="connsiteY47" fmla="*/ 742790 h 1515631"/>
              <a:gd name="connsiteX48" fmla="*/ 3304010 w 4223533"/>
              <a:gd name="connsiteY48" fmla="*/ 678757 h 1515631"/>
              <a:gd name="connsiteX49" fmla="*/ 3178504 w 4223533"/>
              <a:gd name="connsiteY49" fmla="*/ 632653 h 1515631"/>
              <a:gd name="connsiteX50" fmla="*/ 3004333 w 4223533"/>
              <a:gd name="connsiteY50" fmla="*/ 601916 h 1515631"/>
              <a:gd name="connsiteX51" fmla="*/ 2881388 w 4223533"/>
              <a:gd name="connsiteY51" fmla="*/ 591671 h 1515631"/>
              <a:gd name="connsiteX52" fmla="*/ 2778935 w 4223533"/>
              <a:gd name="connsiteY52" fmla="*/ 604478 h 1515631"/>
              <a:gd name="connsiteX53" fmla="*/ 2650867 w 4223533"/>
              <a:gd name="connsiteY53" fmla="*/ 578864 h 1515631"/>
              <a:gd name="connsiteX54" fmla="*/ 2469012 w 4223533"/>
              <a:gd name="connsiteY54" fmla="*/ 540444 h 1515631"/>
              <a:gd name="connsiteX55" fmla="*/ 2366558 w 4223533"/>
              <a:gd name="connsiteY55" fmla="*/ 512269 h 1515631"/>
              <a:gd name="connsiteX56" fmla="*/ 2266666 w 4223533"/>
              <a:gd name="connsiteY56" fmla="*/ 471288 h 1515631"/>
              <a:gd name="connsiteX57" fmla="*/ 2200071 w 4223533"/>
              <a:gd name="connsiteY57" fmla="*/ 466165 h 1515631"/>
              <a:gd name="connsiteX58" fmla="*/ 2148844 w 4223533"/>
              <a:gd name="connsiteY58" fmla="*/ 440552 h 1515631"/>
              <a:gd name="connsiteX59" fmla="*/ 2054074 w 4223533"/>
              <a:gd name="connsiteY59" fmla="*/ 402132 h 1515631"/>
              <a:gd name="connsiteX60" fmla="*/ 1997725 w 4223533"/>
              <a:gd name="connsiteY60" fmla="*/ 391886 h 1515631"/>
              <a:gd name="connsiteX61" fmla="*/ 1910639 w 4223533"/>
              <a:gd name="connsiteY61" fmla="*/ 402132 h 1515631"/>
              <a:gd name="connsiteX62" fmla="*/ 1874780 w 4223533"/>
              <a:gd name="connsiteY62" fmla="*/ 399570 h 1515631"/>
              <a:gd name="connsiteX63" fmla="*/ 1805624 w 4223533"/>
              <a:gd name="connsiteY63" fmla="*/ 427745 h 1515631"/>
              <a:gd name="connsiteX64" fmla="*/ 1710854 w 4223533"/>
              <a:gd name="connsiteY64" fmla="*/ 461043 h 1515631"/>
              <a:gd name="connsiteX65" fmla="*/ 1618646 w 4223533"/>
              <a:gd name="connsiteY65" fmla="*/ 484095 h 1515631"/>
              <a:gd name="connsiteX66" fmla="*/ 1557173 w 4223533"/>
              <a:gd name="connsiteY66" fmla="*/ 499463 h 1515631"/>
              <a:gd name="connsiteX67" fmla="*/ 1413738 w 4223533"/>
              <a:gd name="connsiteY67" fmla="*/ 583987 h 1515631"/>
              <a:gd name="connsiteX68" fmla="*/ 1313846 w 4223533"/>
              <a:gd name="connsiteY68" fmla="*/ 653143 h 1515631"/>
              <a:gd name="connsiteX69" fmla="*/ 1193462 w 4223533"/>
              <a:gd name="connsiteY69" fmla="*/ 706932 h 1515631"/>
              <a:gd name="connsiteX70" fmla="*/ 1124306 w 4223533"/>
              <a:gd name="connsiteY70" fmla="*/ 763281 h 1515631"/>
              <a:gd name="connsiteX71" fmla="*/ 1119183 w 4223533"/>
              <a:gd name="connsiteY71" fmla="*/ 770965 h 1515631"/>
              <a:gd name="connsiteX72" fmla="*/ 1055150 w 4223533"/>
              <a:gd name="connsiteY72" fmla="*/ 796834 h 1515631"/>
              <a:gd name="connsiteX73" fmla="*/ 1060274 w 4223533"/>
              <a:gd name="connsiteY73" fmla="*/ 870553 h 1515631"/>
              <a:gd name="connsiteX74" fmla="*/ 1111189 w 4223533"/>
              <a:gd name="connsiteY74" fmla="*/ 914399 h 1515631"/>
              <a:gd name="connsiteX75" fmla="*/ 1131400 w 4223533"/>
              <a:gd name="connsiteY75" fmla="*/ 965043 h 1515631"/>
              <a:gd name="connsiteX76" fmla="*/ 1124307 w 4223533"/>
              <a:gd name="connsiteY76" fmla="*/ 1047286 h 1515631"/>
              <a:gd name="connsiteX77" fmla="*/ 1049716 w 4223533"/>
              <a:gd name="connsiteY77" fmla="*/ 1319672 h 1515631"/>
              <a:gd name="connsiteX78" fmla="*/ 917085 w 4223533"/>
              <a:gd name="connsiteY78" fmla="*/ 1143779 h 1515631"/>
              <a:gd name="connsiteX79" fmla="*/ 733091 w 4223533"/>
              <a:gd name="connsiteY79" fmla="*/ 1291736 h 1515631"/>
              <a:gd name="connsiteX80" fmla="*/ 493300 w 4223533"/>
              <a:gd name="connsiteY80" fmla="*/ 1482760 h 1515631"/>
              <a:gd name="connsiteX81" fmla="*/ 489764 w 4223533"/>
              <a:gd name="connsiteY81" fmla="*/ 1417498 h 1515631"/>
              <a:gd name="connsiteX82" fmla="*/ 276502 w 4223533"/>
              <a:gd name="connsiteY82" fmla="*/ 1434049 h 1515631"/>
              <a:gd name="connsiteX83" fmla="*/ 49024 w 4223533"/>
              <a:gd name="connsiteY83" fmla="*/ 1227185 h 1515631"/>
              <a:gd name="connsiteX84" fmla="*/ 286111 w 4223533"/>
              <a:gd name="connsiteY84" fmla="*/ 905294 h 1515631"/>
              <a:gd name="connsiteX85" fmla="*/ 737543 w 4223533"/>
              <a:gd name="connsiteY85" fmla="*/ 379079 h 1515631"/>
              <a:gd name="connsiteX86" fmla="*/ 829752 w 4223533"/>
              <a:gd name="connsiteY86" fmla="*/ 220276 h 1515631"/>
              <a:gd name="connsiteX87" fmla="*/ 888662 w 4223533"/>
              <a:gd name="connsiteY87" fmla="*/ 148558 h 1515631"/>
              <a:gd name="connsiteX88" fmla="*/ 916837 w 4223533"/>
              <a:gd name="connsiteY88" fmla="*/ 94770 h 1515631"/>
              <a:gd name="connsiteX89" fmla="*/ 973187 w 4223533"/>
              <a:gd name="connsiteY89" fmla="*/ 35859 h 1515631"/>
              <a:gd name="connsiteX90" fmla="*/ 1078202 w 4223533"/>
              <a:gd name="connsiteY90" fmla="*/ 12807 h 1515631"/>
              <a:gd name="connsiteX91" fmla="*/ 2282034 w 4223533"/>
              <a:gd name="connsiteY91" fmla="*/ 0 h 1515631"/>
              <a:gd name="connsiteX92" fmla="*/ 2192387 w 4223533"/>
              <a:gd name="connsiteY92" fmla="*/ 94770 h 1515631"/>
              <a:gd name="connsiteX93" fmla="*/ 2166773 w 4223533"/>
              <a:gd name="connsiteY93" fmla="*/ 156243 h 1515631"/>
              <a:gd name="connsiteX94" fmla="*/ 2192387 w 4223533"/>
              <a:gd name="connsiteY94" fmla="*/ 212592 h 1515631"/>
              <a:gd name="connsiteX95" fmla="*/ 2253859 w 4223533"/>
              <a:gd name="connsiteY95" fmla="*/ 245890 h 1515631"/>
              <a:gd name="connsiteX0" fmla="*/ 2253859 w 4223533"/>
              <a:gd name="connsiteY0" fmla="*/ 245890 h 1477678"/>
              <a:gd name="connsiteX1" fmla="*/ 2402417 w 4223533"/>
              <a:gd name="connsiteY1" fmla="*/ 238206 h 1477678"/>
              <a:gd name="connsiteX2" fmla="*/ 2509994 w 4223533"/>
              <a:gd name="connsiteY2" fmla="*/ 253574 h 1477678"/>
              <a:gd name="connsiteX3" fmla="*/ 2512555 w 4223533"/>
              <a:gd name="connsiteY3" fmla="*/ 256135 h 1477678"/>
              <a:gd name="connsiteX4" fmla="*/ 2643183 w 4223533"/>
              <a:gd name="connsiteY4" fmla="*/ 235644 h 1477678"/>
              <a:gd name="connsiteX5" fmla="*/ 2743076 w 4223533"/>
              <a:gd name="connsiteY5" fmla="*/ 186979 h 1477678"/>
              <a:gd name="connsiteX6" fmla="*/ 2835284 w 4223533"/>
              <a:gd name="connsiteY6" fmla="*/ 192101 h 1477678"/>
              <a:gd name="connsiteX7" fmla="*/ 2917247 w 4223533"/>
              <a:gd name="connsiteY7" fmla="*/ 274064 h 1477678"/>
              <a:gd name="connsiteX8" fmla="*/ 3022262 w 4223533"/>
              <a:gd name="connsiteY8" fmla="*/ 294555 h 1477678"/>
              <a:gd name="connsiteX9" fmla="*/ 3119594 w 4223533"/>
              <a:gd name="connsiteY9" fmla="*/ 299678 h 1477678"/>
              <a:gd name="connsiteX10" fmla="*/ 3165698 w 4223533"/>
              <a:gd name="connsiteY10" fmla="*/ 266380 h 1477678"/>
              <a:gd name="connsiteX11" fmla="*/ 3286081 w 4223533"/>
              <a:gd name="connsiteY11" fmla="*/ 271503 h 1477678"/>
              <a:gd name="connsiteX12" fmla="*/ 3365483 w 4223533"/>
              <a:gd name="connsiteY12" fmla="*/ 238206 h 1477678"/>
              <a:gd name="connsiteX13" fmla="*/ 3488427 w 4223533"/>
              <a:gd name="connsiteY13" fmla="*/ 199785 h 1477678"/>
              <a:gd name="connsiteX14" fmla="*/ 3547338 w 4223533"/>
              <a:gd name="connsiteY14" fmla="*/ 166488 h 1477678"/>
              <a:gd name="connsiteX15" fmla="*/ 3688212 w 4223533"/>
              <a:gd name="connsiteY15" fmla="*/ 140874 h 1477678"/>
              <a:gd name="connsiteX16" fmla="*/ 3744562 w 4223533"/>
              <a:gd name="connsiteY16" fmla="*/ 140874 h 1477678"/>
              <a:gd name="connsiteX17" fmla="*/ 3803473 w 4223533"/>
              <a:gd name="connsiteY17" fmla="*/ 94770 h 1477678"/>
              <a:gd name="connsiteX18" fmla="*/ 3862383 w 4223533"/>
              <a:gd name="connsiteY18" fmla="*/ 53789 h 1477678"/>
              <a:gd name="connsiteX19" fmla="*/ 3962276 w 4223533"/>
              <a:gd name="connsiteY19" fmla="*/ 10246 h 1477678"/>
              <a:gd name="connsiteX20" fmla="*/ 4033994 w 4223533"/>
              <a:gd name="connsiteY20" fmla="*/ 17930 h 1477678"/>
              <a:gd name="connsiteX21" fmla="*/ 4223533 w 4223533"/>
              <a:gd name="connsiteY21" fmla="*/ 12807 h 1477678"/>
              <a:gd name="connsiteX22" fmla="*/ 4133886 w 4223533"/>
              <a:gd name="connsiteY22" fmla="*/ 84525 h 1477678"/>
              <a:gd name="connsiteX23" fmla="*/ 4087782 w 4223533"/>
              <a:gd name="connsiteY23" fmla="*/ 148558 h 1477678"/>
              <a:gd name="connsiteX24" fmla="*/ 4131325 w 4223533"/>
              <a:gd name="connsiteY24" fmla="*/ 199785 h 1477678"/>
              <a:gd name="connsiteX25" fmla="*/ 4144131 w 4223533"/>
              <a:gd name="connsiteY25" fmla="*/ 217715 h 1477678"/>
              <a:gd name="connsiteX26" fmla="*/ 4151815 w 4223533"/>
              <a:gd name="connsiteY26" fmla="*/ 225399 h 1477678"/>
              <a:gd name="connsiteX27" fmla="*/ 4172306 w 4223533"/>
              <a:gd name="connsiteY27" fmla="*/ 258696 h 1477678"/>
              <a:gd name="connsiteX28" fmla="*/ 4162061 w 4223533"/>
              <a:gd name="connsiteY28" fmla="*/ 261258 h 1477678"/>
              <a:gd name="connsiteX29" fmla="*/ 4154377 w 4223533"/>
              <a:gd name="connsiteY29" fmla="*/ 263819 h 1477678"/>
              <a:gd name="connsiteX30" fmla="*/ 4144131 w 4223533"/>
              <a:gd name="connsiteY30" fmla="*/ 266380 h 1477678"/>
              <a:gd name="connsiteX31" fmla="*/ 4108273 w 4223533"/>
              <a:gd name="connsiteY31" fmla="*/ 279187 h 1477678"/>
              <a:gd name="connsiteX32" fmla="*/ 4100588 w 4223533"/>
              <a:gd name="connsiteY32" fmla="*/ 286871 h 1477678"/>
              <a:gd name="connsiteX33" fmla="*/ 4092904 w 4223533"/>
              <a:gd name="connsiteY33" fmla="*/ 289432 h 1477678"/>
              <a:gd name="connsiteX34" fmla="*/ 4087782 w 4223533"/>
              <a:gd name="connsiteY34" fmla="*/ 291994 h 1477678"/>
              <a:gd name="connsiteX35" fmla="*/ 4033994 w 4223533"/>
              <a:gd name="connsiteY35" fmla="*/ 327853 h 1477678"/>
              <a:gd name="connsiteX36" fmla="*/ 3987889 w 4223533"/>
              <a:gd name="connsiteY36" fmla="*/ 363711 h 1477678"/>
              <a:gd name="connsiteX37" fmla="*/ 3936662 w 4223533"/>
              <a:gd name="connsiteY37" fmla="*/ 414938 h 1477678"/>
              <a:gd name="connsiteX38" fmla="*/ 3847015 w 4223533"/>
              <a:gd name="connsiteY38" fmla="*/ 517392 h 1477678"/>
              <a:gd name="connsiteX39" fmla="*/ 3762491 w 4223533"/>
              <a:gd name="connsiteY39" fmla="*/ 614723 h 1477678"/>
              <a:gd name="connsiteX40" fmla="*/ 3759930 w 4223533"/>
              <a:gd name="connsiteY40" fmla="*/ 627530 h 1477678"/>
              <a:gd name="connsiteX41" fmla="*/ 3695896 w 4223533"/>
              <a:gd name="connsiteY41" fmla="*/ 676195 h 1477678"/>
              <a:gd name="connsiteX42" fmla="*/ 3560145 w 4223533"/>
              <a:gd name="connsiteY42" fmla="*/ 740229 h 1477678"/>
              <a:gd name="connsiteX43" fmla="*/ 3555022 w 4223533"/>
              <a:gd name="connsiteY43" fmla="*/ 750474 h 1477678"/>
              <a:gd name="connsiteX44" fmla="*/ 3544777 w 4223533"/>
              <a:gd name="connsiteY44" fmla="*/ 760720 h 1477678"/>
              <a:gd name="connsiteX45" fmla="*/ 3406464 w 4223533"/>
              <a:gd name="connsiteY45" fmla="*/ 750474 h 1477678"/>
              <a:gd name="connsiteX46" fmla="*/ 3398780 w 4223533"/>
              <a:gd name="connsiteY46" fmla="*/ 747913 h 1477678"/>
              <a:gd name="connsiteX47" fmla="*/ 3388535 w 4223533"/>
              <a:gd name="connsiteY47" fmla="*/ 742790 h 1477678"/>
              <a:gd name="connsiteX48" fmla="*/ 3304010 w 4223533"/>
              <a:gd name="connsiteY48" fmla="*/ 678757 h 1477678"/>
              <a:gd name="connsiteX49" fmla="*/ 3178504 w 4223533"/>
              <a:gd name="connsiteY49" fmla="*/ 632653 h 1477678"/>
              <a:gd name="connsiteX50" fmla="*/ 3004333 w 4223533"/>
              <a:gd name="connsiteY50" fmla="*/ 601916 h 1477678"/>
              <a:gd name="connsiteX51" fmla="*/ 2881388 w 4223533"/>
              <a:gd name="connsiteY51" fmla="*/ 591671 h 1477678"/>
              <a:gd name="connsiteX52" fmla="*/ 2778935 w 4223533"/>
              <a:gd name="connsiteY52" fmla="*/ 604478 h 1477678"/>
              <a:gd name="connsiteX53" fmla="*/ 2650867 w 4223533"/>
              <a:gd name="connsiteY53" fmla="*/ 578864 h 1477678"/>
              <a:gd name="connsiteX54" fmla="*/ 2469012 w 4223533"/>
              <a:gd name="connsiteY54" fmla="*/ 540444 h 1477678"/>
              <a:gd name="connsiteX55" fmla="*/ 2366558 w 4223533"/>
              <a:gd name="connsiteY55" fmla="*/ 512269 h 1477678"/>
              <a:gd name="connsiteX56" fmla="*/ 2266666 w 4223533"/>
              <a:gd name="connsiteY56" fmla="*/ 471288 h 1477678"/>
              <a:gd name="connsiteX57" fmla="*/ 2200071 w 4223533"/>
              <a:gd name="connsiteY57" fmla="*/ 466165 h 1477678"/>
              <a:gd name="connsiteX58" fmla="*/ 2148844 w 4223533"/>
              <a:gd name="connsiteY58" fmla="*/ 440552 h 1477678"/>
              <a:gd name="connsiteX59" fmla="*/ 2054074 w 4223533"/>
              <a:gd name="connsiteY59" fmla="*/ 402132 h 1477678"/>
              <a:gd name="connsiteX60" fmla="*/ 1997725 w 4223533"/>
              <a:gd name="connsiteY60" fmla="*/ 391886 h 1477678"/>
              <a:gd name="connsiteX61" fmla="*/ 1910639 w 4223533"/>
              <a:gd name="connsiteY61" fmla="*/ 402132 h 1477678"/>
              <a:gd name="connsiteX62" fmla="*/ 1874780 w 4223533"/>
              <a:gd name="connsiteY62" fmla="*/ 399570 h 1477678"/>
              <a:gd name="connsiteX63" fmla="*/ 1805624 w 4223533"/>
              <a:gd name="connsiteY63" fmla="*/ 427745 h 1477678"/>
              <a:gd name="connsiteX64" fmla="*/ 1710854 w 4223533"/>
              <a:gd name="connsiteY64" fmla="*/ 461043 h 1477678"/>
              <a:gd name="connsiteX65" fmla="*/ 1618646 w 4223533"/>
              <a:gd name="connsiteY65" fmla="*/ 484095 h 1477678"/>
              <a:gd name="connsiteX66" fmla="*/ 1557173 w 4223533"/>
              <a:gd name="connsiteY66" fmla="*/ 499463 h 1477678"/>
              <a:gd name="connsiteX67" fmla="*/ 1413738 w 4223533"/>
              <a:gd name="connsiteY67" fmla="*/ 583987 h 1477678"/>
              <a:gd name="connsiteX68" fmla="*/ 1313846 w 4223533"/>
              <a:gd name="connsiteY68" fmla="*/ 653143 h 1477678"/>
              <a:gd name="connsiteX69" fmla="*/ 1193462 w 4223533"/>
              <a:gd name="connsiteY69" fmla="*/ 706932 h 1477678"/>
              <a:gd name="connsiteX70" fmla="*/ 1124306 w 4223533"/>
              <a:gd name="connsiteY70" fmla="*/ 763281 h 1477678"/>
              <a:gd name="connsiteX71" fmla="*/ 1119183 w 4223533"/>
              <a:gd name="connsiteY71" fmla="*/ 770965 h 1477678"/>
              <a:gd name="connsiteX72" fmla="*/ 1055150 w 4223533"/>
              <a:gd name="connsiteY72" fmla="*/ 796834 h 1477678"/>
              <a:gd name="connsiteX73" fmla="*/ 1060274 w 4223533"/>
              <a:gd name="connsiteY73" fmla="*/ 870553 h 1477678"/>
              <a:gd name="connsiteX74" fmla="*/ 1111189 w 4223533"/>
              <a:gd name="connsiteY74" fmla="*/ 914399 h 1477678"/>
              <a:gd name="connsiteX75" fmla="*/ 1131400 w 4223533"/>
              <a:gd name="connsiteY75" fmla="*/ 965043 h 1477678"/>
              <a:gd name="connsiteX76" fmla="*/ 1124307 w 4223533"/>
              <a:gd name="connsiteY76" fmla="*/ 1047286 h 1477678"/>
              <a:gd name="connsiteX77" fmla="*/ 1049716 w 4223533"/>
              <a:gd name="connsiteY77" fmla="*/ 1319672 h 1477678"/>
              <a:gd name="connsiteX78" fmla="*/ 917085 w 4223533"/>
              <a:gd name="connsiteY78" fmla="*/ 1143779 h 1477678"/>
              <a:gd name="connsiteX79" fmla="*/ 733091 w 4223533"/>
              <a:gd name="connsiteY79" fmla="*/ 1291736 h 1477678"/>
              <a:gd name="connsiteX80" fmla="*/ 493300 w 4223533"/>
              <a:gd name="connsiteY80" fmla="*/ 1411298 h 1477678"/>
              <a:gd name="connsiteX81" fmla="*/ 489764 w 4223533"/>
              <a:gd name="connsiteY81" fmla="*/ 1417498 h 1477678"/>
              <a:gd name="connsiteX82" fmla="*/ 276502 w 4223533"/>
              <a:gd name="connsiteY82" fmla="*/ 1434049 h 1477678"/>
              <a:gd name="connsiteX83" fmla="*/ 49024 w 4223533"/>
              <a:gd name="connsiteY83" fmla="*/ 1227185 h 1477678"/>
              <a:gd name="connsiteX84" fmla="*/ 286111 w 4223533"/>
              <a:gd name="connsiteY84" fmla="*/ 905294 h 1477678"/>
              <a:gd name="connsiteX85" fmla="*/ 737543 w 4223533"/>
              <a:gd name="connsiteY85" fmla="*/ 379079 h 1477678"/>
              <a:gd name="connsiteX86" fmla="*/ 829752 w 4223533"/>
              <a:gd name="connsiteY86" fmla="*/ 220276 h 1477678"/>
              <a:gd name="connsiteX87" fmla="*/ 888662 w 4223533"/>
              <a:gd name="connsiteY87" fmla="*/ 148558 h 1477678"/>
              <a:gd name="connsiteX88" fmla="*/ 916837 w 4223533"/>
              <a:gd name="connsiteY88" fmla="*/ 94770 h 1477678"/>
              <a:gd name="connsiteX89" fmla="*/ 973187 w 4223533"/>
              <a:gd name="connsiteY89" fmla="*/ 35859 h 1477678"/>
              <a:gd name="connsiteX90" fmla="*/ 1078202 w 4223533"/>
              <a:gd name="connsiteY90" fmla="*/ 12807 h 1477678"/>
              <a:gd name="connsiteX91" fmla="*/ 2282034 w 4223533"/>
              <a:gd name="connsiteY91" fmla="*/ 0 h 1477678"/>
              <a:gd name="connsiteX92" fmla="*/ 2192387 w 4223533"/>
              <a:gd name="connsiteY92" fmla="*/ 94770 h 1477678"/>
              <a:gd name="connsiteX93" fmla="*/ 2166773 w 4223533"/>
              <a:gd name="connsiteY93" fmla="*/ 156243 h 1477678"/>
              <a:gd name="connsiteX94" fmla="*/ 2192387 w 4223533"/>
              <a:gd name="connsiteY94" fmla="*/ 212592 h 1477678"/>
              <a:gd name="connsiteX95" fmla="*/ 2253859 w 4223533"/>
              <a:gd name="connsiteY95" fmla="*/ 245890 h 1477678"/>
              <a:gd name="connsiteX0" fmla="*/ 2253859 w 4223533"/>
              <a:gd name="connsiteY0" fmla="*/ 245890 h 1477678"/>
              <a:gd name="connsiteX1" fmla="*/ 2402417 w 4223533"/>
              <a:gd name="connsiteY1" fmla="*/ 238206 h 1477678"/>
              <a:gd name="connsiteX2" fmla="*/ 2509994 w 4223533"/>
              <a:gd name="connsiteY2" fmla="*/ 253574 h 1477678"/>
              <a:gd name="connsiteX3" fmla="*/ 2512555 w 4223533"/>
              <a:gd name="connsiteY3" fmla="*/ 256135 h 1477678"/>
              <a:gd name="connsiteX4" fmla="*/ 2643183 w 4223533"/>
              <a:gd name="connsiteY4" fmla="*/ 235644 h 1477678"/>
              <a:gd name="connsiteX5" fmla="*/ 2743076 w 4223533"/>
              <a:gd name="connsiteY5" fmla="*/ 186979 h 1477678"/>
              <a:gd name="connsiteX6" fmla="*/ 2835284 w 4223533"/>
              <a:gd name="connsiteY6" fmla="*/ 192101 h 1477678"/>
              <a:gd name="connsiteX7" fmla="*/ 2917247 w 4223533"/>
              <a:gd name="connsiteY7" fmla="*/ 274064 h 1477678"/>
              <a:gd name="connsiteX8" fmla="*/ 3022262 w 4223533"/>
              <a:gd name="connsiteY8" fmla="*/ 294555 h 1477678"/>
              <a:gd name="connsiteX9" fmla="*/ 3119594 w 4223533"/>
              <a:gd name="connsiteY9" fmla="*/ 299678 h 1477678"/>
              <a:gd name="connsiteX10" fmla="*/ 3165698 w 4223533"/>
              <a:gd name="connsiteY10" fmla="*/ 266380 h 1477678"/>
              <a:gd name="connsiteX11" fmla="*/ 3286081 w 4223533"/>
              <a:gd name="connsiteY11" fmla="*/ 271503 h 1477678"/>
              <a:gd name="connsiteX12" fmla="*/ 3365483 w 4223533"/>
              <a:gd name="connsiteY12" fmla="*/ 238206 h 1477678"/>
              <a:gd name="connsiteX13" fmla="*/ 3488427 w 4223533"/>
              <a:gd name="connsiteY13" fmla="*/ 199785 h 1477678"/>
              <a:gd name="connsiteX14" fmla="*/ 3547338 w 4223533"/>
              <a:gd name="connsiteY14" fmla="*/ 166488 h 1477678"/>
              <a:gd name="connsiteX15" fmla="*/ 3688212 w 4223533"/>
              <a:gd name="connsiteY15" fmla="*/ 140874 h 1477678"/>
              <a:gd name="connsiteX16" fmla="*/ 3744562 w 4223533"/>
              <a:gd name="connsiteY16" fmla="*/ 140874 h 1477678"/>
              <a:gd name="connsiteX17" fmla="*/ 3803473 w 4223533"/>
              <a:gd name="connsiteY17" fmla="*/ 94770 h 1477678"/>
              <a:gd name="connsiteX18" fmla="*/ 3862383 w 4223533"/>
              <a:gd name="connsiteY18" fmla="*/ 53789 h 1477678"/>
              <a:gd name="connsiteX19" fmla="*/ 3962276 w 4223533"/>
              <a:gd name="connsiteY19" fmla="*/ 10246 h 1477678"/>
              <a:gd name="connsiteX20" fmla="*/ 4033994 w 4223533"/>
              <a:gd name="connsiteY20" fmla="*/ 17930 h 1477678"/>
              <a:gd name="connsiteX21" fmla="*/ 4223533 w 4223533"/>
              <a:gd name="connsiteY21" fmla="*/ 12807 h 1477678"/>
              <a:gd name="connsiteX22" fmla="*/ 4133886 w 4223533"/>
              <a:gd name="connsiteY22" fmla="*/ 84525 h 1477678"/>
              <a:gd name="connsiteX23" fmla="*/ 4087782 w 4223533"/>
              <a:gd name="connsiteY23" fmla="*/ 148558 h 1477678"/>
              <a:gd name="connsiteX24" fmla="*/ 4131325 w 4223533"/>
              <a:gd name="connsiteY24" fmla="*/ 199785 h 1477678"/>
              <a:gd name="connsiteX25" fmla="*/ 4144131 w 4223533"/>
              <a:gd name="connsiteY25" fmla="*/ 217715 h 1477678"/>
              <a:gd name="connsiteX26" fmla="*/ 4151815 w 4223533"/>
              <a:gd name="connsiteY26" fmla="*/ 225399 h 1477678"/>
              <a:gd name="connsiteX27" fmla="*/ 4172306 w 4223533"/>
              <a:gd name="connsiteY27" fmla="*/ 258696 h 1477678"/>
              <a:gd name="connsiteX28" fmla="*/ 4162061 w 4223533"/>
              <a:gd name="connsiteY28" fmla="*/ 261258 h 1477678"/>
              <a:gd name="connsiteX29" fmla="*/ 4154377 w 4223533"/>
              <a:gd name="connsiteY29" fmla="*/ 263819 h 1477678"/>
              <a:gd name="connsiteX30" fmla="*/ 4144131 w 4223533"/>
              <a:gd name="connsiteY30" fmla="*/ 266380 h 1477678"/>
              <a:gd name="connsiteX31" fmla="*/ 4108273 w 4223533"/>
              <a:gd name="connsiteY31" fmla="*/ 279187 h 1477678"/>
              <a:gd name="connsiteX32" fmla="*/ 4100588 w 4223533"/>
              <a:gd name="connsiteY32" fmla="*/ 286871 h 1477678"/>
              <a:gd name="connsiteX33" fmla="*/ 4092904 w 4223533"/>
              <a:gd name="connsiteY33" fmla="*/ 289432 h 1477678"/>
              <a:gd name="connsiteX34" fmla="*/ 4087782 w 4223533"/>
              <a:gd name="connsiteY34" fmla="*/ 291994 h 1477678"/>
              <a:gd name="connsiteX35" fmla="*/ 4033994 w 4223533"/>
              <a:gd name="connsiteY35" fmla="*/ 327853 h 1477678"/>
              <a:gd name="connsiteX36" fmla="*/ 3987889 w 4223533"/>
              <a:gd name="connsiteY36" fmla="*/ 363711 h 1477678"/>
              <a:gd name="connsiteX37" fmla="*/ 3936662 w 4223533"/>
              <a:gd name="connsiteY37" fmla="*/ 414938 h 1477678"/>
              <a:gd name="connsiteX38" fmla="*/ 3847015 w 4223533"/>
              <a:gd name="connsiteY38" fmla="*/ 517392 h 1477678"/>
              <a:gd name="connsiteX39" fmla="*/ 3762491 w 4223533"/>
              <a:gd name="connsiteY39" fmla="*/ 614723 h 1477678"/>
              <a:gd name="connsiteX40" fmla="*/ 3759930 w 4223533"/>
              <a:gd name="connsiteY40" fmla="*/ 627530 h 1477678"/>
              <a:gd name="connsiteX41" fmla="*/ 3695896 w 4223533"/>
              <a:gd name="connsiteY41" fmla="*/ 676195 h 1477678"/>
              <a:gd name="connsiteX42" fmla="*/ 3560145 w 4223533"/>
              <a:gd name="connsiteY42" fmla="*/ 740229 h 1477678"/>
              <a:gd name="connsiteX43" fmla="*/ 3555022 w 4223533"/>
              <a:gd name="connsiteY43" fmla="*/ 750474 h 1477678"/>
              <a:gd name="connsiteX44" fmla="*/ 3544777 w 4223533"/>
              <a:gd name="connsiteY44" fmla="*/ 760720 h 1477678"/>
              <a:gd name="connsiteX45" fmla="*/ 3406464 w 4223533"/>
              <a:gd name="connsiteY45" fmla="*/ 750474 h 1477678"/>
              <a:gd name="connsiteX46" fmla="*/ 3398780 w 4223533"/>
              <a:gd name="connsiteY46" fmla="*/ 747913 h 1477678"/>
              <a:gd name="connsiteX47" fmla="*/ 3388535 w 4223533"/>
              <a:gd name="connsiteY47" fmla="*/ 742790 h 1477678"/>
              <a:gd name="connsiteX48" fmla="*/ 3304010 w 4223533"/>
              <a:gd name="connsiteY48" fmla="*/ 678757 h 1477678"/>
              <a:gd name="connsiteX49" fmla="*/ 3178504 w 4223533"/>
              <a:gd name="connsiteY49" fmla="*/ 632653 h 1477678"/>
              <a:gd name="connsiteX50" fmla="*/ 3004333 w 4223533"/>
              <a:gd name="connsiteY50" fmla="*/ 601916 h 1477678"/>
              <a:gd name="connsiteX51" fmla="*/ 2881388 w 4223533"/>
              <a:gd name="connsiteY51" fmla="*/ 591671 h 1477678"/>
              <a:gd name="connsiteX52" fmla="*/ 2778935 w 4223533"/>
              <a:gd name="connsiteY52" fmla="*/ 604478 h 1477678"/>
              <a:gd name="connsiteX53" fmla="*/ 2650867 w 4223533"/>
              <a:gd name="connsiteY53" fmla="*/ 578864 h 1477678"/>
              <a:gd name="connsiteX54" fmla="*/ 2469012 w 4223533"/>
              <a:gd name="connsiteY54" fmla="*/ 540444 h 1477678"/>
              <a:gd name="connsiteX55" fmla="*/ 2366558 w 4223533"/>
              <a:gd name="connsiteY55" fmla="*/ 512269 h 1477678"/>
              <a:gd name="connsiteX56" fmla="*/ 2266666 w 4223533"/>
              <a:gd name="connsiteY56" fmla="*/ 471288 h 1477678"/>
              <a:gd name="connsiteX57" fmla="*/ 2200071 w 4223533"/>
              <a:gd name="connsiteY57" fmla="*/ 466165 h 1477678"/>
              <a:gd name="connsiteX58" fmla="*/ 2148844 w 4223533"/>
              <a:gd name="connsiteY58" fmla="*/ 440552 h 1477678"/>
              <a:gd name="connsiteX59" fmla="*/ 2054074 w 4223533"/>
              <a:gd name="connsiteY59" fmla="*/ 402132 h 1477678"/>
              <a:gd name="connsiteX60" fmla="*/ 1997725 w 4223533"/>
              <a:gd name="connsiteY60" fmla="*/ 391886 h 1477678"/>
              <a:gd name="connsiteX61" fmla="*/ 1910639 w 4223533"/>
              <a:gd name="connsiteY61" fmla="*/ 402132 h 1477678"/>
              <a:gd name="connsiteX62" fmla="*/ 1874780 w 4223533"/>
              <a:gd name="connsiteY62" fmla="*/ 399570 h 1477678"/>
              <a:gd name="connsiteX63" fmla="*/ 1805624 w 4223533"/>
              <a:gd name="connsiteY63" fmla="*/ 427745 h 1477678"/>
              <a:gd name="connsiteX64" fmla="*/ 1710854 w 4223533"/>
              <a:gd name="connsiteY64" fmla="*/ 461043 h 1477678"/>
              <a:gd name="connsiteX65" fmla="*/ 1618646 w 4223533"/>
              <a:gd name="connsiteY65" fmla="*/ 484095 h 1477678"/>
              <a:gd name="connsiteX66" fmla="*/ 1557173 w 4223533"/>
              <a:gd name="connsiteY66" fmla="*/ 499463 h 1477678"/>
              <a:gd name="connsiteX67" fmla="*/ 1413738 w 4223533"/>
              <a:gd name="connsiteY67" fmla="*/ 583987 h 1477678"/>
              <a:gd name="connsiteX68" fmla="*/ 1313846 w 4223533"/>
              <a:gd name="connsiteY68" fmla="*/ 653143 h 1477678"/>
              <a:gd name="connsiteX69" fmla="*/ 1193462 w 4223533"/>
              <a:gd name="connsiteY69" fmla="*/ 706932 h 1477678"/>
              <a:gd name="connsiteX70" fmla="*/ 1124306 w 4223533"/>
              <a:gd name="connsiteY70" fmla="*/ 763281 h 1477678"/>
              <a:gd name="connsiteX71" fmla="*/ 1119183 w 4223533"/>
              <a:gd name="connsiteY71" fmla="*/ 770965 h 1477678"/>
              <a:gd name="connsiteX72" fmla="*/ 1055150 w 4223533"/>
              <a:gd name="connsiteY72" fmla="*/ 796834 h 1477678"/>
              <a:gd name="connsiteX73" fmla="*/ 1060274 w 4223533"/>
              <a:gd name="connsiteY73" fmla="*/ 870553 h 1477678"/>
              <a:gd name="connsiteX74" fmla="*/ 1111189 w 4223533"/>
              <a:gd name="connsiteY74" fmla="*/ 914399 h 1477678"/>
              <a:gd name="connsiteX75" fmla="*/ 1131400 w 4223533"/>
              <a:gd name="connsiteY75" fmla="*/ 965043 h 1477678"/>
              <a:gd name="connsiteX76" fmla="*/ 1124307 w 4223533"/>
              <a:gd name="connsiteY76" fmla="*/ 1047286 h 1477678"/>
              <a:gd name="connsiteX77" fmla="*/ 1049716 w 4223533"/>
              <a:gd name="connsiteY77" fmla="*/ 1319672 h 1477678"/>
              <a:gd name="connsiteX78" fmla="*/ 917085 w 4223533"/>
              <a:gd name="connsiteY78" fmla="*/ 1143779 h 1477678"/>
              <a:gd name="connsiteX79" fmla="*/ 733091 w 4223533"/>
              <a:gd name="connsiteY79" fmla="*/ 1291736 h 1477678"/>
              <a:gd name="connsiteX80" fmla="*/ 493300 w 4223533"/>
              <a:gd name="connsiteY80" fmla="*/ 1411298 h 1477678"/>
              <a:gd name="connsiteX81" fmla="*/ 489764 w 4223533"/>
              <a:gd name="connsiteY81" fmla="*/ 1417498 h 1477678"/>
              <a:gd name="connsiteX82" fmla="*/ 205032 w 4223533"/>
              <a:gd name="connsiteY82" fmla="*/ 1434049 h 1477678"/>
              <a:gd name="connsiteX83" fmla="*/ 49024 w 4223533"/>
              <a:gd name="connsiteY83" fmla="*/ 1227185 h 1477678"/>
              <a:gd name="connsiteX84" fmla="*/ 286111 w 4223533"/>
              <a:gd name="connsiteY84" fmla="*/ 905294 h 1477678"/>
              <a:gd name="connsiteX85" fmla="*/ 737543 w 4223533"/>
              <a:gd name="connsiteY85" fmla="*/ 379079 h 1477678"/>
              <a:gd name="connsiteX86" fmla="*/ 829752 w 4223533"/>
              <a:gd name="connsiteY86" fmla="*/ 220276 h 1477678"/>
              <a:gd name="connsiteX87" fmla="*/ 888662 w 4223533"/>
              <a:gd name="connsiteY87" fmla="*/ 148558 h 1477678"/>
              <a:gd name="connsiteX88" fmla="*/ 916837 w 4223533"/>
              <a:gd name="connsiteY88" fmla="*/ 94770 h 1477678"/>
              <a:gd name="connsiteX89" fmla="*/ 973187 w 4223533"/>
              <a:gd name="connsiteY89" fmla="*/ 35859 h 1477678"/>
              <a:gd name="connsiteX90" fmla="*/ 1078202 w 4223533"/>
              <a:gd name="connsiteY90" fmla="*/ 12807 h 1477678"/>
              <a:gd name="connsiteX91" fmla="*/ 2282034 w 4223533"/>
              <a:gd name="connsiteY91" fmla="*/ 0 h 1477678"/>
              <a:gd name="connsiteX92" fmla="*/ 2192387 w 4223533"/>
              <a:gd name="connsiteY92" fmla="*/ 94770 h 1477678"/>
              <a:gd name="connsiteX93" fmla="*/ 2166773 w 4223533"/>
              <a:gd name="connsiteY93" fmla="*/ 156243 h 1477678"/>
              <a:gd name="connsiteX94" fmla="*/ 2192387 w 4223533"/>
              <a:gd name="connsiteY94" fmla="*/ 212592 h 1477678"/>
              <a:gd name="connsiteX95" fmla="*/ 2253859 w 4223533"/>
              <a:gd name="connsiteY95" fmla="*/ 245890 h 1477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4223533" h="1477678">
                <a:moveTo>
                  <a:pt x="2253859" y="245890"/>
                </a:moveTo>
                <a:lnTo>
                  <a:pt x="2402417" y="238206"/>
                </a:lnTo>
                <a:cubicBezTo>
                  <a:pt x="2543473" y="248785"/>
                  <a:pt x="2482679" y="217156"/>
                  <a:pt x="2509994" y="253574"/>
                </a:cubicBezTo>
                <a:cubicBezTo>
                  <a:pt x="2510718" y="254540"/>
                  <a:pt x="2511701" y="255281"/>
                  <a:pt x="2512555" y="256135"/>
                </a:cubicBezTo>
                <a:lnTo>
                  <a:pt x="2643183" y="235644"/>
                </a:lnTo>
                <a:lnTo>
                  <a:pt x="2743076" y="186979"/>
                </a:lnTo>
                <a:lnTo>
                  <a:pt x="2835284" y="192101"/>
                </a:lnTo>
                <a:lnTo>
                  <a:pt x="2917247" y="274064"/>
                </a:lnTo>
                <a:lnTo>
                  <a:pt x="3022262" y="294555"/>
                </a:lnTo>
                <a:lnTo>
                  <a:pt x="3119594" y="299678"/>
                </a:lnTo>
                <a:lnTo>
                  <a:pt x="3165698" y="266380"/>
                </a:lnTo>
                <a:lnTo>
                  <a:pt x="3286081" y="271503"/>
                </a:lnTo>
                <a:lnTo>
                  <a:pt x="3365483" y="238206"/>
                </a:lnTo>
                <a:lnTo>
                  <a:pt x="3488427" y="199785"/>
                </a:lnTo>
                <a:lnTo>
                  <a:pt x="3547338" y="166488"/>
                </a:lnTo>
                <a:cubicBezTo>
                  <a:pt x="3689049" y="138146"/>
                  <a:pt x="3688212" y="90425"/>
                  <a:pt x="3688212" y="140874"/>
                </a:cubicBezTo>
                <a:cubicBezTo>
                  <a:pt x="3745415" y="143475"/>
                  <a:pt x="3744562" y="162239"/>
                  <a:pt x="3744562" y="140874"/>
                </a:cubicBezTo>
                <a:lnTo>
                  <a:pt x="3803473" y="94770"/>
                </a:lnTo>
                <a:lnTo>
                  <a:pt x="3862383" y="53789"/>
                </a:lnTo>
                <a:lnTo>
                  <a:pt x="3962276" y="10246"/>
                </a:lnTo>
                <a:lnTo>
                  <a:pt x="4033994" y="17930"/>
                </a:lnTo>
                <a:lnTo>
                  <a:pt x="4223533" y="12807"/>
                </a:lnTo>
                <a:cubicBezTo>
                  <a:pt x="4135788" y="85068"/>
                  <a:pt x="4174052" y="84525"/>
                  <a:pt x="4133886" y="84525"/>
                </a:cubicBezTo>
                <a:cubicBezTo>
                  <a:pt x="4087270" y="146680"/>
                  <a:pt x="4087782" y="120384"/>
                  <a:pt x="4087782" y="148558"/>
                </a:cubicBezTo>
                <a:cubicBezTo>
                  <a:pt x="4102296" y="165634"/>
                  <a:pt x="4117052" y="182507"/>
                  <a:pt x="4131325" y="199785"/>
                </a:cubicBezTo>
                <a:cubicBezTo>
                  <a:pt x="4162172" y="237127"/>
                  <a:pt x="4102207" y="168801"/>
                  <a:pt x="4144131" y="217715"/>
                </a:cubicBezTo>
                <a:cubicBezTo>
                  <a:pt x="4146488" y="220465"/>
                  <a:pt x="4151815" y="225399"/>
                  <a:pt x="4151815" y="225399"/>
                </a:cubicBezTo>
                <a:cubicBezTo>
                  <a:pt x="4158645" y="236498"/>
                  <a:pt x="4168726" y="246165"/>
                  <a:pt x="4172306" y="258696"/>
                </a:cubicBezTo>
                <a:cubicBezTo>
                  <a:pt x="4173273" y="262081"/>
                  <a:pt x="4165446" y="260291"/>
                  <a:pt x="4162061" y="261258"/>
                </a:cubicBezTo>
                <a:cubicBezTo>
                  <a:pt x="4159465" y="262000"/>
                  <a:pt x="4156973" y="263077"/>
                  <a:pt x="4154377" y="263819"/>
                </a:cubicBezTo>
                <a:cubicBezTo>
                  <a:pt x="4150992" y="264786"/>
                  <a:pt x="4144131" y="266380"/>
                  <a:pt x="4144131" y="266380"/>
                </a:cubicBezTo>
                <a:cubicBezTo>
                  <a:pt x="4132178" y="270649"/>
                  <a:pt x="4117248" y="270213"/>
                  <a:pt x="4108273" y="279187"/>
                </a:cubicBezTo>
                <a:cubicBezTo>
                  <a:pt x="4105711" y="281748"/>
                  <a:pt x="4103602" y="284862"/>
                  <a:pt x="4100588" y="286871"/>
                </a:cubicBezTo>
                <a:cubicBezTo>
                  <a:pt x="4098342" y="288369"/>
                  <a:pt x="4095411" y="288429"/>
                  <a:pt x="4092904" y="289432"/>
                </a:cubicBezTo>
                <a:cubicBezTo>
                  <a:pt x="4091132" y="290141"/>
                  <a:pt x="4089489" y="291140"/>
                  <a:pt x="4087782" y="291994"/>
                </a:cubicBezTo>
                <a:lnTo>
                  <a:pt x="4033994" y="327853"/>
                </a:lnTo>
                <a:lnTo>
                  <a:pt x="3987889" y="363711"/>
                </a:lnTo>
                <a:cubicBezTo>
                  <a:pt x="3936043" y="412965"/>
                  <a:pt x="3936662" y="388824"/>
                  <a:pt x="3936662" y="414938"/>
                </a:cubicBezTo>
                <a:cubicBezTo>
                  <a:pt x="3845255" y="511569"/>
                  <a:pt x="3847015" y="466224"/>
                  <a:pt x="3847015" y="517392"/>
                </a:cubicBezTo>
                <a:cubicBezTo>
                  <a:pt x="3734237" y="637219"/>
                  <a:pt x="3777227" y="563140"/>
                  <a:pt x="3762491" y="614723"/>
                </a:cubicBezTo>
                <a:cubicBezTo>
                  <a:pt x="3759390" y="625578"/>
                  <a:pt x="3759930" y="618726"/>
                  <a:pt x="3759930" y="627530"/>
                </a:cubicBezTo>
                <a:lnTo>
                  <a:pt x="3695896" y="676195"/>
                </a:lnTo>
                <a:cubicBezTo>
                  <a:pt x="3650646" y="697540"/>
                  <a:pt x="3604402" y="716894"/>
                  <a:pt x="3560145" y="740229"/>
                </a:cubicBezTo>
                <a:cubicBezTo>
                  <a:pt x="3556768" y="742010"/>
                  <a:pt x="3556916" y="747159"/>
                  <a:pt x="3555022" y="750474"/>
                </a:cubicBezTo>
                <a:cubicBezTo>
                  <a:pt x="3550077" y="759128"/>
                  <a:pt x="3551885" y="757164"/>
                  <a:pt x="3544777" y="760720"/>
                </a:cubicBezTo>
                <a:lnTo>
                  <a:pt x="3406464" y="750474"/>
                </a:lnTo>
                <a:cubicBezTo>
                  <a:pt x="3403774" y="750238"/>
                  <a:pt x="3401195" y="749120"/>
                  <a:pt x="3398780" y="747913"/>
                </a:cubicBezTo>
                <a:cubicBezTo>
                  <a:pt x="3387587" y="742316"/>
                  <a:pt x="3394951" y="742790"/>
                  <a:pt x="3388535" y="742790"/>
                </a:cubicBezTo>
                <a:lnTo>
                  <a:pt x="3304010" y="678757"/>
                </a:lnTo>
                <a:lnTo>
                  <a:pt x="3178504" y="632653"/>
                </a:lnTo>
                <a:lnTo>
                  <a:pt x="3004333" y="601916"/>
                </a:lnTo>
                <a:lnTo>
                  <a:pt x="2881388" y="591671"/>
                </a:lnTo>
                <a:lnTo>
                  <a:pt x="2778935" y="604478"/>
                </a:lnTo>
                <a:lnTo>
                  <a:pt x="2650867" y="578864"/>
                </a:lnTo>
                <a:lnTo>
                  <a:pt x="2469012" y="540444"/>
                </a:lnTo>
                <a:cubicBezTo>
                  <a:pt x="2368298" y="512037"/>
                  <a:pt x="2403716" y="512269"/>
                  <a:pt x="2366558" y="512269"/>
                </a:cubicBezTo>
                <a:lnTo>
                  <a:pt x="2266666" y="471288"/>
                </a:lnTo>
                <a:lnTo>
                  <a:pt x="2200071" y="466165"/>
                </a:lnTo>
                <a:lnTo>
                  <a:pt x="2148844" y="440552"/>
                </a:lnTo>
                <a:lnTo>
                  <a:pt x="2054074" y="402132"/>
                </a:lnTo>
                <a:lnTo>
                  <a:pt x="1997725" y="391886"/>
                </a:lnTo>
                <a:lnTo>
                  <a:pt x="1910639" y="402132"/>
                </a:lnTo>
                <a:lnTo>
                  <a:pt x="1874780" y="399570"/>
                </a:lnTo>
                <a:lnTo>
                  <a:pt x="1805624" y="427745"/>
                </a:lnTo>
                <a:lnTo>
                  <a:pt x="1710854" y="461043"/>
                </a:lnTo>
                <a:lnTo>
                  <a:pt x="1618646" y="484095"/>
                </a:lnTo>
                <a:lnTo>
                  <a:pt x="1557173" y="499463"/>
                </a:lnTo>
                <a:cubicBezTo>
                  <a:pt x="1508989" y="526997"/>
                  <a:pt x="1413738" y="528491"/>
                  <a:pt x="1413738" y="583987"/>
                </a:cubicBezTo>
                <a:cubicBezTo>
                  <a:pt x="1316967" y="649373"/>
                  <a:pt x="1345927" y="621062"/>
                  <a:pt x="1313846" y="653143"/>
                </a:cubicBezTo>
                <a:lnTo>
                  <a:pt x="1193462" y="706932"/>
                </a:lnTo>
                <a:cubicBezTo>
                  <a:pt x="1170410" y="725715"/>
                  <a:pt x="1146828" y="743866"/>
                  <a:pt x="1124306" y="763281"/>
                </a:cubicBezTo>
                <a:cubicBezTo>
                  <a:pt x="1121974" y="765291"/>
                  <a:pt x="1119183" y="770965"/>
                  <a:pt x="1119183" y="770965"/>
                </a:cubicBezTo>
                <a:cubicBezTo>
                  <a:pt x="1054672" y="866442"/>
                  <a:pt x="1055150" y="756148"/>
                  <a:pt x="1055150" y="796834"/>
                </a:cubicBezTo>
                <a:cubicBezTo>
                  <a:pt x="1045332" y="801530"/>
                  <a:pt x="1047566" y="842518"/>
                  <a:pt x="1060274" y="870553"/>
                </a:cubicBezTo>
                <a:cubicBezTo>
                  <a:pt x="1069614" y="890147"/>
                  <a:pt x="1099335" y="898651"/>
                  <a:pt x="1111189" y="914399"/>
                </a:cubicBezTo>
                <a:cubicBezTo>
                  <a:pt x="1126417" y="923693"/>
                  <a:pt x="1117313" y="942895"/>
                  <a:pt x="1131400" y="965043"/>
                </a:cubicBezTo>
                <a:lnTo>
                  <a:pt x="1124307" y="1047286"/>
                </a:lnTo>
                <a:lnTo>
                  <a:pt x="1049716" y="1319672"/>
                </a:lnTo>
                <a:lnTo>
                  <a:pt x="917085" y="1143779"/>
                </a:lnTo>
                <a:cubicBezTo>
                  <a:pt x="864314" y="1139123"/>
                  <a:pt x="803722" y="1235239"/>
                  <a:pt x="733091" y="1291736"/>
                </a:cubicBezTo>
                <a:cubicBezTo>
                  <a:pt x="675769" y="1323629"/>
                  <a:pt x="569398" y="1387579"/>
                  <a:pt x="493300" y="1411298"/>
                </a:cubicBezTo>
                <a:cubicBezTo>
                  <a:pt x="452746" y="1444169"/>
                  <a:pt x="537809" y="1413706"/>
                  <a:pt x="489764" y="1417498"/>
                </a:cubicBezTo>
                <a:cubicBezTo>
                  <a:pt x="441719" y="1421290"/>
                  <a:pt x="278489" y="1477678"/>
                  <a:pt x="205032" y="1434049"/>
                </a:cubicBezTo>
                <a:lnTo>
                  <a:pt x="49024" y="1227185"/>
                </a:lnTo>
                <a:cubicBezTo>
                  <a:pt x="0" y="1121395"/>
                  <a:pt x="286111" y="946437"/>
                  <a:pt x="286111" y="905294"/>
                </a:cubicBezTo>
                <a:lnTo>
                  <a:pt x="737543" y="379079"/>
                </a:lnTo>
                <a:lnTo>
                  <a:pt x="829752" y="220276"/>
                </a:lnTo>
                <a:cubicBezTo>
                  <a:pt x="880335" y="145732"/>
                  <a:pt x="849527" y="148558"/>
                  <a:pt x="888662" y="148558"/>
                </a:cubicBezTo>
                <a:lnTo>
                  <a:pt x="916837" y="94770"/>
                </a:lnTo>
                <a:lnTo>
                  <a:pt x="973187" y="35859"/>
                </a:lnTo>
                <a:lnTo>
                  <a:pt x="1078202" y="12807"/>
                </a:lnTo>
                <a:lnTo>
                  <a:pt x="2282034" y="0"/>
                </a:lnTo>
                <a:cubicBezTo>
                  <a:pt x="2196219" y="93616"/>
                  <a:pt x="2234803" y="73562"/>
                  <a:pt x="2192387" y="94770"/>
                </a:cubicBezTo>
                <a:lnTo>
                  <a:pt x="2166773" y="156243"/>
                </a:lnTo>
                <a:lnTo>
                  <a:pt x="2192387" y="212592"/>
                </a:lnTo>
                <a:lnTo>
                  <a:pt x="2253859" y="245890"/>
                </a:lnTo>
                <a:close/>
              </a:path>
            </a:pathLst>
          </a:custGeom>
          <a:solidFill>
            <a:srgbClr val="00B0F0">
              <a:alpha val="69804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等腰三角形 35"/>
          <p:cNvSpPr/>
          <p:nvPr/>
        </p:nvSpPr>
        <p:spPr>
          <a:xfrm rot="10800000">
            <a:off x="4390340" y="1342466"/>
            <a:ext cx="142876" cy="142876"/>
          </a:xfrm>
          <a:prstGeom prst="triangle">
            <a:avLst/>
          </a:prstGeom>
          <a:solidFill>
            <a:schemeClr val="accent6">
              <a:lumMod val="50000"/>
            </a:schemeClr>
          </a:solidFill>
          <a:ln w="31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4" name="任意多边形 43"/>
          <p:cNvSpPr/>
          <p:nvPr/>
        </p:nvSpPr>
        <p:spPr>
          <a:xfrm>
            <a:off x="4285336" y="5280000"/>
            <a:ext cx="1360449" cy="150542"/>
          </a:xfrm>
          <a:custGeom>
            <a:avLst/>
            <a:gdLst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317810 w 1360449"/>
              <a:gd name="connsiteY13" fmla="*/ 97573 h 150542"/>
              <a:gd name="connsiteX14" fmla="*/ 231388 w 1360449"/>
              <a:gd name="connsiteY14" fmla="*/ 136603 h 150542"/>
              <a:gd name="connsiteX15" fmla="*/ 170056 w 1360449"/>
              <a:gd name="connsiteY15" fmla="*/ 136603 h 150542"/>
              <a:gd name="connsiteX16" fmla="*/ 83634 w 1360449"/>
              <a:gd name="connsiteY16" fmla="*/ 122664 h 150542"/>
              <a:gd name="connsiteX17" fmla="*/ 0 w 1360449"/>
              <a:gd name="connsiteY17" fmla="*/ 150542 h 150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60449" h="150542">
                <a:moveTo>
                  <a:pt x="1360449" y="0"/>
                </a:moveTo>
                <a:cubicBezTo>
                  <a:pt x="1334662" y="6737"/>
                  <a:pt x="1308875" y="13474"/>
                  <a:pt x="1296330" y="27878"/>
                </a:cubicBezTo>
                <a:cubicBezTo>
                  <a:pt x="1283785" y="42282"/>
                  <a:pt x="1308874" y="76665"/>
                  <a:pt x="1285178" y="86422"/>
                </a:cubicBezTo>
                <a:cubicBezTo>
                  <a:pt x="1261482" y="96179"/>
                  <a:pt x="1190392" y="85028"/>
                  <a:pt x="1154151" y="86422"/>
                </a:cubicBezTo>
                <a:cubicBezTo>
                  <a:pt x="1117910" y="87816"/>
                  <a:pt x="1096073" y="95251"/>
                  <a:pt x="1067730" y="94786"/>
                </a:cubicBezTo>
                <a:cubicBezTo>
                  <a:pt x="1039387" y="94321"/>
                  <a:pt x="1013831" y="89674"/>
                  <a:pt x="984095" y="83634"/>
                </a:cubicBezTo>
                <a:cubicBezTo>
                  <a:pt x="954359" y="77594"/>
                  <a:pt x="921834" y="69695"/>
                  <a:pt x="889310" y="58544"/>
                </a:cubicBezTo>
                <a:cubicBezTo>
                  <a:pt x="856786" y="47393"/>
                  <a:pt x="812645" y="24626"/>
                  <a:pt x="788949" y="16727"/>
                </a:cubicBezTo>
                <a:cubicBezTo>
                  <a:pt x="765253" y="8828"/>
                  <a:pt x="765253" y="1858"/>
                  <a:pt x="747132" y="11151"/>
                </a:cubicBezTo>
                <a:cubicBezTo>
                  <a:pt x="729011" y="20444"/>
                  <a:pt x="680225" y="72483"/>
                  <a:pt x="680225" y="72483"/>
                </a:cubicBezTo>
                <a:cubicBezTo>
                  <a:pt x="658387" y="92462"/>
                  <a:pt x="643983" y="128704"/>
                  <a:pt x="616105" y="131027"/>
                </a:cubicBezTo>
                <a:cubicBezTo>
                  <a:pt x="588227" y="133350"/>
                  <a:pt x="549662" y="98967"/>
                  <a:pt x="512956" y="86422"/>
                </a:cubicBezTo>
                <a:cubicBezTo>
                  <a:pt x="476250" y="73877"/>
                  <a:pt x="428393" y="53898"/>
                  <a:pt x="395869" y="55756"/>
                </a:cubicBezTo>
                <a:cubicBezTo>
                  <a:pt x="363345" y="57615"/>
                  <a:pt x="345224" y="84099"/>
                  <a:pt x="317810" y="97573"/>
                </a:cubicBezTo>
                <a:cubicBezTo>
                  <a:pt x="290397" y="111048"/>
                  <a:pt x="256014" y="130098"/>
                  <a:pt x="231388" y="136603"/>
                </a:cubicBezTo>
                <a:cubicBezTo>
                  <a:pt x="206762" y="143108"/>
                  <a:pt x="194682" y="138926"/>
                  <a:pt x="170056" y="136603"/>
                </a:cubicBezTo>
                <a:cubicBezTo>
                  <a:pt x="145430" y="134280"/>
                  <a:pt x="111977" y="120341"/>
                  <a:pt x="83634" y="122664"/>
                </a:cubicBezTo>
                <a:cubicBezTo>
                  <a:pt x="55291" y="124987"/>
                  <a:pt x="27645" y="137764"/>
                  <a:pt x="0" y="150542"/>
                </a:cubicBezTo>
              </a:path>
            </a:pathLst>
          </a:custGeom>
          <a:ln w="762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" name="任意多边形 44"/>
          <p:cNvSpPr/>
          <p:nvPr/>
        </p:nvSpPr>
        <p:spPr>
          <a:xfrm>
            <a:off x="3937535" y="1497032"/>
            <a:ext cx="622826" cy="3272588"/>
          </a:xfrm>
          <a:custGeom>
            <a:avLst/>
            <a:gdLst>
              <a:gd name="connsiteX0" fmla="*/ 115694 w 419565"/>
              <a:gd name="connsiteY0" fmla="*/ 2486722 h 2486722"/>
              <a:gd name="connsiteX1" fmla="*/ 82241 w 419565"/>
              <a:gd name="connsiteY1" fmla="*/ 2341756 h 2486722"/>
              <a:gd name="connsiteX2" fmla="*/ 68302 w 419565"/>
              <a:gd name="connsiteY2" fmla="*/ 2263698 h 2486722"/>
              <a:gd name="connsiteX3" fmla="*/ 26485 w 419565"/>
              <a:gd name="connsiteY3" fmla="*/ 2194003 h 2486722"/>
              <a:gd name="connsiteX4" fmla="*/ 40424 w 419565"/>
              <a:gd name="connsiteY4" fmla="*/ 2074127 h 2486722"/>
              <a:gd name="connsiteX5" fmla="*/ 45999 w 419565"/>
              <a:gd name="connsiteY5" fmla="*/ 1976554 h 2486722"/>
              <a:gd name="connsiteX6" fmla="*/ 54363 w 419565"/>
              <a:gd name="connsiteY6" fmla="*/ 1915222 h 2486722"/>
              <a:gd name="connsiteX7" fmla="*/ 54363 w 419565"/>
              <a:gd name="connsiteY7" fmla="*/ 1834376 h 2486722"/>
              <a:gd name="connsiteX8" fmla="*/ 4182 w 419565"/>
              <a:gd name="connsiteY8" fmla="*/ 1764681 h 2486722"/>
              <a:gd name="connsiteX9" fmla="*/ 29272 w 419565"/>
              <a:gd name="connsiteY9" fmla="*/ 1731227 h 2486722"/>
              <a:gd name="connsiteX10" fmla="*/ 6970 w 419565"/>
              <a:gd name="connsiteY10" fmla="*/ 1686622 h 2486722"/>
              <a:gd name="connsiteX11" fmla="*/ 18121 w 419565"/>
              <a:gd name="connsiteY11" fmla="*/ 1644805 h 2486722"/>
              <a:gd name="connsiteX12" fmla="*/ 9758 w 419565"/>
              <a:gd name="connsiteY12" fmla="*/ 1625290 h 2486722"/>
              <a:gd name="connsiteX13" fmla="*/ 18121 w 419565"/>
              <a:gd name="connsiteY13" fmla="*/ 1563959 h 2486722"/>
              <a:gd name="connsiteX14" fmla="*/ 4182 w 419565"/>
              <a:gd name="connsiteY14" fmla="*/ 1536081 h 2486722"/>
              <a:gd name="connsiteX15" fmla="*/ 32060 w 419565"/>
              <a:gd name="connsiteY15" fmla="*/ 1499839 h 2486722"/>
              <a:gd name="connsiteX16" fmla="*/ 112906 w 419565"/>
              <a:gd name="connsiteY16" fmla="*/ 1396690 h 2486722"/>
              <a:gd name="connsiteX17" fmla="*/ 163087 w 419565"/>
              <a:gd name="connsiteY17" fmla="*/ 1290754 h 2486722"/>
              <a:gd name="connsiteX18" fmla="*/ 213267 w 419565"/>
              <a:gd name="connsiteY18" fmla="*/ 1193181 h 2486722"/>
              <a:gd name="connsiteX19" fmla="*/ 229994 w 419565"/>
              <a:gd name="connsiteY19" fmla="*/ 1117910 h 2486722"/>
              <a:gd name="connsiteX20" fmla="*/ 185389 w 419565"/>
              <a:gd name="connsiteY20" fmla="*/ 1053790 h 2486722"/>
              <a:gd name="connsiteX21" fmla="*/ 235570 w 419565"/>
              <a:gd name="connsiteY21" fmla="*/ 1048215 h 2486722"/>
              <a:gd name="connsiteX22" fmla="*/ 160299 w 419565"/>
              <a:gd name="connsiteY22" fmla="*/ 1009186 h 2486722"/>
              <a:gd name="connsiteX23" fmla="*/ 221631 w 419565"/>
              <a:gd name="connsiteY23" fmla="*/ 981308 h 2486722"/>
              <a:gd name="connsiteX24" fmla="*/ 149148 w 419565"/>
              <a:gd name="connsiteY24" fmla="*/ 931127 h 2486722"/>
              <a:gd name="connsiteX25" fmla="*/ 112906 w 419565"/>
              <a:gd name="connsiteY25" fmla="*/ 861432 h 2486722"/>
              <a:gd name="connsiteX26" fmla="*/ 87816 w 419565"/>
              <a:gd name="connsiteY26" fmla="*/ 825190 h 2486722"/>
              <a:gd name="connsiteX27" fmla="*/ 54363 w 419565"/>
              <a:gd name="connsiteY27" fmla="*/ 761071 h 2486722"/>
              <a:gd name="connsiteX28" fmla="*/ 68302 w 419565"/>
              <a:gd name="connsiteY28" fmla="*/ 724829 h 2486722"/>
              <a:gd name="connsiteX29" fmla="*/ 71089 w 419565"/>
              <a:gd name="connsiteY29" fmla="*/ 663498 h 2486722"/>
              <a:gd name="connsiteX30" fmla="*/ 96180 w 419565"/>
              <a:gd name="connsiteY30" fmla="*/ 655134 h 2486722"/>
              <a:gd name="connsiteX31" fmla="*/ 115694 w 419565"/>
              <a:gd name="connsiteY31" fmla="*/ 585439 h 2486722"/>
              <a:gd name="connsiteX32" fmla="*/ 160299 w 419565"/>
              <a:gd name="connsiteY32" fmla="*/ 582651 h 2486722"/>
              <a:gd name="connsiteX33" fmla="*/ 199328 w 419565"/>
              <a:gd name="connsiteY33" fmla="*/ 543622 h 2486722"/>
              <a:gd name="connsiteX34" fmla="*/ 216055 w 419565"/>
              <a:gd name="connsiteY34" fmla="*/ 493442 h 2486722"/>
              <a:gd name="connsiteX35" fmla="*/ 238358 w 419565"/>
              <a:gd name="connsiteY35" fmla="*/ 465564 h 2486722"/>
              <a:gd name="connsiteX36" fmla="*/ 269024 w 419565"/>
              <a:gd name="connsiteY36" fmla="*/ 471139 h 2486722"/>
              <a:gd name="connsiteX37" fmla="*/ 280175 w 419565"/>
              <a:gd name="connsiteY37" fmla="*/ 446049 h 2486722"/>
              <a:gd name="connsiteX38" fmla="*/ 302477 w 419565"/>
              <a:gd name="connsiteY38" fmla="*/ 412595 h 2486722"/>
              <a:gd name="connsiteX39" fmla="*/ 285750 w 419565"/>
              <a:gd name="connsiteY39" fmla="*/ 354051 h 2486722"/>
              <a:gd name="connsiteX40" fmla="*/ 299689 w 419565"/>
              <a:gd name="connsiteY40" fmla="*/ 298295 h 2486722"/>
              <a:gd name="connsiteX41" fmla="*/ 324780 w 419565"/>
              <a:gd name="connsiteY41" fmla="*/ 236964 h 2486722"/>
              <a:gd name="connsiteX42" fmla="*/ 349870 w 419565"/>
              <a:gd name="connsiteY42" fmla="*/ 164481 h 2486722"/>
              <a:gd name="connsiteX43" fmla="*/ 355445 w 419565"/>
              <a:gd name="connsiteY43" fmla="*/ 105937 h 2486722"/>
              <a:gd name="connsiteX44" fmla="*/ 355445 w 419565"/>
              <a:gd name="connsiteY44" fmla="*/ 69695 h 2486722"/>
              <a:gd name="connsiteX45" fmla="*/ 419565 w 419565"/>
              <a:gd name="connsiteY45" fmla="*/ 0 h 2486722"/>
              <a:gd name="connsiteX46" fmla="*/ 419565 w 419565"/>
              <a:gd name="connsiteY46" fmla="*/ 0 h 2486722"/>
              <a:gd name="connsiteX0" fmla="*/ 115694 w 562409"/>
              <a:gd name="connsiteY0" fmla="*/ 3201126 h 3201126"/>
              <a:gd name="connsiteX1" fmla="*/ 82241 w 562409"/>
              <a:gd name="connsiteY1" fmla="*/ 3056160 h 3201126"/>
              <a:gd name="connsiteX2" fmla="*/ 68302 w 562409"/>
              <a:gd name="connsiteY2" fmla="*/ 2978102 h 3201126"/>
              <a:gd name="connsiteX3" fmla="*/ 26485 w 562409"/>
              <a:gd name="connsiteY3" fmla="*/ 2908407 h 3201126"/>
              <a:gd name="connsiteX4" fmla="*/ 40424 w 562409"/>
              <a:gd name="connsiteY4" fmla="*/ 2788531 h 3201126"/>
              <a:gd name="connsiteX5" fmla="*/ 45999 w 562409"/>
              <a:gd name="connsiteY5" fmla="*/ 2690958 h 3201126"/>
              <a:gd name="connsiteX6" fmla="*/ 54363 w 562409"/>
              <a:gd name="connsiteY6" fmla="*/ 2629626 h 3201126"/>
              <a:gd name="connsiteX7" fmla="*/ 54363 w 562409"/>
              <a:gd name="connsiteY7" fmla="*/ 2548780 h 3201126"/>
              <a:gd name="connsiteX8" fmla="*/ 4182 w 562409"/>
              <a:gd name="connsiteY8" fmla="*/ 2479085 h 3201126"/>
              <a:gd name="connsiteX9" fmla="*/ 29272 w 562409"/>
              <a:gd name="connsiteY9" fmla="*/ 2445631 h 3201126"/>
              <a:gd name="connsiteX10" fmla="*/ 6970 w 562409"/>
              <a:gd name="connsiteY10" fmla="*/ 2401026 h 3201126"/>
              <a:gd name="connsiteX11" fmla="*/ 18121 w 562409"/>
              <a:gd name="connsiteY11" fmla="*/ 2359209 h 3201126"/>
              <a:gd name="connsiteX12" fmla="*/ 9758 w 562409"/>
              <a:gd name="connsiteY12" fmla="*/ 2339694 h 3201126"/>
              <a:gd name="connsiteX13" fmla="*/ 18121 w 562409"/>
              <a:gd name="connsiteY13" fmla="*/ 2278363 h 3201126"/>
              <a:gd name="connsiteX14" fmla="*/ 4182 w 562409"/>
              <a:gd name="connsiteY14" fmla="*/ 2250485 h 3201126"/>
              <a:gd name="connsiteX15" fmla="*/ 32060 w 562409"/>
              <a:gd name="connsiteY15" fmla="*/ 2214243 h 3201126"/>
              <a:gd name="connsiteX16" fmla="*/ 112906 w 562409"/>
              <a:gd name="connsiteY16" fmla="*/ 2111094 h 3201126"/>
              <a:gd name="connsiteX17" fmla="*/ 163087 w 562409"/>
              <a:gd name="connsiteY17" fmla="*/ 2005158 h 3201126"/>
              <a:gd name="connsiteX18" fmla="*/ 213267 w 562409"/>
              <a:gd name="connsiteY18" fmla="*/ 1907585 h 3201126"/>
              <a:gd name="connsiteX19" fmla="*/ 229994 w 562409"/>
              <a:gd name="connsiteY19" fmla="*/ 1832314 h 3201126"/>
              <a:gd name="connsiteX20" fmla="*/ 185389 w 562409"/>
              <a:gd name="connsiteY20" fmla="*/ 1768194 h 3201126"/>
              <a:gd name="connsiteX21" fmla="*/ 235570 w 562409"/>
              <a:gd name="connsiteY21" fmla="*/ 1762619 h 3201126"/>
              <a:gd name="connsiteX22" fmla="*/ 160299 w 562409"/>
              <a:gd name="connsiteY22" fmla="*/ 1723590 h 3201126"/>
              <a:gd name="connsiteX23" fmla="*/ 221631 w 562409"/>
              <a:gd name="connsiteY23" fmla="*/ 1695712 h 3201126"/>
              <a:gd name="connsiteX24" fmla="*/ 149148 w 562409"/>
              <a:gd name="connsiteY24" fmla="*/ 1645531 h 3201126"/>
              <a:gd name="connsiteX25" fmla="*/ 112906 w 562409"/>
              <a:gd name="connsiteY25" fmla="*/ 1575836 h 3201126"/>
              <a:gd name="connsiteX26" fmla="*/ 87816 w 562409"/>
              <a:gd name="connsiteY26" fmla="*/ 1539594 h 3201126"/>
              <a:gd name="connsiteX27" fmla="*/ 54363 w 562409"/>
              <a:gd name="connsiteY27" fmla="*/ 1475475 h 3201126"/>
              <a:gd name="connsiteX28" fmla="*/ 68302 w 562409"/>
              <a:gd name="connsiteY28" fmla="*/ 1439233 h 3201126"/>
              <a:gd name="connsiteX29" fmla="*/ 71089 w 562409"/>
              <a:gd name="connsiteY29" fmla="*/ 1377902 h 3201126"/>
              <a:gd name="connsiteX30" fmla="*/ 96180 w 562409"/>
              <a:gd name="connsiteY30" fmla="*/ 1369538 h 3201126"/>
              <a:gd name="connsiteX31" fmla="*/ 115694 w 562409"/>
              <a:gd name="connsiteY31" fmla="*/ 1299843 h 3201126"/>
              <a:gd name="connsiteX32" fmla="*/ 160299 w 562409"/>
              <a:gd name="connsiteY32" fmla="*/ 1297055 h 3201126"/>
              <a:gd name="connsiteX33" fmla="*/ 199328 w 562409"/>
              <a:gd name="connsiteY33" fmla="*/ 1258026 h 3201126"/>
              <a:gd name="connsiteX34" fmla="*/ 216055 w 562409"/>
              <a:gd name="connsiteY34" fmla="*/ 1207846 h 3201126"/>
              <a:gd name="connsiteX35" fmla="*/ 238358 w 562409"/>
              <a:gd name="connsiteY35" fmla="*/ 1179968 h 3201126"/>
              <a:gd name="connsiteX36" fmla="*/ 269024 w 562409"/>
              <a:gd name="connsiteY36" fmla="*/ 1185543 h 3201126"/>
              <a:gd name="connsiteX37" fmla="*/ 280175 w 562409"/>
              <a:gd name="connsiteY37" fmla="*/ 1160453 h 3201126"/>
              <a:gd name="connsiteX38" fmla="*/ 302477 w 562409"/>
              <a:gd name="connsiteY38" fmla="*/ 1126999 h 3201126"/>
              <a:gd name="connsiteX39" fmla="*/ 285750 w 562409"/>
              <a:gd name="connsiteY39" fmla="*/ 1068455 h 3201126"/>
              <a:gd name="connsiteX40" fmla="*/ 299689 w 562409"/>
              <a:gd name="connsiteY40" fmla="*/ 1012699 h 3201126"/>
              <a:gd name="connsiteX41" fmla="*/ 324780 w 562409"/>
              <a:gd name="connsiteY41" fmla="*/ 951368 h 3201126"/>
              <a:gd name="connsiteX42" fmla="*/ 349870 w 562409"/>
              <a:gd name="connsiteY42" fmla="*/ 878885 h 3201126"/>
              <a:gd name="connsiteX43" fmla="*/ 355445 w 562409"/>
              <a:gd name="connsiteY43" fmla="*/ 820341 h 3201126"/>
              <a:gd name="connsiteX44" fmla="*/ 355445 w 562409"/>
              <a:gd name="connsiteY44" fmla="*/ 784099 h 3201126"/>
              <a:gd name="connsiteX45" fmla="*/ 419565 w 562409"/>
              <a:gd name="connsiteY45" fmla="*/ 714404 h 3201126"/>
              <a:gd name="connsiteX46" fmla="*/ 562409 w 562409"/>
              <a:gd name="connsiteY46" fmla="*/ 0 h 3201126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562409 w 562409"/>
              <a:gd name="connsiteY46" fmla="*/ 0 h 3272588"/>
              <a:gd name="connsiteX0" fmla="*/ 115694 w 567437"/>
              <a:gd name="connsiteY0" fmla="*/ 3289458 h 3289458"/>
              <a:gd name="connsiteX1" fmla="*/ 82241 w 567437"/>
              <a:gd name="connsiteY1" fmla="*/ 3144492 h 3289458"/>
              <a:gd name="connsiteX2" fmla="*/ 68302 w 567437"/>
              <a:gd name="connsiteY2" fmla="*/ 3066434 h 3289458"/>
              <a:gd name="connsiteX3" fmla="*/ 26485 w 567437"/>
              <a:gd name="connsiteY3" fmla="*/ 2996739 h 3289458"/>
              <a:gd name="connsiteX4" fmla="*/ 40424 w 567437"/>
              <a:gd name="connsiteY4" fmla="*/ 2876863 h 3289458"/>
              <a:gd name="connsiteX5" fmla="*/ 45999 w 567437"/>
              <a:gd name="connsiteY5" fmla="*/ 2779290 h 3289458"/>
              <a:gd name="connsiteX6" fmla="*/ 54363 w 567437"/>
              <a:gd name="connsiteY6" fmla="*/ 2717958 h 3289458"/>
              <a:gd name="connsiteX7" fmla="*/ 54363 w 567437"/>
              <a:gd name="connsiteY7" fmla="*/ 2637112 h 3289458"/>
              <a:gd name="connsiteX8" fmla="*/ 4182 w 567437"/>
              <a:gd name="connsiteY8" fmla="*/ 2567417 h 3289458"/>
              <a:gd name="connsiteX9" fmla="*/ 29272 w 567437"/>
              <a:gd name="connsiteY9" fmla="*/ 2533963 h 3289458"/>
              <a:gd name="connsiteX10" fmla="*/ 6970 w 567437"/>
              <a:gd name="connsiteY10" fmla="*/ 2489358 h 3289458"/>
              <a:gd name="connsiteX11" fmla="*/ 18121 w 567437"/>
              <a:gd name="connsiteY11" fmla="*/ 2447541 h 3289458"/>
              <a:gd name="connsiteX12" fmla="*/ 9758 w 567437"/>
              <a:gd name="connsiteY12" fmla="*/ 2428026 h 3289458"/>
              <a:gd name="connsiteX13" fmla="*/ 18121 w 567437"/>
              <a:gd name="connsiteY13" fmla="*/ 2366695 h 3289458"/>
              <a:gd name="connsiteX14" fmla="*/ 4182 w 567437"/>
              <a:gd name="connsiteY14" fmla="*/ 2338817 h 3289458"/>
              <a:gd name="connsiteX15" fmla="*/ 32060 w 567437"/>
              <a:gd name="connsiteY15" fmla="*/ 2302575 h 3289458"/>
              <a:gd name="connsiteX16" fmla="*/ 112906 w 567437"/>
              <a:gd name="connsiteY16" fmla="*/ 2199426 h 3289458"/>
              <a:gd name="connsiteX17" fmla="*/ 163087 w 567437"/>
              <a:gd name="connsiteY17" fmla="*/ 2093490 h 3289458"/>
              <a:gd name="connsiteX18" fmla="*/ 213267 w 567437"/>
              <a:gd name="connsiteY18" fmla="*/ 1995917 h 3289458"/>
              <a:gd name="connsiteX19" fmla="*/ 229994 w 567437"/>
              <a:gd name="connsiteY19" fmla="*/ 1920646 h 3289458"/>
              <a:gd name="connsiteX20" fmla="*/ 185389 w 567437"/>
              <a:gd name="connsiteY20" fmla="*/ 1856526 h 3289458"/>
              <a:gd name="connsiteX21" fmla="*/ 235570 w 567437"/>
              <a:gd name="connsiteY21" fmla="*/ 1850951 h 3289458"/>
              <a:gd name="connsiteX22" fmla="*/ 160299 w 567437"/>
              <a:gd name="connsiteY22" fmla="*/ 1811922 h 3289458"/>
              <a:gd name="connsiteX23" fmla="*/ 221631 w 567437"/>
              <a:gd name="connsiteY23" fmla="*/ 1784044 h 3289458"/>
              <a:gd name="connsiteX24" fmla="*/ 149148 w 567437"/>
              <a:gd name="connsiteY24" fmla="*/ 1733863 h 3289458"/>
              <a:gd name="connsiteX25" fmla="*/ 112906 w 567437"/>
              <a:gd name="connsiteY25" fmla="*/ 1664168 h 3289458"/>
              <a:gd name="connsiteX26" fmla="*/ 87816 w 567437"/>
              <a:gd name="connsiteY26" fmla="*/ 1627926 h 3289458"/>
              <a:gd name="connsiteX27" fmla="*/ 54363 w 567437"/>
              <a:gd name="connsiteY27" fmla="*/ 1563807 h 3289458"/>
              <a:gd name="connsiteX28" fmla="*/ 68302 w 567437"/>
              <a:gd name="connsiteY28" fmla="*/ 1527565 h 3289458"/>
              <a:gd name="connsiteX29" fmla="*/ 71089 w 567437"/>
              <a:gd name="connsiteY29" fmla="*/ 1466234 h 3289458"/>
              <a:gd name="connsiteX30" fmla="*/ 96180 w 567437"/>
              <a:gd name="connsiteY30" fmla="*/ 1457870 h 3289458"/>
              <a:gd name="connsiteX31" fmla="*/ 115694 w 567437"/>
              <a:gd name="connsiteY31" fmla="*/ 1388175 h 3289458"/>
              <a:gd name="connsiteX32" fmla="*/ 160299 w 567437"/>
              <a:gd name="connsiteY32" fmla="*/ 1385387 h 3289458"/>
              <a:gd name="connsiteX33" fmla="*/ 199328 w 567437"/>
              <a:gd name="connsiteY33" fmla="*/ 1346358 h 3289458"/>
              <a:gd name="connsiteX34" fmla="*/ 216055 w 567437"/>
              <a:gd name="connsiteY34" fmla="*/ 1296178 h 3289458"/>
              <a:gd name="connsiteX35" fmla="*/ 238358 w 567437"/>
              <a:gd name="connsiteY35" fmla="*/ 1268300 h 3289458"/>
              <a:gd name="connsiteX36" fmla="*/ 269024 w 567437"/>
              <a:gd name="connsiteY36" fmla="*/ 1273875 h 3289458"/>
              <a:gd name="connsiteX37" fmla="*/ 280175 w 567437"/>
              <a:gd name="connsiteY37" fmla="*/ 1248785 h 3289458"/>
              <a:gd name="connsiteX38" fmla="*/ 302477 w 567437"/>
              <a:gd name="connsiteY38" fmla="*/ 1215331 h 3289458"/>
              <a:gd name="connsiteX39" fmla="*/ 285750 w 567437"/>
              <a:gd name="connsiteY39" fmla="*/ 1156787 h 3289458"/>
              <a:gd name="connsiteX40" fmla="*/ 299689 w 567437"/>
              <a:gd name="connsiteY40" fmla="*/ 1101031 h 3289458"/>
              <a:gd name="connsiteX41" fmla="*/ 324780 w 567437"/>
              <a:gd name="connsiteY41" fmla="*/ 1039700 h 3289458"/>
              <a:gd name="connsiteX42" fmla="*/ 349870 w 567437"/>
              <a:gd name="connsiteY42" fmla="*/ 967217 h 3289458"/>
              <a:gd name="connsiteX43" fmla="*/ 355445 w 567437"/>
              <a:gd name="connsiteY43" fmla="*/ 908673 h 3289458"/>
              <a:gd name="connsiteX44" fmla="*/ 355445 w 567437"/>
              <a:gd name="connsiteY44" fmla="*/ 872431 h 3289458"/>
              <a:gd name="connsiteX45" fmla="*/ 419565 w 567437"/>
              <a:gd name="connsiteY45" fmla="*/ 802736 h 3289458"/>
              <a:gd name="connsiteX46" fmla="*/ 543630 w 567437"/>
              <a:gd name="connsiteY46" fmla="*/ 130978 h 3289458"/>
              <a:gd name="connsiteX47" fmla="*/ 562409 w 567437"/>
              <a:gd name="connsiteY47" fmla="*/ 16870 h 328945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47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23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88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64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543630 w 562409"/>
              <a:gd name="connsiteY48" fmla="*/ 114108 h 3272588"/>
              <a:gd name="connsiteX49" fmla="*/ 543630 w 562409"/>
              <a:gd name="connsiteY49" fmla="*/ 112242 h 3272588"/>
              <a:gd name="connsiteX50" fmla="*/ 562409 w 562409"/>
              <a:gd name="connsiteY50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543630 w 562409"/>
              <a:gd name="connsiteY49" fmla="*/ 114108 h 3272588"/>
              <a:gd name="connsiteX50" fmla="*/ 543630 w 562409"/>
              <a:gd name="connsiteY50" fmla="*/ 112242 h 3272588"/>
              <a:gd name="connsiteX51" fmla="*/ 562409 w 562409"/>
              <a:gd name="connsiteY51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543630 w 562409"/>
              <a:gd name="connsiteY50" fmla="*/ 114108 h 3272588"/>
              <a:gd name="connsiteX51" fmla="*/ 543630 w 562409"/>
              <a:gd name="connsiteY51" fmla="*/ 112242 h 3272588"/>
              <a:gd name="connsiteX52" fmla="*/ 562409 w 562409"/>
              <a:gd name="connsiteY52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74585 w 562409"/>
              <a:gd name="connsiteY50" fmla="*/ 504127 h 3272588"/>
              <a:gd name="connsiteX51" fmla="*/ 543630 w 562409"/>
              <a:gd name="connsiteY51" fmla="*/ 114108 h 3272588"/>
              <a:gd name="connsiteX52" fmla="*/ 543630 w 562409"/>
              <a:gd name="connsiteY52" fmla="*/ 112242 h 3272588"/>
              <a:gd name="connsiteX53" fmla="*/ 562409 w 562409"/>
              <a:gd name="connsiteY53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43630 w 562409"/>
              <a:gd name="connsiteY52" fmla="*/ 114108 h 3272588"/>
              <a:gd name="connsiteX53" fmla="*/ 543630 w 562409"/>
              <a:gd name="connsiteY53" fmla="*/ 112242 h 3272588"/>
              <a:gd name="connsiteX54" fmla="*/ 562409 w 562409"/>
              <a:gd name="connsiteY54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15671 w 562409"/>
              <a:gd name="connsiteY52" fmla="*/ 280193 h 3272588"/>
              <a:gd name="connsiteX53" fmla="*/ 543630 w 562409"/>
              <a:gd name="connsiteY53" fmla="*/ 114108 h 3272588"/>
              <a:gd name="connsiteX54" fmla="*/ 543630 w 562409"/>
              <a:gd name="connsiteY54" fmla="*/ 112242 h 3272588"/>
              <a:gd name="connsiteX55" fmla="*/ 562409 w 562409"/>
              <a:gd name="connsiteY55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630 w 562409"/>
              <a:gd name="connsiteY55" fmla="*/ 112242 h 3272588"/>
              <a:gd name="connsiteX56" fmla="*/ 562409 w 562409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598 w 562409"/>
              <a:gd name="connsiteY55" fmla="*/ 112242 h 3272588"/>
              <a:gd name="connsiteX56" fmla="*/ 562409 w 562409"/>
              <a:gd name="connsiteY56" fmla="*/ 0 h 3272588"/>
              <a:gd name="connsiteX0" fmla="*/ 115694 w 619039"/>
              <a:gd name="connsiteY0" fmla="*/ 3272588 h 3272588"/>
              <a:gd name="connsiteX1" fmla="*/ 82241 w 619039"/>
              <a:gd name="connsiteY1" fmla="*/ 3127622 h 3272588"/>
              <a:gd name="connsiteX2" fmla="*/ 68302 w 619039"/>
              <a:gd name="connsiteY2" fmla="*/ 3049564 h 3272588"/>
              <a:gd name="connsiteX3" fmla="*/ 26485 w 619039"/>
              <a:gd name="connsiteY3" fmla="*/ 2979869 h 3272588"/>
              <a:gd name="connsiteX4" fmla="*/ 40424 w 619039"/>
              <a:gd name="connsiteY4" fmla="*/ 2859993 h 3272588"/>
              <a:gd name="connsiteX5" fmla="*/ 45999 w 619039"/>
              <a:gd name="connsiteY5" fmla="*/ 2762420 h 3272588"/>
              <a:gd name="connsiteX6" fmla="*/ 54363 w 619039"/>
              <a:gd name="connsiteY6" fmla="*/ 2701088 h 3272588"/>
              <a:gd name="connsiteX7" fmla="*/ 54363 w 619039"/>
              <a:gd name="connsiteY7" fmla="*/ 2620242 h 3272588"/>
              <a:gd name="connsiteX8" fmla="*/ 4182 w 619039"/>
              <a:gd name="connsiteY8" fmla="*/ 2550547 h 3272588"/>
              <a:gd name="connsiteX9" fmla="*/ 29272 w 619039"/>
              <a:gd name="connsiteY9" fmla="*/ 2517093 h 3272588"/>
              <a:gd name="connsiteX10" fmla="*/ 6970 w 619039"/>
              <a:gd name="connsiteY10" fmla="*/ 2472488 h 3272588"/>
              <a:gd name="connsiteX11" fmla="*/ 18121 w 619039"/>
              <a:gd name="connsiteY11" fmla="*/ 2430671 h 3272588"/>
              <a:gd name="connsiteX12" fmla="*/ 9758 w 619039"/>
              <a:gd name="connsiteY12" fmla="*/ 2411156 h 3272588"/>
              <a:gd name="connsiteX13" fmla="*/ 18121 w 619039"/>
              <a:gd name="connsiteY13" fmla="*/ 2349825 h 3272588"/>
              <a:gd name="connsiteX14" fmla="*/ 4182 w 619039"/>
              <a:gd name="connsiteY14" fmla="*/ 2321947 h 3272588"/>
              <a:gd name="connsiteX15" fmla="*/ 32060 w 619039"/>
              <a:gd name="connsiteY15" fmla="*/ 2285705 h 3272588"/>
              <a:gd name="connsiteX16" fmla="*/ 112906 w 619039"/>
              <a:gd name="connsiteY16" fmla="*/ 2182556 h 3272588"/>
              <a:gd name="connsiteX17" fmla="*/ 163087 w 619039"/>
              <a:gd name="connsiteY17" fmla="*/ 2076620 h 3272588"/>
              <a:gd name="connsiteX18" fmla="*/ 213267 w 619039"/>
              <a:gd name="connsiteY18" fmla="*/ 1979047 h 3272588"/>
              <a:gd name="connsiteX19" fmla="*/ 229994 w 619039"/>
              <a:gd name="connsiteY19" fmla="*/ 1903776 h 3272588"/>
              <a:gd name="connsiteX20" fmla="*/ 185389 w 619039"/>
              <a:gd name="connsiteY20" fmla="*/ 1839656 h 3272588"/>
              <a:gd name="connsiteX21" fmla="*/ 235570 w 619039"/>
              <a:gd name="connsiteY21" fmla="*/ 1834081 h 3272588"/>
              <a:gd name="connsiteX22" fmla="*/ 160299 w 619039"/>
              <a:gd name="connsiteY22" fmla="*/ 1795052 h 3272588"/>
              <a:gd name="connsiteX23" fmla="*/ 221631 w 619039"/>
              <a:gd name="connsiteY23" fmla="*/ 1767174 h 3272588"/>
              <a:gd name="connsiteX24" fmla="*/ 149148 w 619039"/>
              <a:gd name="connsiteY24" fmla="*/ 1716993 h 3272588"/>
              <a:gd name="connsiteX25" fmla="*/ 112906 w 619039"/>
              <a:gd name="connsiteY25" fmla="*/ 1647298 h 3272588"/>
              <a:gd name="connsiteX26" fmla="*/ 87816 w 619039"/>
              <a:gd name="connsiteY26" fmla="*/ 1611056 h 3272588"/>
              <a:gd name="connsiteX27" fmla="*/ 54363 w 619039"/>
              <a:gd name="connsiteY27" fmla="*/ 1546937 h 3272588"/>
              <a:gd name="connsiteX28" fmla="*/ 68302 w 619039"/>
              <a:gd name="connsiteY28" fmla="*/ 1510695 h 3272588"/>
              <a:gd name="connsiteX29" fmla="*/ 71089 w 619039"/>
              <a:gd name="connsiteY29" fmla="*/ 1449364 h 3272588"/>
              <a:gd name="connsiteX30" fmla="*/ 96180 w 619039"/>
              <a:gd name="connsiteY30" fmla="*/ 1441000 h 3272588"/>
              <a:gd name="connsiteX31" fmla="*/ 115694 w 619039"/>
              <a:gd name="connsiteY31" fmla="*/ 1371305 h 3272588"/>
              <a:gd name="connsiteX32" fmla="*/ 160299 w 619039"/>
              <a:gd name="connsiteY32" fmla="*/ 1368517 h 3272588"/>
              <a:gd name="connsiteX33" fmla="*/ 199328 w 619039"/>
              <a:gd name="connsiteY33" fmla="*/ 1329488 h 3272588"/>
              <a:gd name="connsiteX34" fmla="*/ 216055 w 619039"/>
              <a:gd name="connsiteY34" fmla="*/ 1279308 h 3272588"/>
              <a:gd name="connsiteX35" fmla="*/ 238358 w 619039"/>
              <a:gd name="connsiteY35" fmla="*/ 1251430 h 3272588"/>
              <a:gd name="connsiteX36" fmla="*/ 269024 w 619039"/>
              <a:gd name="connsiteY36" fmla="*/ 1257005 h 3272588"/>
              <a:gd name="connsiteX37" fmla="*/ 280175 w 619039"/>
              <a:gd name="connsiteY37" fmla="*/ 1231915 h 3272588"/>
              <a:gd name="connsiteX38" fmla="*/ 302477 w 619039"/>
              <a:gd name="connsiteY38" fmla="*/ 1198461 h 3272588"/>
              <a:gd name="connsiteX39" fmla="*/ 285750 w 619039"/>
              <a:gd name="connsiteY39" fmla="*/ 1139917 h 3272588"/>
              <a:gd name="connsiteX40" fmla="*/ 299689 w 619039"/>
              <a:gd name="connsiteY40" fmla="*/ 1084161 h 3272588"/>
              <a:gd name="connsiteX41" fmla="*/ 324780 w 619039"/>
              <a:gd name="connsiteY41" fmla="*/ 1022830 h 3272588"/>
              <a:gd name="connsiteX42" fmla="*/ 349870 w 619039"/>
              <a:gd name="connsiteY42" fmla="*/ 950347 h 3272588"/>
              <a:gd name="connsiteX43" fmla="*/ 355445 w 619039"/>
              <a:gd name="connsiteY43" fmla="*/ 891803 h 3272588"/>
              <a:gd name="connsiteX44" fmla="*/ 355445 w 619039"/>
              <a:gd name="connsiteY44" fmla="*/ 855561 h 3272588"/>
              <a:gd name="connsiteX45" fmla="*/ 419565 w 619039"/>
              <a:gd name="connsiteY45" fmla="*/ 785866 h 3272588"/>
              <a:gd name="connsiteX46" fmla="*/ 448458 w 619039"/>
              <a:gd name="connsiteY46" fmla="*/ 670140 h 3272588"/>
              <a:gd name="connsiteX47" fmla="*/ 461522 w 619039"/>
              <a:gd name="connsiteY47" fmla="*/ 601142 h 3272588"/>
              <a:gd name="connsiteX48" fmla="*/ 459656 w 619039"/>
              <a:gd name="connsiteY48" fmla="*/ 595543 h 3272588"/>
              <a:gd name="connsiteX49" fmla="*/ 459688 w 619039"/>
              <a:gd name="connsiteY49" fmla="*/ 595567 h 3272588"/>
              <a:gd name="connsiteX50" fmla="*/ 467120 w 619039"/>
              <a:gd name="connsiteY50" fmla="*/ 522764 h 3272588"/>
              <a:gd name="connsiteX51" fmla="*/ 474585 w 619039"/>
              <a:gd name="connsiteY51" fmla="*/ 504127 h 3272588"/>
              <a:gd name="connsiteX52" fmla="*/ 491412 w 619039"/>
              <a:gd name="connsiteY52" fmla="*/ 431348 h 3272588"/>
              <a:gd name="connsiteX53" fmla="*/ 515671 w 619039"/>
              <a:gd name="connsiteY53" fmla="*/ 280193 h 3272588"/>
              <a:gd name="connsiteX54" fmla="*/ 543630 w 619039"/>
              <a:gd name="connsiteY54" fmla="*/ 114108 h 3272588"/>
              <a:gd name="connsiteX55" fmla="*/ 543598 w 619039"/>
              <a:gd name="connsiteY55" fmla="*/ 112242 h 3272588"/>
              <a:gd name="connsiteX56" fmla="*/ 562409 w 619039"/>
              <a:gd name="connsiteY56" fmla="*/ 0 h 3272588"/>
              <a:gd name="connsiteX0" fmla="*/ 115694 w 639241"/>
              <a:gd name="connsiteY0" fmla="*/ 3272588 h 3272588"/>
              <a:gd name="connsiteX1" fmla="*/ 82241 w 639241"/>
              <a:gd name="connsiteY1" fmla="*/ 3127622 h 3272588"/>
              <a:gd name="connsiteX2" fmla="*/ 68302 w 639241"/>
              <a:gd name="connsiteY2" fmla="*/ 3049564 h 3272588"/>
              <a:gd name="connsiteX3" fmla="*/ 26485 w 639241"/>
              <a:gd name="connsiteY3" fmla="*/ 2979869 h 3272588"/>
              <a:gd name="connsiteX4" fmla="*/ 40424 w 639241"/>
              <a:gd name="connsiteY4" fmla="*/ 2859993 h 3272588"/>
              <a:gd name="connsiteX5" fmla="*/ 45999 w 639241"/>
              <a:gd name="connsiteY5" fmla="*/ 2762420 h 3272588"/>
              <a:gd name="connsiteX6" fmla="*/ 54363 w 639241"/>
              <a:gd name="connsiteY6" fmla="*/ 2701088 h 3272588"/>
              <a:gd name="connsiteX7" fmla="*/ 54363 w 639241"/>
              <a:gd name="connsiteY7" fmla="*/ 2620242 h 3272588"/>
              <a:gd name="connsiteX8" fmla="*/ 4182 w 639241"/>
              <a:gd name="connsiteY8" fmla="*/ 2550547 h 3272588"/>
              <a:gd name="connsiteX9" fmla="*/ 29272 w 639241"/>
              <a:gd name="connsiteY9" fmla="*/ 2517093 h 3272588"/>
              <a:gd name="connsiteX10" fmla="*/ 6970 w 639241"/>
              <a:gd name="connsiteY10" fmla="*/ 2472488 h 3272588"/>
              <a:gd name="connsiteX11" fmla="*/ 18121 w 639241"/>
              <a:gd name="connsiteY11" fmla="*/ 2430671 h 3272588"/>
              <a:gd name="connsiteX12" fmla="*/ 9758 w 639241"/>
              <a:gd name="connsiteY12" fmla="*/ 2411156 h 3272588"/>
              <a:gd name="connsiteX13" fmla="*/ 18121 w 639241"/>
              <a:gd name="connsiteY13" fmla="*/ 2349825 h 3272588"/>
              <a:gd name="connsiteX14" fmla="*/ 4182 w 639241"/>
              <a:gd name="connsiteY14" fmla="*/ 2321947 h 3272588"/>
              <a:gd name="connsiteX15" fmla="*/ 32060 w 639241"/>
              <a:gd name="connsiteY15" fmla="*/ 2285705 h 3272588"/>
              <a:gd name="connsiteX16" fmla="*/ 112906 w 639241"/>
              <a:gd name="connsiteY16" fmla="*/ 2182556 h 3272588"/>
              <a:gd name="connsiteX17" fmla="*/ 163087 w 639241"/>
              <a:gd name="connsiteY17" fmla="*/ 2076620 h 3272588"/>
              <a:gd name="connsiteX18" fmla="*/ 213267 w 639241"/>
              <a:gd name="connsiteY18" fmla="*/ 1979047 h 3272588"/>
              <a:gd name="connsiteX19" fmla="*/ 229994 w 639241"/>
              <a:gd name="connsiteY19" fmla="*/ 1903776 h 3272588"/>
              <a:gd name="connsiteX20" fmla="*/ 185389 w 639241"/>
              <a:gd name="connsiteY20" fmla="*/ 1839656 h 3272588"/>
              <a:gd name="connsiteX21" fmla="*/ 235570 w 639241"/>
              <a:gd name="connsiteY21" fmla="*/ 1834081 h 3272588"/>
              <a:gd name="connsiteX22" fmla="*/ 160299 w 639241"/>
              <a:gd name="connsiteY22" fmla="*/ 1795052 h 3272588"/>
              <a:gd name="connsiteX23" fmla="*/ 221631 w 639241"/>
              <a:gd name="connsiteY23" fmla="*/ 1767174 h 3272588"/>
              <a:gd name="connsiteX24" fmla="*/ 149148 w 639241"/>
              <a:gd name="connsiteY24" fmla="*/ 1716993 h 3272588"/>
              <a:gd name="connsiteX25" fmla="*/ 112906 w 639241"/>
              <a:gd name="connsiteY25" fmla="*/ 1647298 h 3272588"/>
              <a:gd name="connsiteX26" fmla="*/ 87816 w 639241"/>
              <a:gd name="connsiteY26" fmla="*/ 1611056 h 3272588"/>
              <a:gd name="connsiteX27" fmla="*/ 54363 w 639241"/>
              <a:gd name="connsiteY27" fmla="*/ 1546937 h 3272588"/>
              <a:gd name="connsiteX28" fmla="*/ 68302 w 639241"/>
              <a:gd name="connsiteY28" fmla="*/ 1510695 h 3272588"/>
              <a:gd name="connsiteX29" fmla="*/ 71089 w 639241"/>
              <a:gd name="connsiteY29" fmla="*/ 1449364 h 3272588"/>
              <a:gd name="connsiteX30" fmla="*/ 96180 w 639241"/>
              <a:gd name="connsiteY30" fmla="*/ 1441000 h 3272588"/>
              <a:gd name="connsiteX31" fmla="*/ 115694 w 639241"/>
              <a:gd name="connsiteY31" fmla="*/ 1371305 h 3272588"/>
              <a:gd name="connsiteX32" fmla="*/ 160299 w 639241"/>
              <a:gd name="connsiteY32" fmla="*/ 1368517 h 3272588"/>
              <a:gd name="connsiteX33" fmla="*/ 199328 w 639241"/>
              <a:gd name="connsiteY33" fmla="*/ 1329488 h 3272588"/>
              <a:gd name="connsiteX34" fmla="*/ 216055 w 639241"/>
              <a:gd name="connsiteY34" fmla="*/ 1279308 h 3272588"/>
              <a:gd name="connsiteX35" fmla="*/ 238358 w 639241"/>
              <a:gd name="connsiteY35" fmla="*/ 1251430 h 3272588"/>
              <a:gd name="connsiteX36" fmla="*/ 269024 w 639241"/>
              <a:gd name="connsiteY36" fmla="*/ 1257005 h 3272588"/>
              <a:gd name="connsiteX37" fmla="*/ 280175 w 639241"/>
              <a:gd name="connsiteY37" fmla="*/ 1231915 h 3272588"/>
              <a:gd name="connsiteX38" fmla="*/ 302477 w 639241"/>
              <a:gd name="connsiteY38" fmla="*/ 1198461 h 3272588"/>
              <a:gd name="connsiteX39" fmla="*/ 285750 w 639241"/>
              <a:gd name="connsiteY39" fmla="*/ 1139917 h 3272588"/>
              <a:gd name="connsiteX40" fmla="*/ 299689 w 639241"/>
              <a:gd name="connsiteY40" fmla="*/ 1084161 h 3272588"/>
              <a:gd name="connsiteX41" fmla="*/ 324780 w 639241"/>
              <a:gd name="connsiteY41" fmla="*/ 1022830 h 3272588"/>
              <a:gd name="connsiteX42" fmla="*/ 349870 w 639241"/>
              <a:gd name="connsiteY42" fmla="*/ 950347 h 3272588"/>
              <a:gd name="connsiteX43" fmla="*/ 355445 w 639241"/>
              <a:gd name="connsiteY43" fmla="*/ 891803 h 3272588"/>
              <a:gd name="connsiteX44" fmla="*/ 355445 w 639241"/>
              <a:gd name="connsiteY44" fmla="*/ 855561 h 3272588"/>
              <a:gd name="connsiteX45" fmla="*/ 419565 w 639241"/>
              <a:gd name="connsiteY45" fmla="*/ 785866 h 3272588"/>
              <a:gd name="connsiteX46" fmla="*/ 448458 w 639241"/>
              <a:gd name="connsiteY46" fmla="*/ 670140 h 3272588"/>
              <a:gd name="connsiteX47" fmla="*/ 461522 w 639241"/>
              <a:gd name="connsiteY47" fmla="*/ 601142 h 3272588"/>
              <a:gd name="connsiteX48" fmla="*/ 459656 w 639241"/>
              <a:gd name="connsiteY48" fmla="*/ 595543 h 3272588"/>
              <a:gd name="connsiteX49" fmla="*/ 459688 w 639241"/>
              <a:gd name="connsiteY49" fmla="*/ 595567 h 3272588"/>
              <a:gd name="connsiteX50" fmla="*/ 467120 w 639241"/>
              <a:gd name="connsiteY50" fmla="*/ 522764 h 3272588"/>
              <a:gd name="connsiteX51" fmla="*/ 474585 w 639241"/>
              <a:gd name="connsiteY51" fmla="*/ 504127 h 3272588"/>
              <a:gd name="connsiteX52" fmla="*/ 491412 w 639241"/>
              <a:gd name="connsiteY52" fmla="*/ 431348 h 3272588"/>
              <a:gd name="connsiteX53" fmla="*/ 515671 w 639241"/>
              <a:gd name="connsiteY53" fmla="*/ 280193 h 3272588"/>
              <a:gd name="connsiteX54" fmla="*/ 543630 w 639241"/>
              <a:gd name="connsiteY54" fmla="*/ 114108 h 3272588"/>
              <a:gd name="connsiteX55" fmla="*/ 543598 w 639241"/>
              <a:gd name="connsiteY55" fmla="*/ 112242 h 3272588"/>
              <a:gd name="connsiteX56" fmla="*/ 562409 w 639241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62409 w 562409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615036 w 622826"/>
              <a:gd name="connsiteY54" fmla="*/ 114108 h 3272588"/>
              <a:gd name="connsiteX55" fmla="*/ 562409 w 622826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06974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2078 w 622826"/>
              <a:gd name="connsiteY53" fmla="*/ 573711 h 3272588"/>
              <a:gd name="connsiteX54" fmla="*/ 497724 w 622826"/>
              <a:gd name="connsiteY54" fmla="*/ 502273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562078 w 622826"/>
              <a:gd name="connsiteY52" fmla="*/ 573711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02273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531094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3062 w 622826"/>
              <a:gd name="connsiteY49" fmla="*/ 5948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24 w 622826"/>
              <a:gd name="connsiteY48" fmla="*/ 595519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27570 w 622826"/>
              <a:gd name="connsiteY48" fmla="*/ 603759 h 3272588"/>
              <a:gd name="connsiteX49" fmla="*/ 502385 w 622826"/>
              <a:gd name="connsiteY49" fmla="*/ 584386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20821 w 622826"/>
              <a:gd name="connsiteY47" fmla="*/ 612290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26362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22826" h="3272588">
                <a:moveTo>
                  <a:pt x="115694" y="3272588"/>
                </a:moveTo>
                <a:cubicBezTo>
                  <a:pt x="102917" y="3218690"/>
                  <a:pt x="90140" y="3164793"/>
                  <a:pt x="82241" y="3127622"/>
                </a:cubicBezTo>
                <a:cubicBezTo>
                  <a:pt x="74342" y="3090451"/>
                  <a:pt x="77595" y="3074190"/>
                  <a:pt x="68302" y="3049564"/>
                </a:cubicBezTo>
                <a:cubicBezTo>
                  <a:pt x="59009" y="3024939"/>
                  <a:pt x="31131" y="3011464"/>
                  <a:pt x="26485" y="2979869"/>
                </a:cubicBezTo>
                <a:cubicBezTo>
                  <a:pt x="21839" y="2948274"/>
                  <a:pt x="37172" y="2896234"/>
                  <a:pt x="40424" y="2859993"/>
                </a:cubicBezTo>
                <a:cubicBezTo>
                  <a:pt x="43676" y="2823752"/>
                  <a:pt x="43676" y="2788904"/>
                  <a:pt x="45999" y="2762420"/>
                </a:cubicBezTo>
                <a:cubicBezTo>
                  <a:pt x="48322" y="2735936"/>
                  <a:pt x="52969" y="2724784"/>
                  <a:pt x="54363" y="2701088"/>
                </a:cubicBezTo>
                <a:cubicBezTo>
                  <a:pt x="55757" y="2677392"/>
                  <a:pt x="62726" y="2645332"/>
                  <a:pt x="54363" y="2620242"/>
                </a:cubicBezTo>
                <a:cubicBezTo>
                  <a:pt x="46000" y="2595152"/>
                  <a:pt x="8364" y="2567738"/>
                  <a:pt x="4182" y="2550547"/>
                </a:cubicBezTo>
                <a:cubicBezTo>
                  <a:pt x="0" y="2533356"/>
                  <a:pt x="28807" y="2530103"/>
                  <a:pt x="29272" y="2517093"/>
                </a:cubicBezTo>
                <a:cubicBezTo>
                  <a:pt x="29737" y="2504083"/>
                  <a:pt x="8828" y="2486892"/>
                  <a:pt x="6970" y="2472488"/>
                </a:cubicBezTo>
                <a:cubicBezTo>
                  <a:pt x="5112" y="2458084"/>
                  <a:pt x="17656" y="2440893"/>
                  <a:pt x="18121" y="2430671"/>
                </a:cubicBezTo>
                <a:cubicBezTo>
                  <a:pt x="18586" y="2420449"/>
                  <a:pt x="9758" y="2424630"/>
                  <a:pt x="9758" y="2411156"/>
                </a:cubicBezTo>
                <a:cubicBezTo>
                  <a:pt x="9758" y="2397682"/>
                  <a:pt x="19050" y="2364693"/>
                  <a:pt x="18121" y="2349825"/>
                </a:cubicBezTo>
                <a:cubicBezTo>
                  <a:pt x="17192" y="2334957"/>
                  <a:pt x="1859" y="2332634"/>
                  <a:pt x="4182" y="2321947"/>
                </a:cubicBezTo>
                <a:cubicBezTo>
                  <a:pt x="6505" y="2311260"/>
                  <a:pt x="32060" y="2285705"/>
                  <a:pt x="32060" y="2285705"/>
                </a:cubicBezTo>
                <a:cubicBezTo>
                  <a:pt x="50181" y="2262473"/>
                  <a:pt x="91068" y="2217403"/>
                  <a:pt x="112906" y="2182556"/>
                </a:cubicBezTo>
                <a:cubicBezTo>
                  <a:pt x="134744" y="2147709"/>
                  <a:pt x="146360" y="2110538"/>
                  <a:pt x="163087" y="2076620"/>
                </a:cubicBezTo>
                <a:cubicBezTo>
                  <a:pt x="179814" y="2042702"/>
                  <a:pt x="202116" y="2007854"/>
                  <a:pt x="213267" y="1979047"/>
                </a:cubicBezTo>
                <a:cubicBezTo>
                  <a:pt x="224418" y="1950240"/>
                  <a:pt x="234640" y="1927008"/>
                  <a:pt x="229994" y="1903776"/>
                </a:cubicBezTo>
                <a:cubicBezTo>
                  <a:pt x="225348" y="1880544"/>
                  <a:pt x="184460" y="1851272"/>
                  <a:pt x="185389" y="1839656"/>
                </a:cubicBezTo>
                <a:cubicBezTo>
                  <a:pt x="186318" y="1828040"/>
                  <a:pt x="239752" y="1841515"/>
                  <a:pt x="235570" y="1834081"/>
                </a:cubicBezTo>
                <a:cubicBezTo>
                  <a:pt x="231388" y="1826647"/>
                  <a:pt x="162622" y="1806203"/>
                  <a:pt x="160299" y="1795052"/>
                </a:cubicBezTo>
                <a:cubicBezTo>
                  <a:pt x="157976" y="1783901"/>
                  <a:pt x="223490" y="1780184"/>
                  <a:pt x="221631" y="1767174"/>
                </a:cubicBezTo>
                <a:cubicBezTo>
                  <a:pt x="219773" y="1754164"/>
                  <a:pt x="167269" y="1736972"/>
                  <a:pt x="149148" y="1716993"/>
                </a:cubicBezTo>
                <a:cubicBezTo>
                  <a:pt x="131027" y="1697014"/>
                  <a:pt x="123128" y="1664954"/>
                  <a:pt x="112906" y="1647298"/>
                </a:cubicBezTo>
                <a:cubicBezTo>
                  <a:pt x="102684" y="1629642"/>
                  <a:pt x="97573" y="1627783"/>
                  <a:pt x="87816" y="1611056"/>
                </a:cubicBezTo>
                <a:cubicBezTo>
                  <a:pt x="78059" y="1594329"/>
                  <a:pt x="57615" y="1563664"/>
                  <a:pt x="54363" y="1546937"/>
                </a:cubicBezTo>
                <a:cubicBezTo>
                  <a:pt x="51111" y="1530210"/>
                  <a:pt x="65514" y="1526957"/>
                  <a:pt x="68302" y="1510695"/>
                </a:cubicBezTo>
                <a:cubicBezTo>
                  <a:pt x="71090" y="1494433"/>
                  <a:pt x="66443" y="1460980"/>
                  <a:pt x="71089" y="1449364"/>
                </a:cubicBezTo>
                <a:cubicBezTo>
                  <a:pt x="75735" y="1437748"/>
                  <a:pt x="88746" y="1454010"/>
                  <a:pt x="96180" y="1441000"/>
                </a:cubicBezTo>
                <a:cubicBezTo>
                  <a:pt x="103614" y="1427990"/>
                  <a:pt x="105008" y="1383385"/>
                  <a:pt x="115694" y="1371305"/>
                </a:cubicBezTo>
                <a:cubicBezTo>
                  <a:pt x="126380" y="1359225"/>
                  <a:pt x="146360" y="1375487"/>
                  <a:pt x="160299" y="1368517"/>
                </a:cubicBezTo>
                <a:cubicBezTo>
                  <a:pt x="174238" y="1361548"/>
                  <a:pt x="190035" y="1344356"/>
                  <a:pt x="199328" y="1329488"/>
                </a:cubicBezTo>
                <a:cubicBezTo>
                  <a:pt x="208621" y="1314620"/>
                  <a:pt x="209550" y="1292318"/>
                  <a:pt x="216055" y="1279308"/>
                </a:cubicBezTo>
                <a:cubicBezTo>
                  <a:pt x="222560" y="1266298"/>
                  <a:pt x="229530" y="1255147"/>
                  <a:pt x="238358" y="1251430"/>
                </a:cubicBezTo>
                <a:cubicBezTo>
                  <a:pt x="247186" y="1247713"/>
                  <a:pt x="262055" y="1260257"/>
                  <a:pt x="269024" y="1257005"/>
                </a:cubicBezTo>
                <a:cubicBezTo>
                  <a:pt x="275993" y="1253753"/>
                  <a:pt x="274600" y="1241672"/>
                  <a:pt x="280175" y="1231915"/>
                </a:cubicBezTo>
                <a:cubicBezTo>
                  <a:pt x="285750" y="1222158"/>
                  <a:pt x="301548" y="1213794"/>
                  <a:pt x="302477" y="1198461"/>
                </a:cubicBezTo>
                <a:cubicBezTo>
                  <a:pt x="303406" y="1183128"/>
                  <a:pt x="286215" y="1158967"/>
                  <a:pt x="285750" y="1139917"/>
                </a:cubicBezTo>
                <a:cubicBezTo>
                  <a:pt x="285285" y="1120867"/>
                  <a:pt x="293184" y="1103675"/>
                  <a:pt x="299689" y="1084161"/>
                </a:cubicBezTo>
                <a:cubicBezTo>
                  <a:pt x="306194" y="1064647"/>
                  <a:pt x="316417" y="1045132"/>
                  <a:pt x="324780" y="1022830"/>
                </a:cubicBezTo>
                <a:cubicBezTo>
                  <a:pt x="333143" y="1000528"/>
                  <a:pt x="344759" y="972185"/>
                  <a:pt x="349870" y="950347"/>
                </a:cubicBezTo>
                <a:cubicBezTo>
                  <a:pt x="354981" y="928509"/>
                  <a:pt x="354516" y="907601"/>
                  <a:pt x="355445" y="891803"/>
                </a:cubicBezTo>
                <a:cubicBezTo>
                  <a:pt x="356374" y="876005"/>
                  <a:pt x="344758" y="873217"/>
                  <a:pt x="355445" y="855561"/>
                </a:cubicBezTo>
                <a:cubicBezTo>
                  <a:pt x="366132" y="837905"/>
                  <a:pt x="404068" y="804867"/>
                  <a:pt x="419565" y="785866"/>
                </a:cubicBezTo>
                <a:cubicBezTo>
                  <a:pt x="435062" y="766865"/>
                  <a:pt x="435425" y="765640"/>
                  <a:pt x="448426" y="741554"/>
                </a:cubicBezTo>
                <a:cubicBezTo>
                  <a:pt x="461427" y="717468"/>
                  <a:pt x="488580" y="667544"/>
                  <a:pt x="497573" y="641349"/>
                </a:cubicBezTo>
                <a:cubicBezTo>
                  <a:pt x="506566" y="615154"/>
                  <a:pt x="514253" y="595354"/>
                  <a:pt x="502385" y="584386"/>
                </a:cubicBezTo>
                <a:cubicBezTo>
                  <a:pt x="490517" y="573418"/>
                  <a:pt x="436695" y="591409"/>
                  <a:pt x="426362" y="575541"/>
                </a:cubicBezTo>
                <a:cubicBezTo>
                  <a:pt x="420884" y="567490"/>
                  <a:pt x="447471" y="542842"/>
                  <a:pt x="469516" y="536077"/>
                </a:cubicBezTo>
                <a:lnTo>
                  <a:pt x="535387" y="534949"/>
                </a:lnTo>
                <a:lnTo>
                  <a:pt x="569621" y="497716"/>
                </a:lnTo>
                <a:lnTo>
                  <a:pt x="587077" y="351607"/>
                </a:lnTo>
                <a:cubicBezTo>
                  <a:pt x="587139" y="350327"/>
                  <a:pt x="587200" y="277632"/>
                  <a:pt x="587262" y="276352"/>
                </a:cubicBezTo>
                <a:lnTo>
                  <a:pt x="615036" y="114108"/>
                </a:lnTo>
                <a:cubicBezTo>
                  <a:pt x="622826" y="67409"/>
                  <a:pt x="558497" y="23772"/>
                  <a:pt x="562409" y="0"/>
                </a:cubicBezTo>
              </a:path>
            </a:pathLst>
          </a:custGeom>
          <a:ln w="95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47" name="任意多边形 46"/>
          <p:cNvSpPr/>
          <p:nvPr/>
        </p:nvSpPr>
        <p:spPr>
          <a:xfrm>
            <a:off x="3929058" y="1500174"/>
            <a:ext cx="622826" cy="3272588"/>
          </a:xfrm>
          <a:custGeom>
            <a:avLst/>
            <a:gdLst>
              <a:gd name="connsiteX0" fmla="*/ 115694 w 419565"/>
              <a:gd name="connsiteY0" fmla="*/ 2486722 h 2486722"/>
              <a:gd name="connsiteX1" fmla="*/ 82241 w 419565"/>
              <a:gd name="connsiteY1" fmla="*/ 2341756 h 2486722"/>
              <a:gd name="connsiteX2" fmla="*/ 68302 w 419565"/>
              <a:gd name="connsiteY2" fmla="*/ 2263698 h 2486722"/>
              <a:gd name="connsiteX3" fmla="*/ 26485 w 419565"/>
              <a:gd name="connsiteY3" fmla="*/ 2194003 h 2486722"/>
              <a:gd name="connsiteX4" fmla="*/ 40424 w 419565"/>
              <a:gd name="connsiteY4" fmla="*/ 2074127 h 2486722"/>
              <a:gd name="connsiteX5" fmla="*/ 45999 w 419565"/>
              <a:gd name="connsiteY5" fmla="*/ 1976554 h 2486722"/>
              <a:gd name="connsiteX6" fmla="*/ 54363 w 419565"/>
              <a:gd name="connsiteY6" fmla="*/ 1915222 h 2486722"/>
              <a:gd name="connsiteX7" fmla="*/ 54363 w 419565"/>
              <a:gd name="connsiteY7" fmla="*/ 1834376 h 2486722"/>
              <a:gd name="connsiteX8" fmla="*/ 4182 w 419565"/>
              <a:gd name="connsiteY8" fmla="*/ 1764681 h 2486722"/>
              <a:gd name="connsiteX9" fmla="*/ 29272 w 419565"/>
              <a:gd name="connsiteY9" fmla="*/ 1731227 h 2486722"/>
              <a:gd name="connsiteX10" fmla="*/ 6970 w 419565"/>
              <a:gd name="connsiteY10" fmla="*/ 1686622 h 2486722"/>
              <a:gd name="connsiteX11" fmla="*/ 18121 w 419565"/>
              <a:gd name="connsiteY11" fmla="*/ 1644805 h 2486722"/>
              <a:gd name="connsiteX12" fmla="*/ 9758 w 419565"/>
              <a:gd name="connsiteY12" fmla="*/ 1625290 h 2486722"/>
              <a:gd name="connsiteX13" fmla="*/ 18121 w 419565"/>
              <a:gd name="connsiteY13" fmla="*/ 1563959 h 2486722"/>
              <a:gd name="connsiteX14" fmla="*/ 4182 w 419565"/>
              <a:gd name="connsiteY14" fmla="*/ 1536081 h 2486722"/>
              <a:gd name="connsiteX15" fmla="*/ 32060 w 419565"/>
              <a:gd name="connsiteY15" fmla="*/ 1499839 h 2486722"/>
              <a:gd name="connsiteX16" fmla="*/ 112906 w 419565"/>
              <a:gd name="connsiteY16" fmla="*/ 1396690 h 2486722"/>
              <a:gd name="connsiteX17" fmla="*/ 163087 w 419565"/>
              <a:gd name="connsiteY17" fmla="*/ 1290754 h 2486722"/>
              <a:gd name="connsiteX18" fmla="*/ 213267 w 419565"/>
              <a:gd name="connsiteY18" fmla="*/ 1193181 h 2486722"/>
              <a:gd name="connsiteX19" fmla="*/ 229994 w 419565"/>
              <a:gd name="connsiteY19" fmla="*/ 1117910 h 2486722"/>
              <a:gd name="connsiteX20" fmla="*/ 185389 w 419565"/>
              <a:gd name="connsiteY20" fmla="*/ 1053790 h 2486722"/>
              <a:gd name="connsiteX21" fmla="*/ 235570 w 419565"/>
              <a:gd name="connsiteY21" fmla="*/ 1048215 h 2486722"/>
              <a:gd name="connsiteX22" fmla="*/ 160299 w 419565"/>
              <a:gd name="connsiteY22" fmla="*/ 1009186 h 2486722"/>
              <a:gd name="connsiteX23" fmla="*/ 221631 w 419565"/>
              <a:gd name="connsiteY23" fmla="*/ 981308 h 2486722"/>
              <a:gd name="connsiteX24" fmla="*/ 149148 w 419565"/>
              <a:gd name="connsiteY24" fmla="*/ 931127 h 2486722"/>
              <a:gd name="connsiteX25" fmla="*/ 112906 w 419565"/>
              <a:gd name="connsiteY25" fmla="*/ 861432 h 2486722"/>
              <a:gd name="connsiteX26" fmla="*/ 87816 w 419565"/>
              <a:gd name="connsiteY26" fmla="*/ 825190 h 2486722"/>
              <a:gd name="connsiteX27" fmla="*/ 54363 w 419565"/>
              <a:gd name="connsiteY27" fmla="*/ 761071 h 2486722"/>
              <a:gd name="connsiteX28" fmla="*/ 68302 w 419565"/>
              <a:gd name="connsiteY28" fmla="*/ 724829 h 2486722"/>
              <a:gd name="connsiteX29" fmla="*/ 71089 w 419565"/>
              <a:gd name="connsiteY29" fmla="*/ 663498 h 2486722"/>
              <a:gd name="connsiteX30" fmla="*/ 96180 w 419565"/>
              <a:gd name="connsiteY30" fmla="*/ 655134 h 2486722"/>
              <a:gd name="connsiteX31" fmla="*/ 115694 w 419565"/>
              <a:gd name="connsiteY31" fmla="*/ 585439 h 2486722"/>
              <a:gd name="connsiteX32" fmla="*/ 160299 w 419565"/>
              <a:gd name="connsiteY32" fmla="*/ 582651 h 2486722"/>
              <a:gd name="connsiteX33" fmla="*/ 199328 w 419565"/>
              <a:gd name="connsiteY33" fmla="*/ 543622 h 2486722"/>
              <a:gd name="connsiteX34" fmla="*/ 216055 w 419565"/>
              <a:gd name="connsiteY34" fmla="*/ 493442 h 2486722"/>
              <a:gd name="connsiteX35" fmla="*/ 238358 w 419565"/>
              <a:gd name="connsiteY35" fmla="*/ 465564 h 2486722"/>
              <a:gd name="connsiteX36" fmla="*/ 269024 w 419565"/>
              <a:gd name="connsiteY36" fmla="*/ 471139 h 2486722"/>
              <a:gd name="connsiteX37" fmla="*/ 280175 w 419565"/>
              <a:gd name="connsiteY37" fmla="*/ 446049 h 2486722"/>
              <a:gd name="connsiteX38" fmla="*/ 302477 w 419565"/>
              <a:gd name="connsiteY38" fmla="*/ 412595 h 2486722"/>
              <a:gd name="connsiteX39" fmla="*/ 285750 w 419565"/>
              <a:gd name="connsiteY39" fmla="*/ 354051 h 2486722"/>
              <a:gd name="connsiteX40" fmla="*/ 299689 w 419565"/>
              <a:gd name="connsiteY40" fmla="*/ 298295 h 2486722"/>
              <a:gd name="connsiteX41" fmla="*/ 324780 w 419565"/>
              <a:gd name="connsiteY41" fmla="*/ 236964 h 2486722"/>
              <a:gd name="connsiteX42" fmla="*/ 349870 w 419565"/>
              <a:gd name="connsiteY42" fmla="*/ 164481 h 2486722"/>
              <a:gd name="connsiteX43" fmla="*/ 355445 w 419565"/>
              <a:gd name="connsiteY43" fmla="*/ 105937 h 2486722"/>
              <a:gd name="connsiteX44" fmla="*/ 355445 w 419565"/>
              <a:gd name="connsiteY44" fmla="*/ 69695 h 2486722"/>
              <a:gd name="connsiteX45" fmla="*/ 419565 w 419565"/>
              <a:gd name="connsiteY45" fmla="*/ 0 h 2486722"/>
              <a:gd name="connsiteX46" fmla="*/ 419565 w 419565"/>
              <a:gd name="connsiteY46" fmla="*/ 0 h 2486722"/>
              <a:gd name="connsiteX0" fmla="*/ 115694 w 562409"/>
              <a:gd name="connsiteY0" fmla="*/ 3201126 h 3201126"/>
              <a:gd name="connsiteX1" fmla="*/ 82241 w 562409"/>
              <a:gd name="connsiteY1" fmla="*/ 3056160 h 3201126"/>
              <a:gd name="connsiteX2" fmla="*/ 68302 w 562409"/>
              <a:gd name="connsiteY2" fmla="*/ 2978102 h 3201126"/>
              <a:gd name="connsiteX3" fmla="*/ 26485 w 562409"/>
              <a:gd name="connsiteY3" fmla="*/ 2908407 h 3201126"/>
              <a:gd name="connsiteX4" fmla="*/ 40424 w 562409"/>
              <a:gd name="connsiteY4" fmla="*/ 2788531 h 3201126"/>
              <a:gd name="connsiteX5" fmla="*/ 45999 w 562409"/>
              <a:gd name="connsiteY5" fmla="*/ 2690958 h 3201126"/>
              <a:gd name="connsiteX6" fmla="*/ 54363 w 562409"/>
              <a:gd name="connsiteY6" fmla="*/ 2629626 h 3201126"/>
              <a:gd name="connsiteX7" fmla="*/ 54363 w 562409"/>
              <a:gd name="connsiteY7" fmla="*/ 2548780 h 3201126"/>
              <a:gd name="connsiteX8" fmla="*/ 4182 w 562409"/>
              <a:gd name="connsiteY8" fmla="*/ 2479085 h 3201126"/>
              <a:gd name="connsiteX9" fmla="*/ 29272 w 562409"/>
              <a:gd name="connsiteY9" fmla="*/ 2445631 h 3201126"/>
              <a:gd name="connsiteX10" fmla="*/ 6970 w 562409"/>
              <a:gd name="connsiteY10" fmla="*/ 2401026 h 3201126"/>
              <a:gd name="connsiteX11" fmla="*/ 18121 w 562409"/>
              <a:gd name="connsiteY11" fmla="*/ 2359209 h 3201126"/>
              <a:gd name="connsiteX12" fmla="*/ 9758 w 562409"/>
              <a:gd name="connsiteY12" fmla="*/ 2339694 h 3201126"/>
              <a:gd name="connsiteX13" fmla="*/ 18121 w 562409"/>
              <a:gd name="connsiteY13" fmla="*/ 2278363 h 3201126"/>
              <a:gd name="connsiteX14" fmla="*/ 4182 w 562409"/>
              <a:gd name="connsiteY14" fmla="*/ 2250485 h 3201126"/>
              <a:gd name="connsiteX15" fmla="*/ 32060 w 562409"/>
              <a:gd name="connsiteY15" fmla="*/ 2214243 h 3201126"/>
              <a:gd name="connsiteX16" fmla="*/ 112906 w 562409"/>
              <a:gd name="connsiteY16" fmla="*/ 2111094 h 3201126"/>
              <a:gd name="connsiteX17" fmla="*/ 163087 w 562409"/>
              <a:gd name="connsiteY17" fmla="*/ 2005158 h 3201126"/>
              <a:gd name="connsiteX18" fmla="*/ 213267 w 562409"/>
              <a:gd name="connsiteY18" fmla="*/ 1907585 h 3201126"/>
              <a:gd name="connsiteX19" fmla="*/ 229994 w 562409"/>
              <a:gd name="connsiteY19" fmla="*/ 1832314 h 3201126"/>
              <a:gd name="connsiteX20" fmla="*/ 185389 w 562409"/>
              <a:gd name="connsiteY20" fmla="*/ 1768194 h 3201126"/>
              <a:gd name="connsiteX21" fmla="*/ 235570 w 562409"/>
              <a:gd name="connsiteY21" fmla="*/ 1762619 h 3201126"/>
              <a:gd name="connsiteX22" fmla="*/ 160299 w 562409"/>
              <a:gd name="connsiteY22" fmla="*/ 1723590 h 3201126"/>
              <a:gd name="connsiteX23" fmla="*/ 221631 w 562409"/>
              <a:gd name="connsiteY23" fmla="*/ 1695712 h 3201126"/>
              <a:gd name="connsiteX24" fmla="*/ 149148 w 562409"/>
              <a:gd name="connsiteY24" fmla="*/ 1645531 h 3201126"/>
              <a:gd name="connsiteX25" fmla="*/ 112906 w 562409"/>
              <a:gd name="connsiteY25" fmla="*/ 1575836 h 3201126"/>
              <a:gd name="connsiteX26" fmla="*/ 87816 w 562409"/>
              <a:gd name="connsiteY26" fmla="*/ 1539594 h 3201126"/>
              <a:gd name="connsiteX27" fmla="*/ 54363 w 562409"/>
              <a:gd name="connsiteY27" fmla="*/ 1475475 h 3201126"/>
              <a:gd name="connsiteX28" fmla="*/ 68302 w 562409"/>
              <a:gd name="connsiteY28" fmla="*/ 1439233 h 3201126"/>
              <a:gd name="connsiteX29" fmla="*/ 71089 w 562409"/>
              <a:gd name="connsiteY29" fmla="*/ 1377902 h 3201126"/>
              <a:gd name="connsiteX30" fmla="*/ 96180 w 562409"/>
              <a:gd name="connsiteY30" fmla="*/ 1369538 h 3201126"/>
              <a:gd name="connsiteX31" fmla="*/ 115694 w 562409"/>
              <a:gd name="connsiteY31" fmla="*/ 1299843 h 3201126"/>
              <a:gd name="connsiteX32" fmla="*/ 160299 w 562409"/>
              <a:gd name="connsiteY32" fmla="*/ 1297055 h 3201126"/>
              <a:gd name="connsiteX33" fmla="*/ 199328 w 562409"/>
              <a:gd name="connsiteY33" fmla="*/ 1258026 h 3201126"/>
              <a:gd name="connsiteX34" fmla="*/ 216055 w 562409"/>
              <a:gd name="connsiteY34" fmla="*/ 1207846 h 3201126"/>
              <a:gd name="connsiteX35" fmla="*/ 238358 w 562409"/>
              <a:gd name="connsiteY35" fmla="*/ 1179968 h 3201126"/>
              <a:gd name="connsiteX36" fmla="*/ 269024 w 562409"/>
              <a:gd name="connsiteY36" fmla="*/ 1185543 h 3201126"/>
              <a:gd name="connsiteX37" fmla="*/ 280175 w 562409"/>
              <a:gd name="connsiteY37" fmla="*/ 1160453 h 3201126"/>
              <a:gd name="connsiteX38" fmla="*/ 302477 w 562409"/>
              <a:gd name="connsiteY38" fmla="*/ 1126999 h 3201126"/>
              <a:gd name="connsiteX39" fmla="*/ 285750 w 562409"/>
              <a:gd name="connsiteY39" fmla="*/ 1068455 h 3201126"/>
              <a:gd name="connsiteX40" fmla="*/ 299689 w 562409"/>
              <a:gd name="connsiteY40" fmla="*/ 1012699 h 3201126"/>
              <a:gd name="connsiteX41" fmla="*/ 324780 w 562409"/>
              <a:gd name="connsiteY41" fmla="*/ 951368 h 3201126"/>
              <a:gd name="connsiteX42" fmla="*/ 349870 w 562409"/>
              <a:gd name="connsiteY42" fmla="*/ 878885 h 3201126"/>
              <a:gd name="connsiteX43" fmla="*/ 355445 w 562409"/>
              <a:gd name="connsiteY43" fmla="*/ 820341 h 3201126"/>
              <a:gd name="connsiteX44" fmla="*/ 355445 w 562409"/>
              <a:gd name="connsiteY44" fmla="*/ 784099 h 3201126"/>
              <a:gd name="connsiteX45" fmla="*/ 419565 w 562409"/>
              <a:gd name="connsiteY45" fmla="*/ 714404 h 3201126"/>
              <a:gd name="connsiteX46" fmla="*/ 562409 w 562409"/>
              <a:gd name="connsiteY46" fmla="*/ 0 h 3201126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562409 w 562409"/>
              <a:gd name="connsiteY46" fmla="*/ 0 h 3272588"/>
              <a:gd name="connsiteX0" fmla="*/ 115694 w 567437"/>
              <a:gd name="connsiteY0" fmla="*/ 3289458 h 3289458"/>
              <a:gd name="connsiteX1" fmla="*/ 82241 w 567437"/>
              <a:gd name="connsiteY1" fmla="*/ 3144492 h 3289458"/>
              <a:gd name="connsiteX2" fmla="*/ 68302 w 567437"/>
              <a:gd name="connsiteY2" fmla="*/ 3066434 h 3289458"/>
              <a:gd name="connsiteX3" fmla="*/ 26485 w 567437"/>
              <a:gd name="connsiteY3" fmla="*/ 2996739 h 3289458"/>
              <a:gd name="connsiteX4" fmla="*/ 40424 w 567437"/>
              <a:gd name="connsiteY4" fmla="*/ 2876863 h 3289458"/>
              <a:gd name="connsiteX5" fmla="*/ 45999 w 567437"/>
              <a:gd name="connsiteY5" fmla="*/ 2779290 h 3289458"/>
              <a:gd name="connsiteX6" fmla="*/ 54363 w 567437"/>
              <a:gd name="connsiteY6" fmla="*/ 2717958 h 3289458"/>
              <a:gd name="connsiteX7" fmla="*/ 54363 w 567437"/>
              <a:gd name="connsiteY7" fmla="*/ 2637112 h 3289458"/>
              <a:gd name="connsiteX8" fmla="*/ 4182 w 567437"/>
              <a:gd name="connsiteY8" fmla="*/ 2567417 h 3289458"/>
              <a:gd name="connsiteX9" fmla="*/ 29272 w 567437"/>
              <a:gd name="connsiteY9" fmla="*/ 2533963 h 3289458"/>
              <a:gd name="connsiteX10" fmla="*/ 6970 w 567437"/>
              <a:gd name="connsiteY10" fmla="*/ 2489358 h 3289458"/>
              <a:gd name="connsiteX11" fmla="*/ 18121 w 567437"/>
              <a:gd name="connsiteY11" fmla="*/ 2447541 h 3289458"/>
              <a:gd name="connsiteX12" fmla="*/ 9758 w 567437"/>
              <a:gd name="connsiteY12" fmla="*/ 2428026 h 3289458"/>
              <a:gd name="connsiteX13" fmla="*/ 18121 w 567437"/>
              <a:gd name="connsiteY13" fmla="*/ 2366695 h 3289458"/>
              <a:gd name="connsiteX14" fmla="*/ 4182 w 567437"/>
              <a:gd name="connsiteY14" fmla="*/ 2338817 h 3289458"/>
              <a:gd name="connsiteX15" fmla="*/ 32060 w 567437"/>
              <a:gd name="connsiteY15" fmla="*/ 2302575 h 3289458"/>
              <a:gd name="connsiteX16" fmla="*/ 112906 w 567437"/>
              <a:gd name="connsiteY16" fmla="*/ 2199426 h 3289458"/>
              <a:gd name="connsiteX17" fmla="*/ 163087 w 567437"/>
              <a:gd name="connsiteY17" fmla="*/ 2093490 h 3289458"/>
              <a:gd name="connsiteX18" fmla="*/ 213267 w 567437"/>
              <a:gd name="connsiteY18" fmla="*/ 1995917 h 3289458"/>
              <a:gd name="connsiteX19" fmla="*/ 229994 w 567437"/>
              <a:gd name="connsiteY19" fmla="*/ 1920646 h 3289458"/>
              <a:gd name="connsiteX20" fmla="*/ 185389 w 567437"/>
              <a:gd name="connsiteY20" fmla="*/ 1856526 h 3289458"/>
              <a:gd name="connsiteX21" fmla="*/ 235570 w 567437"/>
              <a:gd name="connsiteY21" fmla="*/ 1850951 h 3289458"/>
              <a:gd name="connsiteX22" fmla="*/ 160299 w 567437"/>
              <a:gd name="connsiteY22" fmla="*/ 1811922 h 3289458"/>
              <a:gd name="connsiteX23" fmla="*/ 221631 w 567437"/>
              <a:gd name="connsiteY23" fmla="*/ 1784044 h 3289458"/>
              <a:gd name="connsiteX24" fmla="*/ 149148 w 567437"/>
              <a:gd name="connsiteY24" fmla="*/ 1733863 h 3289458"/>
              <a:gd name="connsiteX25" fmla="*/ 112906 w 567437"/>
              <a:gd name="connsiteY25" fmla="*/ 1664168 h 3289458"/>
              <a:gd name="connsiteX26" fmla="*/ 87816 w 567437"/>
              <a:gd name="connsiteY26" fmla="*/ 1627926 h 3289458"/>
              <a:gd name="connsiteX27" fmla="*/ 54363 w 567437"/>
              <a:gd name="connsiteY27" fmla="*/ 1563807 h 3289458"/>
              <a:gd name="connsiteX28" fmla="*/ 68302 w 567437"/>
              <a:gd name="connsiteY28" fmla="*/ 1527565 h 3289458"/>
              <a:gd name="connsiteX29" fmla="*/ 71089 w 567437"/>
              <a:gd name="connsiteY29" fmla="*/ 1466234 h 3289458"/>
              <a:gd name="connsiteX30" fmla="*/ 96180 w 567437"/>
              <a:gd name="connsiteY30" fmla="*/ 1457870 h 3289458"/>
              <a:gd name="connsiteX31" fmla="*/ 115694 w 567437"/>
              <a:gd name="connsiteY31" fmla="*/ 1388175 h 3289458"/>
              <a:gd name="connsiteX32" fmla="*/ 160299 w 567437"/>
              <a:gd name="connsiteY32" fmla="*/ 1385387 h 3289458"/>
              <a:gd name="connsiteX33" fmla="*/ 199328 w 567437"/>
              <a:gd name="connsiteY33" fmla="*/ 1346358 h 3289458"/>
              <a:gd name="connsiteX34" fmla="*/ 216055 w 567437"/>
              <a:gd name="connsiteY34" fmla="*/ 1296178 h 3289458"/>
              <a:gd name="connsiteX35" fmla="*/ 238358 w 567437"/>
              <a:gd name="connsiteY35" fmla="*/ 1268300 h 3289458"/>
              <a:gd name="connsiteX36" fmla="*/ 269024 w 567437"/>
              <a:gd name="connsiteY36" fmla="*/ 1273875 h 3289458"/>
              <a:gd name="connsiteX37" fmla="*/ 280175 w 567437"/>
              <a:gd name="connsiteY37" fmla="*/ 1248785 h 3289458"/>
              <a:gd name="connsiteX38" fmla="*/ 302477 w 567437"/>
              <a:gd name="connsiteY38" fmla="*/ 1215331 h 3289458"/>
              <a:gd name="connsiteX39" fmla="*/ 285750 w 567437"/>
              <a:gd name="connsiteY39" fmla="*/ 1156787 h 3289458"/>
              <a:gd name="connsiteX40" fmla="*/ 299689 w 567437"/>
              <a:gd name="connsiteY40" fmla="*/ 1101031 h 3289458"/>
              <a:gd name="connsiteX41" fmla="*/ 324780 w 567437"/>
              <a:gd name="connsiteY41" fmla="*/ 1039700 h 3289458"/>
              <a:gd name="connsiteX42" fmla="*/ 349870 w 567437"/>
              <a:gd name="connsiteY42" fmla="*/ 967217 h 3289458"/>
              <a:gd name="connsiteX43" fmla="*/ 355445 w 567437"/>
              <a:gd name="connsiteY43" fmla="*/ 908673 h 3289458"/>
              <a:gd name="connsiteX44" fmla="*/ 355445 w 567437"/>
              <a:gd name="connsiteY44" fmla="*/ 872431 h 3289458"/>
              <a:gd name="connsiteX45" fmla="*/ 419565 w 567437"/>
              <a:gd name="connsiteY45" fmla="*/ 802736 h 3289458"/>
              <a:gd name="connsiteX46" fmla="*/ 543630 w 567437"/>
              <a:gd name="connsiteY46" fmla="*/ 130978 h 3289458"/>
              <a:gd name="connsiteX47" fmla="*/ 562409 w 567437"/>
              <a:gd name="connsiteY47" fmla="*/ 16870 h 328945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47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23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88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64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543630 w 562409"/>
              <a:gd name="connsiteY48" fmla="*/ 114108 h 3272588"/>
              <a:gd name="connsiteX49" fmla="*/ 543630 w 562409"/>
              <a:gd name="connsiteY49" fmla="*/ 112242 h 3272588"/>
              <a:gd name="connsiteX50" fmla="*/ 562409 w 562409"/>
              <a:gd name="connsiteY50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543630 w 562409"/>
              <a:gd name="connsiteY49" fmla="*/ 114108 h 3272588"/>
              <a:gd name="connsiteX50" fmla="*/ 543630 w 562409"/>
              <a:gd name="connsiteY50" fmla="*/ 112242 h 3272588"/>
              <a:gd name="connsiteX51" fmla="*/ 562409 w 562409"/>
              <a:gd name="connsiteY51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543630 w 562409"/>
              <a:gd name="connsiteY50" fmla="*/ 114108 h 3272588"/>
              <a:gd name="connsiteX51" fmla="*/ 543630 w 562409"/>
              <a:gd name="connsiteY51" fmla="*/ 112242 h 3272588"/>
              <a:gd name="connsiteX52" fmla="*/ 562409 w 562409"/>
              <a:gd name="connsiteY52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74585 w 562409"/>
              <a:gd name="connsiteY50" fmla="*/ 504127 h 3272588"/>
              <a:gd name="connsiteX51" fmla="*/ 543630 w 562409"/>
              <a:gd name="connsiteY51" fmla="*/ 114108 h 3272588"/>
              <a:gd name="connsiteX52" fmla="*/ 543630 w 562409"/>
              <a:gd name="connsiteY52" fmla="*/ 112242 h 3272588"/>
              <a:gd name="connsiteX53" fmla="*/ 562409 w 562409"/>
              <a:gd name="connsiteY53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43630 w 562409"/>
              <a:gd name="connsiteY52" fmla="*/ 114108 h 3272588"/>
              <a:gd name="connsiteX53" fmla="*/ 543630 w 562409"/>
              <a:gd name="connsiteY53" fmla="*/ 112242 h 3272588"/>
              <a:gd name="connsiteX54" fmla="*/ 562409 w 562409"/>
              <a:gd name="connsiteY54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15671 w 562409"/>
              <a:gd name="connsiteY52" fmla="*/ 280193 h 3272588"/>
              <a:gd name="connsiteX53" fmla="*/ 543630 w 562409"/>
              <a:gd name="connsiteY53" fmla="*/ 114108 h 3272588"/>
              <a:gd name="connsiteX54" fmla="*/ 543630 w 562409"/>
              <a:gd name="connsiteY54" fmla="*/ 112242 h 3272588"/>
              <a:gd name="connsiteX55" fmla="*/ 562409 w 562409"/>
              <a:gd name="connsiteY55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630 w 562409"/>
              <a:gd name="connsiteY55" fmla="*/ 112242 h 3272588"/>
              <a:gd name="connsiteX56" fmla="*/ 562409 w 562409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598 w 562409"/>
              <a:gd name="connsiteY55" fmla="*/ 112242 h 3272588"/>
              <a:gd name="connsiteX56" fmla="*/ 562409 w 562409"/>
              <a:gd name="connsiteY56" fmla="*/ 0 h 3272588"/>
              <a:gd name="connsiteX0" fmla="*/ 115694 w 619039"/>
              <a:gd name="connsiteY0" fmla="*/ 3272588 h 3272588"/>
              <a:gd name="connsiteX1" fmla="*/ 82241 w 619039"/>
              <a:gd name="connsiteY1" fmla="*/ 3127622 h 3272588"/>
              <a:gd name="connsiteX2" fmla="*/ 68302 w 619039"/>
              <a:gd name="connsiteY2" fmla="*/ 3049564 h 3272588"/>
              <a:gd name="connsiteX3" fmla="*/ 26485 w 619039"/>
              <a:gd name="connsiteY3" fmla="*/ 2979869 h 3272588"/>
              <a:gd name="connsiteX4" fmla="*/ 40424 w 619039"/>
              <a:gd name="connsiteY4" fmla="*/ 2859993 h 3272588"/>
              <a:gd name="connsiteX5" fmla="*/ 45999 w 619039"/>
              <a:gd name="connsiteY5" fmla="*/ 2762420 h 3272588"/>
              <a:gd name="connsiteX6" fmla="*/ 54363 w 619039"/>
              <a:gd name="connsiteY6" fmla="*/ 2701088 h 3272588"/>
              <a:gd name="connsiteX7" fmla="*/ 54363 w 619039"/>
              <a:gd name="connsiteY7" fmla="*/ 2620242 h 3272588"/>
              <a:gd name="connsiteX8" fmla="*/ 4182 w 619039"/>
              <a:gd name="connsiteY8" fmla="*/ 2550547 h 3272588"/>
              <a:gd name="connsiteX9" fmla="*/ 29272 w 619039"/>
              <a:gd name="connsiteY9" fmla="*/ 2517093 h 3272588"/>
              <a:gd name="connsiteX10" fmla="*/ 6970 w 619039"/>
              <a:gd name="connsiteY10" fmla="*/ 2472488 h 3272588"/>
              <a:gd name="connsiteX11" fmla="*/ 18121 w 619039"/>
              <a:gd name="connsiteY11" fmla="*/ 2430671 h 3272588"/>
              <a:gd name="connsiteX12" fmla="*/ 9758 w 619039"/>
              <a:gd name="connsiteY12" fmla="*/ 2411156 h 3272588"/>
              <a:gd name="connsiteX13" fmla="*/ 18121 w 619039"/>
              <a:gd name="connsiteY13" fmla="*/ 2349825 h 3272588"/>
              <a:gd name="connsiteX14" fmla="*/ 4182 w 619039"/>
              <a:gd name="connsiteY14" fmla="*/ 2321947 h 3272588"/>
              <a:gd name="connsiteX15" fmla="*/ 32060 w 619039"/>
              <a:gd name="connsiteY15" fmla="*/ 2285705 h 3272588"/>
              <a:gd name="connsiteX16" fmla="*/ 112906 w 619039"/>
              <a:gd name="connsiteY16" fmla="*/ 2182556 h 3272588"/>
              <a:gd name="connsiteX17" fmla="*/ 163087 w 619039"/>
              <a:gd name="connsiteY17" fmla="*/ 2076620 h 3272588"/>
              <a:gd name="connsiteX18" fmla="*/ 213267 w 619039"/>
              <a:gd name="connsiteY18" fmla="*/ 1979047 h 3272588"/>
              <a:gd name="connsiteX19" fmla="*/ 229994 w 619039"/>
              <a:gd name="connsiteY19" fmla="*/ 1903776 h 3272588"/>
              <a:gd name="connsiteX20" fmla="*/ 185389 w 619039"/>
              <a:gd name="connsiteY20" fmla="*/ 1839656 h 3272588"/>
              <a:gd name="connsiteX21" fmla="*/ 235570 w 619039"/>
              <a:gd name="connsiteY21" fmla="*/ 1834081 h 3272588"/>
              <a:gd name="connsiteX22" fmla="*/ 160299 w 619039"/>
              <a:gd name="connsiteY22" fmla="*/ 1795052 h 3272588"/>
              <a:gd name="connsiteX23" fmla="*/ 221631 w 619039"/>
              <a:gd name="connsiteY23" fmla="*/ 1767174 h 3272588"/>
              <a:gd name="connsiteX24" fmla="*/ 149148 w 619039"/>
              <a:gd name="connsiteY24" fmla="*/ 1716993 h 3272588"/>
              <a:gd name="connsiteX25" fmla="*/ 112906 w 619039"/>
              <a:gd name="connsiteY25" fmla="*/ 1647298 h 3272588"/>
              <a:gd name="connsiteX26" fmla="*/ 87816 w 619039"/>
              <a:gd name="connsiteY26" fmla="*/ 1611056 h 3272588"/>
              <a:gd name="connsiteX27" fmla="*/ 54363 w 619039"/>
              <a:gd name="connsiteY27" fmla="*/ 1546937 h 3272588"/>
              <a:gd name="connsiteX28" fmla="*/ 68302 w 619039"/>
              <a:gd name="connsiteY28" fmla="*/ 1510695 h 3272588"/>
              <a:gd name="connsiteX29" fmla="*/ 71089 w 619039"/>
              <a:gd name="connsiteY29" fmla="*/ 1449364 h 3272588"/>
              <a:gd name="connsiteX30" fmla="*/ 96180 w 619039"/>
              <a:gd name="connsiteY30" fmla="*/ 1441000 h 3272588"/>
              <a:gd name="connsiteX31" fmla="*/ 115694 w 619039"/>
              <a:gd name="connsiteY31" fmla="*/ 1371305 h 3272588"/>
              <a:gd name="connsiteX32" fmla="*/ 160299 w 619039"/>
              <a:gd name="connsiteY32" fmla="*/ 1368517 h 3272588"/>
              <a:gd name="connsiteX33" fmla="*/ 199328 w 619039"/>
              <a:gd name="connsiteY33" fmla="*/ 1329488 h 3272588"/>
              <a:gd name="connsiteX34" fmla="*/ 216055 w 619039"/>
              <a:gd name="connsiteY34" fmla="*/ 1279308 h 3272588"/>
              <a:gd name="connsiteX35" fmla="*/ 238358 w 619039"/>
              <a:gd name="connsiteY35" fmla="*/ 1251430 h 3272588"/>
              <a:gd name="connsiteX36" fmla="*/ 269024 w 619039"/>
              <a:gd name="connsiteY36" fmla="*/ 1257005 h 3272588"/>
              <a:gd name="connsiteX37" fmla="*/ 280175 w 619039"/>
              <a:gd name="connsiteY37" fmla="*/ 1231915 h 3272588"/>
              <a:gd name="connsiteX38" fmla="*/ 302477 w 619039"/>
              <a:gd name="connsiteY38" fmla="*/ 1198461 h 3272588"/>
              <a:gd name="connsiteX39" fmla="*/ 285750 w 619039"/>
              <a:gd name="connsiteY39" fmla="*/ 1139917 h 3272588"/>
              <a:gd name="connsiteX40" fmla="*/ 299689 w 619039"/>
              <a:gd name="connsiteY40" fmla="*/ 1084161 h 3272588"/>
              <a:gd name="connsiteX41" fmla="*/ 324780 w 619039"/>
              <a:gd name="connsiteY41" fmla="*/ 1022830 h 3272588"/>
              <a:gd name="connsiteX42" fmla="*/ 349870 w 619039"/>
              <a:gd name="connsiteY42" fmla="*/ 950347 h 3272588"/>
              <a:gd name="connsiteX43" fmla="*/ 355445 w 619039"/>
              <a:gd name="connsiteY43" fmla="*/ 891803 h 3272588"/>
              <a:gd name="connsiteX44" fmla="*/ 355445 w 619039"/>
              <a:gd name="connsiteY44" fmla="*/ 855561 h 3272588"/>
              <a:gd name="connsiteX45" fmla="*/ 419565 w 619039"/>
              <a:gd name="connsiteY45" fmla="*/ 785866 h 3272588"/>
              <a:gd name="connsiteX46" fmla="*/ 448458 w 619039"/>
              <a:gd name="connsiteY46" fmla="*/ 670140 h 3272588"/>
              <a:gd name="connsiteX47" fmla="*/ 461522 w 619039"/>
              <a:gd name="connsiteY47" fmla="*/ 601142 h 3272588"/>
              <a:gd name="connsiteX48" fmla="*/ 459656 w 619039"/>
              <a:gd name="connsiteY48" fmla="*/ 595543 h 3272588"/>
              <a:gd name="connsiteX49" fmla="*/ 459688 w 619039"/>
              <a:gd name="connsiteY49" fmla="*/ 595567 h 3272588"/>
              <a:gd name="connsiteX50" fmla="*/ 467120 w 619039"/>
              <a:gd name="connsiteY50" fmla="*/ 522764 h 3272588"/>
              <a:gd name="connsiteX51" fmla="*/ 474585 w 619039"/>
              <a:gd name="connsiteY51" fmla="*/ 504127 h 3272588"/>
              <a:gd name="connsiteX52" fmla="*/ 491412 w 619039"/>
              <a:gd name="connsiteY52" fmla="*/ 431348 h 3272588"/>
              <a:gd name="connsiteX53" fmla="*/ 515671 w 619039"/>
              <a:gd name="connsiteY53" fmla="*/ 280193 h 3272588"/>
              <a:gd name="connsiteX54" fmla="*/ 543630 w 619039"/>
              <a:gd name="connsiteY54" fmla="*/ 114108 h 3272588"/>
              <a:gd name="connsiteX55" fmla="*/ 543598 w 619039"/>
              <a:gd name="connsiteY55" fmla="*/ 112242 h 3272588"/>
              <a:gd name="connsiteX56" fmla="*/ 562409 w 619039"/>
              <a:gd name="connsiteY56" fmla="*/ 0 h 3272588"/>
              <a:gd name="connsiteX0" fmla="*/ 115694 w 639241"/>
              <a:gd name="connsiteY0" fmla="*/ 3272588 h 3272588"/>
              <a:gd name="connsiteX1" fmla="*/ 82241 w 639241"/>
              <a:gd name="connsiteY1" fmla="*/ 3127622 h 3272588"/>
              <a:gd name="connsiteX2" fmla="*/ 68302 w 639241"/>
              <a:gd name="connsiteY2" fmla="*/ 3049564 h 3272588"/>
              <a:gd name="connsiteX3" fmla="*/ 26485 w 639241"/>
              <a:gd name="connsiteY3" fmla="*/ 2979869 h 3272588"/>
              <a:gd name="connsiteX4" fmla="*/ 40424 w 639241"/>
              <a:gd name="connsiteY4" fmla="*/ 2859993 h 3272588"/>
              <a:gd name="connsiteX5" fmla="*/ 45999 w 639241"/>
              <a:gd name="connsiteY5" fmla="*/ 2762420 h 3272588"/>
              <a:gd name="connsiteX6" fmla="*/ 54363 w 639241"/>
              <a:gd name="connsiteY6" fmla="*/ 2701088 h 3272588"/>
              <a:gd name="connsiteX7" fmla="*/ 54363 w 639241"/>
              <a:gd name="connsiteY7" fmla="*/ 2620242 h 3272588"/>
              <a:gd name="connsiteX8" fmla="*/ 4182 w 639241"/>
              <a:gd name="connsiteY8" fmla="*/ 2550547 h 3272588"/>
              <a:gd name="connsiteX9" fmla="*/ 29272 w 639241"/>
              <a:gd name="connsiteY9" fmla="*/ 2517093 h 3272588"/>
              <a:gd name="connsiteX10" fmla="*/ 6970 w 639241"/>
              <a:gd name="connsiteY10" fmla="*/ 2472488 h 3272588"/>
              <a:gd name="connsiteX11" fmla="*/ 18121 w 639241"/>
              <a:gd name="connsiteY11" fmla="*/ 2430671 h 3272588"/>
              <a:gd name="connsiteX12" fmla="*/ 9758 w 639241"/>
              <a:gd name="connsiteY12" fmla="*/ 2411156 h 3272588"/>
              <a:gd name="connsiteX13" fmla="*/ 18121 w 639241"/>
              <a:gd name="connsiteY13" fmla="*/ 2349825 h 3272588"/>
              <a:gd name="connsiteX14" fmla="*/ 4182 w 639241"/>
              <a:gd name="connsiteY14" fmla="*/ 2321947 h 3272588"/>
              <a:gd name="connsiteX15" fmla="*/ 32060 w 639241"/>
              <a:gd name="connsiteY15" fmla="*/ 2285705 h 3272588"/>
              <a:gd name="connsiteX16" fmla="*/ 112906 w 639241"/>
              <a:gd name="connsiteY16" fmla="*/ 2182556 h 3272588"/>
              <a:gd name="connsiteX17" fmla="*/ 163087 w 639241"/>
              <a:gd name="connsiteY17" fmla="*/ 2076620 h 3272588"/>
              <a:gd name="connsiteX18" fmla="*/ 213267 w 639241"/>
              <a:gd name="connsiteY18" fmla="*/ 1979047 h 3272588"/>
              <a:gd name="connsiteX19" fmla="*/ 229994 w 639241"/>
              <a:gd name="connsiteY19" fmla="*/ 1903776 h 3272588"/>
              <a:gd name="connsiteX20" fmla="*/ 185389 w 639241"/>
              <a:gd name="connsiteY20" fmla="*/ 1839656 h 3272588"/>
              <a:gd name="connsiteX21" fmla="*/ 235570 w 639241"/>
              <a:gd name="connsiteY21" fmla="*/ 1834081 h 3272588"/>
              <a:gd name="connsiteX22" fmla="*/ 160299 w 639241"/>
              <a:gd name="connsiteY22" fmla="*/ 1795052 h 3272588"/>
              <a:gd name="connsiteX23" fmla="*/ 221631 w 639241"/>
              <a:gd name="connsiteY23" fmla="*/ 1767174 h 3272588"/>
              <a:gd name="connsiteX24" fmla="*/ 149148 w 639241"/>
              <a:gd name="connsiteY24" fmla="*/ 1716993 h 3272588"/>
              <a:gd name="connsiteX25" fmla="*/ 112906 w 639241"/>
              <a:gd name="connsiteY25" fmla="*/ 1647298 h 3272588"/>
              <a:gd name="connsiteX26" fmla="*/ 87816 w 639241"/>
              <a:gd name="connsiteY26" fmla="*/ 1611056 h 3272588"/>
              <a:gd name="connsiteX27" fmla="*/ 54363 w 639241"/>
              <a:gd name="connsiteY27" fmla="*/ 1546937 h 3272588"/>
              <a:gd name="connsiteX28" fmla="*/ 68302 w 639241"/>
              <a:gd name="connsiteY28" fmla="*/ 1510695 h 3272588"/>
              <a:gd name="connsiteX29" fmla="*/ 71089 w 639241"/>
              <a:gd name="connsiteY29" fmla="*/ 1449364 h 3272588"/>
              <a:gd name="connsiteX30" fmla="*/ 96180 w 639241"/>
              <a:gd name="connsiteY30" fmla="*/ 1441000 h 3272588"/>
              <a:gd name="connsiteX31" fmla="*/ 115694 w 639241"/>
              <a:gd name="connsiteY31" fmla="*/ 1371305 h 3272588"/>
              <a:gd name="connsiteX32" fmla="*/ 160299 w 639241"/>
              <a:gd name="connsiteY32" fmla="*/ 1368517 h 3272588"/>
              <a:gd name="connsiteX33" fmla="*/ 199328 w 639241"/>
              <a:gd name="connsiteY33" fmla="*/ 1329488 h 3272588"/>
              <a:gd name="connsiteX34" fmla="*/ 216055 w 639241"/>
              <a:gd name="connsiteY34" fmla="*/ 1279308 h 3272588"/>
              <a:gd name="connsiteX35" fmla="*/ 238358 w 639241"/>
              <a:gd name="connsiteY35" fmla="*/ 1251430 h 3272588"/>
              <a:gd name="connsiteX36" fmla="*/ 269024 w 639241"/>
              <a:gd name="connsiteY36" fmla="*/ 1257005 h 3272588"/>
              <a:gd name="connsiteX37" fmla="*/ 280175 w 639241"/>
              <a:gd name="connsiteY37" fmla="*/ 1231915 h 3272588"/>
              <a:gd name="connsiteX38" fmla="*/ 302477 w 639241"/>
              <a:gd name="connsiteY38" fmla="*/ 1198461 h 3272588"/>
              <a:gd name="connsiteX39" fmla="*/ 285750 w 639241"/>
              <a:gd name="connsiteY39" fmla="*/ 1139917 h 3272588"/>
              <a:gd name="connsiteX40" fmla="*/ 299689 w 639241"/>
              <a:gd name="connsiteY40" fmla="*/ 1084161 h 3272588"/>
              <a:gd name="connsiteX41" fmla="*/ 324780 w 639241"/>
              <a:gd name="connsiteY41" fmla="*/ 1022830 h 3272588"/>
              <a:gd name="connsiteX42" fmla="*/ 349870 w 639241"/>
              <a:gd name="connsiteY42" fmla="*/ 950347 h 3272588"/>
              <a:gd name="connsiteX43" fmla="*/ 355445 w 639241"/>
              <a:gd name="connsiteY43" fmla="*/ 891803 h 3272588"/>
              <a:gd name="connsiteX44" fmla="*/ 355445 w 639241"/>
              <a:gd name="connsiteY44" fmla="*/ 855561 h 3272588"/>
              <a:gd name="connsiteX45" fmla="*/ 419565 w 639241"/>
              <a:gd name="connsiteY45" fmla="*/ 785866 h 3272588"/>
              <a:gd name="connsiteX46" fmla="*/ 448458 w 639241"/>
              <a:gd name="connsiteY46" fmla="*/ 670140 h 3272588"/>
              <a:gd name="connsiteX47" fmla="*/ 461522 w 639241"/>
              <a:gd name="connsiteY47" fmla="*/ 601142 h 3272588"/>
              <a:gd name="connsiteX48" fmla="*/ 459656 w 639241"/>
              <a:gd name="connsiteY48" fmla="*/ 595543 h 3272588"/>
              <a:gd name="connsiteX49" fmla="*/ 459688 w 639241"/>
              <a:gd name="connsiteY49" fmla="*/ 595567 h 3272588"/>
              <a:gd name="connsiteX50" fmla="*/ 467120 w 639241"/>
              <a:gd name="connsiteY50" fmla="*/ 522764 h 3272588"/>
              <a:gd name="connsiteX51" fmla="*/ 474585 w 639241"/>
              <a:gd name="connsiteY51" fmla="*/ 504127 h 3272588"/>
              <a:gd name="connsiteX52" fmla="*/ 491412 w 639241"/>
              <a:gd name="connsiteY52" fmla="*/ 431348 h 3272588"/>
              <a:gd name="connsiteX53" fmla="*/ 515671 w 639241"/>
              <a:gd name="connsiteY53" fmla="*/ 280193 h 3272588"/>
              <a:gd name="connsiteX54" fmla="*/ 543630 w 639241"/>
              <a:gd name="connsiteY54" fmla="*/ 114108 h 3272588"/>
              <a:gd name="connsiteX55" fmla="*/ 543598 w 639241"/>
              <a:gd name="connsiteY55" fmla="*/ 112242 h 3272588"/>
              <a:gd name="connsiteX56" fmla="*/ 562409 w 639241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62409 w 562409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615036 w 622826"/>
              <a:gd name="connsiteY54" fmla="*/ 114108 h 3272588"/>
              <a:gd name="connsiteX55" fmla="*/ 562409 w 622826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06974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2078 w 622826"/>
              <a:gd name="connsiteY53" fmla="*/ 573711 h 3272588"/>
              <a:gd name="connsiteX54" fmla="*/ 497724 w 622826"/>
              <a:gd name="connsiteY54" fmla="*/ 502273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562078 w 622826"/>
              <a:gd name="connsiteY52" fmla="*/ 573711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02273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531094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3062 w 622826"/>
              <a:gd name="connsiteY49" fmla="*/ 5948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24 w 622826"/>
              <a:gd name="connsiteY48" fmla="*/ 595519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27570 w 622826"/>
              <a:gd name="connsiteY48" fmla="*/ 603759 h 3272588"/>
              <a:gd name="connsiteX49" fmla="*/ 502385 w 622826"/>
              <a:gd name="connsiteY49" fmla="*/ 584386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20821 w 622826"/>
              <a:gd name="connsiteY47" fmla="*/ 612290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26362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22826" h="3272588">
                <a:moveTo>
                  <a:pt x="115694" y="3272588"/>
                </a:moveTo>
                <a:cubicBezTo>
                  <a:pt x="102917" y="3218690"/>
                  <a:pt x="90140" y="3164793"/>
                  <a:pt x="82241" y="3127622"/>
                </a:cubicBezTo>
                <a:cubicBezTo>
                  <a:pt x="74342" y="3090451"/>
                  <a:pt x="77595" y="3074190"/>
                  <a:pt x="68302" y="3049564"/>
                </a:cubicBezTo>
                <a:cubicBezTo>
                  <a:pt x="59009" y="3024939"/>
                  <a:pt x="31131" y="3011464"/>
                  <a:pt x="26485" y="2979869"/>
                </a:cubicBezTo>
                <a:cubicBezTo>
                  <a:pt x="21839" y="2948274"/>
                  <a:pt x="37172" y="2896234"/>
                  <a:pt x="40424" y="2859993"/>
                </a:cubicBezTo>
                <a:cubicBezTo>
                  <a:pt x="43676" y="2823752"/>
                  <a:pt x="43676" y="2788904"/>
                  <a:pt x="45999" y="2762420"/>
                </a:cubicBezTo>
                <a:cubicBezTo>
                  <a:pt x="48322" y="2735936"/>
                  <a:pt x="52969" y="2724784"/>
                  <a:pt x="54363" y="2701088"/>
                </a:cubicBezTo>
                <a:cubicBezTo>
                  <a:pt x="55757" y="2677392"/>
                  <a:pt x="62726" y="2645332"/>
                  <a:pt x="54363" y="2620242"/>
                </a:cubicBezTo>
                <a:cubicBezTo>
                  <a:pt x="46000" y="2595152"/>
                  <a:pt x="8364" y="2567738"/>
                  <a:pt x="4182" y="2550547"/>
                </a:cubicBezTo>
                <a:cubicBezTo>
                  <a:pt x="0" y="2533356"/>
                  <a:pt x="28807" y="2530103"/>
                  <a:pt x="29272" y="2517093"/>
                </a:cubicBezTo>
                <a:cubicBezTo>
                  <a:pt x="29737" y="2504083"/>
                  <a:pt x="8828" y="2486892"/>
                  <a:pt x="6970" y="2472488"/>
                </a:cubicBezTo>
                <a:cubicBezTo>
                  <a:pt x="5112" y="2458084"/>
                  <a:pt x="17656" y="2440893"/>
                  <a:pt x="18121" y="2430671"/>
                </a:cubicBezTo>
                <a:cubicBezTo>
                  <a:pt x="18586" y="2420449"/>
                  <a:pt x="9758" y="2424630"/>
                  <a:pt x="9758" y="2411156"/>
                </a:cubicBezTo>
                <a:cubicBezTo>
                  <a:pt x="9758" y="2397682"/>
                  <a:pt x="19050" y="2364693"/>
                  <a:pt x="18121" y="2349825"/>
                </a:cubicBezTo>
                <a:cubicBezTo>
                  <a:pt x="17192" y="2334957"/>
                  <a:pt x="1859" y="2332634"/>
                  <a:pt x="4182" y="2321947"/>
                </a:cubicBezTo>
                <a:cubicBezTo>
                  <a:pt x="6505" y="2311260"/>
                  <a:pt x="32060" y="2285705"/>
                  <a:pt x="32060" y="2285705"/>
                </a:cubicBezTo>
                <a:cubicBezTo>
                  <a:pt x="50181" y="2262473"/>
                  <a:pt x="91068" y="2217403"/>
                  <a:pt x="112906" y="2182556"/>
                </a:cubicBezTo>
                <a:cubicBezTo>
                  <a:pt x="134744" y="2147709"/>
                  <a:pt x="146360" y="2110538"/>
                  <a:pt x="163087" y="2076620"/>
                </a:cubicBezTo>
                <a:cubicBezTo>
                  <a:pt x="179814" y="2042702"/>
                  <a:pt x="202116" y="2007854"/>
                  <a:pt x="213267" y="1979047"/>
                </a:cubicBezTo>
                <a:cubicBezTo>
                  <a:pt x="224418" y="1950240"/>
                  <a:pt x="234640" y="1927008"/>
                  <a:pt x="229994" y="1903776"/>
                </a:cubicBezTo>
                <a:cubicBezTo>
                  <a:pt x="225348" y="1880544"/>
                  <a:pt x="184460" y="1851272"/>
                  <a:pt x="185389" y="1839656"/>
                </a:cubicBezTo>
                <a:cubicBezTo>
                  <a:pt x="186318" y="1828040"/>
                  <a:pt x="239752" y="1841515"/>
                  <a:pt x="235570" y="1834081"/>
                </a:cubicBezTo>
                <a:cubicBezTo>
                  <a:pt x="231388" y="1826647"/>
                  <a:pt x="162622" y="1806203"/>
                  <a:pt x="160299" y="1795052"/>
                </a:cubicBezTo>
                <a:cubicBezTo>
                  <a:pt x="157976" y="1783901"/>
                  <a:pt x="223490" y="1780184"/>
                  <a:pt x="221631" y="1767174"/>
                </a:cubicBezTo>
                <a:cubicBezTo>
                  <a:pt x="219773" y="1754164"/>
                  <a:pt x="167269" y="1736972"/>
                  <a:pt x="149148" y="1716993"/>
                </a:cubicBezTo>
                <a:cubicBezTo>
                  <a:pt x="131027" y="1697014"/>
                  <a:pt x="123128" y="1664954"/>
                  <a:pt x="112906" y="1647298"/>
                </a:cubicBezTo>
                <a:cubicBezTo>
                  <a:pt x="102684" y="1629642"/>
                  <a:pt x="97573" y="1627783"/>
                  <a:pt x="87816" y="1611056"/>
                </a:cubicBezTo>
                <a:cubicBezTo>
                  <a:pt x="78059" y="1594329"/>
                  <a:pt x="57615" y="1563664"/>
                  <a:pt x="54363" y="1546937"/>
                </a:cubicBezTo>
                <a:cubicBezTo>
                  <a:pt x="51111" y="1530210"/>
                  <a:pt x="65514" y="1526957"/>
                  <a:pt x="68302" y="1510695"/>
                </a:cubicBezTo>
                <a:cubicBezTo>
                  <a:pt x="71090" y="1494433"/>
                  <a:pt x="66443" y="1460980"/>
                  <a:pt x="71089" y="1449364"/>
                </a:cubicBezTo>
                <a:cubicBezTo>
                  <a:pt x="75735" y="1437748"/>
                  <a:pt x="88746" y="1454010"/>
                  <a:pt x="96180" y="1441000"/>
                </a:cubicBezTo>
                <a:cubicBezTo>
                  <a:pt x="103614" y="1427990"/>
                  <a:pt x="105008" y="1383385"/>
                  <a:pt x="115694" y="1371305"/>
                </a:cubicBezTo>
                <a:cubicBezTo>
                  <a:pt x="126380" y="1359225"/>
                  <a:pt x="146360" y="1375487"/>
                  <a:pt x="160299" y="1368517"/>
                </a:cubicBezTo>
                <a:cubicBezTo>
                  <a:pt x="174238" y="1361548"/>
                  <a:pt x="190035" y="1344356"/>
                  <a:pt x="199328" y="1329488"/>
                </a:cubicBezTo>
                <a:cubicBezTo>
                  <a:pt x="208621" y="1314620"/>
                  <a:pt x="209550" y="1292318"/>
                  <a:pt x="216055" y="1279308"/>
                </a:cubicBezTo>
                <a:cubicBezTo>
                  <a:pt x="222560" y="1266298"/>
                  <a:pt x="229530" y="1255147"/>
                  <a:pt x="238358" y="1251430"/>
                </a:cubicBezTo>
                <a:cubicBezTo>
                  <a:pt x="247186" y="1247713"/>
                  <a:pt x="262055" y="1260257"/>
                  <a:pt x="269024" y="1257005"/>
                </a:cubicBezTo>
                <a:cubicBezTo>
                  <a:pt x="275993" y="1253753"/>
                  <a:pt x="274600" y="1241672"/>
                  <a:pt x="280175" y="1231915"/>
                </a:cubicBezTo>
                <a:cubicBezTo>
                  <a:pt x="285750" y="1222158"/>
                  <a:pt x="301548" y="1213794"/>
                  <a:pt x="302477" y="1198461"/>
                </a:cubicBezTo>
                <a:cubicBezTo>
                  <a:pt x="303406" y="1183128"/>
                  <a:pt x="286215" y="1158967"/>
                  <a:pt x="285750" y="1139917"/>
                </a:cubicBezTo>
                <a:cubicBezTo>
                  <a:pt x="285285" y="1120867"/>
                  <a:pt x="293184" y="1103675"/>
                  <a:pt x="299689" y="1084161"/>
                </a:cubicBezTo>
                <a:cubicBezTo>
                  <a:pt x="306194" y="1064647"/>
                  <a:pt x="316417" y="1045132"/>
                  <a:pt x="324780" y="1022830"/>
                </a:cubicBezTo>
                <a:cubicBezTo>
                  <a:pt x="333143" y="1000528"/>
                  <a:pt x="344759" y="972185"/>
                  <a:pt x="349870" y="950347"/>
                </a:cubicBezTo>
                <a:cubicBezTo>
                  <a:pt x="354981" y="928509"/>
                  <a:pt x="354516" y="907601"/>
                  <a:pt x="355445" y="891803"/>
                </a:cubicBezTo>
                <a:cubicBezTo>
                  <a:pt x="356374" y="876005"/>
                  <a:pt x="344758" y="873217"/>
                  <a:pt x="355445" y="855561"/>
                </a:cubicBezTo>
                <a:cubicBezTo>
                  <a:pt x="366132" y="837905"/>
                  <a:pt x="404068" y="804867"/>
                  <a:pt x="419565" y="785866"/>
                </a:cubicBezTo>
                <a:cubicBezTo>
                  <a:pt x="435062" y="766865"/>
                  <a:pt x="435425" y="765640"/>
                  <a:pt x="448426" y="741554"/>
                </a:cubicBezTo>
                <a:cubicBezTo>
                  <a:pt x="461427" y="717468"/>
                  <a:pt x="488580" y="667544"/>
                  <a:pt x="497573" y="641349"/>
                </a:cubicBezTo>
                <a:cubicBezTo>
                  <a:pt x="506566" y="615154"/>
                  <a:pt x="514253" y="595354"/>
                  <a:pt x="502385" y="584386"/>
                </a:cubicBezTo>
                <a:cubicBezTo>
                  <a:pt x="490517" y="573418"/>
                  <a:pt x="436695" y="591409"/>
                  <a:pt x="426362" y="575541"/>
                </a:cubicBezTo>
                <a:cubicBezTo>
                  <a:pt x="420884" y="567490"/>
                  <a:pt x="447471" y="542842"/>
                  <a:pt x="469516" y="536077"/>
                </a:cubicBezTo>
                <a:lnTo>
                  <a:pt x="535387" y="534949"/>
                </a:lnTo>
                <a:lnTo>
                  <a:pt x="569621" y="497716"/>
                </a:lnTo>
                <a:lnTo>
                  <a:pt x="587077" y="351607"/>
                </a:lnTo>
                <a:cubicBezTo>
                  <a:pt x="587139" y="350327"/>
                  <a:pt x="587200" y="277632"/>
                  <a:pt x="587262" y="276352"/>
                </a:cubicBezTo>
                <a:lnTo>
                  <a:pt x="615036" y="114108"/>
                </a:lnTo>
                <a:cubicBezTo>
                  <a:pt x="622826" y="67409"/>
                  <a:pt x="558497" y="23772"/>
                  <a:pt x="562409" y="0"/>
                </a:cubicBezTo>
              </a:path>
            </a:pathLst>
          </a:cu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cxnSp>
        <p:nvCxnSpPr>
          <p:cNvPr id="48" name="直接连接符 47"/>
          <p:cNvCxnSpPr/>
          <p:nvPr/>
        </p:nvCxnSpPr>
        <p:spPr>
          <a:xfrm rot="5400000">
            <a:off x="5143504" y="5143512"/>
            <a:ext cx="928694" cy="35719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5429256" y="5500702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cxnSp>
        <p:nvCxnSpPr>
          <p:cNvPr id="50" name="直接连接符 49"/>
          <p:cNvCxnSpPr/>
          <p:nvPr/>
        </p:nvCxnSpPr>
        <p:spPr>
          <a:xfrm rot="5964299">
            <a:off x="3506071" y="4666388"/>
            <a:ext cx="928694" cy="35719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/>
          <p:cNvSpPr txBox="1"/>
          <p:nvPr/>
        </p:nvSpPr>
        <p:spPr>
          <a:xfrm>
            <a:off x="3714744" y="4786322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cxnSp>
        <p:nvCxnSpPr>
          <p:cNvPr id="52" name="直接连接符 51"/>
          <p:cNvCxnSpPr/>
          <p:nvPr/>
        </p:nvCxnSpPr>
        <p:spPr>
          <a:xfrm rot="10800000" flipV="1">
            <a:off x="4143372" y="1142984"/>
            <a:ext cx="714381" cy="701897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/>
          <p:cNvSpPr txBox="1"/>
          <p:nvPr/>
        </p:nvSpPr>
        <p:spPr>
          <a:xfrm>
            <a:off x="4643438" y="1357298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grpSp>
        <p:nvGrpSpPr>
          <p:cNvPr id="4" name="组合 56"/>
          <p:cNvGrpSpPr/>
          <p:nvPr/>
        </p:nvGrpSpPr>
        <p:grpSpPr>
          <a:xfrm>
            <a:off x="4286248" y="4572008"/>
            <a:ext cx="434269" cy="928694"/>
            <a:chOff x="3867144" y="4533036"/>
            <a:chExt cx="434269" cy="928694"/>
          </a:xfrm>
        </p:grpSpPr>
        <p:cxnSp>
          <p:nvCxnSpPr>
            <p:cNvPr id="58" name="直接连接符 57"/>
            <p:cNvCxnSpPr/>
            <p:nvPr/>
          </p:nvCxnSpPr>
          <p:spPr>
            <a:xfrm rot="5964299">
              <a:off x="3658471" y="4818788"/>
              <a:ext cx="928694" cy="357190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TextBox 58"/>
            <p:cNvSpPr txBox="1"/>
            <p:nvPr/>
          </p:nvSpPr>
          <p:spPr>
            <a:xfrm>
              <a:off x="3867144" y="4938722"/>
              <a:ext cx="2143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 smtClean="0">
                  <a:solidFill>
                    <a:srgbClr val="FF0000"/>
                  </a:solidFill>
                </a:rPr>
                <a:t>F</a:t>
              </a:r>
              <a:endParaRPr lang="zh-CN" altLang="en-US" sz="1400" dirty="0">
                <a:solidFill>
                  <a:srgbClr val="FF0000"/>
                </a:solidFill>
              </a:endParaRPr>
            </a:p>
          </p:txBody>
        </p:sp>
      </p:grpSp>
      <p:sp>
        <p:nvSpPr>
          <p:cNvPr id="34" name="任意多边形 33"/>
          <p:cNvSpPr/>
          <p:nvPr/>
        </p:nvSpPr>
        <p:spPr>
          <a:xfrm>
            <a:off x="3965713" y="5160618"/>
            <a:ext cx="408170" cy="203199"/>
          </a:xfrm>
          <a:custGeom>
            <a:avLst/>
            <a:gdLst>
              <a:gd name="connsiteX0" fmla="*/ 0 w 445032"/>
              <a:gd name="connsiteY0" fmla="*/ 202306 h 202306"/>
              <a:gd name="connsiteX1" fmla="*/ 66261 w 445032"/>
              <a:gd name="connsiteY1" fmla="*/ 145985 h 202306"/>
              <a:gd name="connsiteX2" fmla="*/ 168965 w 445032"/>
              <a:gd name="connsiteY2" fmla="*/ 79724 h 202306"/>
              <a:gd name="connsiteX3" fmla="*/ 304800 w 445032"/>
              <a:gd name="connsiteY3" fmla="*/ 26715 h 202306"/>
              <a:gd name="connsiteX4" fmla="*/ 443948 w 445032"/>
              <a:gd name="connsiteY4" fmla="*/ 211 h 202306"/>
              <a:gd name="connsiteX5" fmla="*/ 440635 w 445032"/>
              <a:gd name="connsiteY5" fmla="*/ 211 h 202306"/>
              <a:gd name="connsiteX6" fmla="*/ 397565 w 445032"/>
              <a:gd name="connsiteY6" fmla="*/ 59846 h 202306"/>
              <a:gd name="connsiteX7" fmla="*/ 334617 w 445032"/>
              <a:gd name="connsiteY7" fmla="*/ 109541 h 202306"/>
              <a:gd name="connsiteX8" fmla="*/ 251791 w 445032"/>
              <a:gd name="connsiteY8" fmla="*/ 145985 h 202306"/>
              <a:gd name="connsiteX9" fmla="*/ 182217 w 445032"/>
              <a:gd name="connsiteY9" fmla="*/ 175802 h 202306"/>
              <a:gd name="connsiteX10" fmla="*/ 49696 w 445032"/>
              <a:gd name="connsiteY10" fmla="*/ 172489 h 202306"/>
              <a:gd name="connsiteX11" fmla="*/ 49696 w 445032"/>
              <a:gd name="connsiteY11" fmla="*/ 172489 h 202306"/>
              <a:gd name="connsiteX12" fmla="*/ 49696 w 445032"/>
              <a:gd name="connsiteY12" fmla="*/ 162550 h 202306"/>
              <a:gd name="connsiteX0" fmla="*/ 0 w 445032"/>
              <a:gd name="connsiteY0" fmla="*/ 202306 h 202306"/>
              <a:gd name="connsiteX1" fmla="*/ 66261 w 445032"/>
              <a:gd name="connsiteY1" fmla="*/ 145985 h 202306"/>
              <a:gd name="connsiteX2" fmla="*/ 168965 w 445032"/>
              <a:gd name="connsiteY2" fmla="*/ 79724 h 202306"/>
              <a:gd name="connsiteX3" fmla="*/ 304800 w 445032"/>
              <a:gd name="connsiteY3" fmla="*/ 26715 h 202306"/>
              <a:gd name="connsiteX4" fmla="*/ 443948 w 445032"/>
              <a:gd name="connsiteY4" fmla="*/ 211 h 202306"/>
              <a:gd name="connsiteX5" fmla="*/ 369165 w 445032"/>
              <a:gd name="connsiteY5" fmla="*/ 211 h 202306"/>
              <a:gd name="connsiteX6" fmla="*/ 397565 w 445032"/>
              <a:gd name="connsiteY6" fmla="*/ 59846 h 202306"/>
              <a:gd name="connsiteX7" fmla="*/ 334617 w 445032"/>
              <a:gd name="connsiteY7" fmla="*/ 109541 h 202306"/>
              <a:gd name="connsiteX8" fmla="*/ 251791 w 445032"/>
              <a:gd name="connsiteY8" fmla="*/ 145985 h 202306"/>
              <a:gd name="connsiteX9" fmla="*/ 182217 w 445032"/>
              <a:gd name="connsiteY9" fmla="*/ 175802 h 202306"/>
              <a:gd name="connsiteX10" fmla="*/ 49696 w 445032"/>
              <a:gd name="connsiteY10" fmla="*/ 172489 h 202306"/>
              <a:gd name="connsiteX11" fmla="*/ 49696 w 445032"/>
              <a:gd name="connsiteY11" fmla="*/ 172489 h 202306"/>
              <a:gd name="connsiteX12" fmla="*/ 49696 w 445032"/>
              <a:gd name="connsiteY12" fmla="*/ 162550 h 202306"/>
              <a:gd name="connsiteX0" fmla="*/ 0 w 441711"/>
              <a:gd name="connsiteY0" fmla="*/ 202095 h 202095"/>
              <a:gd name="connsiteX1" fmla="*/ 66261 w 441711"/>
              <a:gd name="connsiteY1" fmla="*/ 145774 h 202095"/>
              <a:gd name="connsiteX2" fmla="*/ 168965 w 441711"/>
              <a:gd name="connsiteY2" fmla="*/ 79513 h 202095"/>
              <a:gd name="connsiteX3" fmla="*/ 304800 w 441711"/>
              <a:gd name="connsiteY3" fmla="*/ 26504 h 202095"/>
              <a:gd name="connsiteX4" fmla="*/ 369165 w 441711"/>
              <a:gd name="connsiteY4" fmla="*/ 0 h 202095"/>
              <a:gd name="connsiteX5" fmla="*/ 397565 w 441711"/>
              <a:gd name="connsiteY5" fmla="*/ 59635 h 202095"/>
              <a:gd name="connsiteX6" fmla="*/ 334617 w 441711"/>
              <a:gd name="connsiteY6" fmla="*/ 109330 h 202095"/>
              <a:gd name="connsiteX7" fmla="*/ 251791 w 441711"/>
              <a:gd name="connsiteY7" fmla="*/ 145774 h 202095"/>
              <a:gd name="connsiteX8" fmla="*/ 182217 w 441711"/>
              <a:gd name="connsiteY8" fmla="*/ 175591 h 202095"/>
              <a:gd name="connsiteX9" fmla="*/ 49696 w 441711"/>
              <a:gd name="connsiteY9" fmla="*/ 172278 h 202095"/>
              <a:gd name="connsiteX10" fmla="*/ 49696 w 441711"/>
              <a:gd name="connsiteY10" fmla="*/ 172278 h 202095"/>
              <a:gd name="connsiteX11" fmla="*/ 49696 w 441711"/>
              <a:gd name="connsiteY11" fmla="*/ 162339 h 202095"/>
              <a:gd name="connsiteX0" fmla="*/ 0 w 374134"/>
              <a:gd name="connsiteY0" fmla="*/ 202095 h 202095"/>
              <a:gd name="connsiteX1" fmla="*/ 66261 w 374134"/>
              <a:gd name="connsiteY1" fmla="*/ 145774 h 202095"/>
              <a:gd name="connsiteX2" fmla="*/ 168965 w 374134"/>
              <a:gd name="connsiteY2" fmla="*/ 79513 h 202095"/>
              <a:gd name="connsiteX3" fmla="*/ 304800 w 374134"/>
              <a:gd name="connsiteY3" fmla="*/ 26504 h 202095"/>
              <a:gd name="connsiteX4" fmla="*/ 369165 w 374134"/>
              <a:gd name="connsiteY4" fmla="*/ 0 h 202095"/>
              <a:gd name="connsiteX5" fmla="*/ 334617 w 374134"/>
              <a:gd name="connsiteY5" fmla="*/ 109330 h 202095"/>
              <a:gd name="connsiteX6" fmla="*/ 251791 w 374134"/>
              <a:gd name="connsiteY6" fmla="*/ 145774 h 202095"/>
              <a:gd name="connsiteX7" fmla="*/ 182217 w 374134"/>
              <a:gd name="connsiteY7" fmla="*/ 175591 h 202095"/>
              <a:gd name="connsiteX8" fmla="*/ 49696 w 374134"/>
              <a:gd name="connsiteY8" fmla="*/ 172278 h 202095"/>
              <a:gd name="connsiteX9" fmla="*/ 49696 w 374134"/>
              <a:gd name="connsiteY9" fmla="*/ 172278 h 202095"/>
              <a:gd name="connsiteX10" fmla="*/ 49696 w 374134"/>
              <a:gd name="connsiteY10" fmla="*/ 162339 h 202095"/>
              <a:gd name="connsiteX0" fmla="*/ 0 w 380209"/>
              <a:gd name="connsiteY0" fmla="*/ 203199 h 203199"/>
              <a:gd name="connsiteX1" fmla="*/ 66261 w 380209"/>
              <a:gd name="connsiteY1" fmla="*/ 146878 h 203199"/>
              <a:gd name="connsiteX2" fmla="*/ 168965 w 380209"/>
              <a:gd name="connsiteY2" fmla="*/ 80617 h 203199"/>
              <a:gd name="connsiteX3" fmla="*/ 304800 w 380209"/>
              <a:gd name="connsiteY3" fmla="*/ 27608 h 203199"/>
              <a:gd name="connsiteX4" fmla="*/ 369165 w 380209"/>
              <a:gd name="connsiteY4" fmla="*/ 1104 h 203199"/>
              <a:gd name="connsiteX5" fmla="*/ 371062 w 380209"/>
              <a:gd name="connsiteY5" fmla="*/ 20982 h 203199"/>
              <a:gd name="connsiteX6" fmla="*/ 334617 w 380209"/>
              <a:gd name="connsiteY6" fmla="*/ 110434 h 203199"/>
              <a:gd name="connsiteX7" fmla="*/ 251791 w 380209"/>
              <a:gd name="connsiteY7" fmla="*/ 146878 h 203199"/>
              <a:gd name="connsiteX8" fmla="*/ 182217 w 380209"/>
              <a:gd name="connsiteY8" fmla="*/ 176695 h 203199"/>
              <a:gd name="connsiteX9" fmla="*/ 49696 w 380209"/>
              <a:gd name="connsiteY9" fmla="*/ 173382 h 203199"/>
              <a:gd name="connsiteX10" fmla="*/ 49696 w 380209"/>
              <a:gd name="connsiteY10" fmla="*/ 173382 h 203199"/>
              <a:gd name="connsiteX11" fmla="*/ 49696 w 380209"/>
              <a:gd name="connsiteY11" fmla="*/ 163443 h 203199"/>
              <a:gd name="connsiteX0" fmla="*/ 0 w 380209"/>
              <a:gd name="connsiteY0" fmla="*/ 203199 h 203199"/>
              <a:gd name="connsiteX1" fmla="*/ 66261 w 380209"/>
              <a:gd name="connsiteY1" fmla="*/ 146878 h 203199"/>
              <a:gd name="connsiteX2" fmla="*/ 168965 w 380209"/>
              <a:gd name="connsiteY2" fmla="*/ 80617 h 203199"/>
              <a:gd name="connsiteX3" fmla="*/ 304800 w 380209"/>
              <a:gd name="connsiteY3" fmla="*/ 27608 h 203199"/>
              <a:gd name="connsiteX4" fmla="*/ 369165 w 380209"/>
              <a:gd name="connsiteY4" fmla="*/ 1104 h 203199"/>
              <a:gd name="connsiteX5" fmla="*/ 371062 w 380209"/>
              <a:gd name="connsiteY5" fmla="*/ 20982 h 203199"/>
              <a:gd name="connsiteX6" fmla="*/ 334617 w 380209"/>
              <a:gd name="connsiteY6" fmla="*/ 110434 h 203199"/>
              <a:gd name="connsiteX7" fmla="*/ 251791 w 380209"/>
              <a:gd name="connsiteY7" fmla="*/ 146878 h 203199"/>
              <a:gd name="connsiteX8" fmla="*/ 182217 w 380209"/>
              <a:gd name="connsiteY8" fmla="*/ 176695 h 203199"/>
              <a:gd name="connsiteX9" fmla="*/ 49696 w 380209"/>
              <a:gd name="connsiteY9" fmla="*/ 173382 h 203199"/>
              <a:gd name="connsiteX10" fmla="*/ 49696 w 380209"/>
              <a:gd name="connsiteY10" fmla="*/ 173382 h 203199"/>
              <a:gd name="connsiteX11" fmla="*/ 49696 w 380209"/>
              <a:gd name="connsiteY11" fmla="*/ 163443 h 203199"/>
              <a:gd name="connsiteX0" fmla="*/ 0 w 408170"/>
              <a:gd name="connsiteY0" fmla="*/ 203199 h 203199"/>
              <a:gd name="connsiteX1" fmla="*/ 66261 w 408170"/>
              <a:gd name="connsiteY1" fmla="*/ 146878 h 203199"/>
              <a:gd name="connsiteX2" fmla="*/ 168965 w 408170"/>
              <a:gd name="connsiteY2" fmla="*/ 80617 h 203199"/>
              <a:gd name="connsiteX3" fmla="*/ 304800 w 408170"/>
              <a:gd name="connsiteY3" fmla="*/ 27608 h 203199"/>
              <a:gd name="connsiteX4" fmla="*/ 369165 w 408170"/>
              <a:gd name="connsiteY4" fmla="*/ 1104 h 203199"/>
              <a:gd name="connsiteX5" fmla="*/ 371062 w 408170"/>
              <a:gd name="connsiteY5" fmla="*/ 20982 h 203199"/>
              <a:gd name="connsiteX6" fmla="*/ 334617 w 408170"/>
              <a:gd name="connsiteY6" fmla="*/ 110434 h 203199"/>
              <a:gd name="connsiteX7" fmla="*/ 251791 w 408170"/>
              <a:gd name="connsiteY7" fmla="*/ 146878 h 203199"/>
              <a:gd name="connsiteX8" fmla="*/ 182217 w 408170"/>
              <a:gd name="connsiteY8" fmla="*/ 176695 h 203199"/>
              <a:gd name="connsiteX9" fmla="*/ 49696 w 408170"/>
              <a:gd name="connsiteY9" fmla="*/ 173382 h 203199"/>
              <a:gd name="connsiteX10" fmla="*/ 49696 w 408170"/>
              <a:gd name="connsiteY10" fmla="*/ 173382 h 203199"/>
              <a:gd name="connsiteX11" fmla="*/ 49696 w 408170"/>
              <a:gd name="connsiteY11" fmla="*/ 163443 h 203199"/>
              <a:gd name="connsiteX0" fmla="*/ 0 w 408170"/>
              <a:gd name="connsiteY0" fmla="*/ 203199 h 203199"/>
              <a:gd name="connsiteX1" fmla="*/ 66261 w 408170"/>
              <a:gd name="connsiteY1" fmla="*/ 146878 h 203199"/>
              <a:gd name="connsiteX2" fmla="*/ 168965 w 408170"/>
              <a:gd name="connsiteY2" fmla="*/ 80617 h 203199"/>
              <a:gd name="connsiteX3" fmla="*/ 304800 w 408170"/>
              <a:gd name="connsiteY3" fmla="*/ 27608 h 203199"/>
              <a:gd name="connsiteX4" fmla="*/ 369165 w 408170"/>
              <a:gd name="connsiteY4" fmla="*/ 1104 h 203199"/>
              <a:gd name="connsiteX5" fmla="*/ 371062 w 408170"/>
              <a:gd name="connsiteY5" fmla="*/ 20982 h 203199"/>
              <a:gd name="connsiteX6" fmla="*/ 334617 w 408170"/>
              <a:gd name="connsiteY6" fmla="*/ 110434 h 203199"/>
              <a:gd name="connsiteX7" fmla="*/ 251791 w 408170"/>
              <a:gd name="connsiteY7" fmla="*/ 146878 h 203199"/>
              <a:gd name="connsiteX8" fmla="*/ 182217 w 408170"/>
              <a:gd name="connsiteY8" fmla="*/ 176695 h 203199"/>
              <a:gd name="connsiteX9" fmla="*/ 49696 w 408170"/>
              <a:gd name="connsiteY9" fmla="*/ 173382 h 203199"/>
              <a:gd name="connsiteX10" fmla="*/ 49696 w 408170"/>
              <a:gd name="connsiteY10" fmla="*/ 173382 h 203199"/>
              <a:gd name="connsiteX11" fmla="*/ 49696 w 408170"/>
              <a:gd name="connsiteY11" fmla="*/ 163443 h 203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8170" h="203199">
                <a:moveTo>
                  <a:pt x="0" y="203199"/>
                </a:moveTo>
                <a:lnTo>
                  <a:pt x="66261" y="146878"/>
                </a:lnTo>
                <a:lnTo>
                  <a:pt x="168965" y="80617"/>
                </a:lnTo>
                <a:lnTo>
                  <a:pt x="304800" y="27608"/>
                </a:lnTo>
                <a:lnTo>
                  <a:pt x="369165" y="1104"/>
                </a:lnTo>
                <a:cubicBezTo>
                  <a:pt x="380209" y="0"/>
                  <a:pt x="342656" y="50787"/>
                  <a:pt x="371062" y="20982"/>
                </a:cubicBezTo>
                <a:cubicBezTo>
                  <a:pt x="408170" y="85148"/>
                  <a:pt x="354495" y="89451"/>
                  <a:pt x="334617" y="110434"/>
                </a:cubicBezTo>
                <a:lnTo>
                  <a:pt x="251791" y="146878"/>
                </a:lnTo>
                <a:lnTo>
                  <a:pt x="182217" y="176695"/>
                </a:lnTo>
                <a:lnTo>
                  <a:pt x="49696" y="173382"/>
                </a:lnTo>
                <a:lnTo>
                  <a:pt x="49696" y="173382"/>
                </a:lnTo>
                <a:lnTo>
                  <a:pt x="49696" y="163443"/>
                </a:lnTo>
              </a:path>
            </a:pathLst>
          </a:custGeom>
          <a:solidFill>
            <a:srgbClr val="00B0F0">
              <a:alpha val="69804"/>
            </a:srgbClr>
          </a:solidFill>
          <a:ln w="3175">
            <a:solidFill>
              <a:srgbClr val="4A7EBB">
                <a:alpha val="6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任意多边形 38"/>
          <p:cNvSpPr/>
          <p:nvPr/>
        </p:nvSpPr>
        <p:spPr>
          <a:xfrm>
            <a:off x="3808686" y="4794152"/>
            <a:ext cx="426279" cy="714514"/>
          </a:xfrm>
          <a:custGeom>
            <a:avLst/>
            <a:gdLst>
              <a:gd name="connsiteX0" fmla="*/ 426279 w 426279"/>
              <a:gd name="connsiteY0" fmla="*/ 1229139 h 1314175"/>
              <a:gd name="connsiteX1" fmla="*/ 297070 w 426279"/>
              <a:gd name="connsiteY1" fmla="*/ 1285461 h 1314175"/>
              <a:gd name="connsiteX2" fmla="*/ 147983 w 426279"/>
              <a:gd name="connsiteY2" fmla="*/ 1311966 h 1314175"/>
              <a:gd name="connsiteX3" fmla="*/ 32027 w 426279"/>
              <a:gd name="connsiteY3" fmla="*/ 1272209 h 1314175"/>
              <a:gd name="connsiteX4" fmla="*/ 18774 w 426279"/>
              <a:gd name="connsiteY4" fmla="*/ 1212574 h 1314175"/>
              <a:gd name="connsiteX5" fmla="*/ 5522 w 426279"/>
              <a:gd name="connsiteY5" fmla="*/ 1159566 h 1314175"/>
              <a:gd name="connsiteX6" fmla="*/ 51905 w 426279"/>
              <a:gd name="connsiteY6" fmla="*/ 1043609 h 1314175"/>
              <a:gd name="connsiteX7" fmla="*/ 78409 w 426279"/>
              <a:gd name="connsiteY7" fmla="*/ 901148 h 1314175"/>
              <a:gd name="connsiteX8" fmla="*/ 134731 w 426279"/>
              <a:gd name="connsiteY8" fmla="*/ 781879 h 1314175"/>
              <a:gd name="connsiteX9" fmla="*/ 174487 w 426279"/>
              <a:gd name="connsiteY9" fmla="*/ 702366 h 1314175"/>
              <a:gd name="connsiteX10" fmla="*/ 210931 w 426279"/>
              <a:gd name="connsiteY10" fmla="*/ 642731 h 1314175"/>
              <a:gd name="connsiteX11" fmla="*/ 220870 w 426279"/>
              <a:gd name="connsiteY11" fmla="*/ 599661 h 1314175"/>
              <a:gd name="connsiteX12" fmla="*/ 194366 w 426279"/>
              <a:gd name="connsiteY12" fmla="*/ 467139 h 1314175"/>
              <a:gd name="connsiteX13" fmla="*/ 187740 w 426279"/>
              <a:gd name="connsiteY13" fmla="*/ 347870 h 1314175"/>
              <a:gd name="connsiteX14" fmla="*/ 147983 w 426279"/>
              <a:gd name="connsiteY14" fmla="*/ 301487 h 1314175"/>
              <a:gd name="connsiteX15" fmla="*/ 141357 w 426279"/>
              <a:gd name="connsiteY15" fmla="*/ 235226 h 1314175"/>
              <a:gd name="connsiteX16" fmla="*/ 147983 w 426279"/>
              <a:gd name="connsiteY16" fmla="*/ 106018 h 1314175"/>
              <a:gd name="connsiteX17" fmla="*/ 151296 w 426279"/>
              <a:gd name="connsiteY17" fmla="*/ 0 h 1314175"/>
              <a:gd name="connsiteX0" fmla="*/ 426279 w 426279"/>
              <a:gd name="connsiteY0" fmla="*/ 1123121 h 1208157"/>
              <a:gd name="connsiteX1" fmla="*/ 297070 w 426279"/>
              <a:gd name="connsiteY1" fmla="*/ 1179443 h 1208157"/>
              <a:gd name="connsiteX2" fmla="*/ 147983 w 426279"/>
              <a:gd name="connsiteY2" fmla="*/ 1205948 h 1208157"/>
              <a:gd name="connsiteX3" fmla="*/ 32027 w 426279"/>
              <a:gd name="connsiteY3" fmla="*/ 1166191 h 1208157"/>
              <a:gd name="connsiteX4" fmla="*/ 18774 w 426279"/>
              <a:gd name="connsiteY4" fmla="*/ 1106556 h 1208157"/>
              <a:gd name="connsiteX5" fmla="*/ 5522 w 426279"/>
              <a:gd name="connsiteY5" fmla="*/ 1053548 h 1208157"/>
              <a:gd name="connsiteX6" fmla="*/ 51905 w 426279"/>
              <a:gd name="connsiteY6" fmla="*/ 937591 h 1208157"/>
              <a:gd name="connsiteX7" fmla="*/ 78409 w 426279"/>
              <a:gd name="connsiteY7" fmla="*/ 795130 h 1208157"/>
              <a:gd name="connsiteX8" fmla="*/ 134731 w 426279"/>
              <a:gd name="connsiteY8" fmla="*/ 675861 h 1208157"/>
              <a:gd name="connsiteX9" fmla="*/ 174487 w 426279"/>
              <a:gd name="connsiteY9" fmla="*/ 596348 h 1208157"/>
              <a:gd name="connsiteX10" fmla="*/ 210931 w 426279"/>
              <a:gd name="connsiteY10" fmla="*/ 536713 h 1208157"/>
              <a:gd name="connsiteX11" fmla="*/ 220870 w 426279"/>
              <a:gd name="connsiteY11" fmla="*/ 493643 h 1208157"/>
              <a:gd name="connsiteX12" fmla="*/ 194366 w 426279"/>
              <a:gd name="connsiteY12" fmla="*/ 361121 h 1208157"/>
              <a:gd name="connsiteX13" fmla="*/ 187740 w 426279"/>
              <a:gd name="connsiteY13" fmla="*/ 241852 h 1208157"/>
              <a:gd name="connsiteX14" fmla="*/ 147983 w 426279"/>
              <a:gd name="connsiteY14" fmla="*/ 195469 h 1208157"/>
              <a:gd name="connsiteX15" fmla="*/ 141357 w 426279"/>
              <a:gd name="connsiteY15" fmla="*/ 129208 h 1208157"/>
              <a:gd name="connsiteX16" fmla="*/ 147983 w 426279"/>
              <a:gd name="connsiteY16" fmla="*/ 0 h 1208157"/>
              <a:gd name="connsiteX0" fmla="*/ 426279 w 426279"/>
              <a:gd name="connsiteY0" fmla="*/ 993913 h 1078949"/>
              <a:gd name="connsiteX1" fmla="*/ 297070 w 426279"/>
              <a:gd name="connsiteY1" fmla="*/ 1050235 h 1078949"/>
              <a:gd name="connsiteX2" fmla="*/ 147983 w 426279"/>
              <a:gd name="connsiteY2" fmla="*/ 1076740 h 1078949"/>
              <a:gd name="connsiteX3" fmla="*/ 32027 w 426279"/>
              <a:gd name="connsiteY3" fmla="*/ 1036983 h 1078949"/>
              <a:gd name="connsiteX4" fmla="*/ 18774 w 426279"/>
              <a:gd name="connsiteY4" fmla="*/ 977348 h 1078949"/>
              <a:gd name="connsiteX5" fmla="*/ 5522 w 426279"/>
              <a:gd name="connsiteY5" fmla="*/ 924340 h 1078949"/>
              <a:gd name="connsiteX6" fmla="*/ 51905 w 426279"/>
              <a:gd name="connsiteY6" fmla="*/ 808383 h 1078949"/>
              <a:gd name="connsiteX7" fmla="*/ 78409 w 426279"/>
              <a:gd name="connsiteY7" fmla="*/ 665922 h 1078949"/>
              <a:gd name="connsiteX8" fmla="*/ 134731 w 426279"/>
              <a:gd name="connsiteY8" fmla="*/ 546653 h 1078949"/>
              <a:gd name="connsiteX9" fmla="*/ 174487 w 426279"/>
              <a:gd name="connsiteY9" fmla="*/ 467140 h 1078949"/>
              <a:gd name="connsiteX10" fmla="*/ 210931 w 426279"/>
              <a:gd name="connsiteY10" fmla="*/ 407505 h 1078949"/>
              <a:gd name="connsiteX11" fmla="*/ 220870 w 426279"/>
              <a:gd name="connsiteY11" fmla="*/ 364435 h 1078949"/>
              <a:gd name="connsiteX12" fmla="*/ 194366 w 426279"/>
              <a:gd name="connsiteY12" fmla="*/ 231913 h 1078949"/>
              <a:gd name="connsiteX13" fmla="*/ 187740 w 426279"/>
              <a:gd name="connsiteY13" fmla="*/ 112644 h 1078949"/>
              <a:gd name="connsiteX14" fmla="*/ 147983 w 426279"/>
              <a:gd name="connsiteY14" fmla="*/ 66261 h 1078949"/>
              <a:gd name="connsiteX15" fmla="*/ 141357 w 426279"/>
              <a:gd name="connsiteY15" fmla="*/ 0 h 1078949"/>
              <a:gd name="connsiteX0" fmla="*/ 426279 w 426279"/>
              <a:gd name="connsiteY0" fmla="*/ 927652 h 1012688"/>
              <a:gd name="connsiteX1" fmla="*/ 297070 w 426279"/>
              <a:gd name="connsiteY1" fmla="*/ 983974 h 1012688"/>
              <a:gd name="connsiteX2" fmla="*/ 147983 w 426279"/>
              <a:gd name="connsiteY2" fmla="*/ 1010479 h 1012688"/>
              <a:gd name="connsiteX3" fmla="*/ 32027 w 426279"/>
              <a:gd name="connsiteY3" fmla="*/ 970722 h 1012688"/>
              <a:gd name="connsiteX4" fmla="*/ 18774 w 426279"/>
              <a:gd name="connsiteY4" fmla="*/ 911087 h 1012688"/>
              <a:gd name="connsiteX5" fmla="*/ 5522 w 426279"/>
              <a:gd name="connsiteY5" fmla="*/ 858079 h 1012688"/>
              <a:gd name="connsiteX6" fmla="*/ 51905 w 426279"/>
              <a:gd name="connsiteY6" fmla="*/ 742122 h 1012688"/>
              <a:gd name="connsiteX7" fmla="*/ 78409 w 426279"/>
              <a:gd name="connsiteY7" fmla="*/ 599661 h 1012688"/>
              <a:gd name="connsiteX8" fmla="*/ 134731 w 426279"/>
              <a:gd name="connsiteY8" fmla="*/ 480392 h 1012688"/>
              <a:gd name="connsiteX9" fmla="*/ 174487 w 426279"/>
              <a:gd name="connsiteY9" fmla="*/ 400879 h 1012688"/>
              <a:gd name="connsiteX10" fmla="*/ 210931 w 426279"/>
              <a:gd name="connsiteY10" fmla="*/ 341244 h 1012688"/>
              <a:gd name="connsiteX11" fmla="*/ 220870 w 426279"/>
              <a:gd name="connsiteY11" fmla="*/ 298174 h 1012688"/>
              <a:gd name="connsiteX12" fmla="*/ 194366 w 426279"/>
              <a:gd name="connsiteY12" fmla="*/ 165652 h 1012688"/>
              <a:gd name="connsiteX13" fmla="*/ 187740 w 426279"/>
              <a:gd name="connsiteY13" fmla="*/ 46383 h 1012688"/>
              <a:gd name="connsiteX14" fmla="*/ 147983 w 426279"/>
              <a:gd name="connsiteY14" fmla="*/ 0 h 1012688"/>
              <a:gd name="connsiteX0" fmla="*/ 426279 w 426279"/>
              <a:gd name="connsiteY0" fmla="*/ 881269 h 966305"/>
              <a:gd name="connsiteX1" fmla="*/ 297070 w 426279"/>
              <a:gd name="connsiteY1" fmla="*/ 937591 h 966305"/>
              <a:gd name="connsiteX2" fmla="*/ 147983 w 426279"/>
              <a:gd name="connsiteY2" fmla="*/ 964096 h 966305"/>
              <a:gd name="connsiteX3" fmla="*/ 32027 w 426279"/>
              <a:gd name="connsiteY3" fmla="*/ 924339 h 966305"/>
              <a:gd name="connsiteX4" fmla="*/ 18774 w 426279"/>
              <a:gd name="connsiteY4" fmla="*/ 864704 h 966305"/>
              <a:gd name="connsiteX5" fmla="*/ 5522 w 426279"/>
              <a:gd name="connsiteY5" fmla="*/ 811696 h 966305"/>
              <a:gd name="connsiteX6" fmla="*/ 51905 w 426279"/>
              <a:gd name="connsiteY6" fmla="*/ 695739 h 966305"/>
              <a:gd name="connsiteX7" fmla="*/ 78409 w 426279"/>
              <a:gd name="connsiteY7" fmla="*/ 553278 h 966305"/>
              <a:gd name="connsiteX8" fmla="*/ 134731 w 426279"/>
              <a:gd name="connsiteY8" fmla="*/ 434009 h 966305"/>
              <a:gd name="connsiteX9" fmla="*/ 174487 w 426279"/>
              <a:gd name="connsiteY9" fmla="*/ 354496 h 966305"/>
              <a:gd name="connsiteX10" fmla="*/ 210931 w 426279"/>
              <a:gd name="connsiteY10" fmla="*/ 294861 h 966305"/>
              <a:gd name="connsiteX11" fmla="*/ 220870 w 426279"/>
              <a:gd name="connsiteY11" fmla="*/ 251791 h 966305"/>
              <a:gd name="connsiteX12" fmla="*/ 194366 w 426279"/>
              <a:gd name="connsiteY12" fmla="*/ 119269 h 966305"/>
              <a:gd name="connsiteX13" fmla="*/ 187740 w 426279"/>
              <a:gd name="connsiteY13" fmla="*/ 0 h 966305"/>
              <a:gd name="connsiteX0" fmla="*/ 426279 w 426279"/>
              <a:gd name="connsiteY0" fmla="*/ 762000 h 847036"/>
              <a:gd name="connsiteX1" fmla="*/ 297070 w 426279"/>
              <a:gd name="connsiteY1" fmla="*/ 818322 h 847036"/>
              <a:gd name="connsiteX2" fmla="*/ 147983 w 426279"/>
              <a:gd name="connsiteY2" fmla="*/ 844827 h 847036"/>
              <a:gd name="connsiteX3" fmla="*/ 32027 w 426279"/>
              <a:gd name="connsiteY3" fmla="*/ 805070 h 847036"/>
              <a:gd name="connsiteX4" fmla="*/ 18774 w 426279"/>
              <a:gd name="connsiteY4" fmla="*/ 745435 h 847036"/>
              <a:gd name="connsiteX5" fmla="*/ 5522 w 426279"/>
              <a:gd name="connsiteY5" fmla="*/ 692427 h 847036"/>
              <a:gd name="connsiteX6" fmla="*/ 51905 w 426279"/>
              <a:gd name="connsiteY6" fmla="*/ 576470 h 847036"/>
              <a:gd name="connsiteX7" fmla="*/ 78409 w 426279"/>
              <a:gd name="connsiteY7" fmla="*/ 434009 h 847036"/>
              <a:gd name="connsiteX8" fmla="*/ 134731 w 426279"/>
              <a:gd name="connsiteY8" fmla="*/ 314740 h 847036"/>
              <a:gd name="connsiteX9" fmla="*/ 174487 w 426279"/>
              <a:gd name="connsiteY9" fmla="*/ 235227 h 847036"/>
              <a:gd name="connsiteX10" fmla="*/ 210931 w 426279"/>
              <a:gd name="connsiteY10" fmla="*/ 175592 h 847036"/>
              <a:gd name="connsiteX11" fmla="*/ 220870 w 426279"/>
              <a:gd name="connsiteY11" fmla="*/ 132522 h 847036"/>
              <a:gd name="connsiteX12" fmla="*/ 194366 w 426279"/>
              <a:gd name="connsiteY12" fmla="*/ 0 h 847036"/>
              <a:gd name="connsiteX0" fmla="*/ 426279 w 426279"/>
              <a:gd name="connsiteY0" fmla="*/ 629478 h 714514"/>
              <a:gd name="connsiteX1" fmla="*/ 297070 w 426279"/>
              <a:gd name="connsiteY1" fmla="*/ 685800 h 714514"/>
              <a:gd name="connsiteX2" fmla="*/ 147983 w 426279"/>
              <a:gd name="connsiteY2" fmla="*/ 712305 h 714514"/>
              <a:gd name="connsiteX3" fmla="*/ 32027 w 426279"/>
              <a:gd name="connsiteY3" fmla="*/ 672548 h 714514"/>
              <a:gd name="connsiteX4" fmla="*/ 18774 w 426279"/>
              <a:gd name="connsiteY4" fmla="*/ 612913 h 714514"/>
              <a:gd name="connsiteX5" fmla="*/ 5522 w 426279"/>
              <a:gd name="connsiteY5" fmla="*/ 559905 h 714514"/>
              <a:gd name="connsiteX6" fmla="*/ 51905 w 426279"/>
              <a:gd name="connsiteY6" fmla="*/ 443948 h 714514"/>
              <a:gd name="connsiteX7" fmla="*/ 78409 w 426279"/>
              <a:gd name="connsiteY7" fmla="*/ 301487 h 714514"/>
              <a:gd name="connsiteX8" fmla="*/ 134731 w 426279"/>
              <a:gd name="connsiteY8" fmla="*/ 182218 h 714514"/>
              <a:gd name="connsiteX9" fmla="*/ 174487 w 426279"/>
              <a:gd name="connsiteY9" fmla="*/ 102705 h 714514"/>
              <a:gd name="connsiteX10" fmla="*/ 210931 w 426279"/>
              <a:gd name="connsiteY10" fmla="*/ 43070 h 714514"/>
              <a:gd name="connsiteX11" fmla="*/ 220870 w 426279"/>
              <a:gd name="connsiteY11" fmla="*/ 0 h 714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6279" h="714514">
                <a:moveTo>
                  <a:pt x="426279" y="629478"/>
                </a:moveTo>
                <a:cubicBezTo>
                  <a:pt x="384866" y="650736"/>
                  <a:pt x="343453" y="671995"/>
                  <a:pt x="297070" y="685800"/>
                </a:cubicBezTo>
                <a:cubicBezTo>
                  <a:pt x="250687" y="699605"/>
                  <a:pt x="192157" y="714514"/>
                  <a:pt x="147983" y="712305"/>
                </a:cubicBezTo>
                <a:cubicBezTo>
                  <a:pt x="103809" y="710096"/>
                  <a:pt x="53562" y="689113"/>
                  <a:pt x="32027" y="672548"/>
                </a:cubicBezTo>
                <a:cubicBezTo>
                  <a:pt x="10492" y="655983"/>
                  <a:pt x="23192" y="631687"/>
                  <a:pt x="18774" y="612913"/>
                </a:cubicBezTo>
                <a:cubicBezTo>
                  <a:pt x="14357" y="594139"/>
                  <a:pt x="0" y="588066"/>
                  <a:pt x="5522" y="559905"/>
                </a:cubicBezTo>
                <a:cubicBezTo>
                  <a:pt x="11044" y="531744"/>
                  <a:pt x="39757" y="487018"/>
                  <a:pt x="51905" y="443948"/>
                </a:cubicBezTo>
                <a:cubicBezTo>
                  <a:pt x="64053" y="400878"/>
                  <a:pt x="64605" y="345109"/>
                  <a:pt x="78409" y="301487"/>
                </a:cubicBezTo>
                <a:cubicBezTo>
                  <a:pt x="92213" y="257865"/>
                  <a:pt x="118718" y="215348"/>
                  <a:pt x="134731" y="182218"/>
                </a:cubicBezTo>
                <a:cubicBezTo>
                  <a:pt x="150744" y="149088"/>
                  <a:pt x="161787" y="125896"/>
                  <a:pt x="174487" y="102705"/>
                </a:cubicBezTo>
                <a:cubicBezTo>
                  <a:pt x="187187" y="79514"/>
                  <a:pt x="203201" y="60187"/>
                  <a:pt x="210931" y="43070"/>
                </a:cubicBezTo>
                <a:cubicBezTo>
                  <a:pt x="218661" y="25953"/>
                  <a:pt x="223631" y="29265"/>
                  <a:pt x="220870" y="0"/>
                </a:cubicBezTo>
              </a:path>
            </a:pathLst>
          </a:custGeom>
          <a:ln w="571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任意多边形 30"/>
          <p:cNvSpPr/>
          <p:nvPr/>
        </p:nvSpPr>
        <p:spPr>
          <a:xfrm>
            <a:off x="5282065" y="2344746"/>
            <a:ext cx="3575866" cy="3642275"/>
          </a:xfrm>
          <a:custGeom>
            <a:avLst/>
            <a:gdLst>
              <a:gd name="connsiteX0" fmla="*/ 0 w 3575866"/>
              <a:gd name="connsiteY0" fmla="*/ 2988403 h 3642275"/>
              <a:gd name="connsiteX1" fmla="*/ 296286 w 3575866"/>
              <a:gd name="connsiteY1" fmla="*/ 2799393 h 3642275"/>
              <a:gd name="connsiteX2" fmla="*/ 796907 w 3575866"/>
              <a:gd name="connsiteY2" fmla="*/ 2406047 h 3642275"/>
              <a:gd name="connsiteX3" fmla="*/ 1021676 w 3575866"/>
              <a:gd name="connsiteY3" fmla="*/ 1747066 h 3642275"/>
              <a:gd name="connsiteX4" fmla="*/ 1343504 w 3575866"/>
              <a:gd name="connsiteY4" fmla="*/ 1031893 h 3642275"/>
              <a:gd name="connsiteX5" fmla="*/ 1874775 w 3575866"/>
              <a:gd name="connsiteY5" fmla="*/ 199227 h 3642275"/>
              <a:gd name="connsiteX6" fmla="*/ 2881126 w 3575866"/>
              <a:gd name="connsiteY6" fmla="*/ 0 h 3642275"/>
              <a:gd name="connsiteX7" fmla="*/ 2799392 w 3575866"/>
              <a:gd name="connsiteY7" fmla="*/ 321828 h 3642275"/>
              <a:gd name="connsiteX8" fmla="*/ 2804500 w 3575866"/>
              <a:gd name="connsiteY8" fmla="*/ 342262 h 3642275"/>
              <a:gd name="connsiteX9" fmla="*/ 2978185 w 3575866"/>
              <a:gd name="connsiteY9" fmla="*/ 572139 h 3642275"/>
              <a:gd name="connsiteX10" fmla="*/ 3274471 w 3575866"/>
              <a:gd name="connsiteY10" fmla="*/ 679415 h 3642275"/>
              <a:gd name="connsiteX11" fmla="*/ 3555432 w 3575866"/>
              <a:gd name="connsiteY11" fmla="*/ 802016 h 3642275"/>
              <a:gd name="connsiteX12" fmla="*/ 3570757 w 3575866"/>
              <a:gd name="connsiteY12" fmla="*/ 812233 h 3642275"/>
              <a:gd name="connsiteX13" fmla="*/ 3575866 w 3575866"/>
              <a:gd name="connsiteY13" fmla="*/ 1139169 h 3642275"/>
              <a:gd name="connsiteX14" fmla="*/ 3223388 w 3575866"/>
              <a:gd name="connsiteY14" fmla="*/ 1501864 h 3642275"/>
              <a:gd name="connsiteX15" fmla="*/ 3202954 w 3575866"/>
              <a:gd name="connsiteY15" fmla="*/ 1512081 h 3642275"/>
              <a:gd name="connsiteX16" fmla="*/ 3187629 w 3575866"/>
              <a:gd name="connsiteY16" fmla="*/ 1517189 h 3642275"/>
              <a:gd name="connsiteX17" fmla="*/ 3172304 w 3575866"/>
              <a:gd name="connsiteY17" fmla="*/ 1532514 h 3642275"/>
              <a:gd name="connsiteX18" fmla="*/ 3141653 w 3575866"/>
              <a:gd name="connsiteY18" fmla="*/ 1547839 h 3642275"/>
              <a:gd name="connsiteX19" fmla="*/ 3136545 w 3575866"/>
              <a:gd name="connsiteY19" fmla="*/ 1547839 h 3642275"/>
              <a:gd name="connsiteX20" fmla="*/ 2492889 w 3575866"/>
              <a:gd name="connsiteY20" fmla="*/ 1716416 h 3642275"/>
              <a:gd name="connsiteX21" fmla="*/ 2339638 w 3575866"/>
              <a:gd name="connsiteY21" fmla="*/ 1930968 h 3642275"/>
              <a:gd name="connsiteX22" fmla="*/ 2125086 w 3575866"/>
              <a:gd name="connsiteY22" fmla="*/ 2319205 h 3642275"/>
              <a:gd name="connsiteX23" fmla="*/ 2830042 w 3575866"/>
              <a:gd name="connsiteY23" fmla="*/ 3320447 h 3642275"/>
              <a:gd name="connsiteX24" fmla="*/ 3013944 w 3575866"/>
              <a:gd name="connsiteY24" fmla="*/ 3642275 h 3642275"/>
              <a:gd name="connsiteX25" fmla="*/ 597680 w 3575866"/>
              <a:gd name="connsiteY25" fmla="*/ 3632058 h 3642275"/>
              <a:gd name="connsiteX26" fmla="*/ 372912 w 3575866"/>
              <a:gd name="connsiteY26" fmla="*/ 3080353 h 3642275"/>
              <a:gd name="connsiteX27" fmla="*/ 0 w 3575866"/>
              <a:gd name="connsiteY27" fmla="*/ 2988403 h 3642275"/>
              <a:gd name="connsiteX0" fmla="*/ 0 w 3575866"/>
              <a:gd name="connsiteY0" fmla="*/ 2988403 h 3642275"/>
              <a:gd name="connsiteX1" fmla="*/ 296286 w 3575866"/>
              <a:gd name="connsiteY1" fmla="*/ 2799393 h 3642275"/>
              <a:gd name="connsiteX2" fmla="*/ 796907 w 3575866"/>
              <a:gd name="connsiteY2" fmla="*/ 2406047 h 3642275"/>
              <a:gd name="connsiteX3" fmla="*/ 1021676 w 3575866"/>
              <a:gd name="connsiteY3" fmla="*/ 1747066 h 3642275"/>
              <a:gd name="connsiteX4" fmla="*/ 1343504 w 3575866"/>
              <a:gd name="connsiteY4" fmla="*/ 1031893 h 3642275"/>
              <a:gd name="connsiteX5" fmla="*/ 1874775 w 3575866"/>
              <a:gd name="connsiteY5" fmla="*/ 199227 h 3642275"/>
              <a:gd name="connsiteX6" fmla="*/ 2881126 w 3575866"/>
              <a:gd name="connsiteY6" fmla="*/ 0 h 3642275"/>
              <a:gd name="connsiteX7" fmla="*/ 2799392 w 3575866"/>
              <a:gd name="connsiteY7" fmla="*/ 321828 h 3642275"/>
              <a:gd name="connsiteX8" fmla="*/ 2804500 w 3575866"/>
              <a:gd name="connsiteY8" fmla="*/ 342262 h 3642275"/>
              <a:gd name="connsiteX9" fmla="*/ 2804500 w 3575866"/>
              <a:gd name="connsiteY9" fmla="*/ 342262 h 3642275"/>
              <a:gd name="connsiteX10" fmla="*/ 2978185 w 3575866"/>
              <a:gd name="connsiteY10" fmla="*/ 572139 h 3642275"/>
              <a:gd name="connsiteX11" fmla="*/ 3274471 w 3575866"/>
              <a:gd name="connsiteY11" fmla="*/ 679415 h 3642275"/>
              <a:gd name="connsiteX12" fmla="*/ 3555432 w 3575866"/>
              <a:gd name="connsiteY12" fmla="*/ 802016 h 3642275"/>
              <a:gd name="connsiteX13" fmla="*/ 3570757 w 3575866"/>
              <a:gd name="connsiteY13" fmla="*/ 812233 h 3642275"/>
              <a:gd name="connsiteX14" fmla="*/ 3575866 w 3575866"/>
              <a:gd name="connsiteY14" fmla="*/ 1139169 h 3642275"/>
              <a:gd name="connsiteX15" fmla="*/ 3223388 w 3575866"/>
              <a:gd name="connsiteY15" fmla="*/ 1501864 h 3642275"/>
              <a:gd name="connsiteX16" fmla="*/ 3202954 w 3575866"/>
              <a:gd name="connsiteY16" fmla="*/ 1512081 h 3642275"/>
              <a:gd name="connsiteX17" fmla="*/ 3187629 w 3575866"/>
              <a:gd name="connsiteY17" fmla="*/ 1517189 h 3642275"/>
              <a:gd name="connsiteX18" fmla="*/ 3172304 w 3575866"/>
              <a:gd name="connsiteY18" fmla="*/ 1532514 h 3642275"/>
              <a:gd name="connsiteX19" fmla="*/ 3141653 w 3575866"/>
              <a:gd name="connsiteY19" fmla="*/ 1547839 h 3642275"/>
              <a:gd name="connsiteX20" fmla="*/ 3136545 w 3575866"/>
              <a:gd name="connsiteY20" fmla="*/ 1547839 h 3642275"/>
              <a:gd name="connsiteX21" fmla="*/ 2492889 w 3575866"/>
              <a:gd name="connsiteY21" fmla="*/ 1716416 h 3642275"/>
              <a:gd name="connsiteX22" fmla="*/ 2339638 w 3575866"/>
              <a:gd name="connsiteY22" fmla="*/ 1930968 h 3642275"/>
              <a:gd name="connsiteX23" fmla="*/ 2125086 w 3575866"/>
              <a:gd name="connsiteY23" fmla="*/ 2319205 h 3642275"/>
              <a:gd name="connsiteX24" fmla="*/ 2830042 w 3575866"/>
              <a:gd name="connsiteY24" fmla="*/ 3320447 h 3642275"/>
              <a:gd name="connsiteX25" fmla="*/ 3013944 w 3575866"/>
              <a:gd name="connsiteY25" fmla="*/ 3642275 h 3642275"/>
              <a:gd name="connsiteX26" fmla="*/ 597680 w 3575866"/>
              <a:gd name="connsiteY26" fmla="*/ 3632058 h 3642275"/>
              <a:gd name="connsiteX27" fmla="*/ 372912 w 3575866"/>
              <a:gd name="connsiteY27" fmla="*/ 3080353 h 3642275"/>
              <a:gd name="connsiteX28" fmla="*/ 0 w 3575866"/>
              <a:gd name="connsiteY28" fmla="*/ 2988403 h 3642275"/>
              <a:gd name="connsiteX0" fmla="*/ 2804500 w 3575866"/>
              <a:gd name="connsiteY0" fmla="*/ 342262 h 3642275"/>
              <a:gd name="connsiteX1" fmla="*/ 2804500 w 3575866"/>
              <a:gd name="connsiteY1" fmla="*/ 3422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28" fmla="*/ 2895940 w 3575866"/>
              <a:gd name="connsiteY28" fmla="*/ 433702 h 3642275"/>
              <a:gd name="connsiteX0" fmla="*/ 2804500 w 3575866"/>
              <a:gd name="connsiteY0" fmla="*/ 342262 h 3642275"/>
              <a:gd name="connsiteX1" fmla="*/ 3161658 w 3575866"/>
              <a:gd name="connsiteY1" fmla="*/ 1993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28" fmla="*/ 2895940 w 3575866"/>
              <a:gd name="connsiteY28" fmla="*/ 433702 h 3642275"/>
              <a:gd name="connsiteX0" fmla="*/ 2804500 w 3575866"/>
              <a:gd name="connsiteY0" fmla="*/ 342262 h 3642275"/>
              <a:gd name="connsiteX1" fmla="*/ 3161658 w 3575866"/>
              <a:gd name="connsiteY1" fmla="*/ 1993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492889 w 3575866"/>
              <a:gd name="connsiteY12" fmla="*/ 1716416 h 3642275"/>
              <a:gd name="connsiteX13" fmla="*/ 2339638 w 3575866"/>
              <a:gd name="connsiteY13" fmla="*/ 1930968 h 3642275"/>
              <a:gd name="connsiteX14" fmla="*/ 2125086 w 3575866"/>
              <a:gd name="connsiteY14" fmla="*/ 2319205 h 3642275"/>
              <a:gd name="connsiteX15" fmla="*/ 2830042 w 3575866"/>
              <a:gd name="connsiteY15" fmla="*/ 3320447 h 3642275"/>
              <a:gd name="connsiteX16" fmla="*/ 3013944 w 3575866"/>
              <a:gd name="connsiteY16" fmla="*/ 3642275 h 3642275"/>
              <a:gd name="connsiteX17" fmla="*/ 597680 w 3575866"/>
              <a:gd name="connsiteY17" fmla="*/ 3632058 h 3642275"/>
              <a:gd name="connsiteX18" fmla="*/ 372912 w 3575866"/>
              <a:gd name="connsiteY18" fmla="*/ 3080353 h 3642275"/>
              <a:gd name="connsiteX19" fmla="*/ 0 w 3575866"/>
              <a:gd name="connsiteY19" fmla="*/ 2988403 h 3642275"/>
              <a:gd name="connsiteX20" fmla="*/ 296286 w 3575866"/>
              <a:gd name="connsiteY20" fmla="*/ 2799393 h 3642275"/>
              <a:gd name="connsiteX21" fmla="*/ 796907 w 3575866"/>
              <a:gd name="connsiteY21" fmla="*/ 2406047 h 3642275"/>
              <a:gd name="connsiteX22" fmla="*/ 1021676 w 3575866"/>
              <a:gd name="connsiteY22" fmla="*/ 1747066 h 3642275"/>
              <a:gd name="connsiteX23" fmla="*/ 1343504 w 3575866"/>
              <a:gd name="connsiteY23" fmla="*/ 1031893 h 3642275"/>
              <a:gd name="connsiteX24" fmla="*/ 1874775 w 3575866"/>
              <a:gd name="connsiteY24" fmla="*/ 199227 h 3642275"/>
              <a:gd name="connsiteX25" fmla="*/ 2881126 w 3575866"/>
              <a:gd name="connsiteY25" fmla="*/ 0 h 3642275"/>
              <a:gd name="connsiteX26" fmla="*/ 2799392 w 3575866"/>
              <a:gd name="connsiteY26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125086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796907 w 3575866"/>
              <a:gd name="connsiteY19" fmla="*/ 2406047 h 3642275"/>
              <a:gd name="connsiteX20" fmla="*/ 1021676 w 3575866"/>
              <a:gd name="connsiteY20" fmla="*/ 1747066 h 3642275"/>
              <a:gd name="connsiteX21" fmla="*/ 1343504 w 3575866"/>
              <a:gd name="connsiteY21" fmla="*/ 1031893 h 3642275"/>
              <a:gd name="connsiteX22" fmla="*/ 1874775 w 3575866"/>
              <a:gd name="connsiteY22" fmla="*/ 199227 h 3642275"/>
              <a:gd name="connsiteX23" fmla="*/ 2881126 w 3575866"/>
              <a:gd name="connsiteY23" fmla="*/ 0 h 3642275"/>
              <a:gd name="connsiteX24" fmla="*/ 2799392 w 3575866"/>
              <a:gd name="connsiteY24" fmla="*/ 321828 h 364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575866" h="3642275">
                <a:moveTo>
                  <a:pt x="2804500" y="342262"/>
                </a:moveTo>
                <a:lnTo>
                  <a:pt x="2978185" y="572139"/>
                </a:lnTo>
                <a:lnTo>
                  <a:pt x="3274471" y="679415"/>
                </a:lnTo>
                <a:lnTo>
                  <a:pt x="3555432" y="802016"/>
                </a:lnTo>
                <a:cubicBezTo>
                  <a:pt x="3561034" y="804527"/>
                  <a:pt x="3570757" y="812233"/>
                  <a:pt x="3570757" y="812233"/>
                </a:cubicBezTo>
                <a:cubicBezTo>
                  <a:pt x="3572544" y="921210"/>
                  <a:pt x="3575866" y="1030177"/>
                  <a:pt x="3575866" y="1139169"/>
                </a:cubicBezTo>
                <a:cubicBezTo>
                  <a:pt x="3458373" y="1260067"/>
                  <a:pt x="3342596" y="1382656"/>
                  <a:pt x="3223388" y="1501864"/>
                </a:cubicBezTo>
                <a:cubicBezTo>
                  <a:pt x="3218003" y="1507249"/>
                  <a:pt x="3209954" y="1509081"/>
                  <a:pt x="3202954" y="1512081"/>
                </a:cubicBezTo>
                <a:cubicBezTo>
                  <a:pt x="3198005" y="1514202"/>
                  <a:pt x="3192737" y="1515486"/>
                  <a:pt x="3187629" y="1517189"/>
                </a:cubicBezTo>
                <a:cubicBezTo>
                  <a:pt x="3182521" y="1522297"/>
                  <a:pt x="3177854" y="1527889"/>
                  <a:pt x="3172304" y="1532514"/>
                </a:cubicBezTo>
                <a:cubicBezTo>
                  <a:pt x="3161600" y="1541434"/>
                  <a:pt x="3154820" y="1544547"/>
                  <a:pt x="3141653" y="1547839"/>
                </a:cubicBezTo>
                <a:cubicBezTo>
                  <a:pt x="3140001" y="1548252"/>
                  <a:pt x="3138248" y="1547839"/>
                  <a:pt x="3136545" y="1547839"/>
                </a:cubicBezTo>
                <a:cubicBezTo>
                  <a:pt x="3002876" y="1611694"/>
                  <a:pt x="2508215" y="1802407"/>
                  <a:pt x="2339638" y="1930968"/>
                </a:cubicBezTo>
                <a:cubicBezTo>
                  <a:pt x="2267394" y="2059976"/>
                  <a:pt x="2339368" y="2171346"/>
                  <a:pt x="2339368" y="2319205"/>
                </a:cubicBezTo>
                <a:lnTo>
                  <a:pt x="2830042" y="3320447"/>
                </a:lnTo>
                <a:lnTo>
                  <a:pt x="3013944" y="3642275"/>
                </a:lnTo>
                <a:lnTo>
                  <a:pt x="597680" y="3632058"/>
                </a:lnTo>
                <a:lnTo>
                  <a:pt x="372912" y="3080353"/>
                </a:lnTo>
                <a:lnTo>
                  <a:pt x="0" y="2988403"/>
                </a:lnTo>
                <a:lnTo>
                  <a:pt x="796907" y="2406047"/>
                </a:lnTo>
                <a:cubicBezTo>
                  <a:pt x="917805" y="2230659"/>
                  <a:pt x="837231" y="2027464"/>
                  <a:pt x="1021676" y="1747066"/>
                </a:cubicBezTo>
                <a:cubicBezTo>
                  <a:pt x="1169140" y="1603468"/>
                  <a:pt x="1201321" y="1289866"/>
                  <a:pt x="1343504" y="1031893"/>
                </a:cubicBezTo>
                <a:cubicBezTo>
                  <a:pt x="1857904" y="193421"/>
                  <a:pt x="1528716" y="199227"/>
                  <a:pt x="1874775" y="199227"/>
                </a:cubicBezTo>
                <a:lnTo>
                  <a:pt x="2881126" y="0"/>
                </a:lnTo>
                <a:cubicBezTo>
                  <a:pt x="2853881" y="107276"/>
                  <a:pt x="2823573" y="213820"/>
                  <a:pt x="2799392" y="321828"/>
                </a:cubicBezTo>
              </a:path>
            </a:pathLst>
          </a:custGeom>
          <a:solidFill>
            <a:srgbClr val="00B0F0">
              <a:alpha val="20000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TextBox 34"/>
          <p:cNvSpPr txBox="1"/>
          <p:nvPr/>
        </p:nvSpPr>
        <p:spPr>
          <a:xfrm>
            <a:off x="0" y="6215082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dirty="0" err="1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Headward</a:t>
            </a:r>
            <a:r>
              <a:rPr lang="en-US" altLang="zh-CN" sz="2000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erosion along the upper reach of the </a:t>
            </a:r>
            <a:r>
              <a:rPr lang="en-US" altLang="zh-CN" sz="2000" dirty="0" err="1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Jinshan</a:t>
            </a:r>
            <a:r>
              <a:rPr lang="en-US" altLang="zh-CN" sz="2000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sz="2000" dirty="0">
              <a:solidFill>
                <a:srgbClr val="000099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2214546" y="2285992"/>
            <a:ext cx="15716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Ordos Plateau</a:t>
            </a:r>
            <a:endParaRPr lang="zh-CN" altLang="en-US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3786182" y="5643578"/>
            <a:ext cx="17859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i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Sanmen</a:t>
            </a:r>
            <a:r>
              <a:rPr lang="en-US" altLang="zh-CN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40" name="直接箭头连接符 39"/>
          <p:cNvCxnSpPr/>
          <p:nvPr/>
        </p:nvCxnSpPr>
        <p:spPr>
          <a:xfrm rot="16200000" flipV="1">
            <a:off x="4451523" y="5478306"/>
            <a:ext cx="368747" cy="270663"/>
          </a:xfrm>
          <a:prstGeom prst="straightConnector1">
            <a:avLst/>
          </a:prstGeom>
          <a:ln w="1270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 rot="17204612">
            <a:off x="3492237" y="3315027"/>
            <a:ext cx="21253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Lülinag</a:t>
            </a:r>
            <a:r>
              <a:rPr lang="en-US" altLang="zh-CN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Mountain</a:t>
            </a:r>
            <a:endParaRPr lang="zh-CN" altLang="en-US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3" name="TextBox 42"/>
          <p:cNvSpPr txBox="1"/>
          <p:nvPr/>
        </p:nvSpPr>
        <p:spPr>
          <a:xfrm rot="16667328">
            <a:off x="3075508" y="3262111"/>
            <a:ext cx="15716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i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Jinshan</a:t>
            </a:r>
            <a:r>
              <a:rPr lang="en-US" altLang="zh-CN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6" name="Picture 2" descr="C:\Users\Administrator\Desktop\logo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1438" y="71438"/>
            <a:ext cx="1857375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3" name="TextBox 52"/>
          <p:cNvSpPr txBox="1"/>
          <p:nvPr/>
        </p:nvSpPr>
        <p:spPr>
          <a:xfrm>
            <a:off x="3500430" y="1142984"/>
            <a:ext cx="10715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Hetao</a:t>
            </a:r>
            <a:r>
              <a:rPr lang="en-US" altLang="zh-CN" dirty="0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</a:t>
            </a:r>
            <a:r>
              <a:rPr lang="en-US" altLang="zh-CN" dirty="0" smtClean="0"/>
              <a:t>.</a:t>
            </a:r>
            <a:endParaRPr lang="zh-CN" altLang="en-US" dirty="0"/>
          </a:p>
        </p:txBody>
      </p:sp>
      <p:sp>
        <p:nvSpPr>
          <p:cNvPr id="55" name="TextBox 54"/>
          <p:cNvSpPr txBox="1"/>
          <p:nvPr/>
        </p:nvSpPr>
        <p:spPr>
          <a:xfrm>
            <a:off x="2428860" y="5429264"/>
            <a:ext cx="10715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Fenwei</a:t>
            </a:r>
            <a:r>
              <a:rPr lang="en-US" altLang="zh-CN" dirty="0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</a:t>
            </a:r>
            <a:r>
              <a:rPr lang="en-US" altLang="zh-CN" dirty="0" smtClean="0"/>
              <a:t>.</a:t>
            </a:r>
            <a:endParaRPr lang="zh-CN" altLang="en-US" dirty="0"/>
          </a:p>
        </p:txBody>
      </p:sp>
      <p:pic>
        <p:nvPicPr>
          <p:cNvPr id="56" name="图片 55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64288" y="0"/>
            <a:ext cx="1872208" cy="517334"/>
          </a:xfrm>
          <a:prstGeom prst="rect">
            <a:avLst/>
          </a:prstGeom>
        </p:spPr>
      </p:pic>
      <p:sp>
        <p:nvSpPr>
          <p:cNvPr id="60" name="TextBox 59"/>
          <p:cNvSpPr txBox="1"/>
          <p:nvPr/>
        </p:nvSpPr>
        <p:spPr>
          <a:xfrm>
            <a:off x="0" y="6519446"/>
            <a:ext cx="2699792" cy="338554"/>
          </a:xfrm>
          <a:prstGeom prst="rect">
            <a:avLst/>
          </a:prstGeom>
          <a:solidFill>
            <a:srgbClr val="DCE6F2">
              <a:alpha val="41176"/>
            </a:srgbClr>
          </a:solidFill>
        </p:spPr>
        <p:txBody>
          <a:bodyPr wrap="square" rtlCol="0">
            <a:spAutoFit/>
          </a:bodyPr>
          <a:lstStyle/>
          <a:p>
            <a:r>
              <a:rPr lang="en-US" altLang="zh-CN" sz="1600" dirty="0"/>
              <a:t> </a:t>
            </a:r>
            <a:r>
              <a:rPr lang="en-US" altLang="zh-CN" sz="1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© Authors. All rights </a:t>
            </a:r>
            <a:r>
              <a:rPr lang="en-US" altLang="zh-CN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reserved</a:t>
            </a:r>
            <a:endParaRPr lang="zh-CN" altLang="en-US" sz="16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xit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Right)">
                                      <p:cBhvr>
                                        <p:cTn id="6" dur="5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4.55807E-6 C -0.00382 -0.00555 -0.00746 -0.0111 -0.01111 -0.01249 C -0.01476 -0.01388 -0.0184 -0.00809 -0.02153 -0.00832 C -0.02465 -0.00856 -0.02708 -0.01203 -0.03003 -0.01388 C -0.03299 -0.01573 -0.03385 -0.01642 -0.03976 -0.01966 C -0.04566 -0.0229 -0.05885 -0.02984 -0.06528 -0.03354 C -0.0717 -0.03725 -0.0743 -0.04141 -0.07795 -0.04164 C -0.0816 -0.04187 -0.08489 -0.03516 -0.08767 -0.03493 C -0.09045 -0.0347 -0.09114 -0.03956 -0.09462 -0.03956 C -0.09809 -0.03956 -0.10469 -0.03563 -0.10885 -0.03493 C -0.11302 -0.03424 -0.11562 -0.03401 -0.11996 -0.03493 C -0.1243 -0.03586 -0.13073 -0.03933 -0.13542 -0.04072 C -0.1401 -0.04211 -0.14358 -0.04095 -0.14826 -0.04326 C -0.15295 -0.04558 -0.15955 -0.04951 -0.16406 -0.05414 C -0.16858 -0.05876 -0.17101 -0.06802 -0.17569 -0.07056 C -0.18038 -0.07311 -0.18767 -0.06918 -0.19219 -0.0701 C -0.1967 -0.07103 -0.19826 -0.07542 -0.20312 -0.07565 C -0.20799 -0.07589 -0.21267 -0.07612 -0.22153 -0.07103 C -0.23038 -0.06594 -0.24792 -0.05483 -0.25677 -0.04534 C -0.26562 -0.03586 -0.26962 -0.02244 -0.27465 -0.01342 C -0.27969 -0.00439 -0.28385 0.0007 -0.28698 0.00903 C -0.2901 0.01736 -0.29358 0.02592 -0.29358 0.03587 C -0.29358 0.04582 -0.28837 0.06016 -0.28698 0.06942 C -0.28559 0.07867 -0.28455 0.08492 -0.28472 0.09093 C -0.28489 0.09695 -0.28767 0.09834 -0.28854 0.10574 C -0.28941 0.11315 -0.28958 0.12888 -0.28976 0.1349 " pathEditMode="relative" rAng="0" ptsTypes="aaaaaaaaaaaaaaaaaaaaaaaaaa">
                                      <p:cBhvr>
                                        <p:cTn id="9" dur="5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700" y="29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0"/>
                            </p:stCondLst>
                            <p:childTnLst>
                              <p:par>
                                <p:cTn id="11" presetID="18" presetClass="exit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upRight)">
                                      <p:cBhvr>
                                        <p:cTn id="12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7000"/>
                            </p:stCondLst>
                            <p:childTnLst>
                              <p:par>
                                <p:cTn id="15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90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1000"/>
                            </p:stCondLst>
                            <p:childTnLst>
                              <p:par>
                                <p:cTn id="23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5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33" grpId="0" animBg="1"/>
      <p:bldP spid="36" grpId="0" animBg="1"/>
      <p:bldP spid="44" grpId="0" animBg="1"/>
      <p:bldP spid="47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图片 16">
            <a:extLst>
              <a:ext uri="{FF2B5EF4-FFF2-40B4-BE49-F238E27FC236}">
                <a16:creationId xmlns="" xmlns:a16="http://schemas.microsoft.com/office/drawing/2014/main" id="{173B7C66-AE9A-49AB-8801-A71CBB745D7C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5720" y="4214818"/>
            <a:ext cx="3553342" cy="2351315"/>
          </a:xfrm>
          <a:prstGeom prst="rect">
            <a:avLst/>
          </a:prstGeom>
        </p:spPr>
      </p:pic>
      <p:pic>
        <p:nvPicPr>
          <p:cNvPr id="2" name="图片 1" descr="terrace models for Delhi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406" y="1500174"/>
            <a:ext cx="9057566" cy="2286016"/>
          </a:xfrm>
          <a:prstGeom prst="rect">
            <a:avLst/>
          </a:prstGeom>
        </p:spPr>
      </p:pic>
      <p:sp>
        <p:nvSpPr>
          <p:cNvPr id="3" name="等腰三角形 2"/>
          <p:cNvSpPr/>
          <p:nvPr/>
        </p:nvSpPr>
        <p:spPr>
          <a:xfrm rot="10800000">
            <a:off x="2571736" y="2000240"/>
            <a:ext cx="142876" cy="142876"/>
          </a:xfrm>
          <a:prstGeom prst="triangle">
            <a:avLst/>
          </a:prstGeom>
          <a:solidFill>
            <a:srgbClr val="C00000"/>
          </a:solidFill>
          <a:ln w="31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任意多边形 3"/>
          <p:cNvSpPr/>
          <p:nvPr/>
        </p:nvSpPr>
        <p:spPr>
          <a:xfrm>
            <a:off x="849086" y="1954763"/>
            <a:ext cx="8248261" cy="1390261"/>
          </a:xfrm>
          <a:custGeom>
            <a:avLst/>
            <a:gdLst>
              <a:gd name="connsiteX0" fmla="*/ 0 w 8248261"/>
              <a:gd name="connsiteY0" fmla="*/ 0 h 1390261"/>
              <a:gd name="connsiteX1" fmla="*/ 107302 w 8248261"/>
              <a:gd name="connsiteY1" fmla="*/ 135294 h 1390261"/>
              <a:gd name="connsiteX2" fmla="*/ 559836 w 8248261"/>
              <a:gd name="connsiteY2" fmla="*/ 256592 h 1390261"/>
              <a:gd name="connsiteX3" fmla="*/ 1525555 w 8248261"/>
              <a:gd name="connsiteY3" fmla="*/ 340568 h 1390261"/>
              <a:gd name="connsiteX4" fmla="*/ 1852126 w 8248261"/>
              <a:gd name="connsiteY4" fmla="*/ 349898 h 1390261"/>
              <a:gd name="connsiteX5" fmla="*/ 2001416 w 8248261"/>
              <a:gd name="connsiteY5" fmla="*/ 461866 h 1390261"/>
              <a:gd name="connsiteX6" fmla="*/ 2757196 w 8248261"/>
              <a:gd name="connsiteY6" fmla="*/ 494523 h 1390261"/>
              <a:gd name="connsiteX7" fmla="*/ 2981130 w 8248261"/>
              <a:gd name="connsiteY7" fmla="*/ 587829 h 1390261"/>
              <a:gd name="connsiteX8" fmla="*/ 3149081 w 8248261"/>
              <a:gd name="connsiteY8" fmla="*/ 713792 h 1390261"/>
              <a:gd name="connsiteX9" fmla="*/ 3746241 w 8248261"/>
              <a:gd name="connsiteY9" fmla="*/ 788437 h 1390261"/>
              <a:gd name="connsiteX10" fmla="*/ 4343400 w 8248261"/>
              <a:gd name="connsiteY10" fmla="*/ 830425 h 1390261"/>
              <a:gd name="connsiteX11" fmla="*/ 4585996 w 8248261"/>
              <a:gd name="connsiteY11" fmla="*/ 923731 h 1390261"/>
              <a:gd name="connsiteX12" fmla="*/ 5640355 w 8248261"/>
              <a:gd name="connsiteY12" fmla="*/ 1082351 h 1390261"/>
              <a:gd name="connsiteX13" fmla="*/ 6885992 w 8248261"/>
              <a:gd name="connsiteY13" fmla="*/ 1217645 h 1390261"/>
              <a:gd name="connsiteX14" fmla="*/ 8248261 w 8248261"/>
              <a:gd name="connsiteY14" fmla="*/ 1390261 h 1390261"/>
              <a:gd name="connsiteX0" fmla="*/ 0 w 8248261"/>
              <a:gd name="connsiteY0" fmla="*/ 0 h 1390261"/>
              <a:gd name="connsiteX1" fmla="*/ 107302 w 8248261"/>
              <a:gd name="connsiteY1" fmla="*/ 135294 h 1390261"/>
              <a:gd name="connsiteX2" fmla="*/ 559836 w 8248261"/>
              <a:gd name="connsiteY2" fmla="*/ 256592 h 1390261"/>
              <a:gd name="connsiteX3" fmla="*/ 1525555 w 8248261"/>
              <a:gd name="connsiteY3" fmla="*/ 340568 h 1390261"/>
              <a:gd name="connsiteX4" fmla="*/ 1852126 w 8248261"/>
              <a:gd name="connsiteY4" fmla="*/ 349898 h 1390261"/>
              <a:gd name="connsiteX5" fmla="*/ 2001416 w 8248261"/>
              <a:gd name="connsiteY5" fmla="*/ 461866 h 1390261"/>
              <a:gd name="connsiteX6" fmla="*/ 2757196 w 8248261"/>
              <a:gd name="connsiteY6" fmla="*/ 494523 h 1390261"/>
              <a:gd name="connsiteX7" fmla="*/ 2981130 w 8248261"/>
              <a:gd name="connsiteY7" fmla="*/ 587829 h 1390261"/>
              <a:gd name="connsiteX8" fmla="*/ 3149081 w 8248261"/>
              <a:gd name="connsiteY8" fmla="*/ 713792 h 1390261"/>
              <a:gd name="connsiteX9" fmla="*/ 3746241 w 8248261"/>
              <a:gd name="connsiteY9" fmla="*/ 788437 h 1390261"/>
              <a:gd name="connsiteX10" fmla="*/ 4343400 w 8248261"/>
              <a:gd name="connsiteY10" fmla="*/ 830425 h 1390261"/>
              <a:gd name="connsiteX11" fmla="*/ 4585996 w 8248261"/>
              <a:gd name="connsiteY11" fmla="*/ 923731 h 1390261"/>
              <a:gd name="connsiteX12" fmla="*/ 4585996 w 8248261"/>
              <a:gd name="connsiteY12" fmla="*/ 923731 h 1390261"/>
              <a:gd name="connsiteX13" fmla="*/ 5640355 w 8248261"/>
              <a:gd name="connsiteY13" fmla="*/ 1082351 h 1390261"/>
              <a:gd name="connsiteX14" fmla="*/ 6885992 w 8248261"/>
              <a:gd name="connsiteY14" fmla="*/ 1217645 h 1390261"/>
              <a:gd name="connsiteX15" fmla="*/ 8248261 w 8248261"/>
              <a:gd name="connsiteY15" fmla="*/ 1390261 h 1390261"/>
              <a:gd name="connsiteX0" fmla="*/ 0 w 8248261"/>
              <a:gd name="connsiteY0" fmla="*/ 0 h 1390261"/>
              <a:gd name="connsiteX1" fmla="*/ 107302 w 8248261"/>
              <a:gd name="connsiteY1" fmla="*/ 135294 h 1390261"/>
              <a:gd name="connsiteX2" fmla="*/ 559836 w 8248261"/>
              <a:gd name="connsiteY2" fmla="*/ 256592 h 1390261"/>
              <a:gd name="connsiteX3" fmla="*/ 1525555 w 8248261"/>
              <a:gd name="connsiteY3" fmla="*/ 340568 h 1390261"/>
              <a:gd name="connsiteX4" fmla="*/ 1852126 w 8248261"/>
              <a:gd name="connsiteY4" fmla="*/ 349898 h 1390261"/>
              <a:gd name="connsiteX5" fmla="*/ 2001416 w 8248261"/>
              <a:gd name="connsiteY5" fmla="*/ 461866 h 1390261"/>
              <a:gd name="connsiteX6" fmla="*/ 2757196 w 8248261"/>
              <a:gd name="connsiteY6" fmla="*/ 494523 h 1390261"/>
              <a:gd name="connsiteX7" fmla="*/ 2981130 w 8248261"/>
              <a:gd name="connsiteY7" fmla="*/ 587829 h 1390261"/>
              <a:gd name="connsiteX8" fmla="*/ 3149081 w 8248261"/>
              <a:gd name="connsiteY8" fmla="*/ 713792 h 1390261"/>
              <a:gd name="connsiteX9" fmla="*/ 3746241 w 8248261"/>
              <a:gd name="connsiteY9" fmla="*/ 788437 h 1390261"/>
              <a:gd name="connsiteX10" fmla="*/ 4343400 w 8248261"/>
              <a:gd name="connsiteY10" fmla="*/ 830425 h 1390261"/>
              <a:gd name="connsiteX11" fmla="*/ 4585996 w 8248261"/>
              <a:gd name="connsiteY11" fmla="*/ 923731 h 1390261"/>
              <a:gd name="connsiteX12" fmla="*/ 5640355 w 8248261"/>
              <a:gd name="connsiteY12" fmla="*/ 1082351 h 1390261"/>
              <a:gd name="connsiteX13" fmla="*/ 6885992 w 8248261"/>
              <a:gd name="connsiteY13" fmla="*/ 1217645 h 1390261"/>
              <a:gd name="connsiteX14" fmla="*/ 8248261 w 8248261"/>
              <a:gd name="connsiteY14" fmla="*/ 1390261 h 1390261"/>
              <a:gd name="connsiteX0" fmla="*/ 0 w 8248261"/>
              <a:gd name="connsiteY0" fmla="*/ 0 h 1390261"/>
              <a:gd name="connsiteX1" fmla="*/ 107302 w 8248261"/>
              <a:gd name="connsiteY1" fmla="*/ 135294 h 1390261"/>
              <a:gd name="connsiteX2" fmla="*/ 559836 w 8248261"/>
              <a:gd name="connsiteY2" fmla="*/ 256592 h 1390261"/>
              <a:gd name="connsiteX3" fmla="*/ 1525555 w 8248261"/>
              <a:gd name="connsiteY3" fmla="*/ 340568 h 1390261"/>
              <a:gd name="connsiteX4" fmla="*/ 1852126 w 8248261"/>
              <a:gd name="connsiteY4" fmla="*/ 349898 h 1390261"/>
              <a:gd name="connsiteX5" fmla="*/ 2001416 w 8248261"/>
              <a:gd name="connsiteY5" fmla="*/ 461866 h 1390261"/>
              <a:gd name="connsiteX6" fmla="*/ 2757196 w 8248261"/>
              <a:gd name="connsiteY6" fmla="*/ 494523 h 1390261"/>
              <a:gd name="connsiteX7" fmla="*/ 2981130 w 8248261"/>
              <a:gd name="connsiteY7" fmla="*/ 587829 h 1390261"/>
              <a:gd name="connsiteX8" fmla="*/ 3149081 w 8248261"/>
              <a:gd name="connsiteY8" fmla="*/ 713792 h 1390261"/>
              <a:gd name="connsiteX9" fmla="*/ 3746241 w 8248261"/>
              <a:gd name="connsiteY9" fmla="*/ 788437 h 1390261"/>
              <a:gd name="connsiteX10" fmla="*/ 4343400 w 8248261"/>
              <a:gd name="connsiteY10" fmla="*/ 830425 h 1390261"/>
              <a:gd name="connsiteX11" fmla="*/ 4585996 w 8248261"/>
              <a:gd name="connsiteY11" fmla="*/ 923731 h 1390261"/>
              <a:gd name="connsiteX12" fmla="*/ 5640355 w 8248261"/>
              <a:gd name="connsiteY12" fmla="*/ 1082351 h 1390261"/>
              <a:gd name="connsiteX13" fmla="*/ 6885992 w 8248261"/>
              <a:gd name="connsiteY13" fmla="*/ 1217645 h 1390261"/>
              <a:gd name="connsiteX14" fmla="*/ 8248261 w 8248261"/>
              <a:gd name="connsiteY14" fmla="*/ 1390261 h 1390261"/>
              <a:gd name="connsiteX0" fmla="*/ 0 w 8248261"/>
              <a:gd name="connsiteY0" fmla="*/ 0 h 1390261"/>
              <a:gd name="connsiteX1" fmla="*/ 107302 w 8248261"/>
              <a:gd name="connsiteY1" fmla="*/ 135294 h 1390261"/>
              <a:gd name="connsiteX2" fmla="*/ 559836 w 8248261"/>
              <a:gd name="connsiteY2" fmla="*/ 256592 h 1390261"/>
              <a:gd name="connsiteX3" fmla="*/ 1525555 w 8248261"/>
              <a:gd name="connsiteY3" fmla="*/ 340568 h 1390261"/>
              <a:gd name="connsiteX4" fmla="*/ 1852126 w 8248261"/>
              <a:gd name="connsiteY4" fmla="*/ 349898 h 1390261"/>
              <a:gd name="connsiteX5" fmla="*/ 2001416 w 8248261"/>
              <a:gd name="connsiteY5" fmla="*/ 461866 h 1390261"/>
              <a:gd name="connsiteX6" fmla="*/ 2757196 w 8248261"/>
              <a:gd name="connsiteY6" fmla="*/ 494523 h 1390261"/>
              <a:gd name="connsiteX7" fmla="*/ 2981130 w 8248261"/>
              <a:gd name="connsiteY7" fmla="*/ 587829 h 1390261"/>
              <a:gd name="connsiteX8" fmla="*/ 3149081 w 8248261"/>
              <a:gd name="connsiteY8" fmla="*/ 713792 h 1390261"/>
              <a:gd name="connsiteX9" fmla="*/ 3746241 w 8248261"/>
              <a:gd name="connsiteY9" fmla="*/ 788437 h 1390261"/>
              <a:gd name="connsiteX10" fmla="*/ 4343400 w 8248261"/>
              <a:gd name="connsiteY10" fmla="*/ 830425 h 1390261"/>
              <a:gd name="connsiteX11" fmla="*/ 4585996 w 8248261"/>
              <a:gd name="connsiteY11" fmla="*/ 923731 h 1390261"/>
              <a:gd name="connsiteX12" fmla="*/ 4585996 w 8248261"/>
              <a:gd name="connsiteY12" fmla="*/ 923731 h 1390261"/>
              <a:gd name="connsiteX13" fmla="*/ 5640355 w 8248261"/>
              <a:gd name="connsiteY13" fmla="*/ 1082351 h 1390261"/>
              <a:gd name="connsiteX14" fmla="*/ 6885992 w 8248261"/>
              <a:gd name="connsiteY14" fmla="*/ 1217645 h 1390261"/>
              <a:gd name="connsiteX15" fmla="*/ 8248261 w 8248261"/>
              <a:gd name="connsiteY15" fmla="*/ 1390261 h 1390261"/>
              <a:gd name="connsiteX0" fmla="*/ 0 w 8248261"/>
              <a:gd name="connsiteY0" fmla="*/ 0 h 1390261"/>
              <a:gd name="connsiteX1" fmla="*/ 107302 w 8248261"/>
              <a:gd name="connsiteY1" fmla="*/ 135294 h 1390261"/>
              <a:gd name="connsiteX2" fmla="*/ 559836 w 8248261"/>
              <a:gd name="connsiteY2" fmla="*/ 256592 h 1390261"/>
              <a:gd name="connsiteX3" fmla="*/ 1525555 w 8248261"/>
              <a:gd name="connsiteY3" fmla="*/ 340568 h 1390261"/>
              <a:gd name="connsiteX4" fmla="*/ 1852126 w 8248261"/>
              <a:gd name="connsiteY4" fmla="*/ 349898 h 1390261"/>
              <a:gd name="connsiteX5" fmla="*/ 2001416 w 8248261"/>
              <a:gd name="connsiteY5" fmla="*/ 461866 h 1390261"/>
              <a:gd name="connsiteX6" fmla="*/ 2757196 w 8248261"/>
              <a:gd name="connsiteY6" fmla="*/ 494523 h 1390261"/>
              <a:gd name="connsiteX7" fmla="*/ 2981130 w 8248261"/>
              <a:gd name="connsiteY7" fmla="*/ 587829 h 1390261"/>
              <a:gd name="connsiteX8" fmla="*/ 3149081 w 8248261"/>
              <a:gd name="connsiteY8" fmla="*/ 713792 h 1390261"/>
              <a:gd name="connsiteX9" fmla="*/ 3746241 w 8248261"/>
              <a:gd name="connsiteY9" fmla="*/ 788437 h 1390261"/>
              <a:gd name="connsiteX10" fmla="*/ 4343400 w 8248261"/>
              <a:gd name="connsiteY10" fmla="*/ 830425 h 1390261"/>
              <a:gd name="connsiteX11" fmla="*/ 4585996 w 8248261"/>
              <a:gd name="connsiteY11" fmla="*/ 923731 h 1390261"/>
              <a:gd name="connsiteX12" fmla="*/ 4585996 w 8248261"/>
              <a:gd name="connsiteY12" fmla="*/ 923731 h 1390261"/>
              <a:gd name="connsiteX13" fmla="*/ 5640355 w 8248261"/>
              <a:gd name="connsiteY13" fmla="*/ 1082351 h 1390261"/>
              <a:gd name="connsiteX14" fmla="*/ 6885992 w 8248261"/>
              <a:gd name="connsiteY14" fmla="*/ 1217645 h 1390261"/>
              <a:gd name="connsiteX15" fmla="*/ 8248261 w 8248261"/>
              <a:gd name="connsiteY15" fmla="*/ 1390261 h 1390261"/>
              <a:gd name="connsiteX0" fmla="*/ 0 w 8248261"/>
              <a:gd name="connsiteY0" fmla="*/ 0 h 1390261"/>
              <a:gd name="connsiteX1" fmla="*/ 107302 w 8248261"/>
              <a:gd name="connsiteY1" fmla="*/ 135294 h 1390261"/>
              <a:gd name="connsiteX2" fmla="*/ 559836 w 8248261"/>
              <a:gd name="connsiteY2" fmla="*/ 256592 h 1390261"/>
              <a:gd name="connsiteX3" fmla="*/ 1525555 w 8248261"/>
              <a:gd name="connsiteY3" fmla="*/ 340568 h 1390261"/>
              <a:gd name="connsiteX4" fmla="*/ 1852126 w 8248261"/>
              <a:gd name="connsiteY4" fmla="*/ 349898 h 1390261"/>
              <a:gd name="connsiteX5" fmla="*/ 2001416 w 8248261"/>
              <a:gd name="connsiteY5" fmla="*/ 461866 h 1390261"/>
              <a:gd name="connsiteX6" fmla="*/ 2757196 w 8248261"/>
              <a:gd name="connsiteY6" fmla="*/ 494523 h 1390261"/>
              <a:gd name="connsiteX7" fmla="*/ 2981130 w 8248261"/>
              <a:gd name="connsiteY7" fmla="*/ 587829 h 1390261"/>
              <a:gd name="connsiteX8" fmla="*/ 3149081 w 8248261"/>
              <a:gd name="connsiteY8" fmla="*/ 713792 h 1390261"/>
              <a:gd name="connsiteX9" fmla="*/ 3746241 w 8248261"/>
              <a:gd name="connsiteY9" fmla="*/ 788437 h 1390261"/>
              <a:gd name="connsiteX10" fmla="*/ 4343400 w 8248261"/>
              <a:gd name="connsiteY10" fmla="*/ 830425 h 1390261"/>
              <a:gd name="connsiteX11" fmla="*/ 4585996 w 8248261"/>
              <a:gd name="connsiteY11" fmla="*/ 923731 h 1390261"/>
              <a:gd name="connsiteX12" fmla="*/ 4585996 w 8248261"/>
              <a:gd name="connsiteY12" fmla="*/ 923731 h 1390261"/>
              <a:gd name="connsiteX13" fmla="*/ 5640355 w 8248261"/>
              <a:gd name="connsiteY13" fmla="*/ 1082351 h 1390261"/>
              <a:gd name="connsiteX14" fmla="*/ 6885992 w 8248261"/>
              <a:gd name="connsiteY14" fmla="*/ 1217645 h 1390261"/>
              <a:gd name="connsiteX15" fmla="*/ 8248261 w 8248261"/>
              <a:gd name="connsiteY15" fmla="*/ 1390261 h 1390261"/>
              <a:gd name="connsiteX0" fmla="*/ 0 w 8248261"/>
              <a:gd name="connsiteY0" fmla="*/ 0 h 1390261"/>
              <a:gd name="connsiteX1" fmla="*/ 107302 w 8248261"/>
              <a:gd name="connsiteY1" fmla="*/ 135294 h 1390261"/>
              <a:gd name="connsiteX2" fmla="*/ 559836 w 8248261"/>
              <a:gd name="connsiteY2" fmla="*/ 256592 h 1390261"/>
              <a:gd name="connsiteX3" fmla="*/ 1525555 w 8248261"/>
              <a:gd name="connsiteY3" fmla="*/ 340568 h 1390261"/>
              <a:gd name="connsiteX4" fmla="*/ 1852126 w 8248261"/>
              <a:gd name="connsiteY4" fmla="*/ 349898 h 1390261"/>
              <a:gd name="connsiteX5" fmla="*/ 2001416 w 8248261"/>
              <a:gd name="connsiteY5" fmla="*/ 461866 h 1390261"/>
              <a:gd name="connsiteX6" fmla="*/ 2757196 w 8248261"/>
              <a:gd name="connsiteY6" fmla="*/ 494523 h 1390261"/>
              <a:gd name="connsiteX7" fmla="*/ 2981130 w 8248261"/>
              <a:gd name="connsiteY7" fmla="*/ 587829 h 1390261"/>
              <a:gd name="connsiteX8" fmla="*/ 3149081 w 8248261"/>
              <a:gd name="connsiteY8" fmla="*/ 713792 h 1390261"/>
              <a:gd name="connsiteX9" fmla="*/ 3746241 w 8248261"/>
              <a:gd name="connsiteY9" fmla="*/ 788437 h 1390261"/>
              <a:gd name="connsiteX10" fmla="*/ 4343400 w 8248261"/>
              <a:gd name="connsiteY10" fmla="*/ 830425 h 1390261"/>
              <a:gd name="connsiteX11" fmla="*/ 4585996 w 8248261"/>
              <a:gd name="connsiteY11" fmla="*/ 923731 h 1390261"/>
              <a:gd name="connsiteX12" fmla="*/ 4585996 w 8248261"/>
              <a:gd name="connsiteY12" fmla="*/ 923731 h 1390261"/>
              <a:gd name="connsiteX13" fmla="*/ 5640355 w 8248261"/>
              <a:gd name="connsiteY13" fmla="*/ 1082351 h 1390261"/>
              <a:gd name="connsiteX14" fmla="*/ 6885992 w 8248261"/>
              <a:gd name="connsiteY14" fmla="*/ 1217645 h 1390261"/>
              <a:gd name="connsiteX15" fmla="*/ 8248261 w 8248261"/>
              <a:gd name="connsiteY15" fmla="*/ 1390261 h 1390261"/>
              <a:gd name="connsiteX0" fmla="*/ 0 w 8248261"/>
              <a:gd name="connsiteY0" fmla="*/ 0 h 1390261"/>
              <a:gd name="connsiteX1" fmla="*/ 107302 w 8248261"/>
              <a:gd name="connsiteY1" fmla="*/ 135294 h 1390261"/>
              <a:gd name="connsiteX2" fmla="*/ 559836 w 8248261"/>
              <a:gd name="connsiteY2" fmla="*/ 256592 h 1390261"/>
              <a:gd name="connsiteX3" fmla="*/ 1525555 w 8248261"/>
              <a:gd name="connsiteY3" fmla="*/ 340568 h 1390261"/>
              <a:gd name="connsiteX4" fmla="*/ 1852126 w 8248261"/>
              <a:gd name="connsiteY4" fmla="*/ 349898 h 1390261"/>
              <a:gd name="connsiteX5" fmla="*/ 2001416 w 8248261"/>
              <a:gd name="connsiteY5" fmla="*/ 461866 h 1390261"/>
              <a:gd name="connsiteX6" fmla="*/ 2757196 w 8248261"/>
              <a:gd name="connsiteY6" fmla="*/ 494523 h 1390261"/>
              <a:gd name="connsiteX7" fmla="*/ 2981130 w 8248261"/>
              <a:gd name="connsiteY7" fmla="*/ 587829 h 1390261"/>
              <a:gd name="connsiteX8" fmla="*/ 3149081 w 8248261"/>
              <a:gd name="connsiteY8" fmla="*/ 713792 h 1390261"/>
              <a:gd name="connsiteX9" fmla="*/ 3746241 w 8248261"/>
              <a:gd name="connsiteY9" fmla="*/ 788437 h 1390261"/>
              <a:gd name="connsiteX10" fmla="*/ 4343400 w 8248261"/>
              <a:gd name="connsiteY10" fmla="*/ 830425 h 1390261"/>
              <a:gd name="connsiteX11" fmla="*/ 4585996 w 8248261"/>
              <a:gd name="connsiteY11" fmla="*/ 923731 h 1390261"/>
              <a:gd name="connsiteX12" fmla="*/ 4585996 w 8248261"/>
              <a:gd name="connsiteY12" fmla="*/ 923731 h 1390261"/>
              <a:gd name="connsiteX13" fmla="*/ 5640355 w 8248261"/>
              <a:gd name="connsiteY13" fmla="*/ 1082351 h 1390261"/>
              <a:gd name="connsiteX14" fmla="*/ 6885992 w 8248261"/>
              <a:gd name="connsiteY14" fmla="*/ 1217645 h 1390261"/>
              <a:gd name="connsiteX15" fmla="*/ 8248261 w 8248261"/>
              <a:gd name="connsiteY15" fmla="*/ 1390261 h 1390261"/>
              <a:gd name="connsiteX0" fmla="*/ 0 w 8248261"/>
              <a:gd name="connsiteY0" fmla="*/ 0 h 1390261"/>
              <a:gd name="connsiteX1" fmla="*/ 107302 w 8248261"/>
              <a:gd name="connsiteY1" fmla="*/ 135294 h 1390261"/>
              <a:gd name="connsiteX2" fmla="*/ 559836 w 8248261"/>
              <a:gd name="connsiteY2" fmla="*/ 256592 h 1390261"/>
              <a:gd name="connsiteX3" fmla="*/ 1525555 w 8248261"/>
              <a:gd name="connsiteY3" fmla="*/ 340568 h 1390261"/>
              <a:gd name="connsiteX4" fmla="*/ 1852126 w 8248261"/>
              <a:gd name="connsiteY4" fmla="*/ 349898 h 1390261"/>
              <a:gd name="connsiteX5" fmla="*/ 2001416 w 8248261"/>
              <a:gd name="connsiteY5" fmla="*/ 461866 h 1390261"/>
              <a:gd name="connsiteX6" fmla="*/ 2757196 w 8248261"/>
              <a:gd name="connsiteY6" fmla="*/ 494523 h 1390261"/>
              <a:gd name="connsiteX7" fmla="*/ 2981130 w 8248261"/>
              <a:gd name="connsiteY7" fmla="*/ 587829 h 1390261"/>
              <a:gd name="connsiteX8" fmla="*/ 3149081 w 8248261"/>
              <a:gd name="connsiteY8" fmla="*/ 713792 h 1390261"/>
              <a:gd name="connsiteX9" fmla="*/ 3746241 w 8248261"/>
              <a:gd name="connsiteY9" fmla="*/ 788437 h 1390261"/>
              <a:gd name="connsiteX10" fmla="*/ 4343400 w 8248261"/>
              <a:gd name="connsiteY10" fmla="*/ 830425 h 1390261"/>
              <a:gd name="connsiteX11" fmla="*/ 4585996 w 8248261"/>
              <a:gd name="connsiteY11" fmla="*/ 923731 h 1390261"/>
              <a:gd name="connsiteX12" fmla="*/ 4585996 w 8248261"/>
              <a:gd name="connsiteY12" fmla="*/ 923731 h 1390261"/>
              <a:gd name="connsiteX13" fmla="*/ 5640355 w 8248261"/>
              <a:gd name="connsiteY13" fmla="*/ 1082351 h 1390261"/>
              <a:gd name="connsiteX14" fmla="*/ 6885992 w 8248261"/>
              <a:gd name="connsiteY14" fmla="*/ 1217645 h 1390261"/>
              <a:gd name="connsiteX15" fmla="*/ 8248261 w 8248261"/>
              <a:gd name="connsiteY15" fmla="*/ 1390261 h 1390261"/>
              <a:gd name="connsiteX0" fmla="*/ 0 w 8248261"/>
              <a:gd name="connsiteY0" fmla="*/ 0 h 1390261"/>
              <a:gd name="connsiteX1" fmla="*/ 107302 w 8248261"/>
              <a:gd name="connsiteY1" fmla="*/ 135294 h 1390261"/>
              <a:gd name="connsiteX2" fmla="*/ 559836 w 8248261"/>
              <a:gd name="connsiteY2" fmla="*/ 256592 h 1390261"/>
              <a:gd name="connsiteX3" fmla="*/ 1525555 w 8248261"/>
              <a:gd name="connsiteY3" fmla="*/ 340568 h 1390261"/>
              <a:gd name="connsiteX4" fmla="*/ 1852126 w 8248261"/>
              <a:gd name="connsiteY4" fmla="*/ 349898 h 1390261"/>
              <a:gd name="connsiteX5" fmla="*/ 2001416 w 8248261"/>
              <a:gd name="connsiteY5" fmla="*/ 461866 h 1390261"/>
              <a:gd name="connsiteX6" fmla="*/ 2757196 w 8248261"/>
              <a:gd name="connsiteY6" fmla="*/ 494523 h 1390261"/>
              <a:gd name="connsiteX7" fmla="*/ 2981130 w 8248261"/>
              <a:gd name="connsiteY7" fmla="*/ 587829 h 1390261"/>
              <a:gd name="connsiteX8" fmla="*/ 3149081 w 8248261"/>
              <a:gd name="connsiteY8" fmla="*/ 713792 h 1390261"/>
              <a:gd name="connsiteX9" fmla="*/ 3746241 w 8248261"/>
              <a:gd name="connsiteY9" fmla="*/ 788437 h 1390261"/>
              <a:gd name="connsiteX10" fmla="*/ 4343400 w 8248261"/>
              <a:gd name="connsiteY10" fmla="*/ 830425 h 1390261"/>
              <a:gd name="connsiteX11" fmla="*/ 4585996 w 8248261"/>
              <a:gd name="connsiteY11" fmla="*/ 923731 h 1390261"/>
              <a:gd name="connsiteX12" fmla="*/ 4585996 w 8248261"/>
              <a:gd name="connsiteY12" fmla="*/ 923731 h 1390261"/>
              <a:gd name="connsiteX13" fmla="*/ 5640355 w 8248261"/>
              <a:gd name="connsiteY13" fmla="*/ 1082351 h 1390261"/>
              <a:gd name="connsiteX14" fmla="*/ 6885992 w 8248261"/>
              <a:gd name="connsiteY14" fmla="*/ 1217645 h 1390261"/>
              <a:gd name="connsiteX15" fmla="*/ 8248261 w 8248261"/>
              <a:gd name="connsiteY15" fmla="*/ 1390261 h 1390261"/>
              <a:gd name="connsiteX0" fmla="*/ 0 w 8248261"/>
              <a:gd name="connsiteY0" fmla="*/ 0 h 1390261"/>
              <a:gd name="connsiteX1" fmla="*/ 107302 w 8248261"/>
              <a:gd name="connsiteY1" fmla="*/ 135294 h 1390261"/>
              <a:gd name="connsiteX2" fmla="*/ 559836 w 8248261"/>
              <a:gd name="connsiteY2" fmla="*/ 256592 h 1390261"/>
              <a:gd name="connsiteX3" fmla="*/ 1525555 w 8248261"/>
              <a:gd name="connsiteY3" fmla="*/ 340568 h 1390261"/>
              <a:gd name="connsiteX4" fmla="*/ 1852126 w 8248261"/>
              <a:gd name="connsiteY4" fmla="*/ 349898 h 1390261"/>
              <a:gd name="connsiteX5" fmla="*/ 2001416 w 8248261"/>
              <a:gd name="connsiteY5" fmla="*/ 461866 h 1390261"/>
              <a:gd name="connsiteX6" fmla="*/ 2757196 w 8248261"/>
              <a:gd name="connsiteY6" fmla="*/ 494523 h 1390261"/>
              <a:gd name="connsiteX7" fmla="*/ 2981130 w 8248261"/>
              <a:gd name="connsiteY7" fmla="*/ 587829 h 1390261"/>
              <a:gd name="connsiteX8" fmla="*/ 3149081 w 8248261"/>
              <a:gd name="connsiteY8" fmla="*/ 713792 h 1390261"/>
              <a:gd name="connsiteX9" fmla="*/ 3746241 w 8248261"/>
              <a:gd name="connsiteY9" fmla="*/ 788437 h 1390261"/>
              <a:gd name="connsiteX10" fmla="*/ 4343400 w 8248261"/>
              <a:gd name="connsiteY10" fmla="*/ 830425 h 1390261"/>
              <a:gd name="connsiteX11" fmla="*/ 4585996 w 8248261"/>
              <a:gd name="connsiteY11" fmla="*/ 923731 h 1390261"/>
              <a:gd name="connsiteX12" fmla="*/ 5640355 w 8248261"/>
              <a:gd name="connsiteY12" fmla="*/ 1082351 h 1390261"/>
              <a:gd name="connsiteX13" fmla="*/ 6885992 w 8248261"/>
              <a:gd name="connsiteY13" fmla="*/ 1217645 h 1390261"/>
              <a:gd name="connsiteX14" fmla="*/ 8248261 w 8248261"/>
              <a:gd name="connsiteY14" fmla="*/ 1390261 h 1390261"/>
              <a:gd name="connsiteX0" fmla="*/ 0 w 8248261"/>
              <a:gd name="connsiteY0" fmla="*/ 0 h 1390261"/>
              <a:gd name="connsiteX1" fmla="*/ 107302 w 8248261"/>
              <a:gd name="connsiteY1" fmla="*/ 135294 h 1390261"/>
              <a:gd name="connsiteX2" fmla="*/ 559836 w 8248261"/>
              <a:gd name="connsiteY2" fmla="*/ 256592 h 1390261"/>
              <a:gd name="connsiteX3" fmla="*/ 1525555 w 8248261"/>
              <a:gd name="connsiteY3" fmla="*/ 340568 h 1390261"/>
              <a:gd name="connsiteX4" fmla="*/ 1852126 w 8248261"/>
              <a:gd name="connsiteY4" fmla="*/ 349898 h 1390261"/>
              <a:gd name="connsiteX5" fmla="*/ 2001416 w 8248261"/>
              <a:gd name="connsiteY5" fmla="*/ 461866 h 1390261"/>
              <a:gd name="connsiteX6" fmla="*/ 2757196 w 8248261"/>
              <a:gd name="connsiteY6" fmla="*/ 494523 h 1390261"/>
              <a:gd name="connsiteX7" fmla="*/ 2981130 w 8248261"/>
              <a:gd name="connsiteY7" fmla="*/ 587829 h 1390261"/>
              <a:gd name="connsiteX8" fmla="*/ 3149081 w 8248261"/>
              <a:gd name="connsiteY8" fmla="*/ 713792 h 1390261"/>
              <a:gd name="connsiteX9" fmla="*/ 3746241 w 8248261"/>
              <a:gd name="connsiteY9" fmla="*/ 788437 h 1390261"/>
              <a:gd name="connsiteX10" fmla="*/ 4343400 w 8248261"/>
              <a:gd name="connsiteY10" fmla="*/ 830425 h 1390261"/>
              <a:gd name="connsiteX11" fmla="*/ 5640355 w 8248261"/>
              <a:gd name="connsiteY11" fmla="*/ 1082351 h 1390261"/>
              <a:gd name="connsiteX12" fmla="*/ 6885992 w 8248261"/>
              <a:gd name="connsiteY12" fmla="*/ 1217645 h 1390261"/>
              <a:gd name="connsiteX13" fmla="*/ 8248261 w 8248261"/>
              <a:gd name="connsiteY13" fmla="*/ 1390261 h 1390261"/>
              <a:gd name="connsiteX0" fmla="*/ 0 w 8248261"/>
              <a:gd name="connsiteY0" fmla="*/ 0 h 1390261"/>
              <a:gd name="connsiteX1" fmla="*/ 107302 w 8248261"/>
              <a:gd name="connsiteY1" fmla="*/ 135294 h 1390261"/>
              <a:gd name="connsiteX2" fmla="*/ 559836 w 8248261"/>
              <a:gd name="connsiteY2" fmla="*/ 256592 h 1390261"/>
              <a:gd name="connsiteX3" fmla="*/ 1525555 w 8248261"/>
              <a:gd name="connsiteY3" fmla="*/ 340568 h 1390261"/>
              <a:gd name="connsiteX4" fmla="*/ 1852126 w 8248261"/>
              <a:gd name="connsiteY4" fmla="*/ 349898 h 1390261"/>
              <a:gd name="connsiteX5" fmla="*/ 2001416 w 8248261"/>
              <a:gd name="connsiteY5" fmla="*/ 461866 h 1390261"/>
              <a:gd name="connsiteX6" fmla="*/ 2757196 w 8248261"/>
              <a:gd name="connsiteY6" fmla="*/ 494523 h 1390261"/>
              <a:gd name="connsiteX7" fmla="*/ 2981130 w 8248261"/>
              <a:gd name="connsiteY7" fmla="*/ 587829 h 1390261"/>
              <a:gd name="connsiteX8" fmla="*/ 3149081 w 8248261"/>
              <a:gd name="connsiteY8" fmla="*/ 713792 h 1390261"/>
              <a:gd name="connsiteX9" fmla="*/ 3746241 w 8248261"/>
              <a:gd name="connsiteY9" fmla="*/ 788437 h 1390261"/>
              <a:gd name="connsiteX10" fmla="*/ 4343400 w 8248261"/>
              <a:gd name="connsiteY10" fmla="*/ 830425 h 1390261"/>
              <a:gd name="connsiteX11" fmla="*/ 4795934 w 8248261"/>
              <a:gd name="connsiteY11" fmla="*/ 914400 h 1390261"/>
              <a:gd name="connsiteX12" fmla="*/ 5640355 w 8248261"/>
              <a:gd name="connsiteY12" fmla="*/ 1082351 h 1390261"/>
              <a:gd name="connsiteX13" fmla="*/ 6885992 w 8248261"/>
              <a:gd name="connsiteY13" fmla="*/ 1217645 h 1390261"/>
              <a:gd name="connsiteX14" fmla="*/ 8248261 w 8248261"/>
              <a:gd name="connsiteY14" fmla="*/ 1390261 h 1390261"/>
              <a:gd name="connsiteX0" fmla="*/ 0 w 8248261"/>
              <a:gd name="connsiteY0" fmla="*/ 0 h 1390261"/>
              <a:gd name="connsiteX1" fmla="*/ 107302 w 8248261"/>
              <a:gd name="connsiteY1" fmla="*/ 135294 h 1390261"/>
              <a:gd name="connsiteX2" fmla="*/ 559836 w 8248261"/>
              <a:gd name="connsiteY2" fmla="*/ 256592 h 1390261"/>
              <a:gd name="connsiteX3" fmla="*/ 1525555 w 8248261"/>
              <a:gd name="connsiteY3" fmla="*/ 340568 h 1390261"/>
              <a:gd name="connsiteX4" fmla="*/ 1852126 w 8248261"/>
              <a:gd name="connsiteY4" fmla="*/ 349898 h 1390261"/>
              <a:gd name="connsiteX5" fmla="*/ 2001416 w 8248261"/>
              <a:gd name="connsiteY5" fmla="*/ 461866 h 1390261"/>
              <a:gd name="connsiteX6" fmla="*/ 2757196 w 8248261"/>
              <a:gd name="connsiteY6" fmla="*/ 494523 h 1390261"/>
              <a:gd name="connsiteX7" fmla="*/ 2981130 w 8248261"/>
              <a:gd name="connsiteY7" fmla="*/ 587829 h 1390261"/>
              <a:gd name="connsiteX8" fmla="*/ 3149081 w 8248261"/>
              <a:gd name="connsiteY8" fmla="*/ 713792 h 1390261"/>
              <a:gd name="connsiteX9" fmla="*/ 3746241 w 8248261"/>
              <a:gd name="connsiteY9" fmla="*/ 788437 h 1390261"/>
              <a:gd name="connsiteX10" fmla="*/ 4343400 w 8248261"/>
              <a:gd name="connsiteY10" fmla="*/ 830425 h 1390261"/>
              <a:gd name="connsiteX11" fmla="*/ 4811380 w 8248261"/>
              <a:gd name="connsiteY11" fmla="*/ 958724 h 1390261"/>
              <a:gd name="connsiteX12" fmla="*/ 5640355 w 8248261"/>
              <a:gd name="connsiteY12" fmla="*/ 1082351 h 1390261"/>
              <a:gd name="connsiteX13" fmla="*/ 6885992 w 8248261"/>
              <a:gd name="connsiteY13" fmla="*/ 1217645 h 1390261"/>
              <a:gd name="connsiteX14" fmla="*/ 8248261 w 8248261"/>
              <a:gd name="connsiteY14" fmla="*/ 1390261 h 1390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248261" h="1390261">
                <a:moveTo>
                  <a:pt x="0" y="0"/>
                </a:moveTo>
                <a:cubicBezTo>
                  <a:pt x="6998" y="46264"/>
                  <a:pt x="13996" y="92529"/>
                  <a:pt x="107302" y="135294"/>
                </a:cubicBezTo>
                <a:cubicBezTo>
                  <a:pt x="200608" y="178059"/>
                  <a:pt x="323461" y="222380"/>
                  <a:pt x="559836" y="256592"/>
                </a:cubicBezTo>
                <a:cubicBezTo>
                  <a:pt x="796211" y="290804"/>
                  <a:pt x="1310173" y="325017"/>
                  <a:pt x="1525555" y="340568"/>
                </a:cubicBezTo>
                <a:cubicBezTo>
                  <a:pt x="1740937" y="356119"/>
                  <a:pt x="1772816" y="329682"/>
                  <a:pt x="1852126" y="349898"/>
                </a:cubicBezTo>
                <a:cubicBezTo>
                  <a:pt x="1931436" y="370114"/>
                  <a:pt x="1850571" y="437762"/>
                  <a:pt x="2001416" y="461866"/>
                </a:cubicBezTo>
                <a:cubicBezTo>
                  <a:pt x="2152261" y="485970"/>
                  <a:pt x="2593910" y="473529"/>
                  <a:pt x="2757196" y="494523"/>
                </a:cubicBezTo>
                <a:cubicBezTo>
                  <a:pt x="2920482" y="515517"/>
                  <a:pt x="2915816" y="551284"/>
                  <a:pt x="2981130" y="587829"/>
                </a:cubicBezTo>
                <a:cubicBezTo>
                  <a:pt x="3046444" y="624374"/>
                  <a:pt x="3021563" y="680357"/>
                  <a:pt x="3149081" y="713792"/>
                </a:cubicBezTo>
                <a:cubicBezTo>
                  <a:pt x="3276599" y="747227"/>
                  <a:pt x="3547188" y="768998"/>
                  <a:pt x="3746241" y="788437"/>
                </a:cubicBezTo>
                <a:cubicBezTo>
                  <a:pt x="3945294" y="807876"/>
                  <a:pt x="4165877" y="802044"/>
                  <a:pt x="4343400" y="830425"/>
                </a:cubicBezTo>
                <a:cubicBezTo>
                  <a:pt x="4520923" y="858806"/>
                  <a:pt x="4595221" y="916736"/>
                  <a:pt x="4811380" y="958724"/>
                </a:cubicBezTo>
                <a:cubicBezTo>
                  <a:pt x="5027539" y="1000712"/>
                  <a:pt x="5292012" y="1031810"/>
                  <a:pt x="5640355" y="1082351"/>
                </a:cubicBezTo>
                <a:cubicBezTo>
                  <a:pt x="6023688" y="1131337"/>
                  <a:pt x="6885992" y="1217645"/>
                  <a:pt x="6885992" y="1217645"/>
                </a:cubicBezTo>
                <a:lnTo>
                  <a:pt x="8248261" y="1390261"/>
                </a:lnTo>
              </a:path>
            </a:pathLst>
          </a:custGeom>
          <a:ln w="19050">
            <a:solidFill>
              <a:srgbClr val="3399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 4"/>
          <p:cNvSpPr/>
          <p:nvPr/>
        </p:nvSpPr>
        <p:spPr>
          <a:xfrm>
            <a:off x="1393730" y="1604642"/>
            <a:ext cx="939612" cy="214314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矩形 5"/>
          <p:cNvSpPr/>
          <p:nvPr/>
        </p:nvSpPr>
        <p:spPr>
          <a:xfrm>
            <a:off x="1192682" y="2477069"/>
            <a:ext cx="786243" cy="214314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" name="组合 6"/>
          <p:cNvGrpSpPr/>
          <p:nvPr/>
        </p:nvGrpSpPr>
        <p:grpSpPr>
          <a:xfrm>
            <a:off x="285720" y="2000240"/>
            <a:ext cx="1500198" cy="1787348"/>
            <a:chOff x="4643438" y="2736376"/>
            <a:chExt cx="1500198" cy="1787348"/>
          </a:xfrm>
        </p:grpSpPr>
        <p:sp>
          <p:nvSpPr>
            <p:cNvPr id="8" name="TextBox 7"/>
            <p:cNvSpPr txBox="1"/>
            <p:nvPr/>
          </p:nvSpPr>
          <p:spPr>
            <a:xfrm>
              <a:off x="4643438" y="4000504"/>
              <a:ext cx="1500198" cy="523220"/>
            </a:xfrm>
            <a:prstGeom prst="rect">
              <a:avLst/>
            </a:prstGeom>
            <a:noFill/>
            <a:ln w="19050">
              <a:solidFill>
                <a:srgbClr val="FF0000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b="1" dirty="0" smtClean="0"/>
                <a:t>Same time point</a:t>
              </a:r>
            </a:p>
            <a:p>
              <a:pPr algn="ctr"/>
              <a:r>
                <a:rPr lang="en-US" altLang="zh-CN" sz="1400" b="1" dirty="0" smtClean="0"/>
                <a:t>c. 100ka</a:t>
              </a:r>
              <a:endParaRPr lang="zh-CN" altLang="en-US" sz="1400" b="1" dirty="0"/>
            </a:p>
          </p:txBody>
        </p:sp>
        <p:cxnSp>
          <p:nvCxnSpPr>
            <p:cNvPr id="9" name="直接箭头连接符 8"/>
            <p:cNvCxnSpPr/>
            <p:nvPr/>
          </p:nvCxnSpPr>
          <p:spPr>
            <a:xfrm rot="5400000" flipH="1" flipV="1">
              <a:off x="4595777" y="3355541"/>
              <a:ext cx="1264128" cy="25798"/>
            </a:xfrm>
            <a:prstGeom prst="straightConnector1">
              <a:avLst/>
            </a:prstGeom>
            <a:ln w="127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组合 9"/>
          <p:cNvGrpSpPr/>
          <p:nvPr/>
        </p:nvGrpSpPr>
        <p:grpSpPr>
          <a:xfrm>
            <a:off x="3286116" y="2571744"/>
            <a:ext cx="1500198" cy="1787348"/>
            <a:chOff x="4643438" y="2736376"/>
            <a:chExt cx="1500198" cy="1787348"/>
          </a:xfrm>
        </p:grpSpPr>
        <p:sp>
          <p:nvSpPr>
            <p:cNvPr id="11" name="TextBox 10"/>
            <p:cNvSpPr txBox="1"/>
            <p:nvPr/>
          </p:nvSpPr>
          <p:spPr>
            <a:xfrm>
              <a:off x="4643438" y="4000504"/>
              <a:ext cx="1500198" cy="523220"/>
            </a:xfrm>
            <a:prstGeom prst="rect">
              <a:avLst/>
            </a:prstGeom>
            <a:noFill/>
            <a:ln w="19050">
              <a:solidFill>
                <a:srgbClr val="FF0000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b="1" dirty="0" smtClean="0"/>
                <a:t>Same time point</a:t>
              </a:r>
            </a:p>
            <a:p>
              <a:pPr algn="ctr"/>
              <a:r>
                <a:rPr lang="en-US" altLang="zh-CN" sz="1400" b="1" dirty="0" smtClean="0"/>
                <a:t>c. 100ka</a:t>
              </a:r>
              <a:endParaRPr lang="zh-CN" altLang="en-US" sz="1400" b="1" dirty="0"/>
            </a:p>
          </p:txBody>
        </p:sp>
        <p:cxnSp>
          <p:nvCxnSpPr>
            <p:cNvPr id="12" name="直接箭头连接符 11"/>
            <p:cNvCxnSpPr/>
            <p:nvPr/>
          </p:nvCxnSpPr>
          <p:spPr>
            <a:xfrm rot="5400000" flipH="1" flipV="1">
              <a:off x="4595777" y="3355541"/>
              <a:ext cx="1264128" cy="25798"/>
            </a:xfrm>
            <a:prstGeom prst="straightConnector1">
              <a:avLst/>
            </a:prstGeom>
            <a:ln w="127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9" name="直接箭头连接符 18"/>
          <p:cNvCxnSpPr/>
          <p:nvPr/>
        </p:nvCxnSpPr>
        <p:spPr>
          <a:xfrm rot="5400000" flipH="1" flipV="1">
            <a:off x="1857356" y="2928934"/>
            <a:ext cx="1785950" cy="785818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矩形 19"/>
          <p:cNvSpPr/>
          <p:nvPr/>
        </p:nvSpPr>
        <p:spPr>
          <a:xfrm>
            <a:off x="2786050" y="3143248"/>
            <a:ext cx="786243" cy="214314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6" name="Picture 2" descr="C:\Users\Administrator\Desktop\logo.pn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1438" y="71438"/>
            <a:ext cx="1857375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1" name="图片 20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64288" y="0"/>
            <a:ext cx="1872208" cy="517334"/>
          </a:xfrm>
          <a:prstGeom prst="rect">
            <a:avLst/>
          </a:prstGeom>
        </p:spPr>
      </p:pic>
      <p:grpSp>
        <p:nvGrpSpPr>
          <p:cNvPr id="22" name="组合 21"/>
          <p:cNvGrpSpPr/>
          <p:nvPr/>
        </p:nvGrpSpPr>
        <p:grpSpPr>
          <a:xfrm>
            <a:off x="2771800" y="5301208"/>
            <a:ext cx="4320480" cy="369332"/>
            <a:chOff x="2771800" y="5301208"/>
            <a:chExt cx="4320480" cy="369332"/>
          </a:xfrm>
        </p:grpSpPr>
        <p:sp>
          <p:nvSpPr>
            <p:cNvPr id="13" name="TextBox 12"/>
            <p:cNvSpPr txBox="1"/>
            <p:nvPr/>
          </p:nvSpPr>
          <p:spPr>
            <a:xfrm>
              <a:off x="3779912" y="5301208"/>
              <a:ext cx="33123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dirty="0">
                  <a:solidFill>
                    <a:srgbClr val="000099"/>
                  </a:solidFill>
                </a:rPr>
                <a:t>"suspended valleys"</a:t>
              </a:r>
              <a:endParaRPr lang="zh-CN" altLang="en-US" dirty="0">
                <a:solidFill>
                  <a:srgbClr val="000099"/>
                </a:solidFill>
              </a:endParaRPr>
            </a:p>
          </p:txBody>
        </p:sp>
        <p:cxnSp>
          <p:nvCxnSpPr>
            <p:cNvPr id="15" name="直接箭头连接符 14"/>
            <p:cNvCxnSpPr/>
            <p:nvPr/>
          </p:nvCxnSpPr>
          <p:spPr>
            <a:xfrm flipH="1">
              <a:off x="2771800" y="5517232"/>
              <a:ext cx="1728192" cy="144016"/>
            </a:xfrm>
            <a:prstGeom prst="straightConnector1">
              <a:avLst/>
            </a:prstGeom>
            <a:ln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" name="TextBox 23"/>
          <p:cNvSpPr txBox="1"/>
          <p:nvPr/>
        </p:nvSpPr>
        <p:spPr>
          <a:xfrm>
            <a:off x="0" y="6519446"/>
            <a:ext cx="2699792" cy="338554"/>
          </a:xfrm>
          <a:prstGeom prst="rect">
            <a:avLst/>
          </a:prstGeom>
          <a:solidFill>
            <a:srgbClr val="DCE6F2">
              <a:alpha val="41176"/>
            </a:srgbClr>
          </a:solidFill>
        </p:spPr>
        <p:txBody>
          <a:bodyPr wrap="square" rtlCol="0">
            <a:spAutoFit/>
          </a:bodyPr>
          <a:lstStyle/>
          <a:p>
            <a:r>
              <a:rPr lang="en-US" altLang="zh-CN" sz="1600" dirty="0"/>
              <a:t> </a:t>
            </a:r>
            <a:r>
              <a:rPr lang="en-US" altLang="zh-CN" sz="1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© Authors. All rights </a:t>
            </a:r>
            <a:r>
              <a:rPr lang="en-US" altLang="zh-CN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reserved</a:t>
            </a:r>
            <a:endParaRPr lang="zh-CN" altLang="en-US" sz="16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3.33333E-6 L -0.19062 -0.0226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500" y="-11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5" dur="3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18" presetClass="entr" presetSubtype="6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18" presetClass="entr" presetSubtype="6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20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terrace models for Delhi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406" y="1500174"/>
            <a:ext cx="9057566" cy="2286016"/>
          </a:xfrm>
          <a:prstGeom prst="rect">
            <a:avLst/>
          </a:prstGeom>
        </p:spPr>
      </p:pic>
      <p:sp>
        <p:nvSpPr>
          <p:cNvPr id="4" name="任意多边形 3"/>
          <p:cNvSpPr/>
          <p:nvPr/>
        </p:nvSpPr>
        <p:spPr>
          <a:xfrm>
            <a:off x="849086" y="1954763"/>
            <a:ext cx="8248261" cy="1390261"/>
          </a:xfrm>
          <a:custGeom>
            <a:avLst/>
            <a:gdLst>
              <a:gd name="connsiteX0" fmla="*/ 0 w 8248261"/>
              <a:gd name="connsiteY0" fmla="*/ 0 h 1390261"/>
              <a:gd name="connsiteX1" fmla="*/ 107302 w 8248261"/>
              <a:gd name="connsiteY1" fmla="*/ 135294 h 1390261"/>
              <a:gd name="connsiteX2" fmla="*/ 559836 w 8248261"/>
              <a:gd name="connsiteY2" fmla="*/ 256592 h 1390261"/>
              <a:gd name="connsiteX3" fmla="*/ 1525555 w 8248261"/>
              <a:gd name="connsiteY3" fmla="*/ 340568 h 1390261"/>
              <a:gd name="connsiteX4" fmla="*/ 1852126 w 8248261"/>
              <a:gd name="connsiteY4" fmla="*/ 349898 h 1390261"/>
              <a:gd name="connsiteX5" fmla="*/ 2001416 w 8248261"/>
              <a:gd name="connsiteY5" fmla="*/ 461866 h 1390261"/>
              <a:gd name="connsiteX6" fmla="*/ 2757196 w 8248261"/>
              <a:gd name="connsiteY6" fmla="*/ 494523 h 1390261"/>
              <a:gd name="connsiteX7" fmla="*/ 2981130 w 8248261"/>
              <a:gd name="connsiteY7" fmla="*/ 587829 h 1390261"/>
              <a:gd name="connsiteX8" fmla="*/ 3149081 w 8248261"/>
              <a:gd name="connsiteY8" fmla="*/ 713792 h 1390261"/>
              <a:gd name="connsiteX9" fmla="*/ 3746241 w 8248261"/>
              <a:gd name="connsiteY9" fmla="*/ 788437 h 1390261"/>
              <a:gd name="connsiteX10" fmla="*/ 4343400 w 8248261"/>
              <a:gd name="connsiteY10" fmla="*/ 830425 h 1390261"/>
              <a:gd name="connsiteX11" fmla="*/ 4585996 w 8248261"/>
              <a:gd name="connsiteY11" fmla="*/ 923731 h 1390261"/>
              <a:gd name="connsiteX12" fmla="*/ 5640355 w 8248261"/>
              <a:gd name="connsiteY12" fmla="*/ 1082351 h 1390261"/>
              <a:gd name="connsiteX13" fmla="*/ 6885992 w 8248261"/>
              <a:gd name="connsiteY13" fmla="*/ 1217645 h 1390261"/>
              <a:gd name="connsiteX14" fmla="*/ 8248261 w 8248261"/>
              <a:gd name="connsiteY14" fmla="*/ 1390261 h 1390261"/>
              <a:gd name="connsiteX0" fmla="*/ 0 w 8248261"/>
              <a:gd name="connsiteY0" fmla="*/ 0 h 1390261"/>
              <a:gd name="connsiteX1" fmla="*/ 107302 w 8248261"/>
              <a:gd name="connsiteY1" fmla="*/ 135294 h 1390261"/>
              <a:gd name="connsiteX2" fmla="*/ 559836 w 8248261"/>
              <a:gd name="connsiteY2" fmla="*/ 256592 h 1390261"/>
              <a:gd name="connsiteX3" fmla="*/ 1525555 w 8248261"/>
              <a:gd name="connsiteY3" fmla="*/ 340568 h 1390261"/>
              <a:gd name="connsiteX4" fmla="*/ 1852126 w 8248261"/>
              <a:gd name="connsiteY4" fmla="*/ 349898 h 1390261"/>
              <a:gd name="connsiteX5" fmla="*/ 2001416 w 8248261"/>
              <a:gd name="connsiteY5" fmla="*/ 461866 h 1390261"/>
              <a:gd name="connsiteX6" fmla="*/ 2757196 w 8248261"/>
              <a:gd name="connsiteY6" fmla="*/ 494523 h 1390261"/>
              <a:gd name="connsiteX7" fmla="*/ 2981130 w 8248261"/>
              <a:gd name="connsiteY7" fmla="*/ 587829 h 1390261"/>
              <a:gd name="connsiteX8" fmla="*/ 3149081 w 8248261"/>
              <a:gd name="connsiteY8" fmla="*/ 713792 h 1390261"/>
              <a:gd name="connsiteX9" fmla="*/ 3746241 w 8248261"/>
              <a:gd name="connsiteY9" fmla="*/ 788437 h 1390261"/>
              <a:gd name="connsiteX10" fmla="*/ 4343400 w 8248261"/>
              <a:gd name="connsiteY10" fmla="*/ 830425 h 1390261"/>
              <a:gd name="connsiteX11" fmla="*/ 4585996 w 8248261"/>
              <a:gd name="connsiteY11" fmla="*/ 923731 h 1390261"/>
              <a:gd name="connsiteX12" fmla="*/ 4585996 w 8248261"/>
              <a:gd name="connsiteY12" fmla="*/ 923731 h 1390261"/>
              <a:gd name="connsiteX13" fmla="*/ 5640355 w 8248261"/>
              <a:gd name="connsiteY13" fmla="*/ 1082351 h 1390261"/>
              <a:gd name="connsiteX14" fmla="*/ 6885992 w 8248261"/>
              <a:gd name="connsiteY14" fmla="*/ 1217645 h 1390261"/>
              <a:gd name="connsiteX15" fmla="*/ 8248261 w 8248261"/>
              <a:gd name="connsiteY15" fmla="*/ 1390261 h 1390261"/>
              <a:gd name="connsiteX0" fmla="*/ 0 w 8248261"/>
              <a:gd name="connsiteY0" fmla="*/ 0 h 1390261"/>
              <a:gd name="connsiteX1" fmla="*/ 107302 w 8248261"/>
              <a:gd name="connsiteY1" fmla="*/ 135294 h 1390261"/>
              <a:gd name="connsiteX2" fmla="*/ 559836 w 8248261"/>
              <a:gd name="connsiteY2" fmla="*/ 256592 h 1390261"/>
              <a:gd name="connsiteX3" fmla="*/ 1525555 w 8248261"/>
              <a:gd name="connsiteY3" fmla="*/ 340568 h 1390261"/>
              <a:gd name="connsiteX4" fmla="*/ 1852126 w 8248261"/>
              <a:gd name="connsiteY4" fmla="*/ 349898 h 1390261"/>
              <a:gd name="connsiteX5" fmla="*/ 2001416 w 8248261"/>
              <a:gd name="connsiteY5" fmla="*/ 461866 h 1390261"/>
              <a:gd name="connsiteX6" fmla="*/ 2757196 w 8248261"/>
              <a:gd name="connsiteY6" fmla="*/ 494523 h 1390261"/>
              <a:gd name="connsiteX7" fmla="*/ 2981130 w 8248261"/>
              <a:gd name="connsiteY7" fmla="*/ 587829 h 1390261"/>
              <a:gd name="connsiteX8" fmla="*/ 3149081 w 8248261"/>
              <a:gd name="connsiteY8" fmla="*/ 713792 h 1390261"/>
              <a:gd name="connsiteX9" fmla="*/ 3746241 w 8248261"/>
              <a:gd name="connsiteY9" fmla="*/ 788437 h 1390261"/>
              <a:gd name="connsiteX10" fmla="*/ 4343400 w 8248261"/>
              <a:gd name="connsiteY10" fmla="*/ 830425 h 1390261"/>
              <a:gd name="connsiteX11" fmla="*/ 4585996 w 8248261"/>
              <a:gd name="connsiteY11" fmla="*/ 923731 h 1390261"/>
              <a:gd name="connsiteX12" fmla="*/ 5640355 w 8248261"/>
              <a:gd name="connsiteY12" fmla="*/ 1082351 h 1390261"/>
              <a:gd name="connsiteX13" fmla="*/ 6885992 w 8248261"/>
              <a:gd name="connsiteY13" fmla="*/ 1217645 h 1390261"/>
              <a:gd name="connsiteX14" fmla="*/ 8248261 w 8248261"/>
              <a:gd name="connsiteY14" fmla="*/ 1390261 h 1390261"/>
              <a:gd name="connsiteX0" fmla="*/ 0 w 8248261"/>
              <a:gd name="connsiteY0" fmla="*/ 0 h 1390261"/>
              <a:gd name="connsiteX1" fmla="*/ 107302 w 8248261"/>
              <a:gd name="connsiteY1" fmla="*/ 135294 h 1390261"/>
              <a:gd name="connsiteX2" fmla="*/ 559836 w 8248261"/>
              <a:gd name="connsiteY2" fmla="*/ 256592 h 1390261"/>
              <a:gd name="connsiteX3" fmla="*/ 1525555 w 8248261"/>
              <a:gd name="connsiteY3" fmla="*/ 340568 h 1390261"/>
              <a:gd name="connsiteX4" fmla="*/ 1852126 w 8248261"/>
              <a:gd name="connsiteY4" fmla="*/ 349898 h 1390261"/>
              <a:gd name="connsiteX5" fmla="*/ 2001416 w 8248261"/>
              <a:gd name="connsiteY5" fmla="*/ 461866 h 1390261"/>
              <a:gd name="connsiteX6" fmla="*/ 2757196 w 8248261"/>
              <a:gd name="connsiteY6" fmla="*/ 494523 h 1390261"/>
              <a:gd name="connsiteX7" fmla="*/ 2981130 w 8248261"/>
              <a:gd name="connsiteY7" fmla="*/ 587829 h 1390261"/>
              <a:gd name="connsiteX8" fmla="*/ 3149081 w 8248261"/>
              <a:gd name="connsiteY8" fmla="*/ 713792 h 1390261"/>
              <a:gd name="connsiteX9" fmla="*/ 3746241 w 8248261"/>
              <a:gd name="connsiteY9" fmla="*/ 788437 h 1390261"/>
              <a:gd name="connsiteX10" fmla="*/ 4343400 w 8248261"/>
              <a:gd name="connsiteY10" fmla="*/ 830425 h 1390261"/>
              <a:gd name="connsiteX11" fmla="*/ 4585996 w 8248261"/>
              <a:gd name="connsiteY11" fmla="*/ 923731 h 1390261"/>
              <a:gd name="connsiteX12" fmla="*/ 5640355 w 8248261"/>
              <a:gd name="connsiteY12" fmla="*/ 1082351 h 1390261"/>
              <a:gd name="connsiteX13" fmla="*/ 6885992 w 8248261"/>
              <a:gd name="connsiteY13" fmla="*/ 1217645 h 1390261"/>
              <a:gd name="connsiteX14" fmla="*/ 8248261 w 8248261"/>
              <a:gd name="connsiteY14" fmla="*/ 1390261 h 1390261"/>
              <a:gd name="connsiteX0" fmla="*/ 0 w 8248261"/>
              <a:gd name="connsiteY0" fmla="*/ 0 h 1390261"/>
              <a:gd name="connsiteX1" fmla="*/ 107302 w 8248261"/>
              <a:gd name="connsiteY1" fmla="*/ 135294 h 1390261"/>
              <a:gd name="connsiteX2" fmla="*/ 559836 w 8248261"/>
              <a:gd name="connsiteY2" fmla="*/ 256592 h 1390261"/>
              <a:gd name="connsiteX3" fmla="*/ 1525555 w 8248261"/>
              <a:gd name="connsiteY3" fmla="*/ 340568 h 1390261"/>
              <a:gd name="connsiteX4" fmla="*/ 1852126 w 8248261"/>
              <a:gd name="connsiteY4" fmla="*/ 349898 h 1390261"/>
              <a:gd name="connsiteX5" fmla="*/ 2001416 w 8248261"/>
              <a:gd name="connsiteY5" fmla="*/ 461866 h 1390261"/>
              <a:gd name="connsiteX6" fmla="*/ 2757196 w 8248261"/>
              <a:gd name="connsiteY6" fmla="*/ 494523 h 1390261"/>
              <a:gd name="connsiteX7" fmla="*/ 2981130 w 8248261"/>
              <a:gd name="connsiteY7" fmla="*/ 587829 h 1390261"/>
              <a:gd name="connsiteX8" fmla="*/ 3149081 w 8248261"/>
              <a:gd name="connsiteY8" fmla="*/ 713792 h 1390261"/>
              <a:gd name="connsiteX9" fmla="*/ 3746241 w 8248261"/>
              <a:gd name="connsiteY9" fmla="*/ 788437 h 1390261"/>
              <a:gd name="connsiteX10" fmla="*/ 4343400 w 8248261"/>
              <a:gd name="connsiteY10" fmla="*/ 830425 h 1390261"/>
              <a:gd name="connsiteX11" fmla="*/ 4585996 w 8248261"/>
              <a:gd name="connsiteY11" fmla="*/ 923731 h 1390261"/>
              <a:gd name="connsiteX12" fmla="*/ 4585996 w 8248261"/>
              <a:gd name="connsiteY12" fmla="*/ 923731 h 1390261"/>
              <a:gd name="connsiteX13" fmla="*/ 5640355 w 8248261"/>
              <a:gd name="connsiteY13" fmla="*/ 1082351 h 1390261"/>
              <a:gd name="connsiteX14" fmla="*/ 6885992 w 8248261"/>
              <a:gd name="connsiteY14" fmla="*/ 1217645 h 1390261"/>
              <a:gd name="connsiteX15" fmla="*/ 8248261 w 8248261"/>
              <a:gd name="connsiteY15" fmla="*/ 1390261 h 1390261"/>
              <a:gd name="connsiteX0" fmla="*/ 0 w 8248261"/>
              <a:gd name="connsiteY0" fmla="*/ 0 h 1390261"/>
              <a:gd name="connsiteX1" fmla="*/ 107302 w 8248261"/>
              <a:gd name="connsiteY1" fmla="*/ 135294 h 1390261"/>
              <a:gd name="connsiteX2" fmla="*/ 559836 w 8248261"/>
              <a:gd name="connsiteY2" fmla="*/ 256592 h 1390261"/>
              <a:gd name="connsiteX3" fmla="*/ 1525555 w 8248261"/>
              <a:gd name="connsiteY3" fmla="*/ 340568 h 1390261"/>
              <a:gd name="connsiteX4" fmla="*/ 1852126 w 8248261"/>
              <a:gd name="connsiteY4" fmla="*/ 349898 h 1390261"/>
              <a:gd name="connsiteX5" fmla="*/ 2001416 w 8248261"/>
              <a:gd name="connsiteY5" fmla="*/ 461866 h 1390261"/>
              <a:gd name="connsiteX6" fmla="*/ 2757196 w 8248261"/>
              <a:gd name="connsiteY6" fmla="*/ 494523 h 1390261"/>
              <a:gd name="connsiteX7" fmla="*/ 2981130 w 8248261"/>
              <a:gd name="connsiteY7" fmla="*/ 587829 h 1390261"/>
              <a:gd name="connsiteX8" fmla="*/ 3149081 w 8248261"/>
              <a:gd name="connsiteY8" fmla="*/ 713792 h 1390261"/>
              <a:gd name="connsiteX9" fmla="*/ 3746241 w 8248261"/>
              <a:gd name="connsiteY9" fmla="*/ 788437 h 1390261"/>
              <a:gd name="connsiteX10" fmla="*/ 4343400 w 8248261"/>
              <a:gd name="connsiteY10" fmla="*/ 830425 h 1390261"/>
              <a:gd name="connsiteX11" fmla="*/ 4585996 w 8248261"/>
              <a:gd name="connsiteY11" fmla="*/ 923731 h 1390261"/>
              <a:gd name="connsiteX12" fmla="*/ 4585996 w 8248261"/>
              <a:gd name="connsiteY12" fmla="*/ 923731 h 1390261"/>
              <a:gd name="connsiteX13" fmla="*/ 5640355 w 8248261"/>
              <a:gd name="connsiteY13" fmla="*/ 1082351 h 1390261"/>
              <a:gd name="connsiteX14" fmla="*/ 6885992 w 8248261"/>
              <a:gd name="connsiteY14" fmla="*/ 1217645 h 1390261"/>
              <a:gd name="connsiteX15" fmla="*/ 8248261 w 8248261"/>
              <a:gd name="connsiteY15" fmla="*/ 1390261 h 1390261"/>
              <a:gd name="connsiteX0" fmla="*/ 0 w 8248261"/>
              <a:gd name="connsiteY0" fmla="*/ 0 h 1390261"/>
              <a:gd name="connsiteX1" fmla="*/ 107302 w 8248261"/>
              <a:gd name="connsiteY1" fmla="*/ 135294 h 1390261"/>
              <a:gd name="connsiteX2" fmla="*/ 559836 w 8248261"/>
              <a:gd name="connsiteY2" fmla="*/ 256592 h 1390261"/>
              <a:gd name="connsiteX3" fmla="*/ 1525555 w 8248261"/>
              <a:gd name="connsiteY3" fmla="*/ 340568 h 1390261"/>
              <a:gd name="connsiteX4" fmla="*/ 1852126 w 8248261"/>
              <a:gd name="connsiteY4" fmla="*/ 349898 h 1390261"/>
              <a:gd name="connsiteX5" fmla="*/ 2001416 w 8248261"/>
              <a:gd name="connsiteY5" fmla="*/ 461866 h 1390261"/>
              <a:gd name="connsiteX6" fmla="*/ 2757196 w 8248261"/>
              <a:gd name="connsiteY6" fmla="*/ 494523 h 1390261"/>
              <a:gd name="connsiteX7" fmla="*/ 2981130 w 8248261"/>
              <a:gd name="connsiteY7" fmla="*/ 587829 h 1390261"/>
              <a:gd name="connsiteX8" fmla="*/ 3149081 w 8248261"/>
              <a:gd name="connsiteY8" fmla="*/ 713792 h 1390261"/>
              <a:gd name="connsiteX9" fmla="*/ 3746241 w 8248261"/>
              <a:gd name="connsiteY9" fmla="*/ 788437 h 1390261"/>
              <a:gd name="connsiteX10" fmla="*/ 4343400 w 8248261"/>
              <a:gd name="connsiteY10" fmla="*/ 830425 h 1390261"/>
              <a:gd name="connsiteX11" fmla="*/ 4585996 w 8248261"/>
              <a:gd name="connsiteY11" fmla="*/ 923731 h 1390261"/>
              <a:gd name="connsiteX12" fmla="*/ 4585996 w 8248261"/>
              <a:gd name="connsiteY12" fmla="*/ 923731 h 1390261"/>
              <a:gd name="connsiteX13" fmla="*/ 5640355 w 8248261"/>
              <a:gd name="connsiteY13" fmla="*/ 1082351 h 1390261"/>
              <a:gd name="connsiteX14" fmla="*/ 6885992 w 8248261"/>
              <a:gd name="connsiteY14" fmla="*/ 1217645 h 1390261"/>
              <a:gd name="connsiteX15" fmla="*/ 8248261 w 8248261"/>
              <a:gd name="connsiteY15" fmla="*/ 1390261 h 1390261"/>
              <a:gd name="connsiteX0" fmla="*/ 0 w 8248261"/>
              <a:gd name="connsiteY0" fmla="*/ 0 h 1390261"/>
              <a:gd name="connsiteX1" fmla="*/ 107302 w 8248261"/>
              <a:gd name="connsiteY1" fmla="*/ 135294 h 1390261"/>
              <a:gd name="connsiteX2" fmla="*/ 559836 w 8248261"/>
              <a:gd name="connsiteY2" fmla="*/ 256592 h 1390261"/>
              <a:gd name="connsiteX3" fmla="*/ 1525555 w 8248261"/>
              <a:gd name="connsiteY3" fmla="*/ 340568 h 1390261"/>
              <a:gd name="connsiteX4" fmla="*/ 1852126 w 8248261"/>
              <a:gd name="connsiteY4" fmla="*/ 349898 h 1390261"/>
              <a:gd name="connsiteX5" fmla="*/ 2001416 w 8248261"/>
              <a:gd name="connsiteY5" fmla="*/ 461866 h 1390261"/>
              <a:gd name="connsiteX6" fmla="*/ 2757196 w 8248261"/>
              <a:gd name="connsiteY6" fmla="*/ 494523 h 1390261"/>
              <a:gd name="connsiteX7" fmla="*/ 2981130 w 8248261"/>
              <a:gd name="connsiteY7" fmla="*/ 587829 h 1390261"/>
              <a:gd name="connsiteX8" fmla="*/ 3149081 w 8248261"/>
              <a:gd name="connsiteY8" fmla="*/ 713792 h 1390261"/>
              <a:gd name="connsiteX9" fmla="*/ 3746241 w 8248261"/>
              <a:gd name="connsiteY9" fmla="*/ 788437 h 1390261"/>
              <a:gd name="connsiteX10" fmla="*/ 4343400 w 8248261"/>
              <a:gd name="connsiteY10" fmla="*/ 830425 h 1390261"/>
              <a:gd name="connsiteX11" fmla="*/ 4585996 w 8248261"/>
              <a:gd name="connsiteY11" fmla="*/ 923731 h 1390261"/>
              <a:gd name="connsiteX12" fmla="*/ 4585996 w 8248261"/>
              <a:gd name="connsiteY12" fmla="*/ 923731 h 1390261"/>
              <a:gd name="connsiteX13" fmla="*/ 5640355 w 8248261"/>
              <a:gd name="connsiteY13" fmla="*/ 1082351 h 1390261"/>
              <a:gd name="connsiteX14" fmla="*/ 6885992 w 8248261"/>
              <a:gd name="connsiteY14" fmla="*/ 1217645 h 1390261"/>
              <a:gd name="connsiteX15" fmla="*/ 8248261 w 8248261"/>
              <a:gd name="connsiteY15" fmla="*/ 1390261 h 1390261"/>
              <a:gd name="connsiteX0" fmla="*/ 0 w 8248261"/>
              <a:gd name="connsiteY0" fmla="*/ 0 h 1390261"/>
              <a:gd name="connsiteX1" fmla="*/ 107302 w 8248261"/>
              <a:gd name="connsiteY1" fmla="*/ 135294 h 1390261"/>
              <a:gd name="connsiteX2" fmla="*/ 559836 w 8248261"/>
              <a:gd name="connsiteY2" fmla="*/ 256592 h 1390261"/>
              <a:gd name="connsiteX3" fmla="*/ 1525555 w 8248261"/>
              <a:gd name="connsiteY3" fmla="*/ 340568 h 1390261"/>
              <a:gd name="connsiteX4" fmla="*/ 1852126 w 8248261"/>
              <a:gd name="connsiteY4" fmla="*/ 349898 h 1390261"/>
              <a:gd name="connsiteX5" fmla="*/ 2001416 w 8248261"/>
              <a:gd name="connsiteY5" fmla="*/ 461866 h 1390261"/>
              <a:gd name="connsiteX6" fmla="*/ 2757196 w 8248261"/>
              <a:gd name="connsiteY6" fmla="*/ 494523 h 1390261"/>
              <a:gd name="connsiteX7" fmla="*/ 2981130 w 8248261"/>
              <a:gd name="connsiteY7" fmla="*/ 587829 h 1390261"/>
              <a:gd name="connsiteX8" fmla="*/ 3149081 w 8248261"/>
              <a:gd name="connsiteY8" fmla="*/ 713792 h 1390261"/>
              <a:gd name="connsiteX9" fmla="*/ 3746241 w 8248261"/>
              <a:gd name="connsiteY9" fmla="*/ 788437 h 1390261"/>
              <a:gd name="connsiteX10" fmla="*/ 4343400 w 8248261"/>
              <a:gd name="connsiteY10" fmla="*/ 830425 h 1390261"/>
              <a:gd name="connsiteX11" fmla="*/ 4585996 w 8248261"/>
              <a:gd name="connsiteY11" fmla="*/ 923731 h 1390261"/>
              <a:gd name="connsiteX12" fmla="*/ 4585996 w 8248261"/>
              <a:gd name="connsiteY12" fmla="*/ 923731 h 1390261"/>
              <a:gd name="connsiteX13" fmla="*/ 5640355 w 8248261"/>
              <a:gd name="connsiteY13" fmla="*/ 1082351 h 1390261"/>
              <a:gd name="connsiteX14" fmla="*/ 6885992 w 8248261"/>
              <a:gd name="connsiteY14" fmla="*/ 1217645 h 1390261"/>
              <a:gd name="connsiteX15" fmla="*/ 8248261 w 8248261"/>
              <a:gd name="connsiteY15" fmla="*/ 1390261 h 1390261"/>
              <a:gd name="connsiteX0" fmla="*/ 0 w 8248261"/>
              <a:gd name="connsiteY0" fmla="*/ 0 h 1390261"/>
              <a:gd name="connsiteX1" fmla="*/ 107302 w 8248261"/>
              <a:gd name="connsiteY1" fmla="*/ 135294 h 1390261"/>
              <a:gd name="connsiteX2" fmla="*/ 559836 w 8248261"/>
              <a:gd name="connsiteY2" fmla="*/ 256592 h 1390261"/>
              <a:gd name="connsiteX3" fmla="*/ 1525555 w 8248261"/>
              <a:gd name="connsiteY3" fmla="*/ 340568 h 1390261"/>
              <a:gd name="connsiteX4" fmla="*/ 1852126 w 8248261"/>
              <a:gd name="connsiteY4" fmla="*/ 349898 h 1390261"/>
              <a:gd name="connsiteX5" fmla="*/ 2001416 w 8248261"/>
              <a:gd name="connsiteY5" fmla="*/ 461866 h 1390261"/>
              <a:gd name="connsiteX6" fmla="*/ 2757196 w 8248261"/>
              <a:gd name="connsiteY6" fmla="*/ 494523 h 1390261"/>
              <a:gd name="connsiteX7" fmla="*/ 2981130 w 8248261"/>
              <a:gd name="connsiteY7" fmla="*/ 587829 h 1390261"/>
              <a:gd name="connsiteX8" fmla="*/ 3149081 w 8248261"/>
              <a:gd name="connsiteY8" fmla="*/ 713792 h 1390261"/>
              <a:gd name="connsiteX9" fmla="*/ 3746241 w 8248261"/>
              <a:gd name="connsiteY9" fmla="*/ 788437 h 1390261"/>
              <a:gd name="connsiteX10" fmla="*/ 4343400 w 8248261"/>
              <a:gd name="connsiteY10" fmla="*/ 830425 h 1390261"/>
              <a:gd name="connsiteX11" fmla="*/ 4585996 w 8248261"/>
              <a:gd name="connsiteY11" fmla="*/ 923731 h 1390261"/>
              <a:gd name="connsiteX12" fmla="*/ 4585996 w 8248261"/>
              <a:gd name="connsiteY12" fmla="*/ 923731 h 1390261"/>
              <a:gd name="connsiteX13" fmla="*/ 5640355 w 8248261"/>
              <a:gd name="connsiteY13" fmla="*/ 1082351 h 1390261"/>
              <a:gd name="connsiteX14" fmla="*/ 6885992 w 8248261"/>
              <a:gd name="connsiteY14" fmla="*/ 1217645 h 1390261"/>
              <a:gd name="connsiteX15" fmla="*/ 8248261 w 8248261"/>
              <a:gd name="connsiteY15" fmla="*/ 1390261 h 1390261"/>
              <a:gd name="connsiteX0" fmla="*/ 0 w 8248261"/>
              <a:gd name="connsiteY0" fmla="*/ 0 h 1390261"/>
              <a:gd name="connsiteX1" fmla="*/ 107302 w 8248261"/>
              <a:gd name="connsiteY1" fmla="*/ 135294 h 1390261"/>
              <a:gd name="connsiteX2" fmla="*/ 559836 w 8248261"/>
              <a:gd name="connsiteY2" fmla="*/ 256592 h 1390261"/>
              <a:gd name="connsiteX3" fmla="*/ 1525555 w 8248261"/>
              <a:gd name="connsiteY3" fmla="*/ 340568 h 1390261"/>
              <a:gd name="connsiteX4" fmla="*/ 1852126 w 8248261"/>
              <a:gd name="connsiteY4" fmla="*/ 349898 h 1390261"/>
              <a:gd name="connsiteX5" fmla="*/ 2001416 w 8248261"/>
              <a:gd name="connsiteY5" fmla="*/ 461866 h 1390261"/>
              <a:gd name="connsiteX6" fmla="*/ 2757196 w 8248261"/>
              <a:gd name="connsiteY6" fmla="*/ 494523 h 1390261"/>
              <a:gd name="connsiteX7" fmla="*/ 2981130 w 8248261"/>
              <a:gd name="connsiteY7" fmla="*/ 587829 h 1390261"/>
              <a:gd name="connsiteX8" fmla="*/ 3149081 w 8248261"/>
              <a:gd name="connsiteY8" fmla="*/ 713792 h 1390261"/>
              <a:gd name="connsiteX9" fmla="*/ 3746241 w 8248261"/>
              <a:gd name="connsiteY9" fmla="*/ 788437 h 1390261"/>
              <a:gd name="connsiteX10" fmla="*/ 4343400 w 8248261"/>
              <a:gd name="connsiteY10" fmla="*/ 830425 h 1390261"/>
              <a:gd name="connsiteX11" fmla="*/ 4585996 w 8248261"/>
              <a:gd name="connsiteY11" fmla="*/ 923731 h 1390261"/>
              <a:gd name="connsiteX12" fmla="*/ 4585996 w 8248261"/>
              <a:gd name="connsiteY12" fmla="*/ 923731 h 1390261"/>
              <a:gd name="connsiteX13" fmla="*/ 5640355 w 8248261"/>
              <a:gd name="connsiteY13" fmla="*/ 1082351 h 1390261"/>
              <a:gd name="connsiteX14" fmla="*/ 6885992 w 8248261"/>
              <a:gd name="connsiteY14" fmla="*/ 1217645 h 1390261"/>
              <a:gd name="connsiteX15" fmla="*/ 8248261 w 8248261"/>
              <a:gd name="connsiteY15" fmla="*/ 1390261 h 1390261"/>
              <a:gd name="connsiteX0" fmla="*/ 0 w 8248261"/>
              <a:gd name="connsiteY0" fmla="*/ 0 h 1390261"/>
              <a:gd name="connsiteX1" fmla="*/ 107302 w 8248261"/>
              <a:gd name="connsiteY1" fmla="*/ 135294 h 1390261"/>
              <a:gd name="connsiteX2" fmla="*/ 559836 w 8248261"/>
              <a:gd name="connsiteY2" fmla="*/ 256592 h 1390261"/>
              <a:gd name="connsiteX3" fmla="*/ 1525555 w 8248261"/>
              <a:gd name="connsiteY3" fmla="*/ 340568 h 1390261"/>
              <a:gd name="connsiteX4" fmla="*/ 1852126 w 8248261"/>
              <a:gd name="connsiteY4" fmla="*/ 349898 h 1390261"/>
              <a:gd name="connsiteX5" fmla="*/ 2001416 w 8248261"/>
              <a:gd name="connsiteY5" fmla="*/ 461866 h 1390261"/>
              <a:gd name="connsiteX6" fmla="*/ 2757196 w 8248261"/>
              <a:gd name="connsiteY6" fmla="*/ 494523 h 1390261"/>
              <a:gd name="connsiteX7" fmla="*/ 2981130 w 8248261"/>
              <a:gd name="connsiteY7" fmla="*/ 587829 h 1390261"/>
              <a:gd name="connsiteX8" fmla="*/ 3149081 w 8248261"/>
              <a:gd name="connsiteY8" fmla="*/ 713792 h 1390261"/>
              <a:gd name="connsiteX9" fmla="*/ 3746241 w 8248261"/>
              <a:gd name="connsiteY9" fmla="*/ 788437 h 1390261"/>
              <a:gd name="connsiteX10" fmla="*/ 4343400 w 8248261"/>
              <a:gd name="connsiteY10" fmla="*/ 830425 h 1390261"/>
              <a:gd name="connsiteX11" fmla="*/ 4585996 w 8248261"/>
              <a:gd name="connsiteY11" fmla="*/ 923731 h 1390261"/>
              <a:gd name="connsiteX12" fmla="*/ 5640355 w 8248261"/>
              <a:gd name="connsiteY12" fmla="*/ 1082351 h 1390261"/>
              <a:gd name="connsiteX13" fmla="*/ 6885992 w 8248261"/>
              <a:gd name="connsiteY13" fmla="*/ 1217645 h 1390261"/>
              <a:gd name="connsiteX14" fmla="*/ 8248261 w 8248261"/>
              <a:gd name="connsiteY14" fmla="*/ 1390261 h 1390261"/>
              <a:gd name="connsiteX0" fmla="*/ 0 w 8248261"/>
              <a:gd name="connsiteY0" fmla="*/ 0 h 1390261"/>
              <a:gd name="connsiteX1" fmla="*/ 107302 w 8248261"/>
              <a:gd name="connsiteY1" fmla="*/ 135294 h 1390261"/>
              <a:gd name="connsiteX2" fmla="*/ 559836 w 8248261"/>
              <a:gd name="connsiteY2" fmla="*/ 256592 h 1390261"/>
              <a:gd name="connsiteX3" fmla="*/ 1525555 w 8248261"/>
              <a:gd name="connsiteY3" fmla="*/ 340568 h 1390261"/>
              <a:gd name="connsiteX4" fmla="*/ 1852126 w 8248261"/>
              <a:gd name="connsiteY4" fmla="*/ 349898 h 1390261"/>
              <a:gd name="connsiteX5" fmla="*/ 2001416 w 8248261"/>
              <a:gd name="connsiteY5" fmla="*/ 461866 h 1390261"/>
              <a:gd name="connsiteX6" fmla="*/ 2757196 w 8248261"/>
              <a:gd name="connsiteY6" fmla="*/ 494523 h 1390261"/>
              <a:gd name="connsiteX7" fmla="*/ 2981130 w 8248261"/>
              <a:gd name="connsiteY7" fmla="*/ 587829 h 1390261"/>
              <a:gd name="connsiteX8" fmla="*/ 3149081 w 8248261"/>
              <a:gd name="connsiteY8" fmla="*/ 713792 h 1390261"/>
              <a:gd name="connsiteX9" fmla="*/ 3746241 w 8248261"/>
              <a:gd name="connsiteY9" fmla="*/ 788437 h 1390261"/>
              <a:gd name="connsiteX10" fmla="*/ 4343400 w 8248261"/>
              <a:gd name="connsiteY10" fmla="*/ 830425 h 1390261"/>
              <a:gd name="connsiteX11" fmla="*/ 5640355 w 8248261"/>
              <a:gd name="connsiteY11" fmla="*/ 1082351 h 1390261"/>
              <a:gd name="connsiteX12" fmla="*/ 6885992 w 8248261"/>
              <a:gd name="connsiteY12" fmla="*/ 1217645 h 1390261"/>
              <a:gd name="connsiteX13" fmla="*/ 8248261 w 8248261"/>
              <a:gd name="connsiteY13" fmla="*/ 1390261 h 1390261"/>
              <a:gd name="connsiteX0" fmla="*/ 0 w 8248261"/>
              <a:gd name="connsiteY0" fmla="*/ 0 h 1390261"/>
              <a:gd name="connsiteX1" fmla="*/ 107302 w 8248261"/>
              <a:gd name="connsiteY1" fmla="*/ 135294 h 1390261"/>
              <a:gd name="connsiteX2" fmla="*/ 559836 w 8248261"/>
              <a:gd name="connsiteY2" fmla="*/ 256592 h 1390261"/>
              <a:gd name="connsiteX3" fmla="*/ 1525555 w 8248261"/>
              <a:gd name="connsiteY3" fmla="*/ 340568 h 1390261"/>
              <a:gd name="connsiteX4" fmla="*/ 1852126 w 8248261"/>
              <a:gd name="connsiteY4" fmla="*/ 349898 h 1390261"/>
              <a:gd name="connsiteX5" fmla="*/ 2001416 w 8248261"/>
              <a:gd name="connsiteY5" fmla="*/ 461866 h 1390261"/>
              <a:gd name="connsiteX6" fmla="*/ 2757196 w 8248261"/>
              <a:gd name="connsiteY6" fmla="*/ 494523 h 1390261"/>
              <a:gd name="connsiteX7" fmla="*/ 2981130 w 8248261"/>
              <a:gd name="connsiteY7" fmla="*/ 587829 h 1390261"/>
              <a:gd name="connsiteX8" fmla="*/ 3149081 w 8248261"/>
              <a:gd name="connsiteY8" fmla="*/ 713792 h 1390261"/>
              <a:gd name="connsiteX9" fmla="*/ 3746241 w 8248261"/>
              <a:gd name="connsiteY9" fmla="*/ 788437 h 1390261"/>
              <a:gd name="connsiteX10" fmla="*/ 4343400 w 8248261"/>
              <a:gd name="connsiteY10" fmla="*/ 830425 h 1390261"/>
              <a:gd name="connsiteX11" fmla="*/ 4795934 w 8248261"/>
              <a:gd name="connsiteY11" fmla="*/ 914400 h 1390261"/>
              <a:gd name="connsiteX12" fmla="*/ 5640355 w 8248261"/>
              <a:gd name="connsiteY12" fmla="*/ 1082351 h 1390261"/>
              <a:gd name="connsiteX13" fmla="*/ 6885992 w 8248261"/>
              <a:gd name="connsiteY13" fmla="*/ 1217645 h 1390261"/>
              <a:gd name="connsiteX14" fmla="*/ 8248261 w 8248261"/>
              <a:gd name="connsiteY14" fmla="*/ 1390261 h 1390261"/>
              <a:gd name="connsiteX0" fmla="*/ 0 w 8248261"/>
              <a:gd name="connsiteY0" fmla="*/ 0 h 1390261"/>
              <a:gd name="connsiteX1" fmla="*/ 107302 w 8248261"/>
              <a:gd name="connsiteY1" fmla="*/ 135294 h 1390261"/>
              <a:gd name="connsiteX2" fmla="*/ 559836 w 8248261"/>
              <a:gd name="connsiteY2" fmla="*/ 256592 h 1390261"/>
              <a:gd name="connsiteX3" fmla="*/ 1525555 w 8248261"/>
              <a:gd name="connsiteY3" fmla="*/ 340568 h 1390261"/>
              <a:gd name="connsiteX4" fmla="*/ 1852126 w 8248261"/>
              <a:gd name="connsiteY4" fmla="*/ 349898 h 1390261"/>
              <a:gd name="connsiteX5" fmla="*/ 2001416 w 8248261"/>
              <a:gd name="connsiteY5" fmla="*/ 461866 h 1390261"/>
              <a:gd name="connsiteX6" fmla="*/ 2757196 w 8248261"/>
              <a:gd name="connsiteY6" fmla="*/ 494523 h 1390261"/>
              <a:gd name="connsiteX7" fmla="*/ 2981130 w 8248261"/>
              <a:gd name="connsiteY7" fmla="*/ 587829 h 1390261"/>
              <a:gd name="connsiteX8" fmla="*/ 3149081 w 8248261"/>
              <a:gd name="connsiteY8" fmla="*/ 713792 h 1390261"/>
              <a:gd name="connsiteX9" fmla="*/ 3746241 w 8248261"/>
              <a:gd name="connsiteY9" fmla="*/ 788437 h 1390261"/>
              <a:gd name="connsiteX10" fmla="*/ 4343400 w 8248261"/>
              <a:gd name="connsiteY10" fmla="*/ 830425 h 1390261"/>
              <a:gd name="connsiteX11" fmla="*/ 4811380 w 8248261"/>
              <a:gd name="connsiteY11" fmla="*/ 958724 h 1390261"/>
              <a:gd name="connsiteX12" fmla="*/ 5640355 w 8248261"/>
              <a:gd name="connsiteY12" fmla="*/ 1082351 h 1390261"/>
              <a:gd name="connsiteX13" fmla="*/ 6885992 w 8248261"/>
              <a:gd name="connsiteY13" fmla="*/ 1217645 h 1390261"/>
              <a:gd name="connsiteX14" fmla="*/ 8248261 w 8248261"/>
              <a:gd name="connsiteY14" fmla="*/ 1390261 h 1390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248261" h="1390261">
                <a:moveTo>
                  <a:pt x="0" y="0"/>
                </a:moveTo>
                <a:cubicBezTo>
                  <a:pt x="6998" y="46264"/>
                  <a:pt x="13996" y="92529"/>
                  <a:pt x="107302" y="135294"/>
                </a:cubicBezTo>
                <a:cubicBezTo>
                  <a:pt x="200608" y="178059"/>
                  <a:pt x="323461" y="222380"/>
                  <a:pt x="559836" y="256592"/>
                </a:cubicBezTo>
                <a:cubicBezTo>
                  <a:pt x="796211" y="290804"/>
                  <a:pt x="1310173" y="325017"/>
                  <a:pt x="1525555" y="340568"/>
                </a:cubicBezTo>
                <a:cubicBezTo>
                  <a:pt x="1740937" y="356119"/>
                  <a:pt x="1772816" y="329682"/>
                  <a:pt x="1852126" y="349898"/>
                </a:cubicBezTo>
                <a:cubicBezTo>
                  <a:pt x="1931436" y="370114"/>
                  <a:pt x="1850571" y="437762"/>
                  <a:pt x="2001416" y="461866"/>
                </a:cubicBezTo>
                <a:cubicBezTo>
                  <a:pt x="2152261" y="485970"/>
                  <a:pt x="2593910" y="473529"/>
                  <a:pt x="2757196" y="494523"/>
                </a:cubicBezTo>
                <a:cubicBezTo>
                  <a:pt x="2920482" y="515517"/>
                  <a:pt x="2915816" y="551284"/>
                  <a:pt x="2981130" y="587829"/>
                </a:cubicBezTo>
                <a:cubicBezTo>
                  <a:pt x="3046444" y="624374"/>
                  <a:pt x="3021563" y="680357"/>
                  <a:pt x="3149081" y="713792"/>
                </a:cubicBezTo>
                <a:cubicBezTo>
                  <a:pt x="3276599" y="747227"/>
                  <a:pt x="3547188" y="768998"/>
                  <a:pt x="3746241" y="788437"/>
                </a:cubicBezTo>
                <a:cubicBezTo>
                  <a:pt x="3945294" y="807876"/>
                  <a:pt x="4165877" y="802044"/>
                  <a:pt x="4343400" y="830425"/>
                </a:cubicBezTo>
                <a:cubicBezTo>
                  <a:pt x="4520923" y="858806"/>
                  <a:pt x="4595221" y="916736"/>
                  <a:pt x="4811380" y="958724"/>
                </a:cubicBezTo>
                <a:cubicBezTo>
                  <a:pt x="5027539" y="1000712"/>
                  <a:pt x="5292012" y="1031810"/>
                  <a:pt x="5640355" y="1082351"/>
                </a:cubicBezTo>
                <a:cubicBezTo>
                  <a:pt x="6023688" y="1131337"/>
                  <a:pt x="6885992" y="1217645"/>
                  <a:pt x="6885992" y="1217645"/>
                </a:cubicBezTo>
                <a:lnTo>
                  <a:pt x="8248261" y="1390261"/>
                </a:lnTo>
              </a:path>
            </a:pathLst>
          </a:custGeom>
          <a:ln w="19050">
            <a:solidFill>
              <a:srgbClr val="3399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 4"/>
          <p:cNvSpPr/>
          <p:nvPr/>
        </p:nvSpPr>
        <p:spPr>
          <a:xfrm>
            <a:off x="1393730" y="1604642"/>
            <a:ext cx="939612" cy="214314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矩形 5"/>
          <p:cNvSpPr/>
          <p:nvPr/>
        </p:nvSpPr>
        <p:spPr>
          <a:xfrm>
            <a:off x="1192682" y="2477069"/>
            <a:ext cx="786243" cy="214314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" name="组合 6"/>
          <p:cNvGrpSpPr/>
          <p:nvPr/>
        </p:nvGrpSpPr>
        <p:grpSpPr>
          <a:xfrm>
            <a:off x="285720" y="2000240"/>
            <a:ext cx="1500198" cy="1787348"/>
            <a:chOff x="4643438" y="2736376"/>
            <a:chExt cx="1500198" cy="1787348"/>
          </a:xfrm>
        </p:grpSpPr>
        <p:sp>
          <p:nvSpPr>
            <p:cNvPr id="8" name="TextBox 7"/>
            <p:cNvSpPr txBox="1"/>
            <p:nvPr/>
          </p:nvSpPr>
          <p:spPr>
            <a:xfrm>
              <a:off x="4643438" y="4000504"/>
              <a:ext cx="1500198" cy="523220"/>
            </a:xfrm>
            <a:prstGeom prst="rect">
              <a:avLst/>
            </a:prstGeom>
            <a:noFill/>
            <a:ln w="19050">
              <a:solidFill>
                <a:srgbClr val="FF0000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b="1" dirty="0" smtClean="0"/>
                <a:t>Same time point</a:t>
              </a:r>
            </a:p>
            <a:p>
              <a:pPr algn="ctr"/>
              <a:r>
                <a:rPr lang="en-US" altLang="zh-CN" sz="1400" b="1" dirty="0" smtClean="0"/>
                <a:t>c. 100ka</a:t>
              </a:r>
              <a:endParaRPr lang="zh-CN" altLang="en-US" sz="1400" b="1" dirty="0"/>
            </a:p>
          </p:txBody>
        </p:sp>
        <p:cxnSp>
          <p:nvCxnSpPr>
            <p:cNvPr id="9" name="直接箭头连接符 8"/>
            <p:cNvCxnSpPr/>
            <p:nvPr/>
          </p:nvCxnSpPr>
          <p:spPr>
            <a:xfrm rot="5400000" flipH="1" flipV="1">
              <a:off x="4595777" y="3355541"/>
              <a:ext cx="1264128" cy="25798"/>
            </a:xfrm>
            <a:prstGeom prst="straightConnector1">
              <a:avLst/>
            </a:prstGeom>
            <a:ln w="127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组合 9"/>
          <p:cNvGrpSpPr/>
          <p:nvPr/>
        </p:nvGrpSpPr>
        <p:grpSpPr>
          <a:xfrm>
            <a:off x="3286116" y="2571744"/>
            <a:ext cx="1500198" cy="1787348"/>
            <a:chOff x="4643438" y="2736376"/>
            <a:chExt cx="1500198" cy="1787348"/>
          </a:xfrm>
        </p:grpSpPr>
        <p:sp>
          <p:nvSpPr>
            <p:cNvPr id="11" name="TextBox 10"/>
            <p:cNvSpPr txBox="1"/>
            <p:nvPr/>
          </p:nvSpPr>
          <p:spPr>
            <a:xfrm>
              <a:off x="4643438" y="4000504"/>
              <a:ext cx="1500198" cy="523220"/>
            </a:xfrm>
            <a:prstGeom prst="rect">
              <a:avLst/>
            </a:prstGeom>
            <a:noFill/>
            <a:ln w="19050">
              <a:solidFill>
                <a:srgbClr val="FF0000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b="1" dirty="0" smtClean="0"/>
                <a:t>Same time point</a:t>
              </a:r>
            </a:p>
            <a:p>
              <a:pPr algn="ctr"/>
              <a:r>
                <a:rPr lang="en-US" altLang="zh-CN" sz="1400" b="1" dirty="0" smtClean="0"/>
                <a:t>c. 100ka</a:t>
              </a:r>
              <a:endParaRPr lang="zh-CN" altLang="en-US" sz="1400" b="1" dirty="0"/>
            </a:p>
          </p:txBody>
        </p:sp>
        <p:cxnSp>
          <p:nvCxnSpPr>
            <p:cNvPr id="12" name="直接箭头连接符 11"/>
            <p:cNvCxnSpPr/>
            <p:nvPr/>
          </p:nvCxnSpPr>
          <p:spPr>
            <a:xfrm rot="5400000" flipH="1" flipV="1">
              <a:off x="4595777" y="3355541"/>
              <a:ext cx="1264128" cy="25798"/>
            </a:xfrm>
            <a:prstGeom prst="straightConnector1">
              <a:avLst/>
            </a:prstGeom>
            <a:ln w="127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" name="矩形 19"/>
          <p:cNvSpPr/>
          <p:nvPr/>
        </p:nvSpPr>
        <p:spPr>
          <a:xfrm>
            <a:off x="2786050" y="3143248"/>
            <a:ext cx="786243" cy="214314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" name="组合 20"/>
          <p:cNvGrpSpPr/>
          <p:nvPr/>
        </p:nvGrpSpPr>
        <p:grpSpPr>
          <a:xfrm>
            <a:off x="214282" y="3929042"/>
            <a:ext cx="3214678" cy="2450941"/>
            <a:chOff x="214282" y="3929042"/>
            <a:chExt cx="3214678" cy="2450941"/>
          </a:xfrm>
        </p:grpSpPr>
        <p:pic>
          <p:nvPicPr>
            <p:cNvPr id="16" name="Picture 2"/>
            <p:cNvPicPr>
              <a:picLocks noChangeAspect="1" noChangeArrowheads="1"/>
            </p:cNvPicPr>
            <p:nvPr/>
          </p:nvPicPr>
          <p:blipFill>
            <a:blip r:embed="rId3" cstate="screen">
              <a:lum bright="1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7158" y="3929042"/>
              <a:ext cx="2857520" cy="21431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18" name="Text Box 3"/>
            <p:cNvSpPr txBox="1">
              <a:spLocks noChangeArrowheads="1"/>
            </p:cNvSpPr>
            <p:nvPr/>
          </p:nvSpPr>
          <p:spPr bwMode="auto">
            <a:xfrm>
              <a:off x="214282" y="6072206"/>
              <a:ext cx="3214678" cy="307777"/>
            </a:xfrm>
            <a:prstGeom prst="rect">
              <a:avLst/>
            </a:prstGeom>
            <a:noFill/>
            <a:ln w="31750" algn="ctr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algn="ctr" eaLnBrk="0" hangingPunct="0">
                <a:spcBef>
                  <a:spcPct val="50000"/>
                </a:spcBef>
              </a:pPr>
              <a:r>
                <a:rPr lang="en-US" altLang="zh-CN" sz="14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Upper  reach of the </a:t>
              </a:r>
              <a:r>
                <a:rPr lang="en-US" altLang="zh-CN" sz="1400" b="1" dirty="0" err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Jinshan</a:t>
              </a:r>
              <a:r>
                <a:rPr lang="en-US" altLang="zh-CN" sz="14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 Yellow River</a:t>
              </a:r>
              <a:endParaRPr lang="zh-CN" altLang="en-US" sz="1400" b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</p:grpSp>
      <p:cxnSp>
        <p:nvCxnSpPr>
          <p:cNvPr id="23" name="直接箭头连接符 22"/>
          <p:cNvCxnSpPr>
            <a:stCxn id="16" idx="0"/>
          </p:cNvCxnSpPr>
          <p:nvPr/>
        </p:nvCxnSpPr>
        <p:spPr>
          <a:xfrm rot="16200000" flipV="1">
            <a:off x="386881" y="2530004"/>
            <a:ext cx="1962316" cy="835759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" name="Picture 2" descr="C:\Users\Administrator\Desktop\logo.pn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1438" y="71438"/>
            <a:ext cx="1857375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64288" y="0"/>
            <a:ext cx="1872208" cy="517334"/>
          </a:xfrm>
          <a:prstGeom prst="rect">
            <a:avLst/>
          </a:prstGeom>
        </p:spPr>
      </p:pic>
      <p:sp>
        <p:nvSpPr>
          <p:cNvPr id="25" name="TextBox 24"/>
          <p:cNvSpPr txBox="1"/>
          <p:nvPr/>
        </p:nvSpPr>
        <p:spPr>
          <a:xfrm>
            <a:off x="0" y="6519446"/>
            <a:ext cx="2699792" cy="338554"/>
          </a:xfrm>
          <a:prstGeom prst="rect">
            <a:avLst/>
          </a:prstGeom>
          <a:solidFill>
            <a:srgbClr val="DCE6F2">
              <a:alpha val="41176"/>
            </a:srgbClr>
          </a:solidFill>
        </p:spPr>
        <p:txBody>
          <a:bodyPr wrap="square" rtlCol="0">
            <a:spAutoFit/>
          </a:bodyPr>
          <a:lstStyle/>
          <a:p>
            <a:r>
              <a:rPr lang="en-US" altLang="zh-CN" sz="1600" dirty="0"/>
              <a:t> </a:t>
            </a:r>
            <a:r>
              <a:rPr lang="en-US" altLang="zh-CN" sz="1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© Authors. All rights </a:t>
            </a:r>
            <a:r>
              <a:rPr lang="en-US" altLang="zh-CN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reserved</a:t>
            </a:r>
            <a:endParaRPr lang="zh-CN" altLang="en-US" sz="16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任意多边形 9"/>
          <p:cNvSpPr/>
          <p:nvPr/>
        </p:nvSpPr>
        <p:spPr>
          <a:xfrm>
            <a:off x="1258957" y="2156791"/>
            <a:ext cx="603099" cy="1020418"/>
          </a:xfrm>
          <a:custGeom>
            <a:avLst/>
            <a:gdLst>
              <a:gd name="connsiteX0" fmla="*/ 76200 w 603099"/>
              <a:gd name="connsiteY0" fmla="*/ 460513 h 1020418"/>
              <a:gd name="connsiteX1" fmla="*/ 175591 w 603099"/>
              <a:gd name="connsiteY1" fmla="*/ 331305 h 1020418"/>
              <a:gd name="connsiteX2" fmla="*/ 301486 w 603099"/>
              <a:gd name="connsiteY2" fmla="*/ 162339 h 1020418"/>
              <a:gd name="connsiteX3" fmla="*/ 390939 w 603099"/>
              <a:gd name="connsiteY3" fmla="*/ 102705 h 1020418"/>
              <a:gd name="connsiteX4" fmla="*/ 480391 w 603099"/>
              <a:gd name="connsiteY4" fmla="*/ 49696 h 1020418"/>
              <a:gd name="connsiteX5" fmla="*/ 523460 w 603099"/>
              <a:gd name="connsiteY5" fmla="*/ 0 h 1020418"/>
              <a:gd name="connsiteX6" fmla="*/ 589721 w 603099"/>
              <a:gd name="connsiteY6" fmla="*/ 33131 h 1020418"/>
              <a:gd name="connsiteX7" fmla="*/ 596347 w 603099"/>
              <a:gd name="connsiteY7" fmla="*/ 46383 h 1020418"/>
              <a:gd name="connsiteX8" fmla="*/ 602973 w 603099"/>
              <a:gd name="connsiteY8" fmla="*/ 168966 h 1020418"/>
              <a:gd name="connsiteX9" fmla="*/ 526773 w 603099"/>
              <a:gd name="connsiteY9" fmla="*/ 337931 h 1020418"/>
              <a:gd name="connsiteX10" fmla="*/ 473765 w 603099"/>
              <a:gd name="connsiteY10" fmla="*/ 463826 h 1020418"/>
              <a:gd name="connsiteX11" fmla="*/ 440634 w 603099"/>
              <a:gd name="connsiteY11" fmla="*/ 583096 h 1020418"/>
              <a:gd name="connsiteX12" fmla="*/ 407504 w 603099"/>
              <a:gd name="connsiteY12" fmla="*/ 619539 h 1020418"/>
              <a:gd name="connsiteX13" fmla="*/ 407504 w 603099"/>
              <a:gd name="connsiteY13" fmla="*/ 702366 h 1020418"/>
              <a:gd name="connsiteX14" fmla="*/ 420756 w 603099"/>
              <a:gd name="connsiteY14" fmla="*/ 841513 h 1020418"/>
              <a:gd name="connsiteX15" fmla="*/ 414130 w 603099"/>
              <a:gd name="connsiteY15" fmla="*/ 854766 h 1020418"/>
              <a:gd name="connsiteX16" fmla="*/ 344556 w 603099"/>
              <a:gd name="connsiteY16" fmla="*/ 930966 h 1020418"/>
              <a:gd name="connsiteX17" fmla="*/ 278295 w 603099"/>
              <a:gd name="connsiteY17" fmla="*/ 983974 h 1020418"/>
              <a:gd name="connsiteX18" fmla="*/ 268356 w 603099"/>
              <a:gd name="connsiteY18" fmla="*/ 993913 h 1020418"/>
              <a:gd name="connsiteX19" fmla="*/ 145773 w 603099"/>
              <a:gd name="connsiteY19" fmla="*/ 1020418 h 1020418"/>
              <a:gd name="connsiteX20" fmla="*/ 46382 w 603099"/>
              <a:gd name="connsiteY20" fmla="*/ 934279 h 1020418"/>
              <a:gd name="connsiteX21" fmla="*/ 0 w 603099"/>
              <a:gd name="connsiteY21" fmla="*/ 831574 h 1020418"/>
              <a:gd name="connsiteX22" fmla="*/ 29817 w 603099"/>
              <a:gd name="connsiteY22" fmla="*/ 659296 h 1020418"/>
              <a:gd name="connsiteX23" fmla="*/ 96078 w 603099"/>
              <a:gd name="connsiteY23" fmla="*/ 569844 h 1020418"/>
              <a:gd name="connsiteX24" fmla="*/ 86139 w 603099"/>
              <a:gd name="connsiteY24" fmla="*/ 543339 h 1020418"/>
              <a:gd name="connsiteX25" fmla="*/ 82826 w 603099"/>
              <a:gd name="connsiteY25" fmla="*/ 533400 h 1020418"/>
              <a:gd name="connsiteX26" fmla="*/ 76200 w 603099"/>
              <a:gd name="connsiteY26" fmla="*/ 523461 h 1020418"/>
              <a:gd name="connsiteX27" fmla="*/ 89452 w 603099"/>
              <a:gd name="connsiteY27" fmla="*/ 487018 h 1020418"/>
              <a:gd name="connsiteX28" fmla="*/ 92765 w 603099"/>
              <a:gd name="connsiteY28" fmla="*/ 470452 h 1020418"/>
              <a:gd name="connsiteX29" fmla="*/ 99391 w 603099"/>
              <a:gd name="connsiteY29" fmla="*/ 460513 h 1020418"/>
              <a:gd name="connsiteX30" fmla="*/ 76200 w 603099"/>
              <a:gd name="connsiteY30" fmla="*/ 460513 h 1020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03099" h="1020418">
                <a:moveTo>
                  <a:pt x="76200" y="460513"/>
                </a:moveTo>
                <a:cubicBezTo>
                  <a:pt x="88900" y="438978"/>
                  <a:pt x="142461" y="374374"/>
                  <a:pt x="175591" y="331305"/>
                </a:cubicBezTo>
                <a:cubicBezTo>
                  <a:pt x="217032" y="274596"/>
                  <a:pt x="301486" y="92102"/>
                  <a:pt x="301486" y="162339"/>
                </a:cubicBezTo>
                <a:lnTo>
                  <a:pt x="390939" y="102705"/>
                </a:lnTo>
                <a:lnTo>
                  <a:pt x="480391" y="49696"/>
                </a:lnTo>
                <a:lnTo>
                  <a:pt x="523460" y="0"/>
                </a:lnTo>
                <a:cubicBezTo>
                  <a:pt x="545547" y="11044"/>
                  <a:pt x="568461" y="20568"/>
                  <a:pt x="589721" y="33131"/>
                </a:cubicBezTo>
                <a:cubicBezTo>
                  <a:pt x="596960" y="37408"/>
                  <a:pt x="596347" y="40913"/>
                  <a:pt x="596347" y="46383"/>
                </a:cubicBezTo>
                <a:cubicBezTo>
                  <a:pt x="603099" y="164544"/>
                  <a:pt x="602973" y="123624"/>
                  <a:pt x="602973" y="168966"/>
                </a:cubicBezTo>
                <a:cubicBezTo>
                  <a:pt x="577153" y="225096"/>
                  <a:pt x="526773" y="276147"/>
                  <a:pt x="526773" y="337931"/>
                </a:cubicBezTo>
                <a:lnTo>
                  <a:pt x="473765" y="463826"/>
                </a:lnTo>
                <a:lnTo>
                  <a:pt x="440634" y="583096"/>
                </a:lnTo>
                <a:lnTo>
                  <a:pt x="407504" y="619539"/>
                </a:lnTo>
                <a:lnTo>
                  <a:pt x="407504" y="702366"/>
                </a:lnTo>
                <a:cubicBezTo>
                  <a:pt x="411921" y="748748"/>
                  <a:pt x="417657" y="795024"/>
                  <a:pt x="420756" y="841513"/>
                </a:cubicBezTo>
                <a:cubicBezTo>
                  <a:pt x="421232" y="848650"/>
                  <a:pt x="417996" y="850898"/>
                  <a:pt x="414130" y="854766"/>
                </a:cubicBezTo>
                <a:lnTo>
                  <a:pt x="344556" y="930966"/>
                </a:lnTo>
                <a:cubicBezTo>
                  <a:pt x="322469" y="948635"/>
                  <a:pt x="300102" y="965960"/>
                  <a:pt x="278295" y="983974"/>
                </a:cubicBezTo>
                <a:cubicBezTo>
                  <a:pt x="274683" y="986958"/>
                  <a:pt x="268356" y="993913"/>
                  <a:pt x="268356" y="993913"/>
                </a:cubicBezTo>
                <a:lnTo>
                  <a:pt x="145773" y="1020418"/>
                </a:lnTo>
                <a:lnTo>
                  <a:pt x="46382" y="934279"/>
                </a:lnTo>
                <a:lnTo>
                  <a:pt x="0" y="831574"/>
                </a:lnTo>
                <a:lnTo>
                  <a:pt x="29817" y="659296"/>
                </a:lnTo>
                <a:cubicBezTo>
                  <a:pt x="51904" y="629479"/>
                  <a:pt x="77133" y="601750"/>
                  <a:pt x="96078" y="569844"/>
                </a:cubicBezTo>
                <a:cubicBezTo>
                  <a:pt x="101282" y="561079"/>
                  <a:pt x="89313" y="549687"/>
                  <a:pt x="86139" y="543339"/>
                </a:cubicBezTo>
                <a:cubicBezTo>
                  <a:pt x="84577" y="540215"/>
                  <a:pt x="84388" y="536524"/>
                  <a:pt x="82826" y="533400"/>
                </a:cubicBezTo>
                <a:cubicBezTo>
                  <a:pt x="81045" y="529839"/>
                  <a:pt x="76200" y="523461"/>
                  <a:pt x="76200" y="523461"/>
                </a:cubicBezTo>
                <a:cubicBezTo>
                  <a:pt x="80617" y="511313"/>
                  <a:pt x="85597" y="499356"/>
                  <a:pt x="89452" y="487018"/>
                </a:cubicBezTo>
                <a:cubicBezTo>
                  <a:pt x="91132" y="481643"/>
                  <a:pt x="90788" y="475725"/>
                  <a:pt x="92765" y="470452"/>
                </a:cubicBezTo>
                <a:cubicBezTo>
                  <a:pt x="94163" y="466724"/>
                  <a:pt x="97342" y="463927"/>
                  <a:pt x="99391" y="460513"/>
                </a:cubicBezTo>
                <a:cubicBezTo>
                  <a:pt x="100661" y="458396"/>
                  <a:pt x="63500" y="482048"/>
                  <a:pt x="76200" y="460513"/>
                </a:cubicBezTo>
                <a:close/>
              </a:path>
            </a:pathLst>
          </a:custGeom>
          <a:solidFill>
            <a:srgbClr val="00B0F0">
              <a:alpha val="69804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任意多边形 32"/>
          <p:cNvSpPr/>
          <p:nvPr/>
        </p:nvSpPr>
        <p:spPr>
          <a:xfrm>
            <a:off x="793702" y="837058"/>
            <a:ext cx="4223533" cy="1477678"/>
          </a:xfrm>
          <a:custGeom>
            <a:avLst/>
            <a:gdLst>
              <a:gd name="connsiteX0" fmla="*/ 1516316 w 3485990"/>
              <a:gd name="connsiteY0" fmla="*/ 245890 h 868296"/>
              <a:gd name="connsiteX1" fmla="*/ 1664874 w 3485990"/>
              <a:gd name="connsiteY1" fmla="*/ 238206 h 868296"/>
              <a:gd name="connsiteX2" fmla="*/ 1772451 w 3485990"/>
              <a:gd name="connsiteY2" fmla="*/ 253574 h 868296"/>
              <a:gd name="connsiteX3" fmla="*/ 1775012 w 3485990"/>
              <a:gd name="connsiteY3" fmla="*/ 256135 h 868296"/>
              <a:gd name="connsiteX4" fmla="*/ 1905640 w 3485990"/>
              <a:gd name="connsiteY4" fmla="*/ 235644 h 868296"/>
              <a:gd name="connsiteX5" fmla="*/ 2005533 w 3485990"/>
              <a:gd name="connsiteY5" fmla="*/ 186979 h 868296"/>
              <a:gd name="connsiteX6" fmla="*/ 2097741 w 3485990"/>
              <a:gd name="connsiteY6" fmla="*/ 192101 h 868296"/>
              <a:gd name="connsiteX7" fmla="*/ 2179704 w 3485990"/>
              <a:gd name="connsiteY7" fmla="*/ 274064 h 868296"/>
              <a:gd name="connsiteX8" fmla="*/ 2284719 w 3485990"/>
              <a:gd name="connsiteY8" fmla="*/ 294555 h 868296"/>
              <a:gd name="connsiteX9" fmla="*/ 2382051 w 3485990"/>
              <a:gd name="connsiteY9" fmla="*/ 299678 h 868296"/>
              <a:gd name="connsiteX10" fmla="*/ 2428155 w 3485990"/>
              <a:gd name="connsiteY10" fmla="*/ 266380 h 868296"/>
              <a:gd name="connsiteX11" fmla="*/ 2548538 w 3485990"/>
              <a:gd name="connsiteY11" fmla="*/ 271503 h 868296"/>
              <a:gd name="connsiteX12" fmla="*/ 2627940 w 3485990"/>
              <a:gd name="connsiteY12" fmla="*/ 238206 h 868296"/>
              <a:gd name="connsiteX13" fmla="*/ 2750884 w 3485990"/>
              <a:gd name="connsiteY13" fmla="*/ 199785 h 868296"/>
              <a:gd name="connsiteX14" fmla="*/ 2809795 w 3485990"/>
              <a:gd name="connsiteY14" fmla="*/ 166488 h 868296"/>
              <a:gd name="connsiteX15" fmla="*/ 2950669 w 3485990"/>
              <a:gd name="connsiteY15" fmla="*/ 140874 h 868296"/>
              <a:gd name="connsiteX16" fmla="*/ 3007019 w 3485990"/>
              <a:gd name="connsiteY16" fmla="*/ 140874 h 868296"/>
              <a:gd name="connsiteX17" fmla="*/ 3065930 w 3485990"/>
              <a:gd name="connsiteY17" fmla="*/ 94770 h 868296"/>
              <a:gd name="connsiteX18" fmla="*/ 3124840 w 3485990"/>
              <a:gd name="connsiteY18" fmla="*/ 53789 h 868296"/>
              <a:gd name="connsiteX19" fmla="*/ 3224733 w 3485990"/>
              <a:gd name="connsiteY19" fmla="*/ 10246 h 868296"/>
              <a:gd name="connsiteX20" fmla="*/ 3296451 w 3485990"/>
              <a:gd name="connsiteY20" fmla="*/ 17930 h 868296"/>
              <a:gd name="connsiteX21" fmla="*/ 3485990 w 3485990"/>
              <a:gd name="connsiteY21" fmla="*/ 12807 h 868296"/>
              <a:gd name="connsiteX22" fmla="*/ 3396343 w 3485990"/>
              <a:gd name="connsiteY22" fmla="*/ 84525 h 868296"/>
              <a:gd name="connsiteX23" fmla="*/ 3350239 w 3485990"/>
              <a:gd name="connsiteY23" fmla="*/ 148558 h 868296"/>
              <a:gd name="connsiteX24" fmla="*/ 3393782 w 3485990"/>
              <a:gd name="connsiteY24" fmla="*/ 199785 h 868296"/>
              <a:gd name="connsiteX25" fmla="*/ 3406588 w 3485990"/>
              <a:gd name="connsiteY25" fmla="*/ 217715 h 868296"/>
              <a:gd name="connsiteX26" fmla="*/ 3414272 w 3485990"/>
              <a:gd name="connsiteY26" fmla="*/ 225399 h 868296"/>
              <a:gd name="connsiteX27" fmla="*/ 3434763 w 3485990"/>
              <a:gd name="connsiteY27" fmla="*/ 258696 h 868296"/>
              <a:gd name="connsiteX28" fmla="*/ 3424518 w 3485990"/>
              <a:gd name="connsiteY28" fmla="*/ 261258 h 868296"/>
              <a:gd name="connsiteX29" fmla="*/ 3416834 w 3485990"/>
              <a:gd name="connsiteY29" fmla="*/ 263819 h 868296"/>
              <a:gd name="connsiteX30" fmla="*/ 3406588 w 3485990"/>
              <a:gd name="connsiteY30" fmla="*/ 266380 h 868296"/>
              <a:gd name="connsiteX31" fmla="*/ 3370730 w 3485990"/>
              <a:gd name="connsiteY31" fmla="*/ 279187 h 868296"/>
              <a:gd name="connsiteX32" fmla="*/ 3363045 w 3485990"/>
              <a:gd name="connsiteY32" fmla="*/ 286871 h 868296"/>
              <a:gd name="connsiteX33" fmla="*/ 3355361 w 3485990"/>
              <a:gd name="connsiteY33" fmla="*/ 289432 h 868296"/>
              <a:gd name="connsiteX34" fmla="*/ 3350239 w 3485990"/>
              <a:gd name="connsiteY34" fmla="*/ 291994 h 868296"/>
              <a:gd name="connsiteX35" fmla="*/ 3296451 w 3485990"/>
              <a:gd name="connsiteY35" fmla="*/ 327853 h 868296"/>
              <a:gd name="connsiteX36" fmla="*/ 3250346 w 3485990"/>
              <a:gd name="connsiteY36" fmla="*/ 363711 h 868296"/>
              <a:gd name="connsiteX37" fmla="*/ 3199119 w 3485990"/>
              <a:gd name="connsiteY37" fmla="*/ 414938 h 868296"/>
              <a:gd name="connsiteX38" fmla="*/ 3109472 w 3485990"/>
              <a:gd name="connsiteY38" fmla="*/ 517392 h 868296"/>
              <a:gd name="connsiteX39" fmla="*/ 3024948 w 3485990"/>
              <a:gd name="connsiteY39" fmla="*/ 614723 h 868296"/>
              <a:gd name="connsiteX40" fmla="*/ 3022387 w 3485990"/>
              <a:gd name="connsiteY40" fmla="*/ 627530 h 868296"/>
              <a:gd name="connsiteX41" fmla="*/ 2958353 w 3485990"/>
              <a:gd name="connsiteY41" fmla="*/ 676195 h 868296"/>
              <a:gd name="connsiteX42" fmla="*/ 2822602 w 3485990"/>
              <a:gd name="connsiteY42" fmla="*/ 740229 h 868296"/>
              <a:gd name="connsiteX43" fmla="*/ 2817479 w 3485990"/>
              <a:gd name="connsiteY43" fmla="*/ 750474 h 868296"/>
              <a:gd name="connsiteX44" fmla="*/ 2807234 w 3485990"/>
              <a:gd name="connsiteY44" fmla="*/ 760720 h 868296"/>
              <a:gd name="connsiteX45" fmla="*/ 2668921 w 3485990"/>
              <a:gd name="connsiteY45" fmla="*/ 750474 h 868296"/>
              <a:gd name="connsiteX46" fmla="*/ 2661237 w 3485990"/>
              <a:gd name="connsiteY46" fmla="*/ 747913 h 868296"/>
              <a:gd name="connsiteX47" fmla="*/ 2650992 w 3485990"/>
              <a:gd name="connsiteY47" fmla="*/ 742790 h 868296"/>
              <a:gd name="connsiteX48" fmla="*/ 2566467 w 3485990"/>
              <a:gd name="connsiteY48" fmla="*/ 678757 h 868296"/>
              <a:gd name="connsiteX49" fmla="*/ 2440961 w 3485990"/>
              <a:gd name="connsiteY49" fmla="*/ 632653 h 868296"/>
              <a:gd name="connsiteX50" fmla="*/ 2266790 w 3485990"/>
              <a:gd name="connsiteY50" fmla="*/ 601916 h 868296"/>
              <a:gd name="connsiteX51" fmla="*/ 2143845 w 3485990"/>
              <a:gd name="connsiteY51" fmla="*/ 591671 h 868296"/>
              <a:gd name="connsiteX52" fmla="*/ 2041392 w 3485990"/>
              <a:gd name="connsiteY52" fmla="*/ 604478 h 868296"/>
              <a:gd name="connsiteX53" fmla="*/ 1913324 w 3485990"/>
              <a:gd name="connsiteY53" fmla="*/ 578864 h 868296"/>
              <a:gd name="connsiteX54" fmla="*/ 1731469 w 3485990"/>
              <a:gd name="connsiteY54" fmla="*/ 540444 h 868296"/>
              <a:gd name="connsiteX55" fmla="*/ 1629015 w 3485990"/>
              <a:gd name="connsiteY55" fmla="*/ 512269 h 868296"/>
              <a:gd name="connsiteX56" fmla="*/ 1529123 w 3485990"/>
              <a:gd name="connsiteY56" fmla="*/ 471288 h 868296"/>
              <a:gd name="connsiteX57" fmla="*/ 1462528 w 3485990"/>
              <a:gd name="connsiteY57" fmla="*/ 466165 h 868296"/>
              <a:gd name="connsiteX58" fmla="*/ 1411301 w 3485990"/>
              <a:gd name="connsiteY58" fmla="*/ 440552 h 868296"/>
              <a:gd name="connsiteX59" fmla="*/ 1316531 w 3485990"/>
              <a:gd name="connsiteY59" fmla="*/ 402132 h 868296"/>
              <a:gd name="connsiteX60" fmla="*/ 1260182 w 3485990"/>
              <a:gd name="connsiteY60" fmla="*/ 391886 h 868296"/>
              <a:gd name="connsiteX61" fmla="*/ 1173096 w 3485990"/>
              <a:gd name="connsiteY61" fmla="*/ 402132 h 868296"/>
              <a:gd name="connsiteX62" fmla="*/ 1137237 w 3485990"/>
              <a:gd name="connsiteY62" fmla="*/ 399570 h 868296"/>
              <a:gd name="connsiteX63" fmla="*/ 1068081 w 3485990"/>
              <a:gd name="connsiteY63" fmla="*/ 427745 h 868296"/>
              <a:gd name="connsiteX64" fmla="*/ 973311 w 3485990"/>
              <a:gd name="connsiteY64" fmla="*/ 461043 h 868296"/>
              <a:gd name="connsiteX65" fmla="*/ 881103 w 3485990"/>
              <a:gd name="connsiteY65" fmla="*/ 484095 h 868296"/>
              <a:gd name="connsiteX66" fmla="*/ 819630 w 3485990"/>
              <a:gd name="connsiteY66" fmla="*/ 499463 h 868296"/>
              <a:gd name="connsiteX67" fmla="*/ 676195 w 3485990"/>
              <a:gd name="connsiteY67" fmla="*/ 583987 h 868296"/>
              <a:gd name="connsiteX68" fmla="*/ 576303 w 3485990"/>
              <a:gd name="connsiteY68" fmla="*/ 653143 h 868296"/>
              <a:gd name="connsiteX69" fmla="*/ 455919 w 3485990"/>
              <a:gd name="connsiteY69" fmla="*/ 706932 h 868296"/>
              <a:gd name="connsiteX70" fmla="*/ 386763 w 3485990"/>
              <a:gd name="connsiteY70" fmla="*/ 763281 h 868296"/>
              <a:gd name="connsiteX71" fmla="*/ 381640 w 3485990"/>
              <a:gd name="connsiteY71" fmla="*/ 770965 h 868296"/>
              <a:gd name="connsiteX72" fmla="*/ 317607 w 3485990"/>
              <a:gd name="connsiteY72" fmla="*/ 868296 h 868296"/>
              <a:gd name="connsiteX73" fmla="*/ 251012 w 3485990"/>
              <a:gd name="connsiteY73" fmla="*/ 858051 h 868296"/>
              <a:gd name="connsiteX74" fmla="*/ 184417 w 3485990"/>
              <a:gd name="connsiteY74" fmla="*/ 768404 h 868296"/>
              <a:gd name="connsiteX75" fmla="*/ 97331 w 3485990"/>
              <a:gd name="connsiteY75" fmla="*/ 655705 h 868296"/>
              <a:gd name="connsiteX76" fmla="*/ 48666 w 3485990"/>
              <a:gd name="connsiteY76" fmla="*/ 548128 h 868296"/>
              <a:gd name="connsiteX77" fmla="*/ 0 w 3485990"/>
              <a:gd name="connsiteY77" fmla="*/ 379079 h 868296"/>
              <a:gd name="connsiteX78" fmla="*/ 92209 w 3485990"/>
              <a:gd name="connsiteY78" fmla="*/ 220276 h 868296"/>
              <a:gd name="connsiteX79" fmla="*/ 151119 w 3485990"/>
              <a:gd name="connsiteY79" fmla="*/ 148558 h 868296"/>
              <a:gd name="connsiteX80" fmla="*/ 179294 w 3485990"/>
              <a:gd name="connsiteY80" fmla="*/ 94770 h 868296"/>
              <a:gd name="connsiteX81" fmla="*/ 235644 w 3485990"/>
              <a:gd name="connsiteY81" fmla="*/ 35859 h 868296"/>
              <a:gd name="connsiteX82" fmla="*/ 340659 w 3485990"/>
              <a:gd name="connsiteY82" fmla="*/ 12807 h 868296"/>
              <a:gd name="connsiteX83" fmla="*/ 1544491 w 3485990"/>
              <a:gd name="connsiteY83" fmla="*/ 0 h 868296"/>
              <a:gd name="connsiteX84" fmla="*/ 1454844 w 3485990"/>
              <a:gd name="connsiteY84" fmla="*/ 94770 h 868296"/>
              <a:gd name="connsiteX85" fmla="*/ 1429230 w 3485990"/>
              <a:gd name="connsiteY85" fmla="*/ 156243 h 868296"/>
              <a:gd name="connsiteX86" fmla="*/ 1454844 w 3485990"/>
              <a:gd name="connsiteY86" fmla="*/ 212592 h 868296"/>
              <a:gd name="connsiteX87" fmla="*/ 1516316 w 3485990"/>
              <a:gd name="connsiteY87" fmla="*/ 245890 h 868296"/>
              <a:gd name="connsiteX0" fmla="*/ 1967748 w 3937422"/>
              <a:gd name="connsiteY0" fmla="*/ 245890 h 946437"/>
              <a:gd name="connsiteX1" fmla="*/ 2116306 w 3937422"/>
              <a:gd name="connsiteY1" fmla="*/ 238206 h 946437"/>
              <a:gd name="connsiteX2" fmla="*/ 2223883 w 3937422"/>
              <a:gd name="connsiteY2" fmla="*/ 253574 h 946437"/>
              <a:gd name="connsiteX3" fmla="*/ 2226444 w 3937422"/>
              <a:gd name="connsiteY3" fmla="*/ 256135 h 946437"/>
              <a:gd name="connsiteX4" fmla="*/ 2357072 w 3937422"/>
              <a:gd name="connsiteY4" fmla="*/ 235644 h 946437"/>
              <a:gd name="connsiteX5" fmla="*/ 2456965 w 3937422"/>
              <a:gd name="connsiteY5" fmla="*/ 186979 h 946437"/>
              <a:gd name="connsiteX6" fmla="*/ 2549173 w 3937422"/>
              <a:gd name="connsiteY6" fmla="*/ 192101 h 946437"/>
              <a:gd name="connsiteX7" fmla="*/ 2631136 w 3937422"/>
              <a:gd name="connsiteY7" fmla="*/ 274064 h 946437"/>
              <a:gd name="connsiteX8" fmla="*/ 2736151 w 3937422"/>
              <a:gd name="connsiteY8" fmla="*/ 294555 h 946437"/>
              <a:gd name="connsiteX9" fmla="*/ 2833483 w 3937422"/>
              <a:gd name="connsiteY9" fmla="*/ 299678 h 946437"/>
              <a:gd name="connsiteX10" fmla="*/ 2879587 w 3937422"/>
              <a:gd name="connsiteY10" fmla="*/ 266380 h 946437"/>
              <a:gd name="connsiteX11" fmla="*/ 2999970 w 3937422"/>
              <a:gd name="connsiteY11" fmla="*/ 271503 h 946437"/>
              <a:gd name="connsiteX12" fmla="*/ 3079372 w 3937422"/>
              <a:gd name="connsiteY12" fmla="*/ 238206 h 946437"/>
              <a:gd name="connsiteX13" fmla="*/ 3202316 w 3937422"/>
              <a:gd name="connsiteY13" fmla="*/ 199785 h 946437"/>
              <a:gd name="connsiteX14" fmla="*/ 3261227 w 3937422"/>
              <a:gd name="connsiteY14" fmla="*/ 166488 h 946437"/>
              <a:gd name="connsiteX15" fmla="*/ 3402101 w 3937422"/>
              <a:gd name="connsiteY15" fmla="*/ 140874 h 946437"/>
              <a:gd name="connsiteX16" fmla="*/ 3458451 w 3937422"/>
              <a:gd name="connsiteY16" fmla="*/ 140874 h 946437"/>
              <a:gd name="connsiteX17" fmla="*/ 3517362 w 3937422"/>
              <a:gd name="connsiteY17" fmla="*/ 94770 h 946437"/>
              <a:gd name="connsiteX18" fmla="*/ 3576272 w 3937422"/>
              <a:gd name="connsiteY18" fmla="*/ 53789 h 946437"/>
              <a:gd name="connsiteX19" fmla="*/ 3676165 w 3937422"/>
              <a:gd name="connsiteY19" fmla="*/ 10246 h 946437"/>
              <a:gd name="connsiteX20" fmla="*/ 3747883 w 3937422"/>
              <a:gd name="connsiteY20" fmla="*/ 17930 h 946437"/>
              <a:gd name="connsiteX21" fmla="*/ 3937422 w 3937422"/>
              <a:gd name="connsiteY21" fmla="*/ 12807 h 946437"/>
              <a:gd name="connsiteX22" fmla="*/ 3847775 w 3937422"/>
              <a:gd name="connsiteY22" fmla="*/ 84525 h 946437"/>
              <a:gd name="connsiteX23" fmla="*/ 3801671 w 3937422"/>
              <a:gd name="connsiteY23" fmla="*/ 148558 h 946437"/>
              <a:gd name="connsiteX24" fmla="*/ 3845214 w 3937422"/>
              <a:gd name="connsiteY24" fmla="*/ 199785 h 946437"/>
              <a:gd name="connsiteX25" fmla="*/ 3858020 w 3937422"/>
              <a:gd name="connsiteY25" fmla="*/ 217715 h 946437"/>
              <a:gd name="connsiteX26" fmla="*/ 3865704 w 3937422"/>
              <a:gd name="connsiteY26" fmla="*/ 225399 h 946437"/>
              <a:gd name="connsiteX27" fmla="*/ 3886195 w 3937422"/>
              <a:gd name="connsiteY27" fmla="*/ 258696 h 946437"/>
              <a:gd name="connsiteX28" fmla="*/ 3875950 w 3937422"/>
              <a:gd name="connsiteY28" fmla="*/ 261258 h 946437"/>
              <a:gd name="connsiteX29" fmla="*/ 3868266 w 3937422"/>
              <a:gd name="connsiteY29" fmla="*/ 263819 h 946437"/>
              <a:gd name="connsiteX30" fmla="*/ 3858020 w 3937422"/>
              <a:gd name="connsiteY30" fmla="*/ 266380 h 946437"/>
              <a:gd name="connsiteX31" fmla="*/ 3822162 w 3937422"/>
              <a:gd name="connsiteY31" fmla="*/ 279187 h 946437"/>
              <a:gd name="connsiteX32" fmla="*/ 3814477 w 3937422"/>
              <a:gd name="connsiteY32" fmla="*/ 286871 h 946437"/>
              <a:gd name="connsiteX33" fmla="*/ 3806793 w 3937422"/>
              <a:gd name="connsiteY33" fmla="*/ 289432 h 946437"/>
              <a:gd name="connsiteX34" fmla="*/ 3801671 w 3937422"/>
              <a:gd name="connsiteY34" fmla="*/ 291994 h 946437"/>
              <a:gd name="connsiteX35" fmla="*/ 3747883 w 3937422"/>
              <a:gd name="connsiteY35" fmla="*/ 327853 h 946437"/>
              <a:gd name="connsiteX36" fmla="*/ 3701778 w 3937422"/>
              <a:gd name="connsiteY36" fmla="*/ 363711 h 946437"/>
              <a:gd name="connsiteX37" fmla="*/ 3650551 w 3937422"/>
              <a:gd name="connsiteY37" fmla="*/ 414938 h 946437"/>
              <a:gd name="connsiteX38" fmla="*/ 3560904 w 3937422"/>
              <a:gd name="connsiteY38" fmla="*/ 517392 h 946437"/>
              <a:gd name="connsiteX39" fmla="*/ 3476380 w 3937422"/>
              <a:gd name="connsiteY39" fmla="*/ 614723 h 946437"/>
              <a:gd name="connsiteX40" fmla="*/ 3473819 w 3937422"/>
              <a:gd name="connsiteY40" fmla="*/ 627530 h 946437"/>
              <a:gd name="connsiteX41" fmla="*/ 3409785 w 3937422"/>
              <a:gd name="connsiteY41" fmla="*/ 676195 h 946437"/>
              <a:gd name="connsiteX42" fmla="*/ 3274034 w 3937422"/>
              <a:gd name="connsiteY42" fmla="*/ 740229 h 946437"/>
              <a:gd name="connsiteX43" fmla="*/ 3268911 w 3937422"/>
              <a:gd name="connsiteY43" fmla="*/ 750474 h 946437"/>
              <a:gd name="connsiteX44" fmla="*/ 3258666 w 3937422"/>
              <a:gd name="connsiteY44" fmla="*/ 760720 h 946437"/>
              <a:gd name="connsiteX45" fmla="*/ 3120353 w 3937422"/>
              <a:gd name="connsiteY45" fmla="*/ 750474 h 946437"/>
              <a:gd name="connsiteX46" fmla="*/ 3112669 w 3937422"/>
              <a:gd name="connsiteY46" fmla="*/ 747913 h 946437"/>
              <a:gd name="connsiteX47" fmla="*/ 3102424 w 3937422"/>
              <a:gd name="connsiteY47" fmla="*/ 742790 h 946437"/>
              <a:gd name="connsiteX48" fmla="*/ 3017899 w 3937422"/>
              <a:gd name="connsiteY48" fmla="*/ 678757 h 946437"/>
              <a:gd name="connsiteX49" fmla="*/ 2892393 w 3937422"/>
              <a:gd name="connsiteY49" fmla="*/ 632653 h 946437"/>
              <a:gd name="connsiteX50" fmla="*/ 2718222 w 3937422"/>
              <a:gd name="connsiteY50" fmla="*/ 601916 h 946437"/>
              <a:gd name="connsiteX51" fmla="*/ 2595277 w 3937422"/>
              <a:gd name="connsiteY51" fmla="*/ 591671 h 946437"/>
              <a:gd name="connsiteX52" fmla="*/ 2492824 w 3937422"/>
              <a:gd name="connsiteY52" fmla="*/ 604478 h 946437"/>
              <a:gd name="connsiteX53" fmla="*/ 2364756 w 3937422"/>
              <a:gd name="connsiteY53" fmla="*/ 578864 h 946437"/>
              <a:gd name="connsiteX54" fmla="*/ 2182901 w 3937422"/>
              <a:gd name="connsiteY54" fmla="*/ 540444 h 946437"/>
              <a:gd name="connsiteX55" fmla="*/ 2080447 w 3937422"/>
              <a:gd name="connsiteY55" fmla="*/ 512269 h 946437"/>
              <a:gd name="connsiteX56" fmla="*/ 1980555 w 3937422"/>
              <a:gd name="connsiteY56" fmla="*/ 471288 h 946437"/>
              <a:gd name="connsiteX57" fmla="*/ 1913960 w 3937422"/>
              <a:gd name="connsiteY57" fmla="*/ 466165 h 946437"/>
              <a:gd name="connsiteX58" fmla="*/ 1862733 w 3937422"/>
              <a:gd name="connsiteY58" fmla="*/ 440552 h 946437"/>
              <a:gd name="connsiteX59" fmla="*/ 1767963 w 3937422"/>
              <a:gd name="connsiteY59" fmla="*/ 402132 h 946437"/>
              <a:gd name="connsiteX60" fmla="*/ 1711614 w 3937422"/>
              <a:gd name="connsiteY60" fmla="*/ 391886 h 946437"/>
              <a:gd name="connsiteX61" fmla="*/ 1624528 w 3937422"/>
              <a:gd name="connsiteY61" fmla="*/ 402132 h 946437"/>
              <a:gd name="connsiteX62" fmla="*/ 1588669 w 3937422"/>
              <a:gd name="connsiteY62" fmla="*/ 399570 h 946437"/>
              <a:gd name="connsiteX63" fmla="*/ 1519513 w 3937422"/>
              <a:gd name="connsiteY63" fmla="*/ 427745 h 946437"/>
              <a:gd name="connsiteX64" fmla="*/ 1424743 w 3937422"/>
              <a:gd name="connsiteY64" fmla="*/ 461043 h 946437"/>
              <a:gd name="connsiteX65" fmla="*/ 1332535 w 3937422"/>
              <a:gd name="connsiteY65" fmla="*/ 484095 h 946437"/>
              <a:gd name="connsiteX66" fmla="*/ 1271062 w 3937422"/>
              <a:gd name="connsiteY66" fmla="*/ 499463 h 946437"/>
              <a:gd name="connsiteX67" fmla="*/ 1127627 w 3937422"/>
              <a:gd name="connsiteY67" fmla="*/ 583987 h 946437"/>
              <a:gd name="connsiteX68" fmla="*/ 1027735 w 3937422"/>
              <a:gd name="connsiteY68" fmla="*/ 653143 h 946437"/>
              <a:gd name="connsiteX69" fmla="*/ 907351 w 3937422"/>
              <a:gd name="connsiteY69" fmla="*/ 706932 h 946437"/>
              <a:gd name="connsiteX70" fmla="*/ 838195 w 3937422"/>
              <a:gd name="connsiteY70" fmla="*/ 763281 h 946437"/>
              <a:gd name="connsiteX71" fmla="*/ 833072 w 3937422"/>
              <a:gd name="connsiteY71" fmla="*/ 770965 h 946437"/>
              <a:gd name="connsiteX72" fmla="*/ 769039 w 3937422"/>
              <a:gd name="connsiteY72" fmla="*/ 868296 h 946437"/>
              <a:gd name="connsiteX73" fmla="*/ 702444 w 3937422"/>
              <a:gd name="connsiteY73" fmla="*/ 858051 h 946437"/>
              <a:gd name="connsiteX74" fmla="*/ 635849 w 3937422"/>
              <a:gd name="connsiteY74" fmla="*/ 768404 h 946437"/>
              <a:gd name="connsiteX75" fmla="*/ 548763 w 3937422"/>
              <a:gd name="connsiteY75" fmla="*/ 655705 h 946437"/>
              <a:gd name="connsiteX76" fmla="*/ 0 w 3937422"/>
              <a:gd name="connsiteY76" fmla="*/ 905294 h 946437"/>
              <a:gd name="connsiteX77" fmla="*/ 451432 w 3937422"/>
              <a:gd name="connsiteY77" fmla="*/ 379079 h 946437"/>
              <a:gd name="connsiteX78" fmla="*/ 543641 w 3937422"/>
              <a:gd name="connsiteY78" fmla="*/ 220276 h 946437"/>
              <a:gd name="connsiteX79" fmla="*/ 602551 w 3937422"/>
              <a:gd name="connsiteY79" fmla="*/ 148558 h 946437"/>
              <a:gd name="connsiteX80" fmla="*/ 630726 w 3937422"/>
              <a:gd name="connsiteY80" fmla="*/ 94770 h 946437"/>
              <a:gd name="connsiteX81" fmla="*/ 687076 w 3937422"/>
              <a:gd name="connsiteY81" fmla="*/ 35859 h 946437"/>
              <a:gd name="connsiteX82" fmla="*/ 792091 w 3937422"/>
              <a:gd name="connsiteY82" fmla="*/ 12807 h 946437"/>
              <a:gd name="connsiteX83" fmla="*/ 1995923 w 3937422"/>
              <a:gd name="connsiteY83" fmla="*/ 0 h 946437"/>
              <a:gd name="connsiteX84" fmla="*/ 1906276 w 3937422"/>
              <a:gd name="connsiteY84" fmla="*/ 94770 h 946437"/>
              <a:gd name="connsiteX85" fmla="*/ 1880662 w 3937422"/>
              <a:gd name="connsiteY85" fmla="*/ 156243 h 946437"/>
              <a:gd name="connsiteX86" fmla="*/ 1906276 w 3937422"/>
              <a:gd name="connsiteY86" fmla="*/ 212592 h 946437"/>
              <a:gd name="connsiteX87" fmla="*/ 1967748 w 3937422"/>
              <a:gd name="connsiteY87" fmla="*/ 245890 h 946437"/>
              <a:gd name="connsiteX0" fmla="*/ 2253859 w 4223533"/>
              <a:gd name="connsiteY0" fmla="*/ 245890 h 1227185"/>
              <a:gd name="connsiteX1" fmla="*/ 2402417 w 4223533"/>
              <a:gd name="connsiteY1" fmla="*/ 238206 h 1227185"/>
              <a:gd name="connsiteX2" fmla="*/ 2509994 w 4223533"/>
              <a:gd name="connsiteY2" fmla="*/ 253574 h 1227185"/>
              <a:gd name="connsiteX3" fmla="*/ 2512555 w 4223533"/>
              <a:gd name="connsiteY3" fmla="*/ 256135 h 1227185"/>
              <a:gd name="connsiteX4" fmla="*/ 2643183 w 4223533"/>
              <a:gd name="connsiteY4" fmla="*/ 235644 h 1227185"/>
              <a:gd name="connsiteX5" fmla="*/ 2743076 w 4223533"/>
              <a:gd name="connsiteY5" fmla="*/ 186979 h 1227185"/>
              <a:gd name="connsiteX6" fmla="*/ 2835284 w 4223533"/>
              <a:gd name="connsiteY6" fmla="*/ 192101 h 1227185"/>
              <a:gd name="connsiteX7" fmla="*/ 2917247 w 4223533"/>
              <a:gd name="connsiteY7" fmla="*/ 274064 h 1227185"/>
              <a:gd name="connsiteX8" fmla="*/ 3022262 w 4223533"/>
              <a:gd name="connsiteY8" fmla="*/ 294555 h 1227185"/>
              <a:gd name="connsiteX9" fmla="*/ 3119594 w 4223533"/>
              <a:gd name="connsiteY9" fmla="*/ 299678 h 1227185"/>
              <a:gd name="connsiteX10" fmla="*/ 3165698 w 4223533"/>
              <a:gd name="connsiteY10" fmla="*/ 266380 h 1227185"/>
              <a:gd name="connsiteX11" fmla="*/ 3286081 w 4223533"/>
              <a:gd name="connsiteY11" fmla="*/ 271503 h 1227185"/>
              <a:gd name="connsiteX12" fmla="*/ 3365483 w 4223533"/>
              <a:gd name="connsiteY12" fmla="*/ 238206 h 1227185"/>
              <a:gd name="connsiteX13" fmla="*/ 3488427 w 4223533"/>
              <a:gd name="connsiteY13" fmla="*/ 199785 h 1227185"/>
              <a:gd name="connsiteX14" fmla="*/ 3547338 w 4223533"/>
              <a:gd name="connsiteY14" fmla="*/ 166488 h 1227185"/>
              <a:gd name="connsiteX15" fmla="*/ 3688212 w 4223533"/>
              <a:gd name="connsiteY15" fmla="*/ 140874 h 1227185"/>
              <a:gd name="connsiteX16" fmla="*/ 3744562 w 4223533"/>
              <a:gd name="connsiteY16" fmla="*/ 140874 h 1227185"/>
              <a:gd name="connsiteX17" fmla="*/ 3803473 w 4223533"/>
              <a:gd name="connsiteY17" fmla="*/ 94770 h 1227185"/>
              <a:gd name="connsiteX18" fmla="*/ 3862383 w 4223533"/>
              <a:gd name="connsiteY18" fmla="*/ 53789 h 1227185"/>
              <a:gd name="connsiteX19" fmla="*/ 3962276 w 4223533"/>
              <a:gd name="connsiteY19" fmla="*/ 10246 h 1227185"/>
              <a:gd name="connsiteX20" fmla="*/ 4033994 w 4223533"/>
              <a:gd name="connsiteY20" fmla="*/ 17930 h 1227185"/>
              <a:gd name="connsiteX21" fmla="*/ 4223533 w 4223533"/>
              <a:gd name="connsiteY21" fmla="*/ 12807 h 1227185"/>
              <a:gd name="connsiteX22" fmla="*/ 4133886 w 4223533"/>
              <a:gd name="connsiteY22" fmla="*/ 84525 h 1227185"/>
              <a:gd name="connsiteX23" fmla="*/ 4087782 w 4223533"/>
              <a:gd name="connsiteY23" fmla="*/ 148558 h 1227185"/>
              <a:gd name="connsiteX24" fmla="*/ 4131325 w 4223533"/>
              <a:gd name="connsiteY24" fmla="*/ 199785 h 1227185"/>
              <a:gd name="connsiteX25" fmla="*/ 4144131 w 4223533"/>
              <a:gd name="connsiteY25" fmla="*/ 217715 h 1227185"/>
              <a:gd name="connsiteX26" fmla="*/ 4151815 w 4223533"/>
              <a:gd name="connsiteY26" fmla="*/ 225399 h 1227185"/>
              <a:gd name="connsiteX27" fmla="*/ 4172306 w 4223533"/>
              <a:gd name="connsiteY27" fmla="*/ 258696 h 1227185"/>
              <a:gd name="connsiteX28" fmla="*/ 4162061 w 4223533"/>
              <a:gd name="connsiteY28" fmla="*/ 261258 h 1227185"/>
              <a:gd name="connsiteX29" fmla="*/ 4154377 w 4223533"/>
              <a:gd name="connsiteY29" fmla="*/ 263819 h 1227185"/>
              <a:gd name="connsiteX30" fmla="*/ 4144131 w 4223533"/>
              <a:gd name="connsiteY30" fmla="*/ 266380 h 1227185"/>
              <a:gd name="connsiteX31" fmla="*/ 4108273 w 4223533"/>
              <a:gd name="connsiteY31" fmla="*/ 279187 h 1227185"/>
              <a:gd name="connsiteX32" fmla="*/ 4100588 w 4223533"/>
              <a:gd name="connsiteY32" fmla="*/ 286871 h 1227185"/>
              <a:gd name="connsiteX33" fmla="*/ 4092904 w 4223533"/>
              <a:gd name="connsiteY33" fmla="*/ 289432 h 1227185"/>
              <a:gd name="connsiteX34" fmla="*/ 4087782 w 4223533"/>
              <a:gd name="connsiteY34" fmla="*/ 291994 h 1227185"/>
              <a:gd name="connsiteX35" fmla="*/ 4033994 w 4223533"/>
              <a:gd name="connsiteY35" fmla="*/ 327853 h 1227185"/>
              <a:gd name="connsiteX36" fmla="*/ 3987889 w 4223533"/>
              <a:gd name="connsiteY36" fmla="*/ 363711 h 1227185"/>
              <a:gd name="connsiteX37" fmla="*/ 3936662 w 4223533"/>
              <a:gd name="connsiteY37" fmla="*/ 414938 h 1227185"/>
              <a:gd name="connsiteX38" fmla="*/ 3847015 w 4223533"/>
              <a:gd name="connsiteY38" fmla="*/ 517392 h 1227185"/>
              <a:gd name="connsiteX39" fmla="*/ 3762491 w 4223533"/>
              <a:gd name="connsiteY39" fmla="*/ 614723 h 1227185"/>
              <a:gd name="connsiteX40" fmla="*/ 3759930 w 4223533"/>
              <a:gd name="connsiteY40" fmla="*/ 627530 h 1227185"/>
              <a:gd name="connsiteX41" fmla="*/ 3695896 w 4223533"/>
              <a:gd name="connsiteY41" fmla="*/ 676195 h 1227185"/>
              <a:gd name="connsiteX42" fmla="*/ 3560145 w 4223533"/>
              <a:gd name="connsiteY42" fmla="*/ 740229 h 1227185"/>
              <a:gd name="connsiteX43" fmla="*/ 3555022 w 4223533"/>
              <a:gd name="connsiteY43" fmla="*/ 750474 h 1227185"/>
              <a:gd name="connsiteX44" fmla="*/ 3544777 w 4223533"/>
              <a:gd name="connsiteY44" fmla="*/ 760720 h 1227185"/>
              <a:gd name="connsiteX45" fmla="*/ 3406464 w 4223533"/>
              <a:gd name="connsiteY45" fmla="*/ 750474 h 1227185"/>
              <a:gd name="connsiteX46" fmla="*/ 3398780 w 4223533"/>
              <a:gd name="connsiteY46" fmla="*/ 747913 h 1227185"/>
              <a:gd name="connsiteX47" fmla="*/ 3388535 w 4223533"/>
              <a:gd name="connsiteY47" fmla="*/ 742790 h 1227185"/>
              <a:gd name="connsiteX48" fmla="*/ 3304010 w 4223533"/>
              <a:gd name="connsiteY48" fmla="*/ 678757 h 1227185"/>
              <a:gd name="connsiteX49" fmla="*/ 3178504 w 4223533"/>
              <a:gd name="connsiteY49" fmla="*/ 632653 h 1227185"/>
              <a:gd name="connsiteX50" fmla="*/ 3004333 w 4223533"/>
              <a:gd name="connsiteY50" fmla="*/ 601916 h 1227185"/>
              <a:gd name="connsiteX51" fmla="*/ 2881388 w 4223533"/>
              <a:gd name="connsiteY51" fmla="*/ 591671 h 1227185"/>
              <a:gd name="connsiteX52" fmla="*/ 2778935 w 4223533"/>
              <a:gd name="connsiteY52" fmla="*/ 604478 h 1227185"/>
              <a:gd name="connsiteX53" fmla="*/ 2650867 w 4223533"/>
              <a:gd name="connsiteY53" fmla="*/ 578864 h 1227185"/>
              <a:gd name="connsiteX54" fmla="*/ 2469012 w 4223533"/>
              <a:gd name="connsiteY54" fmla="*/ 540444 h 1227185"/>
              <a:gd name="connsiteX55" fmla="*/ 2366558 w 4223533"/>
              <a:gd name="connsiteY55" fmla="*/ 512269 h 1227185"/>
              <a:gd name="connsiteX56" fmla="*/ 2266666 w 4223533"/>
              <a:gd name="connsiteY56" fmla="*/ 471288 h 1227185"/>
              <a:gd name="connsiteX57" fmla="*/ 2200071 w 4223533"/>
              <a:gd name="connsiteY57" fmla="*/ 466165 h 1227185"/>
              <a:gd name="connsiteX58" fmla="*/ 2148844 w 4223533"/>
              <a:gd name="connsiteY58" fmla="*/ 440552 h 1227185"/>
              <a:gd name="connsiteX59" fmla="*/ 2054074 w 4223533"/>
              <a:gd name="connsiteY59" fmla="*/ 402132 h 1227185"/>
              <a:gd name="connsiteX60" fmla="*/ 1997725 w 4223533"/>
              <a:gd name="connsiteY60" fmla="*/ 391886 h 1227185"/>
              <a:gd name="connsiteX61" fmla="*/ 1910639 w 4223533"/>
              <a:gd name="connsiteY61" fmla="*/ 402132 h 1227185"/>
              <a:gd name="connsiteX62" fmla="*/ 1874780 w 4223533"/>
              <a:gd name="connsiteY62" fmla="*/ 399570 h 1227185"/>
              <a:gd name="connsiteX63" fmla="*/ 1805624 w 4223533"/>
              <a:gd name="connsiteY63" fmla="*/ 427745 h 1227185"/>
              <a:gd name="connsiteX64" fmla="*/ 1710854 w 4223533"/>
              <a:gd name="connsiteY64" fmla="*/ 461043 h 1227185"/>
              <a:gd name="connsiteX65" fmla="*/ 1618646 w 4223533"/>
              <a:gd name="connsiteY65" fmla="*/ 484095 h 1227185"/>
              <a:gd name="connsiteX66" fmla="*/ 1557173 w 4223533"/>
              <a:gd name="connsiteY66" fmla="*/ 499463 h 1227185"/>
              <a:gd name="connsiteX67" fmla="*/ 1413738 w 4223533"/>
              <a:gd name="connsiteY67" fmla="*/ 583987 h 1227185"/>
              <a:gd name="connsiteX68" fmla="*/ 1313846 w 4223533"/>
              <a:gd name="connsiteY68" fmla="*/ 653143 h 1227185"/>
              <a:gd name="connsiteX69" fmla="*/ 1193462 w 4223533"/>
              <a:gd name="connsiteY69" fmla="*/ 706932 h 1227185"/>
              <a:gd name="connsiteX70" fmla="*/ 1124306 w 4223533"/>
              <a:gd name="connsiteY70" fmla="*/ 763281 h 1227185"/>
              <a:gd name="connsiteX71" fmla="*/ 1119183 w 4223533"/>
              <a:gd name="connsiteY71" fmla="*/ 770965 h 1227185"/>
              <a:gd name="connsiteX72" fmla="*/ 1055150 w 4223533"/>
              <a:gd name="connsiteY72" fmla="*/ 868296 h 1227185"/>
              <a:gd name="connsiteX73" fmla="*/ 988555 w 4223533"/>
              <a:gd name="connsiteY73" fmla="*/ 858051 h 1227185"/>
              <a:gd name="connsiteX74" fmla="*/ 921960 w 4223533"/>
              <a:gd name="connsiteY74" fmla="*/ 768404 h 1227185"/>
              <a:gd name="connsiteX75" fmla="*/ 49024 w 4223533"/>
              <a:gd name="connsiteY75" fmla="*/ 1227185 h 1227185"/>
              <a:gd name="connsiteX76" fmla="*/ 286111 w 4223533"/>
              <a:gd name="connsiteY76" fmla="*/ 905294 h 1227185"/>
              <a:gd name="connsiteX77" fmla="*/ 737543 w 4223533"/>
              <a:gd name="connsiteY77" fmla="*/ 379079 h 1227185"/>
              <a:gd name="connsiteX78" fmla="*/ 829752 w 4223533"/>
              <a:gd name="connsiteY78" fmla="*/ 220276 h 1227185"/>
              <a:gd name="connsiteX79" fmla="*/ 888662 w 4223533"/>
              <a:gd name="connsiteY79" fmla="*/ 148558 h 1227185"/>
              <a:gd name="connsiteX80" fmla="*/ 916837 w 4223533"/>
              <a:gd name="connsiteY80" fmla="*/ 94770 h 1227185"/>
              <a:gd name="connsiteX81" fmla="*/ 973187 w 4223533"/>
              <a:gd name="connsiteY81" fmla="*/ 35859 h 1227185"/>
              <a:gd name="connsiteX82" fmla="*/ 1078202 w 4223533"/>
              <a:gd name="connsiteY82" fmla="*/ 12807 h 1227185"/>
              <a:gd name="connsiteX83" fmla="*/ 2282034 w 4223533"/>
              <a:gd name="connsiteY83" fmla="*/ 0 h 1227185"/>
              <a:gd name="connsiteX84" fmla="*/ 2192387 w 4223533"/>
              <a:gd name="connsiteY84" fmla="*/ 94770 h 1227185"/>
              <a:gd name="connsiteX85" fmla="*/ 2166773 w 4223533"/>
              <a:gd name="connsiteY85" fmla="*/ 156243 h 1227185"/>
              <a:gd name="connsiteX86" fmla="*/ 2192387 w 4223533"/>
              <a:gd name="connsiteY86" fmla="*/ 212592 h 1227185"/>
              <a:gd name="connsiteX87" fmla="*/ 2253859 w 4223533"/>
              <a:gd name="connsiteY87" fmla="*/ 245890 h 1227185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868296 h 1482760"/>
              <a:gd name="connsiteX73" fmla="*/ 988555 w 4223533"/>
              <a:gd name="connsiteY73" fmla="*/ 858051 h 1482760"/>
              <a:gd name="connsiteX74" fmla="*/ 493300 w 4223533"/>
              <a:gd name="connsiteY74" fmla="*/ 1482760 h 1482760"/>
              <a:gd name="connsiteX75" fmla="*/ 49024 w 4223533"/>
              <a:gd name="connsiteY75" fmla="*/ 1227185 h 1482760"/>
              <a:gd name="connsiteX76" fmla="*/ 286111 w 4223533"/>
              <a:gd name="connsiteY76" fmla="*/ 905294 h 1482760"/>
              <a:gd name="connsiteX77" fmla="*/ 737543 w 4223533"/>
              <a:gd name="connsiteY77" fmla="*/ 379079 h 1482760"/>
              <a:gd name="connsiteX78" fmla="*/ 829752 w 4223533"/>
              <a:gd name="connsiteY78" fmla="*/ 220276 h 1482760"/>
              <a:gd name="connsiteX79" fmla="*/ 888662 w 4223533"/>
              <a:gd name="connsiteY79" fmla="*/ 148558 h 1482760"/>
              <a:gd name="connsiteX80" fmla="*/ 916837 w 4223533"/>
              <a:gd name="connsiteY80" fmla="*/ 94770 h 1482760"/>
              <a:gd name="connsiteX81" fmla="*/ 973187 w 4223533"/>
              <a:gd name="connsiteY81" fmla="*/ 35859 h 1482760"/>
              <a:gd name="connsiteX82" fmla="*/ 1078202 w 4223533"/>
              <a:gd name="connsiteY82" fmla="*/ 12807 h 1482760"/>
              <a:gd name="connsiteX83" fmla="*/ 2282034 w 4223533"/>
              <a:gd name="connsiteY83" fmla="*/ 0 h 1482760"/>
              <a:gd name="connsiteX84" fmla="*/ 2192387 w 4223533"/>
              <a:gd name="connsiteY84" fmla="*/ 94770 h 1482760"/>
              <a:gd name="connsiteX85" fmla="*/ 2166773 w 4223533"/>
              <a:gd name="connsiteY85" fmla="*/ 156243 h 1482760"/>
              <a:gd name="connsiteX86" fmla="*/ 2192387 w 4223533"/>
              <a:gd name="connsiteY86" fmla="*/ 212592 h 1482760"/>
              <a:gd name="connsiteX87" fmla="*/ 2253859 w 4223533"/>
              <a:gd name="connsiteY87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868296 h 1482760"/>
              <a:gd name="connsiteX73" fmla="*/ 917085 w 4223533"/>
              <a:gd name="connsiteY73" fmla="*/ 1143779 h 1482760"/>
              <a:gd name="connsiteX74" fmla="*/ 493300 w 4223533"/>
              <a:gd name="connsiteY74" fmla="*/ 1482760 h 1482760"/>
              <a:gd name="connsiteX75" fmla="*/ 49024 w 4223533"/>
              <a:gd name="connsiteY75" fmla="*/ 1227185 h 1482760"/>
              <a:gd name="connsiteX76" fmla="*/ 286111 w 4223533"/>
              <a:gd name="connsiteY76" fmla="*/ 905294 h 1482760"/>
              <a:gd name="connsiteX77" fmla="*/ 737543 w 4223533"/>
              <a:gd name="connsiteY77" fmla="*/ 379079 h 1482760"/>
              <a:gd name="connsiteX78" fmla="*/ 829752 w 4223533"/>
              <a:gd name="connsiteY78" fmla="*/ 220276 h 1482760"/>
              <a:gd name="connsiteX79" fmla="*/ 888662 w 4223533"/>
              <a:gd name="connsiteY79" fmla="*/ 148558 h 1482760"/>
              <a:gd name="connsiteX80" fmla="*/ 916837 w 4223533"/>
              <a:gd name="connsiteY80" fmla="*/ 94770 h 1482760"/>
              <a:gd name="connsiteX81" fmla="*/ 973187 w 4223533"/>
              <a:gd name="connsiteY81" fmla="*/ 35859 h 1482760"/>
              <a:gd name="connsiteX82" fmla="*/ 1078202 w 4223533"/>
              <a:gd name="connsiteY82" fmla="*/ 12807 h 1482760"/>
              <a:gd name="connsiteX83" fmla="*/ 2282034 w 4223533"/>
              <a:gd name="connsiteY83" fmla="*/ 0 h 1482760"/>
              <a:gd name="connsiteX84" fmla="*/ 2192387 w 4223533"/>
              <a:gd name="connsiteY84" fmla="*/ 94770 h 1482760"/>
              <a:gd name="connsiteX85" fmla="*/ 2166773 w 4223533"/>
              <a:gd name="connsiteY85" fmla="*/ 156243 h 1482760"/>
              <a:gd name="connsiteX86" fmla="*/ 2192387 w 4223533"/>
              <a:gd name="connsiteY86" fmla="*/ 212592 h 1482760"/>
              <a:gd name="connsiteX87" fmla="*/ 2253859 w 4223533"/>
              <a:gd name="connsiteY87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868296 h 1482760"/>
              <a:gd name="connsiteX73" fmla="*/ 917085 w 4223533"/>
              <a:gd name="connsiteY73" fmla="*/ 1143779 h 1482760"/>
              <a:gd name="connsiteX74" fmla="*/ 493300 w 4223533"/>
              <a:gd name="connsiteY74" fmla="*/ 1482760 h 1482760"/>
              <a:gd name="connsiteX75" fmla="*/ 276502 w 4223533"/>
              <a:gd name="connsiteY75" fmla="*/ 1434049 h 1482760"/>
              <a:gd name="connsiteX76" fmla="*/ 49024 w 4223533"/>
              <a:gd name="connsiteY76" fmla="*/ 1227185 h 1482760"/>
              <a:gd name="connsiteX77" fmla="*/ 286111 w 4223533"/>
              <a:gd name="connsiteY77" fmla="*/ 905294 h 1482760"/>
              <a:gd name="connsiteX78" fmla="*/ 737543 w 4223533"/>
              <a:gd name="connsiteY78" fmla="*/ 379079 h 1482760"/>
              <a:gd name="connsiteX79" fmla="*/ 829752 w 4223533"/>
              <a:gd name="connsiteY79" fmla="*/ 220276 h 1482760"/>
              <a:gd name="connsiteX80" fmla="*/ 888662 w 4223533"/>
              <a:gd name="connsiteY80" fmla="*/ 148558 h 1482760"/>
              <a:gd name="connsiteX81" fmla="*/ 916837 w 4223533"/>
              <a:gd name="connsiteY81" fmla="*/ 94770 h 1482760"/>
              <a:gd name="connsiteX82" fmla="*/ 973187 w 4223533"/>
              <a:gd name="connsiteY82" fmla="*/ 35859 h 1482760"/>
              <a:gd name="connsiteX83" fmla="*/ 1078202 w 4223533"/>
              <a:gd name="connsiteY83" fmla="*/ 12807 h 1482760"/>
              <a:gd name="connsiteX84" fmla="*/ 2282034 w 4223533"/>
              <a:gd name="connsiteY84" fmla="*/ 0 h 1482760"/>
              <a:gd name="connsiteX85" fmla="*/ 2192387 w 4223533"/>
              <a:gd name="connsiteY85" fmla="*/ 94770 h 1482760"/>
              <a:gd name="connsiteX86" fmla="*/ 2166773 w 4223533"/>
              <a:gd name="connsiteY86" fmla="*/ 156243 h 1482760"/>
              <a:gd name="connsiteX87" fmla="*/ 2192387 w 4223533"/>
              <a:gd name="connsiteY87" fmla="*/ 212592 h 1482760"/>
              <a:gd name="connsiteX88" fmla="*/ 2253859 w 4223533"/>
              <a:gd name="connsiteY88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868296 h 1482760"/>
              <a:gd name="connsiteX73" fmla="*/ 983681 w 4223533"/>
              <a:gd name="connsiteY73" fmla="*/ 807079 h 1482760"/>
              <a:gd name="connsiteX74" fmla="*/ 917085 w 4223533"/>
              <a:gd name="connsiteY74" fmla="*/ 1143779 h 1482760"/>
              <a:gd name="connsiteX75" fmla="*/ 493300 w 4223533"/>
              <a:gd name="connsiteY75" fmla="*/ 1482760 h 1482760"/>
              <a:gd name="connsiteX76" fmla="*/ 276502 w 4223533"/>
              <a:gd name="connsiteY76" fmla="*/ 1434049 h 1482760"/>
              <a:gd name="connsiteX77" fmla="*/ 49024 w 4223533"/>
              <a:gd name="connsiteY77" fmla="*/ 1227185 h 1482760"/>
              <a:gd name="connsiteX78" fmla="*/ 286111 w 4223533"/>
              <a:gd name="connsiteY78" fmla="*/ 905294 h 1482760"/>
              <a:gd name="connsiteX79" fmla="*/ 737543 w 4223533"/>
              <a:gd name="connsiteY79" fmla="*/ 379079 h 1482760"/>
              <a:gd name="connsiteX80" fmla="*/ 829752 w 4223533"/>
              <a:gd name="connsiteY80" fmla="*/ 220276 h 1482760"/>
              <a:gd name="connsiteX81" fmla="*/ 888662 w 4223533"/>
              <a:gd name="connsiteY81" fmla="*/ 148558 h 1482760"/>
              <a:gd name="connsiteX82" fmla="*/ 916837 w 4223533"/>
              <a:gd name="connsiteY82" fmla="*/ 94770 h 1482760"/>
              <a:gd name="connsiteX83" fmla="*/ 973187 w 4223533"/>
              <a:gd name="connsiteY83" fmla="*/ 35859 h 1482760"/>
              <a:gd name="connsiteX84" fmla="*/ 1078202 w 4223533"/>
              <a:gd name="connsiteY84" fmla="*/ 12807 h 1482760"/>
              <a:gd name="connsiteX85" fmla="*/ 2282034 w 4223533"/>
              <a:gd name="connsiteY85" fmla="*/ 0 h 1482760"/>
              <a:gd name="connsiteX86" fmla="*/ 2192387 w 4223533"/>
              <a:gd name="connsiteY86" fmla="*/ 94770 h 1482760"/>
              <a:gd name="connsiteX87" fmla="*/ 2166773 w 4223533"/>
              <a:gd name="connsiteY87" fmla="*/ 156243 h 1482760"/>
              <a:gd name="connsiteX88" fmla="*/ 2192387 w 4223533"/>
              <a:gd name="connsiteY88" fmla="*/ 212592 h 1482760"/>
              <a:gd name="connsiteX89" fmla="*/ 2253859 w 4223533"/>
              <a:gd name="connsiteY89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17085 w 4223533"/>
              <a:gd name="connsiteY74" fmla="*/ 1143779 h 1482760"/>
              <a:gd name="connsiteX75" fmla="*/ 493300 w 4223533"/>
              <a:gd name="connsiteY75" fmla="*/ 1482760 h 1482760"/>
              <a:gd name="connsiteX76" fmla="*/ 276502 w 4223533"/>
              <a:gd name="connsiteY76" fmla="*/ 1434049 h 1482760"/>
              <a:gd name="connsiteX77" fmla="*/ 49024 w 4223533"/>
              <a:gd name="connsiteY77" fmla="*/ 1227185 h 1482760"/>
              <a:gd name="connsiteX78" fmla="*/ 286111 w 4223533"/>
              <a:gd name="connsiteY78" fmla="*/ 905294 h 1482760"/>
              <a:gd name="connsiteX79" fmla="*/ 737543 w 4223533"/>
              <a:gd name="connsiteY79" fmla="*/ 379079 h 1482760"/>
              <a:gd name="connsiteX80" fmla="*/ 829752 w 4223533"/>
              <a:gd name="connsiteY80" fmla="*/ 220276 h 1482760"/>
              <a:gd name="connsiteX81" fmla="*/ 888662 w 4223533"/>
              <a:gd name="connsiteY81" fmla="*/ 148558 h 1482760"/>
              <a:gd name="connsiteX82" fmla="*/ 916837 w 4223533"/>
              <a:gd name="connsiteY82" fmla="*/ 94770 h 1482760"/>
              <a:gd name="connsiteX83" fmla="*/ 973187 w 4223533"/>
              <a:gd name="connsiteY83" fmla="*/ 35859 h 1482760"/>
              <a:gd name="connsiteX84" fmla="*/ 1078202 w 4223533"/>
              <a:gd name="connsiteY84" fmla="*/ 12807 h 1482760"/>
              <a:gd name="connsiteX85" fmla="*/ 2282034 w 4223533"/>
              <a:gd name="connsiteY85" fmla="*/ 0 h 1482760"/>
              <a:gd name="connsiteX86" fmla="*/ 2192387 w 4223533"/>
              <a:gd name="connsiteY86" fmla="*/ 94770 h 1482760"/>
              <a:gd name="connsiteX87" fmla="*/ 2166773 w 4223533"/>
              <a:gd name="connsiteY87" fmla="*/ 156243 h 1482760"/>
              <a:gd name="connsiteX88" fmla="*/ 2192387 w 4223533"/>
              <a:gd name="connsiteY88" fmla="*/ 212592 h 1482760"/>
              <a:gd name="connsiteX89" fmla="*/ 2253859 w 4223533"/>
              <a:gd name="connsiteY89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1049716 w 4223533"/>
              <a:gd name="connsiteY74" fmla="*/ 1319672 h 1482760"/>
              <a:gd name="connsiteX75" fmla="*/ 917085 w 4223533"/>
              <a:gd name="connsiteY75" fmla="*/ 1143779 h 1482760"/>
              <a:gd name="connsiteX76" fmla="*/ 493300 w 4223533"/>
              <a:gd name="connsiteY76" fmla="*/ 1482760 h 1482760"/>
              <a:gd name="connsiteX77" fmla="*/ 276502 w 4223533"/>
              <a:gd name="connsiteY77" fmla="*/ 1434049 h 1482760"/>
              <a:gd name="connsiteX78" fmla="*/ 49024 w 4223533"/>
              <a:gd name="connsiteY78" fmla="*/ 1227185 h 1482760"/>
              <a:gd name="connsiteX79" fmla="*/ 286111 w 4223533"/>
              <a:gd name="connsiteY79" fmla="*/ 905294 h 1482760"/>
              <a:gd name="connsiteX80" fmla="*/ 737543 w 4223533"/>
              <a:gd name="connsiteY80" fmla="*/ 379079 h 1482760"/>
              <a:gd name="connsiteX81" fmla="*/ 829752 w 4223533"/>
              <a:gd name="connsiteY81" fmla="*/ 220276 h 1482760"/>
              <a:gd name="connsiteX82" fmla="*/ 888662 w 4223533"/>
              <a:gd name="connsiteY82" fmla="*/ 148558 h 1482760"/>
              <a:gd name="connsiteX83" fmla="*/ 916837 w 4223533"/>
              <a:gd name="connsiteY83" fmla="*/ 94770 h 1482760"/>
              <a:gd name="connsiteX84" fmla="*/ 973187 w 4223533"/>
              <a:gd name="connsiteY84" fmla="*/ 35859 h 1482760"/>
              <a:gd name="connsiteX85" fmla="*/ 1078202 w 4223533"/>
              <a:gd name="connsiteY85" fmla="*/ 12807 h 1482760"/>
              <a:gd name="connsiteX86" fmla="*/ 2282034 w 4223533"/>
              <a:gd name="connsiteY86" fmla="*/ 0 h 1482760"/>
              <a:gd name="connsiteX87" fmla="*/ 2192387 w 4223533"/>
              <a:gd name="connsiteY87" fmla="*/ 94770 h 1482760"/>
              <a:gd name="connsiteX88" fmla="*/ 2166773 w 4223533"/>
              <a:gd name="connsiteY88" fmla="*/ 156243 h 1482760"/>
              <a:gd name="connsiteX89" fmla="*/ 2192387 w 4223533"/>
              <a:gd name="connsiteY89" fmla="*/ 212592 h 1482760"/>
              <a:gd name="connsiteX90" fmla="*/ 2253859 w 4223533"/>
              <a:gd name="connsiteY90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1057401 w 4223533"/>
              <a:gd name="connsiteY74" fmla="*/ 817068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1057401 w 4223533"/>
              <a:gd name="connsiteY75" fmla="*/ 817068 h 1482760"/>
              <a:gd name="connsiteX76" fmla="*/ 1131400 w 4223533"/>
              <a:gd name="connsiteY76" fmla="*/ 965043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80872 w 4223533"/>
              <a:gd name="connsiteY75" fmla="*/ 801700 h 1482760"/>
              <a:gd name="connsiteX76" fmla="*/ 1057401 w 4223533"/>
              <a:gd name="connsiteY76" fmla="*/ 817068 h 1482760"/>
              <a:gd name="connsiteX77" fmla="*/ 1131400 w 4223533"/>
              <a:gd name="connsiteY77" fmla="*/ 965043 h 1482760"/>
              <a:gd name="connsiteX78" fmla="*/ 1049716 w 4223533"/>
              <a:gd name="connsiteY78" fmla="*/ 1319672 h 1482760"/>
              <a:gd name="connsiteX79" fmla="*/ 917085 w 4223533"/>
              <a:gd name="connsiteY79" fmla="*/ 1143779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80872 w 4223533"/>
              <a:gd name="connsiteY75" fmla="*/ 801700 h 1482760"/>
              <a:gd name="connsiteX76" fmla="*/ 975749 w 4223533"/>
              <a:gd name="connsiteY76" fmla="*/ 791455 h 1482760"/>
              <a:gd name="connsiteX77" fmla="*/ 1057401 w 4223533"/>
              <a:gd name="connsiteY77" fmla="*/ 817068 h 1482760"/>
              <a:gd name="connsiteX78" fmla="*/ 1131400 w 4223533"/>
              <a:gd name="connsiteY78" fmla="*/ 965043 h 1482760"/>
              <a:gd name="connsiteX79" fmla="*/ 1049716 w 4223533"/>
              <a:gd name="connsiteY79" fmla="*/ 1319672 h 1482760"/>
              <a:gd name="connsiteX80" fmla="*/ 917085 w 4223533"/>
              <a:gd name="connsiteY80" fmla="*/ 1143779 h 1482760"/>
              <a:gd name="connsiteX81" fmla="*/ 493300 w 4223533"/>
              <a:gd name="connsiteY81" fmla="*/ 1482760 h 1482760"/>
              <a:gd name="connsiteX82" fmla="*/ 276502 w 4223533"/>
              <a:gd name="connsiteY82" fmla="*/ 1434049 h 1482760"/>
              <a:gd name="connsiteX83" fmla="*/ 49024 w 4223533"/>
              <a:gd name="connsiteY83" fmla="*/ 1227185 h 1482760"/>
              <a:gd name="connsiteX84" fmla="*/ 286111 w 4223533"/>
              <a:gd name="connsiteY84" fmla="*/ 905294 h 1482760"/>
              <a:gd name="connsiteX85" fmla="*/ 737543 w 4223533"/>
              <a:gd name="connsiteY85" fmla="*/ 379079 h 1482760"/>
              <a:gd name="connsiteX86" fmla="*/ 829752 w 4223533"/>
              <a:gd name="connsiteY86" fmla="*/ 220276 h 1482760"/>
              <a:gd name="connsiteX87" fmla="*/ 888662 w 4223533"/>
              <a:gd name="connsiteY87" fmla="*/ 148558 h 1482760"/>
              <a:gd name="connsiteX88" fmla="*/ 916837 w 4223533"/>
              <a:gd name="connsiteY88" fmla="*/ 94770 h 1482760"/>
              <a:gd name="connsiteX89" fmla="*/ 973187 w 4223533"/>
              <a:gd name="connsiteY89" fmla="*/ 35859 h 1482760"/>
              <a:gd name="connsiteX90" fmla="*/ 1078202 w 4223533"/>
              <a:gd name="connsiteY90" fmla="*/ 12807 h 1482760"/>
              <a:gd name="connsiteX91" fmla="*/ 2282034 w 4223533"/>
              <a:gd name="connsiteY91" fmla="*/ 0 h 1482760"/>
              <a:gd name="connsiteX92" fmla="*/ 2192387 w 4223533"/>
              <a:gd name="connsiteY92" fmla="*/ 94770 h 1482760"/>
              <a:gd name="connsiteX93" fmla="*/ 2166773 w 4223533"/>
              <a:gd name="connsiteY93" fmla="*/ 156243 h 1482760"/>
              <a:gd name="connsiteX94" fmla="*/ 2192387 w 4223533"/>
              <a:gd name="connsiteY94" fmla="*/ 212592 h 1482760"/>
              <a:gd name="connsiteX95" fmla="*/ 2253859 w 4223533"/>
              <a:gd name="connsiteY95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80872 w 4223533"/>
              <a:gd name="connsiteY75" fmla="*/ 801700 h 1482760"/>
              <a:gd name="connsiteX76" fmla="*/ 975749 w 4223533"/>
              <a:gd name="connsiteY76" fmla="*/ 791455 h 1482760"/>
              <a:gd name="connsiteX77" fmla="*/ 1057401 w 4223533"/>
              <a:gd name="connsiteY77" fmla="*/ 817068 h 1482760"/>
              <a:gd name="connsiteX78" fmla="*/ 1001363 w 4223533"/>
              <a:gd name="connsiteY78" fmla="*/ 799139 h 1482760"/>
              <a:gd name="connsiteX79" fmla="*/ 1131400 w 4223533"/>
              <a:gd name="connsiteY79" fmla="*/ 965043 h 1482760"/>
              <a:gd name="connsiteX80" fmla="*/ 1049716 w 4223533"/>
              <a:gd name="connsiteY80" fmla="*/ 1319672 h 1482760"/>
              <a:gd name="connsiteX81" fmla="*/ 917085 w 4223533"/>
              <a:gd name="connsiteY81" fmla="*/ 1143779 h 1482760"/>
              <a:gd name="connsiteX82" fmla="*/ 493300 w 4223533"/>
              <a:gd name="connsiteY82" fmla="*/ 1482760 h 1482760"/>
              <a:gd name="connsiteX83" fmla="*/ 276502 w 4223533"/>
              <a:gd name="connsiteY83" fmla="*/ 1434049 h 1482760"/>
              <a:gd name="connsiteX84" fmla="*/ 49024 w 4223533"/>
              <a:gd name="connsiteY84" fmla="*/ 1227185 h 1482760"/>
              <a:gd name="connsiteX85" fmla="*/ 286111 w 4223533"/>
              <a:gd name="connsiteY85" fmla="*/ 905294 h 1482760"/>
              <a:gd name="connsiteX86" fmla="*/ 737543 w 4223533"/>
              <a:gd name="connsiteY86" fmla="*/ 379079 h 1482760"/>
              <a:gd name="connsiteX87" fmla="*/ 829752 w 4223533"/>
              <a:gd name="connsiteY87" fmla="*/ 220276 h 1482760"/>
              <a:gd name="connsiteX88" fmla="*/ 888662 w 4223533"/>
              <a:gd name="connsiteY88" fmla="*/ 148558 h 1482760"/>
              <a:gd name="connsiteX89" fmla="*/ 916837 w 4223533"/>
              <a:gd name="connsiteY89" fmla="*/ 94770 h 1482760"/>
              <a:gd name="connsiteX90" fmla="*/ 973187 w 4223533"/>
              <a:gd name="connsiteY90" fmla="*/ 35859 h 1482760"/>
              <a:gd name="connsiteX91" fmla="*/ 1078202 w 4223533"/>
              <a:gd name="connsiteY91" fmla="*/ 12807 h 1482760"/>
              <a:gd name="connsiteX92" fmla="*/ 2282034 w 4223533"/>
              <a:gd name="connsiteY92" fmla="*/ 0 h 1482760"/>
              <a:gd name="connsiteX93" fmla="*/ 2192387 w 4223533"/>
              <a:gd name="connsiteY93" fmla="*/ 94770 h 1482760"/>
              <a:gd name="connsiteX94" fmla="*/ 2166773 w 4223533"/>
              <a:gd name="connsiteY94" fmla="*/ 156243 h 1482760"/>
              <a:gd name="connsiteX95" fmla="*/ 2192387 w 4223533"/>
              <a:gd name="connsiteY95" fmla="*/ 212592 h 1482760"/>
              <a:gd name="connsiteX96" fmla="*/ 2253859 w 4223533"/>
              <a:gd name="connsiteY96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80872 w 4223533"/>
              <a:gd name="connsiteY75" fmla="*/ 801700 h 1482760"/>
              <a:gd name="connsiteX76" fmla="*/ 975749 w 4223533"/>
              <a:gd name="connsiteY76" fmla="*/ 791455 h 1482760"/>
              <a:gd name="connsiteX77" fmla="*/ 1057401 w 4223533"/>
              <a:gd name="connsiteY77" fmla="*/ 817068 h 1482760"/>
              <a:gd name="connsiteX78" fmla="*/ 1131400 w 4223533"/>
              <a:gd name="connsiteY78" fmla="*/ 965043 h 1482760"/>
              <a:gd name="connsiteX79" fmla="*/ 1049716 w 4223533"/>
              <a:gd name="connsiteY79" fmla="*/ 1319672 h 1482760"/>
              <a:gd name="connsiteX80" fmla="*/ 917085 w 4223533"/>
              <a:gd name="connsiteY80" fmla="*/ 1143779 h 1482760"/>
              <a:gd name="connsiteX81" fmla="*/ 493300 w 4223533"/>
              <a:gd name="connsiteY81" fmla="*/ 1482760 h 1482760"/>
              <a:gd name="connsiteX82" fmla="*/ 276502 w 4223533"/>
              <a:gd name="connsiteY82" fmla="*/ 1434049 h 1482760"/>
              <a:gd name="connsiteX83" fmla="*/ 49024 w 4223533"/>
              <a:gd name="connsiteY83" fmla="*/ 1227185 h 1482760"/>
              <a:gd name="connsiteX84" fmla="*/ 286111 w 4223533"/>
              <a:gd name="connsiteY84" fmla="*/ 905294 h 1482760"/>
              <a:gd name="connsiteX85" fmla="*/ 737543 w 4223533"/>
              <a:gd name="connsiteY85" fmla="*/ 379079 h 1482760"/>
              <a:gd name="connsiteX86" fmla="*/ 829752 w 4223533"/>
              <a:gd name="connsiteY86" fmla="*/ 220276 h 1482760"/>
              <a:gd name="connsiteX87" fmla="*/ 888662 w 4223533"/>
              <a:gd name="connsiteY87" fmla="*/ 148558 h 1482760"/>
              <a:gd name="connsiteX88" fmla="*/ 916837 w 4223533"/>
              <a:gd name="connsiteY88" fmla="*/ 94770 h 1482760"/>
              <a:gd name="connsiteX89" fmla="*/ 973187 w 4223533"/>
              <a:gd name="connsiteY89" fmla="*/ 35859 h 1482760"/>
              <a:gd name="connsiteX90" fmla="*/ 1078202 w 4223533"/>
              <a:gd name="connsiteY90" fmla="*/ 12807 h 1482760"/>
              <a:gd name="connsiteX91" fmla="*/ 2282034 w 4223533"/>
              <a:gd name="connsiteY91" fmla="*/ 0 h 1482760"/>
              <a:gd name="connsiteX92" fmla="*/ 2192387 w 4223533"/>
              <a:gd name="connsiteY92" fmla="*/ 94770 h 1482760"/>
              <a:gd name="connsiteX93" fmla="*/ 2166773 w 4223533"/>
              <a:gd name="connsiteY93" fmla="*/ 156243 h 1482760"/>
              <a:gd name="connsiteX94" fmla="*/ 2192387 w 4223533"/>
              <a:gd name="connsiteY94" fmla="*/ 212592 h 1482760"/>
              <a:gd name="connsiteX95" fmla="*/ 2253859 w 4223533"/>
              <a:gd name="connsiteY95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75749 w 4223533"/>
              <a:gd name="connsiteY75" fmla="*/ 791455 h 1482760"/>
              <a:gd name="connsiteX76" fmla="*/ 1057401 w 4223533"/>
              <a:gd name="connsiteY76" fmla="*/ 817068 h 1482760"/>
              <a:gd name="connsiteX77" fmla="*/ 1131400 w 4223533"/>
              <a:gd name="connsiteY77" fmla="*/ 965043 h 1482760"/>
              <a:gd name="connsiteX78" fmla="*/ 1049716 w 4223533"/>
              <a:gd name="connsiteY78" fmla="*/ 1319672 h 1482760"/>
              <a:gd name="connsiteX79" fmla="*/ 917085 w 4223533"/>
              <a:gd name="connsiteY79" fmla="*/ 1143779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676 h 1482760"/>
              <a:gd name="connsiteX75" fmla="*/ 975749 w 4223533"/>
              <a:gd name="connsiteY75" fmla="*/ 791455 h 1482760"/>
              <a:gd name="connsiteX76" fmla="*/ 1057401 w 4223533"/>
              <a:gd name="connsiteY76" fmla="*/ 817068 h 1482760"/>
              <a:gd name="connsiteX77" fmla="*/ 1131400 w 4223533"/>
              <a:gd name="connsiteY77" fmla="*/ 965043 h 1482760"/>
              <a:gd name="connsiteX78" fmla="*/ 1049716 w 4223533"/>
              <a:gd name="connsiteY78" fmla="*/ 1319672 h 1482760"/>
              <a:gd name="connsiteX79" fmla="*/ 917085 w 4223533"/>
              <a:gd name="connsiteY79" fmla="*/ 1143779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75749 w 4223533"/>
              <a:gd name="connsiteY74" fmla="*/ 791455 h 1482760"/>
              <a:gd name="connsiteX75" fmla="*/ 1057401 w 4223533"/>
              <a:gd name="connsiteY75" fmla="*/ 817068 h 1482760"/>
              <a:gd name="connsiteX76" fmla="*/ 1131400 w 4223533"/>
              <a:gd name="connsiteY76" fmla="*/ 965043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1057401 w 4223533"/>
              <a:gd name="connsiteY74" fmla="*/ 817068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57401 w 4223533"/>
              <a:gd name="connsiteY73" fmla="*/ 817068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50028 w 4223533"/>
              <a:gd name="connsiteY73" fmla="*/ 794016 h 1482760"/>
              <a:gd name="connsiteX74" fmla="*/ 1057401 w 4223533"/>
              <a:gd name="connsiteY74" fmla="*/ 817068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57401 w 4223533"/>
              <a:gd name="connsiteY73" fmla="*/ 817068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131400 w 4223533"/>
              <a:gd name="connsiteY73" fmla="*/ 965043 h 1482760"/>
              <a:gd name="connsiteX74" fmla="*/ 1049716 w 4223533"/>
              <a:gd name="connsiteY74" fmla="*/ 1319672 h 1482760"/>
              <a:gd name="connsiteX75" fmla="*/ 917085 w 4223533"/>
              <a:gd name="connsiteY75" fmla="*/ 1143779 h 1482760"/>
              <a:gd name="connsiteX76" fmla="*/ 493300 w 4223533"/>
              <a:gd name="connsiteY76" fmla="*/ 1482760 h 1482760"/>
              <a:gd name="connsiteX77" fmla="*/ 276502 w 4223533"/>
              <a:gd name="connsiteY77" fmla="*/ 1434049 h 1482760"/>
              <a:gd name="connsiteX78" fmla="*/ 49024 w 4223533"/>
              <a:gd name="connsiteY78" fmla="*/ 1227185 h 1482760"/>
              <a:gd name="connsiteX79" fmla="*/ 286111 w 4223533"/>
              <a:gd name="connsiteY79" fmla="*/ 905294 h 1482760"/>
              <a:gd name="connsiteX80" fmla="*/ 737543 w 4223533"/>
              <a:gd name="connsiteY80" fmla="*/ 379079 h 1482760"/>
              <a:gd name="connsiteX81" fmla="*/ 829752 w 4223533"/>
              <a:gd name="connsiteY81" fmla="*/ 220276 h 1482760"/>
              <a:gd name="connsiteX82" fmla="*/ 888662 w 4223533"/>
              <a:gd name="connsiteY82" fmla="*/ 148558 h 1482760"/>
              <a:gd name="connsiteX83" fmla="*/ 916837 w 4223533"/>
              <a:gd name="connsiteY83" fmla="*/ 94770 h 1482760"/>
              <a:gd name="connsiteX84" fmla="*/ 973187 w 4223533"/>
              <a:gd name="connsiteY84" fmla="*/ 35859 h 1482760"/>
              <a:gd name="connsiteX85" fmla="*/ 1078202 w 4223533"/>
              <a:gd name="connsiteY85" fmla="*/ 12807 h 1482760"/>
              <a:gd name="connsiteX86" fmla="*/ 2282034 w 4223533"/>
              <a:gd name="connsiteY86" fmla="*/ 0 h 1482760"/>
              <a:gd name="connsiteX87" fmla="*/ 2192387 w 4223533"/>
              <a:gd name="connsiteY87" fmla="*/ 94770 h 1482760"/>
              <a:gd name="connsiteX88" fmla="*/ 2166773 w 4223533"/>
              <a:gd name="connsiteY88" fmla="*/ 156243 h 1482760"/>
              <a:gd name="connsiteX89" fmla="*/ 2192387 w 4223533"/>
              <a:gd name="connsiteY89" fmla="*/ 212592 h 1482760"/>
              <a:gd name="connsiteX90" fmla="*/ 2253859 w 4223533"/>
              <a:gd name="connsiteY90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73080 w 4223533"/>
              <a:gd name="connsiteY74" fmla="*/ 881102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40030 w 4223533"/>
              <a:gd name="connsiteY74" fmla="*/ 909277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40030 w 4223533"/>
              <a:gd name="connsiteY74" fmla="*/ 909277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40030 w 4223533"/>
              <a:gd name="connsiteY74" fmla="*/ 909277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40030 w 4223533"/>
              <a:gd name="connsiteY74" fmla="*/ 909277 h 1482760"/>
              <a:gd name="connsiteX75" fmla="*/ 1111189 w 4223533"/>
              <a:gd name="connsiteY75" fmla="*/ 914399 h 1482760"/>
              <a:gd name="connsiteX76" fmla="*/ 1131400 w 4223533"/>
              <a:gd name="connsiteY76" fmla="*/ 965043 h 1482760"/>
              <a:gd name="connsiteX77" fmla="*/ 1124307 w 4223533"/>
              <a:gd name="connsiteY77" fmla="*/ 1047286 h 1482760"/>
              <a:gd name="connsiteX78" fmla="*/ 1049716 w 4223533"/>
              <a:gd name="connsiteY78" fmla="*/ 1319672 h 1482760"/>
              <a:gd name="connsiteX79" fmla="*/ 917085 w 4223533"/>
              <a:gd name="connsiteY79" fmla="*/ 1143779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506479"/>
              <a:gd name="connsiteX1" fmla="*/ 2402417 w 4223533"/>
              <a:gd name="connsiteY1" fmla="*/ 238206 h 1506479"/>
              <a:gd name="connsiteX2" fmla="*/ 2509994 w 4223533"/>
              <a:gd name="connsiteY2" fmla="*/ 253574 h 1506479"/>
              <a:gd name="connsiteX3" fmla="*/ 2512555 w 4223533"/>
              <a:gd name="connsiteY3" fmla="*/ 256135 h 1506479"/>
              <a:gd name="connsiteX4" fmla="*/ 2643183 w 4223533"/>
              <a:gd name="connsiteY4" fmla="*/ 235644 h 1506479"/>
              <a:gd name="connsiteX5" fmla="*/ 2743076 w 4223533"/>
              <a:gd name="connsiteY5" fmla="*/ 186979 h 1506479"/>
              <a:gd name="connsiteX6" fmla="*/ 2835284 w 4223533"/>
              <a:gd name="connsiteY6" fmla="*/ 192101 h 1506479"/>
              <a:gd name="connsiteX7" fmla="*/ 2917247 w 4223533"/>
              <a:gd name="connsiteY7" fmla="*/ 274064 h 1506479"/>
              <a:gd name="connsiteX8" fmla="*/ 3022262 w 4223533"/>
              <a:gd name="connsiteY8" fmla="*/ 294555 h 1506479"/>
              <a:gd name="connsiteX9" fmla="*/ 3119594 w 4223533"/>
              <a:gd name="connsiteY9" fmla="*/ 299678 h 1506479"/>
              <a:gd name="connsiteX10" fmla="*/ 3165698 w 4223533"/>
              <a:gd name="connsiteY10" fmla="*/ 266380 h 1506479"/>
              <a:gd name="connsiteX11" fmla="*/ 3286081 w 4223533"/>
              <a:gd name="connsiteY11" fmla="*/ 271503 h 1506479"/>
              <a:gd name="connsiteX12" fmla="*/ 3365483 w 4223533"/>
              <a:gd name="connsiteY12" fmla="*/ 238206 h 1506479"/>
              <a:gd name="connsiteX13" fmla="*/ 3488427 w 4223533"/>
              <a:gd name="connsiteY13" fmla="*/ 199785 h 1506479"/>
              <a:gd name="connsiteX14" fmla="*/ 3547338 w 4223533"/>
              <a:gd name="connsiteY14" fmla="*/ 166488 h 1506479"/>
              <a:gd name="connsiteX15" fmla="*/ 3688212 w 4223533"/>
              <a:gd name="connsiteY15" fmla="*/ 140874 h 1506479"/>
              <a:gd name="connsiteX16" fmla="*/ 3744562 w 4223533"/>
              <a:gd name="connsiteY16" fmla="*/ 140874 h 1506479"/>
              <a:gd name="connsiteX17" fmla="*/ 3803473 w 4223533"/>
              <a:gd name="connsiteY17" fmla="*/ 94770 h 1506479"/>
              <a:gd name="connsiteX18" fmla="*/ 3862383 w 4223533"/>
              <a:gd name="connsiteY18" fmla="*/ 53789 h 1506479"/>
              <a:gd name="connsiteX19" fmla="*/ 3962276 w 4223533"/>
              <a:gd name="connsiteY19" fmla="*/ 10246 h 1506479"/>
              <a:gd name="connsiteX20" fmla="*/ 4033994 w 4223533"/>
              <a:gd name="connsiteY20" fmla="*/ 17930 h 1506479"/>
              <a:gd name="connsiteX21" fmla="*/ 4223533 w 4223533"/>
              <a:gd name="connsiteY21" fmla="*/ 12807 h 1506479"/>
              <a:gd name="connsiteX22" fmla="*/ 4133886 w 4223533"/>
              <a:gd name="connsiteY22" fmla="*/ 84525 h 1506479"/>
              <a:gd name="connsiteX23" fmla="*/ 4087782 w 4223533"/>
              <a:gd name="connsiteY23" fmla="*/ 148558 h 1506479"/>
              <a:gd name="connsiteX24" fmla="*/ 4131325 w 4223533"/>
              <a:gd name="connsiteY24" fmla="*/ 199785 h 1506479"/>
              <a:gd name="connsiteX25" fmla="*/ 4144131 w 4223533"/>
              <a:gd name="connsiteY25" fmla="*/ 217715 h 1506479"/>
              <a:gd name="connsiteX26" fmla="*/ 4151815 w 4223533"/>
              <a:gd name="connsiteY26" fmla="*/ 225399 h 1506479"/>
              <a:gd name="connsiteX27" fmla="*/ 4172306 w 4223533"/>
              <a:gd name="connsiteY27" fmla="*/ 258696 h 1506479"/>
              <a:gd name="connsiteX28" fmla="*/ 4162061 w 4223533"/>
              <a:gd name="connsiteY28" fmla="*/ 261258 h 1506479"/>
              <a:gd name="connsiteX29" fmla="*/ 4154377 w 4223533"/>
              <a:gd name="connsiteY29" fmla="*/ 263819 h 1506479"/>
              <a:gd name="connsiteX30" fmla="*/ 4144131 w 4223533"/>
              <a:gd name="connsiteY30" fmla="*/ 266380 h 1506479"/>
              <a:gd name="connsiteX31" fmla="*/ 4108273 w 4223533"/>
              <a:gd name="connsiteY31" fmla="*/ 279187 h 1506479"/>
              <a:gd name="connsiteX32" fmla="*/ 4100588 w 4223533"/>
              <a:gd name="connsiteY32" fmla="*/ 286871 h 1506479"/>
              <a:gd name="connsiteX33" fmla="*/ 4092904 w 4223533"/>
              <a:gd name="connsiteY33" fmla="*/ 289432 h 1506479"/>
              <a:gd name="connsiteX34" fmla="*/ 4087782 w 4223533"/>
              <a:gd name="connsiteY34" fmla="*/ 291994 h 1506479"/>
              <a:gd name="connsiteX35" fmla="*/ 4033994 w 4223533"/>
              <a:gd name="connsiteY35" fmla="*/ 327853 h 1506479"/>
              <a:gd name="connsiteX36" fmla="*/ 3987889 w 4223533"/>
              <a:gd name="connsiteY36" fmla="*/ 363711 h 1506479"/>
              <a:gd name="connsiteX37" fmla="*/ 3936662 w 4223533"/>
              <a:gd name="connsiteY37" fmla="*/ 414938 h 1506479"/>
              <a:gd name="connsiteX38" fmla="*/ 3847015 w 4223533"/>
              <a:gd name="connsiteY38" fmla="*/ 517392 h 1506479"/>
              <a:gd name="connsiteX39" fmla="*/ 3762491 w 4223533"/>
              <a:gd name="connsiteY39" fmla="*/ 614723 h 1506479"/>
              <a:gd name="connsiteX40" fmla="*/ 3759930 w 4223533"/>
              <a:gd name="connsiteY40" fmla="*/ 627530 h 1506479"/>
              <a:gd name="connsiteX41" fmla="*/ 3695896 w 4223533"/>
              <a:gd name="connsiteY41" fmla="*/ 676195 h 1506479"/>
              <a:gd name="connsiteX42" fmla="*/ 3560145 w 4223533"/>
              <a:gd name="connsiteY42" fmla="*/ 740229 h 1506479"/>
              <a:gd name="connsiteX43" fmla="*/ 3555022 w 4223533"/>
              <a:gd name="connsiteY43" fmla="*/ 750474 h 1506479"/>
              <a:gd name="connsiteX44" fmla="*/ 3544777 w 4223533"/>
              <a:gd name="connsiteY44" fmla="*/ 760720 h 1506479"/>
              <a:gd name="connsiteX45" fmla="*/ 3406464 w 4223533"/>
              <a:gd name="connsiteY45" fmla="*/ 750474 h 1506479"/>
              <a:gd name="connsiteX46" fmla="*/ 3398780 w 4223533"/>
              <a:gd name="connsiteY46" fmla="*/ 747913 h 1506479"/>
              <a:gd name="connsiteX47" fmla="*/ 3388535 w 4223533"/>
              <a:gd name="connsiteY47" fmla="*/ 742790 h 1506479"/>
              <a:gd name="connsiteX48" fmla="*/ 3304010 w 4223533"/>
              <a:gd name="connsiteY48" fmla="*/ 678757 h 1506479"/>
              <a:gd name="connsiteX49" fmla="*/ 3178504 w 4223533"/>
              <a:gd name="connsiteY49" fmla="*/ 632653 h 1506479"/>
              <a:gd name="connsiteX50" fmla="*/ 3004333 w 4223533"/>
              <a:gd name="connsiteY50" fmla="*/ 601916 h 1506479"/>
              <a:gd name="connsiteX51" fmla="*/ 2881388 w 4223533"/>
              <a:gd name="connsiteY51" fmla="*/ 591671 h 1506479"/>
              <a:gd name="connsiteX52" fmla="*/ 2778935 w 4223533"/>
              <a:gd name="connsiteY52" fmla="*/ 604478 h 1506479"/>
              <a:gd name="connsiteX53" fmla="*/ 2650867 w 4223533"/>
              <a:gd name="connsiteY53" fmla="*/ 578864 h 1506479"/>
              <a:gd name="connsiteX54" fmla="*/ 2469012 w 4223533"/>
              <a:gd name="connsiteY54" fmla="*/ 540444 h 1506479"/>
              <a:gd name="connsiteX55" fmla="*/ 2366558 w 4223533"/>
              <a:gd name="connsiteY55" fmla="*/ 512269 h 1506479"/>
              <a:gd name="connsiteX56" fmla="*/ 2266666 w 4223533"/>
              <a:gd name="connsiteY56" fmla="*/ 471288 h 1506479"/>
              <a:gd name="connsiteX57" fmla="*/ 2200071 w 4223533"/>
              <a:gd name="connsiteY57" fmla="*/ 466165 h 1506479"/>
              <a:gd name="connsiteX58" fmla="*/ 2148844 w 4223533"/>
              <a:gd name="connsiteY58" fmla="*/ 440552 h 1506479"/>
              <a:gd name="connsiteX59" fmla="*/ 2054074 w 4223533"/>
              <a:gd name="connsiteY59" fmla="*/ 402132 h 1506479"/>
              <a:gd name="connsiteX60" fmla="*/ 1997725 w 4223533"/>
              <a:gd name="connsiteY60" fmla="*/ 391886 h 1506479"/>
              <a:gd name="connsiteX61" fmla="*/ 1910639 w 4223533"/>
              <a:gd name="connsiteY61" fmla="*/ 402132 h 1506479"/>
              <a:gd name="connsiteX62" fmla="*/ 1874780 w 4223533"/>
              <a:gd name="connsiteY62" fmla="*/ 399570 h 1506479"/>
              <a:gd name="connsiteX63" fmla="*/ 1805624 w 4223533"/>
              <a:gd name="connsiteY63" fmla="*/ 427745 h 1506479"/>
              <a:gd name="connsiteX64" fmla="*/ 1710854 w 4223533"/>
              <a:gd name="connsiteY64" fmla="*/ 461043 h 1506479"/>
              <a:gd name="connsiteX65" fmla="*/ 1618646 w 4223533"/>
              <a:gd name="connsiteY65" fmla="*/ 484095 h 1506479"/>
              <a:gd name="connsiteX66" fmla="*/ 1557173 w 4223533"/>
              <a:gd name="connsiteY66" fmla="*/ 499463 h 1506479"/>
              <a:gd name="connsiteX67" fmla="*/ 1413738 w 4223533"/>
              <a:gd name="connsiteY67" fmla="*/ 583987 h 1506479"/>
              <a:gd name="connsiteX68" fmla="*/ 1313846 w 4223533"/>
              <a:gd name="connsiteY68" fmla="*/ 653143 h 1506479"/>
              <a:gd name="connsiteX69" fmla="*/ 1193462 w 4223533"/>
              <a:gd name="connsiteY69" fmla="*/ 706932 h 1506479"/>
              <a:gd name="connsiteX70" fmla="*/ 1124306 w 4223533"/>
              <a:gd name="connsiteY70" fmla="*/ 763281 h 1506479"/>
              <a:gd name="connsiteX71" fmla="*/ 1119183 w 4223533"/>
              <a:gd name="connsiteY71" fmla="*/ 770965 h 1506479"/>
              <a:gd name="connsiteX72" fmla="*/ 1055150 w 4223533"/>
              <a:gd name="connsiteY72" fmla="*/ 796834 h 1506479"/>
              <a:gd name="connsiteX73" fmla="*/ 1060274 w 4223533"/>
              <a:gd name="connsiteY73" fmla="*/ 870553 h 1506479"/>
              <a:gd name="connsiteX74" fmla="*/ 1111189 w 4223533"/>
              <a:gd name="connsiteY74" fmla="*/ 914399 h 1506479"/>
              <a:gd name="connsiteX75" fmla="*/ 1131400 w 4223533"/>
              <a:gd name="connsiteY75" fmla="*/ 965043 h 1506479"/>
              <a:gd name="connsiteX76" fmla="*/ 1124307 w 4223533"/>
              <a:gd name="connsiteY76" fmla="*/ 1047286 h 1506479"/>
              <a:gd name="connsiteX77" fmla="*/ 1049716 w 4223533"/>
              <a:gd name="connsiteY77" fmla="*/ 1319672 h 1506479"/>
              <a:gd name="connsiteX78" fmla="*/ 917085 w 4223533"/>
              <a:gd name="connsiteY78" fmla="*/ 1143779 h 1506479"/>
              <a:gd name="connsiteX79" fmla="*/ 733091 w 4223533"/>
              <a:gd name="connsiteY79" fmla="*/ 1291736 h 1506479"/>
              <a:gd name="connsiteX80" fmla="*/ 493300 w 4223533"/>
              <a:gd name="connsiteY80" fmla="*/ 1482760 h 1506479"/>
              <a:gd name="connsiteX81" fmla="*/ 276502 w 4223533"/>
              <a:gd name="connsiteY81" fmla="*/ 1434049 h 1506479"/>
              <a:gd name="connsiteX82" fmla="*/ 49024 w 4223533"/>
              <a:gd name="connsiteY82" fmla="*/ 1227185 h 1506479"/>
              <a:gd name="connsiteX83" fmla="*/ 286111 w 4223533"/>
              <a:gd name="connsiteY83" fmla="*/ 905294 h 1506479"/>
              <a:gd name="connsiteX84" fmla="*/ 737543 w 4223533"/>
              <a:gd name="connsiteY84" fmla="*/ 379079 h 1506479"/>
              <a:gd name="connsiteX85" fmla="*/ 829752 w 4223533"/>
              <a:gd name="connsiteY85" fmla="*/ 220276 h 1506479"/>
              <a:gd name="connsiteX86" fmla="*/ 888662 w 4223533"/>
              <a:gd name="connsiteY86" fmla="*/ 148558 h 1506479"/>
              <a:gd name="connsiteX87" fmla="*/ 916837 w 4223533"/>
              <a:gd name="connsiteY87" fmla="*/ 94770 h 1506479"/>
              <a:gd name="connsiteX88" fmla="*/ 973187 w 4223533"/>
              <a:gd name="connsiteY88" fmla="*/ 35859 h 1506479"/>
              <a:gd name="connsiteX89" fmla="*/ 1078202 w 4223533"/>
              <a:gd name="connsiteY89" fmla="*/ 12807 h 1506479"/>
              <a:gd name="connsiteX90" fmla="*/ 2282034 w 4223533"/>
              <a:gd name="connsiteY90" fmla="*/ 0 h 1506479"/>
              <a:gd name="connsiteX91" fmla="*/ 2192387 w 4223533"/>
              <a:gd name="connsiteY91" fmla="*/ 94770 h 1506479"/>
              <a:gd name="connsiteX92" fmla="*/ 2166773 w 4223533"/>
              <a:gd name="connsiteY92" fmla="*/ 156243 h 1506479"/>
              <a:gd name="connsiteX93" fmla="*/ 2192387 w 4223533"/>
              <a:gd name="connsiteY93" fmla="*/ 212592 h 1506479"/>
              <a:gd name="connsiteX94" fmla="*/ 2253859 w 4223533"/>
              <a:gd name="connsiteY94" fmla="*/ 245890 h 1506479"/>
              <a:gd name="connsiteX0" fmla="*/ 2253859 w 4223533"/>
              <a:gd name="connsiteY0" fmla="*/ 245890 h 1515631"/>
              <a:gd name="connsiteX1" fmla="*/ 2402417 w 4223533"/>
              <a:gd name="connsiteY1" fmla="*/ 238206 h 1515631"/>
              <a:gd name="connsiteX2" fmla="*/ 2509994 w 4223533"/>
              <a:gd name="connsiteY2" fmla="*/ 253574 h 1515631"/>
              <a:gd name="connsiteX3" fmla="*/ 2512555 w 4223533"/>
              <a:gd name="connsiteY3" fmla="*/ 256135 h 1515631"/>
              <a:gd name="connsiteX4" fmla="*/ 2643183 w 4223533"/>
              <a:gd name="connsiteY4" fmla="*/ 235644 h 1515631"/>
              <a:gd name="connsiteX5" fmla="*/ 2743076 w 4223533"/>
              <a:gd name="connsiteY5" fmla="*/ 186979 h 1515631"/>
              <a:gd name="connsiteX6" fmla="*/ 2835284 w 4223533"/>
              <a:gd name="connsiteY6" fmla="*/ 192101 h 1515631"/>
              <a:gd name="connsiteX7" fmla="*/ 2917247 w 4223533"/>
              <a:gd name="connsiteY7" fmla="*/ 274064 h 1515631"/>
              <a:gd name="connsiteX8" fmla="*/ 3022262 w 4223533"/>
              <a:gd name="connsiteY8" fmla="*/ 294555 h 1515631"/>
              <a:gd name="connsiteX9" fmla="*/ 3119594 w 4223533"/>
              <a:gd name="connsiteY9" fmla="*/ 299678 h 1515631"/>
              <a:gd name="connsiteX10" fmla="*/ 3165698 w 4223533"/>
              <a:gd name="connsiteY10" fmla="*/ 266380 h 1515631"/>
              <a:gd name="connsiteX11" fmla="*/ 3286081 w 4223533"/>
              <a:gd name="connsiteY11" fmla="*/ 271503 h 1515631"/>
              <a:gd name="connsiteX12" fmla="*/ 3365483 w 4223533"/>
              <a:gd name="connsiteY12" fmla="*/ 238206 h 1515631"/>
              <a:gd name="connsiteX13" fmla="*/ 3488427 w 4223533"/>
              <a:gd name="connsiteY13" fmla="*/ 199785 h 1515631"/>
              <a:gd name="connsiteX14" fmla="*/ 3547338 w 4223533"/>
              <a:gd name="connsiteY14" fmla="*/ 166488 h 1515631"/>
              <a:gd name="connsiteX15" fmla="*/ 3688212 w 4223533"/>
              <a:gd name="connsiteY15" fmla="*/ 140874 h 1515631"/>
              <a:gd name="connsiteX16" fmla="*/ 3744562 w 4223533"/>
              <a:gd name="connsiteY16" fmla="*/ 140874 h 1515631"/>
              <a:gd name="connsiteX17" fmla="*/ 3803473 w 4223533"/>
              <a:gd name="connsiteY17" fmla="*/ 94770 h 1515631"/>
              <a:gd name="connsiteX18" fmla="*/ 3862383 w 4223533"/>
              <a:gd name="connsiteY18" fmla="*/ 53789 h 1515631"/>
              <a:gd name="connsiteX19" fmla="*/ 3962276 w 4223533"/>
              <a:gd name="connsiteY19" fmla="*/ 10246 h 1515631"/>
              <a:gd name="connsiteX20" fmla="*/ 4033994 w 4223533"/>
              <a:gd name="connsiteY20" fmla="*/ 17930 h 1515631"/>
              <a:gd name="connsiteX21" fmla="*/ 4223533 w 4223533"/>
              <a:gd name="connsiteY21" fmla="*/ 12807 h 1515631"/>
              <a:gd name="connsiteX22" fmla="*/ 4133886 w 4223533"/>
              <a:gd name="connsiteY22" fmla="*/ 84525 h 1515631"/>
              <a:gd name="connsiteX23" fmla="*/ 4087782 w 4223533"/>
              <a:gd name="connsiteY23" fmla="*/ 148558 h 1515631"/>
              <a:gd name="connsiteX24" fmla="*/ 4131325 w 4223533"/>
              <a:gd name="connsiteY24" fmla="*/ 199785 h 1515631"/>
              <a:gd name="connsiteX25" fmla="*/ 4144131 w 4223533"/>
              <a:gd name="connsiteY25" fmla="*/ 217715 h 1515631"/>
              <a:gd name="connsiteX26" fmla="*/ 4151815 w 4223533"/>
              <a:gd name="connsiteY26" fmla="*/ 225399 h 1515631"/>
              <a:gd name="connsiteX27" fmla="*/ 4172306 w 4223533"/>
              <a:gd name="connsiteY27" fmla="*/ 258696 h 1515631"/>
              <a:gd name="connsiteX28" fmla="*/ 4162061 w 4223533"/>
              <a:gd name="connsiteY28" fmla="*/ 261258 h 1515631"/>
              <a:gd name="connsiteX29" fmla="*/ 4154377 w 4223533"/>
              <a:gd name="connsiteY29" fmla="*/ 263819 h 1515631"/>
              <a:gd name="connsiteX30" fmla="*/ 4144131 w 4223533"/>
              <a:gd name="connsiteY30" fmla="*/ 266380 h 1515631"/>
              <a:gd name="connsiteX31" fmla="*/ 4108273 w 4223533"/>
              <a:gd name="connsiteY31" fmla="*/ 279187 h 1515631"/>
              <a:gd name="connsiteX32" fmla="*/ 4100588 w 4223533"/>
              <a:gd name="connsiteY32" fmla="*/ 286871 h 1515631"/>
              <a:gd name="connsiteX33" fmla="*/ 4092904 w 4223533"/>
              <a:gd name="connsiteY33" fmla="*/ 289432 h 1515631"/>
              <a:gd name="connsiteX34" fmla="*/ 4087782 w 4223533"/>
              <a:gd name="connsiteY34" fmla="*/ 291994 h 1515631"/>
              <a:gd name="connsiteX35" fmla="*/ 4033994 w 4223533"/>
              <a:gd name="connsiteY35" fmla="*/ 327853 h 1515631"/>
              <a:gd name="connsiteX36" fmla="*/ 3987889 w 4223533"/>
              <a:gd name="connsiteY36" fmla="*/ 363711 h 1515631"/>
              <a:gd name="connsiteX37" fmla="*/ 3936662 w 4223533"/>
              <a:gd name="connsiteY37" fmla="*/ 414938 h 1515631"/>
              <a:gd name="connsiteX38" fmla="*/ 3847015 w 4223533"/>
              <a:gd name="connsiteY38" fmla="*/ 517392 h 1515631"/>
              <a:gd name="connsiteX39" fmla="*/ 3762491 w 4223533"/>
              <a:gd name="connsiteY39" fmla="*/ 614723 h 1515631"/>
              <a:gd name="connsiteX40" fmla="*/ 3759930 w 4223533"/>
              <a:gd name="connsiteY40" fmla="*/ 627530 h 1515631"/>
              <a:gd name="connsiteX41" fmla="*/ 3695896 w 4223533"/>
              <a:gd name="connsiteY41" fmla="*/ 676195 h 1515631"/>
              <a:gd name="connsiteX42" fmla="*/ 3560145 w 4223533"/>
              <a:gd name="connsiteY42" fmla="*/ 740229 h 1515631"/>
              <a:gd name="connsiteX43" fmla="*/ 3555022 w 4223533"/>
              <a:gd name="connsiteY43" fmla="*/ 750474 h 1515631"/>
              <a:gd name="connsiteX44" fmla="*/ 3544777 w 4223533"/>
              <a:gd name="connsiteY44" fmla="*/ 760720 h 1515631"/>
              <a:gd name="connsiteX45" fmla="*/ 3406464 w 4223533"/>
              <a:gd name="connsiteY45" fmla="*/ 750474 h 1515631"/>
              <a:gd name="connsiteX46" fmla="*/ 3398780 w 4223533"/>
              <a:gd name="connsiteY46" fmla="*/ 747913 h 1515631"/>
              <a:gd name="connsiteX47" fmla="*/ 3388535 w 4223533"/>
              <a:gd name="connsiteY47" fmla="*/ 742790 h 1515631"/>
              <a:gd name="connsiteX48" fmla="*/ 3304010 w 4223533"/>
              <a:gd name="connsiteY48" fmla="*/ 678757 h 1515631"/>
              <a:gd name="connsiteX49" fmla="*/ 3178504 w 4223533"/>
              <a:gd name="connsiteY49" fmla="*/ 632653 h 1515631"/>
              <a:gd name="connsiteX50" fmla="*/ 3004333 w 4223533"/>
              <a:gd name="connsiteY50" fmla="*/ 601916 h 1515631"/>
              <a:gd name="connsiteX51" fmla="*/ 2881388 w 4223533"/>
              <a:gd name="connsiteY51" fmla="*/ 591671 h 1515631"/>
              <a:gd name="connsiteX52" fmla="*/ 2778935 w 4223533"/>
              <a:gd name="connsiteY52" fmla="*/ 604478 h 1515631"/>
              <a:gd name="connsiteX53" fmla="*/ 2650867 w 4223533"/>
              <a:gd name="connsiteY53" fmla="*/ 578864 h 1515631"/>
              <a:gd name="connsiteX54" fmla="*/ 2469012 w 4223533"/>
              <a:gd name="connsiteY54" fmla="*/ 540444 h 1515631"/>
              <a:gd name="connsiteX55" fmla="*/ 2366558 w 4223533"/>
              <a:gd name="connsiteY55" fmla="*/ 512269 h 1515631"/>
              <a:gd name="connsiteX56" fmla="*/ 2266666 w 4223533"/>
              <a:gd name="connsiteY56" fmla="*/ 471288 h 1515631"/>
              <a:gd name="connsiteX57" fmla="*/ 2200071 w 4223533"/>
              <a:gd name="connsiteY57" fmla="*/ 466165 h 1515631"/>
              <a:gd name="connsiteX58" fmla="*/ 2148844 w 4223533"/>
              <a:gd name="connsiteY58" fmla="*/ 440552 h 1515631"/>
              <a:gd name="connsiteX59" fmla="*/ 2054074 w 4223533"/>
              <a:gd name="connsiteY59" fmla="*/ 402132 h 1515631"/>
              <a:gd name="connsiteX60" fmla="*/ 1997725 w 4223533"/>
              <a:gd name="connsiteY60" fmla="*/ 391886 h 1515631"/>
              <a:gd name="connsiteX61" fmla="*/ 1910639 w 4223533"/>
              <a:gd name="connsiteY61" fmla="*/ 402132 h 1515631"/>
              <a:gd name="connsiteX62" fmla="*/ 1874780 w 4223533"/>
              <a:gd name="connsiteY62" fmla="*/ 399570 h 1515631"/>
              <a:gd name="connsiteX63" fmla="*/ 1805624 w 4223533"/>
              <a:gd name="connsiteY63" fmla="*/ 427745 h 1515631"/>
              <a:gd name="connsiteX64" fmla="*/ 1710854 w 4223533"/>
              <a:gd name="connsiteY64" fmla="*/ 461043 h 1515631"/>
              <a:gd name="connsiteX65" fmla="*/ 1618646 w 4223533"/>
              <a:gd name="connsiteY65" fmla="*/ 484095 h 1515631"/>
              <a:gd name="connsiteX66" fmla="*/ 1557173 w 4223533"/>
              <a:gd name="connsiteY66" fmla="*/ 499463 h 1515631"/>
              <a:gd name="connsiteX67" fmla="*/ 1413738 w 4223533"/>
              <a:gd name="connsiteY67" fmla="*/ 583987 h 1515631"/>
              <a:gd name="connsiteX68" fmla="*/ 1313846 w 4223533"/>
              <a:gd name="connsiteY68" fmla="*/ 653143 h 1515631"/>
              <a:gd name="connsiteX69" fmla="*/ 1193462 w 4223533"/>
              <a:gd name="connsiteY69" fmla="*/ 706932 h 1515631"/>
              <a:gd name="connsiteX70" fmla="*/ 1124306 w 4223533"/>
              <a:gd name="connsiteY70" fmla="*/ 763281 h 1515631"/>
              <a:gd name="connsiteX71" fmla="*/ 1119183 w 4223533"/>
              <a:gd name="connsiteY71" fmla="*/ 770965 h 1515631"/>
              <a:gd name="connsiteX72" fmla="*/ 1055150 w 4223533"/>
              <a:gd name="connsiteY72" fmla="*/ 796834 h 1515631"/>
              <a:gd name="connsiteX73" fmla="*/ 1060274 w 4223533"/>
              <a:gd name="connsiteY73" fmla="*/ 870553 h 1515631"/>
              <a:gd name="connsiteX74" fmla="*/ 1111189 w 4223533"/>
              <a:gd name="connsiteY74" fmla="*/ 914399 h 1515631"/>
              <a:gd name="connsiteX75" fmla="*/ 1131400 w 4223533"/>
              <a:gd name="connsiteY75" fmla="*/ 965043 h 1515631"/>
              <a:gd name="connsiteX76" fmla="*/ 1124307 w 4223533"/>
              <a:gd name="connsiteY76" fmla="*/ 1047286 h 1515631"/>
              <a:gd name="connsiteX77" fmla="*/ 1049716 w 4223533"/>
              <a:gd name="connsiteY77" fmla="*/ 1319672 h 1515631"/>
              <a:gd name="connsiteX78" fmla="*/ 917085 w 4223533"/>
              <a:gd name="connsiteY78" fmla="*/ 1143779 h 1515631"/>
              <a:gd name="connsiteX79" fmla="*/ 733091 w 4223533"/>
              <a:gd name="connsiteY79" fmla="*/ 1291736 h 1515631"/>
              <a:gd name="connsiteX80" fmla="*/ 493300 w 4223533"/>
              <a:gd name="connsiteY80" fmla="*/ 1482760 h 1515631"/>
              <a:gd name="connsiteX81" fmla="*/ 489764 w 4223533"/>
              <a:gd name="connsiteY81" fmla="*/ 1417498 h 1515631"/>
              <a:gd name="connsiteX82" fmla="*/ 276502 w 4223533"/>
              <a:gd name="connsiteY82" fmla="*/ 1434049 h 1515631"/>
              <a:gd name="connsiteX83" fmla="*/ 49024 w 4223533"/>
              <a:gd name="connsiteY83" fmla="*/ 1227185 h 1515631"/>
              <a:gd name="connsiteX84" fmla="*/ 286111 w 4223533"/>
              <a:gd name="connsiteY84" fmla="*/ 905294 h 1515631"/>
              <a:gd name="connsiteX85" fmla="*/ 737543 w 4223533"/>
              <a:gd name="connsiteY85" fmla="*/ 379079 h 1515631"/>
              <a:gd name="connsiteX86" fmla="*/ 829752 w 4223533"/>
              <a:gd name="connsiteY86" fmla="*/ 220276 h 1515631"/>
              <a:gd name="connsiteX87" fmla="*/ 888662 w 4223533"/>
              <a:gd name="connsiteY87" fmla="*/ 148558 h 1515631"/>
              <a:gd name="connsiteX88" fmla="*/ 916837 w 4223533"/>
              <a:gd name="connsiteY88" fmla="*/ 94770 h 1515631"/>
              <a:gd name="connsiteX89" fmla="*/ 973187 w 4223533"/>
              <a:gd name="connsiteY89" fmla="*/ 35859 h 1515631"/>
              <a:gd name="connsiteX90" fmla="*/ 1078202 w 4223533"/>
              <a:gd name="connsiteY90" fmla="*/ 12807 h 1515631"/>
              <a:gd name="connsiteX91" fmla="*/ 2282034 w 4223533"/>
              <a:gd name="connsiteY91" fmla="*/ 0 h 1515631"/>
              <a:gd name="connsiteX92" fmla="*/ 2192387 w 4223533"/>
              <a:gd name="connsiteY92" fmla="*/ 94770 h 1515631"/>
              <a:gd name="connsiteX93" fmla="*/ 2166773 w 4223533"/>
              <a:gd name="connsiteY93" fmla="*/ 156243 h 1515631"/>
              <a:gd name="connsiteX94" fmla="*/ 2192387 w 4223533"/>
              <a:gd name="connsiteY94" fmla="*/ 212592 h 1515631"/>
              <a:gd name="connsiteX95" fmla="*/ 2253859 w 4223533"/>
              <a:gd name="connsiteY95" fmla="*/ 245890 h 1515631"/>
              <a:gd name="connsiteX0" fmla="*/ 2253859 w 4223533"/>
              <a:gd name="connsiteY0" fmla="*/ 245890 h 1477678"/>
              <a:gd name="connsiteX1" fmla="*/ 2402417 w 4223533"/>
              <a:gd name="connsiteY1" fmla="*/ 238206 h 1477678"/>
              <a:gd name="connsiteX2" fmla="*/ 2509994 w 4223533"/>
              <a:gd name="connsiteY2" fmla="*/ 253574 h 1477678"/>
              <a:gd name="connsiteX3" fmla="*/ 2512555 w 4223533"/>
              <a:gd name="connsiteY3" fmla="*/ 256135 h 1477678"/>
              <a:gd name="connsiteX4" fmla="*/ 2643183 w 4223533"/>
              <a:gd name="connsiteY4" fmla="*/ 235644 h 1477678"/>
              <a:gd name="connsiteX5" fmla="*/ 2743076 w 4223533"/>
              <a:gd name="connsiteY5" fmla="*/ 186979 h 1477678"/>
              <a:gd name="connsiteX6" fmla="*/ 2835284 w 4223533"/>
              <a:gd name="connsiteY6" fmla="*/ 192101 h 1477678"/>
              <a:gd name="connsiteX7" fmla="*/ 2917247 w 4223533"/>
              <a:gd name="connsiteY7" fmla="*/ 274064 h 1477678"/>
              <a:gd name="connsiteX8" fmla="*/ 3022262 w 4223533"/>
              <a:gd name="connsiteY8" fmla="*/ 294555 h 1477678"/>
              <a:gd name="connsiteX9" fmla="*/ 3119594 w 4223533"/>
              <a:gd name="connsiteY9" fmla="*/ 299678 h 1477678"/>
              <a:gd name="connsiteX10" fmla="*/ 3165698 w 4223533"/>
              <a:gd name="connsiteY10" fmla="*/ 266380 h 1477678"/>
              <a:gd name="connsiteX11" fmla="*/ 3286081 w 4223533"/>
              <a:gd name="connsiteY11" fmla="*/ 271503 h 1477678"/>
              <a:gd name="connsiteX12" fmla="*/ 3365483 w 4223533"/>
              <a:gd name="connsiteY12" fmla="*/ 238206 h 1477678"/>
              <a:gd name="connsiteX13" fmla="*/ 3488427 w 4223533"/>
              <a:gd name="connsiteY13" fmla="*/ 199785 h 1477678"/>
              <a:gd name="connsiteX14" fmla="*/ 3547338 w 4223533"/>
              <a:gd name="connsiteY14" fmla="*/ 166488 h 1477678"/>
              <a:gd name="connsiteX15" fmla="*/ 3688212 w 4223533"/>
              <a:gd name="connsiteY15" fmla="*/ 140874 h 1477678"/>
              <a:gd name="connsiteX16" fmla="*/ 3744562 w 4223533"/>
              <a:gd name="connsiteY16" fmla="*/ 140874 h 1477678"/>
              <a:gd name="connsiteX17" fmla="*/ 3803473 w 4223533"/>
              <a:gd name="connsiteY17" fmla="*/ 94770 h 1477678"/>
              <a:gd name="connsiteX18" fmla="*/ 3862383 w 4223533"/>
              <a:gd name="connsiteY18" fmla="*/ 53789 h 1477678"/>
              <a:gd name="connsiteX19" fmla="*/ 3962276 w 4223533"/>
              <a:gd name="connsiteY19" fmla="*/ 10246 h 1477678"/>
              <a:gd name="connsiteX20" fmla="*/ 4033994 w 4223533"/>
              <a:gd name="connsiteY20" fmla="*/ 17930 h 1477678"/>
              <a:gd name="connsiteX21" fmla="*/ 4223533 w 4223533"/>
              <a:gd name="connsiteY21" fmla="*/ 12807 h 1477678"/>
              <a:gd name="connsiteX22" fmla="*/ 4133886 w 4223533"/>
              <a:gd name="connsiteY22" fmla="*/ 84525 h 1477678"/>
              <a:gd name="connsiteX23" fmla="*/ 4087782 w 4223533"/>
              <a:gd name="connsiteY23" fmla="*/ 148558 h 1477678"/>
              <a:gd name="connsiteX24" fmla="*/ 4131325 w 4223533"/>
              <a:gd name="connsiteY24" fmla="*/ 199785 h 1477678"/>
              <a:gd name="connsiteX25" fmla="*/ 4144131 w 4223533"/>
              <a:gd name="connsiteY25" fmla="*/ 217715 h 1477678"/>
              <a:gd name="connsiteX26" fmla="*/ 4151815 w 4223533"/>
              <a:gd name="connsiteY26" fmla="*/ 225399 h 1477678"/>
              <a:gd name="connsiteX27" fmla="*/ 4172306 w 4223533"/>
              <a:gd name="connsiteY27" fmla="*/ 258696 h 1477678"/>
              <a:gd name="connsiteX28" fmla="*/ 4162061 w 4223533"/>
              <a:gd name="connsiteY28" fmla="*/ 261258 h 1477678"/>
              <a:gd name="connsiteX29" fmla="*/ 4154377 w 4223533"/>
              <a:gd name="connsiteY29" fmla="*/ 263819 h 1477678"/>
              <a:gd name="connsiteX30" fmla="*/ 4144131 w 4223533"/>
              <a:gd name="connsiteY30" fmla="*/ 266380 h 1477678"/>
              <a:gd name="connsiteX31" fmla="*/ 4108273 w 4223533"/>
              <a:gd name="connsiteY31" fmla="*/ 279187 h 1477678"/>
              <a:gd name="connsiteX32" fmla="*/ 4100588 w 4223533"/>
              <a:gd name="connsiteY32" fmla="*/ 286871 h 1477678"/>
              <a:gd name="connsiteX33" fmla="*/ 4092904 w 4223533"/>
              <a:gd name="connsiteY33" fmla="*/ 289432 h 1477678"/>
              <a:gd name="connsiteX34" fmla="*/ 4087782 w 4223533"/>
              <a:gd name="connsiteY34" fmla="*/ 291994 h 1477678"/>
              <a:gd name="connsiteX35" fmla="*/ 4033994 w 4223533"/>
              <a:gd name="connsiteY35" fmla="*/ 327853 h 1477678"/>
              <a:gd name="connsiteX36" fmla="*/ 3987889 w 4223533"/>
              <a:gd name="connsiteY36" fmla="*/ 363711 h 1477678"/>
              <a:gd name="connsiteX37" fmla="*/ 3936662 w 4223533"/>
              <a:gd name="connsiteY37" fmla="*/ 414938 h 1477678"/>
              <a:gd name="connsiteX38" fmla="*/ 3847015 w 4223533"/>
              <a:gd name="connsiteY38" fmla="*/ 517392 h 1477678"/>
              <a:gd name="connsiteX39" fmla="*/ 3762491 w 4223533"/>
              <a:gd name="connsiteY39" fmla="*/ 614723 h 1477678"/>
              <a:gd name="connsiteX40" fmla="*/ 3759930 w 4223533"/>
              <a:gd name="connsiteY40" fmla="*/ 627530 h 1477678"/>
              <a:gd name="connsiteX41" fmla="*/ 3695896 w 4223533"/>
              <a:gd name="connsiteY41" fmla="*/ 676195 h 1477678"/>
              <a:gd name="connsiteX42" fmla="*/ 3560145 w 4223533"/>
              <a:gd name="connsiteY42" fmla="*/ 740229 h 1477678"/>
              <a:gd name="connsiteX43" fmla="*/ 3555022 w 4223533"/>
              <a:gd name="connsiteY43" fmla="*/ 750474 h 1477678"/>
              <a:gd name="connsiteX44" fmla="*/ 3544777 w 4223533"/>
              <a:gd name="connsiteY44" fmla="*/ 760720 h 1477678"/>
              <a:gd name="connsiteX45" fmla="*/ 3406464 w 4223533"/>
              <a:gd name="connsiteY45" fmla="*/ 750474 h 1477678"/>
              <a:gd name="connsiteX46" fmla="*/ 3398780 w 4223533"/>
              <a:gd name="connsiteY46" fmla="*/ 747913 h 1477678"/>
              <a:gd name="connsiteX47" fmla="*/ 3388535 w 4223533"/>
              <a:gd name="connsiteY47" fmla="*/ 742790 h 1477678"/>
              <a:gd name="connsiteX48" fmla="*/ 3304010 w 4223533"/>
              <a:gd name="connsiteY48" fmla="*/ 678757 h 1477678"/>
              <a:gd name="connsiteX49" fmla="*/ 3178504 w 4223533"/>
              <a:gd name="connsiteY49" fmla="*/ 632653 h 1477678"/>
              <a:gd name="connsiteX50" fmla="*/ 3004333 w 4223533"/>
              <a:gd name="connsiteY50" fmla="*/ 601916 h 1477678"/>
              <a:gd name="connsiteX51" fmla="*/ 2881388 w 4223533"/>
              <a:gd name="connsiteY51" fmla="*/ 591671 h 1477678"/>
              <a:gd name="connsiteX52" fmla="*/ 2778935 w 4223533"/>
              <a:gd name="connsiteY52" fmla="*/ 604478 h 1477678"/>
              <a:gd name="connsiteX53" fmla="*/ 2650867 w 4223533"/>
              <a:gd name="connsiteY53" fmla="*/ 578864 h 1477678"/>
              <a:gd name="connsiteX54" fmla="*/ 2469012 w 4223533"/>
              <a:gd name="connsiteY54" fmla="*/ 540444 h 1477678"/>
              <a:gd name="connsiteX55" fmla="*/ 2366558 w 4223533"/>
              <a:gd name="connsiteY55" fmla="*/ 512269 h 1477678"/>
              <a:gd name="connsiteX56" fmla="*/ 2266666 w 4223533"/>
              <a:gd name="connsiteY56" fmla="*/ 471288 h 1477678"/>
              <a:gd name="connsiteX57" fmla="*/ 2200071 w 4223533"/>
              <a:gd name="connsiteY57" fmla="*/ 466165 h 1477678"/>
              <a:gd name="connsiteX58" fmla="*/ 2148844 w 4223533"/>
              <a:gd name="connsiteY58" fmla="*/ 440552 h 1477678"/>
              <a:gd name="connsiteX59" fmla="*/ 2054074 w 4223533"/>
              <a:gd name="connsiteY59" fmla="*/ 402132 h 1477678"/>
              <a:gd name="connsiteX60" fmla="*/ 1997725 w 4223533"/>
              <a:gd name="connsiteY60" fmla="*/ 391886 h 1477678"/>
              <a:gd name="connsiteX61" fmla="*/ 1910639 w 4223533"/>
              <a:gd name="connsiteY61" fmla="*/ 402132 h 1477678"/>
              <a:gd name="connsiteX62" fmla="*/ 1874780 w 4223533"/>
              <a:gd name="connsiteY62" fmla="*/ 399570 h 1477678"/>
              <a:gd name="connsiteX63" fmla="*/ 1805624 w 4223533"/>
              <a:gd name="connsiteY63" fmla="*/ 427745 h 1477678"/>
              <a:gd name="connsiteX64" fmla="*/ 1710854 w 4223533"/>
              <a:gd name="connsiteY64" fmla="*/ 461043 h 1477678"/>
              <a:gd name="connsiteX65" fmla="*/ 1618646 w 4223533"/>
              <a:gd name="connsiteY65" fmla="*/ 484095 h 1477678"/>
              <a:gd name="connsiteX66" fmla="*/ 1557173 w 4223533"/>
              <a:gd name="connsiteY66" fmla="*/ 499463 h 1477678"/>
              <a:gd name="connsiteX67" fmla="*/ 1413738 w 4223533"/>
              <a:gd name="connsiteY67" fmla="*/ 583987 h 1477678"/>
              <a:gd name="connsiteX68" fmla="*/ 1313846 w 4223533"/>
              <a:gd name="connsiteY68" fmla="*/ 653143 h 1477678"/>
              <a:gd name="connsiteX69" fmla="*/ 1193462 w 4223533"/>
              <a:gd name="connsiteY69" fmla="*/ 706932 h 1477678"/>
              <a:gd name="connsiteX70" fmla="*/ 1124306 w 4223533"/>
              <a:gd name="connsiteY70" fmla="*/ 763281 h 1477678"/>
              <a:gd name="connsiteX71" fmla="*/ 1119183 w 4223533"/>
              <a:gd name="connsiteY71" fmla="*/ 770965 h 1477678"/>
              <a:gd name="connsiteX72" fmla="*/ 1055150 w 4223533"/>
              <a:gd name="connsiteY72" fmla="*/ 796834 h 1477678"/>
              <a:gd name="connsiteX73" fmla="*/ 1060274 w 4223533"/>
              <a:gd name="connsiteY73" fmla="*/ 870553 h 1477678"/>
              <a:gd name="connsiteX74" fmla="*/ 1111189 w 4223533"/>
              <a:gd name="connsiteY74" fmla="*/ 914399 h 1477678"/>
              <a:gd name="connsiteX75" fmla="*/ 1131400 w 4223533"/>
              <a:gd name="connsiteY75" fmla="*/ 965043 h 1477678"/>
              <a:gd name="connsiteX76" fmla="*/ 1124307 w 4223533"/>
              <a:gd name="connsiteY76" fmla="*/ 1047286 h 1477678"/>
              <a:gd name="connsiteX77" fmla="*/ 1049716 w 4223533"/>
              <a:gd name="connsiteY77" fmla="*/ 1319672 h 1477678"/>
              <a:gd name="connsiteX78" fmla="*/ 917085 w 4223533"/>
              <a:gd name="connsiteY78" fmla="*/ 1143779 h 1477678"/>
              <a:gd name="connsiteX79" fmla="*/ 733091 w 4223533"/>
              <a:gd name="connsiteY79" fmla="*/ 1291736 h 1477678"/>
              <a:gd name="connsiteX80" fmla="*/ 493300 w 4223533"/>
              <a:gd name="connsiteY80" fmla="*/ 1411298 h 1477678"/>
              <a:gd name="connsiteX81" fmla="*/ 489764 w 4223533"/>
              <a:gd name="connsiteY81" fmla="*/ 1417498 h 1477678"/>
              <a:gd name="connsiteX82" fmla="*/ 276502 w 4223533"/>
              <a:gd name="connsiteY82" fmla="*/ 1434049 h 1477678"/>
              <a:gd name="connsiteX83" fmla="*/ 49024 w 4223533"/>
              <a:gd name="connsiteY83" fmla="*/ 1227185 h 1477678"/>
              <a:gd name="connsiteX84" fmla="*/ 286111 w 4223533"/>
              <a:gd name="connsiteY84" fmla="*/ 905294 h 1477678"/>
              <a:gd name="connsiteX85" fmla="*/ 737543 w 4223533"/>
              <a:gd name="connsiteY85" fmla="*/ 379079 h 1477678"/>
              <a:gd name="connsiteX86" fmla="*/ 829752 w 4223533"/>
              <a:gd name="connsiteY86" fmla="*/ 220276 h 1477678"/>
              <a:gd name="connsiteX87" fmla="*/ 888662 w 4223533"/>
              <a:gd name="connsiteY87" fmla="*/ 148558 h 1477678"/>
              <a:gd name="connsiteX88" fmla="*/ 916837 w 4223533"/>
              <a:gd name="connsiteY88" fmla="*/ 94770 h 1477678"/>
              <a:gd name="connsiteX89" fmla="*/ 973187 w 4223533"/>
              <a:gd name="connsiteY89" fmla="*/ 35859 h 1477678"/>
              <a:gd name="connsiteX90" fmla="*/ 1078202 w 4223533"/>
              <a:gd name="connsiteY90" fmla="*/ 12807 h 1477678"/>
              <a:gd name="connsiteX91" fmla="*/ 2282034 w 4223533"/>
              <a:gd name="connsiteY91" fmla="*/ 0 h 1477678"/>
              <a:gd name="connsiteX92" fmla="*/ 2192387 w 4223533"/>
              <a:gd name="connsiteY92" fmla="*/ 94770 h 1477678"/>
              <a:gd name="connsiteX93" fmla="*/ 2166773 w 4223533"/>
              <a:gd name="connsiteY93" fmla="*/ 156243 h 1477678"/>
              <a:gd name="connsiteX94" fmla="*/ 2192387 w 4223533"/>
              <a:gd name="connsiteY94" fmla="*/ 212592 h 1477678"/>
              <a:gd name="connsiteX95" fmla="*/ 2253859 w 4223533"/>
              <a:gd name="connsiteY95" fmla="*/ 245890 h 1477678"/>
              <a:gd name="connsiteX0" fmla="*/ 2253859 w 4223533"/>
              <a:gd name="connsiteY0" fmla="*/ 245890 h 1477678"/>
              <a:gd name="connsiteX1" fmla="*/ 2402417 w 4223533"/>
              <a:gd name="connsiteY1" fmla="*/ 238206 h 1477678"/>
              <a:gd name="connsiteX2" fmla="*/ 2509994 w 4223533"/>
              <a:gd name="connsiteY2" fmla="*/ 253574 h 1477678"/>
              <a:gd name="connsiteX3" fmla="*/ 2512555 w 4223533"/>
              <a:gd name="connsiteY3" fmla="*/ 256135 h 1477678"/>
              <a:gd name="connsiteX4" fmla="*/ 2643183 w 4223533"/>
              <a:gd name="connsiteY4" fmla="*/ 235644 h 1477678"/>
              <a:gd name="connsiteX5" fmla="*/ 2743076 w 4223533"/>
              <a:gd name="connsiteY5" fmla="*/ 186979 h 1477678"/>
              <a:gd name="connsiteX6" fmla="*/ 2835284 w 4223533"/>
              <a:gd name="connsiteY6" fmla="*/ 192101 h 1477678"/>
              <a:gd name="connsiteX7" fmla="*/ 2917247 w 4223533"/>
              <a:gd name="connsiteY7" fmla="*/ 274064 h 1477678"/>
              <a:gd name="connsiteX8" fmla="*/ 3022262 w 4223533"/>
              <a:gd name="connsiteY8" fmla="*/ 294555 h 1477678"/>
              <a:gd name="connsiteX9" fmla="*/ 3119594 w 4223533"/>
              <a:gd name="connsiteY9" fmla="*/ 299678 h 1477678"/>
              <a:gd name="connsiteX10" fmla="*/ 3165698 w 4223533"/>
              <a:gd name="connsiteY10" fmla="*/ 266380 h 1477678"/>
              <a:gd name="connsiteX11" fmla="*/ 3286081 w 4223533"/>
              <a:gd name="connsiteY11" fmla="*/ 271503 h 1477678"/>
              <a:gd name="connsiteX12" fmla="*/ 3365483 w 4223533"/>
              <a:gd name="connsiteY12" fmla="*/ 238206 h 1477678"/>
              <a:gd name="connsiteX13" fmla="*/ 3488427 w 4223533"/>
              <a:gd name="connsiteY13" fmla="*/ 199785 h 1477678"/>
              <a:gd name="connsiteX14" fmla="*/ 3547338 w 4223533"/>
              <a:gd name="connsiteY14" fmla="*/ 166488 h 1477678"/>
              <a:gd name="connsiteX15" fmla="*/ 3688212 w 4223533"/>
              <a:gd name="connsiteY15" fmla="*/ 140874 h 1477678"/>
              <a:gd name="connsiteX16" fmla="*/ 3744562 w 4223533"/>
              <a:gd name="connsiteY16" fmla="*/ 140874 h 1477678"/>
              <a:gd name="connsiteX17" fmla="*/ 3803473 w 4223533"/>
              <a:gd name="connsiteY17" fmla="*/ 94770 h 1477678"/>
              <a:gd name="connsiteX18" fmla="*/ 3862383 w 4223533"/>
              <a:gd name="connsiteY18" fmla="*/ 53789 h 1477678"/>
              <a:gd name="connsiteX19" fmla="*/ 3962276 w 4223533"/>
              <a:gd name="connsiteY19" fmla="*/ 10246 h 1477678"/>
              <a:gd name="connsiteX20" fmla="*/ 4033994 w 4223533"/>
              <a:gd name="connsiteY20" fmla="*/ 17930 h 1477678"/>
              <a:gd name="connsiteX21" fmla="*/ 4223533 w 4223533"/>
              <a:gd name="connsiteY21" fmla="*/ 12807 h 1477678"/>
              <a:gd name="connsiteX22" fmla="*/ 4133886 w 4223533"/>
              <a:gd name="connsiteY22" fmla="*/ 84525 h 1477678"/>
              <a:gd name="connsiteX23" fmla="*/ 4087782 w 4223533"/>
              <a:gd name="connsiteY23" fmla="*/ 148558 h 1477678"/>
              <a:gd name="connsiteX24" fmla="*/ 4131325 w 4223533"/>
              <a:gd name="connsiteY24" fmla="*/ 199785 h 1477678"/>
              <a:gd name="connsiteX25" fmla="*/ 4144131 w 4223533"/>
              <a:gd name="connsiteY25" fmla="*/ 217715 h 1477678"/>
              <a:gd name="connsiteX26" fmla="*/ 4151815 w 4223533"/>
              <a:gd name="connsiteY26" fmla="*/ 225399 h 1477678"/>
              <a:gd name="connsiteX27" fmla="*/ 4172306 w 4223533"/>
              <a:gd name="connsiteY27" fmla="*/ 258696 h 1477678"/>
              <a:gd name="connsiteX28" fmla="*/ 4162061 w 4223533"/>
              <a:gd name="connsiteY28" fmla="*/ 261258 h 1477678"/>
              <a:gd name="connsiteX29" fmla="*/ 4154377 w 4223533"/>
              <a:gd name="connsiteY29" fmla="*/ 263819 h 1477678"/>
              <a:gd name="connsiteX30" fmla="*/ 4144131 w 4223533"/>
              <a:gd name="connsiteY30" fmla="*/ 266380 h 1477678"/>
              <a:gd name="connsiteX31" fmla="*/ 4108273 w 4223533"/>
              <a:gd name="connsiteY31" fmla="*/ 279187 h 1477678"/>
              <a:gd name="connsiteX32" fmla="*/ 4100588 w 4223533"/>
              <a:gd name="connsiteY32" fmla="*/ 286871 h 1477678"/>
              <a:gd name="connsiteX33" fmla="*/ 4092904 w 4223533"/>
              <a:gd name="connsiteY33" fmla="*/ 289432 h 1477678"/>
              <a:gd name="connsiteX34" fmla="*/ 4087782 w 4223533"/>
              <a:gd name="connsiteY34" fmla="*/ 291994 h 1477678"/>
              <a:gd name="connsiteX35" fmla="*/ 4033994 w 4223533"/>
              <a:gd name="connsiteY35" fmla="*/ 327853 h 1477678"/>
              <a:gd name="connsiteX36" fmla="*/ 3987889 w 4223533"/>
              <a:gd name="connsiteY36" fmla="*/ 363711 h 1477678"/>
              <a:gd name="connsiteX37" fmla="*/ 3936662 w 4223533"/>
              <a:gd name="connsiteY37" fmla="*/ 414938 h 1477678"/>
              <a:gd name="connsiteX38" fmla="*/ 3847015 w 4223533"/>
              <a:gd name="connsiteY38" fmla="*/ 517392 h 1477678"/>
              <a:gd name="connsiteX39" fmla="*/ 3762491 w 4223533"/>
              <a:gd name="connsiteY39" fmla="*/ 614723 h 1477678"/>
              <a:gd name="connsiteX40" fmla="*/ 3759930 w 4223533"/>
              <a:gd name="connsiteY40" fmla="*/ 627530 h 1477678"/>
              <a:gd name="connsiteX41" fmla="*/ 3695896 w 4223533"/>
              <a:gd name="connsiteY41" fmla="*/ 676195 h 1477678"/>
              <a:gd name="connsiteX42" fmla="*/ 3560145 w 4223533"/>
              <a:gd name="connsiteY42" fmla="*/ 740229 h 1477678"/>
              <a:gd name="connsiteX43" fmla="*/ 3555022 w 4223533"/>
              <a:gd name="connsiteY43" fmla="*/ 750474 h 1477678"/>
              <a:gd name="connsiteX44" fmla="*/ 3544777 w 4223533"/>
              <a:gd name="connsiteY44" fmla="*/ 760720 h 1477678"/>
              <a:gd name="connsiteX45" fmla="*/ 3406464 w 4223533"/>
              <a:gd name="connsiteY45" fmla="*/ 750474 h 1477678"/>
              <a:gd name="connsiteX46" fmla="*/ 3398780 w 4223533"/>
              <a:gd name="connsiteY46" fmla="*/ 747913 h 1477678"/>
              <a:gd name="connsiteX47" fmla="*/ 3388535 w 4223533"/>
              <a:gd name="connsiteY47" fmla="*/ 742790 h 1477678"/>
              <a:gd name="connsiteX48" fmla="*/ 3304010 w 4223533"/>
              <a:gd name="connsiteY48" fmla="*/ 678757 h 1477678"/>
              <a:gd name="connsiteX49" fmla="*/ 3178504 w 4223533"/>
              <a:gd name="connsiteY49" fmla="*/ 632653 h 1477678"/>
              <a:gd name="connsiteX50" fmla="*/ 3004333 w 4223533"/>
              <a:gd name="connsiteY50" fmla="*/ 601916 h 1477678"/>
              <a:gd name="connsiteX51" fmla="*/ 2881388 w 4223533"/>
              <a:gd name="connsiteY51" fmla="*/ 591671 h 1477678"/>
              <a:gd name="connsiteX52" fmla="*/ 2778935 w 4223533"/>
              <a:gd name="connsiteY52" fmla="*/ 604478 h 1477678"/>
              <a:gd name="connsiteX53" fmla="*/ 2650867 w 4223533"/>
              <a:gd name="connsiteY53" fmla="*/ 578864 h 1477678"/>
              <a:gd name="connsiteX54" fmla="*/ 2469012 w 4223533"/>
              <a:gd name="connsiteY54" fmla="*/ 540444 h 1477678"/>
              <a:gd name="connsiteX55" fmla="*/ 2366558 w 4223533"/>
              <a:gd name="connsiteY55" fmla="*/ 512269 h 1477678"/>
              <a:gd name="connsiteX56" fmla="*/ 2266666 w 4223533"/>
              <a:gd name="connsiteY56" fmla="*/ 471288 h 1477678"/>
              <a:gd name="connsiteX57" fmla="*/ 2200071 w 4223533"/>
              <a:gd name="connsiteY57" fmla="*/ 466165 h 1477678"/>
              <a:gd name="connsiteX58" fmla="*/ 2148844 w 4223533"/>
              <a:gd name="connsiteY58" fmla="*/ 440552 h 1477678"/>
              <a:gd name="connsiteX59" fmla="*/ 2054074 w 4223533"/>
              <a:gd name="connsiteY59" fmla="*/ 402132 h 1477678"/>
              <a:gd name="connsiteX60" fmla="*/ 1997725 w 4223533"/>
              <a:gd name="connsiteY60" fmla="*/ 391886 h 1477678"/>
              <a:gd name="connsiteX61" fmla="*/ 1910639 w 4223533"/>
              <a:gd name="connsiteY61" fmla="*/ 402132 h 1477678"/>
              <a:gd name="connsiteX62" fmla="*/ 1874780 w 4223533"/>
              <a:gd name="connsiteY62" fmla="*/ 399570 h 1477678"/>
              <a:gd name="connsiteX63" fmla="*/ 1805624 w 4223533"/>
              <a:gd name="connsiteY63" fmla="*/ 427745 h 1477678"/>
              <a:gd name="connsiteX64" fmla="*/ 1710854 w 4223533"/>
              <a:gd name="connsiteY64" fmla="*/ 461043 h 1477678"/>
              <a:gd name="connsiteX65" fmla="*/ 1618646 w 4223533"/>
              <a:gd name="connsiteY65" fmla="*/ 484095 h 1477678"/>
              <a:gd name="connsiteX66" fmla="*/ 1557173 w 4223533"/>
              <a:gd name="connsiteY66" fmla="*/ 499463 h 1477678"/>
              <a:gd name="connsiteX67" fmla="*/ 1413738 w 4223533"/>
              <a:gd name="connsiteY67" fmla="*/ 583987 h 1477678"/>
              <a:gd name="connsiteX68" fmla="*/ 1313846 w 4223533"/>
              <a:gd name="connsiteY68" fmla="*/ 653143 h 1477678"/>
              <a:gd name="connsiteX69" fmla="*/ 1193462 w 4223533"/>
              <a:gd name="connsiteY69" fmla="*/ 706932 h 1477678"/>
              <a:gd name="connsiteX70" fmla="*/ 1124306 w 4223533"/>
              <a:gd name="connsiteY70" fmla="*/ 763281 h 1477678"/>
              <a:gd name="connsiteX71" fmla="*/ 1119183 w 4223533"/>
              <a:gd name="connsiteY71" fmla="*/ 770965 h 1477678"/>
              <a:gd name="connsiteX72" fmla="*/ 1055150 w 4223533"/>
              <a:gd name="connsiteY72" fmla="*/ 796834 h 1477678"/>
              <a:gd name="connsiteX73" fmla="*/ 1060274 w 4223533"/>
              <a:gd name="connsiteY73" fmla="*/ 870553 h 1477678"/>
              <a:gd name="connsiteX74" fmla="*/ 1111189 w 4223533"/>
              <a:gd name="connsiteY74" fmla="*/ 914399 h 1477678"/>
              <a:gd name="connsiteX75" fmla="*/ 1131400 w 4223533"/>
              <a:gd name="connsiteY75" fmla="*/ 965043 h 1477678"/>
              <a:gd name="connsiteX76" fmla="*/ 1124307 w 4223533"/>
              <a:gd name="connsiteY76" fmla="*/ 1047286 h 1477678"/>
              <a:gd name="connsiteX77" fmla="*/ 1049716 w 4223533"/>
              <a:gd name="connsiteY77" fmla="*/ 1319672 h 1477678"/>
              <a:gd name="connsiteX78" fmla="*/ 917085 w 4223533"/>
              <a:gd name="connsiteY78" fmla="*/ 1143779 h 1477678"/>
              <a:gd name="connsiteX79" fmla="*/ 733091 w 4223533"/>
              <a:gd name="connsiteY79" fmla="*/ 1291736 h 1477678"/>
              <a:gd name="connsiteX80" fmla="*/ 493300 w 4223533"/>
              <a:gd name="connsiteY80" fmla="*/ 1411298 h 1477678"/>
              <a:gd name="connsiteX81" fmla="*/ 489764 w 4223533"/>
              <a:gd name="connsiteY81" fmla="*/ 1417498 h 1477678"/>
              <a:gd name="connsiteX82" fmla="*/ 205032 w 4223533"/>
              <a:gd name="connsiteY82" fmla="*/ 1434049 h 1477678"/>
              <a:gd name="connsiteX83" fmla="*/ 49024 w 4223533"/>
              <a:gd name="connsiteY83" fmla="*/ 1227185 h 1477678"/>
              <a:gd name="connsiteX84" fmla="*/ 286111 w 4223533"/>
              <a:gd name="connsiteY84" fmla="*/ 905294 h 1477678"/>
              <a:gd name="connsiteX85" fmla="*/ 737543 w 4223533"/>
              <a:gd name="connsiteY85" fmla="*/ 379079 h 1477678"/>
              <a:gd name="connsiteX86" fmla="*/ 829752 w 4223533"/>
              <a:gd name="connsiteY86" fmla="*/ 220276 h 1477678"/>
              <a:gd name="connsiteX87" fmla="*/ 888662 w 4223533"/>
              <a:gd name="connsiteY87" fmla="*/ 148558 h 1477678"/>
              <a:gd name="connsiteX88" fmla="*/ 916837 w 4223533"/>
              <a:gd name="connsiteY88" fmla="*/ 94770 h 1477678"/>
              <a:gd name="connsiteX89" fmla="*/ 973187 w 4223533"/>
              <a:gd name="connsiteY89" fmla="*/ 35859 h 1477678"/>
              <a:gd name="connsiteX90" fmla="*/ 1078202 w 4223533"/>
              <a:gd name="connsiteY90" fmla="*/ 12807 h 1477678"/>
              <a:gd name="connsiteX91" fmla="*/ 2282034 w 4223533"/>
              <a:gd name="connsiteY91" fmla="*/ 0 h 1477678"/>
              <a:gd name="connsiteX92" fmla="*/ 2192387 w 4223533"/>
              <a:gd name="connsiteY92" fmla="*/ 94770 h 1477678"/>
              <a:gd name="connsiteX93" fmla="*/ 2166773 w 4223533"/>
              <a:gd name="connsiteY93" fmla="*/ 156243 h 1477678"/>
              <a:gd name="connsiteX94" fmla="*/ 2192387 w 4223533"/>
              <a:gd name="connsiteY94" fmla="*/ 212592 h 1477678"/>
              <a:gd name="connsiteX95" fmla="*/ 2253859 w 4223533"/>
              <a:gd name="connsiteY95" fmla="*/ 245890 h 1477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4223533" h="1477678">
                <a:moveTo>
                  <a:pt x="2253859" y="245890"/>
                </a:moveTo>
                <a:lnTo>
                  <a:pt x="2402417" y="238206"/>
                </a:lnTo>
                <a:cubicBezTo>
                  <a:pt x="2543473" y="248785"/>
                  <a:pt x="2482679" y="217156"/>
                  <a:pt x="2509994" y="253574"/>
                </a:cubicBezTo>
                <a:cubicBezTo>
                  <a:pt x="2510718" y="254540"/>
                  <a:pt x="2511701" y="255281"/>
                  <a:pt x="2512555" y="256135"/>
                </a:cubicBezTo>
                <a:lnTo>
                  <a:pt x="2643183" y="235644"/>
                </a:lnTo>
                <a:lnTo>
                  <a:pt x="2743076" y="186979"/>
                </a:lnTo>
                <a:lnTo>
                  <a:pt x="2835284" y="192101"/>
                </a:lnTo>
                <a:lnTo>
                  <a:pt x="2917247" y="274064"/>
                </a:lnTo>
                <a:lnTo>
                  <a:pt x="3022262" y="294555"/>
                </a:lnTo>
                <a:lnTo>
                  <a:pt x="3119594" y="299678"/>
                </a:lnTo>
                <a:lnTo>
                  <a:pt x="3165698" y="266380"/>
                </a:lnTo>
                <a:lnTo>
                  <a:pt x="3286081" y="271503"/>
                </a:lnTo>
                <a:lnTo>
                  <a:pt x="3365483" y="238206"/>
                </a:lnTo>
                <a:lnTo>
                  <a:pt x="3488427" y="199785"/>
                </a:lnTo>
                <a:lnTo>
                  <a:pt x="3547338" y="166488"/>
                </a:lnTo>
                <a:cubicBezTo>
                  <a:pt x="3689049" y="138146"/>
                  <a:pt x="3688212" y="90425"/>
                  <a:pt x="3688212" y="140874"/>
                </a:cubicBezTo>
                <a:cubicBezTo>
                  <a:pt x="3745415" y="143475"/>
                  <a:pt x="3744562" y="162239"/>
                  <a:pt x="3744562" y="140874"/>
                </a:cubicBezTo>
                <a:lnTo>
                  <a:pt x="3803473" y="94770"/>
                </a:lnTo>
                <a:lnTo>
                  <a:pt x="3862383" y="53789"/>
                </a:lnTo>
                <a:lnTo>
                  <a:pt x="3962276" y="10246"/>
                </a:lnTo>
                <a:lnTo>
                  <a:pt x="4033994" y="17930"/>
                </a:lnTo>
                <a:lnTo>
                  <a:pt x="4223533" y="12807"/>
                </a:lnTo>
                <a:cubicBezTo>
                  <a:pt x="4135788" y="85068"/>
                  <a:pt x="4174052" y="84525"/>
                  <a:pt x="4133886" y="84525"/>
                </a:cubicBezTo>
                <a:cubicBezTo>
                  <a:pt x="4087270" y="146680"/>
                  <a:pt x="4087782" y="120384"/>
                  <a:pt x="4087782" y="148558"/>
                </a:cubicBezTo>
                <a:cubicBezTo>
                  <a:pt x="4102296" y="165634"/>
                  <a:pt x="4117052" y="182507"/>
                  <a:pt x="4131325" y="199785"/>
                </a:cubicBezTo>
                <a:cubicBezTo>
                  <a:pt x="4162172" y="237127"/>
                  <a:pt x="4102207" y="168801"/>
                  <a:pt x="4144131" y="217715"/>
                </a:cubicBezTo>
                <a:cubicBezTo>
                  <a:pt x="4146488" y="220465"/>
                  <a:pt x="4151815" y="225399"/>
                  <a:pt x="4151815" y="225399"/>
                </a:cubicBezTo>
                <a:cubicBezTo>
                  <a:pt x="4158645" y="236498"/>
                  <a:pt x="4168726" y="246165"/>
                  <a:pt x="4172306" y="258696"/>
                </a:cubicBezTo>
                <a:cubicBezTo>
                  <a:pt x="4173273" y="262081"/>
                  <a:pt x="4165446" y="260291"/>
                  <a:pt x="4162061" y="261258"/>
                </a:cubicBezTo>
                <a:cubicBezTo>
                  <a:pt x="4159465" y="262000"/>
                  <a:pt x="4156973" y="263077"/>
                  <a:pt x="4154377" y="263819"/>
                </a:cubicBezTo>
                <a:cubicBezTo>
                  <a:pt x="4150992" y="264786"/>
                  <a:pt x="4144131" y="266380"/>
                  <a:pt x="4144131" y="266380"/>
                </a:cubicBezTo>
                <a:cubicBezTo>
                  <a:pt x="4132178" y="270649"/>
                  <a:pt x="4117248" y="270213"/>
                  <a:pt x="4108273" y="279187"/>
                </a:cubicBezTo>
                <a:cubicBezTo>
                  <a:pt x="4105711" y="281748"/>
                  <a:pt x="4103602" y="284862"/>
                  <a:pt x="4100588" y="286871"/>
                </a:cubicBezTo>
                <a:cubicBezTo>
                  <a:pt x="4098342" y="288369"/>
                  <a:pt x="4095411" y="288429"/>
                  <a:pt x="4092904" y="289432"/>
                </a:cubicBezTo>
                <a:cubicBezTo>
                  <a:pt x="4091132" y="290141"/>
                  <a:pt x="4089489" y="291140"/>
                  <a:pt x="4087782" y="291994"/>
                </a:cubicBezTo>
                <a:lnTo>
                  <a:pt x="4033994" y="327853"/>
                </a:lnTo>
                <a:lnTo>
                  <a:pt x="3987889" y="363711"/>
                </a:lnTo>
                <a:cubicBezTo>
                  <a:pt x="3936043" y="412965"/>
                  <a:pt x="3936662" y="388824"/>
                  <a:pt x="3936662" y="414938"/>
                </a:cubicBezTo>
                <a:cubicBezTo>
                  <a:pt x="3845255" y="511569"/>
                  <a:pt x="3847015" y="466224"/>
                  <a:pt x="3847015" y="517392"/>
                </a:cubicBezTo>
                <a:cubicBezTo>
                  <a:pt x="3734237" y="637219"/>
                  <a:pt x="3777227" y="563140"/>
                  <a:pt x="3762491" y="614723"/>
                </a:cubicBezTo>
                <a:cubicBezTo>
                  <a:pt x="3759390" y="625578"/>
                  <a:pt x="3759930" y="618726"/>
                  <a:pt x="3759930" y="627530"/>
                </a:cubicBezTo>
                <a:lnTo>
                  <a:pt x="3695896" y="676195"/>
                </a:lnTo>
                <a:cubicBezTo>
                  <a:pt x="3650646" y="697540"/>
                  <a:pt x="3604402" y="716894"/>
                  <a:pt x="3560145" y="740229"/>
                </a:cubicBezTo>
                <a:cubicBezTo>
                  <a:pt x="3556768" y="742010"/>
                  <a:pt x="3556916" y="747159"/>
                  <a:pt x="3555022" y="750474"/>
                </a:cubicBezTo>
                <a:cubicBezTo>
                  <a:pt x="3550077" y="759128"/>
                  <a:pt x="3551885" y="757164"/>
                  <a:pt x="3544777" y="760720"/>
                </a:cubicBezTo>
                <a:lnTo>
                  <a:pt x="3406464" y="750474"/>
                </a:lnTo>
                <a:cubicBezTo>
                  <a:pt x="3403774" y="750238"/>
                  <a:pt x="3401195" y="749120"/>
                  <a:pt x="3398780" y="747913"/>
                </a:cubicBezTo>
                <a:cubicBezTo>
                  <a:pt x="3387587" y="742316"/>
                  <a:pt x="3394951" y="742790"/>
                  <a:pt x="3388535" y="742790"/>
                </a:cubicBezTo>
                <a:lnTo>
                  <a:pt x="3304010" y="678757"/>
                </a:lnTo>
                <a:lnTo>
                  <a:pt x="3178504" y="632653"/>
                </a:lnTo>
                <a:lnTo>
                  <a:pt x="3004333" y="601916"/>
                </a:lnTo>
                <a:lnTo>
                  <a:pt x="2881388" y="591671"/>
                </a:lnTo>
                <a:lnTo>
                  <a:pt x="2778935" y="604478"/>
                </a:lnTo>
                <a:lnTo>
                  <a:pt x="2650867" y="578864"/>
                </a:lnTo>
                <a:lnTo>
                  <a:pt x="2469012" y="540444"/>
                </a:lnTo>
                <a:cubicBezTo>
                  <a:pt x="2368298" y="512037"/>
                  <a:pt x="2403716" y="512269"/>
                  <a:pt x="2366558" y="512269"/>
                </a:cubicBezTo>
                <a:lnTo>
                  <a:pt x="2266666" y="471288"/>
                </a:lnTo>
                <a:lnTo>
                  <a:pt x="2200071" y="466165"/>
                </a:lnTo>
                <a:lnTo>
                  <a:pt x="2148844" y="440552"/>
                </a:lnTo>
                <a:lnTo>
                  <a:pt x="2054074" y="402132"/>
                </a:lnTo>
                <a:lnTo>
                  <a:pt x="1997725" y="391886"/>
                </a:lnTo>
                <a:lnTo>
                  <a:pt x="1910639" y="402132"/>
                </a:lnTo>
                <a:lnTo>
                  <a:pt x="1874780" y="399570"/>
                </a:lnTo>
                <a:lnTo>
                  <a:pt x="1805624" y="427745"/>
                </a:lnTo>
                <a:lnTo>
                  <a:pt x="1710854" y="461043"/>
                </a:lnTo>
                <a:lnTo>
                  <a:pt x="1618646" y="484095"/>
                </a:lnTo>
                <a:lnTo>
                  <a:pt x="1557173" y="499463"/>
                </a:lnTo>
                <a:cubicBezTo>
                  <a:pt x="1508989" y="526997"/>
                  <a:pt x="1413738" y="528491"/>
                  <a:pt x="1413738" y="583987"/>
                </a:cubicBezTo>
                <a:cubicBezTo>
                  <a:pt x="1316967" y="649373"/>
                  <a:pt x="1345927" y="621062"/>
                  <a:pt x="1313846" y="653143"/>
                </a:cubicBezTo>
                <a:lnTo>
                  <a:pt x="1193462" y="706932"/>
                </a:lnTo>
                <a:cubicBezTo>
                  <a:pt x="1170410" y="725715"/>
                  <a:pt x="1146828" y="743866"/>
                  <a:pt x="1124306" y="763281"/>
                </a:cubicBezTo>
                <a:cubicBezTo>
                  <a:pt x="1121974" y="765291"/>
                  <a:pt x="1119183" y="770965"/>
                  <a:pt x="1119183" y="770965"/>
                </a:cubicBezTo>
                <a:cubicBezTo>
                  <a:pt x="1054672" y="866442"/>
                  <a:pt x="1055150" y="756148"/>
                  <a:pt x="1055150" y="796834"/>
                </a:cubicBezTo>
                <a:cubicBezTo>
                  <a:pt x="1045332" y="801530"/>
                  <a:pt x="1047566" y="842518"/>
                  <a:pt x="1060274" y="870553"/>
                </a:cubicBezTo>
                <a:cubicBezTo>
                  <a:pt x="1069614" y="890147"/>
                  <a:pt x="1099335" y="898651"/>
                  <a:pt x="1111189" y="914399"/>
                </a:cubicBezTo>
                <a:cubicBezTo>
                  <a:pt x="1126417" y="923693"/>
                  <a:pt x="1117313" y="942895"/>
                  <a:pt x="1131400" y="965043"/>
                </a:cubicBezTo>
                <a:lnTo>
                  <a:pt x="1124307" y="1047286"/>
                </a:lnTo>
                <a:lnTo>
                  <a:pt x="1049716" y="1319672"/>
                </a:lnTo>
                <a:lnTo>
                  <a:pt x="917085" y="1143779"/>
                </a:lnTo>
                <a:cubicBezTo>
                  <a:pt x="864314" y="1139123"/>
                  <a:pt x="803722" y="1235239"/>
                  <a:pt x="733091" y="1291736"/>
                </a:cubicBezTo>
                <a:cubicBezTo>
                  <a:pt x="675769" y="1323629"/>
                  <a:pt x="569398" y="1387579"/>
                  <a:pt x="493300" y="1411298"/>
                </a:cubicBezTo>
                <a:cubicBezTo>
                  <a:pt x="452746" y="1444169"/>
                  <a:pt x="537809" y="1413706"/>
                  <a:pt x="489764" y="1417498"/>
                </a:cubicBezTo>
                <a:cubicBezTo>
                  <a:pt x="441719" y="1421290"/>
                  <a:pt x="278489" y="1477678"/>
                  <a:pt x="205032" y="1434049"/>
                </a:cubicBezTo>
                <a:lnTo>
                  <a:pt x="49024" y="1227185"/>
                </a:lnTo>
                <a:cubicBezTo>
                  <a:pt x="0" y="1121395"/>
                  <a:pt x="286111" y="946437"/>
                  <a:pt x="286111" y="905294"/>
                </a:cubicBezTo>
                <a:lnTo>
                  <a:pt x="737543" y="379079"/>
                </a:lnTo>
                <a:lnTo>
                  <a:pt x="829752" y="220276"/>
                </a:lnTo>
                <a:cubicBezTo>
                  <a:pt x="880335" y="145732"/>
                  <a:pt x="849527" y="148558"/>
                  <a:pt x="888662" y="148558"/>
                </a:cubicBezTo>
                <a:lnTo>
                  <a:pt x="916837" y="94770"/>
                </a:lnTo>
                <a:lnTo>
                  <a:pt x="973187" y="35859"/>
                </a:lnTo>
                <a:lnTo>
                  <a:pt x="1078202" y="12807"/>
                </a:lnTo>
                <a:lnTo>
                  <a:pt x="2282034" y="0"/>
                </a:lnTo>
                <a:cubicBezTo>
                  <a:pt x="2196219" y="93616"/>
                  <a:pt x="2234803" y="73562"/>
                  <a:pt x="2192387" y="94770"/>
                </a:cubicBezTo>
                <a:lnTo>
                  <a:pt x="2166773" y="156243"/>
                </a:lnTo>
                <a:lnTo>
                  <a:pt x="2192387" y="212592"/>
                </a:lnTo>
                <a:lnTo>
                  <a:pt x="2253859" y="245890"/>
                </a:lnTo>
                <a:close/>
              </a:path>
            </a:pathLst>
          </a:custGeom>
          <a:solidFill>
            <a:srgbClr val="00B0F0">
              <a:alpha val="69804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" name="图片 1" descr="middle reach.jpg"/>
          <p:cNvPicPr>
            <a:picLocks noChangeAspect="1"/>
          </p:cNvPicPr>
          <p:nvPr/>
        </p:nvPicPr>
        <p:blipFill>
          <a:blip r:embed="rId2" cstate="screen">
            <a:lum bright="-20000" contrast="3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857232"/>
            <a:ext cx="9144000" cy="5109321"/>
          </a:xfrm>
          <a:prstGeom prst="rect">
            <a:avLst/>
          </a:prstGeom>
          <a:solidFill>
            <a:srgbClr val="00B0F0"/>
          </a:solidFill>
          <a:ln w="28575">
            <a:noFill/>
          </a:ln>
        </p:spPr>
      </p:pic>
      <p:sp>
        <p:nvSpPr>
          <p:cNvPr id="42" name="任意多边形 41"/>
          <p:cNvSpPr/>
          <p:nvPr/>
        </p:nvSpPr>
        <p:spPr>
          <a:xfrm>
            <a:off x="3929058" y="1500174"/>
            <a:ext cx="622826" cy="3272588"/>
          </a:xfrm>
          <a:custGeom>
            <a:avLst/>
            <a:gdLst>
              <a:gd name="connsiteX0" fmla="*/ 115694 w 419565"/>
              <a:gd name="connsiteY0" fmla="*/ 2486722 h 2486722"/>
              <a:gd name="connsiteX1" fmla="*/ 82241 w 419565"/>
              <a:gd name="connsiteY1" fmla="*/ 2341756 h 2486722"/>
              <a:gd name="connsiteX2" fmla="*/ 68302 w 419565"/>
              <a:gd name="connsiteY2" fmla="*/ 2263698 h 2486722"/>
              <a:gd name="connsiteX3" fmla="*/ 26485 w 419565"/>
              <a:gd name="connsiteY3" fmla="*/ 2194003 h 2486722"/>
              <a:gd name="connsiteX4" fmla="*/ 40424 w 419565"/>
              <a:gd name="connsiteY4" fmla="*/ 2074127 h 2486722"/>
              <a:gd name="connsiteX5" fmla="*/ 45999 w 419565"/>
              <a:gd name="connsiteY5" fmla="*/ 1976554 h 2486722"/>
              <a:gd name="connsiteX6" fmla="*/ 54363 w 419565"/>
              <a:gd name="connsiteY6" fmla="*/ 1915222 h 2486722"/>
              <a:gd name="connsiteX7" fmla="*/ 54363 w 419565"/>
              <a:gd name="connsiteY7" fmla="*/ 1834376 h 2486722"/>
              <a:gd name="connsiteX8" fmla="*/ 4182 w 419565"/>
              <a:gd name="connsiteY8" fmla="*/ 1764681 h 2486722"/>
              <a:gd name="connsiteX9" fmla="*/ 29272 w 419565"/>
              <a:gd name="connsiteY9" fmla="*/ 1731227 h 2486722"/>
              <a:gd name="connsiteX10" fmla="*/ 6970 w 419565"/>
              <a:gd name="connsiteY10" fmla="*/ 1686622 h 2486722"/>
              <a:gd name="connsiteX11" fmla="*/ 18121 w 419565"/>
              <a:gd name="connsiteY11" fmla="*/ 1644805 h 2486722"/>
              <a:gd name="connsiteX12" fmla="*/ 9758 w 419565"/>
              <a:gd name="connsiteY12" fmla="*/ 1625290 h 2486722"/>
              <a:gd name="connsiteX13" fmla="*/ 18121 w 419565"/>
              <a:gd name="connsiteY13" fmla="*/ 1563959 h 2486722"/>
              <a:gd name="connsiteX14" fmla="*/ 4182 w 419565"/>
              <a:gd name="connsiteY14" fmla="*/ 1536081 h 2486722"/>
              <a:gd name="connsiteX15" fmla="*/ 32060 w 419565"/>
              <a:gd name="connsiteY15" fmla="*/ 1499839 h 2486722"/>
              <a:gd name="connsiteX16" fmla="*/ 112906 w 419565"/>
              <a:gd name="connsiteY16" fmla="*/ 1396690 h 2486722"/>
              <a:gd name="connsiteX17" fmla="*/ 163087 w 419565"/>
              <a:gd name="connsiteY17" fmla="*/ 1290754 h 2486722"/>
              <a:gd name="connsiteX18" fmla="*/ 213267 w 419565"/>
              <a:gd name="connsiteY18" fmla="*/ 1193181 h 2486722"/>
              <a:gd name="connsiteX19" fmla="*/ 229994 w 419565"/>
              <a:gd name="connsiteY19" fmla="*/ 1117910 h 2486722"/>
              <a:gd name="connsiteX20" fmla="*/ 185389 w 419565"/>
              <a:gd name="connsiteY20" fmla="*/ 1053790 h 2486722"/>
              <a:gd name="connsiteX21" fmla="*/ 235570 w 419565"/>
              <a:gd name="connsiteY21" fmla="*/ 1048215 h 2486722"/>
              <a:gd name="connsiteX22" fmla="*/ 160299 w 419565"/>
              <a:gd name="connsiteY22" fmla="*/ 1009186 h 2486722"/>
              <a:gd name="connsiteX23" fmla="*/ 221631 w 419565"/>
              <a:gd name="connsiteY23" fmla="*/ 981308 h 2486722"/>
              <a:gd name="connsiteX24" fmla="*/ 149148 w 419565"/>
              <a:gd name="connsiteY24" fmla="*/ 931127 h 2486722"/>
              <a:gd name="connsiteX25" fmla="*/ 112906 w 419565"/>
              <a:gd name="connsiteY25" fmla="*/ 861432 h 2486722"/>
              <a:gd name="connsiteX26" fmla="*/ 87816 w 419565"/>
              <a:gd name="connsiteY26" fmla="*/ 825190 h 2486722"/>
              <a:gd name="connsiteX27" fmla="*/ 54363 w 419565"/>
              <a:gd name="connsiteY27" fmla="*/ 761071 h 2486722"/>
              <a:gd name="connsiteX28" fmla="*/ 68302 w 419565"/>
              <a:gd name="connsiteY28" fmla="*/ 724829 h 2486722"/>
              <a:gd name="connsiteX29" fmla="*/ 71089 w 419565"/>
              <a:gd name="connsiteY29" fmla="*/ 663498 h 2486722"/>
              <a:gd name="connsiteX30" fmla="*/ 96180 w 419565"/>
              <a:gd name="connsiteY30" fmla="*/ 655134 h 2486722"/>
              <a:gd name="connsiteX31" fmla="*/ 115694 w 419565"/>
              <a:gd name="connsiteY31" fmla="*/ 585439 h 2486722"/>
              <a:gd name="connsiteX32" fmla="*/ 160299 w 419565"/>
              <a:gd name="connsiteY32" fmla="*/ 582651 h 2486722"/>
              <a:gd name="connsiteX33" fmla="*/ 199328 w 419565"/>
              <a:gd name="connsiteY33" fmla="*/ 543622 h 2486722"/>
              <a:gd name="connsiteX34" fmla="*/ 216055 w 419565"/>
              <a:gd name="connsiteY34" fmla="*/ 493442 h 2486722"/>
              <a:gd name="connsiteX35" fmla="*/ 238358 w 419565"/>
              <a:gd name="connsiteY35" fmla="*/ 465564 h 2486722"/>
              <a:gd name="connsiteX36" fmla="*/ 269024 w 419565"/>
              <a:gd name="connsiteY36" fmla="*/ 471139 h 2486722"/>
              <a:gd name="connsiteX37" fmla="*/ 280175 w 419565"/>
              <a:gd name="connsiteY37" fmla="*/ 446049 h 2486722"/>
              <a:gd name="connsiteX38" fmla="*/ 302477 w 419565"/>
              <a:gd name="connsiteY38" fmla="*/ 412595 h 2486722"/>
              <a:gd name="connsiteX39" fmla="*/ 285750 w 419565"/>
              <a:gd name="connsiteY39" fmla="*/ 354051 h 2486722"/>
              <a:gd name="connsiteX40" fmla="*/ 299689 w 419565"/>
              <a:gd name="connsiteY40" fmla="*/ 298295 h 2486722"/>
              <a:gd name="connsiteX41" fmla="*/ 324780 w 419565"/>
              <a:gd name="connsiteY41" fmla="*/ 236964 h 2486722"/>
              <a:gd name="connsiteX42" fmla="*/ 349870 w 419565"/>
              <a:gd name="connsiteY42" fmla="*/ 164481 h 2486722"/>
              <a:gd name="connsiteX43" fmla="*/ 355445 w 419565"/>
              <a:gd name="connsiteY43" fmla="*/ 105937 h 2486722"/>
              <a:gd name="connsiteX44" fmla="*/ 355445 w 419565"/>
              <a:gd name="connsiteY44" fmla="*/ 69695 h 2486722"/>
              <a:gd name="connsiteX45" fmla="*/ 419565 w 419565"/>
              <a:gd name="connsiteY45" fmla="*/ 0 h 2486722"/>
              <a:gd name="connsiteX46" fmla="*/ 419565 w 419565"/>
              <a:gd name="connsiteY46" fmla="*/ 0 h 2486722"/>
              <a:gd name="connsiteX0" fmla="*/ 115694 w 562409"/>
              <a:gd name="connsiteY0" fmla="*/ 3201126 h 3201126"/>
              <a:gd name="connsiteX1" fmla="*/ 82241 w 562409"/>
              <a:gd name="connsiteY1" fmla="*/ 3056160 h 3201126"/>
              <a:gd name="connsiteX2" fmla="*/ 68302 w 562409"/>
              <a:gd name="connsiteY2" fmla="*/ 2978102 h 3201126"/>
              <a:gd name="connsiteX3" fmla="*/ 26485 w 562409"/>
              <a:gd name="connsiteY3" fmla="*/ 2908407 h 3201126"/>
              <a:gd name="connsiteX4" fmla="*/ 40424 w 562409"/>
              <a:gd name="connsiteY4" fmla="*/ 2788531 h 3201126"/>
              <a:gd name="connsiteX5" fmla="*/ 45999 w 562409"/>
              <a:gd name="connsiteY5" fmla="*/ 2690958 h 3201126"/>
              <a:gd name="connsiteX6" fmla="*/ 54363 w 562409"/>
              <a:gd name="connsiteY6" fmla="*/ 2629626 h 3201126"/>
              <a:gd name="connsiteX7" fmla="*/ 54363 w 562409"/>
              <a:gd name="connsiteY7" fmla="*/ 2548780 h 3201126"/>
              <a:gd name="connsiteX8" fmla="*/ 4182 w 562409"/>
              <a:gd name="connsiteY8" fmla="*/ 2479085 h 3201126"/>
              <a:gd name="connsiteX9" fmla="*/ 29272 w 562409"/>
              <a:gd name="connsiteY9" fmla="*/ 2445631 h 3201126"/>
              <a:gd name="connsiteX10" fmla="*/ 6970 w 562409"/>
              <a:gd name="connsiteY10" fmla="*/ 2401026 h 3201126"/>
              <a:gd name="connsiteX11" fmla="*/ 18121 w 562409"/>
              <a:gd name="connsiteY11" fmla="*/ 2359209 h 3201126"/>
              <a:gd name="connsiteX12" fmla="*/ 9758 w 562409"/>
              <a:gd name="connsiteY12" fmla="*/ 2339694 h 3201126"/>
              <a:gd name="connsiteX13" fmla="*/ 18121 w 562409"/>
              <a:gd name="connsiteY13" fmla="*/ 2278363 h 3201126"/>
              <a:gd name="connsiteX14" fmla="*/ 4182 w 562409"/>
              <a:gd name="connsiteY14" fmla="*/ 2250485 h 3201126"/>
              <a:gd name="connsiteX15" fmla="*/ 32060 w 562409"/>
              <a:gd name="connsiteY15" fmla="*/ 2214243 h 3201126"/>
              <a:gd name="connsiteX16" fmla="*/ 112906 w 562409"/>
              <a:gd name="connsiteY16" fmla="*/ 2111094 h 3201126"/>
              <a:gd name="connsiteX17" fmla="*/ 163087 w 562409"/>
              <a:gd name="connsiteY17" fmla="*/ 2005158 h 3201126"/>
              <a:gd name="connsiteX18" fmla="*/ 213267 w 562409"/>
              <a:gd name="connsiteY18" fmla="*/ 1907585 h 3201126"/>
              <a:gd name="connsiteX19" fmla="*/ 229994 w 562409"/>
              <a:gd name="connsiteY19" fmla="*/ 1832314 h 3201126"/>
              <a:gd name="connsiteX20" fmla="*/ 185389 w 562409"/>
              <a:gd name="connsiteY20" fmla="*/ 1768194 h 3201126"/>
              <a:gd name="connsiteX21" fmla="*/ 235570 w 562409"/>
              <a:gd name="connsiteY21" fmla="*/ 1762619 h 3201126"/>
              <a:gd name="connsiteX22" fmla="*/ 160299 w 562409"/>
              <a:gd name="connsiteY22" fmla="*/ 1723590 h 3201126"/>
              <a:gd name="connsiteX23" fmla="*/ 221631 w 562409"/>
              <a:gd name="connsiteY23" fmla="*/ 1695712 h 3201126"/>
              <a:gd name="connsiteX24" fmla="*/ 149148 w 562409"/>
              <a:gd name="connsiteY24" fmla="*/ 1645531 h 3201126"/>
              <a:gd name="connsiteX25" fmla="*/ 112906 w 562409"/>
              <a:gd name="connsiteY25" fmla="*/ 1575836 h 3201126"/>
              <a:gd name="connsiteX26" fmla="*/ 87816 w 562409"/>
              <a:gd name="connsiteY26" fmla="*/ 1539594 h 3201126"/>
              <a:gd name="connsiteX27" fmla="*/ 54363 w 562409"/>
              <a:gd name="connsiteY27" fmla="*/ 1475475 h 3201126"/>
              <a:gd name="connsiteX28" fmla="*/ 68302 w 562409"/>
              <a:gd name="connsiteY28" fmla="*/ 1439233 h 3201126"/>
              <a:gd name="connsiteX29" fmla="*/ 71089 w 562409"/>
              <a:gd name="connsiteY29" fmla="*/ 1377902 h 3201126"/>
              <a:gd name="connsiteX30" fmla="*/ 96180 w 562409"/>
              <a:gd name="connsiteY30" fmla="*/ 1369538 h 3201126"/>
              <a:gd name="connsiteX31" fmla="*/ 115694 w 562409"/>
              <a:gd name="connsiteY31" fmla="*/ 1299843 h 3201126"/>
              <a:gd name="connsiteX32" fmla="*/ 160299 w 562409"/>
              <a:gd name="connsiteY32" fmla="*/ 1297055 h 3201126"/>
              <a:gd name="connsiteX33" fmla="*/ 199328 w 562409"/>
              <a:gd name="connsiteY33" fmla="*/ 1258026 h 3201126"/>
              <a:gd name="connsiteX34" fmla="*/ 216055 w 562409"/>
              <a:gd name="connsiteY34" fmla="*/ 1207846 h 3201126"/>
              <a:gd name="connsiteX35" fmla="*/ 238358 w 562409"/>
              <a:gd name="connsiteY35" fmla="*/ 1179968 h 3201126"/>
              <a:gd name="connsiteX36" fmla="*/ 269024 w 562409"/>
              <a:gd name="connsiteY36" fmla="*/ 1185543 h 3201126"/>
              <a:gd name="connsiteX37" fmla="*/ 280175 w 562409"/>
              <a:gd name="connsiteY37" fmla="*/ 1160453 h 3201126"/>
              <a:gd name="connsiteX38" fmla="*/ 302477 w 562409"/>
              <a:gd name="connsiteY38" fmla="*/ 1126999 h 3201126"/>
              <a:gd name="connsiteX39" fmla="*/ 285750 w 562409"/>
              <a:gd name="connsiteY39" fmla="*/ 1068455 h 3201126"/>
              <a:gd name="connsiteX40" fmla="*/ 299689 w 562409"/>
              <a:gd name="connsiteY40" fmla="*/ 1012699 h 3201126"/>
              <a:gd name="connsiteX41" fmla="*/ 324780 w 562409"/>
              <a:gd name="connsiteY41" fmla="*/ 951368 h 3201126"/>
              <a:gd name="connsiteX42" fmla="*/ 349870 w 562409"/>
              <a:gd name="connsiteY42" fmla="*/ 878885 h 3201126"/>
              <a:gd name="connsiteX43" fmla="*/ 355445 w 562409"/>
              <a:gd name="connsiteY43" fmla="*/ 820341 h 3201126"/>
              <a:gd name="connsiteX44" fmla="*/ 355445 w 562409"/>
              <a:gd name="connsiteY44" fmla="*/ 784099 h 3201126"/>
              <a:gd name="connsiteX45" fmla="*/ 419565 w 562409"/>
              <a:gd name="connsiteY45" fmla="*/ 714404 h 3201126"/>
              <a:gd name="connsiteX46" fmla="*/ 562409 w 562409"/>
              <a:gd name="connsiteY46" fmla="*/ 0 h 3201126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562409 w 562409"/>
              <a:gd name="connsiteY46" fmla="*/ 0 h 3272588"/>
              <a:gd name="connsiteX0" fmla="*/ 115694 w 567437"/>
              <a:gd name="connsiteY0" fmla="*/ 3289458 h 3289458"/>
              <a:gd name="connsiteX1" fmla="*/ 82241 w 567437"/>
              <a:gd name="connsiteY1" fmla="*/ 3144492 h 3289458"/>
              <a:gd name="connsiteX2" fmla="*/ 68302 w 567437"/>
              <a:gd name="connsiteY2" fmla="*/ 3066434 h 3289458"/>
              <a:gd name="connsiteX3" fmla="*/ 26485 w 567437"/>
              <a:gd name="connsiteY3" fmla="*/ 2996739 h 3289458"/>
              <a:gd name="connsiteX4" fmla="*/ 40424 w 567437"/>
              <a:gd name="connsiteY4" fmla="*/ 2876863 h 3289458"/>
              <a:gd name="connsiteX5" fmla="*/ 45999 w 567437"/>
              <a:gd name="connsiteY5" fmla="*/ 2779290 h 3289458"/>
              <a:gd name="connsiteX6" fmla="*/ 54363 w 567437"/>
              <a:gd name="connsiteY6" fmla="*/ 2717958 h 3289458"/>
              <a:gd name="connsiteX7" fmla="*/ 54363 w 567437"/>
              <a:gd name="connsiteY7" fmla="*/ 2637112 h 3289458"/>
              <a:gd name="connsiteX8" fmla="*/ 4182 w 567437"/>
              <a:gd name="connsiteY8" fmla="*/ 2567417 h 3289458"/>
              <a:gd name="connsiteX9" fmla="*/ 29272 w 567437"/>
              <a:gd name="connsiteY9" fmla="*/ 2533963 h 3289458"/>
              <a:gd name="connsiteX10" fmla="*/ 6970 w 567437"/>
              <a:gd name="connsiteY10" fmla="*/ 2489358 h 3289458"/>
              <a:gd name="connsiteX11" fmla="*/ 18121 w 567437"/>
              <a:gd name="connsiteY11" fmla="*/ 2447541 h 3289458"/>
              <a:gd name="connsiteX12" fmla="*/ 9758 w 567437"/>
              <a:gd name="connsiteY12" fmla="*/ 2428026 h 3289458"/>
              <a:gd name="connsiteX13" fmla="*/ 18121 w 567437"/>
              <a:gd name="connsiteY13" fmla="*/ 2366695 h 3289458"/>
              <a:gd name="connsiteX14" fmla="*/ 4182 w 567437"/>
              <a:gd name="connsiteY14" fmla="*/ 2338817 h 3289458"/>
              <a:gd name="connsiteX15" fmla="*/ 32060 w 567437"/>
              <a:gd name="connsiteY15" fmla="*/ 2302575 h 3289458"/>
              <a:gd name="connsiteX16" fmla="*/ 112906 w 567437"/>
              <a:gd name="connsiteY16" fmla="*/ 2199426 h 3289458"/>
              <a:gd name="connsiteX17" fmla="*/ 163087 w 567437"/>
              <a:gd name="connsiteY17" fmla="*/ 2093490 h 3289458"/>
              <a:gd name="connsiteX18" fmla="*/ 213267 w 567437"/>
              <a:gd name="connsiteY18" fmla="*/ 1995917 h 3289458"/>
              <a:gd name="connsiteX19" fmla="*/ 229994 w 567437"/>
              <a:gd name="connsiteY19" fmla="*/ 1920646 h 3289458"/>
              <a:gd name="connsiteX20" fmla="*/ 185389 w 567437"/>
              <a:gd name="connsiteY20" fmla="*/ 1856526 h 3289458"/>
              <a:gd name="connsiteX21" fmla="*/ 235570 w 567437"/>
              <a:gd name="connsiteY21" fmla="*/ 1850951 h 3289458"/>
              <a:gd name="connsiteX22" fmla="*/ 160299 w 567437"/>
              <a:gd name="connsiteY22" fmla="*/ 1811922 h 3289458"/>
              <a:gd name="connsiteX23" fmla="*/ 221631 w 567437"/>
              <a:gd name="connsiteY23" fmla="*/ 1784044 h 3289458"/>
              <a:gd name="connsiteX24" fmla="*/ 149148 w 567437"/>
              <a:gd name="connsiteY24" fmla="*/ 1733863 h 3289458"/>
              <a:gd name="connsiteX25" fmla="*/ 112906 w 567437"/>
              <a:gd name="connsiteY25" fmla="*/ 1664168 h 3289458"/>
              <a:gd name="connsiteX26" fmla="*/ 87816 w 567437"/>
              <a:gd name="connsiteY26" fmla="*/ 1627926 h 3289458"/>
              <a:gd name="connsiteX27" fmla="*/ 54363 w 567437"/>
              <a:gd name="connsiteY27" fmla="*/ 1563807 h 3289458"/>
              <a:gd name="connsiteX28" fmla="*/ 68302 w 567437"/>
              <a:gd name="connsiteY28" fmla="*/ 1527565 h 3289458"/>
              <a:gd name="connsiteX29" fmla="*/ 71089 w 567437"/>
              <a:gd name="connsiteY29" fmla="*/ 1466234 h 3289458"/>
              <a:gd name="connsiteX30" fmla="*/ 96180 w 567437"/>
              <a:gd name="connsiteY30" fmla="*/ 1457870 h 3289458"/>
              <a:gd name="connsiteX31" fmla="*/ 115694 w 567437"/>
              <a:gd name="connsiteY31" fmla="*/ 1388175 h 3289458"/>
              <a:gd name="connsiteX32" fmla="*/ 160299 w 567437"/>
              <a:gd name="connsiteY32" fmla="*/ 1385387 h 3289458"/>
              <a:gd name="connsiteX33" fmla="*/ 199328 w 567437"/>
              <a:gd name="connsiteY33" fmla="*/ 1346358 h 3289458"/>
              <a:gd name="connsiteX34" fmla="*/ 216055 w 567437"/>
              <a:gd name="connsiteY34" fmla="*/ 1296178 h 3289458"/>
              <a:gd name="connsiteX35" fmla="*/ 238358 w 567437"/>
              <a:gd name="connsiteY35" fmla="*/ 1268300 h 3289458"/>
              <a:gd name="connsiteX36" fmla="*/ 269024 w 567437"/>
              <a:gd name="connsiteY36" fmla="*/ 1273875 h 3289458"/>
              <a:gd name="connsiteX37" fmla="*/ 280175 w 567437"/>
              <a:gd name="connsiteY37" fmla="*/ 1248785 h 3289458"/>
              <a:gd name="connsiteX38" fmla="*/ 302477 w 567437"/>
              <a:gd name="connsiteY38" fmla="*/ 1215331 h 3289458"/>
              <a:gd name="connsiteX39" fmla="*/ 285750 w 567437"/>
              <a:gd name="connsiteY39" fmla="*/ 1156787 h 3289458"/>
              <a:gd name="connsiteX40" fmla="*/ 299689 w 567437"/>
              <a:gd name="connsiteY40" fmla="*/ 1101031 h 3289458"/>
              <a:gd name="connsiteX41" fmla="*/ 324780 w 567437"/>
              <a:gd name="connsiteY41" fmla="*/ 1039700 h 3289458"/>
              <a:gd name="connsiteX42" fmla="*/ 349870 w 567437"/>
              <a:gd name="connsiteY42" fmla="*/ 967217 h 3289458"/>
              <a:gd name="connsiteX43" fmla="*/ 355445 w 567437"/>
              <a:gd name="connsiteY43" fmla="*/ 908673 h 3289458"/>
              <a:gd name="connsiteX44" fmla="*/ 355445 w 567437"/>
              <a:gd name="connsiteY44" fmla="*/ 872431 h 3289458"/>
              <a:gd name="connsiteX45" fmla="*/ 419565 w 567437"/>
              <a:gd name="connsiteY45" fmla="*/ 802736 h 3289458"/>
              <a:gd name="connsiteX46" fmla="*/ 543630 w 567437"/>
              <a:gd name="connsiteY46" fmla="*/ 130978 h 3289458"/>
              <a:gd name="connsiteX47" fmla="*/ 562409 w 567437"/>
              <a:gd name="connsiteY47" fmla="*/ 16870 h 328945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47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23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88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64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543630 w 562409"/>
              <a:gd name="connsiteY48" fmla="*/ 114108 h 3272588"/>
              <a:gd name="connsiteX49" fmla="*/ 543630 w 562409"/>
              <a:gd name="connsiteY49" fmla="*/ 112242 h 3272588"/>
              <a:gd name="connsiteX50" fmla="*/ 562409 w 562409"/>
              <a:gd name="connsiteY50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543630 w 562409"/>
              <a:gd name="connsiteY49" fmla="*/ 114108 h 3272588"/>
              <a:gd name="connsiteX50" fmla="*/ 543630 w 562409"/>
              <a:gd name="connsiteY50" fmla="*/ 112242 h 3272588"/>
              <a:gd name="connsiteX51" fmla="*/ 562409 w 562409"/>
              <a:gd name="connsiteY51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543630 w 562409"/>
              <a:gd name="connsiteY50" fmla="*/ 114108 h 3272588"/>
              <a:gd name="connsiteX51" fmla="*/ 543630 w 562409"/>
              <a:gd name="connsiteY51" fmla="*/ 112242 h 3272588"/>
              <a:gd name="connsiteX52" fmla="*/ 562409 w 562409"/>
              <a:gd name="connsiteY52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74585 w 562409"/>
              <a:gd name="connsiteY50" fmla="*/ 504127 h 3272588"/>
              <a:gd name="connsiteX51" fmla="*/ 543630 w 562409"/>
              <a:gd name="connsiteY51" fmla="*/ 114108 h 3272588"/>
              <a:gd name="connsiteX52" fmla="*/ 543630 w 562409"/>
              <a:gd name="connsiteY52" fmla="*/ 112242 h 3272588"/>
              <a:gd name="connsiteX53" fmla="*/ 562409 w 562409"/>
              <a:gd name="connsiteY53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43630 w 562409"/>
              <a:gd name="connsiteY52" fmla="*/ 114108 h 3272588"/>
              <a:gd name="connsiteX53" fmla="*/ 543630 w 562409"/>
              <a:gd name="connsiteY53" fmla="*/ 112242 h 3272588"/>
              <a:gd name="connsiteX54" fmla="*/ 562409 w 562409"/>
              <a:gd name="connsiteY54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15671 w 562409"/>
              <a:gd name="connsiteY52" fmla="*/ 280193 h 3272588"/>
              <a:gd name="connsiteX53" fmla="*/ 543630 w 562409"/>
              <a:gd name="connsiteY53" fmla="*/ 114108 h 3272588"/>
              <a:gd name="connsiteX54" fmla="*/ 543630 w 562409"/>
              <a:gd name="connsiteY54" fmla="*/ 112242 h 3272588"/>
              <a:gd name="connsiteX55" fmla="*/ 562409 w 562409"/>
              <a:gd name="connsiteY55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630 w 562409"/>
              <a:gd name="connsiteY55" fmla="*/ 112242 h 3272588"/>
              <a:gd name="connsiteX56" fmla="*/ 562409 w 562409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598 w 562409"/>
              <a:gd name="connsiteY55" fmla="*/ 112242 h 3272588"/>
              <a:gd name="connsiteX56" fmla="*/ 562409 w 562409"/>
              <a:gd name="connsiteY56" fmla="*/ 0 h 3272588"/>
              <a:gd name="connsiteX0" fmla="*/ 115694 w 619039"/>
              <a:gd name="connsiteY0" fmla="*/ 3272588 h 3272588"/>
              <a:gd name="connsiteX1" fmla="*/ 82241 w 619039"/>
              <a:gd name="connsiteY1" fmla="*/ 3127622 h 3272588"/>
              <a:gd name="connsiteX2" fmla="*/ 68302 w 619039"/>
              <a:gd name="connsiteY2" fmla="*/ 3049564 h 3272588"/>
              <a:gd name="connsiteX3" fmla="*/ 26485 w 619039"/>
              <a:gd name="connsiteY3" fmla="*/ 2979869 h 3272588"/>
              <a:gd name="connsiteX4" fmla="*/ 40424 w 619039"/>
              <a:gd name="connsiteY4" fmla="*/ 2859993 h 3272588"/>
              <a:gd name="connsiteX5" fmla="*/ 45999 w 619039"/>
              <a:gd name="connsiteY5" fmla="*/ 2762420 h 3272588"/>
              <a:gd name="connsiteX6" fmla="*/ 54363 w 619039"/>
              <a:gd name="connsiteY6" fmla="*/ 2701088 h 3272588"/>
              <a:gd name="connsiteX7" fmla="*/ 54363 w 619039"/>
              <a:gd name="connsiteY7" fmla="*/ 2620242 h 3272588"/>
              <a:gd name="connsiteX8" fmla="*/ 4182 w 619039"/>
              <a:gd name="connsiteY8" fmla="*/ 2550547 h 3272588"/>
              <a:gd name="connsiteX9" fmla="*/ 29272 w 619039"/>
              <a:gd name="connsiteY9" fmla="*/ 2517093 h 3272588"/>
              <a:gd name="connsiteX10" fmla="*/ 6970 w 619039"/>
              <a:gd name="connsiteY10" fmla="*/ 2472488 h 3272588"/>
              <a:gd name="connsiteX11" fmla="*/ 18121 w 619039"/>
              <a:gd name="connsiteY11" fmla="*/ 2430671 h 3272588"/>
              <a:gd name="connsiteX12" fmla="*/ 9758 w 619039"/>
              <a:gd name="connsiteY12" fmla="*/ 2411156 h 3272588"/>
              <a:gd name="connsiteX13" fmla="*/ 18121 w 619039"/>
              <a:gd name="connsiteY13" fmla="*/ 2349825 h 3272588"/>
              <a:gd name="connsiteX14" fmla="*/ 4182 w 619039"/>
              <a:gd name="connsiteY14" fmla="*/ 2321947 h 3272588"/>
              <a:gd name="connsiteX15" fmla="*/ 32060 w 619039"/>
              <a:gd name="connsiteY15" fmla="*/ 2285705 h 3272588"/>
              <a:gd name="connsiteX16" fmla="*/ 112906 w 619039"/>
              <a:gd name="connsiteY16" fmla="*/ 2182556 h 3272588"/>
              <a:gd name="connsiteX17" fmla="*/ 163087 w 619039"/>
              <a:gd name="connsiteY17" fmla="*/ 2076620 h 3272588"/>
              <a:gd name="connsiteX18" fmla="*/ 213267 w 619039"/>
              <a:gd name="connsiteY18" fmla="*/ 1979047 h 3272588"/>
              <a:gd name="connsiteX19" fmla="*/ 229994 w 619039"/>
              <a:gd name="connsiteY19" fmla="*/ 1903776 h 3272588"/>
              <a:gd name="connsiteX20" fmla="*/ 185389 w 619039"/>
              <a:gd name="connsiteY20" fmla="*/ 1839656 h 3272588"/>
              <a:gd name="connsiteX21" fmla="*/ 235570 w 619039"/>
              <a:gd name="connsiteY21" fmla="*/ 1834081 h 3272588"/>
              <a:gd name="connsiteX22" fmla="*/ 160299 w 619039"/>
              <a:gd name="connsiteY22" fmla="*/ 1795052 h 3272588"/>
              <a:gd name="connsiteX23" fmla="*/ 221631 w 619039"/>
              <a:gd name="connsiteY23" fmla="*/ 1767174 h 3272588"/>
              <a:gd name="connsiteX24" fmla="*/ 149148 w 619039"/>
              <a:gd name="connsiteY24" fmla="*/ 1716993 h 3272588"/>
              <a:gd name="connsiteX25" fmla="*/ 112906 w 619039"/>
              <a:gd name="connsiteY25" fmla="*/ 1647298 h 3272588"/>
              <a:gd name="connsiteX26" fmla="*/ 87816 w 619039"/>
              <a:gd name="connsiteY26" fmla="*/ 1611056 h 3272588"/>
              <a:gd name="connsiteX27" fmla="*/ 54363 w 619039"/>
              <a:gd name="connsiteY27" fmla="*/ 1546937 h 3272588"/>
              <a:gd name="connsiteX28" fmla="*/ 68302 w 619039"/>
              <a:gd name="connsiteY28" fmla="*/ 1510695 h 3272588"/>
              <a:gd name="connsiteX29" fmla="*/ 71089 w 619039"/>
              <a:gd name="connsiteY29" fmla="*/ 1449364 h 3272588"/>
              <a:gd name="connsiteX30" fmla="*/ 96180 w 619039"/>
              <a:gd name="connsiteY30" fmla="*/ 1441000 h 3272588"/>
              <a:gd name="connsiteX31" fmla="*/ 115694 w 619039"/>
              <a:gd name="connsiteY31" fmla="*/ 1371305 h 3272588"/>
              <a:gd name="connsiteX32" fmla="*/ 160299 w 619039"/>
              <a:gd name="connsiteY32" fmla="*/ 1368517 h 3272588"/>
              <a:gd name="connsiteX33" fmla="*/ 199328 w 619039"/>
              <a:gd name="connsiteY33" fmla="*/ 1329488 h 3272588"/>
              <a:gd name="connsiteX34" fmla="*/ 216055 w 619039"/>
              <a:gd name="connsiteY34" fmla="*/ 1279308 h 3272588"/>
              <a:gd name="connsiteX35" fmla="*/ 238358 w 619039"/>
              <a:gd name="connsiteY35" fmla="*/ 1251430 h 3272588"/>
              <a:gd name="connsiteX36" fmla="*/ 269024 w 619039"/>
              <a:gd name="connsiteY36" fmla="*/ 1257005 h 3272588"/>
              <a:gd name="connsiteX37" fmla="*/ 280175 w 619039"/>
              <a:gd name="connsiteY37" fmla="*/ 1231915 h 3272588"/>
              <a:gd name="connsiteX38" fmla="*/ 302477 w 619039"/>
              <a:gd name="connsiteY38" fmla="*/ 1198461 h 3272588"/>
              <a:gd name="connsiteX39" fmla="*/ 285750 w 619039"/>
              <a:gd name="connsiteY39" fmla="*/ 1139917 h 3272588"/>
              <a:gd name="connsiteX40" fmla="*/ 299689 w 619039"/>
              <a:gd name="connsiteY40" fmla="*/ 1084161 h 3272588"/>
              <a:gd name="connsiteX41" fmla="*/ 324780 w 619039"/>
              <a:gd name="connsiteY41" fmla="*/ 1022830 h 3272588"/>
              <a:gd name="connsiteX42" fmla="*/ 349870 w 619039"/>
              <a:gd name="connsiteY42" fmla="*/ 950347 h 3272588"/>
              <a:gd name="connsiteX43" fmla="*/ 355445 w 619039"/>
              <a:gd name="connsiteY43" fmla="*/ 891803 h 3272588"/>
              <a:gd name="connsiteX44" fmla="*/ 355445 w 619039"/>
              <a:gd name="connsiteY44" fmla="*/ 855561 h 3272588"/>
              <a:gd name="connsiteX45" fmla="*/ 419565 w 619039"/>
              <a:gd name="connsiteY45" fmla="*/ 785866 h 3272588"/>
              <a:gd name="connsiteX46" fmla="*/ 448458 w 619039"/>
              <a:gd name="connsiteY46" fmla="*/ 670140 h 3272588"/>
              <a:gd name="connsiteX47" fmla="*/ 461522 w 619039"/>
              <a:gd name="connsiteY47" fmla="*/ 601142 h 3272588"/>
              <a:gd name="connsiteX48" fmla="*/ 459656 w 619039"/>
              <a:gd name="connsiteY48" fmla="*/ 595543 h 3272588"/>
              <a:gd name="connsiteX49" fmla="*/ 459688 w 619039"/>
              <a:gd name="connsiteY49" fmla="*/ 595567 h 3272588"/>
              <a:gd name="connsiteX50" fmla="*/ 467120 w 619039"/>
              <a:gd name="connsiteY50" fmla="*/ 522764 h 3272588"/>
              <a:gd name="connsiteX51" fmla="*/ 474585 w 619039"/>
              <a:gd name="connsiteY51" fmla="*/ 504127 h 3272588"/>
              <a:gd name="connsiteX52" fmla="*/ 491412 w 619039"/>
              <a:gd name="connsiteY52" fmla="*/ 431348 h 3272588"/>
              <a:gd name="connsiteX53" fmla="*/ 515671 w 619039"/>
              <a:gd name="connsiteY53" fmla="*/ 280193 h 3272588"/>
              <a:gd name="connsiteX54" fmla="*/ 543630 w 619039"/>
              <a:gd name="connsiteY54" fmla="*/ 114108 h 3272588"/>
              <a:gd name="connsiteX55" fmla="*/ 543598 w 619039"/>
              <a:gd name="connsiteY55" fmla="*/ 112242 h 3272588"/>
              <a:gd name="connsiteX56" fmla="*/ 562409 w 619039"/>
              <a:gd name="connsiteY56" fmla="*/ 0 h 3272588"/>
              <a:gd name="connsiteX0" fmla="*/ 115694 w 639241"/>
              <a:gd name="connsiteY0" fmla="*/ 3272588 h 3272588"/>
              <a:gd name="connsiteX1" fmla="*/ 82241 w 639241"/>
              <a:gd name="connsiteY1" fmla="*/ 3127622 h 3272588"/>
              <a:gd name="connsiteX2" fmla="*/ 68302 w 639241"/>
              <a:gd name="connsiteY2" fmla="*/ 3049564 h 3272588"/>
              <a:gd name="connsiteX3" fmla="*/ 26485 w 639241"/>
              <a:gd name="connsiteY3" fmla="*/ 2979869 h 3272588"/>
              <a:gd name="connsiteX4" fmla="*/ 40424 w 639241"/>
              <a:gd name="connsiteY4" fmla="*/ 2859993 h 3272588"/>
              <a:gd name="connsiteX5" fmla="*/ 45999 w 639241"/>
              <a:gd name="connsiteY5" fmla="*/ 2762420 h 3272588"/>
              <a:gd name="connsiteX6" fmla="*/ 54363 w 639241"/>
              <a:gd name="connsiteY6" fmla="*/ 2701088 h 3272588"/>
              <a:gd name="connsiteX7" fmla="*/ 54363 w 639241"/>
              <a:gd name="connsiteY7" fmla="*/ 2620242 h 3272588"/>
              <a:gd name="connsiteX8" fmla="*/ 4182 w 639241"/>
              <a:gd name="connsiteY8" fmla="*/ 2550547 h 3272588"/>
              <a:gd name="connsiteX9" fmla="*/ 29272 w 639241"/>
              <a:gd name="connsiteY9" fmla="*/ 2517093 h 3272588"/>
              <a:gd name="connsiteX10" fmla="*/ 6970 w 639241"/>
              <a:gd name="connsiteY10" fmla="*/ 2472488 h 3272588"/>
              <a:gd name="connsiteX11" fmla="*/ 18121 w 639241"/>
              <a:gd name="connsiteY11" fmla="*/ 2430671 h 3272588"/>
              <a:gd name="connsiteX12" fmla="*/ 9758 w 639241"/>
              <a:gd name="connsiteY12" fmla="*/ 2411156 h 3272588"/>
              <a:gd name="connsiteX13" fmla="*/ 18121 w 639241"/>
              <a:gd name="connsiteY13" fmla="*/ 2349825 h 3272588"/>
              <a:gd name="connsiteX14" fmla="*/ 4182 w 639241"/>
              <a:gd name="connsiteY14" fmla="*/ 2321947 h 3272588"/>
              <a:gd name="connsiteX15" fmla="*/ 32060 w 639241"/>
              <a:gd name="connsiteY15" fmla="*/ 2285705 h 3272588"/>
              <a:gd name="connsiteX16" fmla="*/ 112906 w 639241"/>
              <a:gd name="connsiteY16" fmla="*/ 2182556 h 3272588"/>
              <a:gd name="connsiteX17" fmla="*/ 163087 w 639241"/>
              <a:gd name="connsiteY17" fmla="*/ 2076620 h 3272588"/>
              <a:gd name="connsiteX18" fmla="*/ 213267 w 639241"/>
              <a:gd name="connsiteY18" fmla="*/ 1979047 h 3272588"/>
              <a:gd name="connsiteX19" fmla="*/ 229994 w 639241"/>
              <a:gd name="connsiteY19" fmla="*/ 1903776 h 3272588"/>
              <a:gd name="connsiteX20" fmla="*/ 185389 w 639241"/>
              <a:gd name="connsiteY20" fmla="*/ 1839656 h 3272588"/>
              <a:gd name="connsiteX21" fmla="*/ 235570 w 639241"/>
              <a:gd name="connsiteY21" fmla="*/ 1834081 h 3272588"/>
              <a:gd name="connsiteX22" fmla="*/ 160299 w 639241"/>
              <a:gd name="connsiteY22" fmla="*/ 1795052 h 3272588"/>
              <a:gd name="connsiteX23" fmla="*/ 221631 w 639241"/>
              <a:gd name="connsiteY23" fmla="*/ 1767174 h 3272588"/>
              <a:gd name="connsiteX24" fmla="*/ 149148 w 639241"/>
              <a:gd name="connsiteY24" fmla="*/ 1716993 h 3272588"/>
              <a:gd name="connsiteX25" fmla="*/ 112906 w 639241"/>
              <a:gd name="connsiteY25" fmla="*/ 1647298 h 3272588"/>
              <a:gd name="connsiteX26" fmla="*/ 87816 w 639241"/>
              <a:gd name="connsiteY26" fmla="*/ 1611056 h 3272588"/>
              <a:gd name="connsiteX27" fmla="*/ 54363 w 639241"/>
              <a:gd name="connsiteY27" fmla="*/ 1546937 h 3272588"/>
              <a:gd name="connsiteX28" fmla="*/ 68302 w 639241"/>
              <a:gd name="connsiteY28" fmla="*/ 1510695 h 3272588"/>
              <a:gd name="connsiteX29" fmla="*/ 71089 w 639241"/>
              <a:gd name="connsiteY29" fmla="*/ 1449364 h 3272588"/>
              <a:gd name="connsiteX30" fmla="*/ 96180 w 639241"/>
              <a:gd name="connsiteY30" fmla="*/ 1441000 h 3272588"/>
              <a:gd name="connsiteX31" fmla="*/ 115694 w 639241"/>
              <a:gd name="connsiteY31" fmla="*/ 1371305 h 3272588"/>
              <a:gd name="connsiteX32" fmla="*/ 160299 w 639241"/>
              <a:gd name="connsiteY32" fmla="*/ 1368517 h 3272588"/>
              <a:gd name="connsiteX33" fmla="*/ 199328 w 639241"/>
              <a:gd name="connsiteY33" fmla="*/ 1329488 h 3272588"/>
              <a:gd name="connsiteX34" fmla="*/ 216055 w 639241"/>
              <a:gd name="connsiteY34" fmla="*/ 1279308 h 3272588"/>
              <a:gd name="connsiteX35" fmla="*/ 238358 w 639241"/>
              <a:gd name="connsiteY35" fmla="*/ 1251430 h 3272588"/>
              <a:gd name="connsiteX36" fmla="*/ 269024 w 639241"/>
              <a:gd name="connsiteY36" fmla="*/ 1257005 h 3272588"/>
              <a:gd name="connsiteX37" fmla="*/ 280175 w 639241"/>
              <a:gd name="connsiteY37" fmla="*/ 1231915 h 3272588"/>
              <a:gd name="connsiteX38" fmla="*/ 302477 w 639241"/>
              <a:gd name="connsiteY38" fmla="*/ 1198461 h 3272588"/>
              <a:gd name="connsiteX39" fmla="*/ 285750 w 639241"/>
              <a:gd name="connsiteY39" fmla="*/ 1139917 h 3272588"/>
              <a:gd name="connsiteX40" fmla="*/ 299689 w 639241"/>
              <a:gd name="connsiteY40" fmla="*/ 1084161 h 3272588"/>
              <a:gd name="connsiteX41" fmla="*/ 324780 w 639241"/>
              <a:gd name="connsiteY41" fmla="*/ 1022830 h 3272588"/>
              <a:gd name="connsiteX42" fmla="*/ 349870 w 639241"/>
              <a:gd name="connsiteY42" fmla="*/ 950347 h 3272588"/>
              <a:gd name="connsiteX43" fmla="*/ 355445 w 639241"/>
              <a:gd name="connsiteY43" fmla="*/ 891803 h 3272588"/>
              <a:gd name="connsiteX44" fmla="*/ 355445 w 639241"/>
              <a:gd name="connsiteY44" fmla="*/ 855561 h 3272588"/>
              <a:gd name="connsiteX45" fmla="*/ 419565 w 639241"/>
              <a:gd name="connsiteY45" fmla="*/ 785866 h 3272588"/>
              <a:gd name="connsiteX46" fmla="*/ 448458 w 639241"/>
              <a:gd name="connsiteY46" fmla="*/ 670140 h 3272588"/>
              <a:gd name="connsiteX47" fmla="*/ 461522 w 639241"/>
              <a:gd name="connsiteY47" fmla="*/ 601142 h 3272588"/>
              <a:gd name="connsiteX48" fmla="*/ 459656 w 639241"/>
              <a:gd name="connsiteY48" fmla="*/ 595543 h 3272588"/>
              <a:gd name="connsiteX49" fmla="*/ 459688 w 639241"/>
              <a:gd name="connsiteY49" fmla="*/ 595567 h 3272588"/>
              <a:gd name="connsiteX50" fmla="*/ 467120 w 639241"/>
              <a:gd name="connsiteY50" fmla="*/ 522764 h 3272588"/>
              <a:gd name="connsiteX51" fmla="*/ 474585 w 639241"/>
              <a:gd name="connsiteY51" fmla="*/ 504127 h 3272588"/>
              <a:gd name="connsiteX52" fmla="*/ 491412 w 639241"/>
              <a:gd name="connsiteY52" fmla="*/ 431348 h 3272588"/>
              <a:gd name="connsiteX53" fmla="*/ 515671 w 639241"/>
              <a:gd name="connsiteY53" fmla="*/ 280193 h 3272588"/>
              <a:gd name="connsiteX54" fmla="*/ 543630 w 639241"/>
              <a:gd name="connsiteY54" fmla="*/ 114108 h 3272588"/>
              <a:gd name="connsiteX55" fmla="*/ 543598 w 639241"/>
              <a:gd name="connsiteY55" fmla="*/ 112242 h 3272588"/>
              <a:gd name="connsiteX56" fmla="*/ 562409 w 639241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62409 w 562409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615036 w 622826"/>
              <a:gd name="connsiteY54" fmla="*/ 114108 h 3272588"/>
              <a:gd name="connsiteX55" fmla="*/ 562409 w 622826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06974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2078 w 622826"/>
              <a:gd name="connsiteY53" fmla="*/ 573711 h 3272588"/>
              <a:gd name="connsiteX54" fmla="*/ 497724 w 622826"/>
              <a:gd name="connsiteY54" fmla="*/ 502273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562078 w 622826"/>
              <a:gd name="connsiteY52" fmla="*/ 573711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02273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531094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3062 w 622826"/>
              <a:gd name="connsiteY49" fmla="*/ 5948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24 w 622826"/>
              <a:gd name="connsiteY48" fmla="*/ 595519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27570 w 622826"/>
              <a:gd name="connsiteY48" fmla="*/ 603759 h 3272588"/>
              <a:gd name="connsiteX49" fmla="*/ 502385 w 622826"/>
              <a:gd name="connsiteY49" fmla="*/ 584386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20821 w 622826"/>
              <a:gd name="connsiteY47" fmla="*/ 612290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26362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22826" h="3272588">
                <a:moveTo>
                  <a:pt x="115694" y="3272588"/>
                </a:moveTo>
                <a:cubicBezTo>
                  <a:pt x="102917" y="3218690"/>
                  <a:pt x="90140" y="3164793"/>
                  <a:pt x="82241" y="3127622"/>
                </a:cubicBezTo>
                <a:cubicBezTo>
                  <a:pt x="74342" y="3090451"/>
                  <a:pt x="77595" y="3074190"/>
                  <a:pt x="68302" y="3049564"/>
                </a:cubicBezTo>
                <a:cubicBezTo>
                  <a:pt x="59009" y="3024939"/>
                  <a:pt x="31131" y="3011464"/>
                  <a:pt x="26485" y="2979869"/>
                </a:cubicBezTo>
                <a:cubicBezTo>
                  <a:pt x="21839" y="2948274"/>
                  <a:pt x="37172" y="2896234"/>
                  <a:pt x="40424" y="2859993"/>
                </a:cubicBezTo>
                <a:cubicBezTo>
                  <a:pt x="43676" y="2823752"/>
                  <a:pt x="43676" y="2788904"/>
                  <a:pt x="45999" y="2762420"/>
                </a:cubicBezTo>
                <a:cubicBezTo>
                  <a:pt x="48322" y="2735936"/>
                  <a:pt x="52969" y="2724784"/>
                  <a:pt x="54363" y="2701088"/>
                </a:cubicBezTo>
                <a:cubicBezTo>
                  <a:pt x="55757" y="2677392"/>
                  <a:pt x="62726" y="2645332"/>
                  <a:pt x="54363" y="2620242"/>
                </a:cubicBezTo>
                <a:cubicBezTo>
                  <a:pt x="46000" y="2595152"/>
                  <a:pt x="8364" y="2567738"/>
                  <a:pt x="4182" y="2550547"/>
                </a:cubicBezTo>
                <a:cubicBezTo>
                  <a:pt x="0" y="2533356"/>
                  <a:pt x="28807" y="2530103"/>
                  <a:pt x="29272" y="2517093"/>
                </a:cubicBezTo>
                <a:cubicBezTo>
                  <a:pt x="29737" y="2504083"/>
                  <a:pt x="8828" y="2486892"/>
                  <a:pt x="6970" y="2472488"/>
                </a:cubicBezTo>
                <a:cubicBezTo>
                  <a:pt x="5112" y="2458084"/>
                  <a:pt x="17656" y="2440893"/>
                  <a:pt x="18121" y="2430671"/>
                </a:cubicBezTo>
                <a:cubicBezTo>
                  <a:pt x="18586" y="2420449"/>
                  <a:pt x="9758" y="2424630"/>
                  <a:pt x="9758" y="2411156"/>
                </a:cubicBezTo>
                <a:cubicBezTo>
                  <a:pt x="9758" y="2397682"/>
                  <a:pt x="19050" y="2364693"/>
                  <a:pt x="18121" y="2349825"/>
                </a:cubicBezTo>
                <a:cubicBezTo>
                  <a:pt x="17192" y="2334957"/>
                  <a:pt x="1859" y="2332634"/>
                  <a:pt x="4182" y="2321947"/>
                </a:cubicBezTo>
                <a:cubicBezTo>
                  <a:pt x="6505" y="2311260"/>
                  <a:pt x="32060" y="2285705"/>
                  <a:pt x="32060" y="2285705"/>
                </a:cubicBezTo>
                <a:cubicBezTo>
                  <a:pt x="50181" y="2262473"/>
                  <a:pt x="91068" y="2217403"/>
                  <a:pt x="112906" y="2182556"/>
                </a:cubicBezTo>
                <a:cubicBezTo>
                  <a:pt x="134744" y="2147709"/>
                  <a:pt x="146360" y="2110538"/>
                  <a:pt x="163087" y="2076620"/>
                </a:cubicBezTo>
                <a:cubicBezTo>
                  <a:pt x="179814" y="2042702"/>
                  <a:pt x="202116" y="2007854"/>
                  <a:pt x="213267" y="1979047"/>
                </a:cubicBezTo>
                <a:cubicBezTo>
                  <a:pt x="224418" y="1950240"/>
                  <a:pt x="234640" y="1927008"/>
                  <a:pt x="229994" y="1903776"/>
                </a:cubicBezTo>
                <a:cubicBezTo>
                  <a:pt x="225348" y="1880544"/>
                  <a:pt x="184460" y="1851272"/>
                  <a:pt x="185389" y="1839656"/>
                </a:cubicBezTo>
                <a:cubicBezTo>
                  <a:pt x="186318" y="1828040"/>
                  <a:pt x="239752" y="1841515"/>
                  <a:pt x="235570" y="1834081"/>
                </a:cubicBezTo>
                <a:cubicBezTo>
                  <a:pt x="231388" y="1826647"/>
                  <a:pt x="162622" y="1806203"/>
                  <a:pt x="160299" y="1795052"/>
                </a:cubicBezTo>
                <a:cubicBezTo>
                  <a:pt x="157976" y="1783901"/>
                  <a:pt x="223490" y="1780184"/>
                  <a:pt x="221631" y="1767174"/>
                </a:cubicBezTo>
                <a:cubicBezTo>
                  <a:pt x="219773" y="1754164"/>
                  <a:pt x="167269" y="1736972"/>
                  <a:pt x="149148" y="1716993"/>
                </a:cubicBezTo>
                <a:cubicBezTo>
                  <a:pt x="131027" y="1697014"/>
                  <a:pt x="123128" y="1664954"/>
                  <a:pt x="112906" y="1647298"/>
                </a:cubicBezTo>
                <a:cubicBezTo>
                  <a:pt x="102684" y="1629642"/>
                  <a:pt x="97573" y="1627783"/>
                  <a:pt x="87816" y="1611056"/>
                </a:cubicBezTo>
                <a:cubicBezTo>
                  <a:pt x="78059" y="1594329"/>
                  <a:pt x="57615" y="1563664"/>
                  <a:pt x="54363" y="1546937"/>
                </a:cubicBezTo>
                <a:cubicBezTo>
                  <a:pt x="51111" y="1530210"/>
                  <a:pt x="65514" y="1526957"/>
                  <a:pt x="68302" y="1510695"/>
                </a:cubicBezTo>
                <a:cubicBezTo>
                  <a:pt x="71090" y="1494433"/>
                  <a:pt x="66443" y="1460980"/>
                  <a:pt x="71089" y="1449364"/>
                </a:cubicBezTo>
                <a:cubicBezTo>
                  <a:pt x="75735" y="1437748"/>
                  <a:pt x="88746" y="1454010"/>
                  <a:pt x="96180" y="1441000"/>
                </a:cubicBezTo>
                <a:cubicBezTo>
                  <a:pt x="103614" y="1427990"/>
                  <a:pt x="105008" y="1383385"/>
                  <a:pt x="115694" y="1371305"/>
                </a:cubicBezTo>
                <a:cubicBezTo>
                  <a:pt x="126380" y="1359225"/>
                  <a:pt x="146360" y="1375487"/>
                  <a:pt x="160299" y="1368517"/>
                </a:cubicBezTo>
                <a:cubicBezTo>
                  <a:pt x="174238" y="1361548"/>
                  <a:pt x="190035" y="1344356"/>
                  <a:pt x="199328" y="1329488"/>
                </a:cubicBezTo>
                <a:cubicBezTo>
                  <a:pt x="208621" y="1314620"/>
                  <a:pt x="209550" y="1292318"/>
                  <a:pt x="216055" y="1279308"/>
                </a:cubicBezTo>
                <a:cubicBezTo>
                  <a:pt x="222560" y="1266298"/>
                  <a:pt x="229530" y="1255147"/>
                  <a:pt x="238358" y="1251430"/>
                </a:cubicBezTo>
                <a:cubicBezTo>
                  <a:pt x="247186" y="1247713"/>
                  <a:pt x="262055" y="1260257"/>
                  <a:pt x="269024" y="1257005"/>
                </a:cubicBezTo>
                <a:cubicBezTo>
                  <a:pt x="275993" y="1253753"/>
                  <a:pt x="274600" y="1241672"/>
                  <a:pt x="280175" y="1231915"/>
                </a:cubicBezTo>
                <a:cubicBezTo>
                  <a:pt x="285750" y="1222158"/>
                  <a:pt x="301548" y="1213794"/>
                  <a:pt x="302477" y="1198461"/>
                </a:cubicBezTo>
                <a:cubicBezTo>
                  <a:pt x="303406" y="1183128"/>
                  <a:pt x="286215" y="1158967"/>
                  <a:pt x="285750" y="1139917"/>
                </a:cubicBezTo>
                <a:cubicBezTo>
                  <a:pt x="285285" y="1120867"/>
                  <a:pt x="293184" y="1103675"/>
                  <a:pt x="299689" y="1084161"/>
                </a:cubicBezTo>
                <a:cubicBezTo>
                  <a:pt x="306194" y="1064647"/>
                  <a:pt x="316417" y="1045132"/>
                  <a:pt x="324780" y="1022830"/>
                </a:cubicBezTo>
                <a:cubicBezTo>
                  <a:pt x="333143" y="1000528"/>
                  <a:pt x="344759" y="972185"/>
                  <a:pt x="349870" y="950347"/>
                </a:cubicBezTo>
                <a:cubicBezTo>
                  <a:pt x="354981" y="928509"/>
                  <a:pt x="354516" y="907601"/>
                  <a:pt x="355445" y="891803"/>
                </a:cubicBezTo>
                <a:cubicBezTo>
                  <a:pt x="356374" y="876005"/>
                  <a:pt x="344758" y="873217"/>
                  <a:pt x="355445" y="855561"/>
                </a:cubicBezTo>
                <a:cubicBezTo>
                  <a:pt x="366132" y="837905"/>
                  <a:pt x="404068" y="804867"/>
                  <a:pt x="419565" y="785866"/>
                </a:cubicBezTo>
                <a:cubicBezTo>
                  <a:pt x="435062" y="766865"/>
                  <a:pt x="435425" y="765640"/>
                  <a:pt x="448426" y="741554"/>
                </a:cubicBezTo>
                <a:cubicBezTo>
                  <a:pt x="461427" y="717468"/>
                  <a:pt x="488580" y="667544"/>
                  <a:pt x="497573" y="641349"/>
                </a:cubicBezTo>
                <a:cubicBezTo>
                  <a:pt x="506566" y="615154"/>
                  <a:pt x="514253" y="595354"/>
                  <a:pt x="502385" y="584386"/>
                </a:cubicBezTo>
                <a:cubicBezTo>
                  <a:pt x="490517" y="573418"/>
                  <a:pt x="436695" y="591409"/>
                  <a:pt x="426362" y="575541"/>
                </a:cubicBezTo>
                <a:cubicBezTo>
                  <a:pt x="420884" y="567490"/>
                  <a:pt x="447471" y="542842"/>
                  <a:pt x="469516" y="536077"/>
                </a:cubicBezTo>
                <a:lnTo>
                  <a:pt x="535387" y="534949"/>
                </a:lnTo>
                <a:lnTo>
                  <a:pt x="569621" y="497716"/>
                </a:lnTo>
                <a:lnTo>
                  <a:pt x="587077" y="351607"/>
                </a:lnTo>
                <a:cubicBezTo>
                  <a:pt x="587139" y="350327"/>
                  <a:pt x="587200" y="277632"/>
                  <a:pt x="587262" y="276352"/>
                </a:cubicBezTo>
                <a:lnTo>
                  <a:pt x="615036" y="114108"/>
                </a:lnTo>
                <a:cubicBezTo>
                  <a:pt x="622826" y="67409"/>
                  <a:pt x="558497" y="23772"/>
                  <a:pt x="562409" y="0"/>
                </a:cubicBezTo>
              </a:path>
            </a:pathLst>
          </a:custGeom>
          <a:ln w="190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3" name="任意多边形 2"/>
          <p:cNvSpPr/>
          <p:nvPr/>
        </p:nvSpPr>
        <p:spPr>
          <a:xfrm>
            <a:off x="4268129" y="5282890"/>
            <a:ext cx="1360449" cy="150542"/>
          </a:xfrm>
          <a:custGeom>
            <a:avLst/>
            <a:gdLst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317810 w 1360449"/>
              <a:gd name="connsiteY13" fmla="*/ 97573 h 150542"/>
              <a:gd name="connsiteX14" fmla="*/ 231388 w 1360449"/>
              <a:gd name="connsiteY14" fmla="*/ 136603 h 150542"/>
              <a:gd name="connsiteX15" fmla="*/ 170056 w 1360449"/>
              <a:gd name="connsiteY15" fmla="*/ 136603 h 150542"/>
              <a:gd name="connsiteX16" fmla="*/ 83634 w 1360449"/>
              <a:gd name="connsiteY16" fmla="*/ 122664 h 150542"/>
              <a:gd name="connsiteX17" fmla="*/ 0 w 1360449"/>
              <a:gd name="connsiteY17" fmla="*/ 150542 h 150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60449" h="150542">
                <a:moveTo>
                  <a:pt x="1360449" y="0"/>
                </a:moveTo>
                <a:cubicBezTo>
                  <a:pt x="1334662" y="6737"/>
                  <a:pt x="1308875" y="13474"/>
                  <a:pt x="1296330" y="27878"/>
                </a:cubicBezTo>
                <a:cubicBezTo>
                  <a:pt x="1283785" y="42282"/>
                  <a:pt x="1308874" y="76665"/>
                  <a:pt x="1285178" y="86422"/>
                </a:cubicBezTo>
                <a:cubicBezTo>
                  <a:pt x="1261482" y="96179"/>
                  <a:pt x="1190392" y="85028"/>
                  <a:pt x="1154151" y="86422"/>
                </a:cubicBezTo>
                <a:cubicBezTo>
                  <a:pt x="1117910" y="87816"/>
                  <a:pt x="1096073" y="95251"/>
                  <a:pt x="1067730" y="94786"/>
                </a:cubicBezTo>
                <a:cubicBezTo>
                  <a:pt x="1039387" y="94321"/>
                  <a:pt x="1013831" y="89674"/>
                  <a:pt x="984095" y="83634"/>
                </a:cubicBezTo>
                <a:cubicBezTo>
                  <a:pt x="954359" y="77594"/>
                  <a:pt x="921834" y="69695"/>
                  <a:pt x="889310" y="58544"/>
                </a:cubicBezTo>
                <a:cubicBezTo>
                  <a:pt x="856786" y="47393"/>
                  <a:pt x="812645" y="24626"/>
                  <a:pt x="788949" y="16727"/>
                </a:cubicBezTo>
                <a:cubicBezTo>
                  <a:pt x="765253" y="8828"/>
                  <a:pt x="765253" y="1858"/>
                  <a:pt x="747132" y="11151"/>
                </a:cubicBezTo>
                <a:cubicBezTo>
                  <a:pt x="729011" y="20444"/>
                  <a:pt x="680225" y="72483"/>
                  <a:pt x="680225" y="72483"/>
                </a:cubicBezTo>
                <a:cubicBezTo>
                  <a:pt x="658387" y="92462"/>
                  <a:pt x="643983" y="128704"/>
                  <a:pt x="616105" y="131027"/>
                </a:cubicBezTo>
                <a:cubicBezTo>
                  <a:pt x="588227" y="133350"/>
                  <a:pt x="549662" y="98967"/>
                  <a:pt x="512956" y="86422"/>
                </a:cubicBezTo>
                <a:cubicBezTo>
                  <a:pt x="476250" y="73877"/>
                  <a:pt x="428393" y="53898"/>
                  <a:pt x="395869" y="55756"/>
                </a:cubicBezTo>
                <a:cubicBezTo>
                  <a:pt x="363345" y="57615"/>
                  <a:pt x="345224" y="84099"/>
                  <a:pt x="317810" y="97573"/>
                </a:cubicBezTo>
                <a:cubicBezTo>
                  <a:pt x="290397" y="111048"/>
                  <a:pt x="256014" y="130098"/>
                  <a:pt x="231388" y="136603"/>
                </a:cubicBezTo>
                <a:cubicBezTo>
                  <a:pt x="206762" y="143108"/>
                  <a:pt x="194682" y="138926"/>
                  <a:pt x="170056" y="136603"/>
                </a:cubicBezTo>
                <a:cubicBezTo>
                  <a:pt x="145430" y="134280"/>
                  <a:pt x="111977" y="120341"/>
                  <a:pt x="83634" y="122664"/>
                </a:cubicBezTo>
                <a:cubicBezTo>
                  <a:pt x="55291" y="124987"/>
                  <a:pt x="27645" y="137764"/>
                  <a:pt x="0" y="150542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任意多边形 4"/>
          <p:cNvSpPr/>
          <p:nvPr/>
        </p:nvSpPr>
        <p:spPr>
          <a:xfrm>
            <a:off x="3930461" y="1493856"/>
            <a:ext cx="622826" cy="3272588"/>
          </a:xfrm>
          <a:custGeom>
            <a:avLst/>
            <a:gdLst>
              <a:gd name="connsiteX0" fmla="*/ 115694 w 419565"/>
              <a:gd name="connsiteY0" fmla="*/ 2486722 h 2486722"/>
              <a:gd name="connsiteX1" fmla="*/ 82241 w 419565"/>
              <a:gd name="connsiteY1" fmla="*/ 2341756 h 2486722"/>
              <a:gd name="connsiteX2" fmla="*/ 68302 w 419565"/>
              <a:gd name="connsiteY2" fmla="*/ 2263698 h 2486722"/>
              <a:gd name="connsiteX3" fmla="*/ 26485 w 419565"/>
              <a:gd name="connsiteY3" fmla="*/ 2194003 h 2486722"/>
              <a:gd name="connsiteX4" fmla="*/ 40424 w 419565"/>
              <a:gd name="connsiteY4" fmla="*/ 2074127 h 2486722"/>
              <a:gd name="connsiteX5" fmla="*/ 45999 w 419565"/>
              <a:gd name="connsiteY5" fmla="*/ 1976554 h 2486722"/>
              <a:gd name="connsiteX6" fmla="*/ 54363 w 419565"/>
              <a:gd name="connsiteY6" fmla="*/ 1915222 h 2486722"/>
              <a:gd name="connsiteX7" fmla="*/ 54363 w 419565"/>
              <a:gd name="connsiteY7" fmla="*/ 1834376 h 2486722"/>
              <a:gd name="connsiteX8" fmla="*/ 4182 w 419565"/>
              <a:gd name="connsiteY8" fmla="*/ 1764681 h 2486722"/>
              <a:gd name="connsiteX9" fmla="*/ 29272 w 419565"/>
              <a:gd name="connsiteY9" fmla="*/ 1731227 h 2486722"/>
              <a:gd name="connsiteX10" fmla="*/ 6970 w 419565"/>
              <a:gd name="connsiteY10" fmla="*/ 1686622 h 2486722"/>
              <a:gd name="connsiteX11" fmla="*/ 18121 w 419565"/>
              <a:gd name="connsiteY11" fmla="*/ 1644805 h 2486722"/>
              <a:gd name="connsiteX12" fmla="*/ 9758 w 419565"/>
              <a:gd name="connsiteY12" fmla="*/ 1625290 h 2486722"/>
              <a:gd name="connsiteX13" fmla="*/ 18121 w 419565"/>
              <a:gd name="connsiteY13" fmla="*/ 1563959 h 2486722"/>
              <a:gd name="connsiteX14" fmla="*/ 4182 w 419565"/>
              <a:gd name="connsiteY14" fmla="*/ 1536081 h 2486722"/>
              <a:gd name="connsiteX15" fmla="*/ 32060 w 419565"/>
              <a:gd name="connsiteY15" fmla="*/ 1499839 h 2486722"/>
              <a:gd name="connsiteX16" fmla="*/ 112906 w 419565"/>
              <a:gd name="connsiteY16" fmla="*/ 1396690 h 2486722"/>
              <a:gd name="connsiteX17" fmla="*/ 163087 w 419565"/>
              <a:gd name="connsiteY17" fmla="*/ 1290754 h 2486722"/>
              <a:gd name="connsiteX18" fmla="*/ 213267 w 419565"/>
              <a:gd name="connsiteY18" fmla="*/ 1193181 h 2486722"/>
              <a:gd name="connsiteX19" fmla="*/ 229994 w 419565"/>
              <a:gd name="connsiteY19" fmla="*/ 1117910 h 2486722"/>
              <a:gd name="connsiteX20" fmla="*/ 185389 w 419565"/>
              <a:gd name="connsiteY20" fmla="*/ 1053790 h 2486722"/>
              <a:gd name="connsiteX21" fmla="*/ 235570 w 419565"/>
              <a:gd name="connsiteY21" fmla="*/ 1048215 h 2486722"/>
              <a:gd name="connsiteX22" fmla="*/ 160299 w 419565"/>
              <a:gd name="connsiteY22" fmla="*/ 1009186 h 2486722"/>
              <a:gd name="connsiteX23" fmla="*/ 221631 w 419565"/>
              <a:gd name="connsiteY23" fmla="*/ 981308 h 2486722"/>
              <a:gd name="connsiteX24" fmla="*/ 149148 w 419565"/>
              <a:gd name="connsiteY24" fmla="*/ 931127 h 2486722"/>
              <a:gd name="connsiteX25" fmla="*/ 112906 w 419565"/>
              <a:gd name="connsiteY25" fmla="*/ 861432 h 2486722"/>
              <a:gd name="connsiteX26" fmla="*/ 87816 w 419565"/>
              <a:gd name="connsiteY26" fmla="*/ 825190 h 2486722"/>
              <a:gd name="connsiteX27" fmla="*/ 54363 w 419565"/>
              <a:gd name="connsiteY27" fmla="*/ 761071 h 2486722"/>
              <a:gd name="connsiteX28" fmla="*/ 68302 w 419565"/>
              <a:gd name="connsiteY28" fmla="*/ 724829 h 2486722"/>
              <a:gd name="connsiteX29" fmla="*/ 71089 w 419565"/>
              <a:gd name="connsiteY29" fmla="*/ 663498 h 2486722"/>
              <a:gd name="connsiteX30" fmla="*/ 96180 w 419565"/>
              <a:gd name="connsiteY30" fmla="*/ 655134 h 2486722"/>
              <a:gd name="connsiteX31" fmla="*/ 115694 w 419565"/>
              <a:gd name="connsiteY31" fmla="*/ 585439 h 2486722"/>
              <a:gd name="connsiteX32" fmla="*/ 160299 w 419565"/>
              <a:gd name="connsiteY32" fmla="*/ 582651 h 2486722"/>
              <a:gd name="connsiteX33" fmla="*/ 199328 w 419565"/>
              <a:gd name="connsiteY33" fmla="*/ 543622 h 2486722"/>
              <a:gd name="connsiteX34" fmla="*/ 216055 w 419565"/>
              <a:gd name="connsiteY34" fmla="*/ 493442 h 2486722"/>
              <a:gd name="connsiteX35" fmla="*/ 238358 w 419565"/>
              <a:gd name="connsiteY35" fmla="*/ 465564 h 2486722"/>
              <a:gd name="connsiteX36" fmla="*/ 269024 w 419565"/>
              <a:gd name="connsiteY36" fmla="*/ 471139 h 2486722"/>
              <a:gd name="connsiteX37" fmla="*/ 280175 w 419565"/>
              <a:gd name="connsiteY37" fmla="*/ 446049 h 2486722"/>
              <a:gd name="connsiteX38" fmla="*/ 302477 w 419565"/>
              <a:gd name="connsiteY38" fmla="*/ 412595 h 2486722"/>
              <a:gd name="connsiteX39" fmla="*/ 285750 w 419565"/>
              <a:gd name="connsiteY39" fmla="*/ 354051 h 2486722"/>
              <a:gd name="connsiteX40" fmla="*/ 299689 w 419565"/>
              <a:gd name="connsiteY40" fmla="*/ 298295 h 2486722"/>
              <a:gd name="connsiteX41" fmla="*/ 324780 w 419565"/>
              <a:gd name="connsiteY41" fmla="*/ 236964 h 2486722"/>
              <a:gd name="connsiteX42" fmla="*/ 349870 w 419565"/>
              <a:gd name="connsiteY42" fmla="*/ 164481 h 2486722"/>
              <a:gd name="connsiteX43" fmla="*/ 355445 w 419565"/>
              <a:gd name="connsiteY43" fmla="*/ 105937 h 2486722"/>
              <a:gd name="connsiteX44" fmla="*/ 355445 w 419565"/>
              <a:gd name="connsiteY44" fmla="*/ 69695 h 2486722"/>
              <a:gd name="connsiteX45" fmla="*/ 419565 w 419565"/>
              <a:gd name="connsiteY45" fmla="*/ 0 h 2486722"/>
              <a:gd name="connsiteX46" fmla="*/ 419565 w 419565"/>
              <a:gd name="connsiteY46" fmla="*/ 0 h 2486722"/>
              <a:gd name="connsiteX0" fmla="*/ 115694 w 562409"/>
              <a:gd name="connsiteY0" fmla="*/ 3201126 h 3201126"/>
              <a:gd name="connsiteX1" fmla="*/ 82241 w 562409"/>
              <a:gd name="connsiteY1" fmla="*/ 3056160 h 3201126"/>
              <a:gd name="connsiteX2" fmla="*/ 68302 w 562409"/>
              <a:gd name="connsiteY2" fmla="*/ 2978102 h 3201126"/>
              <a:gd name="connsiteX3" fmla="*/ 26485 w 562409"/>
              <a:gd name="connsiteY3" fmla="*/ 2908407 h 3201126"/>
              <a:gd name="connsiteX4" fmla="*/ 40424 w 562409"/>
              <a:gd name="connsiteY4" fmla="*/ 2788531 h 3201126"/>
              <a:gd name="connsiteX5" fmla="*/ 45999 w 562409"/>
              <a:gd name="connsiteY5" fmla="*/ 2690958 h 3201126"/>
              <a:gd name="connsiteX6" fmla="*/ 54363 w 562409"/>
              <a:gd name="connsiteY6" fmla="*/ 2629626 h 3201126"/>
              <a:gd name="connsiteX7" fmla="*/ 54363 w 562409"/>
              <a:gd name="connsiteY7" fmla="*/ 2548780 h 3201126"/>
              <a:gd name="connsiteX8" fmla="*/ 4182 w 562409"/>
              <a:gd name="connsiteY8" fmla="*/ 2479085 h 3201126"/>
              <a:gd name="connsiteX9" fmla="*/ 29272 w 562409"/>
              <a:gd name="connsiteY9" fmla="*/ 2445631 h 3201126"/>
              <a:gd name="connsiteX10" fmla="*/ 6970 w 562409"/>
              <a:gd name="connsiteY10" fmla="*/ 2401026 h 3201126"/>
              <a:gd name="connsiteX11" fmla="*/ 18121 w 562409"/>
              <a:gd name="connsiteY11" fmla="*/ 2359209 h 3201126"/>
              <a:gd name="connsiteX12" fmla="*/ 9758 w 562409"/>
              <a:gd name="connsiteY12" fmla="*/ 2339694 h 3201126"/>
              <a:gd name="connsiteX13" fmla="*/ 18121 w 562409"/>
              <a:gd name="connsiteY13" fmla="*/ 2278363 h 3201126"/>
              <a:gd name="connsiteX14" fmla="*/ 4182 w 562409"/>
              <a:gd name="connsiteY14" fmla="*/ 2250485 h 3201126"/>
              <a:gd name="connsiteX15" fmla="*/ 32060 w 562409"/>
              <a:gd name="connsiteY15" fmla="*/ 2214243 h 3201126"/>
              <a:gd name="connsiteX16" fmla="*/ 112906 w 562409"/>
              <a:gd name="connsiteY16" fmla="*/ 2111094 h 3201126"/>
              <a:gd name="connsiteX17" fmla="*/ 163087 w 562409"/>
              <a:gd name="connsiteY17" fmla="*/ 2005158 h 3201126"/>
              <a:gd name="connsiteX18" fmla="*/ 213267 w 562409"/>
              <a:gd name="connsiteY18" fmla="*/ 1907585 h 3201126"/>
              <a:gd name="connsiteX19" fmla="*/ 229994 w 562409"/>
              <a:gd name="connsiteY19" fmla="*/ 1832314 h 3201126"/>
              <a:gd name="connsiteX20" fmla="*/ 185389 w 562409"/>
              <a:gd name="connsiteY20" fmla="*/ 1768194 h 3201126"/>
              <a:gd name="connsiteX21" fmla="*/ 235570 w 562409"/>
              <a:gd name="connsiteY21" fmla="*/ 1762619 h 3201126"/>
              <a:gd name="connsiteX22" fmla="*/ 160299 w 562409"/>
              <a:gd name="connsiteY22" fmla="*/ 1723590 h 3201126"/>
              <a:gd name="connsiteX23" fmla="*/ 221631 w 562409"/>
              <a:gd name="connsiteY23" fmla="*/ 1695712 h 3201126"/>
              <a:gd name="connsiteX24" fmla="*/ 149148 w 562409"/>
              <a:gd name="connsiteY24" fmla="*/ 1645531 h 3201126"/>
              <a:gd name="connsiteX25" fmla="*/ 112906 w 562409"/>
              <a:gd name="connsiteY25" fmla="*/ 1575836 h 3201126"/>
              <a:gd name="connsiteX26" fmla="*/ 87816 w 562409"/>
              <a:gd name="connsiteY26" fmla="*/ 1539594 h 3201126"/>
              <a:gd name="connsiteX27" fmla="*/ 54363 w 562409"/>
              <a:gd name="connsiteY27" fmla="*/ 1475475 h 3201126"/>
              <a:gd name="connsiteX28" fmla="*/ 68302 w 562409"/>
              <a:gd name="connsiteY28" fmla="*/ 1439233 h 3201126"/>
              <a:gd name="connsiteX29" fmla="*/ 71089 w 562409"/>
              <a:gd name="connsiteY29" fmla="*/ 1377902 h 3201126"/>
              <a:gd name="connsiteX30" fmla="*/ 96180 w 562409"/>
              <a:gd name="connsiteY30" fmla="*/ 1369538 h 3201126"/>
              <a:gd name="connsiteX31" fmla="*/ 115694 w 562409"/>
              <a:gd name="connsiteY31" fmla="*/ 1299843 h 3201126"/>
              <a:gd name="connsiteX32" fmla="*/ 160299 w 562409"/>
              <a:gd name="connsiteY32" fmla="*/ 1297055 h 3201126"/>
              <a:gd name="connsiteX33" fmla="*/ 199328 w 562409"/>
              <a:gd name="connsiteY33" fmla="*/ 1258026 h 3201126"/>
              <a:gd name="connsiteX34" fmla="*/ 216055 w 562409"/>
              <a:gd name="connsiteY34" fmla="*/ 1207846 h 3201126"/>
              <a:gd name="connsiteX35" fmla="*/ 238358 w 562409"/>
              <a:gd name="connsiteY35" fmla="*/ 1179968 h 3201126"/>
              <a:gd name="connsiteX36" fmla="*/ 269024 w 562409"/>
              <a:gd name="connsiteY36" fmla="*/ 1185543 h 3201126"/>
              <a:gd name="connsiteX37" fmla="*/ 280175 w 562409"/>
              <a:gd name="connsiteY37" fmla="*/ 1160453 h 3201126"/>
              <a:gd name="connsiteX38" fmla="*/ 302477 w 562409"/>
              <a:gd name="connsiteY38" fmla="*/ 1126999 h 3201126"/>
              <a:gd name="connsiteX39" fmla="*/ 285750 w 562409"/>
              <a:gd name="connsiteY39" fmla="*/ 1068455 h 3201126"/>
              <a:gd name="connsiteX40" fmla="*/ 299689 w 562409"/>
              <a:gd name="connsiteY40" fmla="*/ 1012699 h 3201126"/>
              <a:gd name="connsiteX41" fmla="*/ 324780 w 562409"/>
              <a:gd name="connsiteY41" fmla="*/ 951368 h 3201126"/>
              <a:gd name="connsiteX42" fmla="*/ 349870 w 562409"/>
              <a:gd name="connsiteY42" fmla="*/ 878885 h 3201126"/>
              <a:gd name="connsiteX43" fmla="*/ 355445 w 562409"/>
              <a:gd name="connsiteY43" fmla="*/ 820341 h 3201126"/>
              <a:gd name="connsiteX44" fmla="*/ 355445 w 562409"/>
              <a:gd name="connsiteY44" fmla="*/ 784099 h 3201126"/>
              <a:gd name="connsiteX45" fmla="*/ 419565 w 562409"/>
              <a:gd name="connsiteY45" fmla="*/ 714404 h 3201126"/>
              <a:gd name="connsiteX46" fmla="*/ 562409 w 562409"/>
              <a:gd name="connsiteY46" fmla="*/ 0 h 3201126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562409 w 562409"/>
              <a:gd name="connsiteY46" fmla="*/ 0 h 3272588"/>
              <a:gd name="connsiteX0" fmla="*/ 115694 w 567437"/>
              <a:gd name="connsiteY0" fmla="*/ 3289458 h 3289458"/>
              <a:gd name="connsiteX1" fmla="*/ 82241 w 567437"/>
              <a:gd name="connsiteY1" fmla="*/ 3144492 h 3289458"/>
              <a:gd name="connsiteX2" fmla="*/ 68302 w 567437"/>
              <a:gd name="connsiteY2" fmla="*/ 3066434 h 3289458"/>
              <a:gd name="connsiteX3" fmla="*/ 26485 w 567437"/>
              <a:gd name="connsiteY3" fmla="*/ 2996739 h 3289458"/>
              <a:gd name="connsiteX4" fmla="*/ 40424 w 567437"/>
              <a:gd name="connsiteY4" fmla="*/ 2876863 h 3289458"/>
              <a:gd name="connsiteX5" fmla="*/ 45999 w 567437"/>
              <a:gd name="connsiteY5" fmla="*/ 2779290 h 3289458"/>
              <a:gd name="connsiteX6" fmla="*/ 54363 w 567437"/>
              <a:gd name="connsiteY6" fmla="*/ 2717958 h 3289458"/>
              <a:gd name="connsiteX7" fmla="*/ 54363 w 567437"/>
              <a:gd name="connsiteY7" fmla="*/ 2637112 h 3289458"/>
              <a:gd name="connsiteX8" fmla="*/ 4182 w 567437"/>
              <a:gd name="connsiteY8" fmla="*/ 2567417 h 3289458"/>
              <a:gd name="connsiteX9" fmla="*/ 29272 w 567437"/>
              <a:gd name="connsiteY9" fmla="*/ 2533963 h 3289458"/>
              <a:gd name="connsiteX10" fmla="*/ 6970 w 567437"/>
              <a:gd name="connsiteY10" fmla="*/ 2489358 h 3289458"/>
              <a:gd name="connsiteX11" fmla="*/ 18121 w 567437"/>
              <a:gd name="connsiteY11" fmla="*/ 2447541 h 3289458"/>
              <a:gd name="connsiteX12" fmla="*/ 9758 w 567437"/>
              <a:gd name="connsiteY12" fmla="*/ 2428026 h 3289458"/>
              <a:gd name="connsiteX13" fmla="*/ 18121 w 567437"/>
              <a:gd name="connsiteY13" fmla="*/ 2366695 h 3289458"/>
              <a:gd name="connsiteX14" fmla="*/ 4182 w 567437"/>
              <a:gd name="connsiteY14" fmla="*/ 2338817 h 3289458"/>
              <a:gd name="connsiteX15" fmla="*/ 32060 w 567437"/>
              <a:gd name="connsiteY15" fmla="*/ 2302575 h 3289458"/>
              <a:gd name="connsiteX16" fmla="*/ 112906 w 567437"/>
              <a:gd name="connsiteY16" fmla="*/ 2199426 h 3289458"/>
              <a:gd name="connsiteX17" fmla="*/ 163087 w 567437"/>
              <a:gd name="connsiteY17" fmla="*/ 2093490 h 3289458"/>
              <a:gd name="connsiteX18" fmla="*/ 213267 w 567437"/>
              <a:gd name="connsiteY18" fmla="*/ 1995917 h 3289458"/>
              <a:gd name="connsiteX19" fmla="*/ 229994 w 567437"/>
              <a:gd name="connsiteY19" fmla="*/ 1920646 h 3289458"/>
              <a:gd name="connsiteX20" fmla="*/ 185389 w 567437"/>
              <a:gd name="connsiteY20" fmla="*/ 1856526 h 3289458"/>
              <a:gd name="connsiteX21" fmla="*/ 235570 w 567437"/>
              <a:gd name="connsiteY21" fmla="*/ 1850951 h 3289458"/>
              <a:gd name="connsiteX22" fmla="*/ 160299 w 567437"/>
              <a:gd name="connsiteY22" fmla="*/ 1811922 h 3289458"/>
              <a:gd name="connsiteX23" fmla="*/ 221631 w 567437"/>
              <a:gd name="connsiteY23" fmla="*/ 1784044 h 3289458"/>
              <a:gd name="connsiteX24" fmla="*/ 149148 w 567437"/>
              <a:gd name="connsiteY24" fmla="*/ 1733863 h 3289458"/>
              <a:gd name="connsiteX25" fmla="*/ 112906 w 567437"/>
              <a:gd name="connsiteY25" fmla="*/ 1664168 h 3289458"/>
              <a:gd name="connsiteX26" fmla="*/ 87816 w 567437"/>
              <a:gd name="connsiteY26" fmla="*/ 1627926 h 3289458"/>
              <a:gd name="connsiteX27" fmla="*/ 54363 w 567437"/>
              <a:gd name="connsiteY27" fmla="*/ 1563807 h 3289458"/>
              <a:gd name="connsiteX28" fmla="*/ 68302 w 567437"/>
              <a:gd name="connsiteY28" fmla="*/ 1527565 h 3289458"/>
              <a:gd name="connsiteX29" fmla="*/ 71089 w 567437"/>
              <a:gd name="connsiteY29" fmla="*/ 1466234 h 3289458"/>
              <a:gd name="connsiteX30" fmla="*/ 96180 w 567437"/>
              <a:gd name="connsiteY30" fmla="*/ 1457870 h 3289458"/>
              <a:gd name="connsiteX31" fmla="*/ 115694 w 567437"/>
              <a:gd name="connsiteY31" fmla="*/ 1388175 h 3289458"/>
              <a:gd name="connsiteX32" fmla="*/ 160299 w 567437"/>
              <a:gd name="connsiteY32" fmla="*/ 1385387 h 3289458"/>
              <a:gd name="connsiteX33" fmla="*/ 199328 w 567437"/>
              <a:gd name="connsiteY33" fmla="*/ 1346358 h 3289458"/>
              <a:gd name="connsiteX34" fmla="*/ 216055 w 567437"/>
              <a:gd name="connsiteY34" fmla="*/ 1296178 h 3289458"/>
              <a:gd name="connsiteX35" fmla="*/ 238358 w 567437"/>
              <a:gd name="connsiteY35" fmla="*/ 1268300 h 3289458"/>
              <a:gd name="connsiteX36" fmla="*/ 269024 w 567437"/>
              <a:gd name="connsiteY36" fmla="*/ 1273875 h 3289458"/>
              <a:gd name="connsiteX37" fmla="*/ 280175 w 567437"/>
              <a:gd name="connsiteY37" fmla="*/ 1248785 h 3289458"/>
              <a:gd name="connsiteX38" fmla="*/ 302477 w 567437"/>
              <a:gd name="connsiteY38" fmla="*/ 1215331 h 3289458"/>
              <a:gd name="connsiteX39" fmla="*/ 285750 w 567437"/>
              <a:gd name="connsiteY39" fmla="*/ 1156787 h 3289458"/>
              <a:gd name="connsiteX40" fmla="*/ 299689 w 567437"/>
              <a:gd name="connsiteY40" fmla="*/ 1101031 h 3289458"/>
              <a:gd name="connsiteX41" fmla="*/ 324780 w 567437"/>
              <a:gd name="connsiteY41" fmla="*/ 1039700 h 3289458"/>
              <a:gd name="connsiteX42" fmla="*/ 349870 w 567437"/>
              <a:gd name="connsiteY42" fmla="*/ 967217 h 3289458"/>
              <a:gd name="connsiteX43" fmla="*/ 355445 w 567437"/>
              <a:gd name="connsiteY43" fmla="*/ 908673 h 3289458"/>
              <a:gd name="connsiteX44" fmla="*/ 355445 w 567437"/>
              <a:gd name="connsiteY44" fmla="*/ 872431 h 3289458"/>
              <a:gd name="connsiteX45" fmla="*/ 419565 w 567437"/>
              <a:gd name="connsiteY45" fmla="*/ 802736 h 3289458"/>
              <a:gd name="connsiteX46" fmla="*/ 543630 w 567437"/>
              <a:gd name="connsiteY46" fmla="*/ 130978 h 3289458"/>
              <a:gd name="connsiteX47" fmla="*/ 562409 w 567437"/>
              <a:gd name="connsiteY47" fmla="*/ 16870 h 328945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47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23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88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64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543630 w 562409"/>
              <a:gd name="connsiteY48" fmla="*/ 114108 h 3272588"/>
              <a:gd name="connsiteX49" fmla="*/ 543630 w 562409"/>
              <a:gd name="connsiteY49" fmla="*/ 112242 h 3272588"/>
              <a:gd name="connsiteX50" fmla="*/ 562409 w 562409"/>
              <a:gd name="connsiteY50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543630 w 562409"/>
              <a:gd name="connsiteY49" fmla="*/ 114108 h 3272588"/>
              <a:gd name="connsiteX50" fmla="*/ 543630 w 562409"/>
              <a:gd name="connsiteY50" fmla="*/ 112242 h 3272588"/>
              <a:gd name="connsiteX51" fmla="*/ 562409 w 562409"/>
              <a:gd name="connsiteY51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543630 w 562409"/>
              <a:gd name="connsiteY50" fmla="*/ 114108 h 3272588"/>
              <a:gd name="connsiteX51" fmla="*/ 543630 w 562409"/>
              <a:gd name="connsiteY51" fmla="*/ 112242 h 3272588"/>
              <a:gd name="connsiteX52" fmla="*/ 562409 w 562409"/>
              <a:gd name="connsiteY52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74585 w 562409"/>
              <a:gd name="connsiteY50" fmla="*/ 504127 h 3272588"/>
              <a:gd name="connsiteX51" fmla="*/ 543630 w 562409"/>
              <a:gd name="connsiteY51" fmla="*/ 114108 h 3272588"/>
              <a:gd name="connsiteX52" fmla="*/ 543630 w 562409"/>
              <a:gd name="connsiteY52" fmla="*/ 112242 h 3272588"/>
              <a:gd name="connsiteX53" fmla="*/ 562409 w 562409"/>
              <a:gd name="connsiteY53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43630 w 562409"/>
              <a:gd name="connsiteY52" fmla="*/ 114108 h 3272588"/>
              <a:gd name="connsiteX53" fmla="*/ 543630 w 562409"/>
              <a:gd name="connsiteY53" fmla="*/ 112242 h 3272588"/>
              <a:gd name="connsiteX54" fmla="*/ 562409 w 562409"/>
              <a:gd name="connsiteY54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15671 w 562409"/>
              <a:gd name="connsiteY52" fmla="*/ 280193 h 3272588"/>
              <a:gd name="connsiteX53" fmla="*/ 543630 w 562409"/>
              <a:gd name="connsiteY53" fmla="*/ 114108 h 3272588"/>
              <a:gd name="connsiteX54" fmla="*/ 543630 w 562409"/>
              <a:gd name="connsiteY54" fmla="*/ 112242 h 3272588"/>
              <a:gd name="connsiteX55" fmla="*/ 562409 w 562409"/>
              <a:gd name="connsiteY55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630 w 562409"/>
              <a:gd name="connsiteY55" fmla="*/ 112242 h 3272588"/>
              <a:gd name="connsiteX56" fmla="*/ 562409 w 562409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598 w 562409"/>
              <a:gd name="connsiteY55" fmla="*/ 112242 h 3272588"/>
              <a:gd name="connsiteX56" fmla="*/ 562409 w 562409"/>
              <a:gd name="connsiteY56" fmla="*/ 0 h 3272588"/>
              <a:gd name="connsiteX0" fmla="*/ 115694 w 619039"/>
              <a:gd name="connsiteY0" fmla="*/ 3272588 h 3272588"/>
              <a:gd name="connsiteX1" fmla="*/ 82241 w 619039"/>
              <a:gd name="connsiteY1" fmla="*/ 3127622 h 3272588"/>
              <a:gd name="connsiteX2" fmla="*/ 68302 w 619039"/>
              <a:gd name="connsiteY2" fmla="*/ 3049564 h 3272588"/>
              <a:gd name="connsiteX3" fmla="*/ 26485 w 619039"/>
              <a:gd name="connsiteY3" fmla="*/ 2979869 h 3272588"/>
              <a:gd name="connsiteX4" fmla="*/ 40424 w 619039"/>
              <a:gd name="connsiteY4" fmla="*/ 2859993 h 3272588"/>
              <a:gd name="connsiteX5" fmla="*/ 45999 w 619039"/>
              <a:gd name="connsiteY5" fmla="*/ 2762420 h 3272588"/>
              <a:gd name="connsiteX6" fmla="*/ 54363 w 619039"/>
              <a:gd name="connsiteY6" fmla="*/ 2701088 h 3272588"/>
              <a:gd name="connsiteX7" fmla="*/ 54363 w 619039"/>
              <a:gd name="connsiteY7" fmla="*/ 2620242 h 3272588"/>
              <a:gd name="connsiteX8" fmla="*/ 4182 w 619039"/>
              <a:gd name="connsiteY8" fmla="*/ 2550547 h 3272588"/>
              <a:gd name="connsiteX9" fmla="*/ 29272 w 619039"/>
              <a:gd name="connsiteY9" fmla="*/ 2517093 h 3272588"/>
              <a:gd name="connsiteX10" fmla="*/ 6970 w 619039"/>
              <a:gd name="connsiteY10" fmla="*/ 2472488 h 3272588"/>
              <a:gd name="connsiteX11" fmla="*/ 18121 w 619039"/>
              <a:gd name="connsiteY11" fmla="*/ 2430671 h 3272588"/>
              <a:gd name="connsiteX12" fmla="*/ 9758 w 619039"/>
              <a:gd name="connsiteY12" fmla="*/ 2411156 h 3272588"/>
              <a:gd name="connsiteX13" fmla="*/ 18121 w 619039"/>
              <a:gd name="connsiteY13" fmla="*/ 2349825 h 3272588"/>
              <a:gd name="connsiteX14" fmla="*/ 4182 w 619039"/>
              <a:gd name="connsiteY14" fmla="*/ 2321947 h 3272588"/>
              <a:gd name="connsiteX15" fmla="*/ 32060 w 619039"/>
              <a:gd name="connsiteY15" fmla="*/ 2285705 h 3272588"/>
              <a:gd name="connsiteX16" fmla="*/ 112906 w 619039"/>
              <a:gd name="connsiteY16" fmla="*/ 2182556 h 3272588"/>
              <a:gd name="connsiteX17" fmla="*/ 163087 w 619039"/>
              <a:gd name="connsiteY17" fmla="*/ 2076620 h 3272588"/>
              <a:gd name="connsiteX18" fmla="*/ 213267 w 619039"/>
              <a:gd name="connsiteY18" fmla="*/ 1979047 h 3272588"/>
              <a:gd name="connsiteX19" fmla="*/ 229994 w 619039"/>
              <a:gd name="connsiteY19" fmla="*/ 1903776 h 3272588"/>
              <a:gd name="connsiteX20" fmla="*/ 185389 w 619039"/>
              <a:gd name="connsiteY20" fmla="*/ 1839656 h 3272588"/>
              <a:gd name="connsiteX21" fmla="*/ 235570 w 619039"/>
              <a:gd name="connsiteY21" fmla="*/ 1834081 h 3272588"/>
              <a:gd name="connsiteX22" fmla="*/ 160299 w 619039"/>
              <a:gd name="connsiteY22" fmla="*/ 1795052 h 3272588"/>
              <a:gd name="connsiteX23" fmla="*/ 221631 w 619039"/>
              <a:gd name="connsiteY23" fmla="*/ 1767174 h 3272588"/>
              <a:gd name="connsiteX24" fmla="*/ 149148 w 619039"/>
              <a:gd name="connsiteY24" fmla="*/ 1716993 h 3272588"/>
              <a:gd name="connsiteX25" fmla="*/ 112906 w 619039"/>
              <a:gd name="connsiteY25" fmla="*/ 1647298 h 3272588"/>
              <a:gd name="connsiteX26" fmla="*/ 87816 w 619039"/>
              <a:gd name="connsiteY26" fmla="*/ 1611056 h 3272588"/>
              <a:gd name="connsiteX27" fmla="*/ 54363 w 619039"/>
              <a:gd name="connsiteY27" fmla="*/ 1546937 h 3272588"/>
              <a:gd name="connsiteX28" fmla="*/ 68302 w 619039"/>
              <a:gd name="connsiteY28" fmla="*/ 1510695 h 3272588"/>
              <a:gd name="connsiteX29" fmla="*/ 71089 w 619039"/>
              <a:gd name="connsiteY29" fmla="*/ 1449364 h 3272588"/>
              <a:gd name="connsiteX30" fmla="*/ 96180 w 619039"/>
              <a:gd name="connsiteY30" fmla="*/ 1441000 h 3272588"/>
              <a:gd name="connsiteX31" fmla="*/ 115694 w 619039"/>
              <a:gd name="connsiteY31" fmla="*/ 1371305 h 3272588"/>
              <a:gd name="connsiteX32" fmla="*/ 160299 w 619039"/>
              <a:gd name="connsiteY32" fmla="*/ 1368517 h 3272588"/>
              <a:gd name="connsiteX33" fmla="*/ 199328 w 619039"/>
              <a:gd name="connsiteY33" fmla="*/ 1329488 h 3272588"/>
              <a:gd name="connsiteX34" fmla="*/ 216055 w 619039"/>
              <a:gd name="connsiteY34" fmla="*/ 1279308 h 3272588"/>
              <a:gd name="connsiteX35" fmla="*/ 238358 w 619039"/>
              <a:gd name="connsiteY35" fmla="*/ 1251430 h 3272588"/>
              <a:gd name="connsiteX36" fmla="*/ 269024 w 619039"/>
              <a:gd name="connsiteY36" fmla="*/ 1257005 h 3272588"/>
              <a:gd name="connsiteX37" fmla="*/ 280175 w 619039"/>
              <a:gd name="connsiteY37" fmla="*/ 1231915 h 3272588"/>
              <a:gd name="connsiteX38" fmla="*/ 302477 w 619039"/>
              <a:gd name="connsiteY38" fmla="*/ 1198461 h 3272588"/>
              <a:gd name="connsiteX39" fmla="*/ 285750 w 619039"/>
              <a:gd name="connsiteY39" fmla="*/ 1139917 h 3272588"/>
              <a:gd name="connsiteX40" fmla="*/ 299689 w 619039"/>
              <a:gd name="connsiteY40" fmla="*/ 1084161 h 3272588"/>
              <a:gd name="connsiteX41" fmla="*/ 324780 w 619039"/>
              <a:gd name="connsiteY41" fmla="*/ 1022830 h 3272588"/>
              <a:gd name="connsiteX42" fmla="*/ 349870 w 619039"/>
              <a:gd name="connsiteY42" fmla="*/ 950347 h 3272588"/>
              <a:gd name="connsiteX43" fmla="*/ 355445 w 619039"/>
              <a:gd name="connsiteY43" fmla="*/ 891803 h 3272588"/>
              <a:gd name="connsiteX44" fmla="*/ 355445 w 619039"/>
              <a:gd name="connsiteY44" fmla="*/ 855561 h 3272588"/>
              <a:gd name="connsiteX45" fmla="*/ 419565 w 619039"/>
              <a:gd name="connsiteY45" fmla="*/ 785866 h 3272588"/>
              <a:gd name="connsiteX46" fmla="*/ 448458 w 619039"/>
              <a:gd name="connsiteY46" fmla="*/ 670140 h 3272588"/>
              <a:gd name="connsiteX47" fmla="*/ 461522 w 619039"/>
              <a:gd name="connsiteY47" fmla="*/ 601142 h 3272588"/>
              <a:gd name="connsiteX48" fmla="*/ 459656 w 619039"/>
              <a:gd name="connsiteY48" fmla="*/ 595543 h 3272588"/>
              <a:gd name="connsiteX49" fmla="*/ 459688 w 619039"/>
              <a:gd name="connsiteY49" fmla="*/ 595567 h 3272588"/>
              <a:gd name="connsiteX50" fmla="*/ 467120 w 619039"/>
              <a:gd name="connsiteY50" fmla="*/ 522764 h 3272588"/>
              <a:gd name="connsiteX51" fmla="*/ 474585 w 619039"/>
              <a:gd name="connsiteY51" fmla="*/ 504127 h 3272588"/>
              <a:gd name="connsiteX52" fmla="*/ 491412 w 619039"/>
              <a:gd name="connsiteY52" fmla="*/ 431348 h 3272588"/>
              <a:gd name="connsiteX53" fmla="*/ 515671 w 619039"/>
              <a:gd name="connsiteY53" fmla="*/ 280193 h 3272588"/>
              <a:gd name="connsiteX54" fmla="*/ 543630 w 619039"/>
              <a:gd name="connsiteY54" fmla="*/ 114108 h 3272588"/>
              <a:gd name="connsiteX55" fmla="*/ 543598 w 619039"/>
              <a:gd name="connsiteY55" fmla="*/ 112242 h 3272588"/>
              <a:gd name="connsiteX56" fmla="*/ 562409 w 619039"/>
              <a:gd name="connsiteY56" fmla="*/ 0 h 3272588"/>
              <a:gd name="connsiteX0" fmla="*/ 115694 w 639241"/>
              <a:gd name="connsiteY0" fmla="*/ 3272588 h 3272588"/>
              <a:gd name="connsiteX1" fmla="*/ 82241 w 639241"/>
              <a:gd name="connsiteY1" fmla="*/ 3127622 h 3272588"/>
              <a:gd name="connsiteX2" fmla="*/ 68302 w 639241"/>
              <a:gd name="connsiteY2" fmla="*/ 3049564 h 3272588"/>
              <a:gd name="connsiteX3" fmla="*/ 26485 w 639241"/>
              <a:gd name="connsiteY3" fmla="*/ 2979869 h 3272588"/>
              <a:gd name="connsiteX4" fmla="*/ 40424 w 639241"/>
              <a:gd name="connsiteY4" fmla="*/ 2859993 h 3272588"/>
              <a:gd name="connsiteX5" fmla="*/ 45999 w 639241"/>
              <a:gd name="connsiteY5" fmla="*/ 2762420 h 3272588"/>
              <a:gd name="connsiteX6" fmla="*/ 54363 w 639241"/>
              <a:gd name="connsiteY6" fmla="*/ 2701088 h 3272588"/>
              <a:gd name="connsiteX7" fmla="*/ 54363 w 639241"/>
              <a:gd name="connsiteY7" fmla="*/ 2620242 h 3272588"/>
              <a:gd name="connsiteX8" fmla="*/ 4182 w 639241"/>
              <a:gd name="connsiteY8" fmla="*/ 2550547 h 3272588"/>
              <a:gd name="connsiteX9" fmla="*/ 29272 w 639241"/>
              <a:gd name="connsiteY9" fmla="*/ 2517093 h 3272588"/>
              <a:gd name="connsiteX10" fmla="*/ 6970 w 639241"/>
              <a:gd name="connsiteY10" fmla="*/ 2472488 h 3272588"/>
              <a:gd name="connsiteX11" fmla="*/ 18121 w 639241"/>
              <a:gd name="connsiteY11" fmla="*/ 2430671 h 3272588"/>
              <a:gd name="connsiteX12" fmla="*/ 9758 w 639241"/>
              <a:gd name="connsiteY12" fmla="*/ 2411156 h 3272588"/>
              <a:gd name="connsiteX13" fmla="*/ 18121 w 639241"/>
              <a:gd name="connsiteY13" fmla="*/ 2349825 h 3272588"/>
              <a:gd name="connsiteX14" fmla="*/ 4182 w 639241"/>
              <a:gd name="connsiteY14" fmla="*/ 2321947 h 3272588"/>
              <a:gd name="connsiteX15" fmla="*/ 32060 w 639241"/>
              <a:gd name="connsiteY15" fmla="*/ 2285705 h 3272588"/>
              <a:gd name="connsiteX16" fmla="*/ 112906 w 639241"/>
              <a:gd name="connsiteY16" fmla="*/ 2182556 h 3272588"/>
              <a:gd name="connsiteX17" fmla="*/ 163087 w 639241"/>
              <a:gd name="connsiteY17" fmla="*/ 2076620 h 3272588"/>
              <a:gd name="connsiteX18" fmla="*/ 213267 w 639241"/>
              <a:gd name="connsiteY18" fmla="*/ 1979047 h 3272588"/>
              <a:gd name="connsiteX19" fmla="*/ 229994 w 639241"/>
              <a:gd name="connsiteY19" fmla="*/ 1903776 h 3272588"/>
              <a:gd name="connsiteX20" fmla="*/ 185389 w 639241"/>
              <a:gd name="connsiteY20" fmla="*/ 1839656 h 3272588"/>
              <a:gd name="connsiteX21" fmla="*/ 235570 w 639241"/>
              <a:gd name="connsiteY21" fmla="*/ 1834081 h 3272588"/>
              <a:gd name="connsiteX22" fmla="*/ 160299 w 639241"/>
              <a:gd name="connsiteY22" fmla="*/ 1795052 h 3272588"/>
              <a:gd name="connsiteX23" fmla="*/ 221631 w 639241"/>
              <a:gd name="connsiteY23" fmla="*/ 1767174 h 3272588"/>
              <a:gd name="connsiteX24" fmla="*/ 149148 w 639241"/>
              <a:gd name="connsiteY24" fmla="*/ 1716993 h 3272588"/>
              <a:gd name="connsiteX25" fmla="*/ 112906 w 639241"/>
              <a:gd name="connsiteY25" fmla="*/ 1647298 h 3272588"/>
              <a:gd name="connsiteX26" fmla="*/ 87816 w 639241"/>
              <a:gd name="connsiteY26" fmla="*/ 1611056 h 3272588"/>
              <a:gd name="connsiteX27" fmla="*/ 54363 w 639241"/>
              <a:gd name="connsiteY27" fmla="*/ 1546937 h 3272588"/>
              <a:gd name="connsiteX28" fmla="*/ 68302 w 639241"/>
              <a:gd name="connsiteY28" fmla="*/ 1510695 h 3272588"/>
              <a:gd name="connsiteX29" fmla="*/ 71089 w 639241"/>
              <a:gd name="connsiteY29" fmla="*/ 1449364 h 3272588"/>
              <a:gd name="connsiteX30" fmla="*/ 96180 w 639241"/>
              <a:gd name="connsiteY30" fmla="*/ 1441000 h 3272588"/>
              <a:gd name="connsiteX31" fmla="*/ 115694 w 639241"/>
              <a:gd name="connsiteY31" fmla="*/ 1371305 h 3272588"/>
              <a:gd name="connsiteX32" fmla="*/ 160299 w 639241"/>
              <a:gd name="connsiteY32" fmla="*/ 1368517 h 3272588"/>
              <a:gd name="connsiteX33" fmla="*/ 199328 w 639241"/>
              <a:gd name="connsiteY33" fmla="*/ 1329488 h 3272588"/>
              <a:gd name="connsiteX34" fmla="*/ 216055 w 639241"/>
              <a:gd name="connsiteY34" fmla="*/ 1279308 h 3272588"/>
              <a:gd name="connsiteX35" fmla="*/ 238358 w 639241"/>
              <a:gd name="connsiteY35" fmla="*/ 1251430 h 3272588"/>
              <a:gd name="connsiteX36" fmla="*/ 269024 w 639241"/>
              <a:gd name="connsiteY36" fmla="*/ 1257005 h 3272588"/>
              <a:gd name="connsiteX37" fmla="*/ 280175 w 639241"/>
              <a:gd name="connsiteY37" fmla="*/ 1231915 h 3272588"/>
              <a:gd name="connsiteX38" fmla="*/ 302477 w 639241"/>
              <a:gd name="connsiteY38" fmla="*/ 1198461 h 3272588"/>
              <a:gd name="connsiteX39" fmla="*/ 285750 w 639241"/>
              <a:gd name="connsiteY39" fmla="*/ 1139917 h 3272588"/>
              <a:gd name="connsiteX40" fmla="*/ 299689 w 639241"/>
              <a:gd name="connsiteY40" fmla="*/ 1084161 h 3272588"/>
              <a:gd name="connsiteX41" fmla="*/ 324780 w 639241"/>
              <a:gd name="connsiteY41" fmla="*/ 1022830 h 3272588"/>
              <a:gd name="connsiteX42" fmla="*/ 349870 w 639241"/>
              <a:gd name="connsiteY42" fmla="*/ 950347 h 3272588"/>
              <a:gd name="connsiteX43" fmla="*/ 355445 w 639241"/>
              <a:gd name="connsiteY43" fmla="*/ 891803 h 3272588"/>
              <a:gd name="connsiteX44" fmla="*/ 355445 w 639241"/>
              <a:gd name="connsiteY44" fmla="*/ 855561 h 3272588"/>
              <a:gd name="connsiteX45" fmla="*/ 419565 w 639241"/>
              <a:gd name="connsiteY45" fmla="*/ 785866 h 3272588"/>
              <a:gd name="connsiteX46" fmla="*/ 448458 w 639241"/>
              <a:gd name="connsiteY46" fmla="*/ 670140 h 3272588"/>
              <a:gd name="connsiteX47" fmla="*/ 461522 w 639241"/>
              <a:gd name="connsiteY47" fmla="*/ 601142 h 3272588"/>
              <a:gd name="connsiteX48" fmla="*/ 459656 w 639241"/>
              <a:gd name="connsiteY48" fmla="*/ 595543 h 3272588"/>
              <a:gd name="connsiteX49" fmla="*/ 459688 w 639241"/>
              <a:gd name="connsiteY49" fmla="*/ 595567 h 3272588"/>
              <a:gd name="connsiteX50" fmla="*/ 467120 w 639241"/>
              <a:gd name="connsiteY50" fmla="*/ 522764 h 3272588"/>
              <a:gd name="connsiteX51" fmla="*/ 474585 w 639241"/>
              <a:gd name="connsiteY51" fmla="*/ 504127 h 3272588"/>
              <a:gd name="connsiteX52" fmla="*/ 491412 w 639241"/>
              <a:gd name="connsiteY52" fmla="*/ 431348 h 3272588"/>
              <a:gd name="connsiteX53" fmla="*/ 515671 w 639241"/>
              <a:gd name="connsiteY53" fmla="*/ 280193 h 3272588"/>
              <a:gd name="connsiteX54" fmla="*/ 543630 w 639241"/>
              <a:gd name="connsiteY54" fmla="*/ 114108 h 3272588"/>
              <a:gd name="connsiteX55" fmla="*/ 543598 w 639241"/>
              <a:gd name="connsiteY55" fmla="*/ 112242 h 3272588"/>
              <a:gd name="connsiteX56" fmla="*/ 562409 w 639241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62409 w 562409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615036 w 622826"/>
              <a:gd name="connsiteY54" fmla="*/ 114108 h 3272588"/>
              <a:gd name="connsiteX55" fmla="*/ 562409 w 622826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06974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2078 w 622826"/>
              <a:gd name="connsiteY53" fmla="*/ 573711 h 3272588"/>
              <a:gd name="connsiteX54" fmla="*/ 497724 w 622826"/>
              <a:gd name="connsiteY54" fmla="*/ 502273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562078 w 622826"/>
              <a:gd name="connsiteY52" fmla="*/ 573711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02273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531094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3062 w 622826"/>
              <a:gd name="connsiteY49" fmla="*/ 5948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24 w 622826"/>
              <a:gd name="connsiteY48" fmla="*/ 595519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27570 w 622826"/>
              <a:gd name="connsiteY48" fmla="*/ 603759 h 3272588"/>
              <a:gd name="connsiteX49" fmla="*/ 502385 w 622826"/>
              <a:gd name="connsiteY49" fmla="*/ 584386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20821 w 622826"/>
              <a:gd name="connsiteY47" fmla="*/ 612290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26362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22826" h="3272588">
                <a:moveTo>
                  <a:pt x="115694" y="3272588"/>
                </a:moveTo>
                <a:cubicBezTo>
                  <a:pt x="102917" y="3218690"/>
                  <a:pt x="90140" y="3164793"/>
                  <a:pt x="82241" y="3127622"/>
                </a:cubicBezTo>
                <a:cubicBezTo>
                  <a:pt x="74342" y="3090451"/>
                  <a:pt x="77595" y="3074190"/>
                  <a:pt x="68302" y="3049564"/>
                </a:cubicBezTo>
                <a:cubicBezTo>
                  <a:pt x="59009" y="3024939"/>
                  <a:pt x="31131" y="3011464"/>
                  <a:pt x="26485" y="2979869"/>
                </a:cubicBezTo>
                <a:cubicBezTo>
                  <a:pt x="21839" y="2948274"/>
                  <a:pt x="37172" y="2896234"/>
                  <a:pt x="40424" y="2859993"/>
                </a:cubicBezTo>
                <a:cubicBezTo>
                  <a:pt x="43676" y="2823752"/>
                  <a:pt x="43676" y="2788904"/>
                  <a:pt x="45999" y="2762420"/>
                </a:cubicBezTo>
                <a:cubicBezTo>
                  <a:pt x="48322" y="2735936"/>
                  <a:pt x="52969" y="2724784"/>
                  <a:pt x="54363" y="2701088"/>
                </a:cubicBezTo>
                <a:cubicBezTo>
                  <a:pt x="55757" y="2677392"/>
                  <a:pt x="62726" y="2645332"/>
                  <a:pt x="54363" y="2620242"/>
                </a:cubicBezTo>
                <a:cubicBezTo>
                  <a:pt x="46000" y="2595152"/>
                  <a:pt x="8364" y="2567738"/>
                  <a:pt x="4182" y="2550547"/>
                </a:cubicBezTo>
                <a:cubicBezTo>
                  <a:pt x="0" y="2533356"/>
                  <a:pt x="28807" y="2530103"/>
                  <a:pt x="29272" y="2517093"/>
                </a:cubicBezTo>
                <a:cubicBezTo>
                  <a:pt x="29737" y="2504083"/>
                  <a:pt x="8828" y="2486892"/>
                  <a:pt x="6970" y="2472488"/>
                </a:cubicBezTo>
                <a:cubicBezTo>
                  <a:pt x="5112" y="2458084"/>
                  <a:pt x="17656" y="2440893"/>
                  <a:pt x="18121" y="2430671"/>
                </a:cubicBezTo>
                <a:cubicBezTo>
                  <a:pt x="18586" y="2420449"/>
                  <a:pt x="9758" y="2424630"/>
                  <a:pt x="9758" y="2411156"/>
                </a:cubicBezTo>
                <a:cubicBezTo>
                  <a:pt x="9758" y="2397682"/>
                  <a:pt x="19050" y="2364693"/>
                  <a:pt x="18121" y="2349825"/>
                </a:cubicBezTo>
                <a:cubicBezTo>
                  <a:pt x="17192" y="2334957"/>
                  <a:pt x="1859" y="2332634"/>
                  <a:pt x="4182" y="2321947"/>
                </a:cubicBezTo>
                <a:cubicBezTo>
                  <a:pt x="6505" y="2311260"/>
                  <a:pt x="32060" y="2285705"/>
                  <a:pt x="32060" y="2285705"/>
                </a:cubicBezTo>
                <a:cubicBezTo>
                  <a:pt x="50181" y="2262473"/>
                  <a:pt x="91068" y="2217403"/>
                  <a:pt x="112906" y="2182556"/>
                </a:cubicBezTo>
                <a:cubicBezTo>
                  <a:pt x="134744" y="2147709"/>
                  <a:pt x="146360" y="2110538"/>
                  <a:pt x="163087" y="2076620"/>
                </a:cubicBezTo>
                <a:cubicBezTo>
                  <a:pt x="179814" y="2042702"/>
                  <a:pt x="202116" y="2007854"/>
                  <a:pt x="213267" y="1979047"/>
                </a:cubicBezTo>
                <a:cubicBezTo>
                  <a:pt x="224418" y="1950240"/>
                  <a:pt x="234640" y="1927008"/>
                  <a:pt x="229994" y="1903776"/>
                </a:cubicBezTo>
                <a:cubicBezTo>
                  <a:pt x="225348" y="1880544"/>
                  <a:pt x="184460" y="1851272"/>
                  <a:pt x="185389" y="1839656"/>
                </a:cubicBezTo>
                <a:cubicBezTo>
                  <a:pt x="186318" y="1828040"/>
                  <a:pt x="239752" y="1841515"/>
                  <a:pt x="235570" y="1834081"/>
                </a:cubicBezTo>
                <a:cubicBezTo>
                  <a:pt x="231388" y="1826647"/>
                  <a:pt x="162622" y="1806203"/>
                  <a:pt x="160299" y="1795052"/>
                </a:cubicBezTo>
                <a:cubicBezTo>
                  <a:pt x="157976" y="1783901"/>
                  <a:pt x="223490" y="1780184"/>
                  <a:pt x="221631" y="1767174"/>
                </a:cubicBezTo>
                <a:cubicBezTo>
                  <a:pt x="219773" y="1754164"/>
                  <a:pt x="167269" y="1736972"/>
                  <a:pt x="149148" y="1716993"/>
                </a:cubicBezTo>
                <a:cubicBezTo>
                  <a:pt x="131027" y="1697014"/>
                  <a:pt x="123128" y="1664954"/>
                  <a:pt x="112906" y="1647298"/>
                </a:cubicBezTo>
                <a:cubicBezTo>
                  <a:pt x="102684" y="1629642"/>
                  <a:pt x="97573" y="1627783"/>
                  <a:pt x="87816" y="1611056"/>
                </a:cubicBezTo>
                <a:cubicBezTo>
                  <a:pt x="78059" y="1594329"/>
                  <a:pt x="57615" y="1563664"/>
                  <a:pt x="54363" y="1546937"/>
                </a:cubicBezTo>
                <a:cubicBezTo>
                  <a:pt x="51111" y="1530210"/>
                  <a:pt x="65514" y="1526957"/>
                  <a:pt x="68302" y="1510695"/>
                </a:cubicBezTo>
                <a:cubicBezTo>
                  <a:pt x="71090" y="1494433"/>
                  <a:pt x="66443" y="1460980"/>
                  <a:pt x="71089" y="1449364"/>
                </a:cubicBezTo>
                <a:cubicBezTo>
                  <a:pt x="75735" y="1437748"/>
                  <a:pt x="88746" y="1454010"/>
                  <a:pt x="96180" y="1441000"/>
                </a:cubicBezTo>
                <a:cubicBezTo>
                  <a:pt x="103614" y="1427990"/>
                  <a:pt x="105008" y="1383385"/>
                  <a:pt x="115694" y="1371305"/>
                </a:cubicBezTo>
                <a:cubicBezTo>
                  <a:pt x="126380" y="1359225"/>
                  <a:pt x="146360" y="1375487"/>
                  <a:pt x="160299" y="1368517"/>
                </a:cubicBezTo>
                <a:cubicBezTo>
                  <a:pt x="174238" y="1361548"/>
                  <a:pt x="190035" y="1344356"/>
                  <a:pt x="199328" y="1329488"/>
                </a:cubicBezTo>
                <a:cubicBezTo>
                  <a:pt x="208621" y="1314620"/>
                  <a:pt x="209550" y="1292318"/>
                  <a:pt x="216055" y="1279308"/>
                </a:cubicBezTo>
                <a:cubicBezTo>
                  <a:pt x="222560" y="1266298"/>
                  <a:pt x="229530" y="1255147"/>
                  <a:pt x="238358" y="1251430"/>
                </a:cubicBezTo>
                <a:cubicBezTo>
                  <a:pt x="247186" y="1247713"/>
                  <a:pt x="262055" y="1260257"/>
                  <a:pt x="269024" y="1257005"/>
                </a:cubicBezTo>
                <a:cubicBezTo>
                  <a:pt x="275993" y="1253753"/>
                  <a:pt x="274600" y="1241672"/>
                  <a:pt x="280175" y="1231915"/>
                </a:cubicBezTo>
                <a:cubicBezTo>
                  <a:pt x="285750" y="1222158"/>
                  <a:pt x="301548" y="1213794"/>
                  <a:pt x="302477" y="1198461"/>
                </a:cubicBezTo>
                <a:cubicBezTo>
                  <a:pt x="303406" y="1183128"/>
                  <a:pt x="286215" y="1158967"/>
                  <a:pt x="285750" y="1139917"/>
                </a:cubicBezTo>
                <a:cubicBezTo>
                  <a:pt x="285285" y="1120867"/>
                  <a:pt x="293184" y="1103675"/>
                  <a:pt x="299689" y="1084161"/>
                </a:cubicBezTo>
                <a:cubicBezTo>
                  <a:pt x="306194" y="1064647"/>
                  <a:pt x="316417" y="1045132"/>
                  <a:pt x="324780" y="1022830"/>
                </a:cubicBezTo>
                <a:cubicBezTo>
                  <a:pt x="333143" y="1000528"/>
                  <a:pt x="344759" y="972185"/>
                  <a:pt x="349870" y="950347"/>
                </a:cubicBezTo>
                <a:cubicBezTo>
                  <a:pt x="354981" y="928509"/>
                  <a:pt x="354516" y="907601"/>
                  <a:pt x="355445" y="891803"/>
                </a:cubicBezTo>
                <a:cubicBezTo>
                  <a:pt x="356374" y="876005"/>
                  <a:pt x="344758" y="873217"/>
                  <a:pt x="355445" y="855561"/>
                </a:cubicBezTo>
                <a:cubicBezTo>
                  <a:pt x="366132" y="837905"/>
                  <a:pt x="404068" y="804867"/>
                  <a:pt x="419565" y="785866"/>
                </a:cubicBezTo>
                <a:cubicBezTo>
                  <a:pt x="435062" y="766865"/>
                  <a:pt x="435425" y="765640"/>
                  <a:pt x="448426" y="741554"/>
                </a:cubicBezTo>
                <a:cubicBezTo>
                  <a:pt x="461427" y="717468"/>
                  <a:pt x="488580" y="667544"/>
                  <a:pt x="497573" y="641349"/>
                </a:cubicBezTo>
                <a:cubicBezTo>
                  <a:pt x="506566" y="615154"/>
                  <a:pt x="514253" y="595354"/>
                  <a:pt x="502385" y="584386"/>
                </a:cubicBezTo>
                <a:cubicBezTo>
                  <a:pt x="490517" y="573418"/>
                  <a:pt x="436695" y="591409"/>
                  <a:pt x="426362" y="575541"/>
                </a:cubicBezTo>
                <a:cubicBezTo>
                  <a:pt x="420884" y="567490"/>
                  <a:pt x="447471" y="542842"/>
                  <a:pt x="469516" y="536077"/>
                </a:cubicBezTo>
                <a:lnTo>
                  <a:pt x="535387" y="534949"/>
                </a:lnTo>
                <a:lnTo>
                  <a:pt x="569621" y="497716"/>
                </a:lnTo>
                <a:lnTo>
                  <a:pt x="587077" y="351607"/>
                </a:lnTo>
                <a:cubicBezTo>
                  <a:pt x="587139" y="350327"/>
                  <a:pt x="587200" y="277632"/>
                  <a:pt x="587262" y="276352"/>
                </a:cubicBezTo>
                <a:lnTo>
                  <a:pt x="615036" y="114108"/>
                </a:lnTo>
                <a:cubicBezTo>
                  <a:pt x="622826" y="67409"/>
                  <a:pt x="558497" y="23772"/>
                  <a:pt x="562409" y="0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任意多边形 5"/>
          <p:cNvSpPr/>
          <p:nvPr/>
        </p:nvSpPr>
        <p:spPr>
          <a:xfrm>
            <a:off x="1257299" y="945995"/>
            <a:ext cx="3223554" cy="2488581"/>
          </a:xfrm>
          <a:custGeom>
            <a:avLst/>
            <a:gdLst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2702 w 3270095"/>
              <a:gd name="connsiteY17" fmla="*/ 573359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2702 w 3270095"/>
              <a:gd name="connsiteY17" fmla="*/ 573359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189249 w 3270095"/>
              <a:gd name="connsiteY17" fmla="*/ 534329 h 2488581"/>
              <a:gd name="connsiteX18" fmla="*/ 3133493 w 3270095"/>
              <a:gd name="connsiteY18" fmla="*/ 500876 h 2488581"/>
              <a:gd name="connsiteX19" fmla="*/ 3077737 w 3270095"/>
              <a:gd name="connsiteY19" fmla="*/ 464634 h 2488581"/>
              <a:gd name="connsiteX20" fmla="*/ 3055434 w 3270095"/>
              <a:gd name="connsiteY20" fmla="*/ 442332 h 2488581"/>
              <a:gd name="connsiteX21" fmla="*/ 3002466 w 3270095"/>
              <a:gd name="connsiteY21" fmla="*/ 464634 h 2488581"/>
              <a:gd name="connsiteX22" fmla="*/ 2974588 w 3270095"/>
              <a:gd name="connsiteY22" fmla="*/ 478573 h 2488581"/>
              <a:gd name="connsiteX23" fmla="*/ 2938346 w 3270095"/>
              <a:gd name="connsiteY23" fmla="*/ 447907 h 2488581"/>
              <a:gd name="connsiteX24" fmla="*/ 2882590 w 3270095"/>
              <a:gd name="connsiteY24" fmla="*/ 442332 h 2488581"/>
              <a:gd name="connsiteX25" fmla="*/ 2832410 w 3270095"/>
              <a:gd name="connsiteY25" fmla="*/ 439544 h 2488581"/>
              <a:gd name="connsiteX26" fmla="*/ 2801744 w 3270095"/>
              <a:gd name="connsiteY26" fmla="*/ 414454 h 2488581"/>
              <a:gd name="connsiteX27" fmla="*/ 2737624 w 3270095"/>
              <a:gd name="connsiteY27" fmla="*/ 372637 h 2488581"/>
              <a:gd name="connsiteX28" fmla="*/ 2687444 w 3270095"/>
              <a:gd name="connsiteY28" fmla="*/ 341971 h 2488581"/>
              <a:gd name="connsiteX29" fmla="*/ 2631688 w 3270095"/>
              <a:gd name="connsiteY29" fmla="*/ 316881 h 2488581"/>
              <a:gd name="connsiteX30" fmla="*/ 2556417 w 3270095"/>
              <a:gd name="connsiteY30" fmla="*/ 277851 h 2488581"/>
              <a:gd name="connsiteX31" fmla="*/ 2520176 w 3270095"/>
              <a:gd name="connsiteY31" fmla="*/ 266700 h 2488581"/>
              <a:gd name="connsiteX32" fmla="*/ 2436541 w 3270095"/>
              <a:gd name="connsiteY32" fmla="*/ 255549 h 2488581"/>
              <a:gd name="connsiteX33" fmla="*/ 2369634 w 3270095"/>
              <a:gd name="connsiteY33" fmla="*/ 286215 h 2488581"/>
              <a:gd name="connsiteX34" fmla="*/ 2316666 w 3270095"/>
              <a:gd name="connsiteY34" fmla="*/ 280639 h 2488581"/>
              <a:gd name="connsiteX35" fmla="*/ 2280424 w 3270095"/>
              <a:gd name="connsiteY35" fmla="*/ 258337 h 2488581"/>
              <a:gd name="connsiteX36" fmla="*/ 2210729 w 3270095"/>
              <a:gd name="connsiteY36" fmla="*/ 258337 h 2488581"/>
              <a:gd name="connsiteX37" fmla="*/ 2138246 w 3270095"/>
              <a:gd name="connsiteY37" fmla="*/ 280639 h 2488581"/>
              <a:gd name="connsiteX38" fmla="*/ 2102005 w 3270095"/>
              <a:gd name="connsiteY38" fmla="*/ 289003 h 2488581"/>
              <a:gd name="connsiteX39" fmla="*/ 2040673 w 3270095"/>
              <a:gd name="connsiteY39" fmla="*/ 283427 h 2488581"/>
              <a:gd name="connsiteX40" fmla="*/ 1979341 w 3270095"/>
              <a:gd name="connsiteY40" fmla="*/ 261125 h 2488581"/>
              <a:gd name="connsiteX41" fmla="*/ 1870617 w 3270095"/>
              <a:gd name="connsiteY41" fmla="*/ 261125 h 2488581"/>
              <a:gd name="connsiteX42" fmla="*/ 1814861 w 3270095"/>
              <a:gd name="connsiteY42" fmla="*/ 230459 h 2488581"/>
              <a:gd name="connsiteX43" fmla="*/ 1778620 w 3270095"/>
              <a:gd name="connsiteY43" fmla="*/ 227671 h 2488581"/>
              <a:gd name="connsiteX44" fmla="*/ 1717288 w 3270095"/>
              <a:gd name="connsiteY44" fmla="*/ 194217 h 2488581"/>
              <a:gd name="connsiteX45" fmla="*/ 1681046 w 3270095"/>
              <a:gd name="connsiteY45" fmla="*/ 160764 h 2488581"/>
              <a:gd name="connsiteX46" fmla="*/ 1625290 w 3270095"/>
              <a:gd name="connsiteY46" fmla="*/ 121734 h 2488581"/>
              <a:gd name="connsiteX47" fmla="*/ 1580685 w 3270095"/>
              <a:gd name="connsiteY47" fmla="*/ 77129 h 2488581"/>
              <a:gd name="connsiteX48" fmla="*/ 1533293 w 3270095"/>
              <a:gd name="connsiteY48" fmla="*/ 35312 h 2488581"/>
              <a:gd name="connsiteX49" fmla="*/ 1405054 w 3270095"/>
              <a:gd name="connsiteY49" fmla="*/ 43676 h 2488581"/>
              <a:gd name="connsiteX50" fmla="*/ 1352085 w 3270095"/>
              <a:gd name="connsiteY50" fmla="*/ 32525 h 2488581"/>
              <a:gd name="connsiteX51" fmla="*/ 1313056 w 3270095"/>
              <a:gd name="connsiteY51" fmla="*/ 7434 h 2488581"/>
              <a:gd name="connsiteX52" fmla="*/ 1257300 w 3270095"/>
              <a:gd name="connsiteY52" fmla="*/ 1859 h 2488581"/>
              <a:gd name="connsiteX53" fmla="*/ 1201544 w 3270095"/>
              <a:gd name="connsiteY53" fmla="*/ 18585 h 2488581"/>
              <a:gd name="connsiteX54" fmla="*/ 1137424 w 3270095"/>
              <a:gd name="connsiteY54" fmla="*/ 46464 h 2488581"/>
              <a:gd name="connsiteX55" fmla="*/ 1078880 w 3270095"/>
              <a:gd name="connsiteY55" fmla="*/ 68766 h 2488581"/>
              <a:gd name="connsiteX56" fmla="*/ 1039851 w 3270095"/>
              <a:gd name="connsiteY56" fmla="*/ 105007 h 2488581"/>
              <a:gd name="connsiteX57" fmla="*/ 1006398 w 3270095"/>
              <a:gd name="connsiteY57" fmla="*/ 135673 h 2488581"/>
              <a:gd name="connsiteX58" fmla="*/ 970156 w 3270095"/>
              <a:gd name="connsiteY58" fmla="*/ 152400 h 2488581"/>
              <a:gd name="connsiteX59" fmla="*/ 933915 w 3270095"/>
              <a:gd name="connsiteY59" fmla="*/ 166339 h 2488581"/>
              <a:gd name="connsiteX60" fmla="*/ 880946 w 3270095"/>
              <a:gd name="connsiteY60" fmla="*/ 205368 h 2488581"/>
              <a:gd name="connsiteX61" fmla="*/ 853068 w 3270095"/>
              <a:gd name="connsiteY61" fmla="*/ 222095 h 2488581"/>
              <a:gd name="connsiteX62" fmla="*/ 833554 w 3270095"/>
              <a:gd name="connsiteY62" fmla="*/ 263912 h 2488581"/>
              <a:gd name="connsiteX63" fmla="*/ 811251 w 3270095"/>
              <a:gd name="connsiteY63" fmla="*/ 302942 h 2488581"/>
              <a:gd name="connsiteX64" fmla="*/ 814039 w 3270095"/>
              <a:gd name="connsiteY64" fmla="*/ 339183 h 2488581"/>
              <a:gd name="connsiteX65" fmla="*/ 822402 w 3270095"/>
              <a:gd name="connsiteY65" fmla="*/ 375425 h 2488581"/>
              <a:gd name="connsiteX66" fmla="*/ 777798 w 3270095"/>
              <a:gd name="connsiteY66" fmla="*/ 392151 h 2488581"/>
              <a:gd name="connsiteX67" fmla="*/ 738768 w 3270095"/>
              <a:gd name="connsiteY67" fmla="*/ 431181 h 2488581"/>
              <a:gd name="connsiteX68" fmla="*/ 710890 w 3270095"/>
              <a:gd name="connsiteY68" fmla="*/ 470210 h 2488581"/>
              <a:gd name="connsiteX69" fmla="*/ 663498 w 3270095"/>
              <a:gd name="connsiteY69" fmla="*/ 520390 h 2488581"/>
              <a:gd name="connsiteX70" fmla="*/ 621680 w 3270095"/>
              <a:gd name="connsiteY70" fmla="*/ 564995 h 2488581"/>
              <a:gd name="connsiteX71" fmla="*/ 599378 w 3270095"/>
              <a:gd name="connsiteY71" fmla="*/ 587298 h 2488581"/>
              <a:gd name="connsiteX72" fmla="*/ 565924 w 3270095"/>
              <a:gd name="connsiteY72" fmla="*/ 643054 h 2488581"/>
              <a:gd name="connsiteX73" fmla="*/ 554773 w 3270095"/>
              <a:gd name="connsiteY73" fmla="*/ 662568 h 2488581"/>
              <a:gd name="connsiteX74" fmla="*/ 554773 w 3270095"/>
              <a:gd name="connsiteY74" fmla="*/ 693234 h 2488581"/>
              <a:gd name="connsiteX75" fmla="*/ 585439 w 3270095"/>
              <a:gd name="connsiteY75" fmla="*/ 813110 h 2488581"/>
              <a:gd name="connsiteX76" fmla="*/ 577076 w 3270095"/>
              <a:gd name="connsiteY76" fmla="*/ 866078 h 2488581"/>
              <a:gd name="connsiteX77" fmla="*/ 602166 w 3270095"/>
              <a:gd name="connsiteY77" fmla="*/ 907895 h 2488581"/>
              <a:gd name="connsiteX78" fmla="*/ 624468 w 3270095"/>
              <a:gd name="connsiteY78" fmla="*/ 999893 h 2488581"/>
              <a:gd name="connsiteX79" fmla="*/ 624468 w 3270095"/>
              <a:gd name="connsiteY79" fmla="*/ 1072376 h 2488581"/>
              <a:gd name="connsiteX80" fmla="*/ 607741 w 3270095"/>
              <a:gd name="connsiteY80" fmla="*/ 1133707 h 2488581"/>
              <a:gd name="connsiteX81" fmla="*/ 602166 w 3270095"/>
              <a:gd name="connsiteY81" fmla="*/ 1189464 h 2488581"/>
              <a:gd name="connsiteX82" fmla="*/ 607741 w 3270095"/>
              <a:gd name="connsiteY82" fmla="*/ 1225705 h 2488581"/>
              <a:gd name="connsiteX83" fmla="*/ 618893 w 3270095"/>
              <a:gd name="connsiteY83" fmla="*/ 1320490 h 2488581"/>
              <a:gd name="connsiteX84" fmla="*/ 616105 w 3270095"/>
              <a:gd name="connsiteY84" fmla="*/ 1387398 h 2488581"/>
              <a:gd name="connsiteX85" fmla="*/ 588227 w 3270095"/>
              <a:gd name="connsiteY85" fmla="*/ 1454305 h 2488581"/>
              <a:gd name="connsiteX86" fmla="*/ 549198 w 3270095"/>
              <a:gd name="connsiteY86" fmla="*/ 1501698 h 2488581"/>
              <a:gd name="connsiteX87" fmla="*/ 515744 w 3270095"/>
              <a:gd name="connsiteY87" fmla="*/ 1535151 h 2488581"/>
              <a:gd name="connsiteX88" fmla="*/ 487866 w 3270095"/>
              <a:gd name="connsiteY88" fmla="*/ 1568605 h 2488581"/>
              <a:gd name="connsiteX89" fmla="*/ 496229 w 3270095"/>
              <a:gd name="connsiteY89" fmla="*/ 1607634 h 2488581"/>
              <a:gd name="connsiteX90" fmla="*/ 457200 w 3270095"/>
              <a:gd name="connsiteY90" fmla="*/ 1674542 h 2488581"/>
              <a:gd name="connsiteX91" fmla="*/ 457200 w 3270095"/>
              <a:gd name="connsiteY91" fmla="*/ 1707995 h 2488581"/>
              <a:gd name="connsiteX92" fmla="*/ 454412 w 3270095"/>
              <a:gd name="connsiteY92" fmla="*/ 1760964 h 2488581"/>
              <a:gd name="connsiteX93" fmla="*/ 432110 w 3270095"/>
              <a:gd name="connsiteY93" fmla="*/ 1827871 h 2488581"/>
              <a:gd name="connsiteX94" fmla="*/ 404232 w 3270095"/>
              <a:gd name="connsiteY94" fmla="*/ 1869688 h 2488581"/>
              <a:gd name="connsiteX95" fmla="*/ 370778 w 3270095"/>
              <a:gd name="connsiteY95" fmla="*/ 1900354 h 2488581"/>
              <a:gd name="connsiteX96" fmla="*/ 317810 w 3270095"/>
              <a:gd name="connsiteY96" fmla="*/ 1942171 h 2488581"/>
              <a:gd name="connsiteX97" fmla="*/ 287144 w 3270095"/>
              <a:gd name="connsiteY97" fmla="*/ 1961685 h 2488581"/>
              <a:gd name="connsiteX98" fmla="*/ 264841 w 3270095"/>
              <a:gd name="connsiteY98" fmla="*/ 2023017 h 2488581"/>
              <a:gd name="connsiteX99" fmla="*/ 239751 w 3270095"/>
              <a:gd name="connsiteY99" fmla="*/ 2070410 h 2488581"/>
              <a:gd name="connsiteX100" fmla="*/ 217449 w 3270095"/>
              <a:gd name="connsiteY100" fmla="*/ 2128954 h 2488581"/>
              <a:gd name="connsiteX101" fmla="*/ 197934 w 3270095"/>
              <a:gd name="connsiteY101" fmla="*/ 2151256 h 2488581"/>
              <a:gd name="connsiteX102" fmla="*/ 153329 w 3270095"/>
              <a:gd name="connsiteY102" fmla="*/ 2195861 h 2488581"/>
              <a:gd name="connsiteX103" fmla="*/ 122663 w 3270095"/>
              <a:gd name="connsiteY103" fmla="*/ 2220951 h 2488581"/>
              <a:gd name="connsiteX104" fmla="*/ 114300 w 3270095"/>
              <a:gd name="connsiteY104" fmla="*/ 2254405 h 2488581"/>
              <a:gd name="connsiteX105" fmla="*/ 111512 w 3270095"/>
              <a:gd name="connsiteY105" fmla="*/ 2312949 h 2488581"/>
              <a:gd name="connsiteX106" fmla="*/ 94785 w 3270095"/>
              <a:gd name="connsiteY106" fmla="*/ 2377068 h 2488581"/>
              <a:gd name="connsiteX107" fmla="*/ 44605 w 3270095"/>
              <a:gd name="connsiteY107" fmla="*/ 2463490 h 2488581"/>
              <a:gd name="connsiteX108" fmla="*/ 0 w 3270095"/>
              <a:gd name="connsiteY108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189249 w 3270095"/>
              <a:gd name="connsiteY19" fmla="*/ 534329 h 2488581"/>
              <a:gd name="connsiteX20" fmla="*/ 3133493 w 3270095"/>
              <a:gd name="connsiteY20" fmla="*/ 500876 h 2488581"/>
              <a:gd name="connsiteX21" fmla="*/ 3077737 w 3270095"/>
              <a:gd name="connsiteY21" fmla="*/ 464634 h 2488581"/>
              <a:gd name="connsiteX22" fmla="*/ 3055434 w 3270095"/>
              <a:gd name="connsiteY22" fmla="*/ 442332 h 2488581"/>
              <a:gd name="connsiteX23" fmla="*/ 3002466 w 3270095"/>
              <a:gd name="connsiteY23" fmla="*/ 464634 h 2488581"/>
              <a:gd name="connsiteX24" fmla="*/ 2974588 w 3270095"/>
              <a:gd name="connsiteY24" fmla="*/ 478573 h 2488581"/>
              <a:gd name="connsiteX25" fmla="*/ 2938346 w 3270095"/>
              <a:gd name="connsiteY25" fmla="*/ 447907 h 2488581"/>
              <a:gd name="connsiteX26" fmla="*/ 2882590 w 3270095"/>
              <a:gd name="connsiteY26" fmla="*/ 442332 h 2488581"/>
              <a:gd name="connsiteX27" fmla="*/ 2832410 w 3270095"/>
              <a:gd name="connsiteY27" fmla="*/ 439544 h 2488581"/>
              <a:gd name="connsiteX28" fmla="*/ 2801744 w 3270095"/>
              <a:gd name="connsiteY28" fmla="*/ 414454 h 2488581"/>
              <a:gd name="connsiteX29" fmla="*/ 2737624 w 3270095"/>
              <a:gd name="connsiteY29" fmla="*/ 372637 h 2488581"/>
              <a:gd name="connsiteX30" fmla="*/ 2687444 w 3270095"/>
              <a:gd name="connsiteY30" fmla="*/ 341971 h 2488581"/>
              <a:gd name="connsiteX31" fmla="*/ 2631688 w 3270095"/>
              <a:gd name="connsiteY31" fmla="*/ 316881 h 2488581"/>
              <a:gd name="connsiteX32" fmla="*/ 2556417 w 3270095"/>
              <a:gd name="connsiteY32" fmla="*/ 277851 h 2488581"/>
              <a:gd name="connsiteX33" fmla="*/ 2520176 w 3270095"/>
              <a:gd name="connsiteY33" fmla="*/ 266700 h 2488581"/>
              <a:gd name="connsiteX34" fmla="*/ 2436541 w 3270095"/>
              <a:gd name="connsiteY34" fmla="*/ 255549 h 2488581"/>
              <a:gd name="connsiteX35" fmla="*/ 2369634 w 3270095"/>
              <a:gd name="connsiteY35" fmla="*/ 286215 h 2488581"/>
              <a:gd name="connsiteX36" fmla="*/ 2316666 w 3270095"/>
              <a:gd name="connsiteY36" fmla="*/ 280639 h 2488581"/>
              <a:gd name="connsiteX37" fmla="*/ 2280424 w 3270095"/>
              <a:gd name="connsiteY37" fmla="*/ 258337 h 2488581"/>
              <a:gd name="connsiteX38" fmla="*/ 2210729 w 3270095"/>
              <a:gd name="connsiteY38" fmla="*/ 258337 h 2488581"/>
              <a:gd name="connsiteX39" fmla="*/ 2138246 w 3270095"/>
              <a:gd name="connsiteY39" fmla="*/ 280639 h 2488581"/>
              <a:gd name="connsiteX40" fmla="*/ 2102005 w 3270095"/>
              <a:gd name="connsiteY40" fmla="*/ 289003 h 2488581"/>
              <a:gd name="connsiteX41" fmla="*/ 2040673 w 3270095"/>
              <a:gd name="connsiteY41" fmla="*/ 283427 h 2488581"/>
              <a:gd name="connsiteX42" fmla="*/ 1979341 w 3270095"/>
              <a:gd name="connsiteY42" fmla="*/ 261125 h 2488581"/>
              <a:gd name="connsiteX43" fmla="*/ 1870617 w 3270095"/>
              <a:gd name="connsiteY43" fmla="*/ 261125 h 2488581"/>
              <a:gd name="connsiteX44" fmla="*/ 1814861 w 3270095"/>
              <a:gd name="connsiteY44" fmla="*/ 230459 h 2488581"/>
              <a:gd name="connsiteX45" fmla="*/ 1778620 w 3270095"/>
              <a:gd name="connsiteY45" fmla="*/ 227671 h 2488581"/>
              <a:gd name="connsiteX46" fmla="*/ 1717288 w 3270095"/>
              <a:gd name="connsiteY46" fmla="*/ 194217 h 2488581"/>
              <a:gd name="connsiteX47" fmla="*/ 1681046 w 3270095"/>
              <a:gd name="connsiteY47" fmla="*/ 160764 h 2488581"/>
              <a:gd name="connsiteX48" fmla="*/ 1625290 w 3270095"/>
              <a:gd name="connsiteY48" fmla="*/ 121734 h 2488581"/>
              <a:gd name="connsiteX49" fmla="*/ 1580685 w 3270095"/>
              <a:gd name="connsiteY49" fmla="*/ 77129 h 2488581"/>
              <a:gd name="connsiteX50" fmla="*/ 1533293 w 3270095"/>
              <a:gd name="connsiteY50" fmla="*/ 35312 h 2488581"/>
              <a:gd name="connsiteX51" fmla="*/ 1405054 w 3270095"/>
              <a:gd name="connsiteY51" fmla="*/ 43676 h 2488581"/>
              <a:gd name="connsiteX52" fmla="*/ 1352085 w 3270095"/>
              <a:gd name="connsiteY52" fmla="*/ 32525 h 2488581"/>
              <a:gd name="connsiteX53" fmla="*/ 1313056 w 3270095"/>
              <a:gd name="connsiteY53" fmla="*/ 7434 h 2488581"/>
              <a:gd name="connsiteX54" fmla="*/ 1257300 w 3270095"/>
              <a:gd name="connsiteY54" fmla="*/ 1859 h 2488581"/>
              <a:gd name="connsiteX55" fmla="*/ 1201544 w 3270095"/>
              <a:gd name="connsiteY55" fmla="*/ 18585 h 2488581"/>
              <a:gd name="connsiteX56" fmla="*/ 1137424 w 3270095"/>
              <a:gd name="connsiteY56" fmla="*/ 46464 h 2488581"/>
              <a:gd name="connsiteX57" fmla="*/ 1078880 w 3270095"/>
              <a:gd name="connsiteY57" fmla="*/ 68766 h 2488581"/>
              <a:gd name="connsiteX58" fmla="*/ 1039851 w 3270095"/>
              <a:gd name="connsiteY58" fmla="*/ 105007 h 2488581"/>
              <a:gd name="connsiteX59" fmla="*/ 1006398 w 3270095"/>
              <a:gd name="connsiteY59" fmla="*/ 135673 h 2488581"/>
              <a:gd name="connsiteX60" fmla="*/ 970156 w 3270095"/>
              <a:gd name="connsiteY60" fmla="*/ 152400 h 2488581"/>
              <a:gd name="connsiteX61" fmla="*/ 933915 w 3270095"/>
              <a:gd name="connsiteY61" fmla="*/ 166339 h 2488581"/>
              <a:gd name="connsiteX62" fmla="*/ 880946 w 3270095"/>
              <a:gd name="connsiteY62" fmla="*/ 205368 h 2488581"/>
              <a:gd name="connsiteX63" fmla="*/ 853068 w 3270095"/>
              <a:gd name="connsiteY63" fmla="*/ 222095 h 2488581"/>
              <a:gd name="connsiteX64" fmla="*/ 833554 w 3270095"/>
              <a:gd name="connsiteY64" fmla="*/ 263912 h 2488581"/>
              <a:gd name="connsiteX65" fmla="*/ 811251 w 3270095"/>
              <a:gd name="connsiteY65" fmla="*/ 302942 h 2488581"/>
              <a:gd name="connsiteX66" fmla="*/ 814039 w 3270095"/>
              <a:gd name="connsiteY66" fmla="*/ 339183 h 2488581"/>
              <a:gd name="connsiteX67" fmla="*/ 822402 w 3270095"/>
              <a:gd name="connsiteY67" fmla="*/ 375425 h 2488581"/>
              <a:gd name="connsiteX68" fmla="*/ 777798 w 3270095"/>
              <a:gd name="connsiteY68" fmla="*/ 392151 h 2488581"/>
              <a:gd name="connsiteX69" fmla="*/ 738768 w 3270095"/>
              <a:gd name="connsiteY69" fmla="*/ 431181 h 2488581"/>
              <a:gd name="connsiteX70" fmla="*/ 710890 w 3270095"/>
              <a:gd name="connsiteY70" fmla="*/ 470210 h 2488581"/>
              <a:gd name="connsiteX71" fmla="*/ 663498 w 3270095"/>
              <a:gd name="connsiteY71" fmla="*/ 520390 h 2488581"/>
              <a:gd name="connsiteX72" fmla="*/ 621680 w 3270095"/>
              <a:gd name="connsiteY72" fmla="*/ 564995 h 2488581"/>
              <a:gd name="connsiteX73" fmla="*/ 599378 w 3270095"/>
              <a:gd name="connsiteY73" fmla="*/ 587298 h 2488581"/>
              <a:gd name="connsiteX74" fmla="*/ 565924 w 3270095"/>
              <a:gd name="connsiteY74" fmla="*/ 643054 h 2488581"/>
              <a:gd name="connsiteX75" fmla="*/ 554773 w 3270095"/>
              <a:gd name="connsiteY75" fmla="*/ 662568 h 2488581"/>
              <a:gd name="connsiteX76" fmla="*/ 554773 w 3270095"/>
              <a:gd name="connsiteY76" fmla="*/ 693234 h 2488581"/>
              <a:gd name="connsiteX77" fmla="*/ 585439 w 3270095"/>
              <a:gd name="connsiteY77" fmla="*/ 813110 h 2488581"/>
              <a:gd name="connsiteX78" fmla="*/ 577076 w 3270095"/>
              <a:gd name="connsiteY78" fmla="*/ 866078 h 2488581"/>
              <a:gd name="connsiteX79" fmla="*/ 602166 w 3270095"/>
              <a:gd name="connsiteY79" fmla="*/ 907895 h 2488581"/>
              <a:gd name="connsiteX80" fmla="*/ 624468 w 3270095"/>
              <a:gd name="connsiteY80" fmla="*/ 999893 h 2488581"/>
              <a:gd name="connsiteX81" fmla="*/ 624468 w 3270095"/>
              <a:gd name="connsiteY81" fmla="*/ 1072376 h 2488581"/>
              <a:gd name="connsiteX82" fmla="*/ 607741 w 3270095"/>
              <a:gd name="connsiteY82" fmla="*/ 1133707 h 2488581"/>
              <a:gd name="connsiteX83" fmla="*/ 602166 w 3270095"/>
              <a:gd name="connsiteY83" fmla="*/ 1189464 h 2488581"/>
              <a:gd name="connsiteX84" fmla="*/ 607741 w 3270095"/>
              <a:gd name="connsiteY84" fmla="*/ 1225705 h 2488581"/>
              <a:gd name="connsiteX85" fmla="*/ 618893 w 3270095"/>
              <a:gd name="connsiteY85" fmla="*/ 1320490 h 2488581"/>
              <a:gd name="connsiteX86" fmla="*/ 616105 w 3270095"/>
              <a:gd name="connsiteY86" fmla="*/ 1387398 h 2488581"/>
              <a:gd name="connsiteX87" fmla="*/ 588227 w 3270095"/>
              <a:gd name="connsiteY87" fmla="*/ 1454305 h 2488581"/>
              <a:gd name="connsiteX88" fmla="*/ 549198 w 3270095"/>
              <a:gd name="connsiteY88" fmla="*/ 1501698 h 2488581"/>
              <a:gd name="connsiteX89" fmla="*/ 515744 w 3270095"/>
              <a:gd name="connsiteY89" fmla="*/ 1535151 h 2488581"/>
              <a:gd name="connsiteX90" fmla="*/ 487866 w 3270095"/>
              <a:gd name="connsiteY90" fmla="*/ 1568605 h 2488581"/>
              <a:gd name="connsiteX91" fmla="*/ 496229 w 3270095"/>
              <a:gd name="connsiteY91" fmla="*/ 1607634 h 2488581"/>
              <a:gd name="connsiteX92" fmla="*/ 457200 w 3270095"/>
              <a:gd name="connsiteY92" fmla="*/ 1674542 h 2488581"/>
              <a:gd name="connsiteX93" fmla="*/ 457200 w 3270095"/>
              <a:gd name="connsiteY93" fmla="*/ 1707995 h 2488581"/>
              <a:gd name="connsiteX94" fmla="*/ 454412 w 3270095"/>
              <a:gd name="connsiteY94" fmla="*/ 1760964 h 2488581"/>
              <a:gd name="connsiteX95" fmla="*/ 432110 w 3270095"/>
              <a:gd name="connsiteY95" fmla="*/ 1827871 h 2488581"/>
              <a:gd name="connsiteX96" fmla="*/ 404232 w 3270095"/>
              <a:gd name="connsiteY96" fmla="*/ 1869688 h 2488581"/>
              <a:gd name="connsiteX97" fmla="*/ 370778 w 3270095"/>
              <a:gd name="connsiteY97" fmla="*/ 1900354 h 2488581"/>
              <a:gd name="connsiteX98" fmla="*/ 317810 w 3270095"/>
              <a:gd name="connsiteY98" fmla="*/ 1942171 h 2488581"/>
              <a:gd name="connsiteX99" fmla="*/ 287144 w 3270095"/>
              <a:gd name="connsiteY99" fmla="*/ 1961685 h 2488581"/>
              <a:gd name="connsiteX100" fmla="*/ 264841 w 3270095"/>
              <a:gd name="connsiteY100" fmla="*/ 2023017 h 2488581"/>
              <a:gd name="connsiteX101" fmla="*/ 239751 w 3270095"/>
              <a:gd name="connsiteY101" fmla="*/ 2070410 h 2488581"/>
              <a:gd name="connsiteX102" fmla="*/ 217449 w 3270095"/>
              <a:gd name="connsiteY102" fmla="*/ 2128954 h 2488581"/>
              <a:gd name="connsiteX103" fmla="*/ 197934 w 3270095"/>
              <a:gd name="connsiteY103" fmla="*/ 2151256 h 2488581"/>
              <a:gd name="connsiteX104" fmla="*/ 153329 w 3270095"/>
              <a:gd name="connsiteY104" fmla="*/ 2195861 h 2488581"/>
              <a:gd name="connsiteX105" fmla="*/ 122663 w 3270095"/>
              <a:gd name="connsiteY105" fmla="*/ 2220951 h 2488581"/>
              <a:gd name="connsiteX106" fmla="*/ 114300 w 3270095"/>
              <a:gd name="connsiteY106" fmla="*/ 2254405 h 2488581"/>
              <a:gd name="connsiteX107" fmla="*/ 111512 w 3270095"/>
              <a:gd name="connsiteY107" fmla="*/ 2312949 h 2488581"/>
              <a:gd name="connsiteX108" fmla="*/ 94785 w 3270095"/>
              <a:gd name="connsiteY108" fmla="*/ 2377068 h 2488581"/>
              <a:gd name="connsiteX109" fmla="*/ 44605 w 3270095"/>
              <a:gd name="connsiteY109" fmla="*/ 2463490 h 2488581"/>
              <a:gd name="connsiteX110" fmla="*/ 0 w 3270095"/>
              <a:gd name="connsiteY110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217630 w 3270095"/>
              <a:gd name="connsiteY19" fmla="*/ 569296 h 2488581"/>
              <a:gd name="connsiteX20" fmla="*/ 3189249 w 3270095"/>
              <a:gd name="connsiteY20" fmla="*/ 534329 h 2488581"/>
              <a:gd name="connsiteX21" fmla="*/ 3133493 w 3270095"/>
              <a:gd name="connsiteY21" fmla="*/ 500876 h 2488581"/>
              <a:gd name="connsiteX22" fmla="*/ 3077737 w 3270095"/>
              <a:gd name="connsiteY22" fmla="*/ 464634 h 2488581"/>
              <a:gd name="connsiteX23" fmla="*/ 3055434 w 3270095"/>
              <a:gd name="connsiteY23" fmla="*/ 442332 h 2488581"/>
              <a:gd name="connsiteX24" fmla="*/ 3002466 w 3270095"/>
              <a:gd name="connsiteY24" fmla="*/ 464634 h 2488581"/>
              <a:gd name="connsiteX25" fmla="*/ 2974588 w 3270095"/>
              <a:gd name="connsiteY25" fmla="*/ 478573 h 2488581"/>
              <a:gd name="connsiteX26" fmla="*/ 2938346 w 3270095"/>
              <a:gd name="connsiteY26" fmla="*/ 447907 h 2488581"/>
              <a:gd name="connsiteX27" fmla="*/ 2882590 w 3270095"/>
              <a:gd name="connsiteY27" fmla="*/ 442332 h 2488581"/>
              <a:gd name="connsiteX28" fmla="*/ 2832410 w 3270095"/>
              <a:gd name="connsiteY28" fmla="*/ 439544 h 2488581"/>
              <a:gd name="connsiteX29" fmla="*/ 2801744 w 3270095"/>
              <a:gd name="connsiteY29" fmla="*/ 414454 h 2488581"/>
              <a:gd name="connsiteX30" fmla="*/ 2737624 w 3270095"/>
              <a:gd name="connsiteY30" fmla="*/ 372637 h 2488581"/>
              <a:gd name="connsiteX31" fmla="*/ 2687444 w 3270095"/>
              <a:gd name="connsiteY31" fmla="*/ 341971 h 2488581"/>
              <a:gd name="connsiteX32" fmla="*/ 2631688 w 3270095"/>
              <a:gd name="connsiteY32" fmla="*/ 316881 h 2488581"/>
              <a:gd name="connsiteX33" fmla="*/ 2556417 w 3270095"/>
              <a:gd name="connsiteY33" fmla="*/ 277851 h 2488581"/>
              <a:gd name="connsiteX34" fmla="*/ 2520176 w 3270095"/>
              <a:gd name="connsiteY34" fmla="*/ 266700 h 2488581"/>
              <a:gd name="connsiteX35" fmla="*/ 2436541 w 3270095"/>
              <a:gd name="connsiteY35" fmla="*/ 255549 h 2488581"/>
              <a:gd name="connsiteX36" fmla="*/ 2369634 w 3270095"/>
              <a:gd name="connsiteY36" fmla="*/ 286215 h 2488581"/>
              <a:gd name="connsiteX37" fmla="*/ 2316666 w 3270095"/>
              <a:gd name="connsiteY37" fmla="*/ 280639 h 2488581"/>
              <a:gd name="connsiteX38" fmla="*/ 2280424 w 3270095"/>
              <a:gd name="connsiteY38" fmla="*/ 258337 h 2488581"/>
              <a:gd name="connsiteX39" fmla="*/ 2210729 w 3270095"/>
              <a:gd name="connsiteY39" fmla="*/ 258337 h 2488581"/>
              <a:gd name="connsiteX40" fmla="*/ 2138246 w 3270095"/>
              <a:gd name="connsiteY40" fmla="*/ 280639 h 2488581"/>
              <a:gd name="connsiteX41" fmla="*/ 2102005 w 3270095"/>
              <a:gd name="connsiteY41" fmla="*/ 289003 h 2488581"/>
              <a:gd name="connsiteX42" fmla="*/ 2040673 w 3270095"/>
              <a:gd name="connsiteY42" fmla="*/ 283427 h 2488581"/>
              <a:gd name="connsiteX43" fmla="*/ 1979341 w 3270095"/>
              <a:gd name="connsiteY43" fmla="*/ 261125 h 2488581"/>
              <a:gd name="connsiteX44" fmla="*/ 1870617 w 3270095"/>
              <a:gd name="connsiteY44" fmla="*/ 261125 h 2488581"/>
              <a:gd name="connsiteX45" fmla="*/ 1814861 w 3270095"/>
              <a:gd name="connsiteY45" fmla="*/ 230459 h 2488581"/>
              <a:gd name="connsiteX46" fmla="*/ 1778620 w 3270095"/>
              <a:gd name="connsiteY46" fmla="*/ 227671 h 2488581"/>
              <a:gd name="connsiteX47" fmla="*/ 1717288 w 3270095"/>
              <a:gd name="connsiteY47" fmla="*/ 194217 h 2488581"/>
              <a:gd name="connsiteX48" fmla="*/ 1681046 w 3270095"/>
              <a:gd name="connsiteY48" fmla="*/ 160764 h 2488581"/>
              <a:gd name="connsiteX49" fmla="*/ 1625290 w 3270095"/>
              <a:gd name="connsiteY49" fmla="*/ 121734 h 2488581"/>
              <a:gd name="connsiteX50" fmla="*/ 1580685 w 3270095"/>
              <a:gd name="connsiteY50" fmla="*/ 77129 h 2488581"/>
              <a:gd name="connsiteX51" fmla="*/ 1533293 w 3270095"/>
              <a:gd name="connsiteY51" fmla="*/ 35312 h 2488581"/>
              <a:gd name="connsiteX52" fmla="*/ 1405054 w 3270095"/>
              <a:gd name="connsiteY52" fmla="*/ 43676 h 2488581"/>
              <a:gd name="connsiteX53" fmla="*/ 1352085 w 3270095"/>
              <a:gd name="connsiteY53" fmla="*/ 32525 h 2488581"/>
              <a:gd name="connsiteX54" fmla="*/ 1313056 w 3270095"/>
              <a:gd name="connsiteY54" fmla="*/ 7434 h 2488581"/>
              <a:gd name="connsiteX55" fmla="*/ 1257300 w 3270095"/>
              <a:gd name="connsiteY55" fmla="*/ 1859 h 2488581"/>
              <a:gd name="connsiteX56" fmla="*/ 1201544 w 3270095"/>
              <a:gd name="connsiteY56" fmla="*/ 18585 h 2488581"/>
              <a:gd name="connsiteX57" fmla="*/ 1137424 w 3270095"/>
              <a:gd name="connsiteY57" fmla="*/ 46464 h 2488581"/>
              <a:gd name="connsiteX58" fmla="*/ 1078880 w 3270095"/>
              <a:gd name="connsiteY58" fmla="*/ 68766 h 2488581"/>
              <a:gd name="connsiteX59" fmla="*/ 1039851 w 3270095"/>
              <a:gd name="connsiteY59" fmla="*/ 105007 h 2488581"/>
              <a:gd name="connsiteX60" fmla="*/ 1006398 w 3270095"/>
              <a:gd name="connsiteY60" fmla="*/ 135673 h 2488581"/>
              <a:gd name="connsiteX61" fmla="*/ 970156 w 3270095"/>
              <a:gd name="connsiteY61" fmla="*/ 152400 h 2488581"/>
              <a:gd name="connsiteX62" fmla="*/ 933915 w 3270095"/>
              <a:gd name="connsiteY62" fmla="*/ 166339 h 2488581"/>
              <a:gd name="connsiteX63" fmla="*/ 880946 w 3270095"/>
              <a:gd name="connsiteY63" fmla="*/ 205368 h 2488581"/>
              <a:gd name="connsiteX64" fmla="*/ 853068 w 3270095"/>
              <a:gd name="connsiteY64" fmla="*/ 222095 h 2488581"/>
              <a:gd name="connsiteX65" fmla="*/ 833554 w 3270095"/>
              <a:gd name="connsiteY65" fmla="*/ 263912 h 2488581"/>
              <a:gd name="connsiteX66" fmla="*/ 811251 w 3270095"/>
              <a:gd name="connsiteY66" fmla="*/ 302942 h 2488581"/>
              <a:gd name="connsiteX67" fmla="*/ 814039 w 3270095"/>
              <a:gd name="connsiteY67" fmla="*/ 339183 h 2488581"/>
              <a:gd name="connsiteX68" fmla="*/ 822402 w 3270095"/>
              <a:gd name="connsiteY68" fmla="*/ 375425 h 2488581"/>
              <a:gd name="connsiteX69" fmla="*/ 777798 w 3270095"/>
              <a:gd name="connsiteY69" fmla="*/ 392151 h 2488581"/>
              <a:gd name="connsiteX70" fmla="*/ 738768 w 3270095"/>
              <a:gd name="connsiteY70" fmla="*/ 431181 h 2488581"/>
              <a:gd name="connsiteX71" fmla="*/ 710890 w 3270095"/>
              <a:gd name="connsiteY71" fmla="*/ 470210 h 2488581"/>
              <a:gd name="connsiteX72" fmla="*/ 663498 w 3270095"/>
              <a:gd name="connsiteY72" fmla="*/ 520390 h 2488581"/>
              <a:gd name="connsiteX73" fmla="*/ 621680 w 3270095"/>
              <a:gd name="connsiteY73" fmla="*/ 564995 h 2488581"/>
              <a:gd name="connsiteX74" fmla="*/ 599378 w 3270095"/>
              <a:gd name="connsiteY74" fmla="*/ 587298 h 2488581"/>
              <a:gd name="connsiteX75" fmla="*/ 565924 w 3270095"/>
              <a:gd name="connsiteY75" fmla="*/ 643054 h 2488581"/>
              <a:gd name="connsiteX76" fmla="*/ 554773 w 3270095"/>
              <a:gd name="connsiteY76" fmla="*/ 662568 h 2488581"/>
              <a:gd name="connsiteX77" fmla="*/ 554773 w 3270095"/>
              <a:gd name="connsiteY77" fmla="*/ 693234 h 2488581"/>
              <a:gd name="connsiteX78" fmla="*/ 585439 w 3270095"/>
              <a:gd name="connsiteY78" fmla="*/ 813110 h 2488581"/>
              <a:gd name="connsiteX79" fmla="*/ 577076 w 3270095"/>
              <a:gd name="connsiteY79" fmla="*/ 866078 h 2488581"/>
              <a:gd name="connsiteX80" fmla="*/ 602166 w 3270095"/>
              <a:gd name="connsiteY80" fmla="*/ 907895 h 2488581"/>
              <a:gd name="connsiteX81" fmla="*/ 624468 w 3270095"/>
              <a:gd name="connsiteY81" fmla="*/ 999893 h 2488581"/>
              <a:gd name="connsiteX82" fmla="*/ 624468 w 3270095"/>
              <a:gd name="connsiteY82" fmla="*/ 1072376 h 2488581"/>
              <a:gd name="connsiteX83" fmla="*/ 607741 w 3270095"/>
              <a:gd name="connsiteY83" fmla="*/ 1133707 h 2488581"/>
              <a:gd name="connsiteX84" fmla="*/ 602166 w 3270095"/>
              <a:gd name="connsiteY84" fmla="*/ 1189464 h 2488581"/>
              <a:gd name="connsiteX85" fmla="*/ 607741 w 3270095"/>
              <a:gd name="connsiteY85" fmla="*/ 1225705 h 2488581"/>
              <a:gd name="connsiteX86" fmla="*/ 618893 w 3270095"/>
              <a:gd name="connsiteY86" fmla="*/ 1320490 h 2488581"/>
              <a:gd name="connsiteX87" fmla="*/ 616105 w 3270095"/>
              <a:gd name="connsiteY87" fmla="*/ 1387398 h 2488581"/>
              <a:gd name="connsiteX88" fmla="*/ 588227 w 3270095"/>
              <a:gd name="connsiteY88" fmla="*/ 1454305 h 2488581"/>
              <a:gd name="connsiteX89" fmla="*/ 549198 w 3270095"/>
              <a:gd name="connsiteY89" fmla="*/ 1501698 h 2488581"/>
              <a:gd name="connsiteX90" fmla="*/ 515744 w 3270095"/>
              <a:gd name="connsiteY90" fmla="*/ 1535151 h 2488581"/>
              <a:gd name="connsiteX91" fmla="*/ 487866 w 3270095"/>
              <a:gd name="connsiteY91" fmla="*/ 1568605 h 2488581"/>
              <a:gd name="connsiteX92" fmla="*/ 496229 w 3270095"/>
              <a:gd name="connsiteY92" fmla="*/ 1607634 h 2488581"/>
              <a:gd name="connsiteX93" fmla="*/ 457200 w 3270095"/>
              <a:gd name="connsiteY93" fmla="*/ 1674542 h 2488581"/>
              <a:gd name="connsiteX94" fmla="*/ 457200 w 3270095"/>
              <a:gd name="connsiteY94" fmla="*/ 1707995 h 2488581"/>
              <a:gd name="connsiteX95" fmla="*/ 454412 w 3270095"/>
              <a:gd name="connsiteY95" fmla="*/ 1760964 h 2488581"/>
              <a:gd name="connsiteX96" fmla="*/ 432110 w 3270095"/>
              <a:gd name="connsiteY96" fmla="*/ 1827871 h 2488581"/>
              <a:gd name="connsiteX97" fmla="*/ 404232 w 3270095"/>
              <a:gd name="connsiteY97" fmla="*/ 1869688 h 2488581"/>
              <a:gd name="connsiteX98" fmla="*/ 370778 w 3270095"/>
              <a:gd name="connsiteY98" fmla="*/ 1900354 h 2488581"/>
              <a:gd name="connsiteX99" fmla="*/ 317810 w 3270095"/>
              <a:gd name="connsiteY99" fmla="*/ 1942171 h 2488581"/>
              <a:gd name="connsiteX100" fmla="*/ 287144 w 3270095"/>
              <a:gd name="connsiteY100" fmla="*/ 1961685 h 2488581"/>
              <a:gd name="connsiteX101" fmla="*/ 264841 w 3270095"/>
              <a:gd name="connsiteY101" fmla="*/ 2023017 h 2488581"/>
              <a:gd name="connsiteX102" fmla="*/ 239751 w 3270095"/>
              <a:gd name="connsiteY102" fmla="*/ 2070410 h 2488581"/>
              <a:gd name="connsiteX103" fmla="*/ 217449 w 3270095"/>
              <a:gd name="connsiteY103" fmla="*/ 2128954 h 2488581"/>
              <a:gd name="connsiteX104" fmla="*/ 197934 w 3270095"/>
              <a:gd name="connsiteY104" fmla="*/ 2151256 h 2488581"/>
              <a:gd name="connsiteX105" fmla="*/ 153329 w 3270095"/>
              <a:gd name="connsiteY105" fmla="*/ 2195861 h 2488581"/>
              <a:gd name="connsiteX106" fmla="*/ 122663 w 3270095"/>
              <a:gd name="connsiteY106" fmla="*/ 2220951 h 2488581"/>
              <a:gd name="connsiteX107" fmla="*/ 114300 w 3270095"/>
              <a:gd name="connsiteY107" fmla="*/ 2254405 h 2488581"/>
              <a:gd name="connsiteX108" fmla="*/ 111512 w 3270095"/>
              <a:gd name="connsiteY108" fmla="*/ 2312949 h 2488581"/>
              <a:gd name="connsiteX109" fmla="*/ 94785 w 3270095"/>
              <a:gd name="connsiteY109" fmla="*/ 2377068 h 2488581"/>
              <a:gd name="connsiteX110" fmla="*/ 44605 w 3270095"/>
              <a:gd name="connsiteY110" fmla="*/ 2463490 h 2488581"/>
              <a:gd name="connsiteX111" fmla="*/ 0 w 3270095"/>
              <a:gd name="connsiteY111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217630 w 3270095"/>
              <a:gd name="connsiteY19" fmla="*/ 569296 h 2488581"/>
              <a:gd name="connsiteX20" fmla="*/ 3189249 w 3270095"/>
              <a:gd name="connsiteY20" fmla="*/ 534329 h 2488581"/>
              <a:gd name="connsiteX21" fmla="*/ 3133493 w 3270095"/>
              <a:gd name="connsiteY21" fmla="*/ 500876 h 2488581"/>
              <a:gd name="connsiteX22" fmla="*/ 3077737 w 3270095"/>
              <a:gd name="connsiteY22" fmla="*/ 464634 h 2488581"/>
              <a:gd name="connsiteX23" fmla="*/ 3055434 w 3270095"/>
              <a:gd name="connsiteY23" fmla="*/ 442332 h 2488581"/>
              <a:gd name="connsiteX24" fmla="*/ 3002466 w 3270095"/>
              <a:gd name="connsiteY24" fmla="*/ 464634 h 2488581"/>
              <a:gd name="connsiteX25" fmla="*/ 2974588 w 3270095"/>
              <a:gd name="connsiteY25" fmla="*/ 478573 h 2488581"/>
              <a:gd name="connsiteX26" fmla="*/ 2938346 w 3270095"/>
              <a:gd name="connsiteY26" fmla="*/ 447907 h 2488581"/>
              <a:gd name="connsiteX27" fmla="*/ 2882590 w 3270095"/>
              <a:gd name="connsiteY27" fmla="*/ 442332 h 2488581"/>
              <a:gd name="connsiteX28" fmla="*/ 2832410 w 3270095"/>
              <a:gd name="connsiteY28" fmla="*/ 439544 h 2488581"/>
              <a:gd name="connsiteX29" fmla="*/ 2801744 w 3270095"/>
              <a:gd name="connsiteY29" fmla="*/ 414454 h 2488581"/>
              <a:gd name="connsiteX30" fmla="*/ 2737624 w 3270095"/>
              <a:gd name="connsiteY30" fmla="*/ 372637 h 2488581"/>
              <a:gd name="connsiteX31" fmla="*/ 2687444 w 3270095"/>
              <a:gd name="connsiteY31" fmla="*/ 341971 h 2488581"/>
              <a:gd name="connsiteX32" fmla="*/ 2631688 w 3270095"/>
              <a:gd name="connsiteY32" fmla="*/ 316881 h 2488581"/>
              <a:gd name="connsiteX33" fmla="*/ 2556417 w 3270095"/>
              <a:gd name="connsiteY33" fmla="*/ 277851 h 2488581"/>
              <a:gd name="connsiteX34" fmla="*/ 2520176 w 3270095"/>
              <a:gd name="connsiteY34" fmla="*/ 266700 h 2488581"/>
              <a:gd name="connsiteX35" fmla="*/ 2436541 w 3270095"/>
              <a:gd name="connsiteY35" fmla="*/ 255549 h 2488581"/>
              <a:gd name="connsiteX36" fmla="*/ 2369634 w 3270095"/>
              <a:gd name="connsiteY36" fmla="*/ 286215 h 2488581"/>
              <a:gd name="connsiteX37" fmla="*/ 2316666 w 3270095"/>
              <a:gd name="connsiteY37" fmla="*/ 280639 h 2488581"/>
              <a:gd name="connsiteX38" fmla="*/ 2280424 w 3270095"/>
              <a:gd name="connsiteY38" fmla="*/ 258337 h 2488581"/>
              <a:gd name="connsiteX39" fmla="*/ 2210729 w 3270095"/>
              <a:gd name="connsiteY39" fmla="*/ 258337 h 2488581"/>
              <a:gd name="connsiteX40" fmla="*/ 2138246 w 3270095"/>
              <a:gd name="connsiteY40" fmla="*/ 280639 h 2488581"/>
              <a:gd name="connsiteX41" fmla="*/ 2102005 w 3270095"/>
              <a:gd name="connsiteY41" fmla="*/ 289003 h 2488581"/>
              <a:gd name="connsiteX42" fmla="*/ 2040673 w 3270095"/>
              <a:gd name="connsiteY42" fmla="*/ 283427 h 2488581"/>
              <a:gd name="connsiteX43" fmla="*/ 1979341 w 3270095"/>
              <a:gd name="connsiteY43" fmla="*/ 261125 h 2488581"/>
              <a:gd name="connsiteX44" fmla="*/ 1870617 w 3270095"/>
              <a:gd name="connsiteY44" fmla="*/ 261125 h 2488581"/>
              <a:gd name="connsiteX45" fmla="*/ 1814861 w 3270095"/>
              <a:gd name="connsiteY45" fmla="*/ 230459 h 2488581"/>
              <a:gd name="connsiteX46" fmla="*/ 1778620 w 3270095"/>
              <a:gd name="connsiteY46" fmla="*/ 227671 h 2488581"/>
              <a:gd name="connsiteX47" fmla="*/ 1717288 w 3270095"/>
              <a:gd name="connsiteY47" fmla="*/ 194217 h 2488581"/>
              <a:gd name="connsiteX48" fmla="*/ 1681046 w 3270095"/>
              <a:gd name="connsiteY48" fmla="*/ 160764 h 2488581"/>
              <a:gd name="connsiteX49" fmla="*/ 1625290 w 3270095"/>
              <a:gd name="connsiteY49" fmla="*/ 121734 h 2488581"/>
              <a:gd name="connsiteX50" fmla="*/ 1580685 w 3270095"/>
              <a:gd name="connsiteY50" fmla="*/ 77129 h 2488581"/>
              <a:gd name="connsiteX51" fmla="*/ 1533293 w 3270095"/>
              <a:gd name="connsiteY51" fmla="*/ 35312 h 2488581"/>
              <a:gd name="connsiteX52" fmla="*/ 1405054 w 3270095"/>
              <a:gd name="connsiteY52" fmla="*/ 43676 h 2488581"/>
              <a:gd name="connsiteX53" fmla="*/ 1352085 w 3270095"/>
              <a:gd name="connsiteY53" fmla="*/ 32525 h 2488581"/>
              <a:gd name="connsiteX54" fmla="*/ 1313056 w 3270095"/>
              <a:gd name="connsiteY54" fmla="*/ 7434 h 2488581"/>
              <a:gd name="connsiteX55" fmla="*/ 1257300 w 3270095"/>
              <a:gd name="connsiteY55" fmla="*/ 1859 h 2488581"/>
              <a:gd name="connsiteX56" fmla="*/ 1201544 w 3270095"/>
              <a:gd name="connsiteY56" fmla="*/ 18585 h 2488581"/>
              <a:gd name="connsiteX57" fmla="*/ 1137424 w 3270095"/>
              <a:gd name="connsiteY57" fmla="*/ 46464 h 2488581"/>
              <a:gd name="connsiteX58" fmla="*/ 1078880 w 3270095"/>
              <a:gd name="connsiteY58" fmla="*/ 68766 h 2488581"/>
              <a:gd name="connsiteX59" fmla="*/ 1039851 w 3270095"/>
              <a:gd name="connsiteY59" fmla="*/ 105007 h 2488581"/>
              <a:gd name="connsiteX60" fmla="*/ 1006398 w 3270095"/>
              <a:gd name="connsiteY60" fmla="*/ 135673 h 2488581"/>
              <a:gd name="connsiteX61" fmla="*/ 970156 w 3270095"/>
              <a:gd name="connsiteY61" fmla="*/ 152400 h 2488581"/>
              <a:gd name="connsiteX62" fmla="*/ 933915 w 3270095"/>
              <a:gd name="connsiteY62" fmla="*/ 166339 h 2488581"/>
              <a:gd name="connsiteX63" fmla="*/ 880946 w 3270095"/>
              <a:gd name="connsiteY63" fmla="*/ 205368 h 2488581"/>
              <a:gd name="connsiteX64" fmla="*/ 853068 w 3270095"/>
              <a:gd name="connsiteY64" fmla="*/ 222095 h 2488581"/>
              <a:gd name="connsiteX65" fmla="*/ 833554 w 3270095"/>
              <a:gd name="connsiteY65" fmla="*/ 263912 h 2488581"/>
              <a:gd name="connsiteX66" fmla="*/ 811251 w 3270095"/>
              <a:gd name="connsiteY66" fmla="*/ 302942 h 2488581"/>
              <a:gd name="connsiteX67" fmla="*/ 814039 w 3270095"/>
              <a:gd name="connsiteY67" fmla="*/ 339183 h 2488581"/>
              <a:gd name="connsiteX68" fmla="*/ 822402 w 3270095"/>
              <a:gd name="connsiteY68" fmla="*/ 375425 h 2488581"/>
              <a:gd name="connsiteX69" fmla="*/ 777798 w 3270095"/>
              <a:gd name="connsiteY69" fmla="*/ 392151 h 2488581"/>
              <a:gd name="connsiteX70" fmla="*/ 738768 w 3270095"/>
              <a:gd name="connsiteY70" fmla="*/ 431181 h 2488581"/>
              <a:gd name="connsiteX71" fmla="*/ 710890 w 3270095"/>
              <a:gd name="connsiteY71" fmla="*/ 470210 h 2488581"/>
              <a:gd name="connsiteX72" fmla="*/ 663498 w 3270095"/>
              <a:gd name="connsiteY72" fmla="*/ 520390 h 2488581"/>
              <a:gd name="connsiteX73" fmla="*/ 621680 w 3270095"/>
              <a:gd name="connsiteY73" fmla="*/ 564995 h 2488581"/>
              <a:gd name="connsiteX74" fmla="*/ 599378 w 3270095"/>
              <a:gd name="connsiteY74" fmla="*/ 587298 h 2488581"/>
              <a:gd name="connsiteX75" fmla="*/ 565924 w 3270095"/>
              <a:gd name="connsiteY75" fmla="*/ 643054 h 2488581"/>
              <a:gd name="connsiteX76" fmla="*/ 554773 w 3270095"/>
              <a:gd name="connsiteY76" fmla="*/ 662568 h 2488581"/>
              <a:gd name="connsiteX77" fmla="*/ 554773 w 3270095"/>
              <a:gd name="connsiteY77" fmla="*/ 693234 h 2488581"/>
              <a:gd name="connsiteX78" fmla="*/ 585439 w 3270095"/>
              <a:gd name="connsiteY78" fmla="*/ 813110 h 2488581"/>
              <a:gd name="connsiteX79" fmla="*/ 577076 w 3270095"/>
              <a:gd name="connsiteY79" fmla="*/ 866078 h 2488581"/>
              <a:gd name="connsiteX80" fmla="*/ 602166 w 3270095"/>
              <a:gd name="connsiteY80" fmla="*/ 907895 h 2488581"/>
              <a:gd name="connsiteX81" fmla="*/ 624468 w 3270095"/>
              <a:gd name="connsiteY81" fmla="*/ 999893 h 2488581"/>
              <a:gd name="connsiteX82" fmla="*/ 624468 w 3270095"/>
              <a:gd name="connsiteY82" fmla="*/ 1072376 h 2488581"/>
              <a:gd name="connsiteX83" fmla="*/ 607741 w 3270095"/>
              <a:gd name="connsiteY83" fmla="*/ 1133707 h 2488581"/>
              <a:gd name="connsiteX84" fmla="*/ 602166 w 3270095"/>
              <a:gd name="connsiteY84" fmla="*/ 1189464 h 2488581"/>
              <a:gd name="connsiteX85" fmla="*/ 607741 w 3270095"/>
              <a:gd name="connsiteY85" fmla="*/ 1225705 h 2488581"/>
              <a:gd name="connsiteX86" fmla="*/ 618893 w 3270095"/>
              <a:gd name="connsiteY86" fmla="*/ 1320490 h 2488581"/>
              <a:gd name="connsiteX87" fmla="*/ 616105 w 3270095"/>
              <a:gd name="connsiteY87" fmla="*/ 1387398 h 2488581"/>
              <a:gd name="connsiteX88" fmla="*/ 588227 w 3270095"/>
              <a:gd name="connsiteY88" fmla="*/ 1454305 h 2488581"/>
              <a:gd name="connsiteX89" fmla="*/ 549198 w 3270095"/>
              <a:gd name="connsiteY89" fmla="*/ 1501698 h 2488581"/>
              <a:gd name="connsiteX90" fmla="*/ 515744 w 3270095"/>
              <a:gd name="connsiteY90" fmla="*/ 1535151 h 2488581"/>
              <a:gd name="connsiteX91" fmla="*/ 487866 w 3270095"/>
              <a:gd name="connsiteY91" fmla="*/ 1568605 h 2488581"/>
              <a:gd name="connsiteX92" fmla="*/ 496229 w 3270095"/>
              <a:gd name="connsiteY92" fmla="*/ 1607634 h 2488581"/>
              <a:gd name="connsiteX93" fmla="*/ 457200 w 3270095"/>
              <a:gd name="connsiteY93" fmla="*/ 1674542 h 2488581"/>
              <a:gd name="connsiteX94" fmla="*/ 457200 w 3270095"/>
              <a:gd name="connsiteY94" fmla="*/ 1707995 h 2488581"/>
              <a:gd name="connsiteX95" fmla="*/ 454412 w 3270095"/>
              <a:gd name="connsiteY95" fmla="*/ 1760964 h 2488581"/>
              <a:gd name="connsiteX96" fmla="*/ 432110 w 3270095"/>
              <a:gd name="connsiteY96" fmla="*/ 1827871 h 2488581"/>
              <a:gd name="connsiteX97" fmla="*/ 404232 w 3270095"/>
              <a:gd name="connsiteY97" fmla="*/ 1869688 h 2488581"/>
              <a:gd name="connsiteX98" fmla="*/ 370778 w 3270095"/>
              <a:gd name="connsiteY98" fmla="*/ 1900354 h 2488581"/>
              <a:gd name="connsiteX99" fmla="*/ 317810 w 3270095"/>
              <a:gd name="connsiteY99" fmla="*/ 1942171 h 2488581"/>
              <a:gd name="connsiteX100" fmla="*/ 287144 w 3270095"/>
              <a:gd name="connsiteY100" fmla="*/ 1961685 h 2488581"/>
              <a:gd name="connsiteX101" fmla="*/ 264841 w 3270095"/>
              <a:gd name="connsiteY101" fmla="*/ 2023017 h 2488581"/>
              <a:gd name="connsiteX102" fmla="*/ 239751 w 3270095"/>
              <a:gd name="connsiteY102" fmla="*/ 2070410 h 2488581"/>
              <a:gd name="connsiteX103" fmla="*/ 217449 w 3270095"/>
              <a:gd name="connsiteY103" fmla="*/ 2128954 h 2488581"/>
              <a:gd name="connsiteX104" fmla="*/ 197934 w 3270095"/>
              <a:gd name="connsiteY104" fmla="*/ 2151256 h 2488581"/>
              <a:gd name="connsiteX105" fmla="*/ 153329 w 3270095"/>
              <a:gd name="connsiteY105" fmla="*/ 2195861 h 2488581"/>
              <a:gd name="connsiteX106" fmla="*/ 122663 w 3270095"/>
              <a:gd name="connsiteY106" fmla="*/ 2220951 h 2488581"/>
              <a:gd name="connsiteX107" fmla="*/ 114300 w 3270095"/>
              <a:gd name="connsiteY107" fmla="*/ 2254405 h 2488581"/>
              <a:gd name="connsiteX108" fmla="*/ 111512 w 3270095"/>
              <a:gd name="connsiteY108" fmla="*/ 2312949 h 2488581"/>
              <a:gd name="connsiteX109" fmla="*/ 94785 w 3270095"/>
              <a:gd name="connsiteY109" fmla="*/ 2377068 h 2488581"/>
              <a:gd name="connsiteX110" fmla="*/ 44605 w 3270095"/>
              <a:gd name="connsiteY110" fmla="*/ 2463490 h 2488581"/>
              <a:gd name="connsiteX111" fmla="*/ 0 w 3270095"/>
              <a:gd name="connsiteY111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189249 w 3270095"/>
              <a:gd name="connsiteY19" fmla="*/ 534329 h 2488581"/>
              <a:gd name="connsiteX20" fmla="*/ 3133493 w 3270095"/>
              <a:gd name="connsiteY20" fmla="*/ 500876 h 2488581"/>
              <a:gd name="connsiteX21" fmla="*/ 3077737 w 3270095"/>
              <a:gd name="connsiteY21" fmla="*/ 464634 h 2488581"/>
              <a:gd name="connsiteX22" fmla="*/ 3055434 w 3270095"/>
              <a:gd name="connsiteY22" fmla="*/ 442332 h 2488581"/>
              <a:gd name="connsiteX23" fmla="*/ 3002466 w 3270095"/>
              <a:gd name="connsiteY23" fmla="*/ 464634 h 2488581"/>
              <a:gd name="connsiteX24" fmla="*/ 2974588 w 3270095"/>
              <a:gd name="connsiteY24" fmla="*/ 478573 h 2488581"/>
              <a:gd name="connsiteX25" fmla="*/ 2938346 w 3270095"/>
              <a:gd name="connsiteY25" fmla="*/ 447907 h 2488581"/>
              <a:gd name="connsiteX26" fmla="*/ 2882590 w 3270095"/>
              <a:gd name="connsiteY26" fmla="*/ 442332 h 2488581"/>
              <a:gd name="connsiteX27" fmla="*/ 2832410 w 3270095"/>
              <a:gd name="connsiteY27" fmla="*/ 439544 h 2488581"/>
              <a:gd name="connsiteX28" fmla="*/ 2801744 w 3270095"/>
              <a:gd name="connsiteY28" fmla="*/ 414454 h 2488581"/>
              <a:gd name="connsiteX29" fmla="*/ 2737624 w 3270095"/>
              <a:gd name="connsiteY29" fmla="*/ 372637 h 2488581"/>
              <a:gd name="connsiteX30" fmla="*/ 2687444 w 3270095"/>
              <a:gd name="connsiteY30" fmla="*/ 341971 h 2488581"/>
              <a:gd name="connsiteX31" fmla="*/ 2631688 w 3270095"/>
              <a:gd name="connsiteY31" fmla="*/ 316881 h 2488581"/>
              <a:gd name="connsiteX32" fmla="*/ 2556417 w 3270095"/>
              <a:gd name="connsiteY32" fmla="*/ 277851 h 2488581"/>
              <a:gd name="connsiteX33" fmla="*/ 2520176 w 3270095"/>
              <a:gd name="connsiteY33" fmla="*/ 266700 h 2488581"/>
              <a:gd name="connsiteX34" fmla="*/ 2436541 w 3270095"/>
              <a:gd name="connsiteY34" fmla="*/ 255549 h 2488581"/>
              <a:gd name="connsiteX35" fmla="*/ 2369634 w 3270095"/>
              <a:gd name="connsiteY35" fmla="*/ 286215 h 2488581"/>
              <a:gd name="connsiteX36" fmla="*/ 2316666 w 3270095"/>
              <a:gd name="connsiteY36" fmla="*/ 280639 h 2488581"/>
              <a:gd name="connsiteX37" fmla="*/ 2280424 w 3270095"/>
              <a:gd name="connsiteY37" fmla="*/ 258337 h 2488581"/>
              <a:gd name="connsiteX38" fmla="*/ 2210729 w 3270095"/>
              <a:gd name="connsiteY38" fmla="*/ 258337 h 2488581"/>
              <a:gd name="connsiteX39" fmla="*/ 2138246 w 3270095"/>
              <a:gd name="connsiteY39" fmla="*/ 280639 h 2488581"/>
              <a:gd name="connsiteX40" fmla="*/ 2102005 w 3270095"/>
              <a:gd name="connsiteY40" fmla="*/ 289003 h 2488581"/>
              <a:gd name="connsiteX41" fmla="*/ 2040673 w 3270095"/>
              <a:gd name="connsiteY41" fmla="*/ 283427 h 2488581"/>
              <a:gd name="connsiteX42" fmla="*/ 1979341 w 3270095"/>
              <a:gd name="connsiteY42" fmla="*/ 261125 h 2488581"/>
              <a:gd name="connsiteX43" fmla="*/ 1870617 w 3270095"/>
              <a:gd name="connsiteY43" fmla="*/ 261125 h 2488581"/>
              <a:gd name="connsiteX44" fmla="*/ 1814861 w 3270095"/>
              <a:gd name="connsiteY44" fmla="*/ 230459 h 2488581"/>
              <a:gd name="connsiteX45" fmla="*/ 1778620 w 3270095"/>
              <a:gd name="connsiteY45" fmla="*/ 227671 h 2488581"/>
              <a:gd name="connsiteX46" fmla="*/ 1717288 w 3270095"/>
              <a:gd name="connsiteY46" fmla="*/ 194217 h 2488581"/>
              <a:gd name="connsiteX47" fmla="*/ 1681046 w 3270095"/>
              <a:gd name="connsiteY47" fmla="*/ 160764 h 2488581"/>
              <a:gd name="connsiteX48" fmla="*/ 1625290 w 3270095"/>
              <a:gd name="connsiteY48" fmla="*/ 121734 h 2488581"/>
              <a:gd name="connsiteX49" fmla="*/ 1580685 w 3270095"/>
              <a:gd name="connsiteY49" fmla="*/ 77129 h 2488581"/>
              <a:gd name="connsiteX50" fmla="*/ 1533293 w 3270095"/>
              <a:gd name="connsiteY50" fmla="*/ 35312 h 2488581"/>
              <a:gd name="connsiteX51" fmla="*/ 1405054 w 3270095"/>
              <a:gd name="connsiteY51" fmla="*/ 43676 h 2488581"/>
              <a:gd name="connsiteX52" fmla="*/ 1352085 w 3270095"/>
              <a:gd name="connsiteY52" fmla="*/ 32525 h 2488581"/>
              <a:gd name="connsiteX53" fmla="*/ 1313056 w 3270095"/>
              <a:gd name="connsiteY53" fmla="*/ 7434 h 2488581"/>
              <a:gd name="connsiteX54" fmla="*/ 1257300 w 3270095"/>
              <a:gd name="connsiteY54" fmla="*/ 1859 h 2488581"/>
              <a:gd name="connsiteX55" fmla="*/ 1201544 w 3270095"/>
              <a:gd name="connsiteY55" fmla="*/ 18585 h 2488581"/>
              <a:gd name="connsiteX56" fmla="*/ 1137424 w 3270095"/>
              <a:gd name="connsiteY56" fmla="*/ 46464 h 2488581"/>
              <a:gd name="connsiteX57" fmla="*/ 1078880 w 3270095"/>
              <a:gd name="connsiteY57" fmla="*/ 68766 h 2488581"/>
              <a:gd name="connsiteX58" fmla="*/ 1039851 w 3270095"/>
              <a:gd name="connsiteY58" fmla="*/ 105007 h 2488581"/>
              <a:gd name="connsiteX59" fmla="*/ 1006398 w 3270095"/>
              <a:gd name="connsiteY59" fmla="*/ 135673 h 2488581"/>
              <a:gd name="connsiteX60" fmla="*/ 970156 w 3270095"/>
              <a:gd name="connsiteY60" fmla="*/ 152400 h 2488581"/>
              <a:gd name="connsiteX61" fmla="*/ 933915 w 3270095"/>
              <a:gd name="connsiteY61" fmla="*/ 166339 h 2488581"/>
              <a:gd name="connsiteX62" fmla="*/ 880946 w 3270095"/>
              <a:gd name="connsiteY62" fmla="*/ 205368 h 2488581"/>
              <a:gd name="connsiteX63" fmla="*/ 853068 w 3270095"/>
              <a:gd name="connsiteY63" fmla="*/ 222095 h 2488581"/>
              <a:gd name="connsiteX64" fmla="*/ 833554 w 3270095"/>
              <a:gd name="connsiteY64" fmla="*/ 263912 h 2488581"/>
              <a:gd name="connsiteX65" fmla="*/ 811251 w 3270095"/>
              <a:gd name="connsiteY65" fmla="*/ 302942 h 2488581"/>
              <a:gd name="connsiteX66" fmla="*/ 814039 w 3270095"/>
              <a:gd name="connsiteY66" fmla="*/ 339183 h 2488581"/>
              <a:gd name="connsiteX67" fmla="*/ 822402 w 3270095"/>
              <a:gd name="connsiteY67" fmla="*/ 375425 h 2488581"/>
              <a:gd name="connsiteX68" fmla="*/ 777798 w 3270095"/>
              <a:gd name="connsiteY68" fmla="*/ 392151 h 2488581"/>
              <a:gd name="connsiteX69" fmla="*/ 738768 w 3270095"/>
              <a:gd name="connsiteY69" fmla="*/ 431181 h 2488581"/>
              <a:gd name="connsiteX70" fmla="*/ 710890 w 3270095"/>
              <a:gd name="connsiteY70" fmla="*/ 470210 h 2488581"/>
              <a:gd name="connsiteX71" fmla="*/ 663498 w 3270095"/>
              <a:gd name="connsiteY71" fmla="*/ 520390 h 2488581"/>
              <a:gd name="connsiteX72" fmla="*/ 621680 w 3270095"/>
              <a:gd name="connsiteY72" fmla="*/ 564995 h 2488581"/>
              <a:gd name="connsiteX73" fmla="*/ 599378 w 3270095"/>
              <a:gd name="connsiteY73" fmla="*/ 587298 h 2488581"/>
              <a:gd name="connsiteX74" fmla="*/ 565924 w 3270095"/>
              <a:gd name="connsiteY74" fmla="*/ 643054 h 2488581"/>
              <a:gd name="connsiteX75" fmla="*/ 554773 w 3270095"/>
              <a:gd name="connsiteY75" fmla="*/ 662568 h 2488581"/>
              <a:gd name="connsiteX76" fmla="*/ 554773 w 3270095"/>
              <a:gd name="connsiteY76" fmla="*/ 693234 h 2488581"/>
              <a:gd name="connsiteX77" fmla="*/ 585439 w 3270095"/>
              <a:gd name="connsiteY77" fmla="*/ 813110 h 2488581"/>
              <a:gd name="connsiteX78" fmla="*/ 577076 w 3270095"/>
              <a:gd name="connsiteY78" fmla="*/ 866078 h 2488581"/>
              <a:gd name="connsiteX79" fmla="*/ 602166 w 3270095"/>
              <a:gd name="connsiteY79" fmla="*/ 907895 h 2488581"/>
              <a:gd name="connsiteX80" fmla="*/ 624468 w 3270095"/>
              <a:gd name="connsiteY80" fmla="*/ 999893 h 2488581"/>
              <a:gd name="connsiteX81" fmla="*/ 624468 w 3270095"/>
              <a:gd name="connsiteY81" fmla="*/ 1072376 h 2488581"/>
              <a:gd name="connsiteX82" fmla="*/ 607741 w 3270095"/>
              <a:gd name="connsiteY82" fmla="*/ 1133707 h 2488581"/>
              <a:gd name="connsiteX83" fmla="*/ 602166 w 3270095"/>
              <a:gd name="connsiteY83" fmla="*/ 1189464 h 2488581"/>
              <a:gd name="connsiteX84" fmla="*/ 607741 w 3270095"/>
              <a:gd name="connsiteY84" fmla="*/ 1225705 h 2488581"/>
              <a:gd name="connsiteX85" fmla="*/ 618893 w 3270095"/>
              <a:gd name="connsiteY85" fmla="*/ 1320490 h 2488581"/>
              <a:gd name="connsiteX86" fmla="*/ 616105 w 3270095"/>
              <a:gd name="connsiteY86" fmla="*/ 1387398 h 2488581"/>
              <a:gd name="connsiteX87" fmla="*/ 588227 w 3270095"/>
              <a:gd name="connsiteY87" fmla="*/ 1454305 h 2488581"/>
              <a:gd name="connsiteX88" fmla="*/ 549198 w 3270095"/>
              <a:gd name="connsiteY88" fmla="*/ 1501698 h 2488581"/>
              <a:gd name="connsiteX89" fmla="*/ 515744 w 3270095"/>
              <a:gd name="connsiteY89" fmla="*/ 1535151 h 2488581"/>
              <a:gd name="connsiteX90" fmla="*/ 487866 w 3270095"/>
              <a:gd name="connsiteY90" fmla="*/ 1568605 h 2488581"/>
              <a:gd name="connsiteX91" fmla="*/ 496229 w 3270095"/>
              <a:gd name="connsiteY91" fmla="*/ 1607634 h 2488581"/>
              <a:gd name="connsiteX92" fmla="*/ 457200 w 3270095"/>
              <a:gd name="connsiteY92" fmla="*/ 1674542 h 2488581"/>
              <a:gd name="connsiteX93" fmla="*/ 457200 w 3270095"/>
              <a:gd name="connsiteY93" fmla="*/ 1707995 h 2488581"/>
              <a:gd name="connsiteX94" fmla="*/ 454412 w 3270095"/>
              <a:gd name="connsiteY94" fmla="*/ 1760964 h 2488581"/>
              <a:gd name="connsiteX95" fmla="*/ 432110 w 3270095"/>
              <a:gd name="connsiteY95" fmla="*/ 1827871 h 2488581"/>
              <a:gd name="connsiteX96" fmla="*/ 404232 w 3270095"/>
              <a:gd name="connsiteY96" fmla="*/ 1869688 h 2488581"/>
              <a:gd name="connsiteX97" fmla="*/ 370778 w 3270095"/>
              <a:gd name="connsiteY97" fmla="*/ 1900354 h 2488581"/>
              <a:gd name="connsiteX98" fmla="*/ 317810 w 3270095"/>
              <a:gd name="connsiteY98" fmla="*/ 1942171 h 2488581"/>
              <a:gd name="connsiteX99" fmla="*/ 287144 w 3270095"/>
              <a:gd name="connsiteY99" fmla="*/ 1961685 h 2488581"/>
              <a:gd name="connsiteX100" fmla="*/ 264841 w 3270095"/>
              <a:gd name="connsiteY100" fmla="*/ 2023017 h 2488581"/>
              <a:gd name="connsiteX101" fmla="*/ 239751 w 3270095"/>
              <a:gd name="connsiteY101" fmla="*/ 2070410 h 2488581"/>
              <a:gd name="connsiteX102" fmla="*/ 217449 w 3270095"/>
              <a:gd name="connsiteY102" fmla="*/ 2128954 h 2488581"/>
              <a:gd name="connsiteX103" fmla="*/ 197934 w 3270095"/>
              <a:gd name="connsiteY103" fmla="*/ 2151256 h 2488581"/>
              <a:gd name="connsiteX104" fmla="*/ 153329 w 3270095"/>
              <a:gd name="connsiteY104" fmla="*/ 2195861 h 2488581"/>
              <a:gd name="connsiteX105" fmla="*/ 122663 w 3270095"/>
              <a:gd name="connsiteY105" fmla="*/ 2220951 h 2488581"/>
              <a:gd name="connsiteX106" fmla="*/ 114300 w 3270095"/>
              <a:gd name="connsiteY106" fmla="*/ 2254405 h 2488581"/>
              <a:gd name="connsiteX107" fmla="*/ 111512 w 3270095"/>
              <a:gd name="connsiteY107" fmla="*/ 2312949 h 2488581"/>
              <a:gd name="connsiteX108" fmla="*/ 94785 w 3270095"/>
              <a:gd name="connsiteY108" fmla="*/ 2377068 h 2488581"/>
              <a:gd name="connsiteX109" fmla="*/ 44605 w 3270095"/>
              <a:gd name="connsiteY109" fmla="*/ 2463490 h 2488581"/>
              <a:gd name="connsiteX110" fmla="*/ 0 w 3270095"/>
              <a:gd name="connsiteY110" fmla="*/ 2488581 h 2488581"/>
              <a:gd name="connsiteX0" fmla="*/ 3127917 w 3270095"/>
              <a:gd name="connsiteY0" fmla="*/ 1256371 h 2488581"/>
              <a:gd name="connsiteX1" fmla="*/ 3141856 w 3270095"/>
              <a:gd name="connsiteY1" fmla="*/ 1200615 h 2488581"/>
              <a:gd name="connsiteX2" fmla="*/ 3119554 w 3270095"/>
              <a:gd name="connsiteY2" fmla="*/ 1147646 h 2488581"/>
              <a:gd name="connsiteX3" fmla="*/ 3100039 w 3270095"/>
              <a:gd name="connsiteY3" fmla="*/ 1119768 h 2488581"/>
              <a:gd name="connsiteX4" fmla="*/ 3144644 w 3270095"/>
              <a:gd name="connsiteY4" fmla="*/ 1086315 h 2488581"/>
              <a:gd name="connsiteX5" fmla="*/ 3197612 w 3270095"/>
              <a:gd name="connsiteY5" fmla="*/ 1091890 h 2488581"/>
              <a:gd name="connsiteX6" fmla="*/ 3211551 w 3270095"/>
              <a:gd name="connsiteY6" fmla="*/ 1080739 h 2488581"/>
              <a:gd name="connsiteX7" fmla="*/ 3236641 w 3270095"/>
              <a:gd name="connsiteY7" fmla="*/ 1044498 h 2488581"/>
              <a:gd name="connsiteX8" fmla="*/ 3256156 w 3270095"/>
              <a:gd name="connsiteY8" fmla="*/ 1013832 h 2488581"/>
              <a:gd name="connsiteX9" fmla="*/ 3264520 w 3270095"/>
              <a:gd name="connsiteY9" fmla="*/ 952500 h 2488581"/>
              <a:gd name="connsiteX10" fmla="*/ 3242217 w 3270095"/>
              <a:gd name="connsiteY10" fmla="*/ 896744 h 2488581"/>
              <a:gd name="connsiteX11" fmla="*/ 3228278 w 3270095"/>
              <a:gd name="connsiteY11" fmla="*/ 854927 h 2488581"/>
              <a:gd name="connsiteX12" fmla="*/ 3242217 w 3270095"/>
              <a:gd name="connsiteY12" fmla="*/ 793595 h 2488581"/>
              <a:gd name="connsiteX13" fmla="*/ 3267307 w 3270095"/>
              <a:gd name="connsiteY13" fmla="*/ 748990 h 2488581"/>
              <a:gd name="connsiteX14" fmla="*/ 3258944 w 3270095"/>
              <a:gd name="connsiteY14" fmla="*/ 687659 h 2488581"/>
              <a:gd name="connsiteX15" fmla="*/ 3239429 w 3270095"/>
              <a:gd name="connsiteY15" fmla="*/ 623539 h 2488581"/>
              <a:gd name="connsiteX16" fmla="*/ 3223554 w 3270095"/>
              <a:gd name="connsiteY16" fmla="*/ 574085 h 2488581"/>
              <a:gd name="connsiteX17" fmla="*/ 3223554 w 3270095"/>
              <a:gd name="connsiteY17" fmla="*/ 57114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141856 w 3270095"/>
              <a:gd name="connsiteY0" fmla="*/ 1200615 h 2488581"/>
              <a:gd name="connsiteX1" fmla="*/ 3119554 w 3270095"/>
              <a:gd name="connsiteY1" fmla="*/ 1147646 h 2488581"/>
              <a:gd name="connsiteX2" fmla="*/ 3100039 w 3270095"/>
              <a:gd name="connsiteY2" fmla="*/ 1119768 h 2488581"/>
              <a:gd name="connsiteX3" fmla="*/ 3144644 w 3270095"/>
              <a:gd name="connsiteY3" fmla="*/ 1086315 h 2488581"/>
              <a:gd name="connsiteX4" fmla="*/ 3197612 w 3270095"/>
              <a:gd name="connsiteY4" fmla="*/ 1091890 h 2488581"/>
              <a:gd name="connsiteX5" fmla="*/ 3211551 w 3270095"/>
              <a:gd name="connsiteY5" fmla="*/ 1080739 h 2488581"/>
              <a:gd name="connsiteX6" fmla="*/ 3236641 w 3270095"/>
              <a:gd name="connsiteY6" fmla="*/ 1044498 h 2488581"/>
              <a:gd name="connsiteX7" fmla="*/ 3256156 w 3270095"/>
              <a:gd name="connsiteY7" fmla="*/ 1013832 h 2488581"/>
              <a:gd name="connsiteX8" fmla="*/ 3264520 w 3270095"/>
              <a:gd name="connsiteY8" fmla="*/ 952500 h 2488581"/>
              <a:gd name="connsiteX9" fmla="*/ 3242217 w 3270095"/>
              <a:gd name="connsiteY9" fmla="*/ 896744 h 2488581"/>
              <a:gd name="connsiteX10" fmla="*/ 3228278 w 3270095"/>
              <a:gd name="connsiteY10" fmla="*/ 854927 h 2488581"/>
              <a:gd name="connsiteX11" fmla="*/ 3242217 w 3270095"/>
              <a:gd name="connsiteY11" fmla="*/ 793595 h 2488581"/>
              <a:gd name="connsiteX12" fmla="*/ 3267307 w 3270095"/>
              <a:gd name="connsiteY12" fmla="*/ 748990 h 2488581"/>
              <a:gd name="connsiteX13" fmla="*/ 3258944 w 3270095"/>
              <a:gd name="connsiteY13" fmla="*/ 687659 h 2488581"/>
              <a:gd name="connsiteX14" fmla="*/ 3239429 w 3270095"/>
              <a:gd name="connsiteY14" fmla="*/ 623539 h 2488581"/>
              <a:gd name="connsiteX15" fmla="*/ 3223554 w 3270095"/>
              <a:gd name="connsiteY15" fmla="*/ 574085 h 2488581"/>
              <a:gd name="connsiteX16" fmla="*/ 3223554 w 3270095"/>
              <a:gd name="connsiteY16" fmla="*/ 571145 h 2488581"/>
              <a:gd name="connsiteX17" fmla="*/ 3189249 w 3270095"/>
              <a:gd name="connsiteY17" fmla="*/ 534329 h 2488581"/>
              <a:gd name="connsiteX18" fmla="*/ 3133493 w 3270095"/>
              <a:gd name="connsiteY18" fmla="*/ 500876 h 2488581"/>
              <a:gd name="connsiteX19" fmla="*/ 3077737 w 3270095"/>
              <a:gd name="connsiteY19" fmla="*/ 464634 h 2488581"/>
              <a:gd name="connsiteX20" fmla="*/ 3055434 w 3270095"/>
              <a:gd name="connsiteY20" fmla="*/ 442332 h 2488581"/>
              <a:gd name="connsiteX21" fmla="*/ 3002466 w 3270095"/>
              <a:gd name="connsiteY21" fmla="*/ 464634 h 2488581"/>
              <a:gd name="connsiteX22" fmla="*/ 2974588 w 3270095"/>
              <a:gd name="connsiteY22" fmla="*/ 478573 h 2488581"/>
              <a:gd name="connsiteX23" fmla="*/ 2938346 w 3270095"/>
              <a:gd name="connsiteY23" fmla="*/ 447907 h 2488581"/>
              <a:gd name="connsiteX24" fmla="*/ 2882590 w 3270095"/>
              <a:gd name="connsiteY24" fmla="*/ 442332 h 2488581"/>
              <a:gd name="connsiteX25" fmla="*/ 2832410 w 3270095"/>
              <a:gd name="connsiteY25" fmla="*/ 439544 h 2488581"/>
              <a:gd name="connsiteX26" fmla="*/ 2801744 w 3270095"/>
              <a:gd name="connsiteY26" fmla="*/ 414454 h 2488581"/>
              <a:gd name="connsiteX27" fmla="*/ 2737624 w 3270095"/>
              <a:gd name="connsiteY27" fmla="*/ 372637 h 2488581"/>
              <a:gd name="connsiteX28" fmla="*/ 2687444 w 3270095"/>
              <a:gd name="connsiteY28" fmla="*/ 341971 h 2488581"/>
              <a:gd name="connsiteX29" fmla="*/ 2631688 w 3270095"/>
              <a:gd name="connsiteY29" fmla="*/ 316881 h 2488581"/>
              <a:gd name="connsiteX30" fmla="*/ 2556417 w 3270095"/>
              <a:gd name="connsiteY30" fmla="*/ 277851 h 2488581"/>
              <a:gd name="connsiteX31" fmla="*/ 2520176 w 3270095"/>
              <a:gd name="connsiteY31" fmla="*/ 266700 h 2488581"/>
              <a:gd name="connsiteX32" fmla="*/ 2436541 w 3270095"/>
              <a:gd name="connsiteY32" fmla="*/ 255549 h 2488581"/>
              <a:gd name="connsiteX33" fmla="*/ 2369634 w 3270095"/>
              <a:gd name="connsiteY33" fmla="*/ 286215 h 2488581"/>
              <a:gd name="connsiteX34" fmla="*/ 2316666 w 3270095"/>
              <a:gd name="connsiteY34" fmla="*/ 280639 h 2488581"/>
              <a:gd name="connsiteX35" fmla="*/ 2280424 w 3270095"/>
              <a:gd name="connsiteY35" fmla="*/ 258337 h 2488581"/>
              <a:gd name="connsiteX36" fmla="*/ 2210729 w 3270095"/>
              <a:gd name="connsiteY36" fmla="*/ 258337 h 2488581"/>
              <a:gd name="connsiteX37" fmla="*/ 2138246 w 3270095"/>
              <a:gd name="connsiteY37" fmla="*/ 280639 h 2488581"/>
              <a:gd name="connsiteX38" fmla="*/ 2102005 w 3270095"/>
              <a:gd name="connsiteY38" fmla="*/ 289003 h 2488581"/>
              <a:gd name="connsiteX39" fmla="*/ 2040673 w 3270095"/>
              <a:gd name="connsiteY39" fmla="*/ 283427 h 2488581"/>
              <a:gd name="connsiteX40" fmla="*/ 1979341 w 3270095"/>
              <a:gd name="connsiteY40" fmla="*/ 261125 h 2488581"/>
              <a:gd name="connsiteX41" fmla="*/ 1870617 w 3270095"/>
              <a:gd name="connsiteY41" fmla="*/ 261125 h 2488581"/>
              <a:gd name="connsiteX42" fmla="*/ 1814861 w 3270095"/>
              <a:gd name="connsiteY42" fmla="*/ 230459 h 2488581"/>
              <a:gd name="connsiteX43" fmla="*/ 1778620 w 3270095"/>
              <a:gd name="connsiteY43" fmla="*/ 227671 h 2488581"/>
              <a:gd name="connsiteX44" fmla="*/ 1717288 w 3270095"/>
              <a:gd name="connsiteY44" fmla="*/ 194217 h 2488581"/>
              <a:gd name="connsiteX45" fmla="*/ 1681046 w 3270095"/>
              <a:gd name="connsiteY45" fmla="*/ 160764 h 2488581"/>
              <a:gd name="connsiteX46" fmla="*/ 1625290 w 3270095"/>
              <a:gd name="connsiteY46" fmla="*/ 121734 h 2488581"/>
              <a:gd name="connsiteX47" fmla="*/ 1580685 w 3270095"/>
              <a:gd name="connsiteY47" fmla="*/ 77129 h 2488581"/>
              <a:gd name="connsiteX48" fmla="*/ 1533293 w 3270095"/>
              <a:gd name="connsiteY48" fmla="*/ 35312 h 2488581"/>
              <a:gd name="connsiteX49" fmla="*/ 1405054 w 3270095"/>
              <a:gd name="connsiteY49" fmla="*/ 43676 h 2488581"/>
              <a:gd name="connsiteX50" fmla="*/ 1352085 w 3270095"/>
              <a:gd name="connsiteY50" fmla="*/ 32525 h 2488581"/>
              <a:gd name="connsiteX51" fmla="*/ 1313056 w 3270095"/>
              <a:gd name="connsiteY51" fmla="*/ 7434 h 2488581"/>
              <a:gd name="connsiteX52" fmla="*/ 1257300 w 3270095"/>
              <a:gd name="connsiteY52" fmla="*/ 1859 h 2488581"/>
              <a:gd name="connsiteX53" fmla="*/ 1201544 w 3270095"/>
              <a:gd name="connsiteY53" fmla="*/ 18585 h 2488581"/>
              <a:gd name="connsiteX54" fmla="*/ 1137424 w 3270095"/>
              <a:gd name="connsiteY54" fmla="*/ 46464 h 2488581"/>
              <a:gd name="connsiteX55" fmla="*/ 1078880 w 3270095"/>
              <a:gd name="connsiteY55" fmla="*/ 68766 h 2488581"/>
              <a:gd name="connsiteX56" fmla="*/ 1039851 w 3270095"/>
              <a:gd name="connsiteY56" fmla="*/ 105007 h 2488581"/>
              <a:gd name="connsiteX57" fmla="*/ 1006398 w 3270095"/>
              <a:gd name="connsiteY57" fmla="*/ 135673 h 2488581"/>
              <a:gd name="connsiteX58" fmla="*/ 970156 w 3270095"/>
              <a:gd name="connsiteY58" fmla="*/ 152400 h 2488581"/>
              <a:gd name="connsiteX59" fmla="*/ 933915 w 3270095"/>
              <a:gd name="connsiteY59" fmla="*/ 166339 h 2488581"/>
              <a:gd name="connsiteX60" fmla="*/ 880946 w 3270095"/>
              <a:gd name="connsiteY60" fmla="*/ 205368 h 2488581"/>
              <a:gd name="connsiteX61" fmla="*/ 853068 w 3270095"/>
              <a:gd name="connsiteY61" fmla="*/ 222095 h 2488581"/>
              <a:gd name="connsiteX62" fmla="*/ 833554 w 3270095"/>
              <a:gd name="connsiteY62" fmla="*/ 263912 h 2488581"/>
              <a:gd name="connsiteX63" fmla="*/ 811251 w 3270095"/>
              <a:gd name="connsiteY63" fmla="*/ 302942 h 2488581"/>
              <a:gd name="connsiteX64" fmla="*/ 814039 w 3270095"/>
              <a:gd name="connsiteY64" fmla="*/ 339183 h 2488581"/>
              <a:gd name="connsiteX65" fmla="*/ 822402 w 3270095"/>
              <a:gd name="connsiteY65" fmla="*/ 375425 h 2488581"/>
              <a:gd name="connsiteX66" fmla="*/ 777798 w 3270095"/>
              <a:gd name="connsiteY66" fmla="*/ 392151 h 2488581"/>
              <a:gd name="connsiteX67" fmla="*/ 738768 w 3270095"/>
              <a:gd name="connsiteY67" fmla="*/ 431181 h 2488581"/>
              <a:gd name="connsiteX68" fmla="*/ 710890 w 3270095"/>
              <a:gd name="connsiteY68" fmla="*/ 470210 h 2488581"/>
              <a:gd name="connsiteX69" fmla="*/ 663498 w 3270095"/>
              <a:gd name="connsiteY69" fmla="*/ 520390 h 2488581"/>
              <a:gd name="connsiteX70" fmla="*/ 621680 w 3270095"/>
              <a:gd name="connsiteY70" fmla="*/ 564995 h 2488581"/>
              <a:gd name="connsiteX71" fmla="*/ 599378 w 3270095"/>
              <a:gd name="connsiteY71" fmla="*/ 587298 h 2488581"/>
              <a:gd name="connsiteX72" fmla="*/ 565924 w 3270095"/>
              <a:gd name="connsiteY72" fmla="*/ 643054 h 2488581"/>
              <a:gd name="connsiteX73" fmla="*/ 554773 w 3270095"/>
              <a:gd name="connsiteY73" fmla="*/ 662568 h 2488581"/>
              <a:gd name="connsiteX74" fmla="*/ 554773 w 3270095"/>
              <a:gd name="connsiteY74" fmla="*/ 693234 h 2488581"/>
              <a:gd name="connsiteX75" fmla="*/ 585439 w 3270095"/>
              <a:gd name="connsiteY75" fmla="*/ 813110 h 2488581"/>
              <a:gd name="connsiteX76" fmla="*/ 577076 w 3270095"/>
              <a:gd name="connsiteY76" fmla="*/ 866078 h 2488581"/>
              <a:gd name="connsiteX77" fmla="*/ 602166 w 3270095"/>
              <a:gd name="connsiteY77" fmla="*/ 907895 h 2488581"/>
              <a:gd name="connsiteX78" fmla="*/ 624468 w 3270095"/>
              <a:gd name="connsiteY78" fmla="*/ 999893 h 2488581"/>
              <a:gd name="connsiteX79" fmla="*/ 624468 w 3270095"/>
              <a:gd name="connsiteY79" fmla="*/ 1072376 h 2488581"/>
              <a:gd name="connsiteX80" fmla="*/ 607741 w 3270095"/>
              <a:gd name="connsiteY80" fmla="*/ 1133707 h 2488581"/>
              <a:gd name="connsiteX81" fmla="*/ 602166 w 3270095"/>
              <a:gd name="connsiteY81" fmla="*/ 1189464 h 2488581"/>
              <a:gd name="connsiteX82" fmla="*/ 607741 w 3270095"/>
              <a:gd name="connsiteY82" fmla="*/ 1225705 h 2488581"/>
              <a:gd name="connsiteX83" fmla="*/ 618893 w 3270095"/>
              <a:gd name="connsiteY83" fmla="*/ 1320490 h 2488581"/>
              <a:gd name="connsiteX84" fmla="*/ 616105 w 3270095"/>
              <a:gd name="connsiteY84" fmla="*/ 1387398 h 2488581"/>
              <a:gd name="connsiteX85" fmla="*/ 588227 w 3270095"/>
              <a:gd name="connsiteY85" fmla="*/ 1454305 h 2488581"/>
              <a:gd name="connsiteX86" fmla="*/ 549198 w 3270095"/>
              <a:gd name="connsiteY86" fmla="*/ 1501698 h 2488581"/>
              <a:gd name="connsiteX87" fmla="*/ 515744 w 3270095"/>
              <a:gd name="connsiteY87" fmla="*/ 1535151 h 2488581"/>
              <a:gd name="connsiteX88" fmla="*/ 487866 w 3270095"/>
              <a:gd name="connsiteY88" fmla="*/ 1568605 h 2488581"/>
              <a:gd name="connsiteX89" fmla="*/ 496229 w 3270095"/>
              <a:gd name="connsiteY89" fmla="*/ 1607634 h 2488581"/>
              <a:gd name="connsiteX90" fmla="*/ 457200 w 3270095"/>
              <a:gd name="connsiteY90" fmla="*/ 1674542 h 2488581"/>
              <a:gd name="connsiteX91" fmla="*/ 457200 w 3270095"/>
              <a:gd name="connsiteY91" fmla="*/ 1707995 h 2488581"/>
              <a:gd name="connsiteX92" fmla="*/ 454412 w 3270095"/>
              <a:gd name="connsiteY92" fmla="*/ 1760964 h 2488581"/>
              <a:gd name="connsiteX93" fmla="*/ 432110 w 3270095"/>
              <a:gd name="connsiteY93" fmla="*/ 1827871 h 2488581"/>
              <a:gd name="connsiteX94" fmla="*/ 404232 w 3270095"/>
              <a:gd name="connsiteY94" fmla="*/ 1869688 h 2488581"/>
              <a:gd name="connsiteX95" fmla="*/ 370778 w 3270095"/>
              <a:gd name="connsiteY95" fmla="*/ 1900354 h 2488581"/>
              <a:gd name="connsiteX96" fmla="*/ 317810 w 3270095"/>
              <a:gd name="connsiteY96" fmla="*/ 1942171 h 2488581"/>
              <a:gd name="connsiteX97" fmla="*/ 287144 w 3270095"/>
              <a:gd name="connsiteY97" fmla="*/ 1961685 h 2488581"/>
              <a:gd name="connsiteX98" fmla="*/ 264841 w 3270095"/>
              <a:gd name="connsiteY98" fmla="*/ 2023017 h 2488581"/>
              <a:gd name="connsiteX99" fmla="*/ 239751 w 3270095"/>
              <a:gd name="connsiteY99" fmla="*/ 2070410 h 2488581"/>
              <a:gd name="connsiteX100" fmla="*/ 217449 w 3270095"/>
              <a:gd name="connsiteY100" fmla="*/ 2128954 h 2488581"/>
              <a:gd name="connsiteX101" fmla="*/ 197934 w 3270095"/>
              <a:gd name="connsiteY101" fmla="*/ 2151256 h 2488581"/>
              <a:gd name="connsiteX102" fmla="*/ 153329 w 3270095"/>
              <a:gd name="connsiteY102" fmla="*/ 2195861 h 2488581"/>
              <a:gd name="connsiteX103" fmla="*/ 122663 w 3270095"/>
              <a:gd name="connsiteY103" fmla="*/ 2220951 h 2488581"/>
              <a:gd name="connsiteX104" fmla="*/ 114300 w 3270095"/>
              <a:gd name="connsiteY104" fmla="*/ 2254405 h 2488581"/>
              <a:gd name="connsiteX105" fmla="*/ 111512 w 3270095"/>
              <a:gd name="connsiteY105" fmla="*/ 2312949 h 2488581"/>
              <a:gd name="connsiteX106" fmla="*/ 94785 w 3270095"/>
              <a:gd name="connsiteY106" fmla="*/ 2377068 h 2488581"/>
              <a:gd name="connsiteX107" fmla="*/ 44605 w 3270095"/>
              <a:gd name="connsiteY107" fmla="*/ 2463490 h 2488581"/>
              <a:gd name="connsiteX108" fmla="*/ 0 w 3270095"/>
              <a:gd name="connsiteY108" fmla="*/ 2488581 h 2488581"/>
              <a:gd name="connsiteX0" fmla="*/ 3119554 w 3270095"/>
              <a:gd name="connsiteY0" fmla="*/ 1147646 h 2488581"/>
              <a:gd name="connsiteX1" fmla="*/ 3100039 w 3270095"/>
              <a:gd name="connsiteY1" fmla="*/ 1119768 h 2488581"/>
              <a:gd name="connsiteX2" fmla="*/ 3144644 w 3270095"/>
              <a:gd name="connsiteY2" fmla="*/ 1086315 h 2488581"/>
              <a:gd name="connsiteX3" fmla="*/ 3197612 w 3270095"/>
              <a:gd name="connsiteY3" fmla="*/ 1091890 h 2488581"/>
              <a:gd name="connsiteX4" fmla="*/ 3211551 w 3270095"/>
              <a:gd name="connsiteY4" fmla="*/ 1080739 h 2488581"/>
              <a:gd name="connsiteX5" fmla="*/ 3236641 w 3270095"/>
              <a:gd name="connsiteY5" fmla="*/ 1044498 h 2488581"/>
              <a:gd name="connsiteX6" fmla="*/ 3256156 w 3270095"/>
              <a:gd name="connsiteY6" fmla="*/ 1013832 h 2488581"/>
              <a:gd name="connsiteX7" fmla="*/ 3264520 w 3270095"/>
              <a:gd name="connsiteY7" fmla="*/ 952500 h 2488581"/>
              <a:gd name="connsiteX8" fmla="*/ 3242217 w 3270095"/>
              <a:gd name="connsiteY8" fmla="*/ 896744 h 2488581"/>
              <a:gd name="connsiteX9" fmla="*/ 3228278 w 3270095"/>
              <a:gd name="connsiteY9" fmla="*/ 854927 h 2488581"/>
              <a:gd name="connsiteX10" fmla="*/ 3242217 w 3270095"/>
              <a:gd name="connsiteY10" fmla="*/ 793595 h 2488581"/>
              <a:gd name="connsiteX11" fmla="*/ 3267307 w 3270095"/>
              <a:gd name="connsiteY11" fmla="*/ 748990 h 2488581"/>
              <a:gd name="connsiteX12" fmla="*/ 3258944 w 3270095"/>
              <a:gd name="connsiteY12" fmla="*/ 687659 h 2488581"/>
              <a:gd name="connsiteX13" fmla="*/ 3239429 w 3270095"/>
              <a:gd name="connsiteY13" fmla="*/ 623539 h 2488581"/>
              <a:gd name="connsiteX14" fmla="*/ 3223554 w 3270095"/>
              <a:gd name="connsiteY14" fmla="*/ 574085 h 2488581"/>
              <a:gd name="connsiteX15" fmla="*/ 3223554 w 3270095"/>
              <a:gd name="connsiteY15" fmla="*/ 571145 h 2488581"/>
              <a:gd name="connsiteX16" fmla="*/ 3189249 w 3270095"/>
              <a:gd name="connsiteY16" fmla="*/ 534329 h 2488581"/>
              <a:gd name="connsiteX17" fmla="*/ 3133493 w 3270095"/>
              <a:gd name="connsiteY17" fmla="*/ 500876 h 2488581"/>
              <a:gd name="connsiteX18" fmla="*/ 3077737 w 3270095"/>
              <a:gd name="connsiteY18" fmla="*/ 464634 h 2488581"/>
              <a:gd name="connsiteX19" fmla="*/ 3055434 w 3270095"/>
              <a:gd name="connsiteY19" fmla="*/ 442332 h 2488581"/>
              <a:gd name="connsiteX20" fmla="*/ 3002466 w 3270095"/>
              <a:gd name="connsiteY20" fmla="*/ 464634 h 2488581"/>
              <a:gd name="connsiteX21" fmla="*/ 2974588 w 3270095"/>
              <a:gd name="connsiteY21" fmla="*/ 478573 h 2488581"/>
              <a:gd name="connsiteX22" fmla="*/ 2938346 w 3270095"/>
              <a:gd name="connsiteY22" fmla="*/ 447907 h 2488581"/>
              <a:gd name="connsiteX23" fmla="*/ 2882590 w 3270095"/>
              <a:gd name="connsiteY23" fmla="*/ 442332 h 2488581"/>
              <a:gd name="connsiteX24" fmla="*/ 2832410 w 3270095"/>
              <a:gd name="connsiteY24" fmla="*/ 439544 h 2488581"/>
              <a:gd name="connsiteX25" fmla="*/ 2801744 w 3270095"/>
              <a:gd name="connsiteY25" fmla="*/ 414454 h 2488581"/>
              <a:gd name="connsiteX26" fmla="*/ 2737624 w 3270095"/>
              <a:gd name="connsiteY26" fmla="*/ 372637 h 2488581"/>
              <a:gd name="connsiteX27" fmla="*/ 2687444 w 3270095"/>
              <a:gd name="connsiteY27" fmla="*/ 341971 h 2488581"/>
              <a:gd name="connsiteX28" fmla="*/ 2631688 w 3270095"/>
              <a:gd name="connsiteY28" fmla="*/ 316881 h 2488581"/>
              <a:gd name="connsiteX29" fmla="*/ 2556417 w 3270095"/>
              <a:gd name="connsiteY29" fmla="*/ 277851 h 2488581"/>
              <a:gd name="connsiteX30" fmla="*/ 2520176 w 3270095"/>
              <a:gd name="connsiteY30" fmla="*/ 266700 h 2488581"/>
              <a:gd name="connsiteX31" fmla="*/ 2436541 w 3270095"/>
              <a:gd name="connsiteY31" fmla="*/ 255549 h 2488581"/>
              <a:gd name="connsiteX32" fmla="*/ 2369634 w 3270095"/>
              <a:gd name="connsiteY32" fmla="*/ 286215 h 2488581"/>
              <a:gd name="connsiteX33" fmla="*/ 2316666 w 3270095"/>
              <a:gd name="connsiteY33" fmla="*/ 280639 h 2488581"/>
              <a:gd name="connsiteX34" fmla="*/ 2280424 w 3270095"/>
              <a:gd name="connsiteY34" fmla="*/ 258337 h 2488581"/>
              <a:gd name="connsiteX35" fmla="*/ 2210729 w 3270095"/>
              <a:gd name="connsiteY35" fmla="*/ 258337 h 2488581"/>
              <a:gd name="connsiteX36" fmla="*/ 2138246 w 3270095"/>
              <a:gd name="connsiteY36" fmla="*/ 280639 h 2488581"/>
              <a:gd name="connsiteX37" fmla="*/ 2102005 w 3270095"/>
              <a:gd name="connsiteY37" fmla="*/ 289003 h 2488581"/>
              <a:gd name="connsiteX38" fmla="*/ 2040673 w 3270095"/>
              <a:gd name="connsiteY38" fmla="*/ 283427 h 2488581"/>
              <a:gd name="connsiteX39" fmla="*/ 1979341 w 3270095"/>
              <a:gd name="connsiteY39" fmla="*/ 261125 h 2488581"/>
              <a:gd name="connsiteX40" fmla="*/ 1870617 w 3270095"/>
              <a:gd name="connsiteY40" fmla="*/ 261125 h 2488581"/>
              <a:gd name="connsiteX41" fmla="*/ 1814861 w 3270095"/>
              <a:gd name="connsiteY41" fmla="*/ 230459 h 2488581"/>
              <a:gd name="connsiteX42" fmla="*/ 1778620 w 3270095"/>
              <a:gd name="connsiteY42" fmla="*/ 227671 h 2488581"/>
              <a:gd name="connsiteX43" fmla="*/ 1717288 w 3270095"/>
              <a:gd name="connsiteY43" fmla="*/ 194217 h 2488581"/>
              <a:gd name="connsiteX44" fmla="*/ 1681046 w 3270095"/>
              <a:gd name="connsiteY44" fmla="*/ 160764 h 2488581"/>
              <a:gd name="connsiteX45" fmla="*/ 1625290 w 3270095"/>
              <a:gd name="connsiteY45" fmla="*/ 121734 h 2488581"/>
              <a:gd name="connsiteX46" fmla="*/ 1580685 w 3270095"/>
              <a:gd name="connsiteY46" fmla="*/ 77129 h 2488581"/>
              <a:gd name="connsiteX47" fmla="*/ 1533293 w 3270095"/>
              <a:gd name="connsiteY47" fmla="*/ 35312 h 2488581"/>
              <a:gd name="connsiteX48" fmla="*/ 1405054 w 3270095"/>
              <a:gd name="connsiteY48" fmla="*/ 43676 h 2488581"/>
              <a:gd name="connsiteX49" fmla="*/ 1352085 w 3270095"/>
              <a:gd name="connsiteY49" fmla="*/ 32525 h 2488581"/>
              <a:gd name="connsiteX50" fmla="*/ 1313056 w 3270095"/>
              <a:gd name="connsiteY50" fmla="*/ 7434 h 2488581"/>
              <a:gd name="connsiteX51" fmla="*/ 1257300 w 3270095"/>
              <a:gd name="connsiteY51" fmla="*/ 1859 h 2488581"/>
              <a:gd name="connsiteX52" fmla="*/ 1201544 w 3270095"/>
              <a:gd name="connsiteY52" fmla="*/ 18585 h 2488581"/>
              <a:gd name="connsiteX53" fmla="*/ 1137424 w 3270095"/>
              <a:gd name="connsiteY53" fmla="*/ 46464 h 2488581"/>
              <a:gd name="connsiteX54" fmla="*/ 1078880 w 3270095"/>
              <a:gd name="connsiteY54" fmla="*/ 68766 h 2488581"/>
              <a:gd name="connsiteX55" fmla="*/ 1039851 w 3270095"/>
              <a:gd name="connsiteY55" fmla="*/ 105007 h 2488581"/>
              <a:gd name="connsiteX56" fmla="*/ 1006398 w 3270095"/>
              <a:gd name="connsiteY56" fmla="*/ 135673 h 2488581"/>
              <a:gd name="connsiteX57" fmla="*/ 970156 w 3270095"/>
              <a:gd name="connsiteY57" fmla="*/ 152400 h 2488581"/>
              <a:gd name="connsiteX58" fmla="*/ 933915 w 3270095"/>
              <a:gd name="connsiteY58" fmla="*/ 166339 h 2488581"/>
              <a:gd name="connsiteX59" fmla="*/ 880946 w 3270095"/>
              <a:gd name="connsiteY59" fmla="*/ 205368 h 2488581"/>
              <a:gd name="connsiteX60" fmla="*/ 853068 w 3270095"/>
              <a:gd name="connsiteY60" fmla="*/ 222095 h 2488581"/>
              <a:gd name="connsiteX61" fmla="*/ 833554 w 3270095"/>
              <a:gd name="connsiteY61" fmla="*/ 263912 h 2488581"/>
              <a:gd name="connsiteX62" fmla="*/ 811251 w 3270095"/>
              <a:gd name="connsiteY62" fmla="*/ 302942 h 2488581"/>
              <a:gd name="connsiteX63" fmla="*/ 814039 w 3270095"/>
              <a:gd name="connsiteY63" fmla="*/ 339183 h 2488581"/>
              <a:gd name="connsiteX64" fmla="*/ 822402 w 3270095"/>
              <a:gd name="connsiteY64" fmla="*/ 375425 h 2488581"/>
              <a:gd name="connsiteX65" fmla="*/ 777798 w 3270095"/>
              <a:gd name="connsiteY65" fmla="*/ 392151 h 2488581"/>
              <a:gd name="connsiteX66" fmla="*/ 738768 w 3270095"/>
              <a:gd name="connsiteY66" fmla="*/ 431181 h 2488581"/>
              <a:gd name="connsiteX67" fmla="*/ 710890 w 3270095"/>
              <a:gd name="connsiteY67" fmla="*/ 470210 h 2488581"/>
              <a:gd name="connsiteX68" fmla="*/ 663498 w 3270095"/>
              <a:gd name="connsiteY68" fmla="*/ 520390 h 2488581"/>
              <a:gd name="connsiteX69" fmla="*/ 621680 w 3270095"/>
              <a:gd name="connsiteY69" fmla="*/ 564995 h 2488581"/>
              <a:gd name="connsiteX70" fmla="*/ 599378 w 3270095"/>
              <a:gd name="connsiteY70" fmla="*/ 587298 h 2488581"/>
              <a:gd name="connsiteX71" fmla="*/ 565924 w 3270095"/>
              <a:gd name="connsiteY71" fmla="*/ 643054 h 2488581"/>
              <a:gd name="connsiteX72" fmla="*/ 554773 w 3270095"/>
              <a:gd name="connsiteY72" fmla="*/ 662568 h 2488581"/>
              <a:gd name="connsiteX73" fmla="*/ 554773 w 3270095"/>
              <a:gd name="connsiteY73" fmla="*/ 693234 h 2488581"/>
              <a:gd name="connsiteX74" fmla="*/ 585439 w 3270095"/>
              <a:gd name="connsiteY74" fmla="*/ 813110 h 2488581"/>
              <a:gd name="connsiteX75" fmla="*/ 577076 w 3270095"/>
              <a:gd name="connsiteY75" fmla="*/ 866078 h 2488581"/>
              <a:gd name="connsiteX76" fmla="*/ 602166 w 3270095"/>
              <a:gd name="connsiteY76" fmla="*/ 907895 h 2488581"/>
              <a:gd name="connsiteX77" fmla="*/ 624468 w 3270095"/>
              <a:gd name="connsiteY77" fmla="*/ 999893 h 2488581"/>
              <a:gd name="connsiteX78" fmla="*/ 624468 w 3270095"/>
              <a:gd name="connsiteY78" fmla="*/ 1072376 h 2488581"/>
              <a:gd name="connsiteX79" fmla="*/ 607741 w 3270095"/>
              <a:gd name="connsiteY79" fmla="*/ 1133707 h 2488581"/>
              <a:gd name="connsiteX80" fmla="*/ 602166 w 3270095"/>
              <a:gd name="connsiteY80" fmla="*/ 1189464 h 2488581"/>
              <a:gd name="connsiteX81" fmla="*/ 607741 w 3270095"/>
              <a:gd name="connsiteY81" fmla="*/ 1225705 h 2488581"/>
              <a:gd name="connsiteX82" fmla="*/ 618893 w 3270095"/>
              <a:gd name="connsiteY82" fmla="*/ 1320490 h 2488581"/>
              <a:gd name="connsiteX83" fmla="*/ 616105 w 3270095"/>
              <a:gd name="connsiteY83" fmla="*/ 1387398 h 2488581"/>
              <a:gd name="connsiteX84" fmla="*/ 588227 w 3270095"/>
              <a:gd name="connsiteY84" fmla="*/ 1454305 h 2488581"/>
              <a:gd name="connsiteX85" fmla="*/ 549198 w 3270095"/>
              <a:gd name="connsiteY85" fmla="*/ 1501698 h 2488581"/>
              <a:gd name="connsiteX86" fmla="*/ 515744 w 3270095"/>
              <a:gd name="connsiteY86" fmla="*/ 1535151 h 2488581"/>
              <a:gd name="connsiteX87" fmla="*/ 487866 w 3270095"/>
              <a:gd name="connsiteY87" fmla="*/ 1568605 h 2488581"/>
              <a:gd name="connsiteX88" fmla="*/ 496229 w 3270095"/>
              <a:gd name="connsiteY88" fmla="*/ 1607634 h 2488581"/>
              <a:gd name="connsiteX89" fmla="*/ 457200 w 3270095"/>
              <a:gd name="connsiteY89" fmla="*/ 1674542 h 2488581"/>
              <a:gd name="connsiteX90" fmla="*/ 457200 w 3270095"/>
              <a:gd name="connsiteY90" fmla="*/ 1707995 h 2488581"/>
              <a:gd name="connsiteX91" fmla="*/ 454412 w 3270095"/>
              <a:gd name="connsiteY91" fmla="*/ 1760964 h 2488581"/>
              <a:gd name="connsiteX92" fmla="*/ 432110 w 3270095"/>
              <a:gd name="connsiteY92" fmla="*/ 1827871 h 2488581"/>
              <a:gd name="connsiteX93" fmla="*/ 404232 w 3270095"/>
              <a:gd name="connsiteY93" fmla="*/ 1869688 h 2488581"/>
              <a:gd name="connsiteX94" fmla="*/ 370778 w 3270095"/>
              <a:gd name="connsiteY94" fmla="*/ 1900354 h 2488581"/>
              <a:gd name="connsiteX95" fmla="*/ 317810 w 3270095"/>
              <a:gd name="connsiteY95" fmla="*/ 1942171 h 2488581"/>
              <a:gd name="connsiteX96" fmla="*/ 287144 w 3270095"/>
              <a:gd name="connsiteY96" fmla="*/ 1961685 h 2488581"/>
              <a:gd name="connsiteX97" fmla="*/ 264841 w 3270095"/>
              <a:gd name="connsiteY97" fmla="*/ 2023017 h 2488581"/>
              <a:gd name="connsiteX98" fmla="*/ 239751 w 3270095"/>
              <a:gd name="connsiteY98" fmla="*/ 2070410 h 2488581"/>
              <a:gd name="connsiteX99" fmla="*/ 217449 w 3270095"/>
              <a:gd name="connsiteY99" fmla="*/ 2128954 h 2488581"/>
              <a:gd name="connsiteX100" fmla="*/ 197934 w 3270095"/>
              <a:gd name="connsiteY100" fmla="*/ 2151256 h 2488581"/>
              <a:gd name="connsiteX101" fmla="*/ 153329 w 3270095"/>
              <a:gd name="connsiteY101" fmla="*/ 2195861 h 2488581"/>
              <a:gd name="connsiteX102" fmla="*/ 122663 w 3270095"/>
              <a:gd name="connsiteY102" fmla="*/ 2220951 h 2488581"/>
              <a:gd name="connsiteX103" fmla="*/ 114300 w 3270095"/>
              <a:gd name="connsiteY103" fmla="*/ 2254405 h 2488581"/>
              <a:gd name="connsiteX104" fmla="*/ 111512 w 3270095"/>
              <a:gd name="connsiteY104" fmla="*/ 2312949 h 2488581"/>
              <a:gd name="connsiteX105" fmla="*/ 94785 w 3270095"/>
              <a:gd name="connsiteY105" fmla="*/ 2377068 h 2488581"/>
              <a:gd name="connsiteX106" fmla="*/ 44605 w 3270095"/>
              <a:gd name="connsiteY106" fmla="*/ 2463490 h 2488581"/>
              <a:gd name="connsiteX107" fmla="*/ 0 w 3270095"/>
              <a:gd name="connsiteY107" fmla="*/ 2488581 h 2488581"/>
              <a:gd name="connsiteX0" fmla="*/ 3100039 w 3270095"/>
              <a:gd name="connsiteY0" fmla="*/ 1119768 h 2488581"/>
              <a:gd name="connsiteX1" fmla="*/ 3144644 w 3270095"/>
              <a:gd name="connsiteY1" fmla="*/ 1086315 h 2488581"/>
              <a:gd name="connsiteX2" fmla="*/ 3197612 w 3270095"/>
              <a:gd name="connsiteY2" fmla="*/ 1091890 h 2488581"/>
              <a:gd name="connsiteX3" fmla="*/ 3211551 w 3270095"/>
              <a:gd name="connsiteY3" fmla="*/ 1080739 h 2488581"/>
              <a:gd name="connsiteX4" fmla="*/ 3236641 w 3270095"/>
              <a:gd name="connsiteY4" fmla="*/ 1044498 h 2488581"/>
              <a:gd name="connsiteX5" fmla="*/ 3256156 w 3270095"/>
              <a:gd name="connsiteY5" fmla="*/ 1013832 h 2488581"/>
              <a:gd name="connsiteX6" fmla="*/ 3264520 w 3270095"/>
              <a:gd name="connsiteY6" fmla="*/ 952500 h 2488581"/>
              <a:gd name="connsiteX7" fmla="*/ 3242217 w 3270095"/>
              <a:gd name="connsiteY7" fmla="*/ 896744 h 2488581"/>
              <a:gd name="connsiteX8" fmla="*/ 3228278 w 3270095"/>
              <a:gd name="connsiteY8" fmla="*/ 854927 h 2488581"/>
              <a:gd name="connsiteX9" fmla="*/ 3242217 w 3270095"/>
              <a:gd name="connsiteY9" fmla="*/ 793595 h 2488581"/>
              <a:gd name="connsiteX10" fmla="*/ 3267307 w 3270095"/>
              <a:gd name="connsiteY10" fmla="*/ 748990 h 2488581"/>
              <a:gd name="connsiteX11" fmla="*/ 3258944 w 3270095"/>
              <a:gd name="connsiteY11" fmla="*/ 687659 h 2488581"/>
              <a:gd name="connsiteX12" fmla="*/ 3239429 w 3270095"/>
              <a:gd name="connsiteY12" fmla="*/ 623539 h 2488581"/>
              <a:gd name="connsiteX13" fmla="*/ 3223554 w 3270095"/>
              <a:gd name="connsiteY13" fmla="*/ 574085 h 2488581"/>
              <a:gd name="connsiteX14" fmla="*/ 3223554 w 3270095"/>
              <a:gd name="connsiteY14" fmla="*/ 571145 h 2488581"/>
              <a:gd name="connsiteX15" fmla="*/ 3189249 w 3270095"/>
              <a:gd name="connsiteY15" fmla="*/ 534329 h 2488581"/>
              <a:gd name="connsiteX16" fmla="*/ 3133493 w 3270095"/>
              <a:gd name="connsiteY16" fmla="*/ 500876 h 2488581"/>
              <a:gd name="connsiteX17" fmla="*/ 3077737 w 3270095"/>
              <a:gd name="connsiteY17" fmla="*/ 464634 h 2488581"/>
              <a:gd name="connsiteX18" fmla="*/ 3055434 w 3270095"/>
              <a:gd name="connsiteY18" fmla="*/ 442332 h 2488581"/>
              <a:gd name="connsiteX19" fmla="*/ 3002466 w 3270095"/>
              <a:gd name="connsiteY19" fmla="*/ 464634 h 2488581"/>
              <a:gd name="connsiteX20" fmla="*/ 2974588 w 3270095"/>
              <a:gd name="connsiteY20" fmla="*/ 478573 h 2488581"/>
              <a:gd name="connsiteX21" fmla="*/ 2938346 w 3270095"/>
              <a:gd name="connsiteY21" fmla="*/ 447907 h 2488581"/>
              <a:gd name="connsiteX22" fmla="*/ 2882590 w 3270095"/>
              <a:gd name="connsiteY22" fmla="*/ 442332 h 2488581"/>
              <a:gd name="connsiteX23" fmla="*/ 2832410 w 3270095"/>
              <a:gd name="connsiteY23" fmla="*/ 439544 h 2488581"/>
              <a:gd name="connsiteX24" fmla="*/ 2801744 w 3270095"/>
              <a:gd name="connsiteY24" fmla="*/ 414454 h 2488581"/>
              <a:gd name="connsiteX25" fmla="*/ 2737624 w 3270095"/>
              <a:gd name="connsiteY25" fmla="*/ 372637 h 2488581"/>
              <a:gd name="connsiteX26" fmla="*/ 2687444 w 3270095"/>
              <a:gd name="connsiteY26" fmla="*/ 341971 h 2488581"/>
              <a:gd name="connsiteX27" fmla="*/ 2631688 w 3270095"/>
              <a:gd name="connsiteY27" fmla="*/ 316881 h 2488581"/>
              <a:gd name="connsiteX28" fmla="*/ 2556417 w 3270095"/>
              <a:gd name="connsiteY28" fmla="*/ 277851 h 2488581"/>
              <a:gd name="connsiteX29" fmla="*/ 2520176 w 3270095"/>
              <a:gd name="connsiteY29" fmla="*/ 266700 h 2488581"/>
              <a:gd name="connsiteX30" fmla="*/ 2436541 w 3270095"/>
              <a:gd name="connsiteY30" fmla="*/ 255549 h 2488581"/>
              <a:gd name="connsiteX31" fmla="*/ 2369634 w 3270095"/>
              <a:gd name="connsiteY31" fmla="*/ 286215 h 2488581"/>
              <a:gd name="connsiteX32" fmla="*/ 2316666 w 3270095"/>
              <a:gd name="connsiteY32" fmla="*/ 280639 h 2488581"/>
              <a:gd name="connsiteX33" fmla="*/ 2280424 w 3270095"/>
              <a:gd name="connsiteY33" fmla="*/ 258337 h 2488581"/>
              <a:gd name="connsiteX34" fmla="*/ 2210729 w 3270095"/>
              <a:gd name="connsiteY34" fmla="*/ 258337 h 2488581"/>
              <a:gd name="connsiteX35" fmla="*/ 2138246 w 3270095"/>
              <a:gd name="connsiteY35" fmla="*/ 280639 h 2488581"/>
              <a:gd name="connsiteX36" fmla="*/ 2102005 w 3270095"/>
              <a:gd name="connsiteY36" fmla="*/ 289003 h 2488581"/>
              <a:gd name="connsiteX37" fmla="*/ 2040673 w 3270095"/>
              <a:gd name="connsiteY37" fmla="*/ 283427 h 2488581"/>
              <a:gd name="connsiteX38" fmla="*/ 1979341 w 3270095"/>
              <a:gd name="connsiteY38" fmla="*/ 261125 h 2488581"/>
              <a:gd name="connsiteX39" fmla="*/ 1870617 w 3270095"/>
              <a:gd name="connsiteY39" fmla="*/ 261125 h 2488581"/>
              <a:gd name="connsiteX40" fmla="*/ 1814861 w 3270095"/>
              <a:gd name="connsiteY40" fmla="*/ 230459 h 2488581"/>
              <a:gd name="connsiteX41" fmla="*/ 1778620 w 3270095"/>
              <a:gd name="connsiteY41" fmla="*/ 227671 h 2488581"/>
              <a:gd name="connsiteX42" fmla="*/ 1717288 w 3270095"/>
              <a:gd name="connsiteY42" fmla="*/ 194217 h 2488581"/>
              <a:gd name="connsiteX43" fmla="*/ 1681046 w 3270095"/>
              <a:gd name="connsiteY43" fmla="*/ 160764 h 2488581"/>
              <a:gd name="connsiteX44" fmla="*/ 1625290 w 3270095"/>
              <a:gd name="connsiteY44" fmla="*/ 121734 h 2488581"/>
              <a:gd name="connsiteX45" fmla="*/ 1580685 w 3270095"/>
              <a:gd name="connsiteY45" fmla="*/ 77129 h 2488581"/>
              <a:gd name="connsiteX46" fmla="*/ 1533293 w 3270095"/>
              <a:gd name="connsiteY46" fmla="*/ 35312 h 2488581"/>
              <a:gd name="connsiteX47" fmla="*/ 1405054 w 3270095"/>
              <a:gd name="connsiteY47" fmla="*/ 43676 h 2488581"/>
              <a:gd name="connsiteX48" fmla="*/ 1352085 w 3270095"/>
              <a:gd name="connsiteY48" fmla="*/ 32525 h 2488581"/>
              <a:gd name="connsiteX49" fmla="*/ 1313056 w 3270095"/>
              <a:gd name="connsiteY49" fmla="*/ 7434 h 2488581"/>
              <a:gd name="connsiteX50" fmla="*/ 1257300 w 3270095"/>
              <a:gd name="connsiteY50" fmla="*/ 1859 h 2488581"/>
              <a:gd name="connsiteX51" fmla="*/ 1201544 w 3270095"/>
              <a:gd name="connsiteY51" fmla="*/ 18585 h 2488581"/>
              <a:gd name="connsiteX52" fmla="*/ 1137424 w 3270095"/>
              <a:gd name="connsiteY52" fmla="*/ 46464 h 2488581"/>
              <a:gd name="connsiteX53" fmla="*/ 1078880 w 3270095"/>
              <a:gd name="connsiteY53" fmla="*/ 68766 h 2488581"/>
              <a:gd name="connsiteX54" fmla="*/ 1039851 w 3270095"/>
              <a:gd name="connsiteY54" fmla="*/ 105007 h 2488581"/>
              <a:gd name="connsiteX55" fmla="*/ 1006398 w 3270095"/>
              <a:gd name="connsiteY55" fmla="*/ 135673 h 2488581"/>
              <a:gd name="connsiteX56" fmla="*/ 970156 w 3270095"/>
              <a:gd name="connsiteY56" fmla="*/ 152400 h 2488581"/>
              <a:gd name="connsiteX57" fmla="*/ 933915 w 3270095"/>
              <a:gd name="connsiteY57" fmla="*/ 166339 h 2488581"/>
              <a:gd name="connsiteX58" fmla="*/ 880946 w 3270095"/>
              <a:gd name="connsiteY58" fmla="*/ 205368 h 2488581"/>
              <a:gd name="connsiteX59" fmla="*/ 853068 w 3270095"/>
              <a:gd name="connsiteY59" fmla="*/ 222095 h 2488581"/>
              <a:gd name="connsiteX60" fmla="*/ 833554 w 3270095"/>
              <a:gd name="connsiteY60" fmla="*/ 263912 h 2488581"/>
              <a:gd name="connsiteX61" fmla="*/ 811251 w 3270095"/>
              <a:gd name="connsiteY61" fmla="*/ 302942 h 2488581"/>
              <a:gd name="connsiteX62" fmla="*/ 814039 w 3270095"/>
              <a:gd name="connsiteY62" fmla="*/ 339183 h 2488581"/>
              <a:gd name="connsiteX63" fmla="*/ 822402 w 3270095"/>
              <a:gd name="connsiteY63" fmla="*/ 375425 h 2488581"/>
              <a:gd name="connsiteX64" fmla="*/ 777798 w 3270095"/>
              <a:gd name="connsiteY64" fmla="*/ 392151 h 2488581"/>
              <a:gd name="connsiteX65" fmla="*/ 738768 w 3270095"/>
              <a:gd name="connsiteY65" fmla="*/ 431181 h 2488581"/>
              <a:gd name="connsiteX66" fmla="*/ 710890 w 3270095"/>
              <a:gd name="connsiteY66" fmla="*/ 470210 h 2488581"/>
              <a:gd name="connsiteX67" fmla="*/ 663498 w 3270095"/>
              <a:gd name="connsiteY67" fmla="*/ 520390 h 2488581"/>
              <a:gd name="connsiteX68" fmla="*/ 621680 w 3270095"/>
              <a:gd name="connsiteY68" fmla="*/ 564995 h 2488581"/>
              <a:gd name="connsiteX69" fmla="*/ 599378 w 3270095"/>
              <a:gd name="connsiteY69" fmla="*/ 587298 h 2488581"/>
              <a:gd name="connsiteX70" fmla="*/ 565924 w 3270095"/>
              <a:gd name="connsiteY70" fmla="*/ 643054 h 2488581"/>
              <a:gd name="connsiteX71" fmla="*/ 554773 w 3270095"/>
              <a:gd name="connsiteY71" fmla="*/ 662568 h 2488581"/>
              <a:gd name="connsiteX72" fmla="*/ 554773 w 3270095"/>
              <a:gd name="connsiteY72" fmla="*/ 693234 h 2488581"/>
              <a:gd name="connsiteX73" fmla="*/ 585439 w 3270095"/>
              <a:gd name="connsiteY73" fmla="*/ 813110 h 2488581"/>
              <a:gd name="connsiteX74" fmla="*/ 577076 w 3270095"/>
              <a:gd name="connsiteY74" fmla="*/ 866078 h 2488581"/>
              <a:gd name="connsiteX75" fmla="*/ 602166 w 3270095"/>
              <a:gd name="connsiteY75" fmla="*/ 907895 h 2488581"/>
              <a:gd name="connsiteX76" fmla="*/ 624468 w 3270095"/>
              <a:gd name="connsiteY76" fmla="*/ 999893 h 2488581"/>
              <a:gd name="connsiteX77" fmla="*/ 624468 w 3270095"/>
              <a:gd name="connsiteY77" fmla="*/ 1072376 h 2488581"/>
              <a:gd name="connsiteX78" fmla="*/ 607741 w 3270095"/>
              <a:gd name="connsiteY78" fmla="*/ 1133707 h 2488581"/>
              <a:gd name="connsiteX79" fmla="*/ 602166 w 3270095"/>
              <a:gd name="connsiteY79" fmla="*/ 1189464 h 2488581"/>
              <a:gd name="connsiteX80" fmla="*/ 607741 w 3270095"/>
              <a:gd name="connsiteY80" fmla="*/ 1225705 h 2488581"/>
              <a:gd name="connsiteX81" fmla="*/ 618893 w 3270095"/>
              <a:gd name="connsiteY81" fmla="*/ 1320490 h 2488581"/>
              <a:gd name="connsiteX82" fmla="*/ 616105 w 3270095"/>
              <a:gd name="connsiteY82" fmla="*/ 1387398 h 2488581"/>
              <a:gd name="connsiteX83" fmla="*/ 588227 w 3270095"/>
              <a:gd name="connsiteY83" fmla="*/ 1454305 h 2488581"/>
              <a:gd name="connsiteX84" fmla="*/ 549198 w 3270095"/>
              <a:gd name="connsiteY84" fmla="*/ 1501698 h 2488581"/>
              <a:gd name="connsiteX85" fmla="*/ 515744 w 3270095"/>
              <a:gd name="connsiteY85" fmla="*/ 1535151 h 2488581"/>
              <a:gd name="connsiteX86" fmla="*/ 487866 w 3270095"/>
              <a:gd name="connsiteY86" fmla="*/ 1568605 h 2488581"/>
              <a:gd name="connsiteX87" fmla="*/ 496229 w 3270095"/>
              <a:gd name="connsiteY87" fmla="*/ 1607634 h 2488581"/>
              <a:gd name="connsiteX88" fmla="*/ 457200 w 3270095"/>
              <a:gd name="connsiteY88" fmla="*/ 1674542 h 2488581"/>
              <a:gd name="connsiteX89" fmla="*/ 457200 w 3270095"/>
              <a:gd name="connsiteY89" fmla="*/ 1707995 h 2488581"/>
              <a:gd name="connsiteX90" fmla="*/ 454412 w 3270095"/>
              <a:gd name="connsiteY90" fmla="*/ 1760964 h 2488581"/>
              <a:gd name="connsiteX91" fmla="*/ 432110 w 3270095"/>
              <a:gd name="connsiteY91" fmla="*/ 1827871 h 2488581"/>
              <a:gd name="connsiteX92" fmla="*/ 404232 w 3270095"/>
              <a:gd name="connsiteY92" fmla="*/ 1869688 h 2488581"/>
              <a:gd name="connsiteX93" fmla="*/ 370778 w 3270095"/>
              <a:gd name="connsiteY93" fmla="*/ 1900354 h 2488581"/>
              <a:gd name="connsiteX94" fmla="*/ 317810 w 3270095"/>
              <a:gd name="connsiteY94" fmla="*/ 1942171 h 2488581"/>
              <a:gd name="connsiteX95" fmla="*/ 287144 w 3270095"/>
              <a:gd name="connsiteY95" fmla="*/ 1961685 h 2488581"/>
              <a:gd name="connsiteX96" fmla="*/ 264841 w 3270095"/>
              <a:gd name="connsiteY96" fmla="*/ 2023017 h 2488581"/>
              <a:gd name="connsiteX97" fmla="*/ 239751 w 3270095"/>
              <a:gd name="connsiteY97" fmla="*/ 2070410 h 2488581"/>
              <a:gd name="connsiteX98" fmla="*/ 217449 w 3270095"/>
              <a:gd name="connsiteY98" fmla="*/ 2128954 h 2488581"/>
              <a:gd name="connsiteX99" fmla="*/ 197934 w 3270095"/>
              <a:gd name="connsiteY99" fmla="*/ 2151256 h 2488581"/>
              <a:gd name="connsiteX100" fmla="*/ 153329 w 3270095"/>
              <a:gd name="connsiteY100" fmla="*/ 2195861 h 2488581"/>
              <a:gd name="connsiteX101" fmla="*/ 122663 w 3270095"/>
              <a:gd name="connsiteY101" fmla="*/ 2220951 h 2488581"/>
              <a:gd name="connsiteX102" fmla="*/ 114300 w 3270095"/>
              <a:gd name="connsiteY102" fmla="*/ 2254405 h 2488581"/>
              <a:gd name="connsiteX103" fmla="*/ 111512 w 3270095"/>
              <a:gd name="connsiteY103" fmla="*/ 2312949 h 2488581"/>
              <a:gd name="connsiteX104" fmla="*/ 94785 w 3270095"/>
              <a:gd name="connsiteY104" fmla="*/ 2377068 h 2488581"/>
              <a:gd name="connsiteX105" fmla="*/ 44605 w 3270095"/>
              <a:gd name="connsiteY105" fmla="*/ 2463490 h 2488581"/>
              <a:gd name="connsiteX106" fmla="*/ 0 w 3270095"/>
              <a:gd name="connsiteY106" fmla="*/ 2488581 h 2488581"/>
              <a:gd name="connsiteX0" fmla="*/ 3144644 w 3270095"/>
              <a:gd name="connsiteY0" fmla="*/ 1086315 h 2488581"/>
              <a:gd name="connsiteX1" fmla="*/ 3197612 w 3270095"/>
              <a:gd name="connsiteY1" fmla="*/ 1091890 h 2488581"/>
              <a:gd name="connsiteX2" fmla="*/ 3211551 w 3270095"/>
              <a:gd name="connsiteY2" fmla="*/ 1080739 h 2488581"/>
              <a:gd name="connsiteX3" fmla="*/ 3236641 w 3270095"/>
              <a:gd name="connsiteY3" fmla="*/ 1044498 h 2488581"/>
              <a:gd name="connsiteX4" fmla="*/ 3256156 w 3270095"/>
              <a:gd name="connsiteY4" fmla="*/ 1013832 h 2488581"/>
              <a:gd name="connsiteX5" fmla="*/ 3264520 w 3270095"/>
              <a:gd name="connsiteY5" fmla="*/ 952500 h 2488581"/>
              <a:gd name="connsiteX6" fmla="*/ 3242217 w 3270095"/>
              <a:gd name="connsiteY6" fmla="*/ 896744 h 2488581"/>
              <a:gd name="connsiteX7" fmla="*/ 3228278 w 3270095"/>
              <a:gd name="connsiteY7" fmla="*/ 854927 h 2488581"/>
              <a:gd name="connsiteX8" fmla="*/ 3242217 w 3270095"/>
              <a:gd name="connsiteY8" fmla="*/ 793595 h 2488581"/>
              <a:gd name="connsiteX9" fmla="*/ 3267307 w 3270095"/>
              <a:gd name="connsiteY9" fmla="*/ 748990 h 2488581"/>
              <a:gd name="connsiteX10" fmla="*/ 3258944 w 3270095"/>
              <a:gd name="connsiteY10" fmla="*/ 687659 h 2488581"/>
              <a:gd name="connsiteX11" fmla="*/ 3239429 w 3270095"/>
              <a:gd name="connsiteY11" fmla="*/ 623539 h 2488581"/>
              <a:gd name="connsiteX12" fmla="*/ 3223554 w 3270095"/>
              <a:gd name="connsiteY12" fmla="*/ 574085 h 2488581"/>
              <a:gd name="connsiteX13" fmla="*/ 3223554 w 3270095"/>
              <a:gd name="connsiteY13" fmla="*/ 571145 h 2488581"/>
              <a:gd name="connsiteX14" fmla="*/ 3189249 w 3270095"/>
              <a:gd name="connsiteY14" fmla="*/ 534329 h 2488581"/>
              <a:gd name="connsiteX15" fmla="*/ 3133493 w 3270095"/>
              <a:gd name="connsiteY15" fmla="*/ 500876 h 2488581"/>
              <a:gd name="connsiteX16" fmla="*/ 3077737 w 3270095"/>
              <a:gd name="connsiteY16" fmla="*/ 464634 h 2488581"/>
              <a:gd name="connsiteX17" fmla="*/ 3055434 w 3270095"/>
              <a:gd name="connsiteY17" fmla="*/ 442332 h 2488581"/>
              <a:gd name="connsiteX18" fmla="*/ 3002466 w 3270095"/>
              <a:gd name="connsiteY18" fmla="*/ 464634 h 2488581"/>
              <a:gd name="connsiteX19" fmla="*/ 2974588 w 3270095"/>
              <a:gd name="connsiteY19" fmla="*/ 478573 h 2488581"/>
              <a:gd name="connsiteX20" fmla="*/ 2938346 w 3270095"/>
              <a:gd name="connsiteY20" fmla="*/ 447907 h 2488581"/>
              <a:gd name="connsiteX21" fmla="*/ 2882590 w 3270095"/>
              <a:gd name="connsiteY21" fmla="*/ 442332 h 2488581"/>
              <a:gd name="connsiteX22" fmla="*/ 2832410 w 3270095"/>
              <a:gd name="connsiteY22" fmla="*/ 439544 h 2488581"/>
              <a:gd name="connsiteX23" fmla="*/ 2801744 w 3270095"/>
              <a:gd name="connsiteY23" fmla="*/ 414454 h 2488581"/>
              <a:gd name="connsiteX24" fmla="*/ 2737624 w 3270095"/>
              <a:gd name="connsiteY24" fmla="*/ 372637 h 2488581"/>
              <a:gd name="connsiteX25" fmla="*/ 2687444 w 3270095"/>
              <a:gd name="connsiteY25" fmla="*/ 341971 h 2488581"/>
              <a:gd name="connsiteX26" fmla="*/ 2631688 w 3270095"/>
              <a:gd name="connsiteY26" fmla="*/ 316881 h 2488581"/>
              <a:gd name="connsiteX27" fmla="*/ 2556417 w 3270095"/>
              <a:gd name="connsiteY27" fmla="*/ 277851 h 2488581"/>
              <a:gd name="connsiteX28" fmla="*/ 2520176 w 3270095"/>
              <a:gd name="connsiteY28" fmla="*/ 266700 h 2488581"/>
              <a:gd name="connsiteX29" fmla="*/ 2436541 w 3270095"/>
              <a:gd name="connsiteY29" fmla="*/ 255549 h 2488581"/>
              <a:gd name="connsiteX30" fmla="*/ 2369634 w 3270095"/>
              <a:gd name="connsiteY30" fmla="*/ 286215 h 2488581"/>
              <a:gd name="connsiteX31" fmla="*/ 2316666 w 3270095"/>
              <a:gd name="connsiteY31" fmla="*/ 280639 h 2488581"/>
              <a:gd name="connsiteX32" fmla="*/ 2280424 w 3270095"/>
              <a:gd name="connsiteY32" fmla="*/ 258337 h 2488581"/>
              <a:gd name="connsiteX33" fmla="*/ 2210729 w 3270095"/>
              <a:gd name="connsiteY33" fmla="*/ 258337 h 2488581"/>
              <a:gd name="connsiteX34" fmla="*/ 2138246 w 3270095"/>
              <a:gd name="connsiteY34" fmla="*/ 280639 h 2488581"/>
              <a:gd name="connsiteX35" fmla="*/ 2102005 w 3270095"/>
              <a:gd name="connsiteY35" fmla="*/ 289003 h 2488581"/>
              <a:gd name="connsiteX36" fmla="*/ 2040673 w 3270095"/>
              <a:gd name="connsiteY36" fmla="*/ 283427 h 2488581"/>
              <a:gd name="connsiteX37" fmla="*/ 1979341 w 3270095"/>
              <a:gd name="connsiteY37" fmla="*/ 261125 h 2488581"/>
              <a:gd name="connsiteX38" fmla="*/ 1870617 w 3270095"/>
              <a:gd name="connsiteY38" fmla="*/ 261125 h 2488581"/>
              <a:gd name="connsiteX39" fmla="*/ 1814861 w 3270095"/>
              <a:gd name="connsiteY39" fmla="*/ 230459 h 2488581"/>
              <a:gd name="connsiteX40" fmla="*/ 1778620 w 3270095"/>
              <a:gd name="connsiteY40" fmla="*/ 227671 h 2488581"/>
              <a:gd name="connsiteX41" fmla="*/ 1717288 w 3270095"/>
              <a:gd name="connsiteY41" fmla="*/ 194217 h 2488581"/>
              <a:gd name="connsiteX42" fmla="*/ 1681046 w 3270095"/>
              <a:gd name="connsiteY42" fmla="*/ 160764 h 2488581"/>
              <a:gd name="connsiteX43" fmla="*/ 1625290 w 3270095"/>
              <a:gd name="connsiteY43" fmla="*/ 121734 h 2488581"/>
              <a:gd name="connsiteX44" fmla="*/ 1580685 w 3270095"/>
              <a:gd name="connsiteY44" fmla="*/ 77129 h 2488581"/>
              <a:gd name="connsiteX45" fmla="*/ 1533293 w 3270095"/>
              <a:gd name="connsiteY45" fmla="*/ 35312 h 2488581"/>
              <a:gd name="connsiteX46" fmla="*/ 1405054 w 3270095"/>
              <a:gd name="connsiteY46" fmla="*/ 43676 h 2488581"/>
              <a:gd name="connsiteX47" fmla="*/ 1352085 w 3270095"/>
              <a:gd name="connsiteY47" fmla="*/ 32525 h 2488581"/>
              <a:gd name="connsiteX48" fmla="*/ 1313056 w 3270095"/>
              <a:gd name="connsiteY48" fmla="*/ 7434 h 2488581"/>
              <a:gd name="connsiteX49" fmla="*/ 1257300 w 3270095"/>
              <a:gd name="connsiteY49" fmla="*/ 1859 h 2488581"/>
              <a:gd name="connsiteX50" fmla="*/ 1201544 w 3270095"/>
              <a:gd name="connsiteY50" fmla="*/ 18585 h 2488581"/>
              <a:gd name="connsiteX51" fmla="*/ 1137424 w 3270095"/>
              <a:gd name="connsiteY51" fmla="*/ 46464 h 2488581"/>
              <a:gd name="connsiteX52" fmla="*/ 1078880 w 3270095"/>
              <a:gd name="connsiteY52" fmla="*/ 68766 h 2488581"/>
              <a:gd name="connsiteX53" fmla="*/ 1039851 w 3270095"/>
              <a:gd name="connsiteY53" fmla="*/ 105007 h 2488581"/>
              <a:gd name="connsiteX54" fmla="*/ 1006398 w 3270095"/>
              <a:gd name="connsiteY54" fmla="*/ 135673 h 2488581"/>
              <a:gd name="connsiteX55" fmla="*/ 970156 w 3270095"/>
              <a:gd name="connsiteY55" fmla="*/ 152400 h 2488581"/>
              <a:gd name="connsiteX56" fmla="*/ 933915 w 3270095"/>
              <a:gd name="connsiteY56" fmla="*/ 166339 h 2488581"/>
              <a:gd name="connsiteX57" fmla="*/ 880946 w 3270095"/>
              <a:gd name="connsiteY57" fmla="*/ 205368 h 2488581"/>
              <a:gd name="connsiteX58" fmla="*/ 853068 w 3270095"/>
              <a:gd name="connsiteY58" fmla="*/ 222095 h 2488581"/>
              <a:gd name="connsiteX59" fmla="*/ 833554 w 3270095"/>
              <a:gd name="connsiteY59" fmla="*/ 263912 h 2488581"/>
              <a:gd name="connsiteX60" fmla="*/ 811251 w 3270095"/>
              <a:gd name="connsiteY60" fmla="*/ 302942 h 2488581"/>
              <a:gd name="connsiteX61" fmla="*/ 814039 w 3270095"/>
              <a:gd name="connsiteY61" fmla="*/ 339183 h 2488581"/>
              <a:gd name="connsiteX62" fmla="*/ 822402 w 3270095"/>
              <a:gd name="connsiteY62" fmla="*/ 375425 h 2488581"/>
              <a:gd name="connsiteX63" fmla="*/ 777798 w 3270095"/>
              <a:gd name="connsiteY63" fmla="*/ 392151 h 2488581"/>
              <a:gd name="connsiteX64" fmla="*/ 738768 w 3270095"/>
              <a:gd name="connsiteY64" fmla="*/ 431181 h 2488581"/>
              <a:gd name="connsiteX65" fmla="*/ 710890 w 3270095"/>
              <a:gd name="connsiteY65" fmla="*/ 470210 h 2488581"/>
              <a:gd name="connsiteX66" fmla="*/ 663498 w 3270095"/>
              <a:gd name="connsiteY66" fmla="*/ 520390 h 2488581"/>
              <a:gd name="connsiteX67" fmla="*/ 621680 w 3270095"/>
              <a:gd name="connsiteY67" fmla="*/ 564995 h 2488581"/>
              <a:gd name="connsiteX68" fmla="*/ 599378 w 3270095"/>
              <a:gd name="connsiteY68" fmla="*/ 587298 h 2488581"/>
              <a:gd name="connsiteX69" fmla="*/ 565924 w 3270095"/>
              <a:gd name="connsiteY69" fmla="*/ 643054 h 2488581"/>
              <a:gd name="connsiteX70" fmla="*/ 554773 w 3270095"/>
              <a:gd name="connsiteY70" fmla="*/ 662568 h 2488581"/>
              <a:gd name="connsiteX71" fmla="*/ 554773 w 3270095"/>
              <a:gd name="connsiteY71" fmla="*/ 693234 h 2488581"/>
              <a:gd name="connsiteX72" fmla="*/ 585439 w 3270095"/>
              <a:gd name="connsiteY72" fmla="*/ 813110 h 2488581"/>
              <a:gd name="connsiteX73" fmla="*/ 577076 w 3270095"/>
              <a:gd name="connsiteY73" fmla="*/ 866078 h 2488581"/>
              <a:gd name="connsiteX74" fmla="*/ 602166 w 3270095"/>
              <a:gd name="connsiteY74" fmla="*/ 907895 h 2488581"/>
              <a:gd name="connsiteX75" fmla="*/ 624468 w 3270095"/>
              <a:gd name="connsiteY75" fmla="*/ 999893 h 2488581"/>
              <a:gd name="connsiteX76" fmla="*/ 624468 w 3270095"/>
              <a:gd name="connsiteY76" fmla="*/ 1072376 h 2488581"/>
              <a:gd name="connsiteX77" fmla="*/ 607741 w 3270095"/>
              <a:gd name="connsiteY77" fmla="*/ 1133707 h 2488581"/>
              <a:gd name="connsiteX78" fmla="*/ 602166 w 3270095"/>
              <a:gd name="connsiteY78" fmla="*/ 1189464 h 2488581"/>
              <a:gd name="connsiteX79" fmla="*/ 607741 w 3270095"/>
              <a:gd name="connsiteY79" fmla="*/ 1225705 h 2488581"/>
              <a:gd name="connsiteX80" fmla="*/ 618893 w 3270095"/>
              <a:gd name="connsiteY80" fmla="*/ 1320490 h 2488581"/>
              <a:gd name="connsiteX81" fmla="*/ 616105 w 3270095"/>
              <a:gd name="connsiteY81" fmla="*/ 1387398 h 2488581"/>
              <a:gd name="connsiteX82" fmla="*/ 588227 w 3270095"/>
              <a:gd name="connsiteY82" fmla="*/ 1454305 h 2488581"/>
              <a:gd name="connsiteX83" fmla="*/ 549198 w 3270095"/>
              <a:gd name="connsiteY83" fmla="*/ 1501698 h 2488581"/>
              <a:gd name="connsiteX84" fmla="*/ 515744 w 3270095"/>
              <a:gd name="connsiteY84" fmla="*/ 1535151 h 2488581"/>
              <a:gd name="connsiteX85" fmla="*/ 487866 w 3270095"/>
              <a:gd name="connsiteY85" fmla="*/ 1568605 h 2488581"/>
              <a:gd name="connsiteX86" fmla="*/ 496229 w 3270095"/>
              <a:gd name="connsiteY86" fmla="*/ 1607634 h 2488581"/>
              <a:gd name="connsiteX87" fmla="*/ 457200 w 3270095"/>
              <a:gd name="connsiteY87" fmla="*/ 1674542 h 2488581"/>
              <a:gd name="connsiteX88" fmla="*/ 457200 w 3270095"/>
              <a:gd name="connsiteY88" fmla="*/ 1707995 h 2488581"/>
              <a:gd name="connsiteX89" fmla="*/ 454412 w 3270095"/>
              <a:gd name="connsiteY89" fmla="*/ 1760964 h 2488581"/>
              <a:gd name="connsiteX90" fmla="*/ 432110 w 3270095"/>
              <a:gd name="connsiteY90" fmla="*/ 1827871 h 2488581"/>
              <a:gd name="connsiteX91" fmla="*/ 404232 w 3270095"/>
              <a:gd name="connsiteY91" fmla="*/ 1869688 h 2488581"/>
              <a:gd name="connsiteX92" fmla="*/ 370778 w 3270095"/>
              <a:gd name="connsiteY92" fmla="*/ 1900354 h 2488581"/>
              <a:gd name="connsiteX93" fmla="*/ 317810 w 3270095"/>
              <a:gd name="connsiteY93" fmla="*/ 1942171 h 2488581"/>
              <a:gd name="connsiteX94" fmla="*/ 287144 w 3270095"/>
              <a:gd name="connsiteY94" fmla="*/ 1961685 h 2488581"/>
              <a:gd name="connsiteX95" fmla="*/ 264841 w 3270095"/>
              <a:gd name="connsiteY95" fmla="*/ 2023017 h 2488581"/>
              <a:gd name="connsiteX96" fmla="*/ 239751 w 3270095"/>
              <a:gd name="connsiteY96" fmla="*/ 2070410 h 2488581"/>
              <a:gd name="connsiteX97" fmla="*/ 217449 w 3270095"/>
              <a:gd name="connsiteY97" fmla="*/ 2128954 h 2488581"/>
              <a:gd name="connsiteX98" fmla="*/ 197934 w 3270095"/>
              <a:gd name="connsiteY98" fmla="*/ 2151256 h 2488581"/>
              <a:gd name="connsiteX99" fmla="*/ 153329 w 3270095"/>
              <a:gd name="connsiteY99" fmla="*/ 2195861 h 2488581"/>
              <a:gd name="connsiteX100" fmla="*/ 122663 w 3270095"/>
              <a:gd name="connsiteY100" fmla="*/ 2220951 h 2488581"/>
              <a:gd name="connsiteX101" fmla="*/ 114300 w 3270095"/>
              <a:gd name="connsiteY101" fmla="*/ 2254405 h 2488581"/>
              <a:gd name="connsiteX102" fmla="*/ 111512 w 3270095"/>
              <a:gd name="connsiteY102" fmla="*/ 2312949 h 2488581"/>
              <a:gd name="connsiteX103" fmla="*/ 94785 w 3270095"/>
              <a:gd name="connsiteY103" fmla="*/ 2377068 h 2488581"/>
              <a:gd name="connsiteX104" fmla="*/ 44605 w 3270095"/>
              <a:gd name="connsiteY104" fmla="*/ 2463490 h 2488581"/>
              <a:gd name="connsiteX105" fmla="*/ 0 w 3270095"/>
              <a:gd name="connsiteY105" fmla="*/ 2488581 h 2488581"/>
              <a:gd name="connsiteX0" fmla="*/ 3197612 w 3270095"/>
              <a:gd name="connsiteY0" fmla="*/ 1091890 h 2488581"/>
              <a:gd name="connsiteX1" fmla="*/ 3211551 w 3270095"/>
              <a:gd name="connsiteY1" fmla="*/ 1080739 h 2488581"/>
              <a:gd name="connsiteX2" fmla="*/ 3236641 w 3270095"/>
              <a:gd name="connsiteY2" fmla="*/ 1044498 h 2488581"/>
              <a:gd name="connsiteX3" fmla="*/ 3256156 w 3270095"/>
              <a:gd name="connsiteY3" fmla="*/ 1013832 h 2488581"/>
              <a:gd name="connsiteX4" fmla="*/ 3264520 w 3270095"/>
              <a:gd name="connsiteY4" fmla="*/ 952500 h 2488581"/>
              <a:gd name="connsiteX5" fmla="*/ 3242217 w 3270095"/>
              <a:gd name="connsiteY5" fmla="*/ 896744 h 2488581"/>
              <a:gd name="connsiteX6" fmla="*/ 3228278 w 3270095"/>
              <a:gd name="connsiteY6" fmla="*/ 854927 h 2488581"/>
              <a:gd name="connsiteX7" fmla="*/ 3242217 w 3270095"/>
              <a:gd name="connsiteY7" fmla="*/ 793595 h 2488581"/>
              <a:gd name="connsiteX8" fmla="*/ 3267307 w 3270095"/>
              <a:gd name="connsiteY8" fmla="*/ 748990 h 2488581"/>
              <a:gd name="connsiteX9" fmla="*/ 3258944 w 3270095"/>
              <a:gd name="connsiteY9" fmla="*/ 687659 h 2488581"/>
              <a:gd name="connsiteX10" fmla="*/ 3239429 w 3270095"/>
              <a:gd name="connsiteY10" fmla="*/ 623539 h 2488581"/>
              <a:gd name="connsiteX11" fmla="*/ 3223554 w 3270095"/>
              <a:gd name="connsiteY11" fmla="*/ 574085 h 2488581"/>
              <a:gd name="connsiteX12" fmla="*/ 3223554 w 3270095"/>
              <a:gd name="connsiteY12" fmla="*/ 571145 h 2488581"/>
              <a:gd name="connsiteX13" fmla="*/ 3189249 w 3270095"/>
              <a:gd name="connsiteY13" fmla="*/ 534329 h 2488581"/>
              <a:gd name="connsiteX14" fmla="*/ 3133493 w 3270095"/>
              <a:gd name="connsiteY14" fmla="*/ 500876 h 2488581"/>
              <a:gd name="connsiteX15" fmla="*/ 3077737 w 3270095"/>
              <a:gd name="connsiteY15" fmla="*/ 464634 h 2488581"/>
              <a:gd name="connsiteX16" fmla="*/ 3055434 w 3270095"/>
              <a:gd name="connsiteY16" fmla="*/ 442332 h 2488581"/>
              <a:gd name="connsiteX17" fmla="*/ 3002466 w 3270095"/>
              <a:gd name="connsiteY17" fmla="*/ 464634 h 2488581"/>
              <a:gd name="connsiteX18" fmla="*/ 2974588 w 3270095"/>
              <a:gd name="connsiteY18" fmla="*/ 478573 h 2488581"/>
              <a:gd name="connsiteX19" fmla="*/ 2938346 w 3270095"/>
              <a:gd name="connsiteY19" fmla="*/ 447907 h 2488581"/>
              <a:gd name="connsiteX20" fmla="*/ 2882590 w 3270095"/>
              <a:gd name="connsiteY20" fmla="*/ 442332 h 2488581"/>
              <a:gd name="connsiteX21" fmla="*/ 2832410 w 3270095"/>
              <a:gd name="connsiteY21" fmla="*/ 439544 h 2488581"/>
              <a:gd name="connsiteX22" fmla="*/ 2801744 w 3270095"/>
              <a:gd name="connsiteY22" fmla="*/ 414454 h 2488581"/>
              <a:gd name="connsiteX23" fmla="*/ 2737624 w 3270095"/>
              <a:gd name="connsiteY23" fmla="*/ 372637 h 2488581"/>
              <a:gd name="connsiteX24" fmla="*/ 2687444 w 3270095"/>
              <a:gd name="connsiteY24" fmla="*/ 341971 h 2488581"/>
              <a:gd name="connsiteX25" fmla="*/ 2631688 w 3270095"/>
              <a:gd name="connsiteY25" fmla="*/ 316881 h 2488581"/>
              <a:gd name="connsiteX26" fmla="*/ 2556417 w 3270095"/>
              <a:gd name="connsiteY26" fmla="*/ 277851 h 2488581"/>
              <a:gd name="connsiteX27" fmla="*/ 2520176 w 3270095"/>
              <a:gd name="connsiteY27" fmla="*/ 266700 h 2488581"/>
              <a:gd name="connsiteX28" fmla="*/ 2436541 w 3270095"/>
              <a:gd name="connsiteY28" fmla="*/ 255549 h 2488581"/>
              <a:gd name="connsiteX29" fmla="*/ 2369634 w 3270095"/>
              <a:gd name="connsiteY29" fmla="*/ 286215 h 2488581"/>
              <a:gd name="connsiteX30" fmla="*/ 2316666 w 3270095"/>
              <a:gd name="connsiteY30" fmla="*/ 280639 h 2488581"/>
              <a:gd name="connsiteX31" fmla="*/ 2280424 w 3270095"/>
              <a:gd name="connsiteY31" fmla="*/ 258337 h 2488581"/>
              <a:gd name="connsiteX32" fmla="*/ 2210729 w 3270095"/>
              <a:gd name="connsiteY32" fmla="*/ 258337 h 2488581"/>
              <a:gd name="connsiteX33" fmla="*/ 2138246 w 3270095"/>
              <a:gd name="connsiteY33" fmla="*/ 280639 h 2488581"/>
              <a:gd name="connsiteX34" fmla="*/ 2102005 w 3270095"/>
              <a:gd name="connsiteY34" fmla="*/ 289003 h 2488581"/>
              <a:gd name="connsiteX35" fmla="*/ 2040673 w 3270095"/>
              <a:gd name="connsiteY35" fmla="*/ 283427 h 2488581"/>
              <a:gd name="connsiteX36" fmla="*/ 1979341 w 3270095"/>
              <a:gd name="connsiteY36" fmla="*/ 261125 h 2488581"/>
              <a:gd name="connsiteX37" fmla="*/ 1870617 w 3270095"/>
              <a:gd name="connsiteY37" fmla="*/ 261125 h 2488581"/>
              <a:gd name="connsiteX38" fmla="*/ 1814861 w 3270095"/>
              <a:gd name="connsiteY38" fmla="*/ 230459 h 2488581"/>
              <a:gd name="connsiteX39" fmla="*/ 1778620 w 3270095"/>
              <a:gd name="connsiteY39" fmla="*/ 227671 h 2488581"/>
              <a:gd name="connsiteX40" fmla="*/ 1717288 w 3270095"/>
              <a:gd name="connsiteY40" fmla="*/ 194217 h 2488581"/>
              <a:gd name="connsiteX41" fmla="*/ 1681046 w 3270095"/>
              <a:gd name="connsiteY41" fmla="*/ 160764 h 2488581"/>
              <a:gd name="connsiteX42" fmla="*/ 1625290 w 3270095"/>
              <a:gd name="connsiteY42" fmla="*/ 121734 h 2488581"/>
              <a:gd name="connsiteX43" fmla="*/ 1580685 w 3270095"/>
              <a:gd name="connsiteY43" fmla="*/ 77129 h 2488581"/>
              <a:gd name="connsiteX44" fmla="*/ 1533293 w 3270095"/>
              <a:gd name="connsiteY44" fmla="*/ 35312 h 2488581"/>
              <a:gd name="connsiteX45" fmla="*/ 1405054 w 3270095"/>
              <a:gd name="connsiteY45" fmla="*/ 43676 h 2488581"/>
              <a:gd name="connsiteX46" fmla="*/ 1352085 w 3270095"/>
              <a:gd name="connsiteY46" fmla="*/ 32525 h 2488581"/>
              <a:gd name="connsiteX47" fmla="*/ 1313056 w 3270095"/>
              <a:gd name="connsiteY47" fmla="*/ 7434 h 2488581"/>
              <a:gd name="connsiteX48" fmla="*/ 1257300 w 3270095"/>
              <a:gd name="connsiteY48" fmla="*/ 1859 h 2488581"/>
              <a:gd name="connsiteX49" fmla="*/ 1201544 w 3270095"/>
              <a:gd name="connsiteY49" fmla="*/ 18585 h 2488581"/>
              <a:gd name="connsiteX50" fmla="*/ 1137424 w 3270095"/>
              <a:gd name="connsiteY50" fmla="*/ 46464 h 2488581"/>
              <a:gd name="connsiteX51" fmla="*/ 1078880 w 3270095"/>
              <a:gd name="connsiteY51" fmla="*/ 68766 h 2488581"/>
              <a:gd name="connsiteX52" fmla="*/ 1039851 w 3270095"/>
              <a:gd name="connsiteY52" fmla="*/ 105007 h 2488581"/>
              <a:gd name="connsiteX53" fmla="*/ 1006398 w 3270095"/>
              <a:gd name="connsiteY53" fmla="*/ 135673 h 2488581"/>
              <a:gd name="connsiteX54" fmla="*/ 970156 w 3270095"/>
              <a:gd name="connsiteY54" fmla="*/ 152400 h 2488581"/>
              <a:gd name="connsiteX55" fmla="*/ 933915 w 3270095"/>
              <a:gd name="connsiteY55" fmla="*/ 166339 h 2488581"/>
              <a:gd name="connsiteX56" fmla="*/ 880946 w 3270095"/>
              <a:gd name="connsiteY56" fmla="*/ 205368 h 2488581"/>
              <a:gd name="connsiteX57" fmla="*/ 853068 w 3270095"/>
              <a:gd name="connsiteY57" fmla="*/ 222095 h 2488581"/>
              <a:gd name="connsiteX58" fmla="*/ 833554 w 3270095"/>
              <a:gd name="connsiteY58" fmla="*/ 263912 h 2488581"/>
              <a:gd name="connsiteX59" fmla="*/ 811251 w 3270095"/>
              <a:gd name="connsiteY59" fmla="*/ 302942 h 2488581"/>
              <a:gd name="connsiteX60" fmla="*/ 814039 w 3270095"/>
              <a:gd name="connsiteY60" fmla="*/ 339183 h 2488581"/>
              <a:gd name="connsiteX61" fmla="*/ 822402 w 3270095"/>
              <a:gd name="connsiteY61" fmla="*/ 375425 h 2488581"/>
              <a:gd name="connsiteX62" fmla="*/ 777798 w 3270095"/>
              <a:gd name="connsiteY62" fmla="*/ 392151 h 2488581"/>
              <a:gd name="connsiteX63" fmla="*/ 738768 w 3270095"/>
              <a:gd name="connsiteY63" fmla="*/ 431181 h 2488581"/>
              <a:gd name="connsiteX64" fmla="*/ 710890 w 3270095"/>
              <a:gd name="connsiteY64" fmla="*/ 470210 h 2488581"/>
              <a:gd name="connsiteX65" fmla="*/ 663498 w 3270095"/>
              <a:gd name="connsiteY65" fmla="*/ 520390 h 2488581"/>
              <a:gd name="connsiteX66" fmla="*/ 621680 w 3270095"/>
              <a:gd name="connsiteY66" fmla="*/ 564995 h 2488581"/>
              <a:gd name="connsiteX67" fmla="*/ 599378 w 3270095"/>
              <a:gd name="connsiteY67" fmla="*/ 587298 h 2488581"/>
              <a:gd name="connsiteX68" fmla="*/ 565924 w 3270095"/>
              <a:gd name="connsiteY68" fmla="*/ 643054 h 2488581"/>
              <a:gd name="connsiteX69" fmla="*/ 554773 w 3270095"/>
              <a:gd name="connsiteY69" fmla="*/ 662568 h 2488581"/>
              <a:gd name="connsiteX70" fmla="*/ 554773 w 3270095"/>
              <a:gd name="connsiteY70" fmla="*/ 693234 h 2488581"/>
              <a:gd name="connsiteX71" fmla="*/ 585439 w 3270095"/>
              <a:gd name="connsiteY71" fmla="*/ 813110 h 2488581"/>
              <a:gd name="connsiteX72" fmla="*/ 577076 w 3270095"/>
              <a:gd name="connsiteY72" fmla="*/ 866078 h 2488581"/>
              <a:gd name="connsiteX73" fmla="*/ 602166 w 3270095"/>
              <a:gd name="connsiteY73" fmla="*/ 907895 h 2488581"/>
              <a:gd name="connsiteX74" fmla="*/ 624468 w 3270095"/>
              <a:gd name="connsiteY74" fmla="*/ 999893 h 2488581"/>
              <a:gd name="connsiteX75" fmla="*/ 624468 w 3270095"/>
              <a:gd name="connsiteY75" fmla="*/ 1072376 h 2488581"/>
              <a:gd name="connsiteX76" fmla="*/ 607741 w 3270095"/>
              <a:gd name="connsiteY76" fmla="*/ 1133707 h 2488581"/>
              <a:gd name="connsiteX77" fmla="*/ 602166 w 3270095"/>
              <a:gd name="connsiteY77" fmla="*/ 1189464 h 2488581"/>
              <a:gd name="connsiteX78" fmla="*/ 607741 w 3270095"/>
              <a:gd name="connsiteY78" fmla="*/ 1225705 h 2488581"/>
              <a:gd name="connsiteX79" fmla="*/ 618893 w 3270095"/>
              <a:gd name="connsiteY79" fmla="*/ 1320490 h 2488581"/>
              <a:gd name="connsiteX80" fmla="*/ 616105 w 3270095"/>
              <a:gd name="connsiteY80" fmla="*/ 1387398 h 2488581"/>
              <a:gd name="connsiteX81" fmla="*/ 588227 w 3270095"/>
              <a:gd name="connsiteY81" fmla="*/ 1454305 h 2488581"/>
              <a:gd name="connsiteX82" fmla="*/ 549198 w 3270095"/>
              <a:gd name="connsiteY82" fmla="*/ 1501698 h 2488581"/>
              <a:gd name="connsiteX83" fmla="*/ 515744 w 3270095"/>
              <a:gd name="connsiteY83" fmla="*/ 1535151 h 2488581"/>
              <a:gd name="connsiteX84" fmla="*/ 487866 w 3270095"/>
              <a:gd name="connsiteY84" fmla="*/ 1568605 h 2488581"/>
              <a:gd name="connsiteX85" fmla="*/ 496229 w 3270095"/>
              <a:gd name="connsiteY85" fmla="*/ 1607634 h 2488581"/>
              <a:gd name="connsiteX86" fmla="*/ 457200 w 3270095"/>
              <a:gd name="connsiteY86" fmla="*/ 1674542 h 2488581"/>
              <a:gd name="connsiteX87" fmla="*/ 457200 w 3270095"/>
              <a:gd name="connsiteY87" fmla="*/ 1707995 h 2488581"/>
              <a:gd name="connsiteX88" fmla="*/ 454412 w 3270095"/>
              <a:gd name="connsiteY88" fmla="*/ 1760964 h 2488581"/>
              <a:gd name="connsiteX89" fmla="*/ 432110 w 3270095"/>
              <a:gd name="connsiteY89" fmla="*/ 1827871 h 2488581"/>
              <a:gd name="connsiteX90" fmla="*/ 404232 w 3270095"/>
              <a:gd name="connsiteY90" fmla="*/ 1869688 h 2488581"/>
              <a:gd name="connsiteX91" fmla="*/ 370778 w 3270095"/>
              <a:gd name="connsiteY91" fmla="*/ 1900354 h 2488581"/>
              <a:gd name="connsiteX92" fmla="*/ 317810 w 3270095"/>
              <a:gd name="connsiteY92" fmla="*/ 1942171 h 2488581"/>
              <a:gd name="connsiteX93" fmla="*/ 287144 w 3270095"/>
              <a:gd name="connsiteY93" fmla="*/ 1961685 h 2488581"/>
              <a:gd name="connsiteX94" fmla="*/ 264841 w 3270095"/>
              <a:gd name="connsiteY94" fmla="*/ 2023017 h 2488581"/>
              <a:gd name="connsiteX95" fmla="*/ 239751 w 3270095"/>
              <a:gd name="connsiteY95" fmla="*/ 2070410 h 2488581"/>
              <a:gd name="connsiteX96" fmla="*/ 217449 w 3270095"/>
              <a:gd name="connsiteY96" fmla="*/ 2128954 h 2488581"/>
              <a:gd name="connsiteX97" fmla="*/ 197934 w 3270095"/>
              <a:gd name="connsiteY97" fmla="*/ 2151256 h 2488581"/>
              <a:gd name="connsiteX98" fmla="*/ 153329 w 3270095"/>
              <a:gd name="connsiteY98" fmla="*/ 2195861 h 2488581"/>
              <a:gd name="connsiteX99" fmla="*/ 122663 w 3270095"/>
              <a:gd name="connsiteY99" fmla="*/ 2220951 h 2488581"/>
              <a:gd name="connsiteX100" fmla="*/ 114300 w 3270095"/>
              <a:gd name="connsiteY100" fmla="*/ 2254405 h 2488581"/>
              <a:gd name="connsiteX101" fmla="*/ 111512 w 3270095"/>
              <a:gd name="connsiteY101" fmla="*/ 2312949 h 2488581"/>
              <a:gd name="connsiteX102" fmla="*/ 94785 w 3270095"/>
              <a:gd name="connsiteY102" fmla="*/ 2377068 h 2488581"/>
              <a:gd name="connsiteX103" fmla="*/ 44605 w 3270095"/>
              <a:gd name="connsiteY103" fmla="*/ 2463490 h 2488581"/>
              <a:gd name="connsiteX104" fmla="*/ 0 w 3270095"/>
              <a:gd name="connsiteY104" fmla="*/ 2488581 h 2488581"/>
              <a:gd name="connsiteX0" fmla="*/ 3211551 w 3270095"/>
              <a:gd name="connsiteY0" fmla="*/ 1080739 h 2488581"/>
              <a:gd name="connsiteX1" fmla="*/ 3236641 w 3270095"/>
              <a:gd name="connsiteY1" fmla="*/ 1044498 h 2488581"/>
              <a:gd name="connsiteX2" fmla="*/ 3256156 w 3270095"/>
              <a:gd name="connsiteY2" fmla="*/ 1013832 h 2488581"/>
              <a:gd name="connsiteX3" fmla="*/ 3264520 w 3270095"/>
              <a:gd name="connsiteY3" fmla="*/ 952500 h 2488581"/>
              <a:gd name="connsiteX4" fmla="*/ 3242217 w 3270095"/>
              <a:gd name="connsiteY4" fmla="*/ 896744 h 2488581"/>
              <a:gd name="connsiteX5" fmla="*/ 3228278 w 3270095"/>
              <a:gd name="connsiteY5" fmla="*/ 854927 h 2488581"/>
              <a:gd name="connsiteX6" fmla="*/ 3242217 w 3270095"/>
              <a:gd name="connsiteY6" fmla="*/ 793595 h 2488581"/>
              <a:gd name="connsiteX7" fmla="*/ 3267307 w 3270095"/>
              <a:gd name="connsiteY7" fmla="*/ 748990 h 2488581"/>
              <a:gd name="connsiteX8" fmla="*/ 3258944 w 3270095"/>
              <a:gd name="connsiteY8" fmla="*/ 687659 h 2488581"/>
              <a:gd name="connsiteX9" fmla="*/ 3239429 w 3270095"/>
              <a:gd name="connsiteY9" fmla="*/ 623539 h 2488581"/>
              <a:gd name="connsiteX10" fmla="*/ 3223554 w 3270095"/>
              <a:gd name="connsiteY10" fmla="*/ 574085 h 2488581"/>
              <a:gd name="connsiteX11" fmla="*/ 3223554 w 3270095"/>
              <a:gd name="connsiteY11" fmla="*/ 571145 h 2488581"/>
              <a:gd name="connsiteX12" fmla="*/ 3189249 w 3270095"/>
              <a:gd name="connsiteY12" fmla="*/ 534329 h 2488581"/>
              <a:gd name="connsiteX13" fmla="*/ 3133493 w 3270095"/>
              <a:gd name="connsiteY13" fmla="*/ 500876 h 2488581"/>
              <a:gd name="connsiteX14" fmla="*/ 3077737 w 3270095"/>
              <a:gd name="connsiteY14" fmla="*/ 464634 h 2488581"/>
              <a:gd name="connsiteX15" fmla="*/ 3055434 w 3270095"/>
              <a:gd name="connsiteY15" fmla="*/ 442332 h 2488581"/>
              <a:gd name="connsiteX16" fmla="*/ 3002466 w 3270095"/>
              <a:gd name="connsiteY16" fmla="*/ 464634 h 2488581"/>
              <a:gd name="connsiteX17" fmla="*/ 2974588 w 3270095"/>
              <a:gd name="connsiteY17" fmla="*/ 478573 h 2488581"/>
              <a:gd name="connsiteX18" fmla="*/ 2938346 w 3270095"/>
              <a:gd name="connsiteY18" fmla="*/ 447907 h 2488581"/>
              <a:gd name="connsiteX19" fmla="*/ 2882590 w 3270095"/>
              <a:gd name="connsiteY19" fmla="*/ 442332 h 2488581"/>
              <a:gd name="connsiteX20" fmla="*/ 2832410 w 3270095"/>
              <a:gd name="connsiteY20" fmla="*/ 439544 h 2488581"/>
              <a:gd name="connsiteX21" fmla="*/ 2801744 w 3270095"/>
              <a:gd name="connsiteY21" fmla="*/ 414454 h 2488581"/>
              <a:gd name="connsiteX22" fmla="*/ 2737624 w 3270095"/>
              <a:gd name="connsiteY22" fmla="*/ 372637 h 2488581"/>
              <a:gd name="connsiteX23" fmla="*/ 2687444 w 3270095"/>
              <a:gd name="connsiteY23" fmla="*/ 341971 h 2488581"/>
              <a:gd name="connsiteX24" fmla="*/ 2631688 w 3270095"/>
              <a:gd name="connsiteY24" fmla="*/ 316881 h 2488581"/>
              <a:gd name="connsiteX25" fmla="*/ 2556417 w 3270095"/>
              <a:gd name="connsiteY25" fmla="*/ 277851 h 2488581"/>
              <a:gd name="connsiteX26" fmla="*/ 2520176 w 3270095"/>
              <a:gd name="connsiteY26" fmla="*/ 266700 h 2488581"/>
              <a:gd name="connsiteX27" fmla="*/ 2436541 w 3270095"/>
              <a:gd name="connsiteY27" fmla="*/ 255549 h 2488581"/>
              <a:gd name="connsiteX28" fmla="*/ 2369634 w 3270095"/>
              <a:gd name="connsiteY28" fmla="*/ 286215 h 2488581"/>
              <a:gd name="connsiteX29" fmla="*/ 2316666 w 3270095"/>
              <a:gd name="connsiteY29" fmla="*/ 280639 h 2488581"/>
              <a:gd name="connsiteX30" fmla="*/ 2280424 w 3270095"/>
              <a:gd name="connsiteY30" fmla="*/ 258337 h 2488581"/>
              <a:gd name="connsiteX31" fmla="*/ 2210729 w 3270095"/>
              <a:gd name="connsiteY31" fmla="*/ 258337 h 2488581"/>
              <a:gd name="connsiteX32" fmla="*/ 2138246 w 3270095"/>
              <a:gd name="connsiteY32" fmla="*/ 280639 h 2488581"/>
              <a:gd name="connsiteX33" fmla="*/ 2102005 w 3270095"/>
              <a:gd name="connsiteY33" fmla="*/ 289003 h 2488581"/>
              <a:gd name="connsiteX34" fmla="*/ 2040673 w 3270095"/>
              <a:gd name="connsiteY34" fmla="*/ 283427 h 2488581"/>
              <a:gd name="connsiteX35" fmla="*/ 1979341 w 3270095"/>
              <a:gd name="connsiteY35" fmla="*/ 261125 h 2488581"/>
              <a:gd name="connsiteX36" fmla="*/ 1870617 w 3270095"/>
              <a:gd name="connsiteY36" fmla="*/ 261125 h 2488581"/>
              <a:gd name="connsiteX37" fmla="*/ 1814861 w 3270095"/>
              <a:gd name="connsiteY37" fmla="*/ 230459 h 2488581"/>
              <a:gd name="connsiteX38" fmla="*/ 1778620 w 3270095"/>
              <a:gd name="connsiteY38" fmla="*/ 227671 h 2488581"/>
              <a:gd name="connsiteX39" fmla="*/ 1717288 w 3270095"/>
              <a:gd name="connsiteY39" fmla="*/ 194217 h 2488581"/>
              <a:gd name="connsiteX40" fmla="*/ 1681046 w 3270095"/>
              <a:gd name="connsiteY40" fmla="*/ 160764 h 2488581"/>
              <a:gd name="connsiteX41" fmla="*/ 1625290 w 3270095"/>
              <a:gd name="connsiteY41" fmla="*/ 121734 h 2488581"/>
              <a:gd name="connsiteX42" fmla="*/ 1580685 w 3270095"/>
              <a:gd name="connsiteY42" fmla="*/ 77129 h 2488581"/>
              <a:gd name="connsiteX43" fmla="*/ 1533293 w 3270095"/>
              <a:gd name="connsiteY43" fmla="*/ 35312 h 2488581"/>
              <a:gd name="connsiteX44" fmla="*/ 1405054 w 3270095"/>
              <a:gd name="connsiteY44" fmla="*/ 43676 h 2488581"/>
              <a:gd name="connsiteX45" fmla="*/ 1352085 w 3270095"/>
              <a:gd name="connsiteY45" fmla="*/ 32525 h 2488581"/>
              <a:gd name="connsiteX46" fmla="*/ 1313056 w 3270095"/>
              <a:gd name="connsiteY46" fmla="*/ 7434 h 2488581"/>
              <a:gd name="connsiteX47" fmla="*/ 1257300 w 3270095"/>
              <a:gd name="connsiteY47" fmla="*/ 1859 h 2488581"/>
              <a:gd name="connsiteX48" fmla="*/ 1201544 w 3270095"/>
              <a:gd name="connsiteY48" fmla="*/ 18585 h 2488581"/>
              <a:gd name="connsiteX49" fmla="*/ 1137424 w 3270095"/>
              <a:gd name="connsiteY49" fmla="*/ 46464 h 2488581"/>
              <a:gd name="connsiteX50" fmla="*/ 1078880 w 3270095"/>
              <a:gd name="connsiteY50" fmla="*/ 68766 h 2488581"/>
              <a:gd name="connsiteX51" fmla="*/ 1039851 w 3270095"/>
              <a:gd name="connsiteY51" fmla="*/ 105007 h 2488581"/>
              <a:gd name="connsiteX52" fmla="*/ 1006398 w 3270095"/>
              <a:gd name="connsiteY52" fmla="*/ 135673 h 2488581"/>
              <a:gd name="connsiteX53" fmla="*/ 970156 w 3270095"/>
              <a:gd name="connsiteY53" fmla="*/ 152400 h 2488581"/>
              <a:gd name="connsiteX54" fmla="*/ 933915 w 3270095"/>
              <a:gd name="connsiteY54" fmla="*/ 166339 h 2488581"/>
              <a:gd name="connsiteX55" fmla="*/ 880946 w 3270095"/>
              <a:gd name="connsiteY55" fmla="*/ 205368 h 2488581"/>
              <a:gd name="connsiteX56" fmla="*/ 853068 w 3270095"/>
              <a:gd name="connsiteY56" fmla="*/ 222095 h 2488581"/>
              <a:gd name="connsiteX57" fmla="*/ 833554 w 3270095"/>
              <a:gd name="connsiteY57" fmla="*/ 263912 h 2488581"/>
              <a:gd name="connsiteX58" fmla="*/ 811251 w 3270095"/>
              <a:gd name="connsiteY58" fmla="*/ 302942 h 2488581"/>
              <a:gd name="connsiteX59" fmla="*/ 814039 w 3270095"/>
              <a:gd name="connsiteY59" fmla="*/ 339183 h 2488581"/>
              <a:gd name="connsiteX60" fmla="*/ 822402 w 3270095"/>
              <a:gd name="connsiteY60" fmla="*/ 375425 h 2488581"/>
              <a:gd name="connsiteX61" fmla="*/ 777798 w 3270095"/>
              <a:gd name="connsiteY61" fmla="*/ 392151 h 2488581"/>
              <a:gd name="connsiteX62" fmla="*/ 738768 w 3270095"/>
              <a:gd name="connsiteY62" fmla="*/ 431181 h 2488581"/>
              <a:gd name="connsiteX63" fmla="*/ 710890 w 3270095"/>
              <a:gd name="connsiteY63" fmla="*/ 470210 h 2488581"/>
              <a:gd name="connsiteX64" fmla="*/ 663498 w 3270095"/>
              <a:gd name="connsiteY64" fmla="*/ 520390 h 2488581"/>
              <a:gd name="connsiteX65" fmla="*/ 621680 w 3270095"/>
              <a:gd name="connsiteY65" fmla="*/ 564995 h 2488581"/>
              <a:gd name="connsiteX66" fmla="*/ 599378 w 3270095"/>
              <a:gd name="connsiteY66" fmla="*/ 587298 h 2488581"/>
              <a:gd name="connsiteX67" fmla="*/ 565924 w 3270095"/>
              <a:gd name="connsiteY67" fmla="*/ 643054 h 2488581"/>
              <a:gd name="connsiteX68" fmla="*/ 554773 w 3270095"/>
              <a:gd name="connsiteY68" fmla="*/ 662568 h 2488581"/>
              <a:gd name="connsiteX69" fmla="*/ 554773 w 3270095"/>
              <a:gd name="connsiteY69" fmla="*/ 693234 h 2488581"/>
              <a:gd name="connsiteX70" fmla="*/ 585439 w 3270095"/>
              <a:gd name="connsiteY70" fmla="*/ 813110 h 2488581"/>
              <a:gd name="connsiteX71" fmla="*/ 577076 w 3270095"/>
              <a:gd name="connsiteY71" fmla="*/ 866078 h 2488581"/>
              <a:gd name="connsiteX72" fmla="*/ 602166 w 3270095"/>
              <a:gd name="connsiteY72" fmla="*/ 907895 h 2488581"/>
              <a:gd name="connsiteX73" fmla="*/ 624468 w 3270095"/>
              <a:gd name="connsiteY73" fmla="*/ 999893 h 2488581"/>
              <a:gd name="connsiteX74" fmla="*/ 624468 w 3270095"/>
              <a:gd name="connsiteY74" fmla="*/ 1072376 h 2488581"/>
              <a:gd name="connsiteX75" fmla="*/ 607741 w 3270095"/>
              <a:gd name="connsiteY75" fmla="*/ 1133707 h 2488581"/>
              <a:gd name="connsiteX76" fmla="*/ 602166 w 3270095"/>
              <a:gd name="connsiteY76" fmla="*/ 1189464 h 2488581"/>
              <a:gd name="connsiteX77" fmla="*/ 607741 w 3270095"/>
              <a:gd name="connsiteY77" fmla="*/ 1225705 h 2488581"/>
              <a:gd name="connsiteX78" fmla="*/ 618893 w 3270095"/>
              <a:gd name="connsiteY78" fmla="*/ 1320490 h 2488581"/>
              <a:gd name="connsiteX79" fmla="*/ 616105 w 3270095"/>
              <a:gd name="connsiteY79" fmla="*/ 1387398 h 2488581"/>
              <a:gd name="connsiteX80" fmla="*/ 588227 w 3270095"/>
              <a:gd name="connsiteY80" fmla="*/ 1454305 h 2488581"/>
              <a:gd name="connsiteX81" fmla="*/ 549198 w 3270095"/>
              <a:gd name="connsiteY81" fmla="*/ 1501698 h 2488581"/>
              <a:gd name="connsiteX82" fmla="*/ 515744 w 3270095"/>
              <a:gd name="connsiteY82" fmla="*/ 1535151 h 2488581"/>
              <a:gd name="connsiteX83" fmla="*/ 487866 w 3270095"/>
              <a:gd name="connsiteY83" fmla="*/ 1568605 h 2488581"/>
              <a:gd name="connsiteX84" fmla="*/ 496229 w 3270095"/>
              <a:gd name="connsiteY84" fmla="*/ 1607634 h 2488581"/>
              <a:gd name="connsiteX85" fmla="*/ 457200 w 3270095"/>
              <a:gd name="connsiteY85" fmla="*/ 1674542 h 2488581"/>
              <a:gd name="connsiteX86" fmla="*/ 457200 w 3270095"/>
              <a:gd name="connsiteY86" fmla="*/ 1707995 h 2488581"/>
              <a:gd name="connsiteX87" fmla="*/ 454412 w 3270095"/>
              <a:gd name="connsiteY87" fmla="*/ 1760964 h 2488581"/>
              <a:gd name="connsiteX88" fmla="*/ 432110 w 3270095"/>
              <a:gd name="connsiteY88" fmla="*/ 1827871 h 2488581"/>
              <a:gd name="connsiteX89" fmla="*/ 404232 w 3270095"/>
              <a:gd name="connsiteY89" fmla="*/ 1869688 h 2488581"/>
              <a:gd name="connsiteX90" fmla="*/ 370778 w 3270095"/>
              <a:gd name="connsiteY90" fmla="*/ 1900354 h 2488581"/>
              <a:gd name="connsiteX91" fmla="*/ 317810 w 3270095"/>
              <a:gd name="connsiteY91" fmla="*/ 1942171 h 2488581"/>
              <a:gd name="connsiteX92" fmla="*/ 287144 w 3270095"/>
              <a:gd name="connsiteY92" fmla="*/ 1961685 h 2488581"/>
              <a:gd name="connsiteX93" fmla="*/ 264841 w 3270095"/>
              <a:gd name="connsiteY93" fmla="*/ 2023017 h 2488581"/>
              <a:gd name="connsiteX94" fmla="*/ 239751 w 3270095"/>
              <a:gd name="connsiteY94" fmla="*/ 2070410 h 2488581"/>
              <a:gd name="connsiteX95" fmla="*/ 217449 w 3270095"/>
              <a:gd name="connsiteY95" fmla="*/ 2128954 h 2488581"/>
              <a:gd name="connsiteX96" fmla="*/ 197934 w 3270095"/>
              <a:gd name="connsiteY96" fmla="*/ 2151256 h 2488581"/>
              <a:gd name="connsiteX97" fmla="*/ 153329 w 3270095"/>
              <a:gd name="connsiteY97" fmla="*/ 2195861 h 2488581"/>
              <a:gd name="connsiteX98" fmla="*/ 122663 w 3270095"/>
              <a:gd name="connsiteY98" fmla="*/ 2220951 h 2488581"/>
              <a:gd name="connsiteX99" fmla="*/ 114300 w 3270095"/>
              <a:gd name="connsiteY99" fmla="*/ 2254405 h 2488581"/>
              <a:gd name="connsiteX100" fmla="*/ 111512 w 3270095"/>
              <a:gd name="connsiteY100" fmla="*/ 2312949 h 2488581"/>
              <a:gd name="connsiteX101" fmla="*/ 94785 w 3270095"/>
              <a:gd name="connsiteY101" fmla="*/ 2377068 h 2488581"/>
              <a:gd name="connsiteX102" fmla="*/ 44605 w 3270095"/>
              <a:gd name="connsiteY102" fmla="*/ 2463490 h 2488581"/>
              <a:gd name="connsiteX103" fmla="*/ 0 w 3270095"/>
              <a:gd name="connsiteY103" fmla="*/ 2488581 h 2488581"/>
              <a:gd name="connsiteX0" fmla="*/ 3236641 w 3270095"/>
              <a:gd name="connsiteY0" fmla="*/ 1044498 h 2488581"/>
              <a:gd name="connsiteX1" fmla="*/ 3256156 w 3270095"/>
              <a:gd name="connsiteY1" fmla="*/ 1013832 h 2488581"/>
              <a:gd name="connsiteX2" fmla="*/ 3264520 w 3270095"/>
              <a:gd name="connsiteY2" fmla="*/ 952500 h 2488581"/>
              <a:gd name="connsiteX3" fmla="*/ 3242217 w 3270095"/>
              <a:gd name="connsiteY3" fmla="*/ 896744 h 2488581"/>
              <a:gd name="connsiteX4" fmla="*/ 3228278 w 3270095"/>
              <a:gd name="connsiteY4" fmla="*/ 854927 h 2488581"/>
              <a:gd name="connsiteX5" fmla="*/ 3242217 w 3270095"/>
              <a:gd name="connsiteY5" fmla="*/ 793595 h 2488581"/>
              <a:gd name="connsiteX6" fmla="*/ 3267307 w 3270095"/>
              <a:gd name="connsiteY6" fmla="*/ 748990 h 2488581"/>
              <a:gd name="connsiteX7" fmla="*/ 3258944 w 3270095"/>
              <a:gd name="connsiteY7" fmla="*/ 687659 h 2488581"/>
              <a:gd name="connsiteX8" fmla="*/ 3239429 w 3270095"/>
              <a:gd name="connsiteY8" fmla="*/ 623539 h 2488581"/>
              <a:gd name="connsiteX9" fmla="*/ 3223554 w 3270095"/>
              <a:gd name="connsiteY9" fmla="*/ 574085 h 2488581"/>
              <a:gd name="connsiteX10" fmla="*/ 3223554 w 3270095"/>
              <a:gd name="connsiteY10" fmla="*/ 571145 h 2488581"/>
              <a:gd name="connsiteX11" fmla="*/ 3189249 w 3270095"/>
              <a:gd name="connsiteY11" fmla="*/ 534329 h 2488581"/>
              <a:gd name="connsiteX12" fmla="*/ 3133493 w 3270095"/>
              <a:gd name="connsiteY12" fmla="*/ 500876 h 2488581"/>
              <a:gd name="connsiteX13" fmla="*/ 3077737 w 3270095"/>
              <a:gd name="connsiteY13" fmla="*/ 464634 h 2488581"/>
              <a:gd name="connsiteX14" fmla="*/ 3055434 w 3270095"/>
              <a:gd name="connsiteY14" fmla="*/ 442332 h 2488581"/>
              <a:gd name="connsiteX15" fmla="*/ 3002466 w 3270095"/>
              <a:gd name="connsiteY15" fmla="*/ 464634 h 2488581"/>
              <a:gd name="connsiteX16" fmla="*/ 2974588 w 3270095"/>
              <a:gd name="connsiteY16" fmla="*/ 478573 h 2488581"/>
              <a:gd name="connsiteX17" fmla="*/ 2938346 w 3270095"/>
              <a:gd name="connsiteY17" fmla="*/ 447907 h 2488581"/>
              <a:gd name="connsiteX18" fmla="*/ 2882590 w 3270095"/>
              <a:gd name="connsiteY18" fmla="*/ 442332 h 2488581"/>
              <a:gd name="connsiteX19" fmla="*/ 2832410 w 3270095"/>
              <a:gd name="connsiteY19" fmla="*/ 439544 h 2488581"/>
              <a:gd name="connsiteX20" fmla="*/ 2801744 w 3270095"/>
              <a:gd name="connsiteY20" fmla="*/ 414454 h 2488581"/>
              <a:gd name="connsiteX21" fmla="*/ 2737624 w 3270095"/>
              <a:gd name="connsiteY21" fmla="*/ 372637 h 2488581"/>
              <a:gd name="connsiteX22" fmla="*/ 2687444 w 3270095"/>
              <a:gd name="connsiteY22" fmla="*/ 341971 h 2488581"/>
              <a:gd name="connsiteX23" fmla="*/ 2631688 w 3270095"/>
              <a:gd name="connsiteY23" fmla="*/ 316881 h 2488581"/>
              <a:gd name="connsiteX24" fmla="*/ 2556417 w 3270095"/>
              <a:gd name="connsiteY24" fmla="*/ 277851 h 2488581"/>
              <a:gd name="connsiteX25" fmla="*/ 2520176 w 3270095"/>
              <a:gd name="connsiteY25" fmla="*/ 266700 h 2488581"/>
              <a:gd name="connsiteX26" fmla="*/ 2436541 w 3270095"/>
              <a:gd name="connsiteY26" fmla="*/ 255549 h 2488581"/>
              <a:gd name="connsiteX27" fmla="*/ 2369634 w 3270095"/>
              <a:gd name="connsiteY27" fmla="*/ 286215 h 2488581"/>
              <a:gd name="connsiteX28" fmla="*/ 2316666 w 3270095"/>
              <a:gd name="connsiteY28" fmla="*/ 280639 h 2488581"/>
              <a:gd name="connsiteX29" fmla="*/ 2280424 w 3270095"/>
              <a:gd name="connsiteY29" fmla="*/ 258337 h 2488581"/>
              <a:gd name="connsiteX30" fmla="*/ 2210729 w 3270095"/>
              <a:gd name="connsiteY30" fmla="*/ 258337 h 2488581"/>
              <a:gd name="connsiteX31" fmla="*/ 2138246 w 3270095"/>
              <a:gd name="connsiteY31" fmla="*/ 280639 h 2488581"/>
              <a:gd name="connsiteX32" fmla="*/ 2102005 w 3270095"/>
              <a:gd name="connsiteY32" fmla="*/ 289003 h 2488581"/>
              <a:gd name="connsiteX33" fmla="*/ 2040673 w 3270095"/>
              <a:gd name="connsiteY33" fmla="*/ 283427 h 2488581"/>
              <a:gd name="connsiteX34" fmla="*/ 1979341 w 3270095"/>
              <a:gd name="connsiteY34" fmla="*/ 261125 h 2488581"/>
              <a:gd name="connsiteX35" fmla="*/ 1870617 w 3270095"/>
              <a:gd name="connsiteY35" fmla="*/ 261125 h 2488581"/>
              <a:gd name="connsiteX36" fmla="*/ 1814861 w 3270095"/>
              <a:gd name="connsiteY36" fmla="*/ 230459 h 2488581"/>
              <a:gd name="connsiteX37" fmla="*/ 1778620 w 3270095"/>
              <a:gd name="connsiteY37" fmla="*/ 227671 h 2488581"/>
              <a:gd name="connsiteX38" fmla="*/ 1717288 w 3270095"/>
              <a:gd name="connsiteY38" fmla="*/ 194217 h 2488581"/>
              <a:gd name="connsiteX39" fmla="*/ 1681046 w 3270095"/>
              <a:gd name="connsiteY39" fmla="*/ 160764 h 2488581"/>
              <a:gd name="connsiteX40" fmla="*/ 1625290 w 3270095"/>
              <a:gd name="connsiteY40" fmla="*/ 121734 h 2488581"/>
              <a:gd name="connsiteX41" fmla="*/ 1580685 w 3270095"/>
              <a:gd name="connsiteY41" fmla="*/ 77129 h 2488581"/>
              <a:gd name="connsiteX42" fmla="*/ 1533293 w 3270095"/>
              <a:gd name="connsiteY42" fmla="*/ 35312 h 2488581"/>
              <a:gd name="connsiteX43" fmla="*/ 1405054 w 3270095"/>
              <a:gd name="connsiteY43" fmla="*/ 43676 h 2488581"/>
              <a:gd name="connsiteX44" fmla="*/ 1352085 w 3270095"/>
              <a:gd name="connsiteY44" fmla="*/ 32525 h 2488581"/>
              <a:gd name="connsiteX45" fmla="*/ 1313056 w 3270095"/>
              <a:gd name="connsiteY45" fmla="*/ 7434 h 2488581"/>
              <a:gd name="connsiteX46" fmla="*/ 1257300 w 3270095"/>
              <a:gd name="connsiteY46" fmla="*/ 1859 h 2488581"/>
              <a:gd name="connsiteX47" fmla="*/ 1201544 w 3270095"/>
              <a:gd name="connsiteY47" fmla="*/ 18585 h 2488581"/>
              <a:gd name="connsiteX48" fmla="*/ 1137424 w 3270095"/>
              <a:gd name="connsiteY48" fmla="*/ 46464 h 2488581"/>
              <a:gd name="connsiteX49" fmla="*/ 1078880 w 3270095"/>
              <a:gd name="connsiteY49" fmla="*/ 68766 h 2488581"/>
              <a:gd name="connsiteX50" fmla="*/ 1039851 w 3270095"/>
              <a:gd name="connsiteY50" fmla="*/ 105007 h 2488581"/>
              <a:gd name="connsiteX51" fmla="*/ 1006398 w 3270095"/>
              <a:gd name="connsiteY51" fmla="*/ 135673 h 2488581"/>
              <a:gd name="connsiteX52" fmla="*/ 970156 w 3270095"/>
              <a:gd name="connsiteY52" fmla="*/ 152400 h 2488581"/>
              <a:gd name="connsiteX53" fmla="*/ 933915 w 3270095"/>
              <a:gd name="connsiteY53" fmla="*/ 166339 h 2488581"/>
              <a:gd name="connsiteX54" fmla="*/ 880946 w 3270095"/>
              <a:gd name="connsiteY54" fmla="*/ 205368 h 2488581"/>
              <a:gd name="connsiteX55" fmla="*/ 853068 w 3270095"/>
              <a:gd name="connsiteY55" fmla="*/ 222095 h 2488581"/>
              <a:gd name="connsiteX56" fmla="*/ 833554 w 3270095"/>
              <a:gd name="connsiteY56" fmla="*/ 263912 h 2488581"/>
              <a:gd name="connsiteX57" fmla="*/ 811251 w 3270095"/>
              <a:gd name="connsiteY57" fmla="*/ 302942 h 2488581"/>
              <a:gd name="connsiteX58" fmla="*/ 814039 w 3270095"/>
              <a:gd name="connsiteY58" fmla="*/ 339183 h 2488581"/>
              <a:gd name="connsiteX59" fmla="*/ 822402 w 3270095"/>
              <a:gd name="connsiteY59" fmla="*/ 375425 h 2488581"/>
              <a:gd name="connsiteX60" fmla="*/ 777798 w 3270095"/>
              <a:gd name="connsiteY60" fmla="*/ 392151 h 2488581"/>
              <a:gd name="connsiteX61" fmla="*/ 738768 w 3270095"/>
              <a:gd name="connsiteY61" fmla="*/ 431181 h 2488581"/>
              <a:gd name="connsiteX62" fmla="*/ 710890 w 3270095"/>
              <a:gd name="connsiteY62" fmla="*/ 470210 h 2488581"/>
              <a:gd name="connsiteX63" fmla="*/ 663498 w 3270095"/>
              <a:gd name="connsiteY63" fmla="*/ 520390 h 2488581"/>
              <a:gd name="connsiteX64" fmla="*/ 621680 w 3270095"/>
              <a:gd name="connsiteY64" fmla="*/ 564995 h 2488581"/>
              <a:gd name="connsiteX65" fmla="*/ 599378 w 3270095"/>
              <a:gd name="connsiteY65" fmla="*/ 587298 h 2488581"/>
              <a:gd name="connsiteX66" fmla="*/ 565924 w 3270095"/>
              <a:gd name="connsiteY66" fmla="*/ 643054 h 2488581"/>
              <a:gd name="connsiteX67" fmla="*/ 554773 w 3270095"/>
              <a:gd name="connsiteY67" fmla="*/ 662568 h 2488581"/>
              <a:gd name="connsiteX68" fmla="*/ 554773 w 3270095"/>
              <a:gd name="connsiteY68" fmla="*/ 693234 h 2488581"/>
              <a:gd name="connsiteX69" fmla="*/ 585439 w 3270095"/>
              <a:gd name="connsiteY69" fmla="*/ 813110 h 2488581"/>
              <a:gd name="connsiteX70" fmla="*/ 577076 w 3270095"/>
              <a:gd name="connsiteY70" fmla="*/ 866078 h 2488581"/>
              <a:gd name="connsiteX71" fmla="*/ 602166 w 3270095"/>
              <a:gd name="connsiteY71" fmla="*/ 907895 h 2488581"/>
              <a:gd name="connsiteX72" fmla="*/ 624468 w 3270095"/>
              <a:gd name="connsiteY72" fmla="*/ 999893 h 2488581"/>
              <a:gd name="connsiteX73" fmla="*/ 624468 w 3270095"/>
              <a:gd name="connsiteY73" fmla="*/ 1072376 h 2488581"/>
              <a:gd name="connsiteX74" fmla="*/ 607741 w 3270095"/>
              <a:gd name="connsiteY74" fmla="*/ 1133707 h 2488581"/>
              <a:gd name="connsiteX75" fmla="*/ 602166 w 3270095"/>
              <a:gd name="connsiteY75" fmla="*/ 1189464 h 2488581"/>
              <a:gd name="connsiteX76" fmla="*/ 607741 w 3270095"/>
              <a:gd name="connsiteY76" fmla="*/ 1225705 h 2488581"/>
              <a:gd name="connsiteX77" fmla="*/ 618893 w 3270095"/>
              <a:gd name="connsiteY77" fmla="*/ 1320490 h 2488581"/>
              <a:gd name="connsiteX78" fmla="*/ 616105 w 3270095"/>
              <a:gd name="connsiteY78" fmla="*/ 1387398 h 2488581"/>
              <a:gd name="connsiteX79" fmla="*/ 588227 w 3270095"/>
              <a:gd name="connsiteY79" fmla="*/ 1454305 h 2488581"/>
              <a:gd name="connsiteX80" fmla="*/ 549198 w 3270095"/>
              <a:gd name="connsiteY80" fmla="*/ 1501698 h 2488581"/>
              <a:gd name="connsiteX81" fmla="*/ 515744 w 3270095"/>
              <a:gd name="connsiteY81" fmla="*/ 1535151 h 2488581"/>
              <a:gd name="connsiteX82" fmla="*/ 487866 w 3270095"/>
              <a:gd name="connsiteY82" fmla="*/ 1568605 h 2488581"/>
              <a:gd name="connsiteX83" fmla="*/ 496229 w 3270095"/>
              <a:gd name="connsiteY83" fmla="*/ 1607634 h 2488581"/>
              <a:gd name="connsiteX84" fmla="*/ 457200 w 3270095"/>
              <a:gd name="connsiteY84" fmla="*/ 1674542 h 2488581"/>
              <a:gd name="connsiteX85" fmla="*/ 457200 w 3270095"/>
              <a:gd name="connsiteY85" fmla="*/ 1707995 h 2488581"/>
              <a:gd name="connsiteX86" fmla="*/ 454412 w 3270095"/>
              <a:gd name="connsiteY86" fmla="*/ 1760964 h 2488581"/>
              <a:gd name="connsiteX87" fmla="*/ 432110 w 3270095"/>
              <a:gd name="connsiteY87" fmla="*/ 1827871 h 2488581"/>
              <a:gd name="connsiteX88" fmla="*/ 404232 w 3270095"/>
              <a:gd name="connsiteY88" fmla="*/ 1869688 h 2488581"/>
              <a:gd name="connsiteX89" fmla="*/ 370778 w 3270095"/>
              <a:gd name="connsiteY89" fmla="*/ 1900354 h 2488581"/>
              <a:gd name="connsiteX90" fmla="*/ 317810 w 3270095"/>
              <a:gd name="connsiteY90" fmla="*/ 1942171 h 2488581"/>
              <a:gd name="connsiteX91" fmla="*/ 287144 w 3270095"/>
              <a:gd name="connsiteY91" fmla="*/ 1961685 h 2488581"/>
              <a:gd name="connsiteX92" fmla="*/ 264841 w 3270095"/>
              <a:gd name="connsiteY92" fmla="*/ 2023017 h 2488581"/>
              <a:gd name="connsiteX93" fmla="*/ 239751 w 3270095"/>
              <a:gd name="connsiteY93" fmla="*/ 2070410 h 2488581"/>
              <a:gd name="connsiteX94" fmla="*/ 217449 w 3270095"/>
              <a:gd name="connsiteY94" fmla="*/ 2128954 h 2488581"/>
              <a:gd name="connsiteX95" fmla="*/ 197934 w 3270095"/>
              <a:gd name="connsiteY95" fmla="*/ 2151256 h 2488581"/>
              <a:gd name="connsiteX96" fmla="*/ 153329 w 3270095"/>
              <a:gd name="connsiteY96" fmla="*/ 2195861 h 2488581"/>
              <a:gd name="connsiteX97" fmla="*/ 122663 w 3270095"/>
              <a:gd name="connsiteY97" fmla="*/ 2220951 h 2488581"/>
              <a:gd name="connsiteX98" fmla="*/ 114300 w 3270095"/>
              <a:gd name="connsiteY98" fmla="*/ 2254405 h 2488581"/>
              <a:gd name="connsiteX99" fmla="*/ 111512 w 3270095"/>
              <a:gd name="connsiteY99" fmla="*/ 2312949 h 2488581"/>
              <a:gd name="connsiteX100" fmla="*/ 94785 w 3270095"/>
              <a:gd name="connsiteY100" fmla="*/ 2377068 h 2488581"/>
              <a:gd name="connsiteX101" fmla="*/ 44605 w 3270095"/>
              <a:gd name="connsiteY101" fmla="*/ 2463490 h 2488581"/>
              <a:gd name="connsiteX102" fmla="*/ 0 w 3270095"/>
              <a:gd name="connsiteY102" fmla="*/ 2488581 h 2488581"/>
              <a:gd name="connsiteX0" fmla="*/ 3256156 w 3270095"/>
              <a:gd name="connsiteY0" fmla="*/ 1013832 h 2488581"/>
              <a:gd name="connsiteX1" fmla="*/ 3264520 w 3270095"/>
              <a:gd name="connsiteY1" fmla="*/ 952500 h 2488581"/>
              <a:gd name="connsiteX2" fmla="*/ 3242217 w 3270095"/>
              <a:gd name="connsiteY2" fmla="*/ 896744 h 2488581"/>
              <a:gd name="connsiteX3" fmla="*/ 3228278 w 3270095"/>
              <a:gd name="connsiteY3" fmla="*/ 854927 h 2488581"/>
              <a:gd name="connsiteX4" fmla="*/ 3242217 w 3270095"/>
              <a:gd name="connsiteY4" fmla="*/ 793595 h 2488581"/>
              <a:gd name="connsiteX5" fmla="*/ 3267307 w 3270095"/>
              <a:gd name="connsiteY5" fmla="*/ 748990 h 2488581"/>
              <a:gd name="connsiteX6" fmla="*/ 3258944 w 3270095"/>
              <a:gd name="connsiteY6" fmla="*/ 687659 h 2488581"/>
              <a:gd name="connsiteX7" fmla="*/ 3239429 w 3270095"/>
              <a:gd name="connsiteY7" fmla="*/ 623539 h 2488581"/>
              <a:gd name="connsiteX8" fmla="*/ 3223554 w 3270095"/>
              <a:gd name="connsiteY8" fmla="*/ 574085 h 2488581"/>
              <a:gd name="connsiteX9" fmla="*/ 3223554 w 3270095"/>
              <a:gd name="connsiteY9" fmla="*/ 571145 h 2488581"/>
              <a:gd name="connsiteX10" fmla="*/ 3189249 w 3270095"/>
              <a:gd name="connsiteY10" fmla="*/ 534329 h 2488581"/>
              <a:gd name="connsiteX11" fmla="*/ 3133493 w 3270095"/>
              <a:gd name="connsiteY11" fmla="*/ 500876 h 2488581"/>
              <a:gd name="connsiteX12" fmla="*/ 3077737 w 3270095"/>
              <a:gd name="connsiteY12" fmla="*/ 464634 h 2488581"/>
              <a:gd name="connsiteX13" fmla="*/ 3055434 w 3270095"/>
              <a:gd name="connsiteY13" fmla="*/ 442332 h 2488581"/>
              <a:gd name="connsiteX14" fmla="*/ 3002466 w 3270095"/>
              <a:gd name="connsiteY14" fmla="*/ 464634 h 2488581"/>
              <a:gd name="connsiteX15" fmla="*/ 2974588 w 3270095"/>
              <a:gd name="connsiteY15" fmla="*/ 478573 h 2488581"/>
              <a:gd name="connsiteX16" fmla="*/ 2938346 w 3270095"/>
              <a:gd name="connsiteY16" fmla="*/ 447907 h 2488581"/>
              <a:gd name="connsiteX17" fmla="*/ 2882590 w 3270095"/>
              <a:gd name="connsiteY17" fmla="*/ 442332 h 2488581"/>
              <a:gd name="connsiteX18" fmla="*/ 2832410 w 3270095"/>
              <a:gd name="connsiteY18" fmla="*/ 439544 h 2488581"/>
              <a:gd name="connsiteX19" fmla="*/ 2801744 w 3270095"/>
              <a:gd name="connsiteY19" fmla="*/ 414454 h 2488581"/>
              <a:gd name="connsiteX20" fmla="*/ 2737624 w 3270095"/>
              <a:gd name="connsiteY20" fmla="*/ 372637 h 2488581"/>
              <a:gd name="connsiteX21" fmla="*/ 2687444 w 3270095"/>
              <a:gd name="connsiteY21" fmla="*/ 341971 h 2488581"/>
              <a:gd name="connsiteX22" fmla="*/ 2631688 w 3270095"/>
              <a:gd name="connsiteY22" fmla="*/ 316881 h 2488581"/>
              <a:gd name="connsiteX23" fmla="*/ 2556417 w 3270095"/>
              <a:gd name="connsiteY23" fmla="*/ 277851 h 2488581"/>
              <a:gd name="connsiteX24" fmla="*/ 2520176 w 3270095"/>
              <a:gd name="connsiteY24" fmla="*/ 266700 h 2488581"/>
              <a:gd name="connsiteX25" fmla="*/ 2436541 w 3270095"/>
              <a:gd name="connsiteY25" fmla="*/ 255549 h 2488581"/>
              <a:gd name="connsiteX26" fmla="*/ 2369634 w 3270095"/>
              <a:gd name="connsiteY26" fmla="*/ 286215 h 2488581"/>
              <a:gd name="connsiteX27" fmla="*/ 2316666 w 3270095"/>
              <a:gd name="connsiteY27" fmla="*/ 280639 h 2488581"/>
              <a:gd name="connsiteX28" fmla="*/ 2280424 w 3270095"/>
              <a:gd name="connsiteY28" fmla="*/ 258337 h 2488581"/>
              <a:gd name="connsiteX29" fmla="*/ 2210729 w 3270095"/>
              <a:gd name="connsiteY29" fmla="*/ 258337 h 2488581"/>
              <a:gd name="connsiteX30" fmla="*/ 2138246 w 3270095"/>
              <a:gd name="connsiteY30" fmla="*/ 280639 h 2488581"/>
              <a:gd name="connsiteX31" fmla="*/ 2102005 w 3270095"/>
              <a:gd name="connsiteY31" fmla="*/ 289003 h 2488581"/>
              <a:gd name="connsiteX32" fmla="*/ 2040673 w 3270095"/>
              <a:gd name="connsiteY32" fmla="*/ 283427 h 2488581"/>
              <a:gd name="connsiteX33" fmla="*/ 1979341 w 3270095"/>
              <a:gd name="connsiteY33" fmla="*/ 261125 h 2488581"/>
              <a:gd name="connsiteX34" fmla="*/ 1870617 w 3270095"/>
              <a:gd name="connsiteY34" fmla="*/ 261125 h 2488581"/>
              <a:gd name="connsiteX35" fmla="*/ 1814861 w 3270095"/>
              <a:gd name="connsiteY35" fmla="*/ 230459 h 2488581"/>
              <a:gd name="connsiteX36" fmla="*/ 1778620 w 3270095"/>
              <a:gd name="connsiteY36" fmla="*/ 227671 h 2488581"/>
              <a:gd name="connsiteX37" fmla="*/ 1717288 w 3270095"/>
              <a:gd name="connsiteY37" fmla="*/ 194217 h 2488581"/>
              <a:gd name="connsiteX38" fmla="*/ 1681046 w 3270095"/>
              <a:gd name="connsiteY38" fmla="*/ 160764 h 2488581"/>
              <a:gd name="connsiteX39" fmla="*/ 1625290 w 3270095"/>
              <a:gd name="connsiteY39" fmla="*/ 121734 h 2488581"/>
              <a:gd name="connsiteX40" fmla="*/ 1580685 w 3270095"/>
              <a:gd name="connsiteY40" fmla="*/ 77129 h 2488581"/>
              <a:gd name="connsiteX41" fmla="*/ 1533293 w 3270095"/>
              <a:gd name="connsiteY41" fmla="*/ 35312 h 2488581"/>
              <a:gd name="connsiteX42" fmla="*/ 1405054 w 3270095"/>
              <a:gd name="connsiteY42" fmla="*/ 43676 h 2488581"/>
              <a:gd name="connsiteX43" fmla="*/ 1352085 w 3270095"/>
              <a:gd name="connsiteY43" fmla="*/ 32525 h 2488581"/>
              <a:gd name="connsiteX44" fmla="*/ 1313056 w 3270095"/>
              <a:gd name="connsiteY44" fmla="*/ 7434 h 2488581"/>
              <a:gd name="connsiteX45" fmla="*/ 1257300 w 3270095"/>
              <a:gd name="connsiteY45" fmla="*/ 1859 h 2488581"/>
              <a:gd name="connsiteX46" fmla="*/ 1201544 w 3270095"/>
              <a:gd name="connsiteY46" fmla="*/ 18585 h 2488581"/>
              <a:gd name="connsiteX47" fmla="*/ 1137424 w 3270095"/>
              <a:gd name="connsiteY47" fmla="*/ 46464 h 2488581"/>
              <a:gd name="connsiteX48" fmla="*/ 1078880 w 3270095"/>
              <a:gd name="connsiteY48" fmla="*/ 68766 h 2488581"/>
              <a:gd name="connsiteX49" fmla="*/ 1039851 w 3270095"/>
              <a:gd name="connsiteY49" fmla="*/ 105007 h 2488581"/>
              <a:gd name="connsiteX50" fmla="*/ 1006398 w 3270095"/>
              <a:gd name="connsiteY50" fmla="*/ 135673 h 2488581"/>
              <a:gd name="connsiteX51" fmla="*/ 970156 w 3270095"/>
              <a:gd name="connsiteY51" fmla="*/ 152400 h 2488581"/>
              <a:gd name="connsiteX52" fmla="*/ 933915 w 3270095"/>
              <a:gd name="connsiteY52" fmla="*/ 166339 h 2488581"/>
              <a:gd name="connsiteX53" fmla="*/ 880946 w 3270095"/>
              <a:gd name="connsiteY53" fmla="*/ 205368 h 2488581"/>
              <a:gd name="connsiteX54" fmla="*/ 853068 w 3270095"/>
              <a:gd name="connsiteY54" fmla="*/ 222095 h 2488581"/>
              <a:gd name="connsiteX55" fmla="*/ 833554 w 3270095"/>
              <a:gd name="connsiteY55" fmla="*/ 263912 h 2488581"/>
              <a:gd name="connsiteX56" fmla="*/ 811251 w 3270095"/>
              <a:gd name="connsiteY56" fmla="*/ 302942 h 2488581"/>
              <a:gd name="connsiteX57" fmla="*/ 814039 w 3270095"/>
              <a:gd name="connsiteY57" fmla="*/ 339183 h 2488581"/>
              <a:gd name="connsiteX58" fmla="*/ 822402 w 3270095"/>
              <a:gd name="connsiteY58" fmla="*/ 375425 h 2488581"/>
              <a:gd name="connsiteX59" fmla="*/ 777798 w 3270095"/>
              <a:gd name="connsiteY59" fmla="*/ 392151 h 2488581"/>
              <a:gd name="connsiteX60" fmla="*/ 738768 w 3270095"/>
              <a:gd name="connsiteY60" fmla="*/ 431181 h 2488581"/>
              <a:gd name="connsiteX61" fmla="*/ 710890 w 3270095"/>
              <a:gd name="connsiteY61" fmla="*/ 470210 h 2488581"/>
              <a:gd name="connsiteX62" fmla="*/ 663498 w 3270095"/>
              <a:gd name="connsiteY62" fmla="*/ 520390 h 2488581"/>
              <a:gd name="connsiteX63" fmla="*/ 621680 w 3270095"/>
              <a:gd name="connsiteY63" fmla="*/ 564995 h 2488581"/>
              <a:gd name="connsiteX64" fmla="*/ 599378 w 3270095"/>
              <a:gd name="connsiteY64" fmla="*/ 587298 h 2488581"/>
              <a:gd name="connsiteX65" fmla="*/ 565924 w 3270095"/>
              <a:gd name="connsiteY65" fmla="*/ 643054 h 2488581"/>
              <a:gd name="connsiteX66" fmla="*/ 554773 w 3270095"/>
              <a:gd name="connsiteY66" fmla="*/ 662568 h 2488581"/>
              <a:gd name="connsiteX67" fmla="*/ 554773 w 3270095"/>
              <a:gd name="connsiteY67" fmla="*/ 693234 h 2488581"/>
              <a:gd name="connsiteX68" fmla="*/ 585439 w 3270095"/>
              <a:gd name="connsiteY68" fmla="*/ 813110 h 2488581"/>
              <a:gd name="connsiteX69" fmla="*/ 577076 w 3270095"/>
              <a:gd name="connsiteY69" fmla="*/ 866078 h 2488581"/>
              <a:gd name="connsiteX70" fmla="*/ 602166 w 3270095"/>
              <a:gd name="connsiteY70" fmla="*/ 907895 h 2488581"/>
              <a:gd name="connsiteX71" fmla="*/ 624468 w 3270095"/>
              <a:gd name="connsiteY71" fmla="*/ 999893 h 2488581"/>
              <a:gd name="connsiteX72" fmla="*/ 624468 w 3270095"/>
              <a:gd name="connsiteY72" fmla="*/ 1072376 h 2488581"/>
              <a:gd name="connsiteX73" fmla="*/ 607741 w 3270095"/>
              <a:gd name="connsiteY73" fmla="*/ 1133707 h 2488581"/>
              <a:gd name="connsiteX74" fmla="*/ 602166 w 3270095"/>
              <a:gd name="connsiteY74" fmla="*/ 1189464 h 2488581"/>
              <a:gd name="connsiteX75" fmla="*/ 607741 w 3270095"/>
              <a:gd name="connsiteY75" fmla="*/ 1225705 h 2488581"/>
              <a:gd name="connsiteX76" fmla="*/ 618893 w 3270095"/>
              <a:gd name="connsiteY76" fmla="*/ 1320490 h 2488581"/>
              <a:gd name="connsiteX77" fmla="*/ 616105 w 3270095"/>
              <a:gd name="connsiteY77" fmla="*/ 1387398 h 2488581"/>
              <a:gd name="connsiteX78" fmla="*/ 588227 w 3270095"/>
              <a:gd name="connsiteY78" fmla="*/ 1454305 h 2488581"/>
              <a:gd name="connsiteX79" fmla="*/ 549198 w 3270095"/>
              <a:gd name="connsiteY79" fmla="*/ 1501698 h 2488581"/>
              <a:gd name="connsiteX80" fmla="*/ 515744 w 3270095"/>
              <a:gd name="connsiteY80" fmla="*/ 1535151 h 2488581"/>
              <a:gd name="connsiteX81" fmla="*/ 487866 w 3270095"/>
              <a:gd name="connsiteY81" fmla="*/ 1568605 h 2488581"/>
              <a:gd name="connsiteX82" fmla="*/ 496229 w 3270095"/>
              <a:gd name="connsiteY82" fmla="*/ 1607634 h 2488581"/>
              <a:gd name="connsiteX83" fmla="*/ 457200 w 3270095"/>
              <a:gd name="connsiteY83" fmla="*/ 1674542 h 2488581"/>
              <a:gd name="connsiteX84" fmla="*/ 457200 w 3270095"/>
              <a:gd name="connsiteY84" fmla="*/ 1707995 h 2488581"/>
              <a:gd name="connsiteX85" fmla="*/ 454412 w 3270095"/>
              <a:gd name="connsiteY85" fmla="*/ 1760964 h 2488581"/>
              <a:gd name="connsiteX86" fmla="*/ 432110 w 3270095"/>
              <a:gd name="connsiteY86" fmla="*/ 1827871 h 2488581"/>
              <a:gd name="connsiteX87" fmla="*/ 404232 w 3270095"/>
              <a:gd name="connsiteY87" fmla="*/ 1869688 h 2488581"/>
              <a:gd name="connsiteX88" fmla="*/ 370778 w 3270095"/>
              <a:gd name="connsiteY88" fmla="*/ 1900354 h 2488581"/>
              <a:gd name="connsiteX89" fmla="*/ 317810 w 3270095"/>
              <a:gd name="connsiteY89" fmla="*/ 1942171 h 2488581"/>
              <a:gd name="connsiteX90" fmla="*/ 287144 w 3270095"/>
              <a:gd name="connsiteY90" fmla="*/ 1961685 h 2488581"/>
              <a:gd name="connsiteX91" fmla="*/ 264841 w 3270095"/>
              <a:gd name="connsiteY91" fmla="*/ 2023017 h 2488581"/>
              <a:gd name="connsiteX92" fmla="*/ 239751 w 3270095"/>
              <a:gd name="connsiteY92" fmla="*/ 2070410 h 2488581"/>
              <a:gd name="connsiteX93" fmla="*/ 217449 w 3270095"/>
              <a:gd name="connsiteY93" fmla="*/ 2128954 h 2488581"/>
              <a:gd name="connsiteX94" fmla="*/ 197934 w 3270095"/>
              <a:gd name="connsiteY94" fmla="*/ 2151256 h 2488581"/>
              <a:gd name="connsiteX95" fmla="*/ 153329 w 3270095"/>
              <a:gd name="connsiteY95" fmla="*/ 2195861 h 2488581"/>
              <a:gd name="connsiteX96" fmla="*/ 122663 w 3270095"/>
              <a:gd name="connsiteY96" fmla="*/ 2220951 h 2488581"/>
              <a:gd name="connsiteX97" fmla="*/ 114300 w 3270095"/>
              <a:gd name="connsiteY97" fmla="*/ 2254405 h 2488581"/>
              <a:gd name="connsiteX98" fmla="*/ 111512 w 3270095"/>
              <a:gd name="connsiteY98" fmla="*/ 2312949 h 2488581"/>
              <a:gd name="connsiteX99" fmla="*/ 94785 w 3270095"/>
              <a:gd name="connsiteY99" fmla="*/ 2377068 h 2488581"/>
              <a:gd name="connsiteX100" fmla="*/ 44605 w 3270095"/>
              <a:gd name="connsiteY100" fmla="*/ 2463490 h 2488581"/>
              <a:gd name="connsiteX101" fmla="*/ 0 w 3270095"/>
              <a:gd name="connsiteY101" fmla="*/ 2488581 h 2488581"/>
              <a:gd name="connsiteX0" fmla="*/ 3264520 w 3270095"/>
              <a:gd name="connsiteY0" fmla="*/ 952500 h 2488581"/>
              <a:gd name="connsiteX1" fmla="*/ 3242217 w 3270095"/>
              <a:gd name="connsiteY1" fmla="*/ 896744 h 2488581"/>
              <a:gd name="connsiteX2" fmla="*/ 3228278 w 3270095"/>
              <a:gd name="connsiteY2" fmla="*/ 854927 h 2488581"/>
              <a:gd name="connsiteX3" fmla="*/ 3242217 w 3270095"/>
              <a:gd name="connsiteY3" fmla="*/ 793595 h 2488581"/>
              <a:gd name="connsiteX4" fmla="*/ 3267307 w 3270095"/>
              <a:gd name="connsiteY4" fmla="*/ 748990 h 2488581"/>
              <a:gd name="connsiteX5" fmla="*/ 3258944 w 3270095"/>
              <a:gd name="connsiteY5" fmla="*/ 687659 h 2488581"/>
              <a:gd name="connsiteX6" fmla="*/ 3239429 w 3270095"/>
              <a:gd name="connsiteY6" fmla="*/ 623539 h 2488581"/>
              <a:gd name="connsiteX7" fmla="*/ 3223554 w 3270095"/>
              <a:gd name="connsiteY7" fmla="*/ 574085 h 2488581"/>
              <a:gd name="connsiteX8" fmla="*/ 3223554 w 3270095"/>
              <a:gd name="connsiteY8" fmla="*/ 571145 h 2488581"/>
              <a:gd name="connsiteX9" fmla="*/ 3189249 w 3270095"/>
              <a:gd name="connsiteY9" fmla="*/ 534329 h 2488581"/>
              <a:gd name="connsiteX10" fmla="*/ 3133493 w 3270095"/>
              <a:gd name="connsiteY10" fmla="*/ 500876 h 2488581"/>
              <a:gd name="connsiteX11" fmla="*/ 3077737 w 3270095"/>
              <a:gd name="connsiteY11" fmla="*/ 464634 h 2488581"/>
              <a:gd name="connsiteX12" fmla="*/ 3055434 w 3270095"/>
              <a:gd name="connsiteY12" fmla="*/ 442332 h 2488581"/>
              <a:gd name="connsiteX13" fmla="*/ 3002466 w 3270095"/>
              <a:gd name="connsiteY13" fmla="*/ 464634 h 2488581"/>
              <a:gd name="connsiteX14" fmla="*/ 2974588 w 3270095"/>
              <a:gd name="connsiteY14" fmla="*/ 478573 h 2488581"/>
              <a:gd name="connsiteX15" fmla="*/ 2938346 w 3270095"/>
              <a:gd name="connsiteY15" fmla="*/ 447907 h 2488581"/>
              <a:gd name="connsiteX16" fmla="*/ 2882590 w 3270095"/>
              <a:gd name="connsiteY16" fmla="*/ 442332 h 2488581"/>
              <a:gd name="connsiteX17" fmla="*/ 2832410 w 3270095"/>
              <a:gd name="connsiteY17" fmla="*/ 439544 h 2488581"/>
              <a:gd name="connsiteX18" fmla="*/ 2801744 w 3270095"/>
              <a:gd name="connsiteY18" fmla="*/ 414454 h 2488581"/>
              <a:gd name="connsiteX19" fmla="*/ 2737624 w 3270095"/>
              <a:gd name="connsiteY19" fmla="*/ 372637 h 2488581"/>
              <a:gd name="connsiteX20" fmla="*/ 2687444 w 3270095"/>
              <a:gd name="connsiteY20" fmla="*/ 341971 h 2488581"/>
              <a:gd name="connsiteX21" fmla="*/ 2631688 w 3270095"/>
              <a:gd name="connsiteY21" fmla="*/ 316881 h 2488581"/>
              <a:gd name="connsiteX22" fmla="*/ 2556417 w 3270095"/>
              <a:gd name="connsiteY22" fmla="*/ 277851 h 2488581"/>
              <a:gd name="connsiteX23" fmla="*/ 2520176 w 3270095"/>
              <a:gd name="connsiteY23" fmla="*/ 266700 h 2488581"/>
              <a:gd name="connsiteX24" fmla="*/ 2436541 w 3270095"/>
              <a:gd name="connsiteY24" fmla="*/ 255549 h 2488581"/>
              <a:gd name="connsiteX25" fmla="*/ 2369634 w 3270095"/>
              <a:gd name="connsiteY25" fmla="*/ 286215 h 2488581"/>
              <a:gd name="connsiteX26" fmla="*/ 2316666 w 3270095"/>
              <a:gd name="connsiteY26" fmla="*/ 280639 h 2488581"/>
              <a:gd name="connsiteX27" fmla="*/ 2280424 w 3270095"/>
              <a:gd name="connsiteY27" fmla="*/ 258337 h 2488581"/>
              <a:gd name="connsiteX28" fmla="*/ 2210729 w 3270095"/>
              <a:gd name="connsiteY28" fmla="*/ 258337 h 2488581"/>
              <a:gd name="connsiteX29" fmla="*/ 2138246 w 3270095"/>
              <a:gd name="connsiteY29" fmla="*/ 280639 h 2488581"/>
              <a:gd name="connsiteX30" fmla="*/ 2102005 w 3270095"/>
              <a:gd name="connsiteY30" fmla="*/ 289003 h 2488581"/>
              <a:gd name="connsiteX31" fmla="*/ 2040673 w 3270095"/>
              <a:gd name="connsiteY31" fmla="*/ 283427 h 2488581"/>
              <a:gd name="connsiteX32" fmla="*/ 1979341 w 3270095"/>
              <a:gd name="connsiteY32" fmla="*/ 261125 h 2488581"/>
              <a:gd name="connsiteX33" fmla="*/ 1870617 w 3270095"/>
              <a:gd name="connsiteY33" fmla="*/ 261125 h 2488581"/>
              <a:gd name="connsiteX34" fmla="*/ 1814861 w 3270095"/>
              <a:gd name="connsiteY34" fmla="*/ 230459 h 2488581"/>
              <a:gd name="connsiteX35" fmla="*/ 1778620 w 3270095"/>
              <a:gd name="connsiteY35" fmla="*/ 227671 h 2488581"/>
              <a:gd name="connsiteX36" fmla="*/ 1717288 w 3270095"/>
              <a:gd name="connsiteY36" fmla="*/ 194217 h 2488581"/>
              <a:gd name="connsiteX37" fmla="*/ 1681046 w 3270095"/>
              <a:gd name="connsiteY37" fmla="*/ 160764 h 2488581"/>
              <a:gd name="connsiteX38" fmla="*/ 1625290 w 3270095"/>
              <a:gd name="connsiteY38" fmla="*/ 121734 h 2488581"/>
              <a:gd name="connsiteX39" fmla="*/ 1580685 w 3270095"/>
              <a:gd name="connsiteY39" fmla="*/ 77129 h 2488581"/>
              <a:gd name="connsiteX40" fmla="*/ 1533293 w 3270095"/>
              <a:gd name="connsiteY40" fmla="*/ 35312 h 2488581"/>
              <a:gd name="connsiteX41" fmla="*/ 1405054 w 3270095"/>
              <a:gd name="connsiteY41" fmla="*/ 43676 h 2488581"/>
              <a:gd name="connsiteX42" fmla="*/ 1352085 w 3270095"/>
              <a:gd name="connsiteY42" fmla="*/ 32525 h 2488581"/>
              <a:gd name="connsiteX43" fmla="*/ 1313056 w 3270095"/>
              <a:gd name="connsiteY43" fmla="*/ 7434 h 2488581"/>
              <a:gd name="connsiteX44" fmla="*/ 1257300 w 3270095"/>
              <a:gd name="connsiteY44" fmla="*/ 1859 h 2488581"/>
              <a:gd name="connsiteX45" fmla="*/ 1201544 w 3270095"/>
              <a:gd name="connsiteY45" fmla="*/ 18585 h 2488581"/>
              <a:gd name="connsiteX46" fmla="*/ 1137424 w 3270095"/>
              <a:gd name="connsiteY46" fmla="*/ 46464 h 2488581"/>
              <a:gd name="connsiteX47" fmla="*/ 1078880 w 3270095"/>
              <a:gd name="connsiteY47" fmla="*/ 68766 h 2488581"/>
              <a:gd name="connsiteX48" fmla="*/ 1039851 w 3270095"/>
              <a:gd name="connsiteY48" fmla="*/ 105007 h 2488581"/>
              <a:gd name="connsiteX49" fmla="*/ 1006398 w 3270095"/>
              <a:gd name="connsiteY49" fmla="*/ 135673 h 2488581"/>
              <a:gd name="connsiteX50" fmla="*/ 970156 w 3270095"/>
              <a:gd name="connsiteY50" fmla="*/ 152400 h 2488581"/>
              <a:gd name="connsiteX51" fmla="*/ 933915 w 3270095"/>
              <a:gd name="connsiteY51" fmla="*/ 166339 h 2488581"/>
              <a:gd name="connsiteX52" fmla="*/ 880946 w 3270095"/>
              <a:gd name="connsiteY52" fmla="*/ 205368 h 2488581"/>
              <a:gd name="connsiteX53" fmla="*/ 853068 w 3270095"/>
              <a:gd name="connsiteY53" fmla="*/ 222095 h 2488581"/>
              <a:gd name="connsiteX54" fmla="*/ 833554 w 3270095"/>
              <a:gd name="connsiteY54" fmla="*/ 263912 h 2488581"/>
              <a:gd name="connsiteX55" fmla="*/ 811251 w 3270095"/>
              <a:gd name="connsiteY55" fmla="*/ 302942 h 2488581"/>
              <a:gd name="connsiteX56" fmla="*/ 814039 w 3270095"/>
              <a:gd name="connsiteY56" fmla="*/ 339183 h 2488581"/>
              <a:gd name="connsiteX57" fmla="*/ 822402 w 3270095"/>
              <a:gd name="connsiteY57" fmla="*/ 375425 h 2488581"/>
              <a:gd name="connsiteX58" fmla="*/ 777798 w 3270095"/>
              <a:gd name="connsiteY58" fmla="*/ 392151 h 2488581"/>
              <a:gd name="connsiteX59" fmla="*/ 738768 w 3270095"/>
              <a:gd name="connsiteY59" fmla="*/ 431181 h 2488581"/>
              <a:gd name="connsiteX60" fmla="*/ 710890 w 3270095"/>
              <a:gd name="connsiteY60" fmla="*/ 470210 h 2488581"/>
              <a:gd name="connsiteX61" fmla="*/ 663498 w 3270095"/>
              <a:gd name="connsiteY61" fmla="*/ 520390 h 2488581"/>
              <a:gd name="connsiteX62" fmla="*/ 621680 w 3270095"/>
              <a:gd name="connsiteY62" fmla="*/ 564995 h 2488581"/>
              <a:gd name="connsiteX63" fmla="*/ 599378 w 3270095"/>
              <a:gd name="connsiteY63" fmla="*/ 587298 h 2488581"/>
              <a:gd name="connsiteX64" fmla="*/ 565924 w 3270095"/>
              <a:gd name="connsiteY64" fmla="*/ 643054 h 2488581"/>
              <a:gd name="connsiteX65" fmla="*/ 554773 w 3270095"/>
              <a:gd name="connsiteY65" fmla="*/ 662568 h 2488581"/>
              <a:gd name="connsiteX66" fmla="*/ 554773 w 3270095"/>
              <a:gd name="connsiteY66" fmla="*/ 693234 h 2488581"/>
              <a:gd name="connsiteX67" fmla="*/ 585439 w 3270095"/>
              <a:gd name="connsiteY67" fmla="*/ 813110 h 2488581"/>
              <a:gd name="connsiteX68" fmla="*/ 577076 w 3270095"/>
              <a:gd name="connsiteY68" fmla="*/ 866078 h 2488581"/>
              <a:gd name="connsiteX69" fmla="*/ 602166 w 3270095"/>
              <a:gd name="connsiteY69" fmla="*/ 907895 h 2488581"/>
              <a:gd name="connsiteX70" fmla="*/ 624468 w 3270095"/>
              <a:gd name="connsiteY70" fmla="*/ 999893 h 2488581"/>
              <a:gd name="connsiteX71" fmla="*/ 624468 w 3270095"/>
              <a:gd name="connsiteY71" fmla="*/ 1072376 h 2488581"/>
              <a:gd name="connsiteX72" fmla="*/ 607741 w 3270095"/>
              <a:gd name="connsiteY72" fmla="*/ 1133707 h 2488581"/>
              <a:gd name="connsiteX73" fmla="*/ 602166 w 3270095"/>
              <a:gd name="connsiteY73" fmla="*/ 1189464 h 2488581"/>
              <a:gd name="connsiteX74" fmla="*/ 607741 w 3270095"/>
              <a:gd name="connsiteY74" fmla="*/ 1225705 h 2488581"/>
              <a:gd name="connsiteX75" fmla="*/ 618893 w 3270095"/>
              <a:gd name="connsiteY75" fmla="*/ 1320490 h 2488581"/>
              <a:gd name="connsiteX76" fmla="*/ 616105 w 3270095"/>
              <a:gd name="connsiteY76" fmla="*/ 1387398 h 2488581"/>
              <a:gd name="connsiteX77" fmla="*/ 588227 w 3270095"/>
              <a:gd name="connsiteY77" fmla="*/ 1454305 h 2488581"/>
              <a:gd name="connsiteX78" fmla="*/ 549198 w 3270095"/>
              <a:gd name="connsiteY78" fmla="*/ 1501698 h 2488581"/>
              <a:gd name="connsiteX79" fmla="*/ 515744 w 3270095"/>
              <a:gd name="connsiteY79" fmla="*/ 1535151 h 2488581"/>
              <a:gd name="connsiteX80" fmla="*/ 487866 w 3270095"/>
              <a:gd name="connsiteY80" fmla="*/ 1568605 h 2488581"/>
              <a:gd name="connsiteX81" fmla="*/ 496229 w 3270095"/>
              <a:gd name="connsiteY81" fmla="*/ 1607634 h 2488581"/>
              <a:gd name="connsiteX82" fmla="*/ 457200 w 3270095"/>
              <a:gd name="connsiteY82" fmla="*/ 1674542 h 2488581"/>
              <a:gd name="connsiteX83" fmla="*/ 457200 w 3270095"/>
              <a:gd name="connsiteY83" fmla="*/ 1707995 h 2488581"/>
              <a:gd name="connsiteX84" fmla="*/ 454412 w 3270095"/>
              <a:gd name="connsiteY84" fmla="*/ 1760964 h 2488581"/>
              <a:gd name="connsiteX85" fmla="*/ 432110 w 3270095"/>
              <a:gd name="connsiteY85" fmla="*/ 1827871 h 2488581"/>
              <a:gd name="connsiteX86" fmla="*/ 404232 w 3270095"/>
              <a:gd name="connsiteY86" fmla="*/ 1869688 h 2488581"/>
              <a:gd name="connsiteX87" fmla="*/ 370778 w 3270095"/>
              <a:gd name="connsiteY87" fmla="*/ 1900354 h 2488581"/>
              <a:gd name="connsiteX88" fmla="*/ 317810 w 3270095"/>
              <a:gd name="connsiteY88" fmla="*/ 1942171 h 2488581"/>
              <a:gd name="connsiteX89" fmla="*/ 287144 w 3270095"/>
              <a:gd name="connsiteY89" fmla="*/ 1961685 h 2488581"/>
              <a:gd name="connsiteX90" fmla="*/ 264841 w 3270095"/>
              <a:gd name="connsiteY90" fmla="*/ 2023017 h 2488581"/>
              <a:gd name="connsiteX91" fmla="*/ 239751 w 3270095"/>
              <a:gd name="connsiteY91" fmla="*/ 2070410 h 2488581"/>
              <a:gd name="connsiteX92" fmla="*/ 217449 w 3270095"/>
              <a:gd name="connsiteY92" fmla="*/ 2128954 h 2488581"/>
              <a:gd name="connsiteX93" fmla="*/ 197934 w 3270095"/>
              <a:gd name="connsiteY93" fmla="*/ 2151256 h 2488581"/>
              <a:gd name="connsiteX94" fmla="*/ 153329 w 3270095"/>
              <a:gd name="connsiteY94" fmla="*/ 2195861 h 2488581"/>
              <a:gd name="connsiteX95" fmla="*/ 122663 w 3270095"/>
              <a:gd name="connsiteY95" fmla="*/ 2220951 h 2488581"/>
              <a:gd name="connsiteX96" fmla="*/ 114300 w 3270095"/>
              <a:gd name="connsiteY96" fmla="*/ 2254405 h 2488581"/>
              <a:gd name="connsiteX97" fmla="*/ 111512 w 3270095"/>
              <a:gd name="connsiteY97" fmla="*/ 2312949 h 2488581"/>
              <a:gd name="connsiteX98" fmla="*/ 94785 w 3270095"/>
              <a:gd name="connsiteY98" fmla="*/ 2377068 h 2488581"/>
              <a:gd name="connsiteX99" fmla="*/ 44605 w 3270095"/>
              <a:gd name="connsiteY99" fmla="*/ 2463490 h 2488581"/>
              <a:gd name="connsiteX100" fmla="*/ 0 w 3270095"/>
              <a:gd name="connsiteY100" fmla="*/ 2488581 h 2488581"/>
              <a:gd name="connsiteX0" fmla="*/ 3242217 w 3270095"/>
              <a:gd name="connsiteY0" fmla="*/ 896744 h 2488581"/>
              <a:gd name="connsiteX1" fmla="*/ 3228278 w 3270095"/>
              <a:gd name="connsiteY1" fmla="*/ 854927 h 2488581"/>
              <a:gd name="connsiteX2" fmla="*/ 3242217 w 3270095"/>
              <a:gd name="connsiteY2" fmla="*/ 793595 h 2488581"/>
              <a:gd name="connsiteX3" fmla="*/ 3267307 w 3270095"/>
              <a:gd name="connsiteY3" fmla="*/ 748990 h 2488581"/>
              <a:gd name="connsiteX4" fmla="*/ 3258944 w 3270095"/>
              <a:gd name="connsiteY4" fmla="*/ 687659 h 2488581"/>
              <a:gd name="connsiteX5" fmla="*/ 3239429 w 3270095"/>
              <a:gd name="connsiteY5" fmla="*/ 623539 h 2488581"/>
              <a:gd name="connsiteX6" fmla="*/ 3223554 w 3270095"/>
              <a:gd name="connsiteY6" fmla="*/ 574085 h 2488581"/>
              <a:gd name="connsiteX7" fmla="*/ 3223554 w 3270095"/>
              <a:gd name="connsiteY7" fmla="*/ 571145 h 2488581"/>
              <a:gd name="connsiteX8" fmla="*/ 3189249 w 3270095"/>
              <a:gd name="connsiteY8" fmla="*/ 534329 h 2488581"/>
              <a:gd name="connsiteX9" fmla="*/ 3133493 w 3270095"/>
              <a:gd name="connsiteY9" fmla="*/ 500876 h 2488581"/>
              <a:gd name="connsiteX10" fmla="*/ 3077737 w 3270095"/>
              <a:gd name="connsiteY10" fmla="*/ 464634 h 2488581"/>
              <a:gd name="connsiteX11" fmla="*/ 3055434 w 3270095"/>
              <a:gd name="connsiteY11" fmla="*/ 442332 h 2488581"/>
              <a:gd name="connsiteX12" fmla="*/ 3002466 w 3270095"/>
              <a:gd name="connsiteY12" fmla="*/ 464634 h 2488581"/>
              <a:gd name="connsiteX13" fmla="*/ 2974588 w 3270095"/>
              <a:gd name="connsiteY13" fmla="*/ 478573 h 2488581"/>
              <a:gd name="connsiteX14" fmla="*/ 2938346 w 3270095"/>
              <a:gd name="connsiteY14" fmla="*/ 447907 h 2488581"/>
              <a:gd name="connsiteX15" fmla="*/ 2882590 w 3270095"/>
              <a:gd name="connsiteY15" fmla="*/ 442332 h 2488581"/>
              <a:gd name="connsiteX16" fmla="*/ 2832410 w 3270095"/>
              <a:gd name="connsiteY16" fmla="*/ 439544 h 2488581"/>
              <a:gd name="connsiteX17" fmla="*/ 2801744 w 3270095"/>
              <a:gd name="connsiteY17" fmla="*/ 414454 h 2488581"/>
              <a:gd name="connsiteX18" fmla="*/ 2737624 w 3270095"/>
              <a:gd name="connsiteY18" fmla="*/ 372637 h 2488581"/>
              <a:gd name="connsiteX19" fmla="*/ 2687444 w 3270095"/>
              <a:gd name="connsiteY19" fmla="*/ 341971 h 2488581"/>
              <a:gd name="connsiteX20" fmla="*/ 2631688 w 3270095"/>
              <a:gd name="connsiteY20" fmla="*/ 316881 h 2488581"/>
              <a:gd name="connsiteX21" fmla="*/ 2556417 w 3270095"/>
              <a:gd name="connsiteY21" fmla="*/ 277851 h 2488581"/>
              <a:gd name="connsiteX22" fmla="*/ 2520176 w 3270095"/>
              <a:gd name="connsiteY22" fmla="*/ 266700 h 2488581"/>
              <a:gd name="connsiteX23" fmla="*/ 2436541 w 3270095"/>
              <a:gd name="connsiteY23" fmla="*/ 255549 h 2488581"/>
              <a:gd name="connsiteX24" fmla="*/ 2369634 w 3270095"/>
              <a:gd name="connsiteY24" fmla="*/ 286215 h 2488581"/>
              <a:gd name="connsiteX25" fmla="*/ 2316666 w 3270095"/>
              <a:gd name="connsiteY25" fmla="*/ 280639 h 2488581"/>
              <a:gd name="connsiteX26" fmla="*/ 2280424 w 3270095"/>
              <a:gd name="connsiteY26" fmla="*/ 258337 h 2488581"/>
              <a:gd name="connsiteX27" fmla="*/ 2210729 w 3270095"/>
              <a:gd name="connsiteY27" fmla="*/ 258337 h 2488581"/>
              <a:gd name="connsiteX28" fmla="*/ 2138246 w 3270095"/>
              <a:gd name="connsiteY28" fmla="*/ 280639 h 2488581"/>
              <a:gd name="connsiteX29" fmla="*/ 2102005 w 3270095"/>
              <a:gd name="connsiteY29" fmla="*/ 289003 h 2488581"/>
              <a:gd name="connsiteX30" fmla="*/ 2040673 w 3270095"/>
              <a:gd name="connsiteY30" fmla="*/ 283427 h 2488581"/>
              <a:gd name="connsiteX31" fmla="*/ 1979341 w 3270095"/>
              <a:gd name="connsiteY31" fmla="*/ 261125 h 2488581"/>
              <a:gd name="connsiteX32" fmla="*/ 1870617 w 3270095"/>
              <a:gd name="connsiteY32" fmla="*/ 261125 h 2488581"/>
              <a:gd name="connsiteX33" fmla="*/ 1814861 w 3270095"/>
              <a:gd name="connsiteY33" fmla="*/ 230459 h 2488581"/>
              <a:gd name="connsiteX34" fmla="*/ 1778620 w 3270095"/>
              <a:gd name="connsiteY34" fmla="*/ 227671 h 2488581"/>
              <a:gd name="connsiteX35" fmla="*/ 1717288 w 3270095"/>
              <a:gd name="connsiteY35" fmla="*/ 194217 h 2488581"/>
              <a:gd name="connsiteX36" fmla="*/ 1681046 w 3270095"/>
              <a:gd name="connsiteY36" fmla="*/ 160764 h 2488581"/>
              <a:gd name="connsiteX37" fmla="*/ 1625290 w 3270095"/>
              <a:gd name="connsiteY37" fmla="*/ 121734 h 2488581"/>
              <a:gd name="connsiteX38" fmla="*/ 1580685 w 3270095"/>
              <a:gd name="connsiteY38" fmla="*/ 77129 h 2488581"/>
              <a:gd name="connsiteX39" fmla="*/ 1533293 w 3270095"/>
              <a:gd name="connsiteY39" fmla="*/ 35312 h 2488581"/>
              <a:gd name="connsiteX40" fmla="*/ 1405054 w 3270095"/>
              <a:gd name="connsiteY40" fmla="*/ 43676 h 2488581"/>
              <a:gd name="connsiteX41" fmla="*/ 1352085 w 3270095"/>
              <a:gd name="connsiteY41" fmla="*/ 32525 h 2488581"/>
              <a:gd name="connsiteX42" fmla="*/ 1313056 w 3270095"/>
              <a:gd name="connsiteY42" fmla="*/ 7434 h 2488581"/>
              <a:gd name="connsiteX43" fmla="*/ 1257300 w 3270095"/>
              <a:gd name="connsiteY43" fmla="*/ 1859 h 2488581"/>
              <a:gd name="connsiteX44" fmla="*/ 1201544 w 3270095"/>
              <a:gd name="connsiteY44" fmla="*/ 18585 h 2488581"/>
              <a:gd name="connsiteX45" fmla="*/ 1137424 w 3270095"/>
              <a:gd name="connsiteY45" fmla="*/ 46464 h 2488581"/>
              <a:gd name="connsiteX46" fmla="*/ 1078880 w 3270095"/>
              <a:gd name="connsiteY46" fmla="*/ 68766 h 2488581"/>
              <a:gd name="connsiteX47" fmla="*/ 1039851 w 3270095"/>
              <a:gd name="connsiteY47" fmla="*/ 105007 h 2488581"/>
              <a:gd name="connsiteX48" fmla="*/ 1006398 w 3270095"/>
              <a:gd name="connsiteY48" fmla="*/ 135673 h 2488581"/>
              <a:gd name="connsiteX49" fmla="*/ 970156 w 3270095"/>
              <a:gd name="connsiteY49" fmla="*/ 152400 h 2488581"/>
              <a:gd name="connsiteX50" fmla="*/ 933915 w 3270095"/>
              <a:gd name="connsiteY50" fmla="*/ 166339 h 2488581"/>
              <a:gd name="connsiteX51" fmla="*/ 880946 w 3270095"/>
              <a:gd name="connsiteY51" fmla="*/ 205368 h 2488581"/>
              <a:gd name="connsiteX52" fmla="*/ 853068 w 3270095"/>
              <a:gd name="connsiteY52" fmla="*/ 222095 h 2488581"/>
              <a:gd name="connsiteX53" fmla="*/ 833554 w 3270095"/>
              <a:gd name="connsiteY53" fmla="*/ 263912 h 2488581"/>
              <a:gd name="connsiteX54" fmla="*/ 811251 w 3270095"/>
              <a:gd name="connsiteY54" fmla="*/ 302942 h 2488581"/>
              <a:gd name="connsiteX55" fmla="*/ 814039 w 3270095"/>
              <a:gd name="connsiteY55" fmla="*/ 339183 h 2488581"/>
              <a:gd name="connsiteX56" fmla="*/ 822402 w 3270095"/>
              <a:gd name="connsiteY56" fmla="*/ 375425 h 2488581"/>
              <a:gd name="connsiteX57" fmla="*/ 777798 w 3270095"/>
              <a:gd name="connsiteY57" fmla="*/ 392151 h 2488581"/>
              <a:gd name="connsiteX58" fmla="*/ 738768 w 3270095"/>
              <a:gd name="connsiteY58" fmla="*/ 431181 h 2488581"/>
              <a:gd name="connsiteX59" fmla="*/ 710890 w 3270095"/>
              <a:gd name="connsiteY59" fmla="*/ 470210 h 2488581"/>
              <a:gd name="connsiteX60" fmla="*/ 663498 w 3270095"/>
              <a:gd name="connsiteY60" fmla="*/ 520390 h 2488581"/>
              <a:gd name="connsiteX61" fmla="*/ 621680 w 3270095"/>
              <a:gd name="connsiteY61" fmla="*/ 564995 h 2488581"/>
              <a:gd name="connsiteX62" fmla="*/ 599378 w 3270095"/>
              <a:gd name="connsiteY62" fmla="*/ 587298 h 2488581"/>
              <a:gd name="connsiteX63" fmla="*/ 565924 w 3270095"/>
              <a:gd name="connsiteY63" fmla="*/ 643054 h 2488581"/>
              <a:gd name="connsiteX64" fmla="*/ 554773 w 3270095"/>
              <a:gd name="connsiteY64" fmla="*/ 662568 h 2488581"/>
              <a:gd name="connsiteX65" fmla="*/ 554773 w 3270095"/>
              <a:gd name="connsiteY65" fmla="*/ 693234 h 2488581"/>
              <a:gd name="connsiteX66" fmla="*/ 585439 w 3270095"/>
              <a:gd name="connsiteY66" fmla="*/ 813110 h 2488581"/>
              <a:gd name="connsiteX67" fmla="*/ 577076 w 3270095"/>
              <a:gd name="connsiteY67" fmla="*/ 866078 h 2488581"/>
              <a:gd name="connsiteX68" fmla="*/ 602166 w 3270095"/>
              <a:gd name="connsiteY68" fmla="*/ 907895 h 2488581"/>
              <a:gd name="connsiteX69" fmla="*/ 624468 w 3270095"/>
              <a:gd name="connsiteY69" fmla="*/ 999893 h 2488581"/>
              <a:gd name="connsiteX70" fmla="*/ 624468 w 3270095"/>
              <a:gd name="connsiteY70" fmla="*/ 1072376 h 2488581"/>
              <a:gd name="connsiteX71" fmla="*/ 607741 w 3270095"/>
              <a:gd name="connsiteY71" fmla="*/ 1133707 h 2488581"/>
              <a:gd name="connsiteX72" fmla="*/ 602166 w 3270095"/>
              <a:gd name="connsiteY72" fmla="*/ 1189464 h 2488581"/>
              <a:gd name="connsiteX73" fmla="*/ 607741 w 3270095"/>
              <a:gd name="connsiteY73" fmla="*/ 1225705 h 2488581"/>
              <a:gd name="connsiteX74" fmla="*/ 618893 w 3270095"/>
              <a:gd name="connsiteY74" fmla="*/ 1320490 h 2488581"/>
              <a:gd name="connsiteX75" fmla="*/ 616105 w 3270095"/>
              <a:gd name="connsiteY75" fmla="*/ 1387398 h 2488581"/>
              <a:gd name="connsiteX76" fmla="*/ 588227 w 3270095"/>
              <a:gd name="connsiteY76" fmla="*/ 1454305 h 2488581"/>
              <a:gd name="connsiteX77" fmla="*/ 549198 w 3270095"/>
              <a:gd name="connsiteY77" fmla="*/ 1501698 h 2488581"/>
              <a:gd name="connsiteX78" fmla="*/ 515744 w 3270095"/>
              <a:gd name="connsiteY78" fmla="*/ 1535151 h 2488581"/>
              <a:gd name="connsiteX79" fmla="*/ 487866 w 3270095"/>
              <a:gd name="connsiteY79" fmla="*/ 1568605 h 2488581"/>
              <a:gd name="connsiteX80" fmla="*/ 496229 w 3270095"/>
              <a:gd name="connsiteY80" fmla="*/ 1607634 h 2488581"/>
              <a:gd name="connsiteX81" fmla="*/ 457200 w 3270095"/>
              <a:gd name="connsiteY81" fmla="*/ 1674542 h 2488581"/>
              <a:gd name="connsiteX82" fmla="*/ 457200 w 3270095"/>
              <a:gd name="connsiteY82" fmla="*/ 1707995 h 2488581"/>
              <a:gd name="connsiteX83" fmla="*/ 454412 w 3270095"/>
              <a:gd name="connsiteY83" fmla="*/ 1760964 h 2488581"/>
              <a:gd name="connsiteX84" fmla="*/ 432110 w 3270095"/>
              <a:gd name="connsiteY84" fmla="*/ 1827871 h 2488581"/>
              <a:gd name="connsiteX85" fmla="*/ 404232 w 3270095"/>
              <a:gd name="connsiteY85" fmla="*/ 1869688 h 2488581"/>
              <a:gd name="connsiteX86" fmla="*/ 370778 w 3270095"/>
              <a:gd name="connsiteY86" fmla="*/ 1900354 h 2488581"/>
              <a:gd name="connsiteX87" fmla="*/ 317810 w 3270095"/>
              <a:gd name="connsiteY87" fmla="*/ 1942171 h 2488581"/>
              <a:gd name="connsiteX88" fmla="*/ 287144 w 3270095"/>
              <a:gd name="connsiteY88" fmla="*/ 1961685 h 2488581"/>
              <a:gd name="connsiteX89" fmla="*/ 264841 w 3270095"/>
              <a:gd name="connsiteY89" fmla="*/ 2023017 h 2488581"/>
              <a:gd name="connsiteX90" fmla="*/ 239751 w 3270095"/>
              <a:gd name="connsiteY90" fmla="*/ 2070410 h 2488581"/>
              <a:gd name="connsiteX91" fmla="*/ 217449 w 3270095"/>
              <a:gd name="connsiteY91" fmla="*/ 2128954 h 2488581"/>
              <a:gd name="connsiteX92" fmla="*/ 197934 w 3270095"/>
              <a:gd name="connsiteY92" fmla="*/ 2151256 h 2488581"/>
              <a:gd name="connsiteX93" fmla="*/ 153329 w 3270095"/>
              <a:gd name="connsiteY93" fmla="*/ 2195861 h 2488581"/>
              <a:gd name="connsiteX94" fmla="*/ 122663 w 3270095"/>
              <a:gd name="connsiteY94" fmla="*/ 2220951 h 2488581"/>
              <a:gd name="connsiteX95" fmla="*/ 114300 w 3270095"/>
              <a:gd name="connsiteY95" fmla="*/ 2254405 h 2488581"/>
              <a:gd name="connsiteX96" fmla="*/ 111512 w 3270095"/>
              <a:gd name="connsiteY96" fmla="*/ 2312949 h 2488581"/>
              <a:gd name="connsiteX97" fmla="*/ 94785 w 3270095"/>
              <a:gd name="connsiteY97" fmla="*/ 2377068 h 2488581"/>
              <a:gd name="connsiteX98" fmla="*/ 44605 w 3270095"/>
              <a:gd name="connsiteY98" fmla="*/ 2463490 h 2488581"/>
              <a:gd name="connsiteX99" fmla="*/ 0 w 3270095"/>
              <a:gd name="connsiteY99" fmla="*/ 2488581 h 2488581"/>
              <a:gd name="connsiteX0" fmla="*/ 3228278 w 3270095"/>
              <a:gd name="connsiteY0" fmla="*/ 854927 h 2488581"/>
              <a:gd name="connsiteX1" fmla="*/ 3242217 w 3270095"/>
              <a:gd name="connsiteY1" fmla="*/ 793595 h 2488581"/>
              <a:gd name="connsiteX2" fmla="*/ 3267307 w 3270095"/>
              <a:gd name="connsiteY2" fmla="*/ 748990 h 2488581"/>
              <a:gd name="connsiteX3" fmla="*/ 3258944 w 3270095"/>
              <a:gd name="connsiteY3" fmla="*/ 687659 h 2488581"/>
              <a:gd name="connsiteX4" fmla="*/ 3239429 w 3270095"/>
              <a:gd name="connsiteY4" fmla="*/ 623539 h 2488581"/>
              <a:gd name="connsiteX5" fmla="*/ 3223554 w 3270095"/>
              <a:gd name="connsiteY5" fmla="*/ 574085 h 2488581"/>
              <a:gd name="connsiteX6" fmla="*/ 3223554 w 3270095"/>
              <a:gd name="connsiteY6" fmla="*/ 571145 h 2488581"/>
              <a:gd name="connsiteX7" fmla="*/ 3189249 w 3270095"/>
              <a:gd name="connsiteY7" fmla="*/ 534329 h 2488581"/>
              <a:gd name="connsiteX8" fmla="*/ 3133493 w 3270095"/>
              <a:gd name="connsiteY8" fmla="*/ 500876 h 2488581"/>
              <a:gd name="connsiteX9" fmla="*/ 3077737 w 3270095"/>
              <a:gd name="connsiteY9" fmla="*/ 464634 h 2488581"/>
              <a:gd name="connsiteX10" fmla="*/ 3055434 w 3270095"/>
              <a:gd name="connsiteY10" fmla="*/ 442332 h 2488581"/>
              <a:gd name="connsiteX11" fmla="*/ 3002466 w 3270095"/>
              <a:gd name="connsiteY11" fmla="*/ 464634 h 2488581"/>
              <a:gd name="connsiteX12" fmla="*/ 2974588 w 3270095"/>
              <a:gd name="connsiteY12" fmla="*/ 478573 h 2488581"/>
              <a:gd name="connsiteX13" fmla="*/ 2938346 w 3270095"/>
              <a:gd name="connsiteY13" fmla="*/ 447907 h 2488581"/>
              <a:gd name="connsiteX14" fmla="*/ 2882590 w 3270095"/>
              <a:gd name="connsiteY14" fmla="*/ 442332 h 2488581"/>
              <a:gd name="connsiteX15" fmla="*/ 2832410 w 3270095"/>
              <a:gd name="connsiteY15" fmla="*/ 439544 h 2488581"/>
              <a:gd name="connsiteX16" fmla="*/ 2801744 w 3270095"/>
              <a:gd name="connsiteY16" fmla="*/ 414454 h 2488581"/>
              <a:gd name="connsiteX17" fmla="*/ 2737624 w 3270095"/>
              <a:gd name="connsiteY17" fmla="*/ 372637 h 2488581"/>
              <a:gd name="connsiteX18" fmla="*/ 2687444 w 3270095"/>
              <a:gd name="connsiteY18" fmla="*/ 341971 h 2488581"/>
              <a:gd name="connsiteX19" fmla="*/ 2631688 w 3270095"/>
              <a:gd name="connsiteY19" fmla="*/ 316881 h 2488581"/>
              <a:gd name="connsiteX20" fmla="*/ 2556417 w 3270095"/>
              <a:gd name="connsiteY20" fmla="*/ 277851 h 2488581"/>
              <a:gd name="connsiteX21" fmla="*/ 2520176 w 3270095"/>
              <a:gd name="connsiteY21" fmla="*/ 266700 h 2488581"/>
              <a:gd name="connsiteX22" fmla="*/ 2436541 w 3270095"/>
              <a:gd name="connsiteY22" fmla="*/ 255549 h 2488581"/>
              <a:gd name="connsiteX23" fmla="*/ 2369634 w 3270095"/>
              <a:gd name="connsiteY23" fmla="*/ 286215 h 2488581"/>
              <a:gd name="connsiteX24" fmla="*/ 2316666 w 3270095"/>
              <a:gd name="connsiteY24" fmla="*/ 280639 h 2488581"/>
              <a:gd name="connsiteX25" fmla="*/ 2280424 w 3270095"/>
              <a:gd name="connsiteY25" fmla="*/ 258337 h 2488581"/>
              <a:gd name="connsiteX26" fmla="*/ 2210729 w 3270095"/>
              <a:gd name="connsiteY26" fmla="*/ 258337 h 2488581"/>
              <a:gd name="connsiteX27" fmla="*/ 2138246 w 3270095"/>
              <a:gd name="connsiteY27" fmla="*/ 280639 h 2488581"/>
              <a:gd name="connsiteX28" fmla="*/ 2102005 w 3270095"/>
              <a:gd name="connsiteY28" fmla="*/ 289003 h 2488581"/>
              <a:gd name="connsiteX29" fmla="*/ 2040673 w 3270095"/>
              <a:gd name="connsiteY29" fmla="*/ 283427 h 2488581"/>
              <a:gd name="connsiteX30" fmla="*/ 1979341 w 3270095"/>
              <a:gd name="connsiteY30" fmla="*/ 261125 h 2488581"/>
              <a:gd name="connsiteX31" fmla="*/ 1870617 w 3270095"/>
              <a:gd name="connsiteY31" fmla="*/ 261125 h 2488581"/>
              <a:gd name="connsiteX32" fmla="*/ 1814861 w 3270095"/>
              <a:gd name="connsiteY32" fmla="*/ 230459 h 2488581"/>
              <a:gd name="connsiteX33" fmla="*/ 1778620 w 3270095"/>
              <a:gd name="connsiteY33" fmla="*/ 227671 h 2488581"/>
              <a:gd name="connsiteX34" fmla="*/ 1717288 w 3270095"/>
              <a:gd name="connsiteY34" fmla="*/ 194217 h 2488581"/>
              <a:gd name="connsiteX35" fmla="*/ 1681046 w 3270095"/>
              <a:gd name="connsiteY35" fmla="*/ 160764 h 2488581"/>
              <a:gd name="connsiteX36" fmla="*/ 1625290 w 3270095"/>
              <a:gd name="connsiteY36" fmla="*/ 121734 h 2488581"/>
              <a:gd name="connsiteX37" fmla="*/ 1580685 w 3270095"/>
              <a:gd name="connsiteY37" fmla="*/ 77129 h 2488581"/>
              <a:gd name="connsiteX38" fmla="*/ 1533293 w 3270095"/>
              <a:gd name="connsiteY38" fmla="*/ 35312 h 2488581"/>
              <a:gd name="connsiteX39" fmla="*/ 1405054 w 3270095"/>
              <a:gd name="connsiteY39" fmla="*/ 43676 h 2488581"/>
              <a:gd name="connsiteX40" fmla="*/ 1352085 w 3270095"/>
              <a:gd name="connsiteY40" fmla="*/ 32525 h 2488581"/>
              <a:gd name="connsiteX41" fmla="*/ 1313056 w 3270095"/>
              <a:gd name="connsiteY41" fmla="*/ 7434 h 2488581"/>
              <a:gd name="connsiteX42" fmla="*/ 1257300 w 3270095"/>
              <a:gd name="connsiteY42" fmla="*/ 1859 h 2488581"/>
              <a:gd name="connsiteX43" fmla="*/ 1201544 w 3270095"/>
              <a:gd name="connsiteY43" fmla="*/ 18585 h 2488581"/>
              <a:gd name="connsiteX44" fmla="*/ 1137424 w 3270095"/>
              <a:gd name="connsiteY44" fmla="*/ 46464 h 2488581"/>
              <a:gd name="connsiteX45" fmla="*/ 1078880 w 3270095"/>
              <a:gd name="connsiteY45" fmla="*/ 68766 h 2488581"/>
              <a:gd name="connsiteX46" fmla="*/ 1039851 w 3270095"/>
              <a:gd name="connsiteY46" fmla="*/ 105007 h 2488581"/>
              <a:gd name="connsiteX47" fmla="*/ 1006398 w 3270095"/>
              <a:gd name="connsiteY47" fmla="*/ 135673 h 2488581"/>
              <a:gd name="connsiteX48" fmla="*/ 970156 w 3270095"/>
              <a:gd name="connsiteY48" fmla="*/ 152400 h 2488581"/>
              <a:gd name="connsiteX49" fmla="*/ 933915 w 3270095"/>
              <a:gd name="connsiteY49" fmla="*/ 166339 h 2488581"/>
              <a:gd name="connsiteX50" fmla="*/ 880946 w 3270095"/>
              <a:gd name="connsiteY50" fmla="*/ 205368 h 2488581"/>
              <a:gd name="connsiteX51" fmla="*/ 853068 w 3270095"/>
              <a:gd name="connsiteY51" fmla="*/ 222095 h 2488581"/>
              <a:gd name="connsiteX52" fmla="*/ 833554 w 3270095"/>
              <a:gd name="connsiteY52" fmla="*/ 263912 h 2488581"/>
              <a:gd name="connsiteX53" fmla="*/ 811251 w 3270095"/>
              <a:gd name="connsiteY53" fmla="*/ 302942 h 2488581"/>
              <a:gd name="connsiteX54" fmla="*/ 814039 w 3270095"/>
              <a:gd name="connsiteY54" fmla="*/ 339183 h 2488581"/>
              <a:gd name="connsiteX55" fmla="*/ 822402 w 3270095"/>
              <a:gd name="connsiteY55" fmla="*/ 375425 h 2488581"/>
              <a:gd name="connsiteX56" fmla="*/ 777798 w 3270095"/>
              <a:gd name="connsiteY56" fmla="*/ 392151 h 2488581"/>
              <a:gd name="connsiteX57" fmla="*/ 738768 w 3270095"/>
              <a:gd name="connsiteY57" fmla="*/ 431181 h 2488581"/>
              <a:gd name="connsiteX58" fmla="*/ 710890 w 3270095"/>
              <a:gd name="connsiteY58" fmla="*/ 470210 h 2488581"/>
              <a:gd name="connsiteX59" fmla="*/ 663498 w 3270095"/>
              <a:gd name="connsiteY59" fmla="*/ 520390 h 2488581"/>
              <a:gd name="connsiteX60" fmla="*/ 621680 w 3270095"/>
              <a:gd name="connsiteY60" fmla="*/ 564995 h 2488581"/>
              <a:gd name="connsiteX61" fmla="*/ 599378 w 3270095"/>
              <a:gd name="connsiteY61" fmla="*/ 587298 h 2488581"/>
              <a:gd name="connsiteX62" fmla="*/ 565924 w 3270095"/>
              <a:gd name="connsiteY62" fmla="*/ 643054 h 2488581"/>
              <a:gd name="connsiteX63" fmla="*/ 554773 w 3270095"/>
              <a:gd name="connsiteY63" fmla="*/ 662568 h 2488581"/>
              <a:gd name="connsiteX64" fmla="*/ 554773 w 3270095"/>
              <a:gd name="connsiteY64" fmla="*/ 693234 h 2488581"/>
              <a:gd name="connsiteX65" fmla="*/ 585439 w 3270095"/>
              <a:gd name="connsiteY65" fmla="*/ 813110 h 2488581"/>
              <a:gd name="connsiteX66" fmla="*/ 577076 w 3270095"/>
              <a:gd name="connsiteY66" fmla="*/ 866078 h 2488581"/>
              <a:gd name="connsiteX67" fmla="*/ 602166 w 3270095"/>
              <a:gd name="connsiteY67" fmla="*/ 907895 h 2488581"/>
              <a:gd name="connsiteX68" fmla="*/ 624468 w 3270095"/>
              <a:gd name="connsiteY68" fmla="*/ 999893 h 2488581"/>
              <a:gd name="connsiteX69" fmla="*/ 624468 w 3270095"/>
              <a:gd name="connsiteY69" fmla="*/ 1072376 h 2488581"/>
              <a:gd name="connsiteX70" fmla="*/ 607741 w 3270095"/>
              <a:gd name="connsiteY70" fmla="*/ 1133707 h 2488581"/>
              <a:gd name="connsiteX71" fmla="*/ 602166 w 3270095"/>
              <a:gd name="connsiteY71" fmla="*/ 1189464 h 2488581"/>
              <a:gd name="connsiteX72" fmla="*/ 607741 w 3270095"/>
              <a:gd name="connsiteY72" fmla="*/ 1225705 h 2488581"/>
              <a:gd name="connsiteX73" fmla="*/ 618893 w 3270095"/>
              <a:gd name="connsiteY73" fmla="*/ 1320490 h 2488581"/>
              <a:gd name="connsiteX74" fmla="*/ 616105 w 3270095"/>
              <a:gd name="connsiteY74" fmla="*/ 1387398 h 2488581"/>
              <a:gd name="connsiteX75" fmla="*/ 588227 w 3270095"/>
              <a:gd name="connsiteY75" fmla="*/ 1454305 h 2488581"/>
              <a:gd name="connsiteX76" fmla="*/ 549198 w 3270095"/>
              <a:gd name="connsiteY76" fmla="*/ 1501698 h 2488581"/>
              <a:gd name="connsiteX77" fmla="*/ 515744 w 3270095"/>
              <a:gd name="connsiteY77" fmla="*/ 1535151 h 2488581"/>
              <a:gd name="connsiteX78" fmla="*/ 487866 w 3270095"/>
              <a:gd name="connsiteY78" fmla="*/ 1568605 h 2488581"/>
              <a:gd name="connsiteX79" fmla="*/ 496229 w 3270095"/>
              <a:gd name="connsiteY79" fmla="*/ 1607634 h 2488581"/>
              <a:gd name="connsiteX80" fmla="*/ 457200 w 3270095"/>
              <a:gd name="connsiteY80" fmla="*/ 1674542 h 2488581"/>
              <a:gd name="connsiteX81" fmla="*/ 457200 w 3270095"/>
              <a:gd name="connsiteY81" fmla="*/ 1707995 h 2488581"/>
              <a:gd name="connsiteX82" fmla="*/ 454412 w 3270095"/>
              <a:gd name="connsiteY82" fmla="*/ 1760964 h 2488581"/>
              <a:gd name="connsiteX83" fmla="*/ 432110 w 3270095"/>
              <a:gd name="connsiteY83" fmla="*/ 1827871 h 2488581"/>
              <a:gd name="connsiteX84" fmla="*/ 404232 w 3270095"/>
              <a:gd name="connsiteY84" fmla="*/ 1869688 h 2488581"/>
              <a:gd name="connsiteX85" fmla="*/ 370778 w 3270095"/>
              <a:gd name="connsiteY85" fmla="*/ 1900354 h 2488581"/>
              <a:gd name="connsiteX86" fmla="*/ 317810 w 3270095"/>
              <a:gd name="connsiteY86" fmla="*/ 1942171 h 2488581"/>
              <a:gd name="connsiteX87" fmla="*/ 287144 w 3270095"/>
              <a:gd name="connsiteY87" fmla="*/ 1961685 h 2488581"/>
              <a:gd name="connsiteX88" fmla="*/ 264841 w 3270095"/>
              <a:gd name="connsiteY88" fmla="*/ 2023017 h 2488581"/>
              <a:gd name="connsiteX89" fmla="*/ 239751 w 3270095"/>
              <a:gd name="connsiteY89" fmla="*/ 2070410 h 2488581"/>
              <a:gd name="connsiteX90" fmla="*/ 217449 w 3270095"/>
              <a:gd name="connsiteY90" fmla="*/ 2128954 h 2488581"/>
              <a:gd name="connsiteX91" fmla="*/ 197934 w 3270095"/>
              <a:gd name="connsiteY91" fmla="*/ 2151256 h 2488581"/>
              <a:gd name="connsiteX92" fmla="*/ 153329 w 3270095"/>
              <a:gd name="connsiteY92" fmla="*/ 2195861 h 2488581"/>
              <a:gd name="connsiteX93" fmla="*/ 122663 w 3270095"/>
              <a:gd name="connsiteY93" fmla="*/ 2220951 h 2488581"/>
              <a:gd name="connsiteX94" fmla="*/ 114300 w 3270095"/>
              <a:gd name="connsiteY94" fmla="*/ 2254405 h 2488581"/>
              <a:gd name="connsiteX95" fmla="*/ 111512 w 3270095"/>
              <a:gd name="connsiteY95" fmla="*/ 2312949 h 2488581"/>
              <a:gd name="connsiteX96" fmla="*/ 94785 w 3270095"/>
              <a:gd name="connsiteY96" fmla="*/ 2377068 h 2488581"/>
              <a:gd name="connsiteX97" fmla="*/ 44605 w 3270095"/>
              <a:gd name="connsiteY97" fmla="*/ 2463490 h 2488581"/>
              <a:gd name="connsiteX98" fmla="*/ 0 w 3270095"/>
              <a:gd name="connsiteY98" fmla="*/ 2488581 h 2488581"/>
              <a:gd name="connsiteX0" fmla="*/ 3242217 w 3270095"/>
              <a:gd name="connsiteY0" fmla="*/ 793595 h 2488581"/>
              <a:gd name="connsiteX1" fmla="*/ 3267307 w 3270095"/>
              <a:gd name="connsiteY1" fmla="*/ 748990 h 2488581"/>
              <a:gd name="connsiteX2" fmla="*/ 3258944 w 3270095"/>
              <a:gd name="connsiteY2" fmla="*/ 687659 h 2488581"/>
              <a:gd name="connsiteX3" fmla="*/ 3239429 w 3270095"/>
              <a:gd name="connsiteY3" fmla="*/ 623539 h 2488581"/>
              <a:gd name="connsiteX4" fmla="*/ 3223554 w 3270095"/>
              <a:gd name="connsiteY4" fmla="*/ 574085 h 2488581"/>
              <a:gd name="connsiteX5" fmla="*/ 3223554 w 3270095"/>
              <a:gd name="connsiteY5" fmla="*/ 571145 h 2488581"/>
              <a:gd name="connsiteX6" fmla="*/ 3189249 w 3270095"/>
              <a:gd name="connsiteY6" fmla="*/ 534329 h 2488581"/>
              <a:gd name="connsiteX7" fmla="*/ 3133493 w 3270095"/>
              <a:gd name="connsiteY7" fmla="*/ 500876 h 2488581"/>
              <a:gd name="connsiteX8" fmla="*/ 3077737 w 3270095"/>
              <a:gd name="connsiteY8" fmla="*/ 464634 h 2488581"/>
              <a:gd name="connsiteX9" fmla="*/ 3055434 w 3270095"/>
              <a:gd name="connsiteY9" fmla="*/ 442332 h 2488581"/>
              <a:gd name="connsiteX10" fmla="*/ 3002466 w 3270095"/>
              <a:gd name="connsiteY10" fmla="*/ 464634 h 2488581"/>
              <a:gd name="connsiteX11" fmla="*/ 2974588 w 3270095"/>
              <a:gd name="connsiteY11" fmla="*/ 478573 h 2488581"/>
              <a:gd name="connsiteX12" fmla="*/ 2938346 w 3270095"/>
              <a:gd name="connsiteY12" fmla="*/ 447907 h 2488581"/>
              <a:gd name="connsiteX13" fmla="*/ 2882590 w 3270095"/>
              <a:gd name="connsiteY13" fmla="*/ 442332 h 2488581"/>
              <a:gd name="connsiteX14" fmla="*/ 2832410 w 3270095"/>
              <a:gd name="connsiteY14" fmla="*/ 439544 h 2488581"/>
              <a:gd name="connsiteX15" fmla="*/ 2801744 w 3270095"/>
              <a:gd name="connsiteY15" fmla="*/ 414454 h 2488581"/>
              <a:gd name="connsiteX16" fmla="*/ 2737624 w 3270095"/>
              <a:gd name="connsiteY16" fmla="*/ 372637 h 2488581"/>
              <a:gd name="connsiteX17" fmla="*/ 2687444 w 3270095"/>
              <a:gd name="connsiteY17" fmla="*/ 341971 h 2488581"/>
              <a:gd name="connsiteX18" fmla="*/ 2631688 w 3270095"/>
              <a:gd name="connsiteY18" fmla="*/ 316881 h 2488581"/>
              <a:gd name="connsiteX19" fmla="*/ 2556417 w 3270095"/>
              <a:gd name="connsiteY19" fmla="*/ 277851 h 2488581"/>
              <a:gd name="connsiteX20" fmla="*/ 2520176 w 3270095"/>
              <a:gd name="connsiteY20" fmla="*/ 266700 h 2488581"/>
              <a:gd name="connsiteX21" fmla="*/ 2436541 w 3270095"/>
              <a:gd name="connsiteY21" fmla="*/ 255549 h 2488581"/>
              <a:gd name="connsiteX22" fmla="*/ 2369634 w 3270095"/>
              <a:gd name="connsiteY22" fmla="*/ 286215 h 2488581"/>
              <a:gd name="connsiteX23" fmla="*/ 2316666 w 3270095"/>
              <a:gd name="connsiteY23" fmla="*/ 280639 h 2488581"/>
              <a:gd name="connsiteX24" fmla="*/ 2280424 w 3270095"/>
              <a:gd name="connsiteY24" fmla="*/ 258337 h 2488581"/>
              <a:gd name="connsiteX25" fmla="*/ 2210729 w 3270095"/>
              <a:gd name="connsiteY25" fmla="*/ 258337 h 2488581"/>
              <a:gd name="connsiteX26" fmla="*/ 2138246 w 3270095"/>
              <a:gd name="connsiteY26" fmla="*/ 280639 h 2488581"/>
              <a:gd name="connsiteX27" fmla="*/ 2102005 w 3270095"/>
              <a:gd name="connsiteY27" fmla="*/ 289003 h 2488581"/>
              <a:gd name="connsiteX28" fmla="*/ 2040673 w 3270095"/>
              <a:gd name="connsiteY28" fmla="*/ 283427 h 2488581"/>
              <a:gd name="connsiteX29" fmla="*/ 1979341 w 3270095"/>
              <a:gd name="connsiteY29" fmla="*/ 261125 h 2488581"/>
              <a:gd name="connsiteX30" fmla="*/ 1870617 w 3270095"/>
              <a:gd name="connsiteY30" fmla="*/ 261125 h 2488581"/>
              <a:gd name="connsiteX31" fmla="*/ 1814861 w 3270095"/>
              <a:gd name="connsiteY31" fmla="*/ 230459 h 2488581"/>
              <a:gd name="connsiteX32" fmla="*/ 1778620 w 3270095"/>
              <a:gd name="connsiteY32" fmla="*/ 227671 h 2488581"/>
              <a:gd name="connsiteX33" fmla="*/ 1717288 w 3270095"/>
              <a:gd name="connsiteY33" fmla="*/ 194217 h 2488581"/>
              <a:gd name="connsiteX34" fmla="*/ 1681046 w 3270095"/>
              <a:gd name="connsiteY34" fmla="*/ 160764 h 2488581"/>
              <a:gd name="connsiteX35" fmla="*/ 1625290 w 3270095"/>
              <a:gd name="connsiteY35" fmla="*/ 121734 h 2488581"/>
              <a:gd name="connsiteX36" fmla="*/ 1580685 w 3270095"/>
              <a:gd name="connsiteY36" fmla="*/ 77129 h 2488581"/>
              <a:gd name="connsiteX37" fmla="*/ 1533293 w 3270095"/>
              <a:gd name="connsiteY37" fmla="*/ 35312 h 2488581"/>
              <a:gd name="connsiteX38" fmla="*/ 1405054 w 3270095"/>
              <a:gd name="connsiteY38" fmla="*/ 43676 h 2488581"/>
              <a:gd name="connsiteX39" fmla="*/ 1352085 w 3270095"/>
              <a:gd name="connsiteY39" fmla="*/ 32525 h 2488581"/>
              <a:gd name="connsiteX40" fmla="*/ 1313056 w 3270095"/>
              <a:gd name="connsiteY40" fmla="*/ 7434 h 2488581"/>
              <a:gd name="connsiteX41" fmla="*/ 1257300 w 3270095"/>
              <a:gd name="connsiteY41" fmla="*/ 1859 h 2488581"/>
              <a:gd name="connsiteX42" fmla="*/ 1201544 w 3270095"/>
              <a:gd name="connsiteY42" fmla="*/ 18585 h 2488581"/>
              <a:gd name="connsiteX43" fmla="*/ 1137424 w 3270095"/>
              <a:gd name="connsiteY43" fmla="*/ 46464 h 2488581"/>
              <a:gd name="connsiteX44" fmla="*/ 1078880 w 3270095"/>
              <a:gd name="connsiteY44" fmla="*/ 68766 h 2488581"/>
              <a:gd name="connsiteX45" fmla="*/ 1039851 w 3270095"/>
              <a:gd name="connsiteY45" fmla="*/ 105007 h 2488581"/>
              <a:gd name="connsiteX46" fmla="*/ 1006398 w 3270095"/>
              <a:gd name="connsiteY46" fmla="*/ 135673 h 2488581"/>
              <a:gd name="connsiteX47" fmla="*/ 970156 w 3270095"/>
              <a:gd name="connsiteY47" fmla="*/ 152400 h 2488581"/>
              <a:gd name="connsiteX48" fmla="*/ 933915 w 3270095"/>
              <a:gd name="connsiteY48" fmla="*/ 166339 h 2488581"/>
              <a:gd name="connsiteX49" fmla="*/ 880946 w 3270095"/>
              <a:gd name="connsiteY49" fmla="*/ 205368 h 2488581"/>
              <a:gd name="connsiteX50" fmla="*/ 853068 w 3270095"/>
              <a:gd name="connsiteY50" fmla="*/ 222095 h 2488581"/>
              <a:gd name="connsiteX51" fmla="*/ 833554 w 3270095"/>
              <a:gd name="connsiteY51" fmla="*/ 263912 h 2488581"/>
              <a:gd name="connsiteX52" fmla="*/ 811251 w 3270095"/>
              <a:gd name="connsiteY52" fmla="*/ 302942 h 2488581"/>
              <a:gd name="connsiteX53" fmla="*/ 814039 w 3270095"/>
              <a:gd name="connsiteY53" fmla="*/ 339183 h 2488581"/>
              <a:gd name="connsiteX54" fmla="*/ 822402 w 3270095"/>
              <a:gd name="connsiteY54" fmla="*/ 375425 h 2488581"/>
              <a:gd name="connsiteX55" fmla="*/ 777798 w 3270095"/>
              <a:gd name="connsiteY55" fmla="*/ 392151 h 2488581"/>
              <a:gd name="connsiteX56" fmla="*/ 738768 w 3270095"/>
              <a:gd name="connsiteY56" fmla="*/ 431181 h 2488581"/>
              <a:gd name="connsiteX57" fmla="*/ 710890 w 3270095"/>
              <a:gd name="connsiteY57" fmla="*/ 470210 h 2488581"/>
              <a:gd name="connsiteX58" fmla="*/ 663498 w 3270095"/>
              <a:gd name="connsiteY58" fmla="*/ 520390 h 2488581"/>
              <a:gd name="connsiteX59" fmla="*/ 621680 w 3270095"/>
              <a:gd name="connsiteY59" fmla="*/ 564995 h 2488581"/>
              <a:gd name="connsiteX60" fmla="*/ 599378 w 3270095"/>
              <a:gd name="connsiteY60" fmla="*/ 587298 h 2488581"/>
              <a:gd name="connsiteX61" fmla="*/ 565924 w 3270095"/>
              <a:gd name="connsiteY61" fmla="*/ 643054 h 2488581"/>
              <a:gd name="connsiteX62" fmla="*/ 554773 w 3270095"/>
              <a:gd name="connsiteY62" fmla="*/ 662568 h 2488581"/>
              <a:gd name="connsiteX63" fmla="*/ 554773 w 3270095"/>
              <a:gd name="connsiteY63" fmla="*/ 693234 h 2488581"/>
              <a:gd name="connsiteX64" fmla="*/ 585439 w 3270095"/>
              <a:gd name="connsiteY64" fmla="*/ 813110 h 2488581"/>
              <a:gd name="connsiteX65" fmla="*/ 577076 w 3270095"/>
              <a:gd name="connsiteY65" fmla="*/ 866078 h 2488581"/>
              <a:gd name="connsiteX66" fmla="*/ 602166 w 3270095"/>
              <a:gd name="connsiteY66" fmla="*/ 907895 h 2488581"/>
              <a:gd name="connsiteX67" fmla="*/ 624468 w 3270095"/>
              <a:gd name="connsiteY67" fmla="*/ 999893 h 2488581"/>
              <a:gd name="connsiteX68" fmla="*/ 624468 w 3270095"/>
              <a:gd name="connsiteY68" fmla="*/ 1072376 h 2488581"/>
              <a:gd name="connsiteX69" fmla="*/ 607741 w 3270095"/>
              <a:gd name="connsiteY69" fmla="*/ 1133707 h 2488581"/>
              <a:gd name="connsiteX70" fmla="*/ 602166 w 3270095"/>
              <a:gd name="connsiteY70" fmla="*/ 1189464 h 2488581"/>
              <a:gd name="connsiteX71" fmla="*/ 607741 w 3270095"/>
              <a:gd name="connsiteY71" fmla="*/ 1225705 h 2488581"/>
              <a:gd name="connsiteX72" fmla="*/ 618893 w 3270095"/>
              <a:gd name="connsiteY72" fmla="*/ 1320490 h 2488581"/>
              <a:gd name="connsiteX73" fmla="*/ 616105 w 3270095"/>
              <a:gd name="connsiteY73" fmla="*/ 1387398 h 2488581"/>
              <a:gd name="connsiteX74" fmla="*/ 588227 w 3270095"/>
              <a:gd name="connsiteY74" fmla="*/ 1454305 h 2488581"/>
              <a:gd name="connsiteX75" fmla="*/ 549198 w 3270095"/>
              <a:gd name="connsiteY75" fmla="*/ 1501698 h 2488581"/>
              <a:gd name="connsiteX76" fmla="*/ 515744 w 3270095"/>
              <a:gd name="connsiteY76" fmla="*/ 1535151 h 2488581"/>
              <a:gd name="connsiteX77" fmla="*/ 487866 w 3270095"/>
              <a:gd name="connsiteY77" fmla="*/ 1568605 h 2488581"/>
              <a:gd name="connsiteX78" fmla="*/ 496229 w 3270095"/>
              <a:gd name="connsiteY78" fmla="*/ 1607634 h 2488581"/>
              <a:gd name="connsiteX79" fmla="*/ 457200 w 3270095"/>
              <a:gd name="connsiteY79" fmla="*/ 1674542 h 2488581"/>
              <a:gd name="connsiteX80" fmla="*/ 457200 w 3270095"/>
              <a:gd name="connsiteY80" fmla="*/ 1707995 h 2488581"/>
              <a:gd name="connsiteX81" fmla="*/ 454412 w 3270095"/>
              <a:gd name="connsiteY81" fmla="*/ 1760964 h 2488581"/>
              <a:gd name="connsiteX82" fmla="*/ 432110 w 3270095"/>
              <a:gd name="connsiteY82" fmla="*/ 1827871 h 2488581"/>
              <a:gd name="connsiteX83" fmla="*/ 404232 w 3270095"/>
              <a:gd name="connsiteY83" fmla="*/ 1869688 h 2488581"/>
              <a:gd name="connsiteX84" fmla="*/ 370778 w 3270095"/>
              <a:gd name="connsiteY84" fmla="*/ 1900354 h 2488581"/>
              <a:gd name="connsiteX85" fmla="*/ 317810 w 3270095"/>
              <a:gd name="connsiteY85" fmla="*/ 1942171 h 2488581"/>
              <a:gd name="connsiteX86" fmla="*/ 287144 w 3270095"/>
              <a:gd name="connsiteY86" fmla="*/ 1961685 h 2488581"/>
              <a:gd name="connsiteX87" fmla="*/ 264841 w 3270095"/>
              <a:gd name="connsiteY87" fmla="*/ 2023017 h 2488581"/>
              <a:gd name="connsiteX88" fmla="*/ 239751 w 3270095"/>
              <a:gd name="connsiteY88" fmla="*/ 2070410 h 2488581"/>
              <a:gd name="connsiteX89" fmla="*/ 217449 w 3270095"/>
              <a:gd name="connsiteY89" fmla="*/ 2128954 h 2488581"/>
              <a:gd name="connsiteX90" fmla="*/ 197934 w 3270095"/>
              <a:gd name="connsiteY90" fmla="*/ 2151256 h 2488581"/>
              <a:gd name="connsiteX91" fmla="*/ 153329 w 3270095"/>
              <a:gd name="connsiteY91" fmla="*/ 2195861 h 2488581"/>
              <a:gd name="connsiteX92" fmla="*/ 122663 w 3270095"/>
              <a:gd name="connsiteY92" fmla="*/ 2220951 h 2488581"/>
              <a:gd name="connsiteX93" fmla="*/ 114300 w 3270095"/>
              <a:gd name="connsiteY93" fmla="*/ 2254405 h 2488581"/>
              <a:gd name="connsiteX94" fmla="*/ 111512 w 3270095"/>
              <a:gd name="connsiteY94" fmla="*/ 2312949 h 2488581"/>
              <a:gd name="connsiteX95" fmla="*/ 94785 w 3270095"/>
              <a:gd name="connsiteY95" fmla="*/ 2377068 h 2488581"/>
              <a:gd name="connsiteX96" fmla="*/ 44605 w 3270095"/>
              <a:gd name="connsiteY96" fmla="*/ 2463490 h 2488581"/>
              <a:gd name="connsiteX97" fmla="*/ 0 w 3270095"/>
              <a:gd name="connsiteY97" fmla="*/ 2488581 h 2488581"/>
              <a:gd name="connsiteX0" fmla="*/ 3267307 w 3270095"/>
              <a:gd name="connsiteY0" fmla="*/ 748990 h 2488581"/>
              <a:gd name="connsiteX1" fmla="*/ 3258944 w 3270095"/>
              <a:gd name="connsiteY1" fmla="*/ 687659 h 2488581"/>
              <a:gd name="connsiteX2" fmla="*/ 3239429 w 3270095"/>
              <a:gd name="connsiteY2" fmla="*/ 623539 h 2488581"/>
              <a:gd name="connsiteX3" fmla="*/ 3223554 w 3270095"/>
              <a:gd name="connsiteY3" fmla="*/ 574085 h 2488581"/>
              <a:gd name="connsiteX4" fmla="*/ 3223554 w 3270095"/>
              <a:gd name="connsiteY4" fmla="*/ 571145 h 2488581"/>
              <a:gd name="connsiteX5" fmla="*/ 3189249 w 3270095"/>
              <a:gd name="connsiteY5" fmla="*/ 534329 h 2488581"/>
              <a:gd name="connsiteX6" fmla="*/ 3133493 w 3270095"/>
              <a:gd name="connsiteY6" fmla="*/ 500876 h 2488581"/>
              <a:gd name="connsiteX7" fmla="*/ 3077737 w 3270095"/>
              <a:gd name="connsiteY7" fmla="*/ 464634 h 2488581"/>
              <a:gd name="connsiteX8" fmla="*/ 3055434 w 3270095"/>
              <a:gd name="connsiteY8" fmla="*/ 442332 h 2488581"/>
              <a:gd name="connsiteX9" fmla="*/ 3002466 w 3270095"/>
              <a:gd name="connsiteY9" fmla="*/ 464634 h 2488581"/>
              <a:gd name="connsiteX10" fmla="*/ 2974588 w 3270095"/>
              <a:gd name="connsiteY10" fmla="*/ 478573 h 2488581"/>
              <a:gd name="connsiteX11" fmla="*/ 2938346 w 3270095"/>
              <a:gd name="connsiteY11" fmla="*/ 447907 h 2488581"/>
              <a:gd name="connsiteX12" fmla="*/ 2882590 w 3270095"/>
              <a:gd name="connsiteY12" fmla="*/ 442332 h 2488581"/>
              <a:gd name="connsiteX13" fmla="*/ 2832410 w 3270095"/>
              <a:gd name="connsiteY13" fmla="*/ 439544 h 2488581"/>
              <a:gd name="connsiteX14" fmla="*/ 2801744 w 3270095"/>
              <a:gd name="connsiteY14" fmla="*/ 414454 h 2488581"/>
              <a:gd name="connsiteX15" fmla="*/ 2737624 w 3270095"/>
              <a:gd name="connsiteY15" fmla="*/ 372637 h 2488581"/>
              <a:gd name="connsiteX16" fmla="*/ 2687444 w 3270095"/>
              <a:gd name="connsiteY16" fmla="*/ 341971 h 2488581"/>
              <a:gd name="connsiteX17" fmla="*/ 2631688 w 3270095"/>
              <a:gd name="connsiteY17" fmla="*/ 316881 h 2488581"/>
              <a:gd name="connsiteX18" fmla="*/ 2556417 w 3270095"/>
              <a:gd name="connsiteY18" fmla="*/ 277851 h 2488581"/>
              <a:gd name="connsiteX19" fmla="*/ 2520176 w 3270095"/>
              <a:gd name="connsiteY19" fmla="*/ 266700 h 2488581"/>
              <a:gd name="connsiteX20" fmla="*/ 2436541 w 3270095"/>
              <a:gd name="connsiteY20" fmla="*/ 255549 h 2488581"/>
              <a:gd name="connsiteX21" fmla="*/ 2369634 w 3270095"/>
              <a:gd name="connsiteY21" fmla="*/ 286215 h 2488581"/>
              <a:gd name="connsiteX22" fmla="*/ 2316666 w 3270095"/>
              <a:gd name="connsiteY22" fmla="*/ 280639 h 2488581"/>
              <a:gd name="connsiteX23" fmla="*/ 2280424 w 3270095"/>
              <a:gd name="connsiteY23" fmla="*/ 258337 h 2488581"/>
              <a:gd name="connsiteX24" fmla="*/ 2210729 w 3270095"/>
              <a:gd name="connsiteY24" fmla="*/ 258337 h 2488581"/>
              <a:gd name="connsiteX25" fmla="*/ 2138246 w 3270095"/>
              <a:gd name="connsiteY25" fmla="*/ 280639 h 2488581"/>
              <a:gd name="connsiteX26" fmla="*/ 2102005 w 3270095"/>
              <a:gd name="connsiteY26" fmla="*/ 289003 h 2488581"/>
              <a:gd name="connsiteX27" fmla="*/ 2040673 w 3270095"/>
              <a:gd name="connsiteY27" fmla="*/ 283427 h 2488581"/>
              <a:gd name="connsiteX28" fmla="*/ 1979341 w 3270095"/>
              <a:gd name="connsiteY28" fmla="*/ 261125 h 2488581"/>
              <a:gd name="connsiteX29" fmla="*/ 1870617 w 3270095"/>
              <a:gd name="connsiteY29" fmla="*/ 261125 h 2488581"/>
              <a:gd name="connsiteX30" fmla="*/ 1814861 w 3270095"/>
              <a:gd name="connsiteY30" fmla="*/ 230459 h 2488581"/>
              <a:gd name="connsiteX31" fmla="*/ 1778620 w 3270095"/>
              <a:gd name="connsiteY31" fmla="*/ 227671 h 2488581"/>
              <a:gd name="connsiteX32" fmla="*/ 1717288 w 3270095"/>
              <a:gd name="connsiteY32" fmla="*/ 194217 h 2488581"/>
              <a:gd name="connsiteX33" fmla="*/ 1681046 w 3270095"/>
              <a:gd name="connsiteY33" fmla="*/ 160764 h 2488581"/>
              <a:gd name="connsiteX34" fmla="*/ 1625290 w 3270095"/>
              <a:gd name="connsiteY34" fmla="*/ 121734 h 2488581"/>
              <a:gd name="connsiteX35" fmla="*/ 1580685 w 3270095"/>
              <a:gd name="connsiteY35" fmla="*/ 77129 h 2488581"/>
              <a:gd name="connsiteX36" fmla="*/ 1533293 w 3270095"/>
              <a:gd name="connsiteY36" fmla="*/ 35312 h 2488581"/>
              <a:gd name="connsiteX37" fmla="*/ 1405054 w 3270095"/>
              <a:gd name="connsiteY37" fmla="*/ 43676 h 2488581"/>
              <a:gd name="connsiteX38" fmla="*/ 1352085 w 3270095"/>
              <a:gd name="connsiteY38" fmla="*/ 32525 h 2488581"/>
              <a:gd name="connsiteX39" fmla="*/ 1313056 w 3270095"/>
              <a:gd name="connsiteY39" fmla="*/ 7434 h 2488581"/>
              <a:gd name="connsiteX40" fmla="*/ 1257300 w 3270095"/>
              <a:gd name="connsiteY40" fmla="*/ 1859 h 2488581"/>
              <a:gd name="connsiteX41" fmla="*/ 1201544 w 3270095"/>
              <a:gd name="connsiteY41" fmla="*/ 18585 h 2488581"/>
              <a:gd name="connsiteX42" fmla="*/ 1137424 w 3270095"/>
              <a:gd name="connsiteY42" fmla="*/ 46464 h 2488581"/>
              <a:gd name="connsiteX43" fmla="*/ 1078880 w 3270095"/>
              <a:gd name="connsiteY43" fmla="*/ 68766 h 2488581"/>
              <a:gd name="connsiteX44" fmla="*/ 1039851 w 3270095"/>
              <a:gd name="connsiteY44" fmla="*/ 105007 h 2488581"/>
              <a:gd name="connsiteX45" fmla="*/ 1006398 w 3270095"/>
              <a:gd name="connsiteY45" fmla="*/ 135673 h 2488581"/>
              <a:gd name="connsiteX46" fmla="*/ 970156 w 3270095"/>
              <a:gd name="connsiteY46" fmla="*/ 152400 h 2488581"/>
              <a:gd name="connsiteX47" fmla="*/ 933915 w 3270095"/>
              <a:gd name="connsiteY47" fmla="*/ 166339 h 2488581"/>
              <a:gd name="connsiteX48" fmla="*/ 880946 w 3270095"/>
              <a:gd name="connsiteY48" fmla="*/ 205368 h 2488581"/>
              <a:gd name="connsiteX49" fmla="*/ 853068 w 3270095"/>
              <a:gd name="connsiteY49" fmla="*/ 222095 h 2488581"/>
              <a:gd name="connsiteX50" fmla="*/ 833554 w 3270095"/>
              <a:gd name="connsiteY50" fmla="*/ 263912 h 2488581"/>
              <a:gd name="connsiteX51" fmla="*/ 811251 w 3270095"/>
              <a:gd name="connsiteY51" fmla="*/ 302942 h 2488581"/>
              <a:gd name="connsiteX52" fmla="*/ 814039 w 3270095"/>
              <a:gd name="connsiteY52" fmla="*/ 339183 h 2488581"/>
              <a:gd name="connsiteX53" fmla="*/ 822402 w 3270095"/>
              <a:gd name="connsiteY53" fmla="*/ 375425 h 2488581"/>
              <a:gd name="connsiteX54" fmla="*/ 777798 w 3270095"/>
              <a:gd name="connsiteY54" fmla="*/ 392151 h 2488581"/>
              <a:gd name="connsiteX55" fmla="*/ 738768 w 3270095"/>
              <a:gd name="connsiteY55" fmla="*/ 431181 h 2488581"/>
              <a:gd name="connsiteX56" fmla="*/ 710890 w 3270095"/>
              <a:gd name="connsiteY56" fmla="*/ 470210 h 2488581"/>
              <a:gd name="connsiteX57" fmla="*/ 663498 w 3270095"/>
              <a:gd name="connsiteY57" fmla="*/ 520390 h 2488581"/>
              <a:gd name="connsiteX58" fmla="*/ 621680 w 3270095"/>
              <a:gd name="connsiteY58" fmla="*/ 564995 h 2488581"/>
              <a:gd name="connsiteX59" fmla="*/ 599378 w 3270095"/>
              <a:gd name="connsiteY59" fmla="*/ 587298 h 2488581"/>
              <a:gd name="connsiteX60" fmla="*/ 565924 w 3270095"/>
              <a:gd name="connsiteY60" fmla="*/ 643054 h 2488581"/>
              <a:gd name="connsiteX61" fmla="*/ 554773 w 3270095"/>
              <a:gd name="connsiteY61" fmla="*/ 662568 h 2488581"/>
              <a:gd name="connsiteX62" fmla="*/ 554773 w 3270095"/>
              <a:gd name="connsiteY62" fmla="*/ 693234 h 2488581"/>
              <a:gd name="connsiteX63" fmla="*/ 585439 w 3270095"/>
              <a:gd name="connsiteY63" fmla="*/ 813110 h 2488581"/>
              <a:gd name="connsiteX64" fmla="*/ 577076 w 3270095"/>
              <a:gd name="connsiteY64" fmla="*/ 866078 h 2488581"/>
              <a:gd name="connsiteX65" fmla="*/ 602166 w 3270095"/>
              <a:gd name="connsiteY65" fmla="*/ 907895 h 2488581"/>
              <a:gd name="connsiteX66" fmla="*/ 624468 w 3270095"/>
              <a:gd name="connsiteY66" fmla="*/ 999893 h 2488581"/>
              <a:gd name="connsiteX67" fmla="*/ 624468 w 3270095"/>
              <a:gd name="connsiteY67" fmla="*/ 1072376 h 2488581"/>
              <a:gd name="connsiteX68" fmla="*/ 607741 w 3270095"/>
              <a:gd name="connsiteY68" fmla="*/ 1133707 h 2488581"/>
              <a:gd name="connsiteX69" fmla="*/ 602166 w 3270095"/>
              <a:gd name="connsiteY69" fmla="*/ 1189464 h 2488581"/>
              <a:gd name="connsiteX70" fmla="*/ 607741 w 3270095"/>
              <a:gd name="connsiteY70" fmla="*/ 1225705 h 2488581"/>
              <a:gd name="connsiteX71" fmla="*/ 618893 w 3270095"/>
              <a:gd name="connsiteY71" fmla="*/ 1320490 h 2488581"/>
              <a:gd name="connsiteX72" fmla="*/ 616105 w 3270095"/>
              <a:gd name="connsiteY72" fmla="*/ 1387398 h 2488581"/>
              <a:gd name="connsiteX73" fmla="*/ 588227 w 3270095"/>
              <a:gd name="connsiteY73" fmla="*/ 1454305 h 2488581"/>
              <a:gd name="connsiteX74" fmla="*/ 549198 w 3270095"/>
              <a:gd name="connsiteY74" fmla="*/ 1501698 h 2488581"/>
              <a:gd name="connsiteX75" fmla="*/ 515744 w 3270095"/>
              <a:gd name="connsiteY75" fmla="*/ 1535151 h 2488581"/>
              <a:gd name="connsiteX76" fmla="*/ 487866 w 3270095"/>
              <a:gd name="connsiteY76" fmla="*/ 1568605 h 2488581"/>
              <a:gd name="connsiteX77" fmla="*/ 496229 w 3270095"/>
              <a:gd name="connsiteY77" fmla="*/ 1607634 h 2488581"/>
              <a:gd name="connsiteX78" fmla="*/ 457200 w 3270095"/>
              <a:gd name="connsiteY78" fmla="*/ 1674542 h 2488581"/>
              <a:gd name="connsiteX79" fmla="*/ 457200 w 3270095"/>
              <a:gd name="connsiteY79" fmla="*/ 1707995 h 2488581"/>
              <a:gd name="connsiteX80" fmla="*/ 454412 w 3270095"/>
              <a:gd name="connsiteY80" fmla="*/ 1760964 h 2488581"/>
              <a:gd name="connsiteX81" fmla="*/ 432110 w 3270095"/>
              <a:gd name="connsiteY81" fmla="*/ 1827871 h 2488581"/>
              <a:gd name="connsiteX82" fmla="*/ 404232 w 3270095"/>
              <a:gd name="connsiteY82" fmla="*/ 1869688 h 2488581"/>
              <a:gd name="connsiteX83" fmla="*/ 370778 w 3270095"/>
              <a:gd name="connsiteY83" fmla="*/ 1900354 h 2488581"/>
              <a:gd name="connsiteX84" fmla="*/ 317810 w 3270095"/>
              <a:gd name="connsiteY84" fmla="*/ 1942171 h 2488581"/>
              <a:gd name="connsiteX85" fmla="*/ 287144 w 3270095"/>
              <a:gd name="connsiteY85" fmla="*/ 1961685 h 2488581"/>
              <a:gd name="connsiteX86" fmla="*/ 264841 w 3270095"/>
              <a:gd name="connsiteY86" fmla="*/ 2023017 h 2488581"/>
              <a:gd name="connsiteX87" fmla="*/ 239751 w 3270095"/>
              <a:gd name="connsiteY87" fmla="*/ 2070410 h 2488581"/>
              <a:gd name="connsiteX88" fmla="*/ 217449 w 3270095"/>
              <a:gd name="connsiteY88" fmla="*/ 2128954 h 2488581"/>
              <a:gd name="connsiteX89" fmla="*/ 197934 w 3270095"/>
              <a:gd name="connsiteY89" fmla="*/ 2151256 h 2488581"/>
              <a:gd name="connsiteX90" fmla="*/ 153329 w 3270095"/>
              <a:gd name="connsiteY90" fmla="*/ 2195861 h 2488581"/>
              <a:gd name="connsiteX91" fmla="*/ 122663 w 3270095"/>
              <a:gd name="connsiteY91" fmla="*/ 2220951 h 2488581"/>
              <a:gd name="connsiteX92" fmla="*/ 114300 w 3270095"/>
              <a:gd name="connsiteY92" fmla="*/ 2254405 h 2488581"/>
              <a:gd name="connsiteX93" fmla="*/ 111512 w 3270095"/>
              <a:gd name="connsiteY93" fmla="*/ 2312949 h 2488581"/>
              <a:gd name="connsiteX94" fmla="*/ 94785 w 3270095"/>
              <a:gd name="connsiteY94" fmla="*/ 2377068 h 2488581"/>
              <a:gd name="connsiteX95" fmla="*/ 44605 w 3270095"/>
              <a:gd name="connsiteY95" fmla="*/ 2463490 h 2488581"/>
              <a:gd name="connsiteX96" fmla="*/ 0 w 3270095"/>
              <a:gd name="connsiteY96" fmla="*/ 2488581 h 2488581"/>
              <a:gd name="connsiteX0" fmla="*/ 3258944 w 3258944"/>
              <a:gd name="connsiteY0" fmla="*/ 687659 h 2488581"/>
              <a:gd name="connsiteX1" fmla="*/ 3239429 w 3258944"/>
              <a:gd name="connsiteY1" fmla="*/ 623539 h 2488581"/>
              <a:gd name="connsiteX2" fmla="*/ 3223554 w 3258944"/>
              <a:gd name="connsiteY2" fmla="*/ 574085 h 2488581"/>
              <a:gd name="connsiteX3" fmla="*/ 3223554 w 3258944"/>
              <a:gd name="connsiteY3" fmla="*/ 571145 h 2488581"/>
              <a:gd name="connsiteX4" fmla="*/ 3189249 w 3258944"/>
              <a:gd name="connsiteY4" fmla="*/ 534329 h 2488581"/>
              <a:gd name="connsiteX5" fmla="*/ 3133493 w 3258944"/>
              <a:gd name="connsiteY5" fmla="*/ 500876 h 2488581"/>
              <a:gd name="connsiteX6" fmla="*/ 3077737 w 3258944"/>
              <a:gd name="connsiteY6" fmla="*/ 464634 h 2488581"/>
              <a:gd name="connsiteX7" fmla="*/ 3055434 w 3258944"/>
              <a:gd name="connsiteY7" fmla="*/ 442332 h 2488581"/>
              <a:gd name="connsiteX8" fmla="*/ 3002466 w 3258944"/>
              <a:gd name="connsiteY8" fmla="*/ 464634 h 2488581"/>
              <a:gd name="connsiteX9" fmla="*/ 2974588 w 3258944"/>
              <a:gd name="connsiteY9" fmla="*/ 478573 h 2488581"/>
              <a:gd name="connsiteX10" fmla="*/ 2938346 w 3258944"/>
              <a:gd name="connsiteY10" fmla="*/ 447907 h 2488581"/>
              <a:gd name="connsiteX11" fmla="*/ 2882590 w 3258944"/>
              <a:gd name="connsiteY11" fmla="*/ 442332 h 2488581"/>
              <a:gd name="connsiteX12" fmla="*/ 2832410 w 3258944"/>
              <a:gd name="connsiteY12" fmla="*/ 439544 h 2488581"/>
              <a:gd name="connsiteX13" fmla="*/ 2801744 w 3258944"/>
              <a:gd name="connsiteY13" fmla="*/ 414454 h 2488581"/>
              <a:gd name="connsiteX14" fmla="*/ 2737624 w 3258944"/>
              <a:gd name="connsiteY14" fmla="*/ 372637 h 2488581"/>
              <a:gd name="connsiteX15" fmla="*/ 2687444 w 3258944"/>
              <a:gd name="connsiteY15" fmla="*/ 341971 h 2488581"/>
              <a:gd name="connsiteX16" fmla="*/ 2631688 w 3258944"/>
              <a:gd name="connsiteY16" fmla="*/ 316881 h 2488581"/>
              <a:gd name="connsiteX17" fmla="*/ 2556417 w 3258944"/>
              <a:gd name="connsiteY17" fmla="*/ 277851 h 2488581"/>
              <a:gd name="connsiteX18" fmla="*/ 2520176 w 3258944"/>
              <a:gd name="connsiteY18" fmla="*/ 266700 h 2488581"/>
              <a:gd name="connsiteX19" fmla="*/ 2436541 w 3258944"/>
              <a:gd name="connsiteY19" fmla="*/ 255549 h 2488581"/>
              <a:gd name="connsiteX20" fmla="*/ 2369634 w 3258944"/>
              <a:gd name="connsiteY20" fmla="*/ 286215 h 2488581"/>
              <a:gd name="connsiteX21" fmla="*/ 2316666 w 3258944"/>
              <a:gd name="connsiteY21" fmla="*/ 280639 h 2488581"/>
              <a:gd name="connsiteX22" fmla="*/ 2280424 w 3258944"/>
              <a:gd name="connsiteY22" fmla="*/ 258337 h 2488581"/>
              <a:gd name="connsiteX23" fmla="*/ 2210729 w 3258944"/>
              <a:gd name="connsiteY23" fmla="*/ 258337 h 2488581"/>
              <a:gd name="connsiteX24" fmla="*/ 2138246 w 3258944"/>
              <a:gd name="connsiteY24" fmla="*/ 280639 h 2488581"/>
              <a:gd name="connsiteX25" fmla="*/ 2102005 w 3258944"/>
              <a:gd name="connsiteY25" fmla="*/ 289003 h 2488581"/>
              <a:gd name="connsiteX26" fmla="*/ 2040673 w 3258944"/>
              <a:gd name="connsiteY26" fmla="*/ 283427 h 2488581"/>
              <a:gd name="connsiteX27" fmla="*/ 1979341 w 3258944"/>
              <a:gd name="connsiteY27" fmla="*/ 261125 h 2488581"/>
              <a:gd name="connsiteX28" fmla="*/ 1870617 w 3258944"/>
              <a:gd name="connsiteY28" fmla="*/ 261125 h 2488581"/>
              <a:gd name="connsiteX29" fmla="*/ 1814861 w 3258944"/>
              <a:gd name="connsiteY29" fmla="*/ 230459 h 2488581"/>
              <a:gd name="connsiteX30" fmla="*/ 1778620 w 3258944"/>
              <a:gd name="connsiteY30" fmla="*/ 227671 h 2488581"/>
              <a:gd name="connsiteX31" fmla="*/ 1717288 w 3258944"/>
              <a:gd name="connsiteY31" fmla="*/ 194217 h 2488581"/>
              <a:gd name="connsiteX32" fmla="*/ 1681046 w 3258944"/>
              <a:gd name="connsiteY32" fmla="*/ 160764 h 2488581"/>
              <a:gd name="connsiteX33" fmla="*/ 1625290 w 3258944"/>
              <a:gd name="connsiteY33" fmla="*/ 121734 h 2488581"/>
              <a:gd name="connsiteX34" fmla="*/ 1580685 w 3258944"/>
              <a:gd name="connsiteY34" fmla="*/ 77129 h 2488581"/>
              <a:gd name="connsiteX35" fmla="*/ 1533293 w 3258944"/>
              <a:gd name="connsiteY35" fmla="*/ 35312 h 2488581"/>
              <a:gd name="connsiteX36" fmla="*/ 1405054 w 3258944"/>
              <a:gd name="connsiteY36" fmla="*/ 43676 h 2488581"/>
              <a:gd name="connsiteX37" fmla="*/ 1352085 w 3258944"/>
              <a:gd name="connsiteY37" fmla="*/ 32525 h 2488581"/>
              <a:gd name="connsiteX38" fmla="*/ 1313056 w 3258944"/>
              <a:gd name="connsiteY38" fmla="*/ 7434 h 2488581"/>
              <a:gd name="connsiteX39" fmla="*/ 1257300 w 3258944"/>
              <a:gd name="connsiteY39" fmla="*/ 1859 h 2488581"/>
              <a:gd name="connsiteX40" fmla="*/ 1201544 w 3258944"/>
              <a:gd name="connsiteY40" fmla="*/ 18585 h 2488581"/>
              <a:gd name="connsiteX41" fmla="*/ 1137424 w 3258944"/>
              <a:gd name="connsiteY41" fmla="*/ 46464 h 2488581"/>
              <a:gd name="connsiteX42" fmla="*/ 1078880 w 3258944"/>
              <a:gd name="connsiteY42" fmla="*/ 68766 h 2488581"/>
              <a:gd name="connsiteX43" fmla="*/ 1039851 w 3258944"/>
              <a:gd name="connsiteY43" fmla="*/ 105007 h 2488581"/>
              <a:gd name="connsiteX44" fmla="*/ 1006398 w 3258944"/>
              <a:gd name="connsiteY44" fmla="*/ 135673 h 2488581"/>
              <a:gd name="connsiteX45" fmla="*/ 970156 w 3258944"/>
              <a:gd name="connsiteY45" fmla="*/ 152400 h 2488581"/>
              <a:gd name="connsiteX46" fmla="*/ 933915 w 3258944"/>
              <a:gd name="connsiteY46" fmla="*/ 166339 h 2488581"/>
              <a:gd name="connsiteX47" fmla="*/ 880946 w 3258944"/>
              <a:gd name="connsiteY47" fmla="*/ 205368 h 2488581"/>
              <a:gd name="connsiteX48" fmla="*/ 853068 w 3258944"/>
              <a:gd name="connsiteY48" fmla="*/ 222095 h 2488581"/>
              <a:gd name="connsiteX49" fmla="*/ 833554 w 3258944"/>
              <a:gd name="connsiteY49" fmla="*/ 263912 h 2488581"/>
              <a:gd name="connsiteX50" fmla="*/ 811251 w 3258944"/>
              <a:gd name="connsiteY50" fmla="*/ 302942 h 2488581"/>
              <a:gd name="connsiteX51" fmla="*/ 814039 w 3258944"/>
              <a:gd name="connsiteY51" fmla="*/ 339183 h 2488581"/>
              <a:gd name="connsiteX52" fmla="*/ 822402 w 3258944"/>
              <a:gd name="connsiteY52" fmla="*/ 375425 h 2488581"/>
              <a:gd name="connsiteX53" fmla="*/ 777798 w 3258944"/>
              <a:gd name="connsiteY53" fmla="*/ 392151 h 2488581"/>
              <a:gd name="connsiteX54" fmla="*/ 738768 w 3258944"/>
              <a:gd name="connsiteY54" fmla="*/ 431181 h 2488581"/>
              <a:gd name="connsiteX55" fmla="*/ 710890 w 3258944"/>
              <a:gd name="connsiteY55" fmla="*/ 470210 h 2488581"/>
              <a:gd name="connsiteX56" fmla="*/ 663498 w 3258944"/>
              <a:gd name="connsiteY56" fmla="*/ 520390 h 2488581"/>
              <a:gd name="connsiteX57" fmla="*/ 621680 w 3258944"/>
              <a:gd name="connsiteY57" fmla="*/ 564995 h 2488581"/>
              <a:gd name="connsiteX58" fmla="*/ 599378 w 3258944"/>
              <a:gd name="connsiteY58" fmla="*/ 587298 h 2488581"/>
              <a:gd name="connsiteX59" fmla="*/ 565924 w 3258944"/>
              <a:gd name="connsiteY59" fmla="*/ 643054 h 2488581"/>
              <a:gd name="connsiteX60" fmla="*/ 554773 w 3258944"/>
              <a:gd name="connsiteY60" fmla="*/ 662568 h 2488581"/>
              <a:gd name="connsiteX61" fmla="*/ 554773 w 3258944"/>
              <a:gd name="connsiteY61" fmla="*/ 693234 h 2488581"/>
              <a:gd name="connsiteX62" fmla="*/ 585439 w 3258944"/>
              <a:gd name="connsiteY62" fmla="*/ 813110 h 2488581"/>
              <a:gd name="connsiteX63" fmla="*/ 577076 w 3258944"/>
              <a:gd name="connsiteY63" fmla="*/ 866078 h 2488581"/>
              <a:gd name="connsiteX64" fmla="*/ 602166 w 3258944"/>
              <a:gd name="connsiteY64" fmla="*/ 907895 h 2488581"/>
              <a:gd name="connsiteX65" fmla="*/ 624468 w 3258944"/>
              <a:gd name="connsiteY65" fmla="*/ 999893 h 2488581"/>
              <a:gd name="connsiteX66" fmla="*/ 624468 w 3258944"/>
              <a:gd name="connsiteY66" fmla="*/ 1072376 h 2488581"/>
              <a:gd name="connsiteX67" fmla="*/ 607741 w 3258944"/>
              <a:gd name="connsiteY67" fmla="*/ 1133707 h 2488581"/>
              <a:gd name="connsiteX68" fmla="*/ 602166 w 3258944"/>
              <a:gd name="connsiteY68" fmla="*/ 1189464 h 2488581"/>
              <a:gd name="connsiteX69" fmla="*/ 607741 w 3258944"/>
              <a:gd name="connsiteY69" fmla="*/ 1225705 h 2488581"/>
              <a:gd name="connsiteX70" fmla="*/ 618893 w 3258944"/>
              <a:gd name="connsiteY70" fmla="*/ 1320490 h 2488581"/>
              <a:gd name="connsiteX71" fmla="*/ 616105 w 3258944"/>
              <a:gd name="connsiteY71" fmla="*/ 1387398 h 2488581"/>
              <a:gd name="connsiteX72" fmla="*/ 588227 w 3258944"/>
              <a:gd name="connsiteY72" fmla="*/ 1454305 h 2488581"/>
              <a:gd name="connsiteX73" fmla="*/ 549198 w 3258944"/>
              <a:gd name="connsiteY73" fmla="*/ 1501698 h 2488581"/>
              <a:gd name="connsiteX74" fmla="*/ 515744 w 3258944"/>
              <a:gd name="connsiteY74" fmla="*/ 1535151 h 2488581"/>
              <a:gd name="connsiteX75" fmla="*/ 487866 w 3258944"/>
              <a:gd name="connsiteY75" fmla="*/ 1568605 h 2488581"/>
              <a:gd name="connsiteX76" fmla="*/ 496229 w 3258944"/>
              <a:gd name="connsiteY76" fmla="*/ 1607634 h 2488581"/>
              <a:gd name="connsiteX77" fmla="*/ 457200 w 3258944"/>
              <a:gd name="connsiteY77" fmla="*/ 1674542 h 2488581"/>
              <a:gd name="connsiteX78" fmla="*/ 457200 w 3258944"/>
              <a:gd name="connsiteY78" fmla="*/ 1707995 h 2488581"/>
              <a:gd name="connsiteX79" fmla="*/ 454412 w 3258944"/>
              <a:gd name="connsiteY79" fmla="*/ 1760964 h 2488581"/>
              <a:gd name="connsiteX80" fmla="*/ 432110 w 3258944"/>
              <a:gd name="connsiteY80" fmla="*/ 1827871 h 2488581"/>
              <a:gd name="connsiteX81" fmla="*/ 404232 w 3258944"/>
              <a:gd name="connsiteY81" fmla="*/ 1869688 h 2488581"/>
              <a:gd name="connsiteX82" fmla="*/ 370778 w 3258944"/>
              <a:gd name="connsiteY82" fmla="*/ 1900354 h 2488581"/>
              <a:gd name="connsiteX83" fmla="*/ 317810 w 3258944"/>
              <a:gd name="connsiteY83" fmla="*/ 1942171 h 2488581"/>
              <a:gd name="connsiteX84" fmla="*/ 287144 w 3258944"/>
              <a:gd name="connsiteY84" fmla="*/ 1961685 h 2488581"/>
              <a:gd name="connsiteX85" fmla="*/ 264841 w 3258944"/>
              <a:gd name="connsiteY85" fmla="*/ 2023017 h 2488581"/>
              <a:gd name="connsiteX86" fmla="*/ 239751 w 3258944"/>
              <a:gd name="connsiteY86" fmla="*/ 2070410 h 2488581"/>
              <a:gd name="connsiteX87" fmla="*/ 217449 w 3258944"/>
              <a:gd name="connsiteY87" fmla="*/ 2128954 h 2488581"/>
              <a:gd name="connsiteX88" fmla="*/ 197934 w 3258944"/>
              <a:gd name="connsiteY88" fmla="*/ 2151256 h 2488581"/>
              <a:gd name="connsiteX89" fmla="*/ 153329 w 3258944"/>
              <a:gd name="connsiteY89" fmla="*/ 2195861 h 2488581"/>
              <a:gd name="connsiteX90" fmla="*/ 122663 w 3258944"/>
              <a:gd name="connsiteY90" fmla="*/ 2220951 h 2488581"/>
              <a:gd name="connsiteX91" fmla="*/ 114300 w 3258944"/>
              <a:gd name="connsiteY91" fmla="*/ 2254405 h 2488581"/>
              <a:gd name="connsiteX92" fmla="*/ 111512 w 3258944"/>
              <a:gd name="connsiteY92" fmla="*/ 2312949 h 2488581"/>
              <a:gd name="connsiteX93" fmla="*/ 94785 w 3258944"/>
              <a:gd name="connsiteY93" fmla="*/ 2377068 h 2488581"/>
              <a:gd name="connsiteX94" fmla="*/ 44605 w 3258944"/>
              <a:gd name="connsiteY94" fmla="*/ 2463490 h 2488581"/>
              <a:gd name="connsiteX95" fmla="*/ 0 w 3258944"/>
              <a:gd name="connsiteY95" fmla="*/ 2488581 h 2488581"/>
              <a:gd name="connsiteX0" fmla="*/ 3239429 w 3239429"/>
              <a:gd name="connsiteY0" fmla="*/ 623539 h 2488581"/>
              <a:gd name="connsiteX1" fmla="*/ 3223554 w 3239429"/>
              <a:gd name="connsiteY1" fmla="*/ 574085 h 2488581"/>
              <a:gd name="connsiteX2" fmla="*/ 3223554 w 3239429"/>
              <a:gd name="connsiteY2" fmla="*/ 571145 h 2488581"/>
              <a:gd name="connsiteX3" fmla="*/ 3189249 w 3239429"/>
              <a:gd name="connsiteY3" fmla="*/ 534329 h 2488581"/>
              <a:gd name="connsiteX4" fmla="*/ 3133493 w 3239429"/>
              <a:gd name="connsiteY4" fmla="*/ 500876 h 2488581"/>
              <a:gd name="connsiteX5" fmla="*/ 3077737 w 3239429"/>
              <a:gd name="connsiteY5" fmla="*/ 464634 h 2488581"/>
              <a:gd name="connsiteX6" fmla="*/ 3055434 w 3239429"/>
              <a:gd name="connsiteY6" fmla="*/ 442332 h 2488581"/>
              <a:gd name="connsiteX7" fmla="*/ 3002466 w 3239429"/>
              <a:gd name="connsiteY7" fmla="*/ 464634 h 2488581"/>
              <a:gd name="connsiteX8" fmla="*/ 2974588 w 3239429"/>
              <a:gd name="connsiteY8" fmla="*/ 478573 h 2488581"/>
              <a:gd name="connsiteX9" fmla="*/ 2938346 w 3239429"/>
              <a:gd name="connsiteY9" fmla="*/ 447907 h 2488581"/>
              <a:gd name="connsiteX10" fmla="*/ 2882590 w 3239429"/>
              <a:gd name="connsiteY10" fmla="*/ 442332 h 2488581"/>
              <a:gd name="connsiteX11" fmla="*/ 2832410 w 3239429"/>
              <a:gd name="connsiteY11" fmla="*/ 439544 h 2488581"/>
              <a:gd name="connsiteX12" fmla="*/ 2801744 w 3239429"/>
              <a:gd name="connsiteY12" fmla="*/ 414454 h 2488581"/>
              <a:gd name="connsiteX13" fmla="*/ 2737624 w 3239429"/>
              <a:gd name="connsiteY13" fmla="*/ 372637 h 2488581"/>
              <a:gd name="connsiteX14" fmla="*/ 2687444 w 3239429"/>
              <a:gd name="connsiteY14" fmla="*/ 341971 h 2488581"/>
              <a:gd name="connsiteX15" fmla="*/ 2631688 w 3239429"/>
              <a:gd name="connsiteY15" fmla="*/ 316881 h 2488581"/>
              <a:gd name="connsiteX16" fmla="*/ 2556417 w 3239429"/>
              <a:gd name="connsiteY16" fmla="*/ 277851 h 2488581"/>
              <a:gd name="connsiteX17" fmla="*/ 2520176 w 3239429"/>
              <a:gd name="connsiteY17" fmla="*/ 266700 h 2488581"/>
              <a:gd name="connsiteX18" fmla="*/ 2436541 w 3239429"/>
              <a:gd name="connsiteY18" fmla="*/ 255549 h 2488581"/>
              <a:gd name="connsiteX19" fmla="*/ 2369634 w 3239429"/>
              <a:gd name="connsiteY19" fmla="*/ 286215 h 2488581"/>
              <a:gd name="connsiteX20" fmla="*/ 2316666 w 3239429"/>
              <a:gd name="connsiteY20" fmla="*/ 280639 h 2488581"/>
              <a:gd name="connsiteX21" fmla="*/ 2280424 w 3239429"/>
              <a:gd name="connsiteY21" fmla="*/ 258337 h 2488581"/>
              <a:gd name="connsiteX22" fmla="*/ 2210729 w 3239429"/>
              <a:gd name="connsiteY22" fmla="*/ 258337 h 2488581"/>
              <a:gd name="connsiteX23" fmla="*/ 2138246 w 3239429"/>
              <a:gd name="connsiteY23" fmla="*/ 280639 h 2488581"/>
              <a:gd name="connsiteX24" fmla="*/ 2102005 w 3239429"/>
              <a:gd name="connsiteY24" fmla="*/ 289003 h 2488581"/>
              <a:gd name="connsiteX25" fmla="*/ 2040673 w 3239429"/>
              <a:gd name="connsiteY25" fmla="*/ 283427 h 2488581"/>
              <a:gd name="connsiteX26" fmla="*/ 1979341 w 3239429"/>
              <a:gd name="connsiteY26" fmla="*/ 261125 h 2488581"/>
              <a:gd name="connsiteX27" fmla="*/ 1870617 w 3239429"/>
              <a:gd name="connsiteY27" fmla="*/ 261125 h 2488581"/>
              <a:gd name="connsiteX28" fmla="*/ 1814861 w 3239429"/>
              <a:gd name="connsiteY28" fmla="*/ 230459 h 2488581"/>
              <a:gd name="connsiteX29" fmla="*/ 1778620 w 3239429"/>
              <a:gd name="connsiteY29" fmla="*/ 227671 h 2488581"/>
              <a:gd name="connsiteX30" fmla="*/ 1717288 w 3239429"/>
              <a:gd name="connsiteY30" fmla="*/ 194217 h 2488581"/>
              <a:gd name="connsiteX31" fmla="*/ 1681046 w 3239429"/>
              <a:gd name="connsiteY31" fmla="*/ 160764 h 2488581"/>
              <a:gd name="connsiteX32" fmla="*/ 1625290 w 3239429"/>
              <a:gd name="connsiteY32" fmla="*/ 121734 h 2488581"/>
              <a:gd name="connsiteX33" fmla="*/ 1580685 w 3239429"/>
              <a:gd name="connsiteY33" fmla="*/ 77129 h 2488581"/>
              <a:gd name="connsiteX34" fmla="*/ 1533293 w 3239429"/>
              <a:gd name="connsiteY34" fmla="*/ 35312 h 2488581"/>
              <a:gd name="connsiteX35" fmla="*/ 1405054 w 3239429"/>
              <a:gd name="connsiteY35" fmla="*/ 43676 h 2488581"/>
              <a:gd name="connsiteX36" fmla="*/ 1352085 w 3239429"/>
              <a:gd name="connsiteY36" fmla="*/ 32525 h 2488581"/>
              <a:gd name="connsiteX37" fmla="*/ 1313056 w 3239429"/>
              <a:gd name="connsiteY37" fmla="*/ 7434 h 2488581"/>
              <a:gd name="connsiteX38" fmla="*/ 1257300 w 3239429"/>
              <a:gd name="connsiteY38" fmla="*/ 1859 h 2488581"/>
              <a:gd name="connsiteX39" fmla="*/ 1201544 w 3239429"/>
              <a:gd name="connsiteY39" fmla="*/ 18585 h 2488581"/>
              <a:gd name="connsiteX40" fmla="*/ 1137424 w 3239429"/>
              <a:gd name="connsiteY40" fmla="*/ 46464 h 2488581"/>
              <a:gd name="connsiteX41" fmla="*/ 1078880 w 3239429"/>
              <a:gd name="connsiteY41" fmla="*/ 68766 h 2488581"/>
              <a:gd name="connsiteX42" fmla="*/ 1039851 w 3239429"/>
              <a:gd name="connsiteY42" fmla="*/ 105007 h 2488581"/>
              <a:gd name="connsiteX43" fmla="*/ 1006398 w 3239429"/>
              <a:gd name="connsiteY43" fmla="*/ 135673 h 2488581"/>
              <a:gd name="connsiteX44" fmla="*/ 970156 w 3239429"/>
              <a:gd name="connsiteY44" fmla="*/ 152400 h 2488581"/>
              <a:gd name="connsiteX45" fmla="*/ 933915 w 3239429"/>
              <a:gd name="connsiteY45" fmla="*/ 166339 h 2488581"/>
              <a:gd name="connsiteX46" fmla="*/ 880946 w 3239429"/>
              <a:gd name="connsiteY46" fmla="*/ 205368 h 2488581"/>
              <a:gd name="connsiteX47" fmla="*/ 853068 w 3239429"/>
              <a:gd name="connsiteY47" fmla="*/ 222095 h 2488581"/>
              <a:gd name="connsiteX48" fmla="*/ 833554 w 3239429"/>
              <a:gd name="connsiteY48" fmla="*/ 263912 h 2488581"/>
              <a:gd name="connsiteX49" fmla="*/ 811251 w 3239429"/>
              <a:gd name="connsiteY49" fmla="*/ 302942 h 2488581"/>
              <a:gd name="connsiteX50" fmla="*/ 814039 w 3239429"/>
              <a:gd name="connsiteY50" fmla="*/ 339183 h 2488581"/>
              <a:gd name="connsiteX51" fmla="*/ 822402 w 3239429"/>
              <a:gd name="connsiteY51" fmla="*/ 375425 h 2488581"/>
              <a:gd name="connsiteX52" fmla="*/ 777798 w 3239429"/>
              <a:gd name="connsiteY52" fmla="*/ 392151 h 2488581"/>
              <a:gd name="connsiteX53" fmla="*/ 738768 w 3239429"/>
              <a:gd name="connsiteY53" fmla="*/ 431181 h 2488581"/>
              <a:gd name="connsiteX54" fmla="*/ 710890 w 3239429"/>
              <a:gd name="connsiteY54" fmla="*/ 470210 h 2488581"/>
              <a:gd name="connsiteX55" fmla="*/ 663498 w 3239429"/>
              <a:gd name="connsiteY55" fmla="*/ 520390 h 2488581"/>
              <a:gd name="connsiteX56" fmla="*/ 621680 w 3239429"/>
              <a:gd name="connsiteY56" fmla="*/ 564995 h 2488581"/>
              <a:gd name="connsiteX57" fmla="*/ 599378 w 3239429"/>
              <a:gd name="connsiteY57" fmla="*/ 587298 h 2488581"/>
              <a:gd name="connsiteX58" fmla="*/ 565924 w 3239429"/>
              <a:gd name="connsiteY58" fmla="*/ 643054 h 2488581"/>
              <a:gd name="connsiteX59" fmla="*/ 554773 w 3239429"/>
              <a:gd name="connsiteY59" fmla="*/ 662568 h 2488581"/>
              <a:gd name="connsiteX60" fmla="*/ 554773 w 3239429"/>
              <a:gd name="connsiteY60" fmla="*/ 693234 h 2488581"/>
              <a:gd name="connsiteX61" fmla="*/ 585439 w 3239429"/>
              <a:gd name="connsiteY61" fmla="*/ 813110 h 2488581"/>
              <a:gd name="connsiteX62" fmla="*/ 577076 w 3239429"/>
              <a:gd name="connsiteY62" fmla="*/ 866078 h 2488581"/>
              <a:gd name="connsiteX63" fmla="*/ 602166 w 3239429"/>
              <a:gd name="connsiteY63" fmla="*/ 907895 h 2488581"/>
              <a:gd name="connsiteX64" fmla="*/ 624468 w 3239429"/>
              <a:gd name="connsiteY64" fmla="*/ 999893 h 2488581"/>
              <a:gd name="connsiteX65" fmla="*/ 624468 w 3239429"/>
              <a:gd name="connsiteY65" fmla="*/ 1072376 h 2488581"/>
              <a:gd name="connsiteX66" fmla="*/ 607741 w 3239429"/>
              <a:gd name="connsiteY66" fmla="*/ 1133707 h 2488581"/>
              <a:gd name="connsiteX67" fmla="*/ 602166 w 3239429"/>
              <a:gd name="connsiteY67" fmla="*/ 1189464 h 2488581"/>
              <a:gd name="connsiteX68" fmla="*/ 607741 w 3239429"/>
              <a:gd name="connsiteY68" fmla="*/ 1225705 h 2488581"/>
              <a:gd name="connsiteX69" fmla="*/ 618893 w 3239429"/>
              <a:gd name="connsiteY69" fmla="*/ 1320490 h 2488581"/>
              <a:gd name="connsiteX70" fmla="*/ 616105 w 3239429"/>
              <a:gd name="connsiteY70" fmla="*/ 1387398 h 2488581"/>
              <a:gd name="connsiteX71" fmla="*/ 588227 w 3239429"/>
              <a:gd name="connsiteY71" fmla="*/ 1454305 h 2488581"/>
              <a:gd name="connsiteX72" fmla="*/ 549198 w 3239429"/>
              <a:gd name="connsiteY72" fmla="*/ 1501698 h 2488581"/>
              <a:gd name="connsiteX73" fmla="*/ 515744 w 3239429"/>
              <a:gd name="connsiteY73" fmla="*/ 1535151 h 2488581"/>
              <a:gd name="connsiteX74" fmla="*/ 487866 w 3239429"/>
              <a:gd name="connsiteY74" fmla="*/ 1568605 h 2488581"/>
              <a:gd name="connsiteX75" fmla="*/ 496229 w 3239429"/>
              <a:gd name="connsiteY75" fmla="*/ 1607634 h 2488581"/>
              <a:gd name="connsiteX76" fmla="*/ 457200 w 3239429"/>
              <a:gd name="connsiteY76" fmla="*/ 1674542 h 2488581"/>
              <a:gd name="connsiteX77" fmla="*/ 457200 w 3239429"/>
              <a:gd name="connsiteY77" fmla="*/ 1707995 h 2488581"/>
              <a:gd name="connsiteX78" fmla="*/ 454412 w 3239429"/>
              <a:gd name="connsiteY78" fmla="*/ 1760964 h 2488581"/>
              <a:gd name="connsiteX79" fmla="*/ 432110 w 3239429"/>
              <a:gd name="connsiteY79" fmla="*/ 1827871 h 2488581"/>
              <a:gd name="connsiteX80" fmla="*/ 404232 w 3239429"/>
              <a:gd name="connsiteY80" fmla="*/ 1869688 h 2488581"/>
              <a:gd name="connsiteX81" fmla="*/ 370778 w 3239429"/>
              <a:gd name="connsiteY81" fmla="*/ 1900354 h 2488581"/>
              <a:gd name="connsiteX82" fmla="*/ 317810 w 3239429"/>
              <a:gd name="connsiteY82" fmla="*/ 1942171 h 2488581"/>
              <a:gd name="connsiteX83" fmla="*/ 287144 w 3239429"/>
              <a:gd name="connsiteY83" fmla="*/ 1961685 h 2488581"/>
              <a:gd name="connsiteX84" fmla="*/ 264841 w 3239429"/>
              <a:gd name="connsiteY84" fmla="*/ 2023017 h 2488581"/>
              <a:gd name="connsiteX85" fmla="*/ 239751 w 3239429"/>
              <a:gd name="connsiteY85" fmla="*/ 2070410 h 2488581"/>
              <a:gd name="connsiteX86" fmla="*/ 217449 w 3239429"/>
              <a:gd name="connsiteY86" fmla="*/ 2128954 h 2488581"/>
              <a:gd name="connsiteX87" fmla="*/ 197934 w 3239429"/>
              <a:gd name="connsiteY87" fmla="*/ 2151256 h 2488581"/>
              <a:gd name="connsiteX88" fmla="*/ 153329 w 3239429"/>
              <a:gd name="connsiteY88" fmla="*/ 2195861 h 2488581"/>
              <a:gd name="connsiteX89" fmla="*/ 122663 w 3239429"/>
              <a:gd name="connsiteY89" fmla="*/ 2220951 h 2488581"/>
              <a:gd name="connsiteX90" fmla="*/ 114300 w 3239429"/>
              <a:gd name="connsiteY90" fmla="*/ 2254405 h 2488581"/>
              <a:gd name="connsiteX91" fmla="*/ 111512 w 3239429"/>
              <a:gd name="connsiteY91" fmla="*/ 2312949 h 2488581"/>
              <a:gd name="connsiteX92" fmla="*/ 94785 w 3239429"/>
              <a:gd name="connsiteY92" fmla="*/ 2377068 h 2488581"/>
              <a:gd name="connsiteX93" fmla="*/ 44605 w 3239429"/>
              <a:gd name="connsiteY93" fmla="*/ 2463490 h 2488581"/>
              <a:gd name="connsiteX94" fmla="*/ 0 w 3239429"/>
              <a:gd name="connsiteY94" fmla="*/ 2488581 h 2488581"/>
              <a:gd name="connsiteX0" fmla="*/ 3239429 w 3239429"/>
              <a:gd name="connsiteY0" fmla="*/ 623539 h 2488581"/>
              <a:gd name="connsiteX1" fmla="*/ 3223554 w 3239429"/>
              <a:gd name="connsiteY1" fmla="*/ 574085 h 2488581"/>
              <a:gd name="connsiteX2" fmla="*/ 3223554 w 3239429"/>
              <a:gd name="connsiteY2" fmla="*/ 571145 h 2488581"/>
              <a:gd name="connsiteX3" fmla="*/ 3189249 w 3239429"/>
              <a:gd name="connsiteY3" fmla="*/ 534329 h 2488581"/>
              <a:gd name="connsiteX4" fmla="*/ 3133493 w 3239429"/>
              <a:gd name="connsiteY4" fmla="*/ 500876 h 2488581"/>
              <a:gd name="connsiteX5" fmla="*/ 3077737 w 3239429"/>
              <a:gd name="connsiteY5" fmla="*/ 464634 h 2488581"/>
              <a:gd name="connsiteX6" fmla="*/ 3055434 w 3239429"/>
              <a:gd name="connsiteY6" fmla="*/ 442332 h 2488581"/>
              <a:gd name="connsiteX7" fmla="*/ 3002466 w 3239429"/>
              <a:gd name="connsiteY7" fmla="*/ 464634 h 2488581"/>
              <a:gd name="connsiteX8" fmla="*/ 2974588 w 3239429"/>
              <a:gd name="connsiteY8" fmla="*/ 478573 h 2488581"/>
              <a:gd name="connsiteX9" fmla="*/ 2938346 w 3239429"/>
              <a:gd name="connsiteY9" fmla="*/ 447907 h 2488581"/>
              <a:gd name="connsiteX10" fmla="*/ 2882590 w 3239429"/>
              <a:gd name="connsiteY10" fmla="*/ 442332 h 2488581"/>
              <a:gd name="connsiteX11" fmla="*/ 2832410 w 3239429"/>
              <a:gd name="connsiteY11" fmla="*/ 439544 h 2488581"/>
              <a:gd name="connsiteX12" fmla="*/ 2801744 w 3239429"/>
              <a:gd name="connsiteY12" fmla="*/ 414454 h 2488581"/>
              <a:gd name="connsiteX13" fmla="*/ 2737624 w 3239429"/>
              <a:gd name="connsiteY13" fmla="*/ 372637 h 2488581"/>
              <a:gd name="connsiteX14" fmla="*/ 2687444 w 3239429"/>
              <a:gd name="connsiteY14" fmla="*/ 341971 h 2488581"/>
              <a:gd name="connsiteX15" fmla="*/ 2631688 w 3239429"/>
              <a:gd name="connsiteY15" fmla="*/ 316881 h 2488581"/>
              <a:gd name="connsiteX16" fmla="*/ 2556417 w 3239429"/>
              <a:gd name="connsiteY16" fmla="*/ 277851 h 2488581"/>
              <a:gd name="connsiteX17" fmla="*/ 2520176 w 3239429"/>
              <a:gd name="connsiteY17" fmla="*/ 266700 h 2488581"/>
              <a:gd name="connsiteX18" fmla="*/ 2436541 w 3239429"/>
              <a:gd name="connsiteY18" fmla="*/ 255549 h 2488581"/>
              <a:gd name="connsiteX19" fmla="*/ 2369634 w 3239429"/>
              <a:gd name="connsiteY19" fmla="*/ 286215 h 2488581"/>
              <a:gd name="connsiteX20" fmla="*/ 2316666 w 3239429"/>
              <a:gd name="connsiteY20" fmla="*/ 280639 h 2488581"/>
              <a:gd name="connsiteX21" fmla="*/ 2280424 w 3239429"/>
              <a:gd name="connsiteY21" fmla="*/ 258337 h 2488581"/>
              <a:gd name="connsiteX22" fmla="*/ 2210729 w 3239429"/>
              <a:gd name="connsiteY22" fmla="*/ 258337 h 2488581"/>
              <a:gd name="connsiteX23" fmla="*/ 2138246 w 3239429"/>
              <a:gd name="connsiteY23" fmla="*/ 280639 h 2488581"/>
              <a:gd name="connsiteX24" fmla="*/ 2102005 w 3239429"/>
              <a:gd name="connsiteY24" fmla="*/ 289003 h 2488581"/>
              <a:gd name="connsiteX25" fmla="*/ 2040673 w 3239429"/>
              <a:gd name="connsiteY25" fmla="*/ 283427 h 2488581"/>
              <a:gd name="connsiteX26" fmla="*/ 1979341 w 3239429"/>
              <a:gd name="connsiteY26" fmla="*/ 261125 h 2488581"/>
              <a:gd name="connsiteX27" fmla="*/ 1870617 w 3239429"/>
              <a:gd name="connsiteY27" fmla="*/ 261125 h 2488581"/>
              <a:gd name="connsiteX28" fmla="*/ 1814861 w 3239429"/>
              <a:gd name="connsiteY28" fmla="*/ 230459 h 2488581"/>
              <a:gd name="connsiteX29" fmla="*/ 1778620 w 3239429"/>
              <a:gd name="connsiteY29" fmla="*/ 227671 h 2488581"/>
              <a:gd name="connsiteX30" fmla="*/ 1717288 w 3239429"/>
              <a:gd name="connsiteY30" fmla="*/ 194217 h 2488581"/>
              <a:gd name="connsiteX31" fmla="*/ 1681046 w 3239429"/>
              <a:gd name="connsiteY31" fmla="*/ 160764 h 2488581"/>
              <a:gd name="connsiteX32" fmla="*/ 1625290 w 3239429"/>
              <a:gd name="connsiteY32" fmla="*/ 121734 h 2488581"/>
              <a:gd name="connsiteX33" fmla="*/ 1580685 w 3239429"/>
              <a:gd name="connsiteY33" fmla="*/ 77129 h 2488581"/>
              <a:gd name="connsiteX34" fmla="*/ 1533293 w 3239429"/>
              <a:gd name="connsiteY34" fmla="*/ 35312 h 2488581"/>
              <a:gd name="connsiteX35" fmla="*/ 1405054 w 3239429"/>
              <a:gd name="connsiteY35" fmla="*/ 43676 h 2488581"/>
              <a:gd name="connsiteX36" fmla="*/ 1352085 w 3239429"/>
              <a:gd name="connsiteY36" fmla="*/ 32525 h 2488581"/>
              <a:gd name="connsiteX37" fmla="*/ 1313056 w 3239429"/>
              <a:gd name="connsiteY37" fmla="*/ 7434 h 2488581"/>
              <a:gd name="connsiteX38" fmla="*/ 1257300 w 3239429"/>
              <a:gd name="connsiteY38" fmla="*/ 1859 h 2488581"/>
              <a:gd name="connsiteX39" fmla="*/ 1201544 w 3239429"/>
              <a:gd name="connsiteY39" fmla="*/ 18585 h 2488581"/>
              <a:gd name="connsiteX40" fmla="*/ 1137424 w 3239429"/>
              <a:gd name="connsiteY40" fmla="*/ 46464 h 2488581"/>
              <a:gd name="connsiteX41" fmla="*/ 1078880 w 3239429"/>
              <a:gd name="connsiteY41" fmla="*/ 68766 h 2488581"/>
              <a:gd name="connsiteX42" fmla="*/ 1039851 w 3239429"/>
              <a:gd name="connsiteY42" fmla="*/ 105007 h 2488581"/>
              <a:gd name="connsiteX43" fmla="*/ 1006398 w 3239429"/>
              <a:gd name="connsiteY43" fmla="*/ 135673 h 2488581"/>
              <a:gd name="connsiteX44" fmla="*/ 970156 w 3239429"/>
              <a:gd name="connsiteY44" fmla="*/ 152400 h 2488581"/>
              <a:gd name="connsiteX45" fmla="*/ 933915 w 3239429"/>
              <a:gd name="connsiteY45" fmla="*/ 166339 h 2488581"/>
              <a:gd name="connsiteX46" fmla="*/ 880946 w 3239429"/>
              <a:gd name="connsiteY46" fmla="*/ 205368 h 2488581"/>
              <a:gd name="connsiteX47" fmla="*/ 853068 w 3239429"/>
              <a:gd name="connsiteY47" fmla="*/ 222095 h 2488581"/>
              <a:gd name="connsiteX48" fmla="*/ 833554 w 3239429"/>
              <a:gd name="connsiteY48" fmla="*/ 263912 h 2488581"/>
              <a:gd name="connsiteX49" fmla="*/ 811251 w 3239429"/>
              <a:gd name="connsiteY49" fmla="*/ 302942 h 2488581"/>
              <a:gd name="connsiteX50" fmla="*/ 814039 w 3239429"/>
              <a:gd name="connsiteY50" fmla="*/ 339183 h 2488581"/>
              <a:gd name="connsiteX51" fmla="*/ 822402 w 3239429"/>
              <a:gd name="connsiteY51" fmla="*/ 375425 h 2488581"/>
              <a:gd name="connsiteX52" fmla="*/ 777798 w 3239429"/>
              <a:gd name="connsiteY52" fmla="*/ 392151 h 2488581"/>
              <a:gd name="connsiteX53" fmla="*/ 738768 w 3239429"/>
              <a:gd name="connsiteY53" fmla="*/ 431181 h 2488581"/>
              <a:gd name="connsiteX54" fmla="*/ 710890 w 3239429"/>
              <a:gd name="connsiteY54" fmla="*/ 470210 h 2488581"/>
              <a:gd name="connsiteX55" fmla="*/ 663498 w 3239429"/>
              <a:gd name="connsiteY55" fmla="*/ 520390 h 2488581"/>
              <a:gd name="connsiteX56" fmla="*/ 621680 w 3239429"/>
              <a:gd name="connsiteY56" fmla="*/ 564995 h 2488581"/>
              <a:gd name="connsiteX57" fmla="*/ 599378 w 3239429"/>
              <a:gd name="connsiteY57" fmla="*/ 587298 h 2488581"/>
              <a:gd name="connsiteX58" fmla="*/ 565924 w 3239429"/>
              <a:gd name="connsiteY58" fmla="*/ 643054 h 2488581"/>
              <a:gd name="connsiteX59" fmla="*/ 554773 w 3239429"/>
              <a:gd name="connsiteY59" fmla="*/ 662568 h 2488581"/>
              <a:gd name="connsiteX60" fmla="*/ 554773 w 3239429"/>
              <a:gd name="connsiteY60" fmla="*/ 693234 h 2488581"/>
              <a:gd name="connsiteX61" fmla="*/ 585439 w 3239429"/>
              <a:gd name="connsiteY61" fmla="*/ 813110 h 2488581"/>
              <a:gd name="connsiteX62" fmla="*/ 577076 w 3239429"/>
              <a:gd name="connsiteY62" fmla="*/ 866078 h 2488581"/>
              <a:gd name="connsiteX63" fmla="*/ 602166 w 3239429"/>
              <a:gd name="connsiteY63" fmla="*/ 907895 h 2488581"/>
              <a:gd name="connsiteX64" fmla="*/ 624468 w 3239429"/>
              <a:gd name="connsiteY64" fmla="*/ 999893 h 2488581"/>
              <a:gd name="connsiteX65" fmla="*/ 624468 w 3239429"/>
              <a:gd name="connsiteY65" fmla="*/ 1072376 h 2488581"/>
              <a:gd name="connsiteX66" fmla="*/ 607741 w 3239429"/>
              <a:gd name="connsiteY66" fmla="*/ 1133707 h 2488581"/>
              <a:gd name="connsiteX67" fmla="*/ 602166 w 3239429"/>
              <a:gd name="connsiteY67" fmla="*/ 1189464 h 2488581"/>
              <a:gd name="connsiteX68" fmla="*/ 607741 w 3239429"/>
              <a:gd name="connsiteY68" fmla="*/ 1225705 h 2488581"/>
              <a:gd name="connsiteX69" fmla="*/ 618893 w 3239429"/>
              <a:gd name="connsiteY69" fmla="*/ 1320490 h 2488581"/>
              <a:gd name="connsiteX70" fmla="*/ 616105 w 3239429"/>
              <a:gd name="connsiteY70" fmla="*/ 1387398 h 2488581"/>
              <a:gd name="connsiteX71" fmla="*/ 588227 w 3239429"/>
              <a:gd name="connsiteY71" fmla="*/ 1454305 h 2488581"/>
              <a:gd name="connsiteX72" fmla="*/ 549198 w 3239429"/>
              <a:gd name="connsiteY72" fmla="*/ 1501698 h 2488581"/>
              <a:gd name="connsiteX73" fmla="*/ 515744 w 3239429"/>
              <a:gd name="connsiteY73" fmla="*/ 1535151 h 2488581"/>
              <a:gd name="connsiteX74" fmla="*/ 487866 w 3239429"/>
              <a:gd name="connsiteY74" fmla="*/ 1568605 h 2488581"/>
              <a:gd name="connsiteX75" fmla="*/ 496229 w 3239429"/>
              <a:gd name="connsiteY75" fmla="*/ 1607634 h 2488581"/>
              <a:gd name="connsiteX76" fmla="*/ 457200 w 3239429"/>
              <a:gd name="connsiteY76" fmla="*/ 1674542 h 2488581"/>
              <a:gd name="connsiteX77" fmla="*/ 457200 w 3239429"/>
              <a:gd name="connsiteY77" fmla="*/ 1707995 h 2488581"/>
              <a:gd name="connsiteX78" fmla="*/ 454412 w 3239429"/>
              <a:gd name="connsiteY78" fmla="*/ 1760964 h 2488581"/>
              <a:gd name="connsiteX79" fmla="*/ 432110 w 3239429"/>
              <a:gd name="connsiteY79" fmla="*/ 1827871 h 2488581"/>
              <a:gd name="connsiteX80" fmla="*/ 404232 w 3239429"/>
              <a:gd name="connsiteY80" fmla="*/ 1869688 h 2488581"/>
              <a:gd name="connsiteX81" fmla="*/ 370778 w 3239429"/>
              <a:gd name="connsiteY81" fmla="*/ 1900354 h 2488581"/>
              <a:gd name="connsiteX82" fmla="*/ 317810 w 3239429"/>
              <a:gd name="connsiteY82" fmla="*/ 1942171 h 2488581"/>
              <a:gd name="connsiteX83" fmla="*/ 287144 w 3239429"/>
              <a:gd name="connsiteY83" fmla="*/ 1961685 h 2488581"/>
              <a:gd name="connsiteX84" fmla="*/ 264841 w 3239429"/>
              <a:gd name="connsiteY84" fmla="*/ 2023017 h 2488581"/>
              <a:gd name="connsiteX85" fmla="*/ 239751 w 3239429"/>
              <a:gd name="connsiteY85" fmla="*/ 2070410 h 2488581"/>
              <a:gd name="connsiteX86" fmla="*/ 217449 w 3239429"/>
              <a:gd name="connsiteY86" fmla="*/ 2128954 h 2488581"/>
              <a:gd name="connsiteX87" fmla="*/ 197934 w 3239429"/>
              <a:gd name="connsiteY87" fmla="*/ 2151256 h 2488581"/>
              <a:gd name="connsiteX88" fmla="*/ 153329 w 3239429"/>
              <a:gd name="connsiteY88" fmla="*/ 2195861 h 2488581"/>
              <a:gd name="connsiteX89" fmla="*/ 122663 w 3239429"/>
              <a:gd name="connsiteY89" fmla="*/ 2220951 h 2488581"/>
              <a:gd name="connsiteX90" fmla="*/ 114300 w 3239429"/>
              <a:gd name="connsiteY90" fmla="*/ 2254405 h 2488581"/>
              <a:gd name="connsiteX91" fmla="*/ 111512 w 3239429"/>
              <a:gd name="connsiteY91" fmla="*/ 2312949 h 2488581"/>
              <a:gd name="connsiteX92" fmla="*/ 94785 w 3239429"/>
              <a:gd name="connsiteY92" fmla="*/ 2377068 h 2488581"/>
              <a:gd name="connsiteX93" fmla="*/ 44605 w 3239429"/>
              <a:gd name="connsiteY93" fmla="*/ 2463490 h 2488581"/>
              <a:gd name="connsiteX94" fmla="*/ 0 w 3239429"/>
              <a:gd name="connsiteY94" fmla="*/ 2488581 h 2488581"/>
              <a:gd name="connsiteX0" fmla="*/ 3223554 w 3223554"/>
              <a:gd name="connsiteY0" fmla="*/ 574085 h 2488581"/>
              <a:gd name="connsiteX1" fmla="*/ 3223554 w 3223554"/>
              <a:gd name="connsiteY1" fmla="*/ 571145 h 2488581"/>
              <a:gd name="connsiteX2" fmla="*/ 3189249 w 3223554"/>
              <a:gd name="connsiteY2" fmla="*/ 534329 h 2488581"/>
              <a:gd name="connsiteX3" fmla="*/ 3133493 w 3223554"/>
              <a:gd name="connsiteY3" fmla="*/ 500876 h 2488581"/>
              <a:gd name="connsiteX4" fmla="*/ 3077737 w 3223554"/>
              <a:gd name="connsiteY4" fmla="*/ 464634 h 2488581"/>
              <a:gd name="connsiteX5" fmla="*/ 3055434 w 3223554"/>
              <a:gd name="connsiteY5" fmla="*/ 442332 h 2488581"/>
              <a:gd name="connsiteX6" fmla="*/ 3002466 w 3223554"/>
              <a:gd name="connsiteY6" fmla="*/ 464634 h 2488581"/>
              <a:gd name="connsiteX7" fmla="*/ 2974588 w 3223554"/>
              <a:gd name="connsiteY7" fmla="*/ 478573 h 2488581"/>
              <a:gd name="connsiteX8" fmla="*/ 2938346 w 3223554"/>
              <a:gd name="connsiteY8" fmla="*/ 447907 h 2488581"/>
              <a:gd name="connsiteX9" fmla="*/ 2882590 w 3223554"/>
              <a:gd name="connsiteY9" fmla="*/ 442332 h 2488581"/>
              <a:gd name="connsiteX10" fmla="*/ 2832410 w 3223554"/>
              <a:gd name="connsiteY10" fmla="*/ 439544 h 2488581"/>
              <a:gd name="connsiteX11" fmla="*/ 2801744 w 3223554"/>
              <a:gd name="connsiteY11" fmla="*/ 414454 h 2488581"/>
              <a:gd name="connsiteX12" fmla="*/ 2737624 w 3223554"/>
              <a:gd name="connsiteY12" fmla="*/ 372637 h 2488581"/>
              <a:gd name="connsiteX13" fmla="*/ 2687444 w 3223554"/>
              <a:gd name="connsiteY13" fmla="*/ 341971 h 2488581"/>
              <a:gd name="connsiteX14" fmla="*/ 2631688 w 3223554"/>
              <a:gd name="connsiteY14" fmla="*/ 316881 h 2488581"/>
              <a:gd name="connsiteX15" fmla="*/ 2556417 w 3223554"/>
              <a:gd name="connsiteY15" fmla="*/ 277851 h 2488581"/>
              <a:gd name="connsiteX16" fmla="*/ 2520176 w 3223554"/>
              <a:gd name="connsiteY16" fmla="*/ 266700 h 2488581"/>
              <a:gd name="connsiteX17" fmla="*/ 2436541 w 3223554"/>
              <a:gd name="connsiteY17" fmla="*/ 255549 h 2488581"/>
              <a:gd name="connsiteX18" fmla="*/ 2369634 w 3223554"/>
              <a:gd name="connsiteY18" fmla="*/ 286215 h 2488581"/>
              <a:gd name="connsiteX19" fmla="*/ 2316666 w 3223554"/>
              <a:gd name="connsiteY19" fmla="*/ 280639 h 2488581"/>
              <a:gd name="connsiteX20" fmla="*/ 2280424 w 3223554"/>
              <a:gd name="connsiteY20" fmla="*/ 258337 h 2488581"/>
              <a:gd name="connsiteX21" fmla="*/ 2210729 w 3223554"/>
              <a:gd name="connsiteY21" fmla="*/ 258337 h 2488581"/>
              <a:gd name="connsiteX22" fmla="*/ 2138246 w 3223554"/>
              <a:gd name="connsiteY22" fmla="*/ 280639 h 2488581"/>
              <a:gd name="connsiteX23" fmla="*/ 2102005 w 3223554"/>
              <a:gd name="connsiteY23" fmla="*/ 289003 h 2488581"/>
              <a:gd name="connsiteX24" fmla="*/ 2040673 w 3223554"/>
              <a:gd name="connsiteY24" fmla="*/ 283427 h 2488581"/>
              <a:gd name="connsiteX25" fmla="*/ 1979341 w 3223554"/>
              <a:gd name="connsiteY25" fmla="*/ 261125 h 2488581"/>
              <a:gd name="connsiteX26" fmla="*/ 1870617 w 3223554"/>
              <a:gd name="connsiteY26" fmla="*/ 261125 h 2488581"/>
              <a:gd name="connsiteX27" fmla="*/ 1814861 w 3223554"/>
              <a:gd name="connsiteY27" fmla="*/ 230459 h 2488581"/>
              <a:gd name="connsiteX28" fmla="*/ 1778620 w 3223554"/>
              <a:gd name="connsiteY28" fmla="*/ 227671 h 2488581"/>
              <a:gd name="connsiteX29" fmla="*/ 1717288 w 3223554"/>
              <a:gd name="connsiteY29" fmla="*/ 194217 h 2488581"/>
              <a:gd name="connsiteX30" fmla="*/ 1681046 w 3223554"/>
              <a:gd name="connsiteY30" fmla="*/ 160764 h 2488581"/>
              <a:gd name="connsiteX31" fmla="*/ 1625290 w 3223554"/>
              <a:gd name="connsiteY31" fmla="*/ 121734 h 2488581"/>
              <a:gd name="connsiteX32" fmla="*/ 1580685 w 3223554"/>
              <a:gd name="connsiteY32" fmla="*/ 77129 h 2488581"/>
              <a:gd name="connsiteX33" fmla="*/ 1533293 w 3223554"/>
              <a:gd name="connsiteY33" fmla="*/ 35312 h 2488581"/>
              <a:gd name="connsiteX34" fmla="*/ 1405054 w 3223554"/>
              <a:gd name="connsiteY34" fmla="*/ 43676 h 2488581"/>
              <a:gd name="connsiteX35" fmla="*/ 1352085 w 3223554"/>
              <a:gd name="connsiteY35" fmla="*/ 32525 h 2488581"/>
              <a:gd name="connsiteX36" fmla="*/ 1313056 w 3223554"/>
              <a:gd name="connsiteY36" fmla="*/ 7434 h 2488581"/>
              <a:gd name="connsiteX37" fmla="*/ 1257300 w 3223554"/>
              <a:gd name="connsiteY37" fmla="*/ 1859 h 2488581"/>
              <a:gd name="connsiteX38" fmla="*/ 1201544 w 3223554"/>
              <a:gd name="connsiteY38" fmla="*/ 18585 h 2488581"/>
              <a:gd name="connsiteX39" fmla="*/ 1137424 w 3223554"/>
              <a:gd name="connsiteY39" fmla="*/ 46464 h 2488581"/>
              <a:gd name="connsiteX40" fmla="*/ 1078880 w 3223554"/>
              <a:gd name="connsiteY40" fmla="*/ 68766 h 2488581"/>
              <a:gd name="connsiteX41" fmla="*/ 1039851 w 3223554"/>
              <a:gd name="connsiteY41" fmla="*/ 105007 h 2488581"/>
              <a:gd name="connsiteX42" fmla="*/ 1006398 w 3223554"/>
              <a:gd name="connsiteY42" fmla="*/ 135673 h 2488581"/>
              <a:gd name="connsiteX43" fmla="*/ 970156 w 3223554"/>
              <a:gd name="connsiteY43" fmla="*/ 152400 h 2488581"/>
              <a:gd name="connsiteX44" fmla="*/ 933915 w 3223554"/>
              <a:gd name="connsiteY44" fmla="*/ 166339 h 2488581"/>
              <a:gd name="connsiteX45" fmla="*/ 880946 w 3223554"/>
              <a:gd name="connsiteY45" fmla="*/ 205368 h 2488581"/>
              <a:gd name="connsiteX46" fmla="*/ 853068 w 3223554"/>
              <a:gd name="connsiteY46" fmla="*/ 222095 h 2488581"/>
              <a:gd name="connsiteX47" fmla="*/ 833554 w 3223554"/>
              <a:gd name="connsiteY47" fmla="*/ 263912 h 2488581"/>
              <a:gd name="connsiteX48" fmla="*/ 811251 w 3223554"/>
              <a:gd name="connsiteY48" fmla="*/ 302942 h 2488581"/>
              <a:gd name="connsiteX49" fmla="*/ 814039 w 3223554"/>
              <a:gd name="connsiteY49" fmla="*/ 339183 h 2488581"/>
              <a:gd name="connsiteX50" fmla="*/ 822402 w 3223554"/>
              <a:gd name="connsiteY50" fmla="*/ 375425 h 2488581"/>
              <a:gd name="connsiteX51" fmla="*/ 777798 w 3223554"/>
              <a:gd name="connsiteY51" fmla="*/ 392151 h 2488581"/>
              <a:gd name="connsiteX52" fmla="*/ 738768 w 3223554"/>
              <a:gd name="connsiteY52" fmla="*/ 431181 h 2488581"/>
              <a:gd name="connsiteX53" fmla="*/ 710890 w 3223554"/>
              <a:gd name="connsiteY53" fmla="*/ 470210 h 2488581"/>
              <a:gd name="connsiteX54" fmla="*/ 663498 w 3223554"/>
              <a:gd name="connsiteY54" fmla="*/ 520390 h 2488581"/>
              <a:gd name="connsiteX55" fmla="*/ 621680 w 3223554"/>
              <a:gd name="connsiteY55" fmla="*/ 564995 h 2488581"/>
              <a:gd name="connsiteX56" fmla="*/ 599378 w 3223554"/>
              <a:gd name="connsiteY56" fmla="*/ 587298 h 2488581"/>
              <a:gd name="connsiteX57" fmla="*/ 565924 w 3223554"/>
              <a:gd name="connsiteY57" fmla="*/ 643054 h 2488581"/>
              <a:gd name="connsiteX58" fmla="*/ 554773 w 3223554"/>
              <a:gd name="connsiteY58" fmla="*/ 662568 h 2488581"/>
              <a:gd name="connsiteX59" fmla="*/ 554773 w 3223554"/>
              <a:gd name="connsiteY59" fmla="*/ 693234 h 2488581"/>
              <a:gd name="connsiteX60" fmla="*/ 585439 w 3223554"/>
              <a:gd name="connsiteY60" fmla="*/ 813110 h 2488581"/>
              <a:gd name="connsiteX61" fmla="*/ 577076 w 3223554"/>
              <a:gd name="connsiteY61" fmla="*/ 866078 h 2488581"/>
              <a:gd name="connsiteX62" fmla="*/ 602166 w 3223554"/>
              <a:gd name="connsiteY62" fmla="*/ 907895 h 2488581"/>
              <a:gd name="connsiteX63" fmla="*/ 624468 w 3223554"/>
              <a:gd name="connsiteY63" fmla="*/ 999893 h 2488581"/>
              <a:gd name="connsiteX64" fmla="*/ 624468 w 3223554"/>
              <a:gd name="connsiteY64" fmla="*/ 1072376 h 2488581"/>
              <a:gd name="connsiteX65" fmla="*/ 607741 w 3223554"/>
              <a:gd name="connsiteY65" fmla="*/ 1133707 h 2488581"/>
              <a:gd name="connsiteX66" fmla="*/ 602166 w 3223554"/>
              <a:gd name="connsiteY66" fmla="*/ 1189464 h 2488581"/>
              <a:gd name="connsiteX67" fmla="*/ 607741 w 3223554"/>
              <a:gd name="connsiteY67" fmla="*/ 1225705 h 2488581"/>
              <a:gd name="connsiteX68" fmla="*/ 618893 w 3223554"/>
              <a:gd name="connsiteY68" fmla="*/ 1320490 h 2488581"/>
              <a:gd name="connsiteX69" fmla="*/ 616105 w 3223554"/>
              <a:gd name="connsiteY69" fmla="*/ 1387398 h 2488581"/>
              <a:gd name="connsiteX70" fmla="*/ 588227 w 3223554"/>
              <a:gd name="connsiteY70" fmla="*/ 1454305 h 2488581"/>
              <a:gd name="connsiteX71" fmla="*/ 549198 w 3223554"/>
              <a:gd name="connsiteY71" fmla="*/ 1501698 h 2488581"/>
              <a:gd name="connsiteX72" fmla="*/ 515744 w 3223554"/>
              <a:gd name="connsiteY72" fmla="*/ 1535151 h 2488581"/>
              <a:gd name="connsiteX73" fmla="*/ 487866 w 3223554"/>
              <a:gd name="connsiteY73" fmla="*/ 1568605 h 2488581"/>
              <a:gd name="connsiteX74" fmla="*/ 496229 w 3223554"/>
              <a:gd name="connsiteY74" fmla="*/ 1607634 h 2488581"/>
              <a:gd name="connsiteX75" fmla="*/ 457200 w 3223554"/>
              <a:gd name="connsiteY75" fmla="*/ 1674542 h 2488581"/>
              <a:gd name="connsiteX76" fmla="*/ 457200 w 3223554"/>
              <a:gd name="connsiteY76" fmla="*/ 1707995 h 2488581"/>
              <a:gd name="connsiteX77" fmla="*/ 454412 w 3223554"/>
              <a:gd name="connsiteY77" fmla="*/ 1760964 h 2488581"/>
              <a:gd name="connsiteX78" fmla="*/ 432110 w 3223554"/>
              <a:gd name="connsiteY78" fmla="*/ 1827871 h 2488581"/>
              <a:gd name="connsiteX79" fmla="*/ 404232 w 3223554"/>
              <a:gd name="connsiteY79" fmla="*/ 1869688 h 2488581"/>
              <a:gd name="connsiteX80" fmla="*/ 370778 w 3223554"/>
              <a:gd name="connsiteY80" fmla="*/ 1900354 h 2488581"/>
              <a:gd name="connsiteX81" fmla="*/ 317810 w 3223554"/>
              <a:gd name="connsiteY81" fmla="*/ 1942171 h 2488581"/>
              <a:gd name="connsiteX82" fmla="*/ 287144 w 3223554"/>
              <a:gd name="connsiteY82" fmla="*/ 1961685 h 2488581"/>
              <a:gd name="connsiteX83" fmla="*/ 264841 w 3223554"/>
              <a:gd name="connsiteY83" fmla="*/ 2023017 h 2488581"/>
              <a:gd name="connsiteX84" fmla="*/ 239751 w 3223554"/>
              <a:gd name="connsiteY84" fmla="*/ 2070410 h 2488581"/>
              <a:gd name="connsiteX85" fmla="*/ 217449 w 3223554"/>
              <a:gd name="connsiteY85" fmla="*/ 2128954 h 2488581"/>
              <a:gd name="connsiteX86" fmla="*/ 197934 w 3223554"/>
              <a:gd name="connsiteY86" fmla="*/ 2151256 h 2488581"/>
              <a:gd name="connsiteX87" fmla="*/ 153329 w 3223554"/>
              <a:gd name="connsiteY87" fmla="*/ 2195861 h 2488581"/>
              <a:gd name="connsiteX88" fmla="*/ 122663 w 3223554"/>
              <a:gd name="connsiteY88" fmla="*/ 2220951 h 2488581"/>
              <a:gd name="connsiteX89" fmla="*/ 114300 w 3223554"/>
              <a:gd name="connsiteY89" fmla="*/ 2254405 h 2488581"/>
              <a:gd name="connsiteX90" fmla="*/ 111512 w 3223554"/>
              <a:gd name="connsiteY90" fmla="*/ 2312949 h 2488581"/>
              <a:gd name="connsiteX91" fmla="*/ 94785 w 3223554"/>
              <a:gd name="connsiteY91" fmla="*/ 2377068 h 2488581"/>
              <a:gd name="connsiteX92" fmla="*/ 44605 w 3223554"/>
              <a:gd name="connsiteY92" fmla="*/ 2463490 h 2488581"/>
              <a:gd name="connsiteX93" fmla="*/ 0 w 3223554"/>
              <a:gd name="connsiteY93" fmla="*/ 2488581 h 2488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3223554" h="2488581">
                <a:moveTo>
                  <a:pt x="3223554" y="574085"/>
                </a:moveTo>
                <a:lnTo>
                  <a:pt x="3223554" y="571145"/>
                </a:lnTo>
                <a:cubicBezTo>
                  <a:pt x="3217837" y="564519"/>
                  <a:pt x="3204259" y="546040"/>
                  <a:pt x="3189249" y="534329"/>
                </a:cubicBezTo>
                <a:cubicBezTo>
                  <a:pt x="3174239" y="522618"/>
                  <a:pt x="3152078" y="512492"/>
                  <a:pt x="3133493" y="500876"/>
                </a:cubicBezTo>
                <a:cubicBezTo>
                  <a:pt x="3114908" y="489260"/>
                  <a:pt x="3090747" y="474391"/>
                  <a:pt x="3077737" y="464634"/>
                </a:cubicBezTo>
                <a:cubicBezTo>
                  <a:pt x="3064727" y="454877"/>
                  <a:pt x="3067979" y="442332"/>
                  <a:pt x="3055434" y="442332"/>
                </a:cubicBezTo>
                <a:cubicBezTo>
                  <a:pt x="3042889" y="442332"/>
                  <a:pt x="3015940" y="458594"/>
                  <a:pt x="3002466" y="464634"/>
                </a:cubicBezTo>
                <a:cubicBezTo>
                  <a:pt x="2988992" y="470674"/>
                  <a:pt x="2985275" y="481361"/>
                  <a:pt x="2974588" y="478573"/>
                </a:cubicBezTo>
                <a:cubicBezTo>
                  <a:pt x="2963901" y="475785"/>
                  <a:pt x="2953679" y="453947"/>
                  <a:pt x="2938346" y="447907"/>
                </a:cubicBezTo>
                <a:cubicBezTo>
                  <a:pt x="2923013" y="441867"/>
                  <a:pt x="2900246" y="443726"/>
                  <a:pt x="2882590" y="442332"/>
                </a:cubicBezTo>
                <a:cubicBezTo>
                  <a:pt x="2864934" y="440938"/>
                  <a:pt x="2845884" y="444190"/>
                  <a:pt x="2832410" y="439544"/>
                </a:cubicBezTo>
                <a:cubicBezTo>
                  <a:pt x="2818936" y="434898"/>
                  <a:pt x="2817542" y="425605"/>
                  <a:pt x="2801744" y="414454"/>
                </a:cubicBezTo>
                <a:cubicBezTo>
                  <a:pt x="2785946" y="403303"/>
                  <a:pt x="2756674" y="384717"/>
                  <a:pt x="2737624" y="372637"/>
                </a:cubicBezTo>
                <a:cubicBezTo>
                  <a:pt x="2718574" y="360557"/>
                  <a:pt x="2705100" y="351264"/>
                  <a:pt x="2687444" y="341971"/>
                </a:cubicBezTo>
                <a:cubicBezTo>
                  <a:pt x="2669788" y="332678"/>
                  <a:pt x="2653526" y="327568"/>
                  <a:pt x="2631688" y="316881"/>
                </a:cubicBezTo>
                <a:cubicBezTo>
                  <a:pt x="2609850" y="306194"/>
                  <a:pt x="2575002" y="286214"/>
                  <a:pt x="2556417" y="277851"/>
                </a:cubicBezTo>
                <a:cubicBezTo>
                  <a:pt x="2537832" y="269488"/>
                  <a:pt x="2540155" y="270417"/>
                  <a:pt x="2520176" y="266700"/>
                </a:cubicBezTo>
                <a:cubicBezTo>
                  <a:pt x="2500197" y="262983"/>
                  <a:pt x="2461631" y="252297"/>
                  <a:pt x="2436541" y="255549"/>
                </a:cubicBezTo>
                <a:cubicBezTo>
                  <a:pt x="2411451" y="258802"/>
                  <a:pt x="2389613" y="282033"/>
                  <a:pt x="2369634" y="286215"/>
                </a:cubicBezTo>
                <a:cubicBezTo>
                  <a:pt x="2349655" y="290397"/>
                  <a:pt x="2331534" y="285285"/>
                  <a:pt x="2316666" y="280639"/>
                </a:cubicBezTo>
                <a:cubicBezTo>
                  <a:pt x="2301798" y="275993"/>
                  <a:pt x="2298080" y="262054"/>
                  <a:pt x="2280424" y="258337"/>
                </a:cubicBezTo>
                <a:cubicBezTo>
                  <a:pt x="2262768" y="254620"/>
                  <a:pt x="2234425" y="254620"/>
                  <a:pt x="2210729" y="258337"/>
                </a:cubicBezTo>
                <a:cubicBezTo>
                  <a:pt x="2187033" y="262054"/>
                  <a:pt x="2156367" y="275528"/>
                  <a:pt x="2138246" y="280639"/>
                </a:cubicBezTo>
                <a:cubicBezTo>
                  <a:pt x="2120125" y="285750"/>
                  <a:pt x="2118267" y="288538"/>
                  <a:pt x="2102005" y="289003"/>
                </a:cubicBezTo>
                <a:cubicBezTo>
                  <a:pt x="2085743" y="289468"/>
                  <a:pt x="2061117" y="288073"/>
                  <a:pt x="2040673" y="283427"/>
                </a:cubicBezTo>
                <a:cubicBezTo>
                  <a:pt x="2020229" y="278781"/>
                  <a:pt x="2007684" y="264842"/>
                  <a:pt x="1979341" y="261125"/>
                </a:cubicBezTo>
                <a:cubicBezTo>
                  <a:pt x="1950998" y="257408"/>
                  <a:pt x="1898030" y="266236"/>
                  <a:pt x="1870617" y="261125"/>
                </a:cubicBezTo>
                <a:cubicBezTo>
                  <a:pt x="1843204" y="256014"/>
                  <a:pt x="1830194" y="236035"/>
                  <a:pt x="1814861" y="230459"/>
                </a:cubicBezTo>
                <a:cubicBezTo>
                  <a:pt x="1799528" y="224883"/>
                  <a:pt x="1794882" y="233711"/>
                  <a:pt x="1778620" y="227671"/>
                </a:cubicBezTo>
                <a:cubicBezTo>
                  <a:pt x="1762358" y="221631"/>
                  <a:pt x="1733550" y="205368"/>
                  <a:pt x="1717288" y="194217"/>
                </a:cubicBezTo>
                <a:cubicBezTo>
                  <a:pt x="1701026" y="183066"/>
                  <a:pt x="1696379" y="172844"/>
                  <a:pt x="1681046" y="160764"/>
                </a:cubicBezTo>
                <a:cubicBezTo>
                  <a:pt x="1665713" y="148684"/>
                  <a:pt x="1642017" y="135673"/>
                  <a:pt x="1625290" y="121734"/>
                </a:cubicBezTo>
                <a:cubicBezTo>
                  <a:pt x="1608563" y="107795"/>
                  <a:pt x="1596018" y="91533"/>
                  <a:pt x="1580685" y="77129"/>
                </a:cubicBezTo>
                <a:cubicBezTo>
                  <a:pt x="1565352" y="62725"/>
                  <a:pt x="1562565" y="40887"/>
                  <a:pt x="1533293" y="35312"/>
                </a:cubicBezTo>
                <a:cubicBezTo>
                  <a:pt x="1504021" y="29737"/>
                  <a:pt x="1435255" y="44140"/>
                  <a:pt x="1405054" y="43676"/>
                </a:cubicBezTo>
                <a:cubicBezTo>
                  <a:pt x="1374853" y="43212"/>
                  <a:pt x="1367418" y="38565"/>
                  <a:pt x="1352085" y="32525"/>
                </a:cubicBezTo>
                <a:cubicBezTo>
                  <a:pt x="1336752" y="26485"/>
                  <a:pt x="1328854" y="12545"/>
                  <a:pt x="1313056" y="7434"/>
                </a:cubicBezTo>
                <a:cubicBezTo>
                  <a:pt x="1297259" y="2323"/>
                  <a:pt x="1275885" y="0"/>
                  <a:pt x="1257300" y="1859"/>
                </a:cubicBezTo>
                <a:cubicBezTo>
                  <a:pt x="1238715" y="3718"/>
                  <a:pt x="1221523" y="11151"/>
                  <a:pt x="1201544" y="18585"/>
                </a:cubicBezTo>
                <a:cubicBezTo>
                  <a:pt x="1181565" y="26019"/>
                  <a:pt x="1157868" y="38100"/>
                  <a:pt x="1137424" y="46464"/>
                </a:cubicBezTo>
                <a:cubicBezTo>
                  <a:pt x="1116980" y="54828"/>
                  <a:pt x="1095142" y="59009"/>
                  <a:pt x="1078880" y="68766"/>
                </a:cubicBezTo>
                <a:cubicBezTo>
                  <a:pt x="1062618" y="78523"/>
                  <a:pt x="1039851" y="105007"/>
                  <a:pt x="1039851" y="105007"/>
                </a:cubicBezTo>
                <a:cubicBezTo>
                  <a:pt x="1027771" y="116158"/>
                  <a:pt x="1018014" y="127774"/>
                  <a:pt x="1006398" y="135673"/>
                </a:cubicBezTo>
                <a:cubicBezTo>
                  <a:pt x="994782" y="143572"/>
                  <a:pt x="982236" y="147289"/>
                  <a:pt x="970156" y="152400"/>
                </a:cubicBezTo>
                <a:cubicBezTo>
                  <a:pt x="958076" y="157511"/>
                  <a:pt x="948783" y="157511"/>
                  <a:pt x="933915" y="166339"/>
                </a:cubicBezTo>
                <a:cubicBezTo>
                  <a:pt x="919047" y="175167"/>
                  <a:pt x="894420" y="196075"/>
                  <a:pt x="880946" y="205368"/>
                </a:cubicBezTo>
                <a:cubicBezTo>
                  <a:pt x="867472" y="214661"/>
                  <a:pt x="860967" y="212338"/>
                  <a:pt x="853068" y="222095"/>
                </a:cubicBezTo>
                <a:cubicBezTo>
                  <a:pt x="845169" y="231852"/>
                  <a:pt x="840524" y="250437"/>
                  <a:pt x="833554" y="263912"/>
                </a:cubicBezTo>
                <a:cubicBezTo>
                  <a:pt x="826584" y="277387"/>
                  <a:pt x="814504" y="290397"/>
                  <a:pt x="811251" y="302942"/>
                </a:cubicBezTo>
                <a:cubicBezTo>
                  <a:pt x="807999" y="315487"/>
                  <a:pt x="812181" y="327103"/>
                  <a:pt x="814039" y="339183"/>
                </a:cubicBezTo>
                <a:cubicBezTo>
                  <a:pt x="815898" y="351264"/>
                  <a:pt x="828442" y="366597"/>
                  <a:pt x="822402" y="375425"/>
                </a:cubicBezTo>
                <a:cubicBezTo>
                  <a:pt x="816362" y="384253"/>
                  <a:pt x="791737" y="382858"/>
                  <a:pt x="777798" y="392151"/>
                </a:cubicBezTo>
                <a:cubicBezTo>
                  <a:pt x="763859" y="401444"/>
                  <a:pt x="749919" y="418171"/>
                  <a:pt x="738768" y="431181"/>
                </a:cubicBezTo>
                <a:cubicBezTo>
                  <a:pt x="727617" y="444191"/>
                  <a:pt x="723435" y="455342"/>
                  <a:pt x="710890" y="470210"/>
                </a:cubicBezTo>
                <a:cubicBezTo>
                  <a:pt x="698345" y="485078"/>
                  <a:pt x="663498" y="520390"/>
                  <a:pt x="663498" y="520390"/>
                </a:cubicBezTo>
                <a:lnTo>
                  <a:pt x="621680" y="564995"/>
                </a:lnTo>
                <a:cubicBezTo>
                  <a:pt x="610993" y="576146"/>
                  <a:pt x="608671" y="574288"/>
                  <a:pt x="599378" y="587298"/>
                </a:cubicBezTo>
                <a:cubicBezTo>
                  <a:pt x="590085" y="600308"/>
                  <a:pt x="573358" y="630509"/>
                  <a:pt x="565924" y="643054"/>
                </a:cubicBezTo>
                <a:cubicBezTo>
                  <a:pt x="558490" y="655599"/>
                  <a:pt x="556631" y="654205"/>
                  <a:pt x="554773" y="662568"/>
                </a:cubicBezTo>
                <a:cubicBezTo>
                  <a:pt x="552915" y="670931"/>
                  <a:pt x="549662" y="668144"/>
                  <a:pt x="554773" y="693234"/>
                </a:cubicBezTo>
                <a:cubicBezTo>
                  <a:pt x="559884" y="718324"/>
                  <a:pt x="581722" y="784303"/>
                  <a:pt x="585439" y="813110"/>
                </a:cubicBezTo>
                <a:cubicBezTo>
                  <a:pt x="589156" y="841917"/>
                  <a:pt x="574288" y="850281"/>
                  <a:pt x="577076" y="866078"/>
                </a:cubicBezTo>
                <a:cubicBezTo>
                  <a:pt x="579864" y="881876"/>
                  <a:pt x="594267" y="885593"/>
                  <a:pt x="602166" y="907895"/>
                </a:cubicBezTo>
                <a:cubicBezTo>
                  <a:pt x="610065" y="930197"/>
                  <a:pt x="620751" y="972480"/>
                  <a:pt x="624468" y="999893"/>
                </a:cubicBezTo>
                <a:cubicBezTo>
                  <a:pt x="628185" y="1027307"/>
                  <a:pt x="627256" y="1050074"/>
                  <a:pt x="624468" y="1072376"/>
                </a:cubicBezTo>
                <a:cubicBezTo>
                  <a:pt x="621680" y="1094678"/>
                  <a:pt x="611458" y="1114192"/>
                  <a:pt x="607741" y="1133707"/>
                </a:cubicBezTo>
                <a:cubicBezTo>
                  <a:pt x="604024" y="1153222"/>
                  <a:pt x="602166" y="1174131"/>
                  <a:pt x="602166" y="1189464"/>
                </a:cubicBezTo>
                <a:cubicBezTo>
                  <a:pt x="602166" y="1204797"/>
                  <a:pt x="604953" y="1203867"/>
                  <a:pt x="607741" y="1225705"/>
                </a:cubicBezTo>
                <a:cubicBezTo>
                  <a:pt x="610529" y="1247543"/>
                  <a:pt x="617499" y="1293541"/>
                  <a:pt x="618893" y="1320490"/>
                </a:cubicBezTo>
                <a:cubicBezTo>
                  <a:pt x="620287" y="1347439"/>
                  <a:pt x="621216" y="1365095"/>
                  <a:pt x="616105" y="1387398"/>
                </a:cubicBezTo>
                <a:cubicBezTo>
                  <a:pt x="610994" y="1409701"/>
                  <a:pt x="599378" y="1435255"/>
                  <a:pt x="588227" y="1454305"/>
                </a:cubicBezTo>
                <a:cubicBezTo>
                  <a:pt x="577076" y="1473355"/>
                  <a:pt x="561278" y="1488224"/>
                  <a:pt x="549198" y="1501698"/>
                </a:cubicBezTo>
                <a:cubicBezTo>
                  <a:pt x="537118" y="1515172"/>
                  <a:pt x="525966" y="1524000"/>
                  <a:pt x="515744" y="1535151"/>
                </a:cubicBezTo>
                <a:cubicBezTo>
                  <a:pt x="505522" y="1546302"/>
                  <a:pt x="491118" y="1556525"/>
                  <a:pt x="487866" y="1568605"/>
                </a:cubicBezTo>
                <a:cubicBezTo>
                  <a:pt x="484614" y="1580685"/>
                  <a:pt x="501340" y="1589978"/>
                  <a:pt x="496229" y="1607634"/>
                </a:cubicBezTo>
                <a:cubicBezTo>
                  <a:pt x="491118" y="1625290"/>
                  <a:pt x="463705" y="1657815"/>
                  <a:pt x="457200" y="1674542"/>
                </a:cubicBezTo>
                <a:cubicBezTo>
                  <a:pt x="450695" y="1691269"/>
                  <a:pt x="457665" y="1693591"/>
                  <a:pt x="457200" y="1707995"/>
                </a:cubicBezTo>
                <a:cubicBezTo>
                  <a:pt x="456735" y="1722399"/>
                  <a:pt x="458594" y="1740985"/>
                  <a:pt x="454412" y="1760964"/>
                </a:cubicBezTo>
                <a:cubicBezTo>
                  <a:pt x="450230" y="1780943"/>
                  <a:pt x="440473" y="1809750"/>
                  <a:pt x="432110" y="1827871"/>
                </a:cubicBezTo>
                <a:cubicBezTo>
                  <a:pt x="423747" y="1845992"/>
                  <a:pt x="414454" y="1857607"/>
                  <a:pt x="404232" y="1869688"/>
                </a:cubicBezTo>
                <a:cubicBezTo>
                  <a:pt x="394010" y="1881769"/>
                  <a:pt x="385182" y="1888274"/>
                  <a:pt x="370778" y="1900354"/>
                </a:cubicBezTo>
                <a:cubicBezTo>
                  <a:pt x="356374" y="1912434"/>
                  <a:pt x="331749" y="1931949"/>
                  <a:pt x="317810" y="1942171"/>
                </a:cubicBezTo>
                <a:cubicBezTo>
                  <a:pt x="303871" y="1952393"/>
                  <a:pt x="295972" y="1948211"/>
                  <a:pt x="287144" y="1961685"/>
                </a:cubicBezTo>
                <a:cubicBezTo>
                  <a:pt x="278316" y="1975159"/>
                  <a:pt x="272740" y="2004896"/>
                  <a:pt x="264841" y="2023017"/>
                </a:cubicBezTo>
                <a:cubicBezTo>
                  <a:pt x="256942" y="2041138"/>
                  <a:pt x="247650" y="2052754"/>
                  <a:pt x="239751" y="2070410"/>
                </a:cubicBezTo>
                <a:cubicBezTo>
                  <a:pt x="231852" y="2088066"/>
                  <a:pt x="224418" y="2115480"/>
                  <a:pt x="217449" y="2128954"/>
                </a:cubicBezTo>
                <a:cubicBezTo>
                  <a:pt x="210480" y="2142428"/>
                  <a:pt x="208621" y="2140105"/>
                  <a:pt x="197934" y="2151256"/>
                </a:cubicBezTo>
                <a:cubicBezTo>
                  <a:pt x="187247" y="2162407"/>
                  <a:pt x="165874" y="2184245"/>
                  <a:pt x="153329" y="2195861"/>
                </a:cubicBezTo>
                <a:cubicBezTo>
                  <a:pt x="140784" y="2207477"/>
                  <a:pt x="129168" y="2211194"/>
                  <a:pt x="122663" y="2220951"/>
                </a:cubicBezTo>
                <a:cubicBezTo>
                  <a:pt x="116158" y="2230708"/>
                  <a:pt x="116159" y="2239072"/>
                  <a:pt x="114300" y="2254405"/>
                </a:cubicBezTo>
                <a:cubicBezTo>
                  <a:pt x="112442" y="2269738"/>
                  <a:pt x="114764" y="2292505"/>
                  <a:pt x="111512" y="2312949"/>
                </a:cubicBezTo>
                <a:cubicBezTo>
                  <a:pt x="108260" y="2333393"/>
                  <a:pt x="105936" y="2351978"/>
                  <a:pt x="94785" y="2377068"/>
                </a:cubicBezTo>
                <a:cubicBezTo>
                  <a:pt x="83634" y="2402158"/>
                  <a:pt x="60402" y="2444905"/>
                  <a:pt x="44605" y="2463490"/>
                </a:cubicBezTo>
                <a:cubicBezTo>
                  <a:pt x="28808" y="2482075"/>
                  <a:pt x="14404" y="2485328"/>
                  <a:pt x="0" y="2488581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任意多边形 6"/>
          <p:cNvSpPr/>
          <p:nvPr/>
        </p:nvSpPr>
        <p:spPr>
          <a:xfrm>
            <a:off x="374031" y="3442939"/>
            <a:ext cx="874906" cy="575217"/>
          </a:xfrm>
          <a:custGeom>
            <a:avLst/>
            <a:gdLst>
              <a:gd name="connsiteX0" fmla="*/ 874906 w 874906"/>
              <a:gd name="connsiteY0" fmla="*/ 0 h 575217"/>
              <a:gd name="connsiteX1" fmla="*/ 766181 w 874906"/>
              <a:gd name="connsiteY1" fmla="*/ 19515 h 575217"/>
              <a:gd name="connsiteX2" fmla="*/ 665820 w 874906"/>
              <a:gd name="connsiteY2" fmla="*/ 39029 h 575217"/>
              <a:gd name="connsiteX3" fmla="*/ 587762 w 874906"/>
              <a:gd name="connsiteY3" fmla="*/ 33454 h 575217"/>
              <a:gd name="connsiteX4" fmla="*/ 520854 w 874906"/>
              <a:gd name="connsiteY4" fmla="*/ 44605 h 575217"/>
              <a:gd name="connsiteX5" fmla="*/ 434432 w 874906"/>
              <a:gd name="connsiteY5" fmla="*/ 55756 h 575217"/>
              <a:gd name="connsiteX6" fmla="*/ 381464 w 874906"/>
              <a:gd name="connsiteY6" fmla="*/ 80846 h 575217"/>
              <a:gd name="connsiteX7" fmla="*/ 334071 w 874906"/>
              <a:gd name="connsiteY7" fmla="*/ 94785 h 575217"/>
              <a:gd name="connsiteX8" fmla="*/ 286679 w 874906"/>
              <a:gd name="connsiteY8" fmla="*/ 108724 h 575217"/>
              <a:gd name="connsiteX9" fmla="*/ 261589 w 874906"/>
              <a:gd name="connsiteY9" fmla="*/ 150541 h 575217"/>
              <a:gd name="connsiteX10" fmla="*/ 278315 w 874906"/>
              <a:gd name="connsiteY10" fmla="*/ 175632 h 575217"/>
              <a:gd name="connsiteX11" fmla="*/ 233710 w 874906"/>
              <a:gd name="connsiteY11" fmla="*/ 164481 h 575217"/>
              <a:gd name="connsiteX12" fmla="*/ 203045 w 874906"/>
              <a:gd name="connsiteY12" fmla="*/ 186783 h 575217"/>
              <a:gd name="connsiteX13" fmla="*/ 191893 w 874906"/>
              <a:gd name="connsiteY13" fmla="*/ 223024 h 575217"/>
              <a:gd name="connsiteX14" fmla="*/ 166803 w 874906"/>
              <a:gd name="connsiteY14" fmla="*/ 234176 h 575217"/>
              <a:gd name="connsiteX15" fmla="*/ 119410 w 874906"/>
              <a:gd name="connsiteY15" fmla="*/ 234176 h 575217"/>
              <a:gd name="connsiteX16" fmla="*/ 63654 w 874906"/>
              <a:gd name="connsiteY16" fmla="*/ 225812 h 575217"/>
              <a:gd name="connsiteX17" fmla="*/ 21837 w 874906"/>
              <a:gd name="connsiteY17" fmla="*/ 245327 h 575217"/>
              <a:gd name="connsiteX18" fmla="*/ 2323 w 874906"/>
              <a:gd name="connsiteY18" fmla="*/ 253690 h 575217"/>
              <a:gd name="connsiteX19" fmla="*/ 35776 w 874906"/>
              <a:gd name="connsiteY19" fmla="*/ 292720 h 575217"/>
              <a:gd name="connsiteX20" fmla="*/ 16262 w 874906"/>
              <a:gd name="connsiteY20" fmla="*/ 323385 h 575217"/>
              <a:gd name="connsiteX21" fmla="*/ 21837 w 874906"/>
              <a:gd name="connsiteY21" fmla="*/ 362415 h 575217"/>
              <a:gd name="connsiteX22" fmla="*/ 41352 w 874906"/>
              <a:gd name="connsiteY22" fmla="*/ 387505 h 575217"/>
              <a:gd name="connsiteX23" fmla="*/ 21837 w 874906"/>
              <a:gd name="connsiteY23" fmla="*/ 432110 h 575217"/>
              <a:gd name="connsiteX24" fmla="*/ 72018 w 874906"/>
              <a:gd name="connsiteY24" fmla="*/ 440473 h 575217"/>
              <a:gd name="connsiteX25" fmla="*/ 133349 w 874906"/>
              <a:gd name="connsiteY25" fmla="*/ 471139 h 575217"/>
              <a:gd name="connsiteX26" fmla="*/ 189106 w 874906"/>
              <a:gd name="connsiteY26" fmla="*/ 496229 h 575217"/>
              <a:gd name="connsiteX27" fmla="*/ 244862 w 874906"/>
              <a:gd name="connsiteY27" fmla="*/ 510168 h 575217"/>
              <a:gd name="connsiteX28" fmla="*/ 244862 w 874906"/>
              <a:gd name="connsiteY28" fmla="*/ 510168 h 575217"/>
              <a:gd name="connsiteX29" fmla="*/ 281103 w 874906"/>
              <a:gd name="connsiteY29" fmla="*/ 535259 h 575217"/>
              <a:gd name="connsiteX30" fmla="*/ 269952 w 874906"/>
              <a:gd name="connsiteY30" fmla="*/ 568712 h 575217"/>
              <a:gd name="connsiteX31" fmla="*/ 364737 w 874906"/>
              <a:gd name="connsiteY31" fmla="*/ 574288 h 57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74906" h="575217">
                <a:moveTo>
                  <a:pt x="874906" y="0"/>
                </a:moveTo>
                <a:lnTo>
                  <a:pt x="766181" y="19515"/>
                </a:lnTo>
                <a:cubicBezTo>
                  <a:pt x="731333" y="26020"/>
                  <a:pt x="695557" y="36706"/>
                  <a:pt x="665820" y="39029"/>
                </a:cubicBezTo>
                <a:cubicBezTo>
                  <a:pt x="636084" y="41352"/>
                  <a:pt x="611923" y="32525"/>
                  <a:pt x="587762" y="33454"/>
                </a:cubicBezTo>
                <a:cubicBezTo>
                  <a:pt x="563601" y="34383"/>
                  <a:pt x="546409" y="40888"/>
                  <a:pt x="520854" y="44605"/>
                </a:cubicBezTo>
                <a:cubicBezTo>
                  <a:pt x="495299" y="48322"/>
                  <a:pt x="457664" y="49716"/>
                  <a:pt x="434432" y="55756"/>
                </a:cubicBezTo>
                <a:cubicBezTo>
                  <a:pt x="411200" y="61796"/>
                  <a:pt x="398191" y="74341"/>
                  <a:pt x="381464" y="80846"/>
                </a:cubicBezTo>
                <a:cubicBezTo>
                  <a:pt x="364737" y="87351"/>
                  <a:pt x="334071" y="94785"/>
                  <a:pt x="334071" y="94785"/>
                </a:cubicBezTo>
                <a:cubicBezTo>
                  <a:pt x="318274" y="99431"/>
                  <a:pt x="298759" y="99431"/>
                  <a:pt x="286679" y="108724"/>
                </a:cubicBezTo>
                <a:cubicBezTo>
                  <a:pt x="274599" y="118017"/>
                  <a:pt x="262983" y="139390"/>
                  <a:pt x="261589" y="150541"/>
                </a:cubicBezTo>
                <a:cubicBezTo>
                  <a:pt x="260195" y="161692"/>
                  <a:pt x="282961" y="173309"/>
                  <a:pt x="278315" y="175632"/>
                </a:cubicBezTo>
                <a:cubicBezTo>
                  <a:pt x="273669" y="177955"/>
                  <a:pt x="246255" y="162623"/>
                  <a:pt x="233710" y="164481"/>
                </a:cubicBezTo>
                <a:cubicBezTo>
                  <a:pt x="221165" y="166339"/>
                  <a:pt x="210014" y="177026"/>
                  <a:pt x="203045" y="186783"/>
                </a:cubicBezTo>
                <a:cubicBezTo>
                  <a:pt x="196076" y="196540"/>
                  <a:pt x="197933" y="215125"/>
                  <a:pt x="191893" y="223024"/>
                </a:cubicBezTo>
                <a:cubicBezTo>
                  <a:pt x="185853" y="230923"/>
                  <a:pt x="178884" y="232317"/>
                  <a:pt x="166803" y="234176"/>
                </a:cubicBezTo>
                <a:cubicBezTo>
                  <a:pt x="154722" y="236035"/>
                  <a:pt x="136601" y="235570"/>
                  <a:pt x="119410" y="234176"/>
                </a:cubicBezTo>
                <a:cubicBezTo>
                  <a:pt x="102219" y="232782"/>
                  <a:pt x="79916" y="223954"/>
                  <a:pt x="63654" y="225812"/>
                </a:cubicBezTo>
                <a:cubicBezTo>
                  <a:pt x="47392" y="227670"/>
                  <a:pt x="32059" y="240681"/>
                  <a:pt x="21837" y="245327"/>
                </a:cubicBezTo>
                <a:cubicBezTo>
                  <a:pt x="11615" y="249973"/>
                  <a:pt x="0" y="245791"/>
                  <a:pt x="2323" y="253690"/>
                </a:cubicBezTo>
                <a:cubicBezTo>
                  <a:pt x="4646" y="261589"/>
                  <a:pt x="33453" y="281104"/>
                  <a:pt x="35776" y="292720"/>
                </a:cubicBezTo>
                <a:cubicBezTo>
                  <a:pt x="38099" y="304336"/>
                  <a:pt x="18585" y="311769"/>
                  <a:pt x="16262" y="323385"/>
                </a:cubicBezTo>
                <a:cubicBezTo>
                  <a:pt x="13939" y="335001"/>
                  <a:pt x="17655" y="351728"/>
                  <a:pt x="21837" y="362415"/>
                </a:cubicBezTo>
                <a:cubicBezTo>
                  <a:pt x="26019" y="373102"/>
                  <a:pt x="41352" y="375889"/>
                  <a:pt x="41352" y="387505"/>
                </a:cubicBezTo>
                <a:cubicBezTo>
                  <a:pt x="41352" y="399121"/>
                  <a:pt x="16726" y="423282"/>
                  <a:pt x="21837" y="432110"/>
                </a:cubicBezTo>
                <a:cubicBezTo>
                  <a:pt x="26948" y="440938"/>
                  <a:pt x="53433" y="433968"/>
                  <a:pt x="72018" y="440473"/>
                </a:cubicBezTo>
                <a:cubicBezTo>
                  <a:pt x="90603" y="446978"/>
                  <a:pt x="113834" y="461846"/>
                  <a:pt x="133349" y="471139"/>
                </a:cubicBezTo>
                <a:cubicBezTo>
                  <a:pt x="152864" y="480432"/>
                  <a:pt x="170520" y="489724"/>
                  <a:pt x="189106" y="496229"/>
                </a:cubicBezTo>
                <a:cubicBezTo>
                  <a:pt x="207692" y="502734"/>
                  <a:pt x="244862" y="510168"/>
                  <a:pt x="244862" y="510168"/>
                </a:cubicBezTo>
                <a:lnTo>
                  <a:pt x="244862" y="510168"/>
                </a:lnTo>
                <a:cubicBezTo>
                  <a:pt x="250902" y="514350"/>
                  <a:pt x="276921" y="525502"/>
                  <a:pt x="281103" y="535259"/>
                </a:cubicBezTo>
                <a:cubicBezTo>
                  <a:pt x="285285" y="545016"/>
                  <a:pt x="256013" y="562207"/>
                  <a:pt x="269952" y="568712"/>
                </a:cubicBezTo>
                <a:cubicBezTo>
                  <a:pt x="283891" y="575217"/>
                  <a:pt x="324314" y="574752"/>
                  <a:pt x="364737" y="574288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任意多边形 12"/>
          <p:cNvSpPr/>
          <p:nvPr/>
        </p:nvSpPr>
        <p:spPr>
          <a:xfrm>
            <a:off x="4286248" y="5286388"/>
            <a:ext cx="1360449" cy="150542"/>
          </a:xfrm>
          <a:custGeom>
            <a:avLst/>
            <a:gdLst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317810 w 1360449"/>
              <a:gd name="connsiteY13" fmla="*/ 97573 h 150542"/>
              <a:gd name="connsiteX14" fmla="*/ 231388 w 1360449"/>
              <a:gd name="connsiteY14" fmla="*/ 136603 h 150542"/>
              <a:gd name="connsiteX15" fmla="*/ 170056 w 1360449"/>
              <a:gd name="connsiteY15" fmla="*/ 136603 h 150542"/>
              <a:gd name="connsiteX16" fmla="*/ 83634 w 1360449"/>
              <a:gd name="connsiteY16" fmla="*/ 122664 h 150542"/>
              <a:gd name="connsiteX17" fmla="*/ 0 w 1360449"/>
              <a:gd name="connsiteY17" fmla="*/ 150542 h 150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60449" h="150542">
                <a:moveTo>
                  <a:pt x="1360449" y="0"/>
                </a:moveTo>
                <a:cubicBezTo>
                  <a:pt x="1334662" y="6737"/>
                  <a:pt x="1308875" y="13474"/>
                  <a:pt x="1296330" y="27878"/>
                </a:cubicBezTo>
                <a:cubicBezTo>
                  <a:pt x="1283785" y="42282"/>
                  <a:pt x="1308874" y="76665"/>
                  <a:pt x="1285178" y="86422"/>
                </a:cubicBezTo>
                <a:cubicBezTo>
                  <a:pt x="1261482" y="96179"/>
                  <a:pt x="1190392" y="85028"/>
                  <a:pt x="1154151" y="86422"/>
                </a:cubicBezTo>
                <a:cubicBezTo>
                  <a:pt x="1117910" y="87816"/>
                  <a:pt x="1096073" y="95251"/>
                  <a:pt x="1067730" y="94786"/>
                </a:cubicBezTo>
                <a:cubicBezTo>
                  <a:pt x="1039387" y="94321"/>
                  <a:pt x="1013831" y="89674"/>
                  <a:pt x="984095" y="83634"/>
                </a:cubicBezTo>
                <a:cubicBezTo>
                  <a:pt x="954359" y="77594"/>
                  <a:pt x="921834" y="69695"/>
                  <a:pt x="889310" y="58544"/>
                </a:cubicBezTo>
                <a:cubicBezTo>
                  <a:pt x="856786" y="47393"/>
                  <a:pt x="812645" y="24626"/>
                  <a:pt x="788949" y="16727"/>
                </a:cubicBezTo>
                <a:cubicBezTo>
                  <a:pt x="765253" y="8828"/>
                  <a:pt x="765253" y="1858"/>
                  <a:pt x="747132" y="11151"/>
                </a:cubicBezTo>
                <a:cubicBezTo>
                  <a:pt x="729011" y="20444"/>
                  <a:pt x="680225" y="72483"/>
                  <a:pt x="680225" y="72483"/>
                </a:cubicBezTo>
                <a:cubicBezTo>
                  <a:pt x="658387" y="92462"/>
                  <a:pt x="643983" y="128704"/>
                  <a:pt x="616105" y="131027"/>
                </a:cubicBezTo>
                <a:cubicBezTo>
                  <a:pt x="588227" y="133350"/>
                  <a:pt x="549662" y="98967"/>
                  <a:pt x="512956" y="86422"/>
                </a:cubicBezTo>
                <a:cubicBezTo>
                  <a:pt x="476250" y="73877"/>
                  <a:pt x="428393" y="53898"/>
                  <a:pt x="395869" y="55756"/>
                </a:cubicBezTo>
                <a:cubicBezTo>
                  <a:pt x="363345" y="57615"/>
                  <a:pt x="345224" y="84099"/>
                  <a:pt x="317810" y="97573"/>
                </a:cubicBezTo>
                <a:cubicBezTo>
                  <a:pt x="290397" y="111048"/>
                  <a:pt x="256014" y="130098"/>
                  <a:pt x="231388" y="136603"/>
                </a:cubicBezTo>
                <a:cubicBezTo>
                  <a:pt x="206762" y="143108"/>
                  <a:pt x="194682" y="138926"/>
                  <a:pt x="170056" y="136603"/>
                </a:cubicBezTo>
                <a:cubicBezTo>
                  <a:pt x="145430" y="134280"/>
                  <a:pt x="111977" y="120341"/>
                  <a:pt x="83634" y="122664"/>
                </a:cubicBezTo>
                <a:cubicBezTo>
                  <a:pt x="55291" y="124987"/>
                  <a:pt x="27645" y="137764"/>
                  <a:pt x="0" y="150542"/>
                </a:cubicBezTo>
              </a:path>
            </a:pathLst>
          </a:cu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任意多边形 14"/>
          <p:cNvSpPr/>
          <p:nvPr/>
        </p:nvSpPr>
        <p:spPr>
          <a:xfrm>
            <a:off x="4008783" y="3183835"/>
            <a:ext cx="1213125" cy="1712843"/>
          </a:xfrm>
          <a:custGeom>
            <a:avLst/>
            <a:gdLst>
              <a:gd name="connsiteX0" fmla="*/ 0 w 1213125"/>
              <a:gd name="connsiteY0" fmla="*/ 1712843 h 1712843"/>
              <a:gd name="connsiteX1" fmla="*/ 79513 w 1213125"/>
              <a:gd name="connsiteY1" fmla="*/ 1636643 h 1712843"/>
              <a:gd name="connsiteX2" fmla="*/ 265043 w 1213125"/>
              <a:gd name="connsiteY2" fmla="*/ 1600200 h 1712843"/>
              <a:gd name="connsiteX3" fmla="*/ 427382 w 1213125"/>
              <a:gd name="connsiteY3" fmla="*/ 1567069 h 1712843"/>
              <a:gd name="connsiteX4" fmla="*/ 463826 w 1213125"/>
              <a:gd name="connsiteY4" fmla="*/ 1461052 h 1712843"/>
              <a:gd name="connsiteX5" fmla="*/ 516834 w 1213125"/>
              <a:gd name="connsiteY5" fmla="*/ 1315278 h 1712843"/>
              <a:gd name="connsiteX6" fmla="*/ 579782 w 1213125"/>
              <a:gd name="connsiteY6" fmla="*/ 1229139 h 1712843"/>
              <a:gd name="connsiteX7" fmla="*/ 682487 w 1213125"/>
              <a:gd name="connsiteY7" fmla="*/ 1126435 h 1712843"/>
              <a:gd name="connsiteX8" fmla="*/ 745434 w 1213125"/>
              <a:gd name="connsiteY8" fmla="*/ 1003852 h 1712843"/>
              <a:gd name="connsiteX9" fmla="*/ 762000 w 1213125"/>
              <a:gd name="connsiteY9" fmla="*/ 844826 h 1712843"/>
              <a:gd name="connsiteX10" fmla="*/ 788504 w 1213125"/>
              <a:gd name="connsiteY10" fmla="*/ 708991 h 1712843"/>
              <a:gd name="connsiteX11" fmla="*/ 838200 w 1213125"/>
              <a:gd name="connsiteY11" fmla="*/ 616226 h 1712843"/>
              <a:gd name="connsiteX12" fmla="*/ 921026 w 1213125"/>
              <a:gd name="connsiteY12" fmla="*/ 556591 h 1712843"/>
              <a:gd name="connsiteX13" fmla="*/ 987287 w 1213125"/>
              <a:gd name="connsiteY13" fmla="*/ 453887 h 1712843"/>
              <a:gd name="connsiteX14" fmla="*/ 1010478 w 1213125"/>
              <a:gd name="connsiteY14" fmla="*/ 377687 h 1712843"/>
              <a:gd name="connsiteX15" fmla="*/ 1133060 w 1213125"/>
              <a:gd name="connsiteY15" fmla="*/ 331304 h 1712843"/>
              <a:gd name="connsiteX16" fmla="*/ 1199321 w 1213125"/>
              <a:gd name="connsiteY16" fmla="*/ 255104 h 1712843"/>
              <a:gd name="connsiteX17" fmla="*/ 1202634 w 1213125"/>
              <a:gd name="connsiteY17" fmla="*/ 102704 h 1712843"/>
              <a:gd name="connsiteX18" fmla="*/ 1136374 w 1213125"/>
              <a:gd name="connsiteY18" fmla="*/ 0 h 1712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13125" h="1712843">
                <a:moveTo>
                  <a:pt x="0" y="1712843"/>
                </a:moveTo>
                <a:cubicBezTo>
                  <a:pt x="17669" y="1684130"/>
                  <a:pt x="35339" y="1655417"/>
                  <a:pt x="79513" y="1636643"/>
                </a:cubicBezTo>
                <a:cubicBezTo>
                  <a:pt x="123687" y="1617869"/>
                  <a:pt x="265043" y="1600200"/>
                  <a:pt x="265043" y="1600200"/>
                </a:cubicBezTo>
                <a:cubicBezTo>
                  <a:pt x="323021" y="1588604"/>
                  <a:pt x="394251" y="1590260"/>
                  <a:pt x="427382" y="1567069"/>
                </a:cubicBezTo>
                <a:cubicBezTo>
                  <a:pt x="460513" y="1543878"/>
                  <a:pt x="448917" y="1503017"/>
                  <a:pt x="463826" y="1461052"/>
                </a:cubicBezTo>
                <a:cubicBezTo>
                  <a:pt x="478735" y="1419087"/>
                  <a:pt x="497508" y="1353930"/>
                  <a:pt x="516834" y="1315278"/>
                </a:cubicBezTo>
                <a:cubicBezTo>
                  <a:pt x="536160" y="1276626"/>
                  <a:pt x="552173" y="1260613"/>
                  <a:pt x="579782" y="1229139"/>
                </a:cubicBezTo>
                <a:cubicBezTo>
                  <a:pt x="607391" y="1197665"/>
                  <a:pt x="654878" y="1163983"/>
                  <a:pt x="682487" y="1126435"/>
                </a:cubicBezTo>
                <a:cubicBezTo>
                  <a:pt x="710096" y="1088887"/>
                  <a:pt x="732182" y="1050787"/>
                  <a:pt x="745434" y="1003852"/>
                </a:cubicBezTo>
                <a:cubicBezTo>
                  <a:pt x="758686" y="956917"/>
                  <a:pt x="754822" y="893969"/>
                  <a:pt x="762000" y="844826"/>
                </a:cubicBezTo>
                <a:cubicBezTo>
                  <a:pt x="769178" y="795683"/>
                  <a:pt x="775804" y="747091"/>
                  <a:pt x="788504" y="708991"/>
                </a:cubicBezTo>
                <a:cubicBezTo>
                  <a:pt x="801204" y="670891"/>
                  <a:pt x="816113" y="641626"/>
                  <a:pt x="838200" y="616226"/>
                </a:cubicBezTo>
                <a:cubicBezTo>
                  <a:pt x="860287" y="590826"/>
                  <a:pt x="896178" y="583648"/>
                  <a:pt x="921026" y="556591"/>
                </a:cubicBezTo>
                <a:cubicBezTo>
                  <a:pt x="945874" y="529535"/>
                  <a:pt x="972378" y="483704"/>
                  <a:pt x="987287" y="453887"/>
                </a:cubicBezTo>
                <a:cubicBezTo>
                  <a:pt x="1002196" y="424070"/>
                  <a:pt x="986183" y="398118"/>
                  <a:pt x="1010478" y="377687"/>
                </a:cubicBezTo>
                <a:cubicBezTo>
                  <a:pt x="1034774" y="357257"/>
                  <a:pt x="1101586" y="351734"/>
                  <a:pt x="1133060" y="331304"/>
                </a:cubicBezTo>
                <a:cubicBezTo>
                  <a:pt x="1164534" y="310874"/>
                  <a:pt x="1187725" y="293204"/>
                  <a:pt x="1199321" y="255104"/>
                </a:cubicBezTo>
                <a:cubicBezTo>
                  <a:pt x="1210917" y="217004"/>
                  <a:pt x="1213125" y="145221"/>
                  <a:pt x="1202634" y="102704"/>
                </a:cubicBezTo>
                <a:cubicBezTo>
                  <a:pt x="1192143" y="60187"/>
                  <a:pt x="1164258" y="30093"/>
                  <a:pt x="1136374" y="0"/>
                </a:cubicBezTo>
              </a:path>
            </a:pathLst>
          </a:custGeom>
          <a:ln w="190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任意多边形 15"/>
          <p:cNvSpPr/>
          <p:nvPr/>
        </p:nvSpPr>
        <p:spPr>
          <a:xfrm>
            <a:off x="3157330" y="4240696"/>
            <a:ext cx="708992" cy="1061277"/>
          </a:xfrm>
          <a:custGeom>
            <a:avLst/>
            <a:gdLst>
              <a:gd name="connsiteX0" fmla="*/ 708992 w 708992"/>
              <a:gd name="connsiteY0" fmla="*/ 1030356 h 1061277"/>
              <a:gd name="connsiteX1" fmla="*/ 473766 w 708992"/>
              <a:gd name="connsiteY1" fmla="*/ 1040295 h 1061277"/>
              <a:gd name="connsiteX2" fmla="*/ 440635 w 708992"/>
              <a:gd name="connsiteY2" fmla="*/ 904461 h 1061277"/>
              <a:gd name="connsiteX3" fmla="*/ 354496 w 708992"/>
              <a:gd name="connsiteY3" fmla="*/ 818321 h 1061277"/>
              <a:gd name="connsiteX4" fmla="*/ 245166 w 708992"/>
              <a:gd name="connsiteY4" fmla="*/ 725556 h 1061277"/>
              <a:gd name="connsiteX5" fmla="*/ 145774 w 708992"/>
              <a:gd name="connsiteY5" fmla="*/ 540026 h 1061277"/>
              <a:gd name="connsiteX6" fmla="*/ 175592 w 708992"/>
              <a:gd name="connsiteY6" fmla="*/ 443947 h 1061277"/>
              <a:gd name="connsiteX7" fmla="*/ 198783 w 708992"/>
              <a:gd name="connsiteY7" fmla="*/ 327991 h 1061277"/>
              <a:gd name="connsiteX8" fmla="*/ 182218 w 708992"/>
              <a:gd name="connsiteY8" fmla="*/ 228600 h 1061277"/>
              <a:gd name="connsiteX9" fmla="*/ 152400 w 708992"/>
              <a:gd name="connsiteY9" fmla="*/ 132521 h 1061277"/>
              <a:gd name="connsiteX10" fmla="*/ 96079 w 708992"/>
              <a:gd name="connsiteY10" fmla="*/ 39756 h 1061277"/>
              <a:gd name="connsiteX11" fmla="*/ 0 w 708992"/>
              <a:gd name="connsiteY11" fmla="*/ 0 h 106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08992" h="1061277">
                <a:moveTo>
                  <a:pt x="708992" y="1030356"/>
                </a:moveTo>
                <a:cubicBezTo>
                  <a:pt x="613742" y="1045816"/>
                  <a:pt x="518492" y="1061277"/>
                  <a:pt x="473766" y="1040295"/>
                </a:cubicBezTo>
                <a:cubicBezTo>
                  <a:pt x="429040" y="1019313"/>
                  <a:pt x="460513" y="941457"/>
                  <a:pt x="440635" y="904461"/>
                </a:cubicBezTo>
                <a:cubicBezTo>
                  <a:pt x="420757" y="867465"/>
                  <a:pt x="387074" y="848138"/>
                  <a:pt x="354496" y="818321"/>
                </a:cubicBezTo>
                <a:cubicBezTo>
                  <a:pt x="321918" y="788504"/>
                  <a:pt x="279953" y="771938"/>
                  <a:pt x="245166" y="725556"/>
                </a:cubicBezTo>
                <a:cubicBezTo>
                  <a:pt x="210379" y="679174"/>
                  <a:pt x="157370" y="586961"/>
                  <a:pt x="145774" y="540026"/>
                </a:cubicBezTo>
                <a:cubicBezTo>
                  <a:pt x="134178" y="493091"/>
                  <a:pt x="166757" y="479286"/>
                  <a:pt x="175592" y="443947"/>
                </a:cubicBezTo>
                <a:cubicBezTo>
                  <a:pt x="184427" y="408608"/>
                  <a:pt x="197679" y="363882"/>
                  <a:pt x="198783" y="327991"/>
                </a:cubicBezTo>
                <a:cubicBezTo>
                  <a:pt x="199887" y="292100"/>
                  <a:pt x="189948" y="261178"/>
                  <a:pt x="182218" y="228600"/>
                </a:cubicBezTo>
                <a:cubicBezTo>
                  <a:pt x="174488" y="196022"/>
                  <a:pt x="166756" y="163995"/>
                  <a:pt x="152400" y="132521"/>
                </a:cubicBezTo>
                <a:cubicBezTo>
                  <a:pt x="138044" y="101047"/>
                  <a:pt x="121479" y="61843"/>
                  <a:pt x="96079" y="39756"/>
                </a:cubicBezTo>
                <a:cubicBezTo>
                  <a:pt x="70679" y="17669"/>
                  <a:pt x="35339" y="8834"/>
                  <a:pt x="0" y="0"/>
                </a:cubicBezTo>
              </a:path>
            </a:pathLst>
          </a:custGeom>
          <a:ln w="190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任意多边形 16"/>
          <p:cNvSpPr/>
          <p:nvPr/>
        </p:nvSpPr>
        <p:spPr>
          <a:xfrm>
            <a:off x="1808922" y="4863548"/>
            <a:ext cx="2067339" cy="728869"/>
          </a:xfrm>
          <a:custGeom>
            <a:avLst/>
            <a:gdLst>
              <a:gd name="connsiteX0" fmla="*/ 2067339 w 2067339"/>
              <a:gd name="connsiteY0" fmla="*/ 659295 h 728869"/>
              <a:gd name="connsiteX1" fmla="*/ 1828800 w 2067339"/>
              <a:gd name="connsiteY1" fmla="*/ 718930 h 728869"/>
              <a:gd name="connsiteX2" fmla="*/ 1580321 w 2067339"/>
              <a:gd name="connsiteY2" fmla="*/ 718930 h 728869"/>
              <a:gd name="connsiteX3" fmla="*/ 1358348 w 2067339"/>
              <a:gd name="connsiteY3" fmla="*/ 665922 h 728869"/>
              <a:gd name="connsiteX4" fmla="*/ 1119808 w 2067339"/>
              <a:gd name="connsiteY4" fmla="*/ 715617 h 728869"/>
              <a:gd name="connsiteX5" fmla="*/ 934278 w 2067339"/>
              <a:gd name="connsiteY5" fmla="*/ 672548 h 728869"/>
              <a:gd name="connsiteX6" fmla="*/ 851452 w 2067339"/>
              <a:gd name="connsiteY6" fmla="*/ 593035 h 728869"/>
              <a:gd name="connsiteX7" fmla="*/ 801756 w 2067339"/>
              <a:gd name="connsiteY7" fmla="*/ 447261 h 728869"/>
              <a:gd name="connsiteX8" fmla="*/ 722243 w 2067339"/>
              <a:gd name="connsiteY8" fmla="*/ 331304 h 728869"/>
              <a:gd name="connsiteX9" fmla="*/ 685800 w 2067339"/>
              <a:gd name="connsiteY9" fmla="*/ 215348 h 728869"/>
              <a:gd name="connsiteX10" fmla="*/ 626165 w 2067339"/>
              <a:gd name="connsiteY10" fmla="*/ 135835 h 728869"/>
              <a:gd name="connsiteX11" fmla="*/ 510208 w 2067339"/>
              <a:gd name="connsiteY11" fmla="*/ 115956 h 728869"/>
              <a:gd name="connsiteX12" fmla="*/ 420756 w 2067339"/>
              <a:gd name="connsiteY12" fmla="*/ 125895 h 728869"/>
              <a:gd name="connsiteX13" fmla="*/ 354495 w 2067339"/>
              <a:gd name="connsiteY13" fmla="*/ 106017 h 728869"/>
              <a:gd name="connsiteX14" fmla="*/ 195469 w 2067339"/>
              <a:gd name="connsiteY14" fmla="*/ 56322 h 728869"/>
              <a:gd name="connsiteX15" fmla="*/ 195469 w 2067339"/>
              <a:gd name="connsiteY15" fmla="*/ 56322 h 728869"/>
              <a:gd name="connsiteX16" fmla="*/ 0 w 2067339"/>
              <a:gd name="connsiteY16" fmla="*/ 0 h 728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67339" h="728869">
                <a:moveTo>
                  <a:pt x="2067339" y="659295"/>
                </a:moveTo>
                <a:cubicBezTo>
                  <a:pt x="1988654" y="684143"/>
                  <a:pt x="1909970" y="708991"/>
                  <a:pt x="1828800" y="718930"/>
                </a:cubicBezTo>
                <a:cubicBezTo>
                  <a:pt x="1747630" y="728869"/>
                  <a:pt x="1658730" y="727765"/>
                  <a:pt x="1580321" y="718930"/>
                </a:cubicBezTo>
                <a:cubicBezTo>
                  <a:pt x="1501912" y="710095"/>
                  <a:pt x="1435100" y="666474"/>
                  <a:pt x="1358348" y="665922"/>
                </a:cubicBezTo>
                <a:cubicBezTo>
                  <a:pt x="1281596" y="665370"/>
                  <a:pt x="1190486" y="714513"/>
                  <a:pt x="1119808" y="715617"/>
                </a:cubicBezTo>
                <a:cubicBezTo>
                  <a:pt x="1049130" y="716721"/>
                  <a:pt x="979004" y="692978"/>
                  <a:pt x="934278" y="672548"/>
                </a:cubicBezTo>
                <a:cubicBezTo>
                  <a:pt x="889552" y="652118"/>
                  <a:pt x="873539" y="630583"/>
                  <a:pt x="851452" y="593035"/>
                </a:cubicBezTo>
                <a:cubicBezTo>
                  <a:pt x="829365" y="555487"/>
                  <a:pt x="823291" y="490883"/>
                  <a:pt x="801756" y="447261"/>
                </a:cubicBezTo>
                <a:cubicBezTo>
                  <a:pt x="780221" y="403639"/>
                  <a:pt x="741569" y="369956"/>
                  <a:pt x="722243" y="331304"/>
                </a:cubicBezTo>
                <a:cubicBezTo>
                  <a:pt x="702917" y="292652"/>
                  <a:pt x="701813" y="247926"/>
                  <a:pt x="685800" y="215348"/>
                </a:cubicBezTo>
                <a:cubicBezTo>
                  <a:pt x="669787" y="182770"/>
                  <a:pt x="655430" y="152400"/>
                  <a:pt x="626165" y="135835"/>
                </a:cubicBezTo>
                <a:cubicBezTo>
                  <a:pt x="596900" y="119270"/>
                  <a:pt x="544443" y="117613"/>
                  <a:pt x="510208" y="115956"/>
                </a:cubicBezTo>
                <a:cubicBezTo>
                  <a:pt x="475973" y="114299"/>
                  <a:pt x="446708" y="127551"/>
                  <a:pt x="420756" y="125895"/>
                </a:cubicBezTo>
                <a:cubicBezTo>
                  <a:pt x="394804" y="124239"/>
                  <a:pt x="354495" y="106017"/>
                  <a:pt x="354495" y="106017"/>
                </a:cubicBezTo>
                <a:lnTo>
                  <a:pt x="195469" y="56322"/>
                </a:lnTo>
                <a:lnTo>
                  <a:pt x="195469" y="56322"/>
                </a:lnTo>
                <a:lnTo>
                  <a:pt x="0" y="0"/>
                </a:lnTo>
              </a:path>
            </a:pathLst>
          </a:custGeom>
          <a:ln w="190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任意多边形 31"/>
          <p:cNvSpPr/>
          <p:nvPr/>
        </p:nvSpPr>
        <p:spPr>
          <a:xfrm>
            <a:off x="1112390" y="1685095"/>
            <a:ext cx="224041" cy="270175"/>
          </a:xfrm>
          <a:custGeom>
            <a:avLst/>
            <a:gdLst>
              <a:gd name="connsiteX0" fmla="*/ 0 w 224041"/>
              <a:gd name="connsiteY0" fmla="*/ 182782 h 270175"/>
              <a:gd name="connsiteX1" fmla="*/ 46892 w 224041"/>
              <a:gd name="connsiteY1" fmla="*/ 52526 h 270175"/>
              <a:gd name="connsiteX2" fmla="*/ 54707 w 224041"/>
              <a:gd name="connsiteY2" fmla="*/ 44710 h 270175"/>
              <a:gd name="connsiteX3" fmla="*/ 72943 w 224041"/>
              <a:gd name="connsiteY3" fmla="*/ 31684 h 270175"/>
              <a:gd name="connsiteX4" fmla="*/ 85969 w 224041"/>
              <a:gd name="connsiteY4" fmla="*/ 23869 h 270175"/>
              <a:gd name="connsiteX5" fmla="*/ 192779 w 224041"/>
              <a:gd name="connsiteY5" fmla="*/ 423 h 270175"/>
              <a:gd name="connsiteX6" fmla="*/ 195384 w 224041"/>
              <a:gd name="connsiteY6" fmla="*/ 10843 h 270175"/>
              <a:gd name="connsiteX7" fmla="*/ 200595 w 224041"/>
              <a:gd name="connsiteY7" fmla="*/ 16054 h 270175"/>
              <a:gd name="connsiteX8" fmla="*/ 205805 w 224041"/>
              <a:gd name="connsiteY8" fmla="*/ 23869 h 270175"/>
              <a:gd name="connsiteX9" fmla="*/ 208410 w 224041"/>
              <a:gd name="connsiteY9" fmla="*/ 31684 h 270175"/>
              <a:gd name="connsiteX10" fmla="*/ 224041 w 224041"/>
              <a:gd name="connsiteY10" fmla="*/ 57736 h 270175"/>
              <a:gd name="connsiteX11" fmla="*/ 203200 w 224041"/>
              <a:gd name="connsiteY11" fmla="*/ 164546 h 270175"/>
              <a:gd name="connsiteX12" fmla="*/ 184964 w 224041"/>
              <a:gd name="connsiteY12" fmla="*/ 203623 h 270175"/>
              <a:gd name="connsiteX13" fmla="*/ 174543 w 224041"/>
              <a:gd name="connsiteY13" fmla="*/ 216649 h 270175"/>
              <a:gd name="connsiteX14" fmla="*/ 164123 w 224041"/>
              <a:gd name="connsiteY14" fmla="*/ 219254 h 270175"/>
              <a:gd name="connsiteX15" fmla="*/ 39077 w 224041"/>
              <a:gd name="connsiteY15" fmla="*/ 268751 h 270175"/>
              <a:gd name="connsiteX16" fmla="*/ 26051 w 224041"/>
              <a:gd name="connsiteY16" fmla="*/ 266146 h 270175"/>
              <a:gd name="connsiteX17" fmla="*/ 20841 w 224041"/>
              <a:gd name="connsiteY17" fmla="*/ 258331 h 270175"/>
              <a:gd name="connsiteX18" fmla="*/ 15631 w 224041"/>
              <a:gd name="connsiteY18" fmla="*/ 255726 h 270175"/>
              <a:gd name="connsiteX19" fmla="*/ 0 w 224041"/>
              <a:gd name="connsiteY19" fmla="*/ 182782 h 27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24041" h="270175">
                <a:moveTo>
                  <a:pt x="0" y="182782"/>
                </a:moveTo>
                <a:cubicBezTo>
                  <a:pt x="15631" y="139363"/>
                  <a:pt x="29893" y="95428"/>
                  <a:pt x="46892" y="52526"/>
                </a:cubicBezTo>
                <a:cubicBezTo>
                  <a:pt x="48249" y="49101"/>
                  <a:pt x="51910" y="47108"/>
                  <a:pt x="54707" y="44710"/>
                </a:cubicBezTo>
                <a:cubicBezTo>
                  <a:pt x="57493" y="42322"/>
                  <a:pt x="68827" y="34036"/>
                  <a:pt x="72943" y="31684"/>
                </a:cubicBezTo>
                <a:cubicBezTo>
                  <a:pt x="86384" y="24003"/>
                  <a:pt x="80010" y="29828"/>
                  <a:pt x="85969" y="23869"/>
                </a:cubicBezTo>
                <a:cubicBezTo>
                  <a:pt x="121572" y="16054"/>
                  <a:pt x="156584" y="4732"/>
                  <a:pt x="192779" y="423"/>
                </a:cubicBezTo>
                <a:cubicBezTo>
                  <a:pt x="196334" y="0"/>
                  <a:pt x="193783" y="7641"/>
                  <a:pt x="195384" y="10843"/>
                </a:cubicBezTo>
                <a:cubicBezTo>
                  <a:pt x="196483" y="13040"/>
                  <a:pt x="199060" y="14136"/>
                  <a:pt x="200595" y="16054"/>
                </a:cubicBezTo>
                <a:cubicBezTo>
                  <a:pt x="202551" y="18499"/>
                  <a:pt x="204405" y="21069"/>
                  <a:pt x="205805" y="23869"/>
                </a:cubicBezTo>
                <a:cubicBezTo>
                  <a:pt x="207033" y="26325"/>
                  <a:pt x="207274" y="29184"/>
                  <a:pt x="208410" y="31684"/>
                </a:cubicBezTo>
                <a:cubicBezTo>
                  <a:pt x="218010" y="52803"/>
                  <a:pt x="213946" y="47641"/>
                  <a:pt x="224041" y="57736"/>
                </a:cubicBezTo>
                <a:cubicBezTo>
                  <a:pt x="217094" y="93339"/>
                  <a:pt x="210749" y="129065"/>
                  <a:pt x="203200" y="164546"/>
                </a:cubicBezTo>
                <a:cubicBezTo>
                  <a:pt x="200165" y="178809"/>
                  <a:pt x="192572" y="191449"/>
                  <a:pt x="184964" y="203623"/>
                </a:cubicBezTo>
                <a:cubicBezTo>
                  <a:pt x="182834" y="207031"/>
                  <a:pt x="178482" y="214285"/>
                  <a:pt x="174543" y="216649"/>
                </a:cubicBezTo>
                <a:cubicBezTo>
                  <a:pt x="169744" y="219529"/>
                  <a:pt x="168260" y="219254"/>
                  <a:pt x="164123" y="219254"/>
                </a:cubicBezTo>
                <a:cubicBezTo>
                  <a:pt x="122441" y="235753"/>
                  <a:pt x="81524" y="254335"/>
                  <a:pt x="39077" y="268751"/>
                </a:cubicBezTo>
                <a:cubicBezTo>
                  <a:pt x="34884" y="270175"/>
                  <a:pt x="29896" y="268343"/>
                  <a:pt x="26051" y="266146"/>
                </a:cubicBezTo>
                <a:cubicBezTo>
                  <a:pt x="23333" y="264593"/>
                  <a:pt x="23055" y="260545"/>
                  <a:pt x="20841" y="258331"/>
                </a:cubicBezTo>
                <a:cubicBezTo>
                  <a:pt x="19468" y="256958"/>
                  <a:pt x="17368" y="256594"/>
                  <a:pt x="15631" y="255726"/>
                </a:cubicBezTo>
                <a:lnTo>
                  <a:pt x="0" y="182782"/>
                </a:lnTo>
                <a:close/>
              </a:path>
            </a:pathLst>
          </a:custGeom>
          <a:solidFill>
            <a:srgbClr val="00B0F0">
              <a:alpha val="60000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n w="3175">
                <a:solidFill>
                  <a:srgbClr val="00B0F0"/>
                </a:solidFill>
              </a:ln>
            </a:endParaRPr>
          </a:p>
        </p:txBody>
      </p:sp>
      <p:sp>
        <p:nvSpPr>
          <p:cNvPr id="44" name="任意多边形 43"/>
          <p:cNvSpPr/>
          <p:nvPr/>
        </p:nvSpPr>
        <p:spPr>
          <a:xfrm>
            <a:off x="4285336" y="5280000"/>
            <a:ext cx="1360449" cy="150542"/>
          </a:xfrm>
          <a:custGeom>
            <a:avLst/>
            <a:gdLst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317810 w 1360449"/>
              <a:gd name="connsiteY13" fmla="*/ 97573 h 150542"/>
              <a:gd name="connsiteX14" fmla="*/ 231388 w 1360449"/>
              <a:gd name="connsiteY14" fmla="*/ 136603 h 150542"/>
              <a:gd name="connsiteX15" fmla="*/ 170056 w 1360449"/>
              <a:gd name="connsiteY15" fmla="*/ 136603 h 150542"/>
              <a:gd name="connsiteX16" fmla="*/ 83634 w 1360449"/>
              <a:gd name="connsiteY16" fmla="*/ 122664 h 150542"/>
              <a:gd name="connsiteX17" fmla="*/ 0 w 1360449"/>
              <a:gd name="connsiteY17" fmla="*/ 150542 h 150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60449" h="150542">
                <a:moveTo>
                  <a:pt x="1360449" y="0"/>
                </a:moveTo>
                <a:cubicBezTo>
                  <a:pt x="1334662" y="6737"/>
                  <a:pt x="1308875" y="13474"/>
                  <a:pt x="1296330" y="27878"/>
                </a:cubicBezTo>
                <a:cubicBezTo>
                  <a:pt x="1283785" y="42282"/>
                  <a:pt x="1308874" y="76665"/>
                  <a:pt x="1285178" y="86422"/>
                </a:cubicBezTo>
                <a:cubicBezTo>
                  <a:pt x="1261482" y="96179"/>
                  <a:pt x="1190392" y="85028"/>
                  <a:pt x="1154151" y="86422"/>
                </a:cubicBezTo>
                <a:cubicBezTo>
                  <a:pt x="1117910" y="87816"/>
                  <a:pt x="1096073" y="95251"/>
                  <a:pt x="1067730" y="94786"/>
                </a:cubicBezTo>
                <a:cubicBezTo>
                  <a:pt x="1039387" y="94321"/>
                  <a:pt x="1013831" y="89674"/>
                  <a:pt x="984095" y="83634"/>
                </a:cubicBezTo>
                <a:cubicBezTo>
                  <a:pt x="954359" y="77594"/>
                  <a:pt x="921834" y="69695"/>
                  <a:pt x="889310" y="58544"/>
                </a:cubicBezTo>
                <a:cubicBezTo>
                  <a:pt x="856786" y="47393"/>
                  <a:pt x="812645" y="24626"/>
                  <a:pt x="788949" y="16727"/>
                </a:cubicBezTo>
                <a:cubicBezTo>
                  <a:pt x="765253" y="8828"/>
                  <a:pt x="765253" y="1858"/>
                  <a:pt x="747132" y="11151"/>
                </a:cubicBezTo>
                <a:cubicBezTo>
                  <a:pt x="729011" y="20444"/>
                  <a:pt x="680225" y="72483"/>
                  <a:pt x="680225" y="72483"/>
                </a:cubicBezTo>
                <a:cubicBezTo>
                  <a:pt x="658387" y="92462"/>
                  <a:pt x="643983" y="128704"/>
                  <a:pt x="616105" y="131027"/>
                </a:cubicBezTo>
                <a:cubicBezTo>
                  <a:pt x="588227" y="133350"/>
                  <a:pt x="549662" y="98967"/>
                  <a:pt x="512956" y="86422"/>
                </a:cubicBezTo>
                <a:cubicBezTo>
                  <a:pt x="476250" y="73877"/>
                  <a:pt x="428393" y="53898"/>
                  <a:pt x="395869" y="55756"/>
                </a:cubicBezTo>
                <a:cubicBezTo>
                  <a:pt x="363345" y="57615"/>
                  <a:pt x="345224" y="84099"/>
                  <a:pt x="317810" y="97573"/>
                </a:cubicBezTo>
                <a:cubicBezTo>
                  <a:pt x="290397" y="111048"/>
                  <a:pt x="256014" y="130098"/>
                  <a:pt x="231388" y="136603"/>
                </a:cubicBezTo>
                <a:cubicBezTo>
                  <a:pt x="206762" y="143108"/>
                  <a:pt x="194682" y="138926"/>
                  <a:pt x="170056" y="136603"/>
                </a:cubicBezTo>
                <a:cubicBezTo>
                  <a:pt x="145430" y="134280"/>
                  <a:pt x="111977" y="120341"/>
                  <a:pt x="83634" y="122664"/>
                </a:cubicBezTo>
                <a:cubicBezTo>
                  <a:pt x="55291" y="124987"/>
                  <a:pt x="27645" y="137764"/>
                  <a:pt x="0" y="150542"/>
                </a:cubicBezTo>
              </a:path>
            </a:pathLst>
          </a:custGeom>
          <a:ln w="762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" name="任意多边形 44"/>
          <p:cNvSpPr/>
          <p:nvPr/>
        </p:nvSpPr>
        <p:spPr>
          <a:xfrm>
            <a:off x="3937535" y="1497032"/>
            <a:ext cx="622826" cy="3272588"/>
          </a:xfrm>
          <a:custGeom>
            <a:avLst/>
            <a:gdLst>
              <a:gd name="connsiteX0" fmla="*/ 115694 w 419565"/>
              <a:gd name="connsiteY0" fmla="*/ 2486722 h 2486722"/>
              <a:gd name="connsiteX1" fmla="*/ 82241 w 419565"/>
              <a:gd name="connsiteY1" fmla="*/ 2341756 h 2486722"/>
              <a:gd name="connsiteX2" fmla="*/ 68302 w 419565"/>
              <a:gd name="connsiteY2" fmla="*/ 2263698 h 2486722"/>
              <a:gd name="connsiteX3" fmla="*/ 26485 w 419565"/>
              <a:gd name="connsiteY3" fmla="*/ 2194003 h 2486722"/>
              <a:gd name="connsiteX4" fmla="*/ 40424 w 419565"/>
              <a:gd name="connsiteY4" fmla="*/ 2074127 h 2486722"/>
              <a:gd name="connsiteX5" fmla="*/ 45999 w 419565"/>
              <a:gd name="connsiteY5" fmla="*/ 1976554 h 2486722"/>
              <a:gd name="connsiteX6" fmla="*/ 54363 w 419565"/>
              <a:gd name="connsiteY6" fmla="*/ 1915222 h 2486722"/>
              <a:gd name="connsiteX7" fmla="*/ 54363 w 419565"/>
              <a:gd name="connsiteY7" fmla="*/ 1834376 h 2486722"/>
              <a:gd name="connsiteX8" fmla="*/ 4182 w 419565"/>
              <a:gd name="connsiteY8" fmla="*/ 1764681 h 2486722"/>
              <a:gd name="connsiteX9" fmla="*/ 29272 w 419565"/>
              <a:gd name="connsiteY9" fmla="*/ 1731227 h 2486722"/>
              <a:gd name="connsiteX10" fmla="*/ 6970 w 419565"/>
              <a:gd name="connsiteY10" fmla="*/ 1686622 h 2486722"/>
              <a:gd name="connsiteX11" fmla="*/ 18121 w 419565"/>
              <a:gd name="connsiteY11" fmla="*/ 1644805 h 2486722"/>
              <a:gd name="connsiteX12" fmla="*/ 9758 w 419565"/>
              <a:gd name="connsiteY12" fmla="*/ 1625290 h 2486722"/>
              <a:gd name="connsiteX13" fmla="*/ 18121 w 419565"/>
              <a:gd name="connsiteY13" fmla="*/ 1563959 h 2486722"/>
              <a:gd name="connsiteX14" fmla="*/ 4182 w 419565"/>
              <a:gd name="connsiteY14" fmla="*/ 1536081 h 2486722"/>
              <a:gd name="connsiteX15" fmla="*/ 32060 w 419565"/>
              <a:gd name="connsiteY15" fmla="*/ 1499839 h 2486722"/>
              <a:gd name="connsiteX16" fmla="*/ 112906 w 419565"/>
              <a:gd name="connsiteY16" fmla="*/ 1396690 h 2486722"/>
              <a:gd name="connsiteX17" fmla="*/ 163087 w 419565"/>
              <a:gd name="connsiteY17" fmla="*/ 1290754 h 2486722"/>
              <a:gd name="connsiteX18" fmla="*/ 213267 w 419565"/>
              <a:gd name="connsiteY18" fmla="*/ 1193181 h 2486722"/>
              <a:gd name="connsiteX19" fmla="*/ 229994 w 419565"/>
              <a:gd name="connsiteY19" fmla="*/ 1117910 h 2486722"/>
              <a:gd name="connsiteX20" fmla="*/ 185389 w 419565"/>
              <a:gd name="connsiteY20" fmla="*/ 1053790 h 2486722"/>
              <a:gd name="connsiteX21" fmla="*/ 235570 w 419565"/>
              <a:gd name="connsiteY21" fmla="*/ 1048215 h 2486722"/>
              <a:gd name="connsiteX22" fmla="*/ 160299 w 419565"/>
              <a:gd name="connsiteY22" fmla="*/ 1009186 h 2486722"/>
              <a:gd name="connsiteX23" fmla="*/ 221631 w 419565"/>
              <a:gd name="connsiteY23" fmla="*/ 981308 h 2486722"/>
              <a:gd name="connsiteX24" fmla="*/ 149148 w 419565"/>
              <a:gd name="connsiteY24" fmla="*/ 931127 h 2486722"/>
              <a:gd name="connsiteX25" fmla="*/ 112906 w 419565"/>
              <a:gd name="connsiteY25" fmla="*/ 861432 h 2486722"/>
              <a:gd name="connsiteX26" fmla="*/ 87816 w 419565"/>
              <a:gd name="connsiteY26" fmla="*/ 825190 h 2486722"/>
              <a:gd name="connsiteX27" fmla="*/ 54363 w 419565"/>
              <a:gd name="connsiteY27" fmla="*/ 761071 h 2486722"/>
              <a:gd name="connsiteX28" fmla="*/ 68302 w 419565"/>
              <a:gd name="connsiteY28" fmla="*/ 724829 h 2486722"/>
              <a:gd name="connsiteX29" fmla="*/ 71089 w 419565"/>
              <a:gd name="connsiteY29" fmla="*/ 663498 h 2486722"/>
              <a:gd name="connsiteX30" fmla="*/ 96180 w 419565"/>
              <a:gd name="connsiteY30" fmla="*/ 655134 h 2486722"/>
              <a:gd name="connsiteX31" fmla="*/ 115694 w 419565"/>
              <a:gd name="connsiteY31" fmla="*/ 585439 h 2486722"/>
              <a:gd name="connsiteX32" fmla="*/ 160299 w 419565"/>
              <a:gd name="connsiteY32" fmla="*/ 582651 h 2486722"/>
              <a:gd name="connsiteX33" fmla="*/ 199328 w 419565"/>
              <a:gd name="connsiteY33" fmla="*/ 543622 h 2486722"/>
              <a:gd name="connsiteX34" fmla="*/ 216055 w 419565"/>
              <a:gd name="connsiteY34" fmla="*/ 493442 h 2486722"/>
              <a:gd name="connsiteX35" fmla="*/ 238358 w 419565"/>
              <a:gd name="connsiteY35" fmla="*/ 465564 h 2486722"/>
              <a:gd name="connsiteX36" fmla="*/ 269024 w 419565"/>
              <a:gd name="connsiteY36" fmla="*/ 471139 h 2486722"/>
              <a:gd name="connsiteX37" fmla="*/ 280175 w 419565"/>
              <a:gd name="connsiteY37" fmla="*/ 446049 h 2486722"/>
              <a:gd name="connsiteX38" fmla="*/ 302477 w 419565"/>
              <a:gd name="connsiteY38" fmla="*/ 412595 h 2486722"/>
              <a:gd name="connsiteX39" fmla="*/ 285750 w 419565"/>
              <a:gd name="connsiteY39" fmla="*/ 354051 h 2486722"/>
              <a:gd name="connsiteX40" fmla="*/ 299689 w 419565"/>
              <a:gd name="connsiteY40" fmla="*/ 298295 h 2486722"/>
              <a:gd name="connsiteX41" fmla="*/ 324780 w 419565"/>
              <a:gd name="connsiteY41" fmla="*/ 236964 h 2486722"/>
              <a:gd name="connsiteX42" fmla="*/ 349870 w 419565"/>
              <a:gd name="connsiteY42" fmla="*/ 164481 h 2486722"/>
              <a:gd name="connsiteX43" fmla="*/ 355445 w 419565"/>
              <a:gd name="connsiteY43" fmla="*/ 105937 h 2486722"/>
              <a:gd name="connsiteX44" fmla="*/ 355445 w 419565"/>
              <a:gd name="connsiteY44" fmla="*/ 69695 h 2486722"/>
              <a:gd name="connsiteX45" fmla="*/ 419565 w 419565"/>
              <a:gd name="connsiteY45" fmla="*/ 0 h 2486722"/>
              <a:gd name="connsiteX46" fmla="*/ 419565 w 419565"/>
              <a:gd name="connsiteY46" fmla="*/ 0 h 2486722"/>
              <a:gd name="connsiteX0" fmla="*/ 115694 w 562409"/>
              <a:gd name="connsiteY0" fmla="*/ 3201126 h 3201126"/>
              <a:gd name="connsiteX1" fmla="*/ 82241 w 562409"/>
              <a:gd name="connsiteY1" fmla="*/ 3056160 h 3201126"/>
              <a:gd name="connsiteX2" fmla="*/ 68302 w 562409"/>
              <a:gd name="connsiteY2" fmla="*/ 2978102 h 3201126"/>
              <a:gd name="connsiteX3" fmla="*/ 26485 w 562409"/>
              <a:gd name="connsiteY3" fmla="*/ 2908407 h 3201126"/>
              <a:gd name="connsiteX4" fmla="*/ 40424 w 562409"/>
              <a:gd name="connsiteY4" fmla="*/ 2788531 h 3201126"/>
              <a:gd name="connsiteX5" fmla="*/ 45999 w 562409"/>
              <a:gd name="connsiteY5" fmla="*/ 2690958 h 3201126"/>
              <a:gd name="connsiteX6" fmla="*/ 54363 w 562409"/>
              <a:gd name="connsiteY6" fmla="*/ 2629626 h 3201126"/>
              <a:gd name="connsiteX7" fmla="*/ 54363 w 562409"/>
              <a:gd name="connsiteY7" fmla="*/ 2548780 h 3201126"/>
              <a:gd name="connsiteX8" fmla="*/ 4182 w 562409"/>
              <a:gd name="connsiteY8" fmla="*/ 2479085 h 3201126"/>
              <a:gd name="connsiteX9" fmla="*/ 29272 w 562409"/>
              <a:gd name="connsiteY9" fmla="*/ 2445631 h 3201126"/>
              <a:gd name="connsiteX10" fmla="*/ 6970 w 562409"/>
              <a:gd name="connsiteY10" fmla="*/ 2401026 h 3201126"/>
              <a:gd name="connsiteX11" fmla="*/ 18121 w 562409"/>
              <a:gd name="connsiteY11" fmla="*/ 2359209 h 3201126"/>
              <a:gd name="connsiteX12" fmla="*/ 9758 w 562409"/>
              <a:gd name="connsiteY12" fmla="*/ 2339694 h 3201126"/>
              <a:gd name="connsiteX13" fmla="*/ 18121 w 562409"/>
              <a:gd name="connsiteY13" fmla="*/ 2278363 h 3201126"/>
              <a:gd name="connsiteX14" fmla="*/ 4182 w 562409"/>
              <a:gd name="connsiteY14" fmla="*/ 2250485 h 3201126"/>
              <a:gd name="connsiteX15" fmla="*/ 32060 w 562409"/>
              <a:gd name="connsiteY15" fmla="*/ 2214243 h 3201126"/>
              <a:gd name="connsiteX16" fmla="*/ 112906 w 562409"/>
              <a:gd name="connsiteY16" fmla="*/ 2111094 h 3201126"/>
              <a:gd name="connsiteX17" fmla="*/ 163087 w 562409"/>
              <a:gd name="connsiteY17" fmla="*/ 2005158 h 3201126"/>
              <a:gd name="connsiteX18" fmla="*/ 213267 w 562409"/>
              <a:gd name="connsiteY18" fmla="*/ 1907585 h 3201126"/>
              <a:gd name="connsiteX19" fmla="*/ 229994 w 562409"/>
              <a:gd name="connsiteY19" fmla="*/ 1832314 h 3201126"/>
              <a:gd name="connsiteX20" fmla="*/ 185389 w 562409"/>
              <a:gd name="connsiteY20" fmla="*/ 1768194 h 3201126"/>
              <a:gd name="connsiteX21" fmla="*/ 235570 w 562409"/>
              <a:gd name="connsiteY21" fmla="*/ 1762619 h 3201126"/>
              <a:gd name="connsiteX22" fmla="*/ 160299 w 562409"/>
              <a:gd name="connsiteY22" fmla="*/ 1723590 h 3201126"/>
              <a:gd name="connsiteX23" fmla="*/ 221631 w 562409"/>
              <a:gd name="connsiteY23" fmla="*/ 1695712 h 3201126"/>
              <a:gd name="connsiteX24" fmla="*/ 149148 w 562409"/>
              <a:gd name="connsiteY24" fmla="*/ 1645531 h 3201126"/>
              <a:gd name="connsiteX25" fmla="*/ 112906 w 562409"/>
              <a:gd name="connsiteY25" fmla="*/ 1575836 h 3201126"/>
              <a:gd name="connsiteX26" fmla="*/ 87816 w 562409"/>
              <a:gd name="connsiteY26" fmla="*/ 1539594 h 3201126"/>
              <a:gd name="connsiteX27" fmla="*/ 54363 w 562409"/>
              <a:gd name="connsiteY27" fmla="*/ 1475475 h 3201126"/>
              <a:gd name="connsiteX28" fmla="*/ 68302 w 562409"/>
              <a:gd name="connsiteY28" fmla="*/ 1439233 h 3201126"/>
              <a:gd name="connsiteX29" fmla="*/ 71089 w 562409"/>
              <a:gd name="connsiteY29" fmla="*/ 1377902 h 3201126"/>
              <a:gd name="connsiteX30" fmla="*/ 96180 w 562409"/>
              <a:gd name="connsiteY30" fmla="*/ 1369538 h 3201126"/>
              <a:gd name="connsiteX31" fmla="*/ 115694 w 562409"/>
              <a:gd name="connsiteY31" fmla="*/ 1299843 h 3201126"/>
              <a:gd name="connsiteX32" fmla="*/ 160299 w 562409"/>
              <a:gd name="connsiteY32" fmla="*/ 1297055 h 3201126"/>
              <a:gd name="connsiteX33" fmla="*/ 199328 w 562409"/>
              <a:gd name="connsiteY33" fmla="*/ 1258026 h 3201126"/>
              <a:gd name="connsiteX34" fmla="*/ 216055 w 562409"/>
              <a:gd name="connsiteY34" fmla="*/ 1207846 h 3201126"/>
              <a:gd name="connsiteX35" fmla="*/ 238358 w 562409"/>
              <a:gd name="connsiteY35" fmla="*/ 1179968 h 3201126"/>
              <a:gd name="connsiteX36" fmla="*/ 269024 w 562409"/>
              <a:gd name="connsiteY36" fmla="*/ 1185543 h 3201126"/>
              <a:gd name="connsiteX37" fmla="*/ 280175 w 562409"/>
              <a:gd name="connsiteY37" fmla="*/ 1160453 h 3201126"/>
              <a:gd name="connsiteX38" fmla="*/ 302477 w 562409"/>
              <a:gd name="connsiteY38" fmla="*/ 1126999 h 3201126"/>
              <a:gd name="connsiteX39" fmla="*/ 285750 w 562409"/>
              <a:gd name="connsiteY39" fmla="*/ 1068455 h 3201126"/>
              <a:gd name="connsiteX40" fmla="*/ 299689 w 562409"/>
              <a:gd name="connsiteY40" fmla="*/ 1012699 h 3201126"/>
              <a:gd name="connsiteX41" fmla="*/ 324780 w 562409"/>
              <a:gd name="connsiteY41" fmla="*/ 951368 h 3201126"/>
              <a:gd name="connsiteX42" fmla="*/ 349870 w 562409"/>
              <a:gd name="connsiteY42" fmla="*/ 878885 h 3201126"/>
              <a:gd name="connsiteX43" fmla="*/ 355445 w 562409"/>
              <a:gd name="connsiteY43" fmla="*/ 820341 h 3201126"/>
              <a:gd name="connsiteX44" fmla="*/ 355445 w 562409"/>
              <a:gd name="connsiteY44" fmla="*/ 784099 h 3201126"/>
              <a:gd name="connsiteX45" fmla="*/ 419565 w 562409"/>
              <a:gd name="connsiteY45" fmla="*/ 714404 h 3201126"/>
              <a:gd name="connsiteX46" fmla="*/ 562409 w 562409"/>
              <a:gd name="connsiteY46" fmla="*/ 0 h 3201126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562409 w 562409"/>
              <a:gd name="connsiteY46" fmla="*/ 0 h 3272588"/>
              <a:gd name="connsiteX0" fmla="*/ 115694 w 567437"/>
              <a:gd name="connsiteY0" fmla="*/ 3289458 h 3289458"/>
              <a:gd name="connsiteX1" fmla="*/ 82241 w 567437"/>
              <a:gd name="connsiteY1" fmla="*/ 3144492 h 3289458"/>
              <a:gd name="connsiteX2" fmla="*/ 68302 w 567437"/>
              <a:gd name="connsiteY2" fmla="*/ 3066434 h 3289458"/>
              <a:gd name="connsiteX3" fmla="*/ 26485 w 567437"/>
              <a:gd name="connsiteY3" fmla="*/ 2996739 h 3289458"/>
              <a:gd name="connsiteX4" fmla="*/ 40424 w 567437"/>
              <a:gd name="connsiteY4" fmla="*/ 2876863 h 3289458"/>
              <a:gd name="connsiteX5" fmla="*/ 45999 w 567437"/>
              <a:gd name="connsiteY5" fmla="*/ 2779290 h 3289458"/>
              <a:gd name="connsiteX6" fmla="*/ 54363 w 567437"/>
              <a:gd name="connsiteY6" fmla="*/ 2717958 h 3289458"/>
              <a:gd name="connsiteX7" fmla="*/ 54363 w 567437"/>
              <a:gd name="connsiteY7" fmla="*/ 2637112 h 3289458"/>
              <a:gd name="connsiteX8" fmla="*/ 4182 w 567437"/>
              <a:gd name="connsiteY8" fmla="*/ 2567417 h 3289458"/>
              <a:gd name="connsiteX9" fmla="*/ 29272 w 567437"/>
              <a:gd name="connsiteY9" fmla="*/ 2533963 h 3289458"/>
              <a:gd name="connsiteX10" fmla="*/ 6970 w 567437"/>
              <a:gd name="connsiteY10" fmla="*/ 2489358 h 3289458"/>
              <a:gd name="connsiteX11" fmla="*/ 18121 w 567437"/>
              <a:gd name="connsiteY11" fmla="*/ 2447541 h 3289458"/>
              <a:gd name="connsiteX12" fmla="*/ 9758 w 567437"/>
              <a:gd name="connsiteY12" fmla="*/ 2428026 h 3289458"/>
              <a:gd name="connsiteX13" fmla="*/ 18121 w 567437"/>
              <a:gd name="connsiteY13" fmla="*/ 2366695 h 3289458"/>
              <a:gd name="connsiteX14" fmla="*/ 4182 w 567437"/>
              <a:gd name="connsiteY14" fmla="*/ 2338817 h 3289458"/>
              <a:gd name="connsiteX15" fmla="*/ 32060 w 567437"/>
              <a:gd name="connsiteY15" fmla="*/ 2302575 h 3289458"/>
              <a:gd name="connsiteX16" fmla="*/ 112906 w 567437"/>
              <a:gd name="connsiteY16" fmla="*/ 2199426 h 3289458"/>
              <a:gd name="connsiteX17" fmla="*/ 163087 w 567437"/>
              <a:gd name="connsiteY17" fmla="*/ 2093490 h 3289458"/>
              <a:gd name="connsiteX18" fmla="*/ 213267 w 567437"/>
              <a:gd name="connsiteY18" fmla="*/ 1995917 h 3289458"/>
              <a:gd name="connsiteX19" fmla="*/ 229994 w 567437"/>
              <a:gd name="connsiteY19" fmla="*/ 1920646 h 3289458"/>
              <a:gd name="connsiteX20" fmla="*/ 185389 w 567437"/>
              <a:gd name="connsiteY20" fmla="*/ 1856526 h 3289458"/>
              <a:gd name="connsiteX21" fmla="*/ 235570 w 567437"/>
              <a:gd name="connsiteY21" fmla="*/ 1850951 h 3289458"/>
              <a:gd name="connsiteX22" fmla="*/ 160299 w 567437"/>
              <a:gd name="connsiteY22" fmla="*/ 1811922 h 3289458"/>
              <a:gd name="connsiteX23" fmla="*/ 221631 w 567437"/>
              <a:gd name="connsiteY23" fmla="*/ 1784044 h 3289458"/>
              <a:gd name="connsiteX24" fmla="*/ 149148 w 567437"/>
              <a:gd name="connsiteY24" fmla="*/ 1733863 h 3289458"/>
              <a:gd name="connsiteX25" fmla="*/ 112906 w 567437"/>
              <a:gd name="connsiteY25" fmla="*/ 1664168 h 3289458"/>
              <a:gd name="connsiteX26" fmla="*/ 87816 w 567437"/>
              <a:gd name="connsiteY26" fmla="*/ 1627926 h 3289458"/>
              <a:gd name="connsiteX27" fmla="*/ 54363 w 567437"/>
              <a:gd name="connsiteY27" fmla="*/ 1563807 h 3289458"/>
              <a:gd name="connsiteX28" fmla="*/ 68302 w 567437"/>
              <a:gd name="connsiteY28" fmla="*/ 1527565 h 3289458"/>
              <a:gd name="connsiteX29" fmla="*/ 71089 w 567437"/>
              <a:gd name="connsiteY29" fmla="*/ 1466234 h 3289458"/>
              <a:gd name="connsiteX30" fmla="*/ 96180 w 567437"/>
              <a:gd name="connsiteY30" fmla="*/ 1457870 h 3289458"/>
              <a:gd name="connsiteX31" fmla="*/ 115694 w 567437"/>
              <a:gd name="connsiteY31" fmla="*/ 1388175 h 3289458"/>
              <a:gd name="connsiteX32" fmla="*/ 160299 w 567437"/>
              <a:gd name="connsiteY32" fmla="*/ 1385387 h 3289458"/>
              <a:gd name="connsiteX33" fmla="*/ 199328 w 567437"/>
              <a:gd name="connsiteY33" fmla="*/ 1346358 h 3289458"/>
              <a:gd name="connsiteX34" fmla="*/ 216055 w 567437"/>
              <a:gd name="connsiteY34" fmla="*/ 1296178 h 3289458"/>
              <a:gd name="connsiteX35" fmla="*/ 238358 w 567437"/>
              <a:gd name="connsiteY35" fmla="*/ 1268300 h 3289458"/>
              <a:gd name="connsiteX36" fmla="*/ 269024 w 567437"/>
              <a:gd name="connsiteY36" fmla="*/ 1273875 h 3289458"/>
              <a:gd name="connsiteX37" fmla="*/ 280175 w 567437"/>
              <a:gd name="connsiteY37" fmla="*/ 1248785 h 3289458"/>
              <a:gd name="connsiteX38" fmla="*/ 302477 w 567437"/>
              <a:gd name="connsiteY38" fmla="*/ 1215331 h 3289458"/>
              <a:gd name="connsiteX39" fmla="*/ 285750 w 567437"/>
              <a:gd name="connsiteY39" fmla="*/ 1156787 h 3289458"/>
              <a:gd name="connsiteX40" fmla="*/ 299689 w 567437"/>
              <a:gd name="connsiteY40" fmla="*/ 1101031 h 3289458"/>
              <a:gd name="connsiteX41" fmla="*/ 324780 w 567437"/>
              <a:gd name="connsiteY41" fmla="*/ 1039700 h 3289458"/>
              <a:gd name="connsiteX42" fmla="*/ 349870 w 567437"/>
              <a:gd name="connsiteY42" fmla="*/ 967217 h 3289458"/>
              <a:gd name="connsiteX43" fmla="*/ 355445 w 567437"/>
              <a:gd name="connsiteY43" fmla="*/ 908673 h 3289458"/>
              <a:gd name="connsiteX44" fmla="*/ 355445 w 567437"/>
              <a:gd name="connsiteY44" fmla="*/ 872431 h 3289458"/>
              <a:gd name="connsiteX45" fmla="*/ 419565 w 567437"/>
              <a:gd name="connsiteY45" fmla="*/ 802736 h 3289458"/>
              <a:gd name="connsiteX46" fmla="*/ 543630 w 567437"/>
              <a:gd name="connsiteY46" fmla="*/ 130978 h 3289458"/>
              <a:gd name="connsiteX47" fmla="*/ 562409 w 567437"/>
              <a:gd name="connsiteY47" fmla="*/ 16870 h 328945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47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23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88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64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543630 w 562409"/>
              <a:gd name="connsiteY48" fmla="*/ 114108 h 3272588"/>
              <a:gd name="connsiteX49" fmla="*/ 543630 w 562409"/>
              <a:gd name="connsiteY49" fmla="*/ 112242 h 3272588"/>
              <a:gd name="connsiteX50" fmla="*/ 562409 w 562409"/>
              <a:gd name="connsiteY50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543630 w 562409"/>
              <a:gd name="connsiteY49" fmla="*/ 114108 h 3272588"/>
              <a:gd name="connsiteX50" fmla="*/ 543630 w 562409"/>
              <a:gd name="connsiteY50" fmla="*/ 112242 h 3272588"/>
              <a:gd name="connsiteX51" fmla="*/ 562409 w 562409"/>
              <a:gd name="connsiteY51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543630 w 562409"/>
              <a:gd name="connsiteY50" fmla="*/ 114108 h 3272588"/>
              <a:gd name="connsiteX51" fmla="*/ 543630 w 562409"/>
              <a:gd name="connsiteY51" fmla="*/ 112242 h 3272588"/>
              <a:gd name="connsiteX52" fmla="*/ 562409 w 562409"/>
              <a:gd name="connsiteY52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74585 w 562409"/>
              <a:gd name="connsiteY50" fmla="*/ 504127 h 3272588"/>
              <a:gd name="connsiteX51" fmla="*/ 543630 w 562409"/>
              <a:gd name="connsiteY51" fmla="*/ 114108 h 3272588"/>
              <a:gd name="connsiteX52" fmla="*/ 543630 w 562409"/>
              <a:gd name="connsiteY52" fmla="*/ 112242 h 3272588"/>
              <a:gd name="connsiteX53" fmla="*/ 562409 w 562409"/>
              <a:gd name="connsiteY53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43630 w 562409"/>
              <a:gd name="connsiteY52" fmla="*/ 114108 h 3272588"/>
              <a:gd name="connsiteX53" fmla="*/ 543630 w 562409"/>
              <a:gd name="connsiteY53" fmla="*/ 112242 h 3272588"/>
              <a:gd name="connsiteX54" fmla="*/ 562409 w 562409"/>
              <a:gd name="connsiteY54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15671 w 562409"/>
              <a:gd name="connsiteY52" fmla="*/ 280193 h 3272588"/>
              <a:gd name="connsiteX53" fmla="*/ 543630 w 562409"/>
              <a:gd name="connsiteY53" fmla="*/ 114108 h 3272588"/>
              <a:gd name="connsiteX54" fmla="*/ 543630 w 562409"/>
              <a:gd name="connsiteY54" fmla="*/ 112242 h 3272588"/>
              <a:gd name="connsiteX55" fmla="*/ 562409 w 562409"/>
              <a:gd name="connsiteY55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630 w 562409"/>
              <a:gd name="connsiteY55" fmla="*/ 112242 h 3272588"/>
              <a:gd name="connsiteX56" fmla="*/ 562409 w 562409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598 w 562409"/>
              <a:gd name="connsiteY55" fmla="*/ 112242 h 3272588"/>
              <a:gd name="connsiteX56" fmla="*/ 562409 w 562409"/>
              <a:gd name="connsiteY56" fmla="*/ 0 h 3272588"/>
              <a:gd name="connsiteX0" fmla="*/ 115694 w 619039"/>
              <a:gd name="connsiteY0" fmla="*/ 3272588 h 3272588"/>
              <a:gd name="connsiteX1" fmla="*/ 82241 w 619039"/>
              <a:gd name="connsiteY1" fmla="*/ 3127622 h 3272588"/>
              <a:gd name="connsiteX2" fmla="*/ 68302 w 619039"/>
              <a:gd name="connsiteY2" fmla="*/ 3049564 h 3272588"/>
              <a:gd name="connsiteX3" fmla="*/ 26485 w 619039"/>
              <a:gd name="connsiteY3" fmla="*/ 2979869 h 3272588"/>
              <a:gd name="connsiteX4" fmla="*/ 40424 w 619039"/>
              <a:gd name="connsiteY4" fmla="*/ 2859993 h 3272588"/>
              <a:gd name="connsiteX5" fmla="*/ 45999 w 619039"/>
              <a:gd name="connsiteY5" fmla="*/ 2762420 h 3272588"/>
              <a:gd name="connsiteX6" fmla="*/ 54363 w 619039"/>
              <a:gd name="connsiteY6" fmla="*/ 2701088 h 3272588"/>
              <a:gd name="connsiteX7" fmla="*/ 54363 w 619039"/>
              <a:gd name="connsiteY7" fmla="*/ 2620242 h 3272588"/>
              <a:gd name="connsiteX8" fmla="*/ 4182 w 619039"/>
              <a:gd name="connsiteY8" fmla="*/ 2550547 h 3272588"/>
              <a:gd name="connsiteX9" fmla="*/ 29272 w 619039"/>
              <a:gd name="connsiteY9" fmla="*/ 2517093 h 3272588"/>
              <a:gd name="connsiteX10" fmla="*/ 6970 w 619039"/>
              <a:gd name="connsiteY10" fmla="*/ 2472488 h 3272588"/>
              <a:gd name="connsiteX11" fmla="*/ 18121 w 619039"/>
              <a:gd name="connsiteY11" fmla="*/ 2430671 h 3272588"/>
              <a:gd name="connsiteX12" fmla="*/ 9758 w 619039"/>
              <a:gd name="connsiteY12" fmla="*/ 2411156 h 3272588"/>
              <a:gd name="connsiteX13" fmla="*/ 18121 w 619039"/>
              <a:gd name="connsiteY13" fmla="*/ 2349825 h 3272588"/>
              <a:gd name="connsiteX14" fmla="*/ 4182 w 619039"/>
              <a:gd name="connsiteY14" fmla="*/ 2321947 h 3272588"/>
              <a:gd name="connsiteX15" fmla="*/ 32060 w 619039"/>
              <a:gd name="connsiteY15" fmla="*/ 2285705 h 3272588"/>
              <a:gd name="connsiteX16" fmla="*/ 112906 w 619039"/>
              <a:gd name="connsiteY16" fmla="*/ 2182556 h 3272588"/>
              <a:gd name="connsiteX17" fmla="*/ 163087 w 619039"/>
              <a:gd name="connsiteY17" fmla="*/ 2076620 h 3272588"/>
              <a:gd name="connsiteX18" fmla="*/ 213267 w 619039"/>
              <a:gd name="connsiteY18" fmla="*/ 1979047 h 3272588"/>
              <a:gd name="connsiteX19" fmla="*/ 229994 w 619039"/>
              <a:gd name="connsiteY19" fmla="*/ 1903776 h 3272588"/>
              <a:gd name="connsiteX20" fmla="*/ 185389 w 619039"/>
              <a:gd name="connsiteY20" fmla="*/ 1839656 h 3272588"/>
              <a:gd name="connsiteX21" fmla="*/ 235570 w 619039"/>
              <a:gd name="connsiteY21" fmla="*/ 1834081 h 3272588"/>
              <a:gd name="connsiteX22" fmla="*/ 160299 w 619039"/>
              <a:gd name="connsiteY22" fmla="*/ 1795052 h 3272588"/>
              <a:gd name="connsiteX23" fmla="*/ 221631 w 619039"/>
              <a:gd name="connsiteY23" fmla="*/ 1767174 h 3272588"/>
              <a:gd name="connsiteX24" fmla="*/ 149148 w 619039"/>
              <a:gd name="connsiteY24" fmla="*/ 1716993 h 3272588"/>
              <a:gd name="connsiteX25" fmla="*/ 112906 w 619039"/>
              <a:gd name="connsiteY25" fmla="*/ 1647298 h 3272588"/>
              <a:gd name="connsiteX26" fmla="*/ 87816 w 619039"/>
              <a:gd name="connsiteY26" fmla="*/ 1611056 h 3272588"/>
              <a:gd name="connsiteX27" fmla="*/ 54363 w 619039"/>
              <a:gd name="connsiteY27" fmla="*/ 1546937 h 3272588"/>
              <a:gd name="connsiteX28" fmla="*/ 68302 w 619039"/>
              <a:gd name="connsiteY28" fmla="*/ 1510695 h 3272588"/>
              <a:gd name="connsiteX29" fmla="*/ 71089 w 619039"/>
              <a:gd name="connsiteY29" fmla="*/ 1449364 h 3272588"/>
              <a:gd name="connsiteX30" fmla="*/ 96180 w 619039"/>
              <a:gd name="connsiteY30" fmla="*/ 1441000 h 3272588"/>
              <a:gd name="connsiteX31" fmla="*/ 115694 w 619039"/>
              <a:gd name="connsiteY31" fmla="*/ 1371305 h 3272588"/>
              <a:gd name="connsiteX32" fmla="*/ 160299 w 619039"/>
              <a:gd name="connsiteY32" fmla="*/ 1368517 h 3272588"/>
              <a:gd name="connsiteX33" fmla="*/ 199328 w 619039"/>
              <a:gd name="connsiteY33" fmla="*/ 1329488 h 3272588"/>
              <a:gd name="connsiteX34" fmla="*/ 216055 w 619039"/>
              <a:gd name="connsiteY34" fmla="*/ 1279308 h 3272588"/>
              <a:gd name="connsiteX35" fmla="*/ 238358 w 619039"/>
              <a:gd name="connsiteY35" fmla="*/ 1251430 h 3272588"/>
              <a:gd name="connsiteX36" fmla="*/ 269024 w 619039"/>
              <a:gd name="connsiteY36" fmla="*/ 1257005 h 3272588"/>
              <a:gd name="connsiteX37" fmla="*/ 280175 w 619039"/>
              <a:gd name="connsiteY37" fmla="*/ 1231915 h 3272588"/>
              <a:gd name="connsiteX38" fmla="*/ 302477 w 619039"/>
              <a:gd name="connsiteY38" fmla="*/ 1198461 h 3272588"/>
              <a:gd name="connsiteX39" fmla="*/ 285750 w 619039"/>
              <a:gd name="connsiteY39" fmla="*/ 1139917 h 3272588"/>
              <a:gd name="connsiteX40" fmla="*/ 299689 w 619039"/>
              <a:gd name="connsiteY40" fmla="*/ 1084161 h 3272588"/>
              <a:gd name="connsiteX41" fmla="*/ 324780 w 619039"/>
              <a:gd name="connsiteY41" fmla="*/ 1022830 h 3272588"/>
              <a:gd name="connsiteX42" fmla="*/ 349870 w 619039"/>
              <a:gd name="connsiteY42" fmla="*/ 950347 h 3272588"/>
              <a:gd name="connsiteX43" fmla="*/ 355445 w 619039"/>
              <a:gd name="connsiteY43" fmla="*/ 891803 h 3272588"/>
              <a:gd name="connsiteX44" fmla="*/ 355445 w 619039"/>
              <a:gd name="connsiteY44" fmla="*/ 855561 h 3272588"/>
              <a:gd name="connsiteX45" fmla="*/ 419565 w 619039"/>
              <a:gd name="connsiteY45" fmla="*/ 785866 h 3272588"/>
              <a:gd name="connsiteX46" fmla="*/ 448458 w 619039"/>
              <a:gd name="connsiteY46" fmla="*/ 670140 h 3272588"/>
              <a:gd name="connsiteX47" fmla="*/ 461522 w 619039"/>
              <a:gd name="connsiteY47" fmla="*/ 601142 h 3272588"/>
              <a:gd name="connsiteX48" fmla="*/ 459656 w 619039"/>
              <a:gd name="connsiteY48" fmla="*/ 595543 h 3272588"/>
              <a:gd name="connsiteX49" fmla="*/ 459688 w 619039"/>
              <a:gd name="connsiteY49" fmla="*/ 595567 h 3272588"/>
              <a:gd name="connsiteX50" fmla="*/ 467120 w 619039"/>
              <a:gd name="connsiteY50" fmla="*/ 522764 h 3272588"/>
              <a:gd name="connsiteX51" fmla="*/ 474585 w 619039"/>
              <a:gd name="connsiteY51" fmla="*/ 504127 h 3272588"/>
              <a:gd name="connsiteX52" fmla="*/ 491412 w 619039"/>
              <a:gd name="connsiteY52" fmla="*/ 431348 h 3272588"/>
              <a:gd name="connsiteX53" fmla="*/ 515671 w 619039"/>
              <a:gd name="connsiteY53" fmla="*/ 280193 h 3272588"/>
              <a:gd name="connsiteX54" fmla="*/ 543630 w 619039"/>
              <a:gd name="connsiteY54" fmla="*/ 114108 h 3272588"/>
              <a:gd name="connsiteX55" fmla="*/ 543598 w 619039"/>
              <a:gd name="connsiteY55" fmla="*/ 112242 h 3272588"/>
              <a:gd name="connsiteX56" fmla="*/ 562409 w 619039"/>
              <a:gd name="connsiteY56" fmla="*/ 0 h 3272588"/>
              <a:gd name="connsiteX0" fmla="*/ 115694 w 639241"/>
              <a:gd name="connsiteY0" fmla="*/ 3272588 h 3272588"/>
              <a:gd name="connsiteX1" fmla="*/ 82241 w 639241"/>
              <a:gd name="connsiteY1" fmla="*/ 3127622 h 3272588"/>
              <a:gd name="connsiteX2" fmla="*/ 68302 w 639241"/>
              <a:gd name="connsiteY2" fmla="*/ 3049564 h 3272588"/>
              <a:gd name="connsiteX3" fmla="*/ 26485 w 639241"/>
              <a:gd name="connsiteY3" fmla="*/ 2979869 h 3272588"/>
              <a:gd name="connsiteX4" fmla="*/ 40424 w 639241"/>
              <a:gd name="connsiteY4" fmla="*/ 2859993 h 3272588"/>
              <a:gd name="connsiteX5" fmla="*/ 45999 w 639241"/>
              <a:gd name="connsiteY5" fmla="*/ 2762420 h 3272588"/>
              <a:gd name="connsiteX6" fmla="*/ 54363 w 639241"/>
              <a:gd name="connsiteY6" fmla="*/ 2701088 h 3272588"/>
              <a:gd name="connsiteX7" fmla="*/ 54363 w 639241"/>
              <a:gd name="connsiteY7" fmla="*/ 2620242 h 3272588"/>
              <a:gd name="connsiteX8" fmla="*/ 4182 w 639241"/>
              <a:gd name="connsiteY8" fmla="*/ 2550547 h 3272588"/>
              <a:gd name="connsiteX9" fmla="*/ 29272 w 639241"/>
              <a:gd name="connsiteY9" fmla="*/ 2517093 h 3272588"/>
              <a:gd name="connsiteX10" fmla="*/ 6970 w 639241"/>
              <a:gd name="connsiteY10" fmla="*/ 2472488 h 3272588"/>
              <a:gd name="connsiteX11" fmla="*/ 18121 w 639241"/>
              <a:gd name="connsiteY11" fmla="*/ 2430671 h 3272588"/>
              <a:gd name="connsiteX12" fmla="*/ 9758 w 639241"/>
              <a:gd name="connsiteY12" fmla="*/ 2411156 h 3272588"/>
              <a:gd name="connsiteX13" fmla="*/ 18121 w 639241"/>
              <a:gd name="connsiteY13" fmla="*/ 2349825 h 3272588"/>
              <a:gd name="connsiteX14" fmla="*/ 4182 w 639241"/>
              <a:gd name="connsiteY14" fmla="*/ 2321947 h 3272588"/>
              <a:gd name="connsiteX15" fmla="*/ 32060 w 639241"/>
              <a:gd name="connsiteY15" fmla="*/ 2285705 h 3272588"/>
              <a:gd name="connsiteX16" fmla="*/ 112906 w 639241"/>
              <a:gd name="connsiteY16" fmla="*/ 2182556 h 3272588"/>
              <a:gd name="connsiteX17" fmla="*/ 163087 w 639241"/>
              <a:gd name="connsiteY17" fmla="*/ 2076620 h 3272588"/>
              <a:gd name="connsiteX18" fmla="*/ 213267 w 639241"/>
              <a:gd name="connsiteY18" fmla="*/ 1979047 h 3272588"/>
              <a:gd name="connsiteX19" fmla="*/ 229994 w 639241"/>
              <a:gd name="connsiteY19" fmla="*/ 1903776 h 3272588"/>
              <a:gd name="connsiteX20" fmla="*/ 185389 w 639241"/>
              <a:gd name="connsiteY20" fmla="*/ 1839656 h 3272588"/>
              <a:gd name="connsiteX21" fmla="*/ 235570 w 639241"/>
              <a:gd name="connsiteY21" fmla="*/ 1834081 h 3272588"/>
              <a:gd name="connsiteX22" fmla="*/ 160299 w 639241"/>
              <a:gd name="connsiteY22" fmla="*/ 1795052 h 3272588"/>
              <a:gd name="connsiteX23" fmla="*/ 221631 w 639241"/>
              <a:gd name="connsiteY23" fmla="*/ 1767174 h 3272588"/>
              <a:gd name="connsiteX24" fmla="*/ 149148 w 639241"/>
              <a:gd name="connsiteY24" fmla="*/ 1716993 h 3272588"/>
              <a:gd name="connsiteX25" fmla="*/ 112906 w 639241"/>
              <a:gd name="connsiteY25" fmla="*/ 1647298 h 3272588"/>
              <a:gd name="connsiteX26" fmla="*/ 87816 w 639241"/>
              <a:gd name="connsiteY26" fmla="*/ 1611056 h 3272588"/>
              <a:gd name="connsiteX27" fmla="*/ 54363 w 639241"/>
              <a:gd name="connsiteY27" fmla="*/ 1546937 h 3272588"/>
              <a:gd name="connsiteX28" fmla="*/ 68302 w 639241"/>
              <a:gd name="connsiteY28" fmla="*/ 1510695 h 3272588"/>
              <a:gd name="connsiteX29" fmla="*/ 71089 w 639241"/>
              <a:gd name="connsiteY29" fmla="*/ 1449364 h 3272588"/>
              <a:gd name="connsiteX30" fmla="*/ 96180 w 639241"/>
              <a:gd name="connsiteY30" fmla="*/ 1441000 h 3272588"/>
              <a:gd name="connsiteX31" fmla="*/ 115694 w 639241"/>
              <a:gd name="connsiteY31" fmla="*/ 1371305 h 3272588"/>
              <a:gd name="connsiteX32" fmla="*/ 160299 w 639241"/>
              <a:gd name="connsiteY32" fmla="*/ 1368517 h 3272588"/>
              <a:gd name="connsiteX33" fmla="*/ 199328 w 639241"/>
              <a:gd name="connsiteY33" fmla="*/ 1329488 h 3272588"/>
              <a:gd name="connsiteX34" fmla="*/ 216055 w 639241"/>
              <a:gd name="connsiteY34" fmla="*/ 1279308 h 3272588"/>
              <a:gd name="connsiteX35" fmla="*/ 238358 w 639241"/>
              <a:gd name="connsiteY35" fmla="*/ 1251430 h 3272588"/>
              <a:gd name="connsiteX36" fmla="*/ 269024 w 639241"/>
              <a:gd name="connsiteY36" fmla="*/ 1257005 h 3272588"/>
              <a:gd name="connsiteX37" fmla="*/ 280175 w 639241"/>
              <a:gd name="connsiteY37" fmla="*/ 1231915 h 3272588"/>
              <a:gd name="connsiteX38" fmla="*/ 302477 w 639241"/>
              <a:gd name="connsiteY38" fmla="*/ 1198461 h 3272588"/>
              <a:gd name="connsiteX39" fmla="*/ 285750 w 639241"/>
              <a:gd name="connsiteY39" fmla="*/ 1139917 h 3272588"/>
              <a:gd name="connsiteX40" fmla="*/ 299689 w 639241"/>
              <a:gd name="connsiteY40" fmla="*/ 1084161 h 3272588"/>
              <a:gd name="connsiteX41" fmla="*/ 324780 w 639241"/>
              <a:gd name="connsiteY41" fmla="*/ 1022830 h 3272588"/>
              <a:gd name="connsiteX42" fmla="*/ 349870 w 639241"/>
              <a:gd name="connsiteY42" fmla="*/ 950347 h 3272588"/>
              <a:gd name="connsiteX43" fmla="*/ 355445 w 639241"/>
              <a:gd name="connsiteY43" fmla="*/ 891803 h 3272588"/>
              <a:gd name="connsiteX44" fmla="*/ 355445 w 639241"/>
              <a:gd name="connsiteY44" fmla="*/ 855561 h 3272588"/>
              <a:gd name="connsiteX45" fmla="*/ 419565 w 639241"/>
              <a:gd name="connsiteY45" fmla="*/ 785866 h 3272588"/>
              <a:gd name="connsiteX46" fmla="*/ 448458 w 639241"/>
              <a:gd name="connsiteY46" fmla="*/ 670140 h 3272588"/>
              <a:gd name="connsiteX47" fmla="*/ 461522 w 639241"/>
              <a:gd name="connsiteY47" fmla="*/ 601142 h 3272588"/>
              <a:gd name="connsiteX48" fmla="*/ 459656 w 639241"/>
              <a:gd name="connsiteY48" fmla="*/ 595543 h 3272588"/>
              <a:gd name="connsiteX49" fmla="*/ 459688 w 639241"/>
              <a:gd name="connsiteY49" fmla="*/ 595567 h 3272588"/>
              <a:gd name="connsiteX50" fmla="*/ 467120 w 639241"/>
              <a:gd name="connsiteY50" fmla="*/ 522764 h 3272588"/>
              <a:gd name="connsiteX51" fmla="*/ 474585 w 639241"/>
              <a:gd name="connsiteY51" fmla="*/ 504127 h 3272588"/>
              <a:gd name="connsiteX52" fmla="*/ 491412 w 639241"/>
              <a:gd name="connsiteY52" fmla="*/ 431348 h 3272588"/>
              <a:gd name="connsiteX53" fmla="*/ 515671 w 639241"/>
              <a:gd name="connsiteY53" fmla="*/ 280193 h 3272588"/>
              <a:gd name="connsiteX54" fmla="*/ 543630 w 639241"/>
              <a:gd name="connsiteY54" fmla="*/ 114108 h 3272588"/>
              <a:gd name="connsiteX55" fmla="*/ 543598 w 639241"/>
              <a:gd name="connsiteY55" fmla="*/ 112242 h 3272588"/>
              <a:gd name="connsiteX56" fmla="*/ 562409 w 639241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62409 w 562409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615036 w 622826"/>
              <a:gd name="connsiteY54" fmla="*/ 114108 h 3272588"/>
              <a:gd name="connsiteX55" fmla="*/ 562409 w 622826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06974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2078 w 622826"/>
              <a:gd name="connsiteY53" fmla="*/ 573711 h 3272588"/>
              <a:gd name="connsiteX54" fmla="*/ 497724 w 622826"/>
              <a:gd name="connsiteY54" fmla="*/ 502273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562078 w 622826"/>
              <a:gd name="connsiteY52" fmla="*/ 573711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02273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531094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3062 w 622826"/>
              <a:gd name="connsiteY49" fmla="*/ 5948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24 w 622826"/>
              <a:gd name="connsiteY48" fmla="*/ 595519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27570 w 622826"/>
              <a:gd name="connsiteY48" fmla="*/ 603759 h 3272588"/>
              <a:gd name="connsiteX49" fmla="*/ 502385 w 622826"/>
              <a:gd name="connsiteY49" fmla="*/ 584386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20821 w 622826"/>
              <a:gd name="connsiteY47" fmla="*/ 612290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26362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22826" h="3272588">
                <a:moveTo>
                  <a:pt x="115694" y="3272588"/>
                </a:moveTo>
                <a:cubicBezTo>
                  <a:pt x="102917" y="3218690"/>
                  <a:pt x="90140" y="3164793"/>
                  <a:pt x="82241" y="3127622"/>
                </a:cubicBezTo>
                <a:cubicBezTo>
                  <a:pt x="74342" y="3090451"/>
                  <a:pt x="77595" y="3074190"/>
                  <a:pt x="68302" y="3049564"/>
                </a:cubicBezTo>
                <a:cubicBezTo>
                  <a:pt x="59009" y="3024939"/>
                  <a:pt x="31131" y="3011464"/>
                  <a:pt x="26485" y="2979869"/>
                </a:cubicBezTo>
                <a:cubicBezTo>
                  <a:pt x="21839" y="2948274"/>
                  <a:pt x="37172" y="2896234"/>
                  <a:pt x="40424" y="2859993"/>
                </a:cubicBezTo>
                <a:cubicBezTo>
                  <a:pt x="43676" y="2823752"/>
                  <a:pt x="43676" y="2788904"/>
                  <a:pt x="45999" y="2762420"/>
                </a:cubicBezTo>
                <a:cubicBezTo>
                  <a:pt x="48322" y="2735936"/>
                  <a:pt x="52969" y="2724784"/>
                  <a:pt x="54363" y="2701088"/>
                </a:cubicBezTo>
                <a:cubicBezTo>
                  <a:pt x="55757" y="2677392"/>
                  <a:pt x="62726" y="2645332"/>
                  <a:pt x="54363" y="2620242"/>
                </a:cubicBezTo>
                <a:cubicBezTo>
                  <a:pt x="46000" y="2595152"/>
                  <a:pt x="8364" y="2567738"/>
                  <a:pt x="4182" y="2550547"/>
                </a:cubicBezTo>
                <a:cubicBezTo>
                  <a:pt x="0" y="2533356"/>
                  <a:pt x="28807" y="2530103"/>
                  <a:pt x="29272" y="2517093"/>
                </a:cubicBezTo>
                <a:cubicBezTo>
                  <a:pt x="29737" y="2504083"/>
                  <a:pt x="8828" y="2486892"/>
                  <a:pt x="6970" y="2472488"/>
                </a:cubicBezTo>
                <a:cubicBezTo>
                  <a:pt x="5112" y="2458084"/>
                  <a:pt x="17656" y="2440893"/>
                  <a:pt x="18121" y="2430671"/>
                </a:cubicBezTo>
                <a:cubicBezTo>
                  <a:pt x="18586" y="2420449"/>
                  <a:pt x="9758" y="2424630"/>
                  <a:pt x="9758" y="2411156"/>
                </a:cubicBezTo>
                <a:cubicBezTo>
                  <a:pt x="9758" y="2397682"/>
                  <a:pt x="19050" y="2364693"/>
                  <a:pt x="18121" y="2349825"/>
                </a:cubicBezTo>
                <a:cubicBezTo>
                  <a:pt x="17192" y="2334957"/>
                  <a:pt x="1859" y="2332634"/>
                  <a:pt x="4182" y="2321947"/>
                </a:cubicBezTo>
                <a:cubicBezTo>
                  <a:pt x="6505" y="2311260"/>
                  <a:pt x="32060" y="2285705"/>
                  <a:pt x="32060" y="2285705"/>
                </a:cubicBezTo>
                <a:cubicBezTo>
                  <a:pt x="50181" y="2262473"/>
                  <a:pt x="91068" y="2217403"/>
                  <a:pt x="112906" y="2182556"/>
                </a:cubicBezTo>
                <a:cubicBezTo>
                  <a:pt x="134744" y="2147709"/>
                  <a:pt x="146360" y="2110538"/>
                  <a:pt x="163087" y="2076620"/>
                </a:cubicBezTo>
                <a:cubicBezTo>
                  <a:pt x="179814" y="2042702"/>
                  <a:pt x="202116" y="2007854"/>
                  <a:pt x="213267" y="1979047"/>
                </a:cubicBezTo>
                <a:cubicBezTo>
                  <a:pt x="224418" y="1950240"/>
                  <a:pt x="234640" y="1927008"/>
                  <a:pt x="229994" y="1903776"/>
                </a:cubicBezTo>
                <a:cubicBezTo>
                  <a:pt x="225348" y="1880544"/>
                  <a:pt x="184460" y="1851272"/>
                  <a:pt x="185389" y="1839656"/>
                </a:cubicBezTo>
                <a:cubicBezTo>
                  <a:pt x="186318" y="1828040"/>
                  <a:pt x="239752" y="1841515"/>
                  <a:pt x="235570" y="1834081"/>
                </a:cubicBezTo>
                <a:cubicBezTo>
                  <a:pt x="231388" y="1826647"/>
                  <a:pt x="162622" y="1806203"/>
                  <a:pt x="160299" y="1795052"/>
                </a:cubicBezTo>
                <a:cubicBezTo>
                  <a:pt x="157976" y="1783901"/>
                  <a:pt x="223490" y="1780184"/>
                  <a:pt x="221631" y="1767174"/>
                </a:cubicBezTo>
                <a:cubicBezTo>
                  <a:pt x="219773" y="1754164"/>
                  <a:pt x="167269" y="1736972"/>
                  <a:pt x="149148" y="1716993"/>
                </a:cubicBezTo>
                <a:cubicBezTo>
                  <a:pt x="131027" y="1697014"/>
                  <a:pt x="123128" y="1664954"/>
                  <a:pt x="112906" y="1647298"/>
                </a:cubicBezTo>
                <a:cubicBezTo>
                  <a:pt x="102684" y="1629642"/>
                  <a:pt x="97573" y="1627783"/>
                  <a:pt x="87816" y="1611056"/>
                </a:cubicBezTo>
                <a:cubicBezTo>
                  <a:pt x="78059" y="1594329"/>
                  <a:pt x="57615" y="1563664"/>
                  <a:pt x="54363" y="1546937"/>
                </a:cubicBezTo>
                <a:cubicBezTo>
                  <a:pt x="51111" y="1530210"/>
                  <a:pt x="65514" y="1526957"/>
                  <a:pt x="68302" y="1510695"/>
                </a:cubicBezTo>
                <a:cubicBezTo>
                  <a:pt x="71090" y="1494433"/>
                  <a:pt x="66443" y="1460980"/>
                  <a:pt x="71089" y="1449364"/>
                </a:cubicBezTo>
                <a:cubicBezTo>
                  <a:pt x="75735" y="1437748"/>
                  <a:pt x="88746" y="1454010"/>
                  <a:pt x="96180" y="1441000"/>
                </a:cubicBezTo>
                <a:cubicBezTo>
                  <a:pt x="103614" y="1427990"/>
                  <a:pt x="105008" y="1383385"/>
                  <a:pt x="115694" y="1371305"/>
                </a:cubicBezTo>
                <a:cubicBezTo>
                  <a:pt x="126380" y="1359225"/>
                  <a:pt x="146360" y="1375487"/>
                  <a:pt x="160299" y="1368517"/>
                </a:cubicBezTo>
                <a:cubicBezTo>
                  <a:pt x="174238" y="1361548"/>
                  <a:pt x="190035" y="1344356"/>
                  <a:pt x="199328" y="1329488"/>
                </a:cubicBezTo>
                <a:cubicBezTo>
                  <a:pt x="208621" y="1314620"/>
                  <a:pt x="209550" y="1292318"/>
                  <a:pt x="216055" y="1279308"/>
                </a:cubicBezTo>
                <a:cubicBezTo>
                  <a:pt x="222560" y="1266298"/>
                  <a:pt x="229530" y="1255147"/>
                  <a:pt x="238358" y="1251430"/>
                </a:cubicBezTo>
                <a:cubicBezTo>
                  <a:pt x="247186" y="1247713"/>
                  <a:pt x="262055" y="1260257"/>
                  <a:pt x="269024" y="1257005"/>
                </a:cubicBezTo>
                <a:cubicBezTo>
                  <a:pt x="275993" y="1253753"/>
                  <a:pt x="274600" y="1241672"/>
                  <a:pt x="280175" y="1231915"/>
                </a:cubicBezTo>
                <a:cubicBezTo>
                  <a:pt x="285750" y="1222158"/>
                  <a:pt x="301548" y="1213794"/>
                  <a:pt x="302477" y="1198461"/>
                </a:cubicBezTo>
                <a:cubicBezTo>
                  <a:pt x="303406" y="1183128"/>
                  <a:pt x="286215" y="1158967"/>
                  <a:pt x="285750" y="1139917"/>
                </a:cubicBezTo>
                <a:cubicBezTo>
                  <a:pt x="285285" y="1120867"/>
                  <a:pt x="293184" y="1103675"/>
                  <a:pt x="299689" y="1084161"/>
                </a:cubicBezTo>
                <a:cubicBezTo>
                  <a:pt x="306194" y="1064647"/>
                  <a:pt x="316417" y="1045132"/>
                  <a:pt x="324780" y="1022830"/>
                </a:cubicBezTo>
                <a:cubicBezTo>
                  <a:pt x="333143" y="1000528"/>
                  <a:pt x="344759" y="972185"/>
                  <a:pt x="349870" y="950347"/>
                </a:cubicBezTo>
                <a:cubicBezTo>
                  <a:pt x="354981" y="928509"/>
                  <a:pt x="354516" y="907601"/>
                  <a:pt x="355445" y="891803"/>
                </a:cubicBezTo>
                <a:cubicBezTo>
                  <a:pt x="356374" y="876005"/>
                  <a:pt x="344758" y="873217"/>
                  <a:pt x="355445" y="855561"/>
                </a:cubicBezTo>
                <a:cubicBezTo>
                  <a:pt x="366132" y="837905"/>
                  <a:pt x="404068" y="804867"/>
                  <a:pt x="419565" y="785866"/>
                </a:cubicBezTo>
                <a:cubicBezTo>
                  <a:pt x="435062" y="766865"/>
                  <a:pt x="435425" y="765640"/>
                  <a:pt x="448426" y="741554"/>
                </a:cubicBezTo>
                <a:cubicBezTo>
                  <a:pt x="461427" y="717468"/>
                  <a:pt x="488580" y="667544"/>
                  <a:pt x="497573" y="641349"/>
                </a:cubicBezTo>
                <a:cubicBezTo>
                  <a:pt x="506566" y="615154"/>
                  <a:pt x="514253" y="595354"/>
                  <a:pt x="502385" y="584386"/>
                </a:cubicBezTo>
                <a:cubicBezTo>
                  <a:pt x="490517" y="573418"/>
                  <a:pt x="436695" y="591409"/>
                  <a:pt x="426362" y="575541"/>
                </a:cubicBezTo>
                <a:cubicBezTo>
                  <a:pt x="420884" y="567490"/>
                  <a:pt x="447471" y="542842"/>
                  <a:pt x="469516" y="536077"/>
                </a:cubicBezTo>
                <a:lnTo>
                  <a:pt x="535387" y="534949"/>
                </a:lnTo>
                <a:lnTo>
                  <a:pt x="569621" y="497716"/>
                </a:lnTo>
                <a:lnTo>
                  <a:pt x="587077" y="351607"/>
                </a:lnTo>
                <a:cubicBezTo>
                  <a:pt x="587139" y="350327"/>
                  <a:pt x="587200" y="277632"/>
                  <a:pt x="587262" y="276352"/>
                </a:cubicBezTo>
                <a:lnTo>
                  <a:pt x="615036" y="114108"/>
                </a:lnTo>
                <a:cubicBezTo>
                  <a:pt x="622826" y="67409"/>
                  <a:pt x="558497" y="23772"/>
                  <a:pt x="562409" y="0"/>
                </a:cubicBezTo>
              </a:path>
            </a:pathLst>
          </a:custGeom>
          <a:ln w="95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47" name="任意多边形 46"/>
          <p:cNvSpPr/>
          <p:nvPr/>
        </p:nvSpPr>
        <p:spPr>
          <a:xfrm>
            <a:off x="3930917" y="1500170"/>
            <a:ext cx="620967" cy="2349825"/>
          </a:xfrm>
          <a:custGeom>
            <a:avLst/>
            <a:gdLst>
              <a:gd name="connsiteX0" fmla="*/ 115694 w 419565"/>
              <a:gd name="connsiteY0" fmla="*/ 2486722 h 2486722"/>
              <a:gd name="connsiteX1" fmla="*/ 82241 w 419565"/>
              <a:gd name="connsiteY1" fmla="*/ 2341756 h 2486722"/>
              <a:gd name="connsiteX2" fmla="*/ 68302 w 419565"/>
              <a:gd name="connsiteY2" fmla="*/ 2263698 h 2486722"/>
              <a:gd name="connsiteX3" fmla="*/ 26485 w 419565"/>
              <a:gd name="connsiteY3" fmla="*/ 2194003 h 2486722"/>
              <a:gd name="connsiteX4" fmla="*/ 40424 w 419565"/>
              <a:gd name="connsiteY4" fmla="*/ 2074127 h 2486722"/>
              <a:gd name="connsiteX5" fmla="*/ 45999 w 419565"/>
              <a:gd name="connsiteY5" fmla="*/ 1976554 h 2486722"/>
              <a:gd name="connsiteX6" fmla="*/ 54363 w 419565"/>
              <a:gd name="connsiteY6" fmla="*/ 1915222 h 2486722"/>
              <a:gd name="connsiteX7" fmla="*/ 54363 w 419565"/>
              <a:gd name="connsiteY7" fmla="*/ 1834376 h 2486722"/>
              <a:gd name="connsiteX8" fmla="*/ 4182 w 419565"/>
              <a:gd name="connsiteY8" fmla="*/ 1764681 h 2486722"/>
              <a:gd name="connsiteX9" fmla="*/ 29272 w 419565"/>
              <a:gd name="connsiteY9" fmla="*/ 1731227 h 2486722"/>
              <a:gd name="connsiteX10" fmla="*/ 6970 w 419565"/>
              <a:gd name="connsiteY10" fmla="*/ 1686622 h 2486722"/>
              <a:gd name="connsiteX11" fmla="*/ 18121 w 419565"/>
              <a:gd name="connsiteY11" fmla="*/ 1644805 h 2486722"/>
              <a:gd name="connsiteX12" fmla="*/ 9758 w 419565"/>
              <a:gd name="connsiteY12" fmla="*/ 1625290 h 2486722"/>
              <a:gd name="connsiteX13" fmla="*/ 18121 w 419565"/>
              <a:gd name="connsiteY13" fmla="*/ 1563959 h 2486722"/>
              <a:gd name="connsiteX14" fmla="*/ 4182 w 419565"/>
              <a:gd name="connsiteY14" fmla="*/ 1536081 h 2486722"/>
              <a:gd name="connsiteX15" fmla="*/ 32060 w 419565"/>
              <a:gd name="connsiteY15" fmla="*/ 1499839 h 2486722"/>
              <a:gd name="connsiteX16" fmla="*/ 112906 w 419565"/>
              <a:gd name="connsiteY16" fmla="*/ 1396690 h 2486722"/>
              <a:gd name="connsiteX17" fmla="*/ 163087 w 419565"/>
              <a:gd name="connsiteY17" fmla="*/ 1290754 h 2486722"/>
              <a:gd name="connsiteX18" fmla="*/ 213267 w 419565"/>
              <a:gd name="connsiteY18" fmla="*/ 1193181 h 2486722"/>
              <a:gd name="connsiteX19" fmla="*/ 229994 w 419565"/>
              <a:gd name="connsiteY19" fmla="*/ 1117910 h 2486722"/>
              <a:gd name="connsiteX20" fmla="*/ 185389 w 419565"/>
              <a:gd name="connsiteY20" fmla="*/ 1053790 h 2486722"/>
              <a:gd name="connsiteX21" fmla="*/ 235570 w 419565"/>
              <a:gd name="connsiteY21" fmla="*/ 1048215 h 2486722"/>
              <a:gd name="connsiteX22" fmla="*/ 160299 w 419565"/>
              <a:gd name="connsiteY22" fmla="*/ 1009186 h 2486722"/>
              <a:gd name="connsiteX23" fmla="*/ 221631 w 419565"/>
              <a:gd name="connsiteY23" fmla="*/ 981308 h 2486722"/>
              <a:gd name="connsiteX24" fmla="*/ 149148 w 419565"/>
              <a:gd name="connsiteY24" fmla="*/ 931127 h 2486722"/>
              <a:gd name="connsiteX25" fmla="*/ 112906 w 419565"/>
              <a:gd name="connsiteY25" fmla="*/ 861432 h 2486722"/>
              <a:gd name="connsiteX26" fmla="*/ 87816 w 419565"/>
              <a:gd name="connsiteY26" fmla="*/ 825190 h 2486722"/>
              <a:gd name="connsiteX27" fmla="*/ 54363 w 419565"/>
              <a:gd name="connsiteY27" fmla="*/ 761071 h 2486722"/>
              <a:gd name="connsiteX28" fmla="*/ 68302 w 419565"/>
              <a:gd name="connsiteY28" fmla="*/ 724829 h 2486722"/>
              <a:gd name="connsiteX29" fmla="*/ 71089 w 419565"/>
              <a:gd name="connsiteY29" fmla="*/ 663498 h 2486722"/>
              <a:gd name="connsiteX30" fmla="*/ 96180 w 419565"/>
              <a:gd name="connsiteY30" fmla="*/ 655134 h 2486722"/>
              <a:gd name="connsiteX31" fmla="*/ 115694 w 419565"/>
              <a:gd name="connsiteY31" fmla="*/ 585439 h 2486722"/>
              <a:gd name="connsiteX32" fmla="*/ 160299 w 419565"/>
              <a:gd name="connsiteY32" fmla="*/ 582651 h 2486722"/>
              <a:gd name="connsiteX33" fmla="*/ 199328 w 419565"/>
              <a:gd name="connsiteY33" fmla="*/ 543622 h 2486722"/>
              <a:gd name="connsiteX34" fmla="*/ 216055 w 419565"/>
              <a:gd name="connsiteY34" fmla="*/ 493442 h 2486722"/>
              <a:gd name="connsiteX35" fmla="*/ 238358 w 419565"/>
              <a:gd name="connsiteY35" fmla="*/ 465564 h 2486722"/>
              <a:gd name="connsiteX36" fmla="*/ 269024 w 419565"/>
              <a:gd name="connsiteY36" fmla="*/ 471139 h 2486722"/>
              <a:gd name="connsiteX37" fmla="*/ 280175 w 419565"/>
              <a:gd name="connsiteY37" fmla="*/ 446049 h 2486722"/>
              <a:gd name="connsiteX38" fmla="*/ 302477 w 419565"/>
              <a:gd name="connsiteY38" fmla="*/ 412595 h 2486722"/>
              <a:gd name="connsiteX39" fmla="*/ 285750 w 419565"/>
              <a:gd name="connsiteY39" fmla="*/ 354051 h 2486722"/>
              <a:gd name="connsiteX40" fmla="*/ 299689 w 419565"/>
              <a:gd name="connsiteY40" fmla="*/ 298295 h 2486722"/>
              <a:gd name="connsiteX41" fmla="*/ 324780 w 419565"/>
              <a:gd name="connsiteY41" fmla="*/ 236964 h 2486722"/>
              <a:gd name="connsiteX42" fmla="*/ 349870 w 419565"/>
              <a:gd name="connsiteY42" fmla="*/ 164481 h 2486722"/>
              <a:gd name="connsiteX43" fmla="*/ 355445 w 419565"/>
              <a:gd name="connsiteY43" fmla="*/ 105937 h 2486722"/>
              <a:gd name="connsiteX44" fmla="*/ 355445 w 419565"/>
              <a:gd name="connsiteY44" fmla="*/ 69695 h 2486722"/>
              <a:gd name="connsiteX45" fmla="*/ 419565 w 419565"/>
              <a:gd name="connsiteY45" fmla="*/ 0 h 2486722"/>
              <a:gd name="connsiteX46" fmla="*/ 419565 w 419565"/>
              <a:gd name="connsiteY46" fmla="*/ 0 h 2486722"/>
              <a:gd name="connsiteX0" fmla="*/ 115694 w 562409"/>
              <a:gd name="connsiteY0" fmla="*/ 3201126 h 3201126"/>
              <a:gd name="connsiteX1" fmla="*/ 82241 w 562409"/>
              <a:gd name="connsiteY1" fmla="*/ 3056160 h 3201126"/>
              <a:gd name="connsiteX2" fmla="*/ 68302 w 562409"/>
              <a:gd name="connsiteY2" fmla="*/ 2978102 h 3201126"/>
              <a:gd name="connsiteX3" fmla="*/ 26485 w 562409"/>
              <a:gd name="connsiteY3" fmla="*/ 2908407 h 3201126"/>
              <a:gd name="connsiteX4" fmla="*/ 40424 w 562409"/>
              <a:gd name="connsiteY4" fmla="*/ 2788531 h 3201126"/>
              <a:gd name="connsiteX5" fmla="*/ 45999 w 562409"/>
              <a:gd name="connsiteY5" fmla="*/ 2690958 h 3201126"/>
              <a:gd name="connsiteX6" fmla="*/ 54363 w 562409"/>
              <a:gd name="connsiteY6" fmla="*/ 2629626 h 3201126"/>
              <a:gd name="connsiteX7" fmla="*/ 54363 w 562409"/>
              <a:gd name="connsiteY7" fmla="*/ 2548780 h 3201126"/>
              <a:gd name="connsiteX8" fmla="*/ 4182 w 562409"/>
              <a:gd name="connsiteY8" fmla="*/ 2479085 h 3201126"/>
              <a:gd name="connsiteX9" fmla="*/ 29272 w 562409"/>
              <a:gd name="connsiteY9" fmla="*/ 2445631 h 3201126"/>
              <a:gd name="connsiteX10" fmla="*/ 6970 w 562409"/>
              <a:gd name="connsiteY10" fmla="*/ 2401026 h 3201126"/>
              <a:gd name="connsiteX11" fmla="*/ 18121 w 562409"/>
              <a:gd name="connsiteY11" fmla="*/ 2359209 h 3201126"/>
              <a:gd name="connsiteX12" fmla="*/ 9758 w 562409"/>
              <a:gd name="connsiteY12" fmla="*/ 2339694 h 3201126"/>
              <a:gd name="connsiteX13" fmla="*/ 18121 w 562409"/>
              <a:gd name="connsiteY13" fmla="*/ 2278363 h 3201126"/>
              <a:gd name="connsiteX14" fmla="*/ 4182 w 562409"/>
              <a:gd name="connsiteY14" fmla="*/ 2250485 h 3201126"/>
              <a:gd name="connsiteX15" fmla="*/ 32060 w 562409"/>
              <a:gd name="connsiteY15" fmla="*/ 2214243 h 3201126"/>
              <a:gd name="connsiteX16" fmla="*/ 112906 w 562409"/>
              <a:gd name="connsiteY16" fmla="*/ 2111094 h 3201126"/>
              <a:gd name="connsiteX17" fmla="*/ 163087 w 562409"/>
              <a:gd name="connsiteY17" fmla="*/ 2005158 h 3201126"/>
              <a:gd name="connsiteX18" fmla="*/ 213267 w 562409"/>
              <a:gd name="connsiteY18" fmla="*/ 1907585 h 3201126"/>
              <a:gd name="connsiteX19" fmla="*/ 229994 w 562409"/>
              <a:gd name="connsiteY19" fmla="*/ 1832314 h 3201126"/>
              <a:gd name="connsiteX20" fmla="*/ 185389 w 562409"/>
              <a:gd name="connsiteY20" fmla="*/ 1768194 h 3201126"/>
              <a:gd name="connsiteX21" fmla="*/ 235570 w 562409"/>
              <a:gd name="connsiteY21" fmla="*/ 1762619 h 3201126"/>
              <a:gd name="connsiteX22" fmla="*/ 160299 w 562409"/>
              <a:gd name="connsiteY22" fmla="*/ 1723590 h 3201126"/>
              <a:gd name="connsiteX23" fmla="*/ 221631 w 562409"/>
              <a:gd name="connsiteY23" fmla="*/ 1695712 h 3201126"/>
              <a:gd name="connsiteX24" fmla="*/ 149148 w 562409"/>
              <a:gd name="connsiteY24" fmla="*/ 1645531 h 3201126"/>
              <a:gd name="connsiteX25" fmla="*/ 112906 w 562409"/>
              <a:gd name="connsiteY25" fmla="*/ 1575836 h 3201126"/>
              <a:gd name="connsiteX26" fmla="*/ 87816 w 562409"/>
              <a:gd name="connsiteY26" fmla="*/ 1539594 h 3201126"/>
              <a:gd name="connsiteX27" fmla="*/ 54363 w 562409"/>
              <a:gd name="connsiteY27" fmla="*/ 1475475 h 3201126"/>
              <a:gd name="connsiteX28" fmla="*/ 68302 w 562409"/>
              <a:gd name="connsiteY28" fmla="*/ 1439233 h 3201126"/>
              <a:gd name="connsiteX29" fmla="*/ 71089 w 562409"/>
              <a:gd name="connsiteY29" fmla="*/ 1377902 h 3201126"/>
              <a:gd name="connsiteX30" fmla="*/ 96180 w 562409"/>
              <a:gd name="connsiteY30" fmla="*/ 1369538 h 3201126"/>
              <a:gd name="connsiteX31" fmla="*/ 115694 w 562409"/>
              <a:gd name="connsiteY31" fmla="*/ 1299843 h 3201126"/>
              <a:gd name="connsiteX32" fmla="*/ 160299 w 562409"/>
              <a:gd name="connsiteY32" fmla="*/ 1297055 h 3201126"/>
              <a:gd name="connsiteX33" fmla="*/ 199328 w 562409"/>
              <a:gd name="connsiteY33" fmla="*/ 1258026 h 3201126"/>
              <a:gd name="connsiteX34" fmla="*/ 216055 w 562409"/>
              <a:gd name="connsiteY34" fmla="*/ 1207846 h 3201126"/>
              <a:gd name="connsiteX35" fmla="*/ 238358 w 562409"/>
              <a:gd name="connsiteY35" fmla="*/ 1179968 h 3201126"/>
              <a:gd name="connsiteX36" fmla="*/ 269024 w 562409"/>
              <a:gd name="connsiteY36" fmla="*/ 1185543 h 3201126"/>
              <a:gd name="connsiteX37" fmla="*/ 280175 w 562409"/>
              <a:gd name="connsiteY37" fmla="*/ 1160453 h 3201126"/>
              <a:gd name="connsiteX38" fmla="*/ 302477 w 562409"/>
              <a:gd name="connsiteY38" fmla="*/ 1126999 h 3201126"/>
              <a:gd name="connsiteX39" fmla="*/ 285750 w 562409"/>
              <a:gd name="connsiteY39" fmla="*/ 1068455 h 3201126"/>
              <a:gd name="connsiteX40" fmla="*/ 299689 w 562409"/>
              <a:gd name="connsiteY40" fmla="*/ 1012699 h 3201126"/>
              <a:gd name="connsiteX41" fmla="*/ 324780 w 562409"/>
              <a:gd name="connsiteY41" fmla="*/ 951368 h 3201126"/>
              <a:gd name="connsiteX42" fmla="*/ 349870 w 562409"/>
              <a:gd name="connsiteY42" fmla="*/ 878885 h 3201126"/>
              <a:gd name="connsiteX43" fmla="*/ 355445 w 562409"/>
              <a:gd name="connsiteY43" fmla="*/ 820341 h 3201126"/>
              <a:gd name="connsiteX44" fmla="*/ 355445 w 562409"/>
              <a:gd name="connsiteY44" fmla="*/ 784099 h 3201126"/>
              <a:gd name="connsiteX45" fmla="*/ 419565 w 562409"/>
              <a:gd name="connsiteY45" fmla="*/ 714404 h 3201126"/>
              <a:gd name="connsiteX46" fmla="*/ 562409 w 562409"/>
              <a:gd name="connsiteY46" fmla="*/ 0 h 3201126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562409 w 562409"/>
              <a:gd name="connsiteY46" fmla="*/ 0 h 3272588"/>
              <a:gd name="connsiteX0" fmla="*/ 115694 w 567437"/>
              <a:gd name="connsiteY0" fmla="*/ 3289458 h 3289458"/>
              <a:gd name="connsiteX1" fmla="*/ 82241 w 567437"/>
              <a:gd name="connsiteY1" fmla="*/ 3144492 h 3289458"/>
              <a:gd name="connsiteX2" fmla="*/ 68302 w 567437"/>
              <a:gd name="connsiteY2" fmla="*/ 3066434 h 3289458"/>
              <a:gd name="connsiteX3" fmla="*/ 26485 w 567437"/>
              <a:gd name="connsiteY3" fmla="*/ 2996739 h 3289458"/>
              <a:gd name="connsiteX4" fmla="*/ 40424 w 567437"/>
              <a:gd name="connsiteY4" fmla="*/ 2876863 h 3289458"/>
              <a:gd name="connsiteX5" fmla="*/ 45999 w 567437"/>
              <a:gd name="connsiteY5" fmla="*/ 2779290 h 3289458"/>
              <a:gd name="connsiteX6" fmla="*/ 54363 w 567437"/>
              <a:gd name="connsiteY6" fmla="*/ 2717958 h 3289458"/>
              <a:gd name="connsiteX7" fmla="*/ 54363 w 567437"/>
              <a:gd name="connsiteY7" fmla="*/ 2637112 h 3289458"/>
              <a:gd name="connsiteX8" fmla="*/ 4182 w 567437"/>
              <a:gd name="connsiteY8" fmla="*/ 2567417 h 3289458"/>
              <a:gd name="connsiteX9" fmla="*/ 29272 w 567437"/>
              <a:gd name="connsiteY9" fmla="*/ 2533963 h 3289458"/>
              <a:gd name="connsiteX10" fmla="*/ 6970 w 567437"/>
              <a:gd name="connsiteY10" fmla="*/ 2489358 h 3289458"/>
              <a:gd name="connsiteX11" fmla="*/ 18121 w 567437"/>
              <a:gd name="connsiteY11" fmla="*/ 2447541 h 3289458"/>
              <a:gd name="connsiteX12" fmla="*/ 9758 w 567437"/>
              <a:gd name="connsiteY12" fmla="*/ 2428026 h 3289458"/>
              <a:gd name="connsiteX13" fmla="*/ 18121 w 567437"/>
              <a:gd name="connsiteY13" fmla="*/ 2366695 h 3289458"/>
              <a:gd name="connsiteX14" fmla="*/ 4182 w 567437"/>
              <a:gd name="connsiteY14" fmla="*/ 2338817 h 3289458"/>
              <a:gd name="connsiteX15" fmla="*/ 32060 w 567437"/>
              <a:gd name="connsiteY15" fmla="*/ 2302575 h 3289458"/>
              <a:gd name="connsiteX16" fmla="*/ 112906 w 567437"/>
              <a:gd name="connsiteY16" fmla="*/ 2199426 h 3289458"/>
              <a:gd name="connsiteX17" fmla="*/ 163087 w 567437"/>
              <a:gd name="connsiteY17" fmla="*/ 2093490 h 3289458"/>
              <a:gd name="connsiteX18" fmla="*/ 213267 w 567437"/>
              <a:gd name="connsiteY18" fmla="*/ 1995917 h 3289458"/>
              <a:gd name="connsiteX19" fmla="*/ 229994 w 567437"/>
              <a:gd name="connsiteY19" fmla="*/ 1920646 h 3289458"/>
              <a:gd name="connsiteX20" fmla="*/ 185389 w 567437"/>
              <a:gd name="connsiteY20" fmla="*/ 1856526 h 3289458"/>
              <a:gd name="connsiteX21" fmla="*/ 235570 w 567437"/>
              <a:gd name="connsiteY21" fmla="*/ 1850951 h 3289458"/>
              <a:gd name="connsiteX22" fmla="*/ 160299 w 567437"/>
              <a:gd name="connsiteY22" fmla="*/ 1811922 h 3289458"/>
              <a:gd name="connsiteX23" fmla="*/ 221631 w 567437"/>
              <a:gd name="connsiteY23" fmla="*/ 1784044 h 3289458"/>
              <a:gd name="connsiteX24" fmla="*/ 149148 w 567437"/>
              <a:gd name="connsiteY24" fmla="*/ 1733863 h 3289458"/>
              <a:gd name="connsiteX25" fmla="*/ 112906 w 567437"/>
              <a:gd name="connsiteY25" fmla="*/ 1664168 h 3289458"/>
              <a:gd name="connsiteX26" fmla="*/ 87816 w 567437"/>
              <a:gd name="connsiteY26" fmla="*/ 1627926 h 3289458"/>
              <a:gd name="connsiteX27" fmla="*/ 54363 w 567437"/>
              <a:gd name="connsiteY27" fmla="*/ 1563807 h 3289458"/>
              <a:gd name="connsiteX28" fmla="*/ 68302 w 567437"/>
              <a:gd name="connsiteY28" fmla="*/ 1527565 h 3289458"/>
              <a:gd name="connsiteX29" fmla="*/ 71089 w 567437"/>
              <a:gd name="connsiteY29" fmla="*/ 1466234 h 3289458"/>
              <a:gd name="connsiteX30" fmla="*/ 96180 w 567437"/>
              <a:gd name="connsiteY30" fmla="*/ 1457870 h 3289458"/>
              <a:gd name="connsiteX31" fmla="*/ 115694 w 567437"/>
              <a:gd name="connsiteY31" fmla="*/ 1388175 h 3289458"/>
              <a:gd name="connsiteX32" fmla="*/ 160299 w 567437"/>
              <a:gd name="connsiteY32" fmla="*/ 1385387 h 3289458"/>
              <a:gd name="connsiteX33" fmla="*/ 199328 w 567437"/>
              <a:gd name="connsiteY33" fmla="*/ 1346358 h 3289458"/>
              <a:gd name="connsiteX34" fmla="*/ 216055 w 567437"/>
              <a:gd name="connsiteY34" fmla="*/ 1296178 h 3289458"/>
              <a:gd name="connsiteX35" fmla="*/ 238358 w 567437"/>
              <a:gd name="connsiteY35" fmla="*/ 1268300 h 3289458"/>
              <a:gd name="connsiteX36" fmla="*/ 269024 w 567437"/>
              <a:gd name="connsiteY36" fmla="*/ 1273875 h 3289458"/>
              <a:gd name="connsiteX37" fmla="*/ 280175 w 567437"/>
              <a:gd name="connsiteY37" fmla="*/ 1248785 h 3289458"/>
              <a:gd name="connsiteX38" fmla="*/ 302477 w 567437"/>
              <a:gd name="connsiteY38" fmla="*/ 1215331 h 3289458"/>
              <a:gd name="connsiteX39" fmla="*/ 285750 w 567437"/>
              <a:gd name="connsiteY39" fmla="*/ 1156787 h 3289458"/>
              <a:gd name="connsiteX40" fmla="*/ 299689 w 567437"/>
              <a:gd name="connsiteY40" fmla="*/ 1101031 h 3289458"/>
              <a:gd name="connsiteX41" fmla="*/ 324780 w 567437"/>
              <a:gd name="connsiteY41" fmla="*/ 1039700 h 3289458"/>
              <a:gd name="connsiteX42" fmla="*/ 349870 w 567437"/>
              <a:gd name="connsiteY42" fmla="*/ 967217 h 3289458"/>
              <a:gd name="connsiteX43" fmla="*/ 355445 w 567437"/>
              <a:gd name="connsiteY43" fmla="*/ 908673 h 3289458"/>
              <a:gd name="connsiteX44" fmla="*/ 355445 w 567437"/>
              <a:gd name="connsiteY44" fmla="*/ 872431 h 3289458"/>
              <a:gd name="connsiteX45" fmla="*/ 419565 w 567437"/>
              <a:gd name="connsiteY45" fmla="*/ 802736 h 3289458"/>
              <a:gd name="connsiteX46" fmla="*/ 543630 w 567437"/>
              <a:gd name="connsiteY46" fmla="*/ 130978 h 3289458"/>
              <a:gd name="connsiteX47" fmla="*/ 562409 w 567437"/>
              <a:gd name="connsiteY47" fmla="*/ 16870 h 328945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47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23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88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64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543630 w 562409"/>
              <a:gd name="connsiteY48" fmla="*/ 114108 h 3272588"/>
              <a:gd name="connsiteX49" fmla="*/ 543630 w 562409"/>
              <a:gd name="connsiteY49" fmla="*/ 112242 h 3272588"/>
              <a:gd name="connsiteX50" fmla="*/ 562409 w 562409"/>
              <a:gd name="connsiteY50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543630 w 562409"/>
              <a:gd name="connsiteY49" fmla="*/ 114108 h 3272588"/>
              <a:gd name="connsiteX50" fmla="*/ 543630 w 562409"/>
              <a:gd name="connsiteY50" fmla="*/ 112242 h 3272588"/>
              <a:gd name="connsiteX51" fmla="*/ 562409 w 562409"/>
              <a:gd name="connsiteY51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543630 w 562409"/>
              <a:gd name="connsiteY50" fmla="*/ 114108 h 3272588"/>
              <a:gd name="connsiteX51" fmla="*/ 543630 w 562409"/>
              <a:gd name="connsiteY51" fmla="*/ 112242 h 3272588"/>
              <a:gd name="connsiteX52" fmla="*/ 562409 w 562409"/>
              <a:gd name="connsiteY52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74585 w 562409"/>
              <a:gd name="connsiteY50" fmla="*/ 504127 h 3272588"/>
              <a:gd name="connsiteX51" fmla="*/ 543630 w 562409"/>
              <a:gd name="connsiteY51" fmla="*/ 114108 h 3272588"/>
              <a:gd name="connsiteX52" fmla="*/ 543630 w 562409"/>
              <a:gd name="connsiteY52" fmla="*/ 112242 h 3272588"/>
              <a:gd name="connsiteX53" fmla="*/ 562409 w 562409"/>
              <a:gd name="connsiteY53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43630 w 562409"/>
              <a:gd name="connsiteY52" fmla="*/ 114108 h 3272588"/>
              <a:gd name="connsiteX53" fmla="*/ 543630 w 562409"/>
              <a:gd name="connsiteY53" fmla="*/ 112242 h 3272588"/>
              <a:gd name="connsiteX54" fmla="*/ 562409 w 562409"/>
              <a:gd name="connsiteY54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15671 w 562409"/>
              <a:gd name="connsiteY52" fmla="*/ 280193 h 3272588"/>
              <a:gd name="connsiteX53" fmla="*/ 543630 w 562409"/>
              <a:gd name="connsiteY53" fmla="*/ 114108 h 3272588"/>
              <a:gd name="connsiteX54" fmla="*/ 543630 w 562409"/>
              <a:gd name="connsiteY54" fmla="*/ 112242 h 3272588"/>
              <a:gd name="connsiteX55" fmla="*/ 562409 w 562409"/>
              <a:gd name="connsiteY55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630 w 562409"/>
              <a:gd name="connsiteY55" fmla="*/ 112242 h 3272588"/>
              <a:gd name="connsiteX56" fmla="*/ 562409 w 562409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598 w 562409"/>
              <a:gd name="connsiteY55" fmla="*/ 112242 h 3272588"/>
              <a:gd name="connsiteX56" fmla="*/ 562409 w 562409"/>
              <a:gd name="connsiteY56" fmla="*/ 0 h 3272588"/>
              <a:gd name="connsiteX0" fmla="*/ 115694 w 619039"/>
              <a:gd name="connsiteY0" fmla="*/ 3272588 h 3272588"/>
              <a:gd name="connsiteX1" fmla="*/ 82241 w 619039"/>
              <a:gd name="connsiteY1" fmla="*/ 3127622 h 3272588"/>
              <a:gd name="connsiteX2" fmla="*/ 68302 w 619039"/>
              <a:gd name="connsiteY2" fmla="*/ 3049564 h 3272588"/>
              <a:gd name="connsiteX3" fmla="*/ 26485 w 619039"/>
              <a:gd name="connsiteY3" fmla="*/ 2979869 h 3272588"/>
              <a:gd name="connsiteX4" fmla="*/ 40424 w 619039"/>
              <a:gd name="connsiteY4" fmla="*/ 2859993 h 3272588"/>
              <a:gd name="connsiteX5" fmla="*/ 45999 w 619039"/>
              <a:gd name="connsiteY5" fmla="*/ 2762420 h 3272588"/>
              <a:gd name="connsiteX6" fmla="*/ 54363 w 619039"/>
              <a:gd name="connsiteY6" fmla="*/ 2701088 h 3272588"/>
              <a:gd name="connsiteX7" fmla="*/ 54363 w 619039"/>
              <a:gd name="connsiteY7" fmla="*/ 2620242 h 3272588"/>
              <a:gd name="connsiteX8" fmla="*/ 4182 w 619039"/>
              <a:gd name="connsiteY8" fmla="*/ 2550547 h 3272588"/>
              <a:gd name="connsiteX9" fmla="*/ 29272 w 619039"/>
              <a:gd name="connsiteY9" fmla="*/ 2517093 h 3272588"/>
              <a:gd name="connsiteX10" fmla="*/ 6970 w 619039"/>
              <a:gd name="connsiteY10" fmla="*/ 2472488 h 3272588"/>
              <a:gd name="connsiteX11" fmla="*/ 18121 w 619039"/>
              <a:gd name="connsiteY11" fmla="*/ 2430671 h 3272588"/>
              <a:gd name="connsiteX12" fmla="*/ 9758 w 619039"/>
              <a:gd name="connsiteY12" fmla="*/ 2411156 h 3272588"/>
              <a:gd name="connsiteX13" fmla="*/ 18121 w 619039"/>
              <a:gd name="connsiteY13" fmla="*/ 2349825 h 3272588"/>
              <a:gd name="connsiteX14" fmla="*/ 4182 w 619039"/>
              <a:gd name="connsiteY14" fmla="*/ 2321947 h 3272588"/>
              <a:gd name="connsiteX15" fmla="*/ 32060 w 619039"/>
              <a:gd name="connsiteY15" fmla="*/ 2285705 h 3272588"/>
              <a:gd name="connsiteX16" fmla="*/ 112906 w 619039"/>
              <a:gd name="connsiteY16" fmla="*/ 2182556 h 3272588"/>
              <a:gd name="connsiteX17" fmla="*/ 163087 w 619039"/>
              <a:gd name="connsiteY17" fmla="*/ 2076620 h 3272588"/>
              <a:gd name="connsiteX18" fmla="*/ 213267 w 619039"/>
              <a:gd name="connsiteY18" fmla="*/ 1979047 h 3272588"/>
              <a:gd name="connsiteX19" fmla="*/ 229994 w 619039"/>
              <a:gd name="connsiteY19" fmla="*/ 1903776 h 3272588"/>
              <a:gd name="connsiteX20" fmla="*/ 185389 w 619039"/>
              <a:gd name="connsiteY20" fmla="*/ 1839656 h 3272588"/>
              <a:gd name="connsiteX21" fmla="*/ 235570 w 619039"/>
              <a:gd name="connsiteY21" fmla="*/ 1834081 h 3272588"/>
              <a:gd name="connsiteX22" fmla="*/ 160299 w 619039"/>
              <a:gd name="connsiteY22" fmla="*/ 1795052 h 3272588"/>
              <a:gd name="connsiteX23" fmla="*/ 221631 w 619039"/>
              <a:gd name="connsiteY23" fmla="*/ 1767174 h 3272588"/>
              <a:gd name="connsiteX24" fmla="*/ 149148 w 619039"/>
              <a:gd name="connsiteY24" fmla="*/ 1716993 h 3272588"/>
              <a:gd name="connsiteX25" fmla="*/ 112906 w 619039"/>
              <a:gd name="connsiteY25" fmla="*/ 1647298 h 3272588"/>
              <a:gd name="connsiteX26" fmla="*/ 87816 w 619039"/>
              <a:gd name="connsiteY26" fmla="*/ 1611056 h 3272588"/>
              <a:gd name="connsiteX27" fmla="*/ 54363 w 619039"/>
              <a:gd name="connsiteY27" fmla="*/ 1546937 h 3272588"/>
              <a:gd name="connsiteX28" fmla="*/ 68302 w 619039"/>
              <a:gd name="connsiteY28" fmla="*/ 1510695 h 3272588"/>
              <a:gd name="connsiteX29" fmla="*/ 71089 w 619039"/>
              <a:gd name="connsiteY29" fmla="*/ 1449364 h 3272588"/>
              <a:gd name="connsiteX30" fmla="*/ 96180 w 619039"/>
              <a:gd name="connsiteY30" fmla="*/ 1441000 h 3272588"/>
              <a:gd name="connsiteX31" fmla="*/ 115694 w 619039"/>
              <a:gd name="connsiteY31" fmla="*/ 1371305 h 3272588"/>
              <a:gd name="connsiteX32" fmla="*/ 160299 w 619039"/>
              <a:gd name="connsiteY32" fmla="*/ 1368517 h 3272588"/>
              <a:gd name="connsiteX33" fmla="*/ 199328 w 619039"/>
              <a:gd name="connsiteY33" fmla="*/ 1329488 h 3272588"/>
              <a:gd name="connsiteX34" fmla="*/ 216055 w 619039"/>
              <a:gd name="connsiteY34" fmla="*/ 1279308 h 3272588"/>
              <a:gd name="connsiteX35" fmla="*/ 238358 w 619039"/>
              <a:gd name="connsiteY35" fmla="*/ 1251430 h 3272588"/>
              <a:gd name="connsiteX36" fmla="*/ 269024 w 619039"/>
              <a:gd name="connsiteY36" fmla="*/ 1257005 h 3272588"/>
              <a:gd name="connsiteX37" fmla="*/ 280175 w 619039"/>
              <a:gd name="connsiteY37" fmla="*/ 1231915 h 3272588"/>
              <a:gd name="connsiteX38" fmla="*/ 302477 w 619039"/>
              <a:gd name="connsiteY38" fmla="*/ 1198461 h 3272588"/>
              <a:gd name="connsiteX39" fmla="*/ 285750 w 619039"/>
              <a:gd name="connsiteY39" fmla="*/ 1139917 h 3272588"/>
              <a:gd name="connsiteX40" fmla="*/ 299689 w 619039"/>
              <a:gd name="connsiteY40" fmla="*/ 1084161 h 3272588"/>
              <a:gd name="connsiteX41" fmla="*/ 324780 w 619039"/>
              <a:gd name="connsiteY41" fmla="*/ 1022830 h 3272588"/>
              <a:gd name="connsiteX42" fmla="*/ 349870 w 619039"/>
              <a:gd name="connsiteY42" fmla="*/ 950347 h 3272588"/>
              <a:gd name="connsiteX43" fmla="*/ 355445 w 619039"/>
              <a:gd name="connsiteY43" fmla="*/ 891803 h 3272588"/>
              <a:gd name="connsiteX44" fmla="*/ 355445 w 619039"/>
              <a:gd name="connsiteY44" fmla="*/ 855561 h 3272588"/>
              <a:gd name="connsiteX45" fmla="*/ 419565 w 619039"/>
              <a:gd name="connsiteY45" fmla="*/ 785866 h 3272588"/>
              <a:gd name="connsiteX46" fmla="*/ 448458 w 619039"/>
              <a:gd name="connsiteY46" fmla="*/ 670140 h 3272588"/>
              <a:gd name="connsiteX47" fmla="*/ 461522 w 619039"/>
              <a:gd name="connsiteY47" fmla="*/ 601142 h 3272588"/>
              <a:gd name="connsiteX48" fmla="*/ 459656 w 619039"/>
              <a:gd name="connsiteY48" fmla="*/ 595543 h 3272588"/>
              <a:gd name="connsiteX49" fmla="*/ 459688 w 619039"/>
              <a:gd name="connsiteY49" fmla="*/ 595567 h 3272588"/>
              <a:gd name="connsiteX50" fmla="*/ 467120 w 619039"/>
              <a:gd name="connsiteY50" fmla="*/ 522764 h 3272588"/>
              <a:gd name="connsiteX51" fmla="*/ 474585 w 619039"/>
              <a:gd name="connsiteY51" fmla="*/ 504127 h 3272588"/>
              <a:gd name="connsiteX52" fmla="*/ 491412 w 619039"/>
              <a:gd name="connsiteY52" fmla="*/ 431348 h 3272588"/>
              <a:gd name="connsiteX53" fmla="*/ 515671 w 619039"/>
              <a:gd name="connsiteY53" fmla="*/ 280193 h 3272588"/>
              <a:gd name="connsiteX54" fmla="*/ 543630 w 619039"/>
              <a:gd name="connsiteY54" fmla="*/ 114108 h 3272588"/>
              <a:gd name="connsiteX55" fmla="*/ 543598 w 619039"/>
              <a:gd name="connsiteY55" fmla="*/ 112242 h 3272588"/>
              <a:gd name="connsiteX56" fmla="*/ 562409 w 619039"/>
              <a:gd name="connsiteY56" fmla="*/ 0 h 3272588"/>
              <a:gd name="connsiteX0" fmla="*/ 115694 w 639241"/>
              <a:gd name="connsiteY0" fmla="*/ 3272588 h 3272588"/>
              <a:gd name="connsiteX1" fmla="*/ 82241 w 639241"/>
              <a:gd name="connsiteY1" fmla="*/ 3127622 h 3272588"/>
              <a:gd name="connsiteX2" fmla="*/ 68302 w 639241"/>
              <a:gd name="connsiteY2" fmla="*/ 3049564 h 3272588"/>
              <a:gd name="connsiteX3" fmla="*/ 26485 w 639241"/>
              <a:gd name="connsiteY3" fmla="*/ 2979869 h 3272588"/>
              <a:gd name="connsiteX4" fmla="*/ 40424 w 639241"/>
              <a:gd name="connsiteY4" fmla="*/ 2859993 h 3272588"/>
              <a:gd name="connsiteX5" fmla="*/ 45999 w 639241"/>
              <a:gd name="connsiteY5" fmla="*/ 2762420 h 3272588"/>
              <a:gd name="connsiteX6" fmla="*/ 54363 w 639241"/>
              <a:gd name="connsiteY6" fmla="*/ 2701088 h 3272588"/>
              <a:gd name="connsiteX7" fmla="*/ 54363 w 639241"/>
              <a:gd name="connsiteY7" fmla="*/ 2620242 h 3272588"/>
              <a:gd name="connsiteX8" fmla="*/ 4182 w 639241"/>
              <a:gd name="connsiteY8" fmla="*/ 2550547 h 3272588"/>
              <a:gd name="connsiteX9" fmla="*/ 29272 w 639241"/>
              <a:gd name="connsiteY9" fmla="*/ 2517093 h 3272588"/>
              <a:gd name="connsiteX10" fmla="*/ 6970 w 639241"/>
              <a:gd name="connsiteY10" fmla="*/ 2472488 h 3272588"/>
              <a:gd name="connsiteX11" fmla="*/ 18121 w 639241"/>
              <a:gd name="connsiteY11" fmla="*/ 2430671 h 3272588"/>
              <a:gd name="connsiteX12" fmla="*/ 9758 w 639241"/>
              <a:gd name="connsiteY12" fmla="*/ 2411156 h 3272588"/>
              <a:gd name="connsiteX13" fmla="*/ 18121 w 639241"/>
              <a:gd name="connsiteY13" fmla="*/ 2349825 h 3272588"/>
              <a:gd name="connsiteX14" fmla="*/ 4182 w 639241"/>
              <a:gd name="connsiteY14" fmla="*/ 2321947 h 3272588"/>
              <a:gd name="connsiteX15" fmla="*/ 32060 w 639241"/>
              <a:gd name="connsiteY15" fmla="*/ 2285705 h 3272588"/>
              <a:gd name="connsiteX16" fmla="*/ 112906 w 639241"/>
              <a:gd name="connsiteY16" fmla="*/ 2182556 h 3272588"/>
              <a:gd name="connsiteX17" fmla="*/ 163087 w 639241"/>
              <a:gd name="connsiteY17" fmla="*/ 2076620 h 3272588"/>
              <a:gd name="connsiteX18" fmla="*/ 213267 w 639241"/>
              <a:gd name="connsiteY18" fmla="*/ 1979047 h 3272588"/>
              <a:gd name="connsiteX19" fmla="*/ 229994 w 639241"/>
              <a:gd name="connsiteY19" fmla="*/ 1903776 h 3272588"/>
              <a:gd name="connsiteX20" fmla="*/ 185389 w 639241"/>
              <a:gd name="connsiteY20" fmla="*/ 1839656 h 3272588"/>
              <a:gd name="connsiteX21" fmla="*/ 235570 w 639241"/>
              <a:gd name="connsiteY21" fmla="*/ 1834081 h 3272588"/>
              <a:gd name="connsiteX22" fmla="*/ 160299 w 639241"/>
              <a:gd name="connsiteY22" fmla="*/ 1795052 h 3272588"/>
              <a:gd name="connsiteX23" fmla="*/ 221631 w 639241"/>
              <a:gd name="connsiteY23" fmla="*/ 1767174 h 3272588"/>
              <a:gd name="connsiteX24" fmla="*/ 149148 w 639241"/>
              <a:gd name="connsiteY24" fmla="*/ 1716993 h 3272588"/>
              <a:gd name="connsiteX25" fmla="*/ 112906 w 639241"/>
              <a:gd name="connsiteY25" fmla="*/ 1647298 h 3272588"/>
              <a:gd name="connsiteX26" fmla="*/ 87816 w 639241"/>
              <a:gd name="connsiteY26" fmla="*/ 1611056 h 3272588"/>
              <a:gd name="connsiteX27" fmla="*/ 54363 w 639241"/>
              <a:gd name="connsiteY27" fmla="*/ 1546937 h 3272588"/>
              <a:gd name="connsiteX28" fmla="*/ 68302 w 639241"/>
              <a:gd name="connsiteY28" fmla="*/ 1510695 h 3272588"/>
              <a:gd name="connsiteX29" fmla="*/ 71089 w 639241"/>
              <a:gd name="connsiteY29" fmla="*/ 1449364 h 3272588"/>
              <a:gd name="connsiteX30" fmla="*/ 96180 w 639241"/>
              <a:gd name="connsiteY30" fmla="*/ 1441000 h 3272588"/>
              <a:gd name="connsiteX31" fmla="*/ 115694 w 639241"/>
              <a:gd name="connsiteY31" fmla="*/ 1371305 h 3272588"/>
              <a:gd name="connsiteX32" fmla="*/ 160299 w 639241"/>
              <a:gd name="connsiteY32" fmla="*/ 1368517 h 3272588"/>
              <a:gd name="connsiteX33" fmla="*/ 199328 w 639241"/>
              <a:gd name="connsiteY33" fmla="*/ 1329488 h 3272588"/>
              <a:gd name="connsiteX34" fmla="*/ 216055 w 639241"/>
              <a:gd name="connsiteY34" fmla="*/ 1279308 h 3272588"/>
              <a:gd name="connsiteX35" fmla="*/ 238358 w 639241"/>
              <a:gd name="connsiteY35" fmla="*/ 1251430 h 3272588"/>
              <a:gd name="connsiteX36" fmla="*/ 269024 w 639241"/>
              <a:gd name="connsiteY36" fmla="*/ 1257005 h 3272588"/>
              <a:gd name="connsiteX37" fmla="*/ 280175 w 639241"/>
              <a:gd name="connsiteY37" fmla="*/ 1231915 h 3272588"/>
              <a:gd name="connsiteX38" fmla="*/ 302477 w 639241"/>
              <a:gd name="connsiteY38" fmla="*/ 1198461 h 3272588"/>
              <a:gd name="connsiteX39" fmla="*/ 285750 w 639241"/>
              <a:gd name="connsiteY39" fmla="*/ 1139917 h 3272588"/>
              <a:gd name="connsiteX40" fmla="*/ 299689 w 639241"/>
              <a:gd name="connsiteY40" fmla="*/ 1084161 h 3272588"/>
              <a:gd name="connsiteX41" fmla="*/ 324780 w 639241"/>
              <a:gd name="connsiteY41" fmla="*/ 1022830 h 3272588"/>
              <a:gd name="connsiteX42" fmla="*/ 349870 w 639241"/>
              <a:gd name="connsiteY42" fmla="*/ 950347 h 3272588"/>
              <a:gd name="connsiteX43" fmla="*/ 355445 w 639241"/>
              <a:gd name="connsiteY43" fmla="*/ 891803 h 3272588"/>
              <a:gd name="connsiteX44" fmla="*/ 355445 w 639241"/>
              <a:gd name="connsiteY44" fmla="*/ 855561 h 3272588"/>
              <a:gd name="connsiteX45" fmla="*/ 419565 w 639241"/>
              <a:gd name="connsiteY45" fmla="*/ 785866 h 3272588"/>
              <a:gd name="connsiteX46" fmla="*/ 448458 w 639241"/>
              <a:gd name="connsiteY46" fmla="*/ 670140 h 3272588"/>
              <a:gd name="connsiteX47" fmla="*/ 461522 w 639241"/>
              <a:gd name="connsiteY47" fmla="*/ 601142 h 3272588"/>
              <a:gd name="connsiteX48" fmla="*/ 459656 w 639241"/>
              <a:gd name="connsiteY48" fmla="*/ 595543 h 3272588"/>
              <a:gd name="connsiteX49" fmla="*/ 459688 w 639241"/>
              <a:gd name="connsiteY49" fmla="*/ 595567 h 3272588"/>
              <a:gd name="connsiteX50" fmla="*/ 467120 w 639241"/>
              <a:gd name="connsiteY50" fmla="*/ 522764 h 3272588"/>
              <a:gd name="connsiteX51" fmla="*/ 474585 w 639241"/>
              <a:gd name="connsiteY51" fmla="*/ 504127 h 3272588"/>
              <a:gd name="connsiteX52" fmla="*/ 491412 w 639241"/>
              <a:gd name="connsiteY52" fmla="*/ 431348 h 3272588"/>
              <a:gd name="connsiteX53" fmla="*/ 515671 w 639241"/>
              <a:gd name="connsiteY53" fmla="*/ 280193 h 3272588"/>
              <a:gd name="connsiteX54" fmla="*/ 543630 w 639241"/>
              <a:gd name="connsiteY54" fmla="*/ 114108 h 3272588"/>
              <a:gd name="connsiteX55" fmla="*/ 543598 w 639241"/>
              <a:gd name="connsiteY55" fmla="*/ 112242 h 3272588"/>
              <a:gd name="connsiteX56" fmla="*/ 562409 w 639241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62409 w 562409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615036 w 622826"/>
              <a:gd name="connsiteY54" fmla="*/ 114108 h 3272588"/>
              <a:gd name="connsiteX55" fmla="*/ 562409 w 622826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06974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2078 w 622826"/>
              <a:gd name="connsiteY53" fmla="*/ 573711 h 3272588"/>
              <a:gd name="connsiteX54" fmla="*/ 497724 w 622826"/>
              <a:gd name="connsiteY54" fmla="*/ 502273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562078 w 622826"/>
              <a:gd name="connsiteY52" fmla="*/ 573711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02273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531094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3062 w 622826"/>
              <a:gd name="connsiteY49" fmla="*/ 5948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24 w 622826"/>
              <a:gd name="connsiteY48" fmla="*/ 595519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27570 w 622826"/>
              <a:gd name="connsiteY48" fmla="*/ 603759 h 3272588"/>
              <a:gd name="connsiteX49" fmla="*/ 502385 w 622826"/>
              <a:gd name="connsiteY49" fmla="*/ 584386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20821 w 622826"/>
              <a:gd name="connsiteY47" fmla="*/ 612290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26362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82241 w 622826"/>
              <a:gd name="connsiteY0" fmla="*/ 3127622 h 3127622"/>
              <a:gd name="connsiteX1" fmla="*/ 68302 w 622826"/>
              <a:gd name="connsiteY1" fmla="*/ 3049564 h 3127622"/>
              <a:gd name="connsiteX2" fmla="*/ 26485 w 622826"/>
              <a:gd name="connsiteY2" fmla="*/ 2979869 h 3127622"/>
              <a:gd name="connsiteX3" fmla="*/ 40424 w 622826"/>
              <a:gd name="connsiteY3" fmla="*/ 2859993 h 3127622"/>
              <a:gd name="connsiteX4" fmla="*/ 45999 w 622826"/>
              <a:gd name="connsiteY4" fmla="*/ 2762420 h 3127622"/>
              <a:gd name="connsiteX5" fmla="*/ 54363 w 622826"/>
              <a:gd name="connsiteY5" fmla="*/ 2701088 h 3127622"/>
              <a:gd name="connsiteX6" fmla="*/ 54363 w 622826"/>
              <a:gd name="connsiteY6" fmla="*/ 2620242 h 3127622"/>
              <a:gd name="connsiteX7" fmla="*/ 4182 w 622826"/>
              <a:gd name="connsiteY7" fmla="*/ 2550547 h 3127622"/>
              <a:gd name="connsiteX8" fmla="*/ 29272 w 622826"/>
              <a:gd name="connsiteY8" fmla="*/ 2517093 h 3127622"/>
              <a:gd name="connsiteX9" fmla="*/ 6970 w 622826"/>
              <a:gd name="connsiteY9" fmla="*/ 2472488 h 3127622"/>
              <a:gd name="connsiteX10" fmla="*/ 18121 w 622826"/>
              <a:gd name="connsiteY10" fmla="*/ 2430671 h 3127622"/>
              <a:gd name="connsiteX11" fmla="*/ 9758 w 622826"/>
              <a:gd name="connsiteY11" fmla="*/ 2411156 h 3127622"/>
              <a:gd name="connsiteX12" fmla="*/ 18121 w 622826"/>
              <a:gd name="connsiteY12" fmla="*/ 2349825 h 3127622"/>
              <a:gd name="connsiteX13" fmla="*/ 4182 w 622826"/>
              <a:gd name="connsiteY13" fmla="*/ 2321947 h 3127622"/>
              <a:gd name="connsiteX14" fmla="*/ 32060 w 622826"/>
              <a:gd name="connsiteY14" fmla="*/ 2285705 h 3127622"/>
              <a:gd name="connsiteX15" fmla="*/ 112906 w 622826"/>
              <a:gd name="connsiteY15" fmla="*/ 2182556 h 3127622"/>
              <a:gd name="connsiteX16" fmla="*/ 163087 w 622826"/>
              <a:gd name="connsiteY16" fmla="*/ 2076620 h 3127622"/>
              <a:gd name="connsiteX17" fmla="*/ 213267 w 622826"/>
              <a:gd name="connsiteY17" fmla="*/ 1979047 h 3127622"/>
              <a:gd name="connsiteX18" fmla="*/ 229994 w 622826"/>
              <a:gd name="connsiteY18" fmla="*/ 1903776 h 3127622"/>
              <a:gd name="connsiteX19" fmla="*/ 185389 w 622826"/>
              <a:gd name="connsiteY19" fmla="*/ 1839656 h 3127622"/>
              <a:gd name="connsiteX20" fmla="*/ 235570 w 622826"/>
              <a:gd name="connsiteY20" fmla="*/ 1834081 h 3127622"/>
              <a:gd name="connsiteX21" fmla="*/ 160299 w 622826"/>
              <a:gd name="connsiteY21" fmla="*/ 1795052 h 3127622"/>
              <a:gd name="connsiteX22" fmla="*/ 221631 w 622826"/>
              <a:gd name="connsiteY22" fmla="*/ 1767174 h 3127622"/>
              <a:gd name="connsiteX23" fmla="*/ 149148 w 622826"/>
              <a:gd name="connsiteY23" fmla="*/ 1716993 h 3127622"/>
              <a:gd name="connsiteX24" fmla="*/ 112906 w 622826"/>
              <a:gd name="connsiteY24" fmla="*/ 1647298 h 3127622"/>
              <a:gd name="connsiteX25" fmla="*/ 87816 w 622826"/>
              <a:gd name="connsiteY25" fmla="*/ 1611056 h 3127622"/>
              <a:gd name="connsiteX26" fmla="*/ 54363 w 622826"/>
              <a:gd name="connsiteY26" fmla="*/ 1546937 h 3127622"/>
              <a:gd name="connsiteX27" fmla="*/ 68302 w 622826"/>
              <a:gd name="connsiteY27" fmla="*/ 1510695 h 3127622"/>
              <a:gd name="connsiteX28" fmla="*/ 71089 w 622826"/>
              <a:gd name="connsiteY28" fmla="*/ 1449364 h 3127622"/>
              <a:gd name="connsiteX29" fmla="*/ 96180 w 622826"/>
              <a:gd name="connsiteY29" fmla="*/ 1441000 h 3127622"/>
              <a:gd name="connsiteX30" fmla="*/ 115694 w 622826"/>
              <a:gd name="connsiteY30" fmla="*/ 1371305 h 3127622"/>
              <a:gd name="connsiteX31" fmla="*/ 160299 w 622826"/>
              <a:gd name="connsiteY31" fmla="*/ 1368517 h 3127622"/>
              <a:gd name="connsiteX32" fmla="*/ 199328 w 622826"/>
              <a:gd name="connsiteY32" fmla="*/ 1329488 h 3127622"/>
              <a:gd name="connsiteX33" fmla="*/ 216055 w 622826"/>
              <a:gd name="connsiteY33" fmla="*/ 1279308 h 3127622"/>
              <a:gd name="connsiteX34" fmla="*/ 238358 w 622826"/>
              <a:gd name="connsiteY34" fmla="*/ 1251430 h 3127622"/>
              <a:gd name="connsiteX35" fmla="*/ 269024 w 622826"/>
              <a:gd name="connsiteY35" fmla="*/ 1257005 h 3127622"/>
              <a:gd name="connsiteX36" fmla="*/ 280175 w 622826"/>
              <a:gd name="connsiteY36" fmla="*/ 1231915 h 3127622"/>
              <a:gd name="connsiteX37" fmla="*/ 302477 w 622826"/>
              <a:gd name="connsiteY37" fmla="*/ 1198461 h 3127622"/>
              <a:gd name="connsiteX38" fmla="*/ 285750 w 622826"/>
              <a:gd name="connsiteY38" fmla="*/ 1139917 h 3127622"/>
              <a:gd name="connsiteX39" fmla="*/ 299689 w 622826"/>
              <a:gd name="connsiteY39" fmla="*/ 1084161 h 3127622"/>
              <a:gd name="connsiteX40" fmla="*/ 324780 w 622826"/>
              <a:gd name="connsiteY40" fmla="*/ 1022830 h 3127622"/>
              <a:gd name="connsiteX41" fmla="*/ 349870 w 622826"/>
              <a:gd name="connsiteY41" fmla="*/ 950347 h 3127622"/>
              <a:gd name="connsiteX42" fmla="*/ 355445 w 622826"/>
              <a:gd name="connsiteY42" fmla="*/ 891803 h 3127622"/>
              <a:gd name="connsiteX43" fmla="*/ 355445 w 622826"/>
              <a:gd name="connsiteY43" fmla="*/ 855561 h 3127622"/>
              <a:gd name="connsiteX44" fmla="*/ 419565 w 622826"/>
              <a:gd name="connsiteY44" fmla="*/ 785866 h 3127622"/>
              <a:gd name="connsiteX45" fmla="*/ 448426 w 622826"/>
              <a:gd name="connsiteY45" fmla="*/ 741554 h 3127622"/>
              <a:gd name="connsiteX46" fmla="*/ 497573 w 622826"/>
              <a:gd name="connsiteY46" fmla="*/ 641349 h 3127622"/>
              <a:gd name="connsiteX47" fmla="*/ 502385 w 622826"/>
              <a:gd name="connsiteY47" fmla="*/ 584386 h 3127622"/>
              <a:gd name="connsiteX48" fmla="*/ 426362 w 622826"/>
              <a:gd name="connsiteY48" fmla="*/ 575541 h 3127622"/>
              <a:gd name="connsiteX49" fmla="*/ 469516 w 622826"/>
              <a:gd name="connsiteY49" fmla="*/ 536077 h 3127622"/>
              <a:gd name="connsiteX50" fmla="*/ 535387 w 622826"/>
              <a:gd name="connsiteY50" fmla="*/ 534949 h 3127622"/>
              <a:gd name="connsiteX51" fmla="*/ 569621 w 622826"/>
              <a:gd name="connsiteY51" fmla="*/ 497716 h 3127622"/>
              <a:gd name="connsiteX52" fmla="*/ 587077 w 622826"/>
              <a:gd name="connsiteY52" fmla="*/ 351607 h 3127622"/>
              <a:gd name="connsiteX53" fmla="*/ 587262 w 622826"/>
              <a:gd name="connsiteY53" fmla="*/ 276352 h 3127622"/>
              <a:gd name="connsiteX54" fmla="*/ 615036 w 622826"/>
              <a:gd name="connsiteY54" fmla="*/ 114108 h 3127622"/>
              <a:gd name="connsiteX55" fmla="*/ 562409 w 622826"/>
              <a:gd name="connsiteY55" fmla="*/ 0 h 3127622"/>
              <a:gd name="connsiteX0" fmla="*/ 82241 w 622826"/>
              <a:gd name="connsiteY0" fmla="*/ 3127622 h 3127622"/>
              <a:gd name="connsiteX1" fmla="*/ 26485 w 622826"/>
              <a:gd name="connsiteY1" fmla="*/ 2979869 h 3127622"/>
              <a:gd name="connsiteX2" fmla="*/ 40424 w 622826"/>
              <a:gd name="connsiteY2" fmla="*/ 2859993 h 3127622"/>
              <a:gd name="connsiteX3" fmla="*/ 45999 w 622826"/>
              <a:gd name="connsiteY3" fmla="*/ 2762420 h 3127622"/>
              <a:gd name="connsiteX4" fmla="*/ 54363 w 622826"/>
              <a:gd name="connsiteY4" fmla="*/ 2701088 h 3127622"/>
              <a:gd name="connsiteX5" fmla="*/ 54363 w 622826"/>
              <a:gd name="connsiteY5" fmla="*/ 2620242 h 3127622"/>
              <a:gd name="connsiteX6" fmla="*/ 4182 w 622826"/>
              <a:gd name="connsiteY6" fmla="*/ 2550547 h 3127622"/>
              <a:gd name="connsiteX7" fmla="*/ 29272 w 622826"/>
              <a:gd name="connsiteY7" fmla="*/ 2517093 h 3127622"/>
              <a:gd name="connsiteX8" fmla="*/ 6970 w 622826"/>
              <a:gd name="connsiteY8" fmla="*/ 2472488 h 3127622"/>
              <a:gd name="connsiteX9" fmla="*/ 18121 w 622826"/>
              <a:gd name="connsiteY9" fmla="*/ 2430671 h 3127622"/>
              <a:gd name="connsiteX10" fmla="*/ 9758 w 622826"/>
              <a:gd name="connsiteY10" fmla="*/ 2411156 h 3127622"/>
              <a:gd name="connsiteX11" fmla="*/ 18121 w 622826"/>
              <a:gd name="connsiteY11" fmla="*/ 2349825 h 3127622"/>
              <a:gd name="connsiteX12" fmla="*/ 4182 w 622826"/>
              <a:gd name="connsiteY12" fmla="*/ 2321947 h 3127622"/>
              <a:gd name="connsiteX13" fmla="*/ 32060 w 622826"/>
              <a:gd name="connsiteY13" fmla="*/ 2285705 h 3127622"/>
              <a:gd name="connsiteX14" fmla="*/ 112906 w 622826"/>
              <a:gd name="connsiteY14" fmla="*/ 2182556 h 3127622"/>
              <a:gd name="connsiteX15" fmla="*/ 163087 w 622826"/>
              <a:gd name="connsiteY15" fmla="*/ 2076620 h 3127622"/>
              <a:gd name="connsiteX16" fmla="*/ 213267 w 622826"/>
              <a:gd name="connsiteY16" fmla="*/ 1979047 h 3127622"/>
              <a:gd name="connsiteX17" fmla="*/ 229994 w 622826"/>
              <a:gd name="connsiteY17" fmla="*/ 1903776 h 3127622"/>
              <a:gd name="connsiteX18" fmla="*/ 185389 w 622826"/>
              <a:gd name="connsiteY18" fmla="*/ 1839656 h 3127622"/>
              <a:gd name="connsiteX19" fmla="*/ 235570 w 622826"/>
              <a:gd name="connsiteY19" fmla="*/ 1834081 h 3127622"/>
              <a:gd name="connsiteX20" fmla="*/ 160299 w 622826"/>
              <a:gd name="connsiteY20" fmla="*/ 1795052 h 3127622"/>
              <a:gd name="connsiteX21" fmla="*/ 221631 w 622826"/>
              <a:gd name="connsiteY21" fmla="*/ 1767174 h 3127622"/>
              <a:gd name="connsiteX22" fmla="*/ 149148 w 622826"/>
              <a:gd name="connsiteY22" fmla="*/ 1716993 h 3127622"/>
              <a:gd name="connsiteX23" fmla="*/ 112906 w 622826"/>
              <a:gd name="connsiteY23" fmla="*/ 1647298 h 3127622"/>
              <a:gd name="connsiteX24" fmla="*/ 87816 w 622826"/>
              <a:gd name="connsiteY24" fmla="*/ 1611056 h 3127622"/>
              <a:gd name="connsiteX25" fmla="*/ 54363 w 622826"/>
              <a:gd name="connsiteY25" fmla="*/ 1546937 h 3127622"/>
              <a:gd name="connsiteX26" fmla="*/ 68302 w 622826"/>
              <a:gd name="connsiteY26" fmla="*/ 1510695 h 3127622"/>
              <a:gd name="connsiteX27" fmla="*/ 71089 w 622826"/>
              <a:gd name="connsiteY27" fmla="*/ 1449364 h 3127622"/>
              <a:gd name="connsiteX28" fmla="*/ 96180 w 622826"/>
              <a:gd name="connsiteY28" fmla="*/ 1441000 h 3127622"/>
              <a:gd name="connsiteX29" fmla="*/ 115694 w 622826"/>
              <a:gd name="connsiteY29" fmla="*/ 1371305 h 3127622"/>
              <a:gd name="connsiteX30" fmla="*/ 160299 w 622826"/>
              <a:gd name="connsiteY30" fmla="*/ 1368517 h 3127622"/>
              <a:gd name="connsiteX31" fmla="*/ 199328 w 622826"/>
              <a:gd name="connsiteY31" fmla="*/ 1329488 h 3127622"/>
              <a:gd name="connsiteX32" fmla="*/ 216055 w 622826"/>
              <a:gd name="connsiteY32" fmla="*/ 1279308 h 3127622"/>
              <a:gd name="connsiteX33" fmla="*/ 238358 w 622826"/>
              <a:gd name="connsiteY33" fmla="*/ 1251430 h 3127622"/>
              <a:gd name="connsiteX34" fmla="*/ 269024 w 622826"/>
              <a:gd name="connsiteY34" fmla="*/ 1257005 h 3127622"/>
              <a:gd name="connsiteX35" fmla="*/ 280175 w 622826"/>
              <a:gd name="connsiteY35" fmla="*/ 1231915 h 3127622"/>
              <a:gd name="connsiteX36" fmla="*/ 302477 w 622826"/>
              <a:gd name="connsiteY36" fmla="*/ 1198461 h 3127622"/>
              <a:gd name="connsiteX37" fmla="*/ 285750 w 622826"/>
              <a:gd name="connsiteY37" fmla="*/ 1139917 h 3127622"/>
              <a:gd name="connsiteX38" fmla="*/ 299689 w 622826"/>
              <a:gd name="connsiteY38" fmla="*/ 1084161 h 3127622"/>
              <a:gd name="connsiteX39" fmla="*/ 324780 w 622826"/>
              <a:gd name="connsiteY39" fmla="*/ 1022830 h 3127622"/>
              <a:gd name="connsiteX40" fmla="*/ 349870 w 622826"/>
              <a:gd name="connsiteY40" fmla="*/ 950347 h 3127622"/>
              <a:gd name="connsiteX41" fmla="*/ 355445 w 622826"/>
              <a:gd name="connsiteY41" fmla="*/ 891803 h 3127622"/>
              <a:gd name="connsiteX42" fmla="*/ 355445 w 622826"/>
              <a:gd name="connsiteY42" fmla="*/ 855561 h 3127622"/>
              <a:gd name="connsiteX43" fmla="*/ 419565 w 622826"/>
              <a:gd name="connsiteY43" fmla="*/ 785866 h 3127622"/>
              <a:gd name="connsiteX44" fmla="*/ 448426 w 622826"/>
              <a:gd name="connsiteY44" fmla="*/ 741554 h 3127622"/>
              <a:gd name="connsiteX45" fmla="*/ 497573 w 622826"/>
              <a:gd name="connsiteY45" fmla="*/ 641349 h 3127622"/>
              <a:gd name="connsiteX46" fmla="*/ 502385 w 622826"/>
              <a:gd name="connsiteY46" fmla="*/ 584386 h 3127622"/>
              <a:gd name="connsiteX47" fmla="*/ 426362 w 622826"/>
              <a:gd name="connsiteY47" fmla="*/ 575541 h 3127622"/>
              <a:gd name="connsiteX48" fmla="*/ 469516 w 622826"/>
              <a:gd name="connsiteY48" fmla="*/ 536077 h 3127622"/>
              <a:gd name="connsiteX49" fmla="*/ 535387 w 622826"/>
              <a:gd name="connsiteY49" fmla="*/ 534949 h 3127622"/>
              <a:gd name="connsiteX50" fmla="*/ 569621 w 622826"/>
              <a:gd name="connsiteY50" fmla="*/ 497716 h 3127622"/>
              <a:gd name="connsiteX51" fmla="*/ 587077 w 622826"/>
              <a:gd name="connsiteY51" fmla="*/ 351607 h 3127622"/>
              <a:gd name="connsiteX52" fmla="*/ 587262 w 622826"/>
              <a:gd name="connsiteY52" fmla="*/ 276352 h 3127622"/>
              <a:gd name="connsiteX53" fmla="*/ 615036 w 622826"/>
              <a:gd name="connsiteY53" fmla="*/ 114108 h 3127622"/>
              <a:gd name="connsiteX54" fmla="*/ 562409 w 622826"/>
              <a:gd name="connsiteY54" fmla="*/ 0 h 3127622"/>
              <a:gd name="connsiteX0" fmla="*/ 26485 w 622826"/>
              <a:gd name="connsiteY0" fmla="*/ 2979869 h 2979869"/>
              <a:gd name="connsiteX1" fmla="*/ 40424 w 622826"/>
              <a:gd name="connsiteY1" fmla="*/ 2859993 h 2979869"/>
              <a:gd name="connsiteX2" fmla="*/ 45999 w 622826"/>
              <a:gd name="connsiteY2" fmla="*/ 2762420 h 2979869"/>
              <a:gd name="connsiteX3" fmla="*/ 54363 w 622826"/>
              <a:gd name="connsiteY3" fmla="*/ 2701088 h 2979869"/>
              <a:gd name="connsiteX4" fmla="*/ 54363 w 622826"/>
              <a:gd name="connsiteY4" fmla="*/ 2620242 h 2979869"/>
              <a:gd name="connsiteX5" fmla="*/ 4182 w 622826"/>
              <a:gd name="connsiteY5" fmla="*/ 2550547 h 2979869"/>
              <a:gd name="connsiteX6" fmla="*/ 29272 w 622826"/>
              <a:gd name="connsiteY6" fmla="*/ 2517093 h 2979869"/>
              <a:gd name="connsiteX7" fmla="*/ 6970 w 622826"/>
              <a:gd name="connsiteY7" fmla="*/ 2472488 h 2979869"/>
              <a:gd name="connsiteX8" fmla="*/ 18121 w 622826"/>
              <a:gd name="connsiteY8" fmla="*/ 2430671 h 2979869"/>
              <a:gd name="connsiteX9" fmla="*/ 9758 w 622826"/>
              <a:gd name="connsiteY9" fmla="*/ 2411156 h 2979869"/>
              <a:gd name="connsiteX10" fmla="*/ 18121 w 622826"/>
              <a:gd name="connsiteY10" fmla="*/ 2349825 h 2979869"/>
              <a:gd name="connsiteX11" fmla="*/ 4182 w 622826"/>
              <a:gd name="connsiteY11" fmla="*/ 2321947 h 2979869"/>
              <a:gd name="connsiteX12" fmla="*/ 32060 w 622826"/>
              <a:gd name="connsiteY12" fmla="*/ 2285705 h 2979869"/>
              <a:gd name="connsiteX13" fmla="*/ 112906 w 622826"/>
              <a:gd name="connsiteY13" fmla="*/ 2182556 h 2979869"/>
              <a:gd name="connsiteX14" fmla="*/ 163087 w 622826"/>
              <a:gd name="connsiteY14" fmla="*/ 2076620 h 2979869"/>
              <a:gd name="connsiteX15" fmla="*/ 213267 w 622826"/>
              <a:gd name="connsiteY15" fmla="*/ 1979047 h 2979869"/>
              <a:gd name="connsiteX16" fmla="*/ 229994 w 622826"/>
              <a:gd name="connsiteY16" fmla="*/ 1903776 h 2979869"/>
              <a:gd name="connsiteX17" fmla="*/ 185389 w 622826"/>
              <a:gd name="connsiteY17" fmla="*/ 1839656 h 2979869"/>
              <a:gd name="connsiteX18" fmla="*/ 235570 w 622826"/>
              <a:gd name="connsiteY18" fmla="*/ 1834081 h 2979869"/>
              <a:gd name="connsiteX19" fmla="*/ 160299 w 622826"/>
              <a:gd name="connsiteY19" fmla="*/ 1795052 h 2979869"/>
              <a:gd name="connsiteX20" fmla="*/ 221631 w 622826"/>
              <a:gd name="connsiteY20" fmla="*/ 1767174 h 2979869"/>
              <a:gd name="connsiteX21" fmla="*/ 149148 w 622826"/>
              <a:gd name="connsiteY21" fmla="*/ 1716993 h 2979869"/>
              <a:gd name="connsiteX22" fmla="*/ 112906 w 622826"/>
              <a:gd name="connsiteY22" fmla="*/ 1647298 h 2979869"/>
              <a:gd name="connsiteX23" fmla="*/ 87816 w 622826"/>
              <a:gd name="connsiteY23" fmla="*/ 1611056 h 2979869"/>
              <a:gd name="connsiteX24" fmla="*/ 54363 w 622826"/>
              <a:gd name="connsiteY24" fmla="*/ 1546937 h 2979869"/>
              <a:gd name="connsiteX25" fmla="*/ 68302 w 622826"/>
              <a:gd name="connsiteY25" fmla="*/ 1510695 h 2979869"/>
              <a:gd name="connsiteX26" fmla="*/ 71089 w 622826"/>
              <a:gd name="connsiteY26" fmla="*/ 1449364 h 2979869"/>
              <a:gd name="connsiteX27" fmla="*/ 96180 w 622826"/>
              <a:gd name="connsiteY27" fmla="*/ 1441000 h 2979869"/>
              <a:gd name="connsiteX28" fmla="*/ 115694 w 622826"/>
              <a:gd name="connsiteY28" fmla="*/ 1371305 h 2979869"/>
              <a:gd name="connsiteX29" fmla="*/ 160299 w 622826"/>
              <a:gd name="connsiteY29" fmla="*/ 1368517 h 2979869"/>
              <a:gd name="connsiteX30" fmla="*/ 199328 w 622826"/>
              <a:gd name="connsiteY30" fmla="*/ 1329488 h 2979869"/>
              <a:gd name="connsiteX31" fmla="*/ 216055 w 622826"/>
              <a:gd name="connsiteY31" fmla="*/ 1279308 h 2979869"/>
              <a:gd name="connsiteX32" fmla="*/ 238358 w 622826"/>
              <a:gd name="connsiteY32" fmla="*/ 1251430 h 2979869"/>
              <a:gd name="connsiteX33" fmla="*/ 269024 w 622826"/>
              <a:gd name="connsiteY33" fmla="*/ 1257005 h 2979869"/>
              <a:gd name="connsiteX34" fmla="*/ 280175 w 622826"/>
              <a:gd name="connsiteY34" fmla="*/ 1231915 h 2979869"/>
              <a:gd name="connsiteX35" fmla="*/ 302477 w 622826"/>
              <a:gd name="connsiteY35" fmla="*/ 1198461 h 2979869"/>
              <a:gd name="connsiteX36" fmla="*/ 285750 w 622826"/>
              <a:gd name="connsiteY36" fmla="*/ 1139917 h 2979869"/>
              <a:gd name="connsiteX37" fmla="*/ 299689 w 622826"/>
              <a:gd name="connsiteY37" fmla="*/ 1084161 h 2979869"/>
              <a:gd name="connsiteX38" fmla="*/ 324780 w 622826"/>
              <a:gd name="connsiteY38" fmla="*/ 1022830 h 2979869"/>
              <a:gd name="connsiteX39" fmla="*/ 349870 w 622826"/>
              <a:gd name="connsiteY39" fmla="*/ 950347 h 2979869"/>
              <a:gd name="connsiteX40" fmla="*/ 355445 w 622826"/>
              <a:gd name="connsiteY40" fmla="*/ 891803 h 2979869"/>
              <a:gd name="connsiteX41" fmla="*/ 355445 w 622826"/>
              <a:gd name="connsiteY41" fmla="*/ 855561 h 2979869"/>
              <a:gd name="connsiteX42" fmla="*/ 419565 w 622826"/>
              <a:gd name="connsiteY42" fmla="*/ 785866 h 2979869"/>
              <a:gd name="connsiteX43" fmla="*/ 448426 w 622826"/>
              <a:gd name="connsiteY43" fmla="*/ 741554 h 2979869"/>
              <a:gd name="connsiteX44" fmla="*/ 497573 w 622826"/>
              <a:gd name="connsiteY44" fmla="*/ 641349 h 2979869"/>
              <a:gd name="connsiteX45" fmla="*/ 502385 w 622826"/>
              <a:gd name="connsiteY45" fmla="*/ 584386 h 2979869"/>
              <a:gd name="connsiteX46" fmla="*/ 426362 w 622826"/>
              <a:gd name="connsiteY46" fmla="*/ 575541 h 2979869"/>
              <a:gd name="connsiteX47" fmla="*/ 469516 w 622826"/>
              <a:gd name="connsiteY47" fmla="*/ 536077 h 2979869"/>
              <a:gd name="connsiteX48" fmla="*/ 535387 w 622826"/>
              <a:gd name="connsiteY48" fmla="*/ 534949 h 2979869"/>
              <a:gd name="connsiteX49" fmla="*/ 569621 w 622826"/>
              <a:gd name="connsiteY49" fmla="*/ 497716 h 2979869"/>
              <a:gd name="connsiteX50" fmla="*/ 587077 w 622826"/>
              <a:gd name="connsiteY50" fmla="*/ 351607 h 2979869"/>
              <a:gd name="connsiteX51" fmla="*/ 587262 w 622826"/>
              <a:gd name="connsiteY51" fmla="*/ 276352 h 2979869"/>
              <a:gd name="connsiteX52" fmla="*/ 615036 w 622826"/>
              <a:gd name="connsiteY52" fmla="*/ 114108 h 2979869"/>
              <a:gd name="connsiteX53" fmla="*/ 562409 w 622826"/>
              <a:gd name="connsiteY53" fmla="*/ 0 h 2979869"/>
              <a:gd name="connsiteX0" fmla="*/ 40424 w 622826"/>
              <a:gd name="connsiteY0" fmla="*/ 2859993 h 2859993"/>
              <a:gd name="connsiteX1" fmla="*/ 45999 w 622826"/>
              <a:gd name="connsiteY1" fmla="*/ 2762420 h 2859993"/>
              <a:gd name="connsiteX2" fmla="*/ 54363 w 622826"/>
              <a:gd name="connsiteY2" fmla="*/ 2701088 h 2859993"/>
              <a:gd name="connsiteX3" fmla="*/ 54363 w 622826"/>
              <a:gd name="connsiteY3" fmla="*/ 2620242 h 2859993"/>
              <a:gd name="connsiteX4" fmla="*/ 4182 w 622826"/>
              <a:gd name="connsiteY4" fmla="*/ 2550547 h 2859993"/>
              <a:gd name="connsiteX5" fmla="*/ 29272 w 622826"/>
              <a:gd name="connsiteY5" fmla="*/ 2517093 h 2859993"/>
              <a:gd name="connsiteX6" fmla="*/ 6970 w 622826"/>
              <a:gd name="connsiteY6" fmla="*/ 2472488 h 2859993"/>
              <a:gd name="connsiteX7" fmla="*/ 18121 w 622826"/>
              <a:gd name="connsiteY7" fmla="*/ 2430671 h 2859993"/>
              <a:gd name="connsiteX8" fmla="*/ 9758 w 622826"/>
              <a:gd name="connsiteY8" fmla="*/ 2411156 h 2859993"/>
              <a:gd name="connsiteX9" fmla="*/ 18121 w 622826"/>
              <a:gd name="connsiteY9" fmla="*/ 2349825 h 2859993"/>
              <a:gd name="connsiteX10" fmla="*/ 4182 w 622826"/>
              <a:gd name="connsiteY10" fmla="*/ 2321947 h 2859993"/>
              <a:gd name="connsiteX11" fmla="*/ 32060 w 622826"/>
              <a:gd name="connsiteY11" fmla="*/ 2285705 h 2859993"/>
              <a:gd name="connsiteX12" fmla="*/ 112906 w 622826"/>
              <a:gd name="connsiteY12" fmla="*/ 2182556 h 2859993"/>
              <a:gd name="connsiteX13" fmla="*/ 163087 w 622826"/>
              <a:gd name="connsiteY13" fmla="*/ 2076620 h 2859993"/>
              <a:gd name="connsiteX14" fmla="*/ 213267 w 622826"/>
              <a:gd name="connsiteY14" fmla="*/ 1979047 h 2859993"/>
              <a:gd name="connsiteX15" fmla="*/ 229994 w 622826"/>
              <a:gd name="connsiteY15" fmla="*/ 1903776 h 2859993"/>
              <a:gd name="connsiteX16" fmla="*/ 185389 w 622826"/>
              <a:gd name="connsiteY16" fmla="*/ 1839656 h 2859993"/>
              <a:gd name="connsiteX17" fmla="*/ 235570 w 622826"/>
              <a:gd name="connsiteY17" fmla="*/ 1834081 h 2859993"/>
              <a:gd name="connsiteX18" fmla="*/ 160299 w 622826"/>
              <a:gd name="connsiteY18" fmla="*/ 1795052 h 2859993"/>
              <a:gd name="connsiteX19" fmla="*/ 221631 w 622826"/>
              <a:gd name="connsiteY19" fmla="*/ 1767174 h 2859993"/>
              <a:gd name="connsiteX20" fmla="*/ 149148 w 622826"/>
              <a:gd name="connsiteY20" fmla="*/ 1716993 h 2859993"/>
              <a:gd name="connsiteX21" fmla="*/ 112906 w 622826"/>
              <a:gd name="connsiteY21" fmla="*/ 1647298 h 2859993"/>
              <a:gd name="connsiteX22" fmla="*/ 87816 w 622826"/>
              <a:gd name="connsiteY22" fmla="*/ 1611056 h 2859993"/>
              <a:gd name="connsiteX23" fmla="*/ 54363 w 622826"/>
              <a:gd name="connsiteY23" fmla="*/ 1546937 h 2859993"/>
              <a:gd name="connsiteX24" fmla="*/ 68302 w 622826"/>
              <a:gd name="connsiteY24" fmla="*/ 1510695 h 2859993"/>
              <a:gd name="connsiteX25" fmla="*/ 71089 w 622826"/>
              <a:gd name="connsiteY25" fmla="*/ 1449364 h 2859993"/>
              <a:gd name="connsiteX26" fmla="*/ 96180 w 622826"/>
              <a:gd name="connsiteY26" fmla="*/ 1441000 h 2859993"/>
              <a:gd name="connsiteX27" fmla="*/ 115694 w 622826"/>
              <a:gd name="connsiteY27" fmla="*/ 1371305 h 2859993"/>
              <a:gd name="connsiteX28" fmla="*/ 160299 w 622826"/>
              <a:gd name="connsiteY28" fmla="*/ 1368517 h 2859993"/>
              <a:gd name="connsiteX29" fmla="*/ 199328 w 622826"/>
              <a:gd name="connsiteY29" fmla="*/ 1329488 h 2859993"/>
              <a:gd name="connsiteX30" fmla="*/ 216055 w 622826"/>
              <a:gd name="connsiteY30" fmla="*/ 1279308 h 2859993"/>
              <a:gd name="connsiteX31" fmla="*/ 238358 w 622826"/>
              <a:gd name="connsiteY31" fmla="*/ 1251430 h 2859993"/>
              <a:gd name="connsiteX32" fmla="*/ 269024 w 622826"/>
              <a:gd name="connsiteY32" fmla="*/ 1257005 h 2859993"/>
              <a:gd name="connsiteX33" fmla="*/ 280175 w 622826"/>
              <a:gd name="connsiteY33" fmla="*/ 1231915 h 2859993"/>
              <a:gd name="connsiteX34" fmla="*/ 302477 w 622826"/>
              <a:gd name="connsiteY34" fmla="*/ 1198461 h 2859993"/>
              <a:gd name="connsiteX35" fmla="*/ 285750 w 622826"/>
              <a:gd name="connsiteY35" fmla="*/ 1139917 h 2859993"/>
              <a:gd name="connsiteX36" fmla="*/ 299689 w 622826"/>
              <a:gd name="connsiteY36" fmla="*/ 1084161 h 2859993"/>
              <a:gd name="connsiteX37" fmla="*/ 324780 w 622826"/>
              <a:gd name="connsiteY37" fmla="*/ 1022830 h 2859993"/>
              <a:gd name="connsiteX38" fmla="*/ 349870 w 622826"/>
              <a:gd name="connsiteY38" fmla="*/ 950347 h 2859993"/>
              <a:gd name="connsiteX39" fmla="*/ 355445 w 622826"/>
              <a:gd name="connsiteY39" fmla="*/ 891803 h 2859993"/>
              <a:gd name="connsiteX40" fmla="*/ 355445 w 622826"/>
              <a:gd name="connsiteY40" fmla="*/ 855561 h 2859993"/>
              <a:gd name="connsiteX41" fmla="*/ 419565 w 622826"/>
              <a:gd name="connsiteY41" fmla="*/ 785866 h 2859993"/>
              <a:gd name="connsiteX42" fmla="*/ 448426 w 622826"/>
              <a:gd name="connsiteY42" fmla="*/ 741554 h 2859993"/>
              <a:gd name="connsiteX43" fmla="*/ 497573 w 622826"/>
              <a:gd name="connsiteY43" fmla="*/ 641349 h 2859993"/>
              <a:gd name="connsiteX44" fmla="*/ 502385 w 622826"/>
              <a:gd name="connsiteY44" fmla="*/ 584386 h 2859993"/>
              <a:gd name="connsiteX45" fmla="*/ 426362 w 622826"/>
              <a:gd name="connsiteY45" fmla="*/ 575541 h 2859993"/>
              <a:gd name="connsiteX46" fmla="*/ 469516 w 622826"/>
              <a:gd name="connsiteY46" fmla="*/ 536077 h 2859993"/>
              <a:gd name="connsiteX47" fmla="*/ 535387 w 622826"/>
              <a:gd name="connsiteY47" fmla="*/ 534949 h 2859993"/>
              <a:gd name="connsiteX48" fmla="*/ 569621 w 622826"/>
              <a:gd name="connsiteY48" fmla="*/ 497716 h 2859993"/>
              <a:gd name="connsiteX49" fmla="*/ 587077 w 622826"/>
              <a:gd name="connsiteY49" fmla="*/ 351607 h 2859993"/>
              <a:gd name="connsiteX50" fmla="*/ 587262 w 622826"/>
              <a:gd name="connsiteY50" fmla="*/ 276352 h 2859993"/>
              <a:gd name="connsiteX51" fmla="*/ 615036 w 622826"/>
              <a:gd name="connsiteY51" fmla="*/ 114108 h 2859993"/>
              <a:gd name="connsiteX52" fmla="*/ 562409 w 622826"/>
              <a:gd name="connsiteY52" fmla="*/ 0 h 2859993"/>
              <a:gd name="connsiteX0" fmla="*/ 45999 w 622826"/>
              <a:gd name="connsiteY0" fmla="*/ 2762420 h 2762420"/>
              <a:gd name="connsiteX1" fmla="*/ 54363 w 622826"/>
              <a:gd name="connsiteY1" fmla="*/ 2701088 h 2762420"/>
              <a:gd name="connsiteX2" fmla="*/ 54363 w 622826"/>
              <a:gd name="connsiteY2" fmla="*/ 2620242 h 2762420"/>
              <a:gd name="connsiteX3" fmla="*/ 4182 w 622826"/>
              <a:gd name="connsiteY3" fmla="*/ 2550547 h 2762420"/>
              <a:gd name="connsiteX4" fmla="*/ 29272 w 622826"/>
              <a:gd name="connsiteY4" fmla="*/ 2517093 h 2762420"/>
              <a:gd name="connsiteX5" fmla="*/ 6970 w 622826"/>
              <a:gd name="connsiteY5" fmla="*/ 2472488 h 2762420"/>
              <a:gd name="connsiteX6" fmla="*/ 18121 w 622826"/>
              <a:gd name="connsiteY6" fmla="*/ 2430671 h 2762420"/>
              <a:gd name="connsiteX7" fmla="*/ 9758 w 622826"/>
              <a:gd name="connsiteY7" fmla="*/ 2411156 h 2762420"/>
              <a:gd name="connsiteX8" fmla="*/ 18121 w 622826"/>
              <a:gd name="connsiteY8" fmla="*/ 2349825 h 2762420"/>
              <a:gd name="connsiteX9" fmla="*/ 4182 w 622826"/>
              <a:gd name="connsiteY9" fmla="*/ 2321947 h 2762420"/>
              <a:gd name="connsiteX10" fmla="*/ 32060 w 622826"/>
              <a:gd name="connsiteY10" fmla="*/ 2285705 h 2762420"/>
              <a:gd name="connsiteX11" fmla="*/ 112906 w 622826"/>
              <a:gd name="connsiteY11" fmla="*/ 2182556 h 2762420"/>
              <a:gd name="connsiteX12" fmla="*/ 163087 w 622826"/>
              <a:gd name="connsiteY12" fmla="*/ 2076620 h 2762420"/>
              <a:gd name="connsiteX13" fmla="*/ 213267 w 622826"/>
              <a:gd name="connsiteY13" fmla="*/ 1979047 h 2762420"/>
              <a:gd name="connsiteX14" fmla="*/ 229994 w 622826"/>
              <a:gd name="connsiteY14" fmla="*/ 1903776 h 2762420"/>
              <a:gd name="connsiteX15" fmla="*/ 185389 w 622826"/>
              <a:gd name="connsiteY15" fmla="*/ 1839656 h 2762420"/>
              <a:gd name="connsiteX16" fmla="*/ 235570 w 622826"/>
              <a:gd name="connsiteY16" fmla="*/ 1834081 h 2762420"/>
              <a:gd name="connsiteX17" fmla="*/ 160299 w 622826"/>
              <a:gd name="connsiteY17" fmla="*/ 1795052 h 2762420"/>
              <a:gd name="connsiteX18" fmla="*/ 221631 w 622826"/>
              <a:gd name="connsiteY18" fmla="*/ 1767174 h 2762420"/>
              <a:gd name="connsiteX19" fmla="*/ 149148 w 622826"/>
              <a:gd name="connsiteY19" fmla="*/ 1716993 h 2762420"/>
              <a:gd name="connsiteX20" fmla="*/ 112906 w 622826"/>
              <a:gd name="connsiteY20" fmla="*/ 1647298 h 2762420"/>
              <a:gd name="connsiteX21" fmla="*/ 87816 w 622826"/>
              <a:gd name="connsiteY21" fmla="*/ 1611056 h 2762420"/>
              <a:gd name="connsiteX22" fmla="*/ 54363 w 622826"/>
              <a:gd name="connsiteY22" fmla="*/ 1546937 h 2762420"/>
              <a:gd name="connsiteX23" fmla="*/ 68302 w 622826"/>
              <a:gd name="connsiteY23" fmla="*/ 1510695 h 2762420"/>
              <a:gd name="connsiteX24" fmla="*/ 71089 w 622826"/>
              <a:gd name="connsiteY24" fmla="*/ 1449364 h 2762420"/>
              <a:gd name="connsiteX25" fmla="*/ 96180 w 622826"/>
              <a:gd name="connsiteY25" fmla="*/ 1441000 h 2762420"/>
              <a:gd name="connsiteX26" fmla="*/ 115694 w 622826"/>
              <a:gd name="connsiteY26" fmla="*/ 1371305 h 2762420"/>
              <a:gd name="connsiteX27" fmla="*/ 160299 w 622826"/>
              <a:gd name="connsiteY27" fmla="*/ 1368517 h 2762420"/>
              <a:gd name="connsiteX28" fmla="*/ 199328 w 622826"/>
              <a:gd name="connsiteY28" fmla="*/ 1329488 h 2762420"/>
              <a:gd name="connsiteX29" fmla="*/ 216055 w 622826"/>
              <a:gd name="connsiteY29" fmla="*/ 1279308 h 2762420"/>
              <a:gd name="connsiteX30" fmla="*/ 238358 w 622826"/>
              <a:gd name="connsiteY30" fmla="*/ 1251430 h 2762420"/>
              <a:gd name="connsiteX31" fmla="*/ 269024 w 622826"/>
              <a:gd name="connsiteY31" fmla="*/ 1257005 h 2762420"/>
              <a:gd name="connsiteX32" fmla="*/ 280175 w 622826"/>
              <a:gd name="connsiteY32" fmla="*/ 1231915 h 2762420"/>
              <a:gd name="connsiteX33" fmla="*/ 302477 w 622826"/>
              <a:gd name="connsiteY33" fmla="*/ 1198461 h 2762420"/>
              <a:gd name="connsiteX34" fmla="*/ 285750 w 622826"/>
              <a:gd name="connsiteY34" fmla="*/ 1139917 h 2762420"/>
              <a:gd name="connsiteX35" fmla="*/ 299689 w 622826"/>
              <a:gd name="connsiteY35" fmla="*/ 1084161 h 2762420"/>
              <a:gd name="connsiteX36" fmla="*/ 324780 w 622826"/>
              <a:gd name="connsiteY36" fmla="*/ 1022830 h 2762420"/>
              <a:gd name="connsiteX37" fmla="*/ 349870 w 622826"/>
              <a:gd name="connsiteY37" fmla="*/ 950347 h 2762420"/>
              <a:gd name="connsiteX38" fmla="*/ 355445 w 622826"/>
              <a:gd name="connsiteY38" fmla="*/ 891803 h 2762420"/>
              <a:gd name="connsiteX39" fmla="*/ 355445 w 622826"/>
              <a:gd name="connsiteY39" fmla="*/ 855561 h 2762420"/>
              <a:gd name="connsiteX40" fmla="*/ 419565 w 622826"/>
              <a:gd name="connsiteY40" fmla="*/ 785866 h 2762420"/>
              <a:gd name="connsiteX41" fmla="*/ 448426 w 622826"/>
              <a:gd name="connsiteY41" fmla="*/ 741554 h 2762420"/>
              <a:gd name="connsiteX42" fmla="*/ 497573 w 622826"/>
              <a:gd name="connsiteY42" fmla="*/ 641349 h 2762420"/>
              <a:gd name="connsiteX43" fmla="*/ 502385 w 622826"/>
              <a:gd name="connsiteY43" fmla="*/ 584386 h 2762420"/>
              <a:gd name="connsiteX44" fmla="*/ 426362 w 622826"/>
              <a:gd name="connsiteY44" fmla="*/ 575541 h 2762420"/>
              <a:gd name="connsiteX45" fmla="*/ 469516 w 622826"/>
              <a:gd name="connsiteY45" fmla="*/ 536077 h 2762420"/>
              <a:gd name="connsiteX46" fmla="*/ 535387 w 622826"/>
              <a:gd name="connsiteY46" fmla="*/ 534949 h 2762420"/>
              <a:gd name="connsiteX47" fmla="*/ 569621 w 622826"/>
              <a:gd name="connsiteY47" fmla="*/ 497716 h 2762420"/>
              <a:gd name="connsiteX48" fmla="*/ 587077 w 622826"/>
              <a:gd name="connsiteY48" fmla="*/ 351607 h 2762420"/>
              <a:gd name="connsiteX49" fmla="*/ 587262 w 622826"/>
              <a:gd name="connsiteY49" fmla="*/ 276352 h 2762420"/>
              <a:gd name="connsiteX50" fmla="*/ 615036 w 622826"/>
              <a:gd name="connsiteY50" fmla="*/ 114108 h 2762420"/>
              <a:gd name="connsiteX51" fmla="*/ 562409 w 622826"/>
              <a:gd name="connsiteY51" fmla="*/ 0 h 2762420"/>
              <a:gd name="connsiteX0" fmla="*/ 54363 w 622826"/>
              <a:gd name="connsiteY0" fmla="*/ 2701088 h 2701088"/>
              <a:gd name="connsiteX1" fmla="*/ 54363 w 622826"/>
              <a:gd name="connsiteY1" fmla="*/ 2620242 h 2701088"/>
              <a:gd name="connsiteX2" fmla="*/ 4182 w 622826"/>
              <a:gd name="connsiteY2" fmla="*/ 2550547 h 2701088"/>
              <a:gd name="connsiteX3" fmla="*/ 29272 w 622826"/>
              <a:gd name="connsiteY3" fmla="*/ 2517093 h 2701088"/>
              <a:gd name="connsiteX4" fmla="*/ 6970 w 622826"/>
              <a:gd name="connsiteY4" fmla="*/ 2472488 h 2701088"/>
              <a:gd name="connsiteX5" fmla="*/ 18121 w 622826"/>
              <a:gd name="connsiteY5" fmla="*/ 2430671 h 2701088"/>
              <a:gd name="connsiteX6" fmla="*/ 9758 w 622826"/>
              <a:gd name="connsiteY6" fmla="*/ 2411156 h 2701088"/>
              <a:gd name="connsiteX7" fmla="*/ 18121 w 622826"/>
              <a:gd name="connsiteY7" fmla="*/ 2349825 h 2701088"/>
              <a:gd name="connsiteX8" fmla="*/ 4182 w 622826"/>
              <a:gd name="connsiteY8" fmla="*/ 2321947 h 2701088"/>
              <a:gd name="connsiteX9" fmla="*/ 32060 w 622826"/>
              <a:gd name="connsiteY9" fmla="*/ 2285705 h 2701088"/>
              <a:gd name="connsiteX10" fmla="*/ 112906 w 622826"/>
              <a:gd name="connsiteY10" fmla="*/ 2182556 h 2701088"/>
              <a:gd name="connsiteX11" fmla="*/ 163087 w 622826"/>
              <a:gd name="connsiteY11" fmla="*/ 2076620 h 2701088"/>
              <a:gd name="connsiteX12" fmla="*/ 213267 w 622826"/>
              <a:gd name="connsiteY12" fmla="*/ 1979047 h 2701088"/>
              <a:gd name="connsiteX13" fmla="*/ 229994 w 622826"/>
              <a:gd name="connsiteY13" fmla="*/ 1903776 h 2701088"/>
              <a:gd name="connsiteX14" fmla="*/ 185389 w 622826"/>
              <a:gd name="connsiteY14" fmla="*/ 1839656 h 2701088"/>
              <a:gd name="connsiteX15" fmla="*/ 235570 w 622826"/>
              <a:gd name="connsiteY15" fmla="*/ 1834081 h 2701088"/>
              <a:gd name="connsiteX16" fmla="*/ 160299 w 622826"/>
              <a:gd name="connsiteY16" fmla="*/ 1795052 h 2701088"/>
              <a:gd name="connsiteX17" fmla="*/ 221631 w 622826"/>
              <a:gd name="connsiteY17" fmla="*/ 1767174 h 2701088"/>
              <a:gd name="connsiteX18" fmla="*/ 149148 w 622826"/>
              <a:gd name="connsiteY18" fmla="*/ 1716993 h 2701088"/>
              <a:gd name="connsiteX19" fmla="*/ 112906 w 622826"/>
              <a:gd name="connsiteY19" fmla="*/ 1647298 h 2701088"/>
              <a:gd name="connsiteX20" fmla="*/ 87816 w 622826"/>
              <a:gd name="connsiteY20" fmla="*/ 1611056 h 2701088"/>
              <a:gd name="connsiteX21" fmla="*/ 54363 w 622826"/>
              <a:gd name="connsiteY21" fmla="*/ 1546937 h 2701088"/>
              <a:gd name="connsiteX22" fmla="*/ 68302 w 622826"/>
              <a:gd name="connsiteY22" fmla="*/ 1510695 h 2701088"/>
              <a:gd name="connsiteX23" fmla="*/ 71089 w 622826"/>
              <a:gd name="connsiteY23" fmla="*/ 1449364 h 2701088"/>
              <a:gd name="connsiteX24" fmla="*/ 96180 w 622826"/>
              <a:gd name="connsiteY24" fmla="*/ 1441000 h 2701088"/>
              <a:gd name="connsiteX25" fmla="*/ 115694 w 622826"/>
              <a:gd name="connsiteY25" fmla="*/ 1371305 h 2701088"/>
              <a:gd name="connsiteX26" fmla="*/ 160299 w 622826"/>
              <a:gd name="connsiteY26" fmla="*/ 1368517 h 2701088"/>
              <a:gd name="connsiteX27" fmla="*/ 199328 w 622826"/>
              <a:gd name="connsiteY27" fmla="*/ 1329488 h 2701088"/>
              <a:gd name="connsiteX28" fmla="*/ 216055 w 622826"/>
              <a:gd name="connsiteY28" fmla="*/ 1279308 h 2701088"/>
              <a:gd name="connsiteX29" fmla="*/ 238358 w 622826"/>
              <a:gd name="connsiteY29" fmla="*/ 1251430 h 2701088"/>
              <a:gd name="connsiteX30" fmla="*/ 269024 w 622826"/>
              <a:gd name="connsiteY30" fmla="*/ 1257005 h 2701088"/>
              <a:gd name="connsiteX31" fmla="*/ 280175 w 622826"/>
              <a:gd name="connsiteY31" fmla="*/ 1231915 h 2701088"/>
              <a:gd name="connsiteX32" fmla="*/ 302477 w 622826"/>
              <a:gd name="connsiteY32" fmla="*/ 1198461 h 2701088"/>
              <a:gd name="connsiteX33" fmla="*/ 285750 w 622826"/>
              <a:gd name="connsiteY33" fmla="*/ 1139917 h 2701088"/>
              <a:gd name="connsiteX34" fmla="*/ 299689 w 622826"/>
              <a:gd name="connsiteY34" fmla="*/ 1084161 h 2701088"/>
              <a:gd name="connsiteX35" fmla="*/ 324780 w 622826"/>
              <a:gd name="connsiteY35" fmla="*/ 1022830 h 2701088"/>
              <a:gd name="connsiteX36" fmla="*/ 349870 w 622826"/>
              <a:gd name="connsiteY36" fmla="*/ 950347 h 2701088"/>
              <a:gd name="connsiteX37" fmla="*/ 355445 w 622826"/>
              <a:gd name="connsiteY37" fmla="*/ 891803 h 2701088"/>
              <a:gd name="connsiteX38" fmla="*/ 355445 w 622826"/>
              <a:gd name="connsiteY38" fmla="*/ 855561 h 2701088"/>
              <a:gd name="connsiteX39" fmla="*/ 419565 w 622826"/>
              <a:gd name="connsiteY39" fmla="*/ 785866 h 2701088"/>
              <a:gd name="connsiteX40" fmla="*/ 448426 w 622826"/>
              <a:gd name="connsiteY40" fmla="*/ 741554 h 2701088"/>
              <a:gd name="connsiteX41" fmla="*/ 497573 w 622826"/>
              <a:gd name="connsiteY41" fmla="*/ 641349 h 2701088"/>
              <a:gd name="connsiteX42" fmla="*/ 502385 w 622826"/>
              <a:gd name="connsiteY42" fmla="*/ 584386 h 2701088"/>
              <a:gd name="connsiteX43" fmla="*/ 426362 w 622826"/>
              <a:gd name="connsiteY43" fmla="*/ 575541 h 2701088"/>
              <a:gd name="connsiteX44" fmla="*/ 469516 w 622826"/>
              <a:gd name="connsiteY44" fmla="*/ 536077 h 2701088"/>
              <a:gd name="connsiteX45" fmla="*/ 535387 w 622826"/>
              <a:gd name="connsiteY45" fmla="*/ 534949 h 2701088"/>
              <a:gd name="connsiteX46" fmla="*/ 569621 w 622826"/>
              <a:gd name="connsiteY46" fmla="*/ 497716 h 2701088"/>
              <a:gd name="connsiteX47" fmla="*/ 587077 w 622826"/>
              <a:gd name="connsiteY47" fmla="*/ 351607 h 2701088"/>
              <a:gd name="connsiteX48" fmla="*/ 587262 w 622826"/>
              <a:gd name="connsiteY48" fmla="*/ 276352 h 2701088"/>
              <a:gd name="connsiteX49" fmla="*/ 615036 w 622826"/>
              <a:gd name="connsiteY49" fmla="*/ 114108 h 2701088"/>
              <a:gd name="connsiteX50" fmla="*/ 562409 w 622826"/>
              <a:gd name="connsiteY50" fmla="*/ 0 h 2701088"/>
              <a:gd name="connsiteX0" fmla="*/ 54363 w 622826"/>
              <a:gd name="connsiteY0" fmla="*/ 2620242 h 2620242"/>
              <a:gd name="connsiteX1" fmla="*/ 4182 w 622826"/>
              <a:gd name="connsiteY1" fmla="*/ 2550547 h 2620242"/>
              <a:gd name="connsiteX2" fmla="*/ 29272 w 622826"/>
              <a:gd name="connsiteY2" fmla="*/ 2517093 h 2620242"/>
              <a:gd name="connsiteX3" fmla="*/ 6970 w 622826"/>
              <a:gd name="connsiteY3" fmla="*/ 2472488 h 2620242"/>
              <a:gd name="connsiteX4" fmla="*/ 18121 w 622826"/>
              <a:gd name="connsiteY4" fmla="*/ 2430671 h 2620242"/>
              <a:gd name="connsiteX5" fmla="*/ 9758 w 622826"/>
              <a:gd name="connsiteY5" fmla="*/ 2411156 h 2620242"/>
              <a:gd name="connsiteX6" fmla="*/ 18121 w 622826"/>
              <a:gd name="connsiteY6" fmla="*/ 2349825 h 2620242"/>
              <a:gd name="connsiteX7" fmla="*/ 4182 w 622826"/>
              <a:gd name="connsiteY7" fmla="*/ 2321947 h 2620242"/>
              <a:gd name="connsiteX8" fmla="*/ 32060 w 622826"/>
              <a:gd name="connsiteY8" fmla="*/ 2285705 h 2620242"/>
              <a:gd name="connsiteX9" fmla="*/ 112906 w 622826"/>
              <a:gd name="connsiteY9" fmla="*/ 2182556 h 2620242"/>
              <a:gd name="connsiteX10" fmla="*/ 163087 w 622826"/>
              <a:gd name="connsiteY10" fmla="*/ 2076620 h 2620242"/>
              <a:gd name="connsiteX11" fmla="*/ 213267 w 622826"/>
              <a:gd name="connsiteY11" fmla="*/ 1979047 h 2620242"/>
              <a:gd name="connsiteX12" fmla="*/ 229994 w 622826"/>
              <a:gd name="connsiteY12" fmla="*/ 1903776 h 2620242"/>
              <a:gd name="connsiteX13" fmla="*/ 185389 w 622826"/>
              <a:gd name="connsiteY13" fmla="*/ 1839656 h 2620242"/>
              <a:gd name="connsiteX14" fmla="*/ 235570 w 622826"/>
              <a:gd name="connsiteY14" fmla="*/ 1834081 h 2620242"/>
              <a:gd name="connsiteX15" fmla="*/ 160299 w 622826"/>
              <a:gd name="connsiteY15" fmla="*/ 1795052 h 2620242"/>
              <a:gd name="connsiteX16" fmla="*/ 221631 w 622826"/>
              <a:gd name="connsiteY16" fmla="*/ 1767174 h 2620242"/>
              <a:gd name="connsiteX17" fmla="*/ 149148 w 622826"/>
              <a:gd name="connsiteY17" fmla="*/ 1716993 h 2620242"/>
              <a:gd name="connsiteX18" fmla="*/ 112906 w 622826"/>
              <a:gd name="connsiteY18" fmla="*/ 1647298 h 2620242"/>
              <a:gd name="connsiteX19" fmla="*/ 87816 w 622826"/>
              <a:gd name="connsiteY19" fmla="*/ 1611056 h 2620242"/>
              <a:gd name="connsiteX20" fmla="*/ 54363 w 622826"/>
              <a:gd name="connsiteY20" fmla="*/ 1546937 h 2620242"/>
              <a:gd name="connsiteX21" fmla="*/ 68302 w 622826"/>
              <a:gd name="connsiteY21" fmla="*/ 1510695 h 2620242"/>
              <a:gd name="connsiteX22" fmla="*/ 71089 w 622826"/>
              <a:gd name="connsiteY22" fmla="*/ 1449364 h 2620242"/>
              <a:gd name="connsiteX23" fmla="*/ 96180 w 622826"/>
              <a:gd name="connsiteY23" fmla="*/ 1441000 h 2620242"/>
              <a:gd name="connsiteX24" fmla="*/ 115694 w 622826"/>
              <a:gd name="connsiteY24" fmla="*/ 1371305 h 2620242"/>
              <a:gd name="connsiteX25" fmla="*/ 160299 w 622826"/>
              <a:gd name="connsiteY25" fmla="*/ 1368517 h 2620242"/>
              <a:gd name="connsiteX26" fmla="*/ 199328 w 622826"/>
              <a:gd name="connsiteY26" fmla="*/ 1329488 h 2620242"/>
              <a:gd name="connsiteX27" fmla="*/ 216055 w 622826"/>
              <a:gd name="connsiteY27" fmla="*/ 1279308 h 2620242"/>
              <a:gd name="connsiteX28" fmla="*/ 238358 w 622826"/>
              <a:gd name="connsiteY28" fmla="*/ 1251430 h 2620242"/>
              <a:gd name="connsiteX29" fmla="*/ 269024 w 622826"/>
              <a:gd name="connsiteY29" fmla="*/ 1257005 h 2620242"/>
              <a:gd name="connsiteX30" fmla="*/ 280175 w 622826"/>
              <a:gd name="connsiteY30" fmla="*/ 1231915 h 2620242"/>
              <a:gd name="connsiteX31" fmla="*/ 302477 w 622826"/>
              <a:gd name="connsiteY31" fmla="*/ 1198461 h 2620242"/>
              <a:gd name="connsiteX32" fmla="*/ 285750 w 622826"/>
              <a:gd name="connsiteY32" fmla="*/ 1139917 h 2620242"/>
              <a:gd name="connsiteX33" fmla="*/ 299689 w 622826"/>
              <a:gd name="connsiteY33" fmla="*/ 1084161 h 2620242"/>
              <a:gd name="connsiteX34" fmla="*/ 324780 w 622826"/>
              <a:gd name="connsiteY34" fmla="*/ 1022830 h 2620242"/>
              <a:gd name="connsiteX35" fmla="*/ 349870 w 622826"/>
              <a:gd name="connsiteY35" fmla="*/ 950347 h 2620242"/>
              <a:gd name="connsiteX36" fmla="*/ 355445 w 622826"/>
              <a:gd name="connsiteY36" fmla="*/ 891803 h 2620242"/>
              <a:gd name="connsiteX37" fmla="*/ 355445 w 622826"/>
              <a:gd name="connsiteY37" fmla="*/ 855561 h 2620242"/>
              <a:gd name="connsiteX38" fmla="*/ 419565 w 622826"/>
              <a:gd name="connsiteY38" fmla="*/ 785866 h 2620242"/>
              <a:gd name="connsiteX39" fmla="*/ 448426 w 622826"/>
              <a:gd name="connsiteY39" fmla="*/ 741554 h 2620242"/>
              <a:gd name="connsiteX40" fmla="*/ 497573 w 622826"/>
              <a:gd name="connsiteY40" fmla="*/ 641349 h 2620242"/>
              <a:gd name="connsiteX41" fmla="*/ 502385 w 622826"/>
              <a:gd name="connsiteY41" fmla="*/ 584386 h 2620242"/>
              <a:gd name="connsiteX42" fmla="*/ 426362 w 622826"/>
              <a:gd name="connsiteY42" fmla="*/ 575541 h 2620242"/>
              <a:gd name="connsiteX43" fmla="*/ 469516 w 622826"/>
              <a:gd name="connsiteY43" fmla="*/ 536077 h 2620242"/>
              <a:gd name="connsiteX44" fmla="*/ 535387 w 622826"/>
              <a:gd name="connsiteY44" fmla="*/ 534949 h 2620242"/>
              <a:gd name="connsiteX45" fmla="*/ 569621 w 622826"/>
              <a:gd name="connsiteY45" fmla="*/ 497716 h 2620242"/>
              <a:gd name="connsiteX46" fmla="*/ 587077 w 622826"/>
              <a:gd name="connsiteY46" fmla="*/ 351607 h 2620242"/>
              <a:gd name="connsiteX47" fmla="*/ 587262 w 622826"/>
              <a:gd name="connsiteY47" fmla="*/ 276352 h 2620242"/>
              <a:gd name="connsiteX48" fmla="*/ 615036 w 622826"/>
              <a:gd name="connsiteY48" fmla="*/ 114108 h 2620242"/>
              <a:gd name="connsiteX49" fmla="*/ 562409 w 622826"/>
              <a:gd name="connsiteY49" fmla="*/ 0 h 2620242"/>
              <a:gd name="connsiteX0" fmla="*/ 4182 w 622826"/>
              <a:gd name="connsiteY0" fmla="*/ 2550547 h 2550547"/>
              <a:gd name="connsiteX1" fmla="*/ 29272 w 622826"/>
              <a:gd name="connsiteY1" fmla="*/ 2517093 h 2550547"/>
              <a:gd name="connsiteX2" fmla="*/ 6970 w 622826"/>
              <a:gd name="connsiteY2" fmla="*/ 2472488 h 2550547"/>
              <a:gd name="connsiteX3" fmla="*/ 18121 w 622826"/>
              <a:gd name="connsiteY3" fmla="*/ 2430671 h 2550547"/>
              <a:gd name="connsiteX4" fmla="*/ 9758 w 622826"/>
              <a:gd name="connsiteY4" fmla="*/ 2411156 h 2550547"/>
              <a:gd name="connsiteX5" fmla="*/ 18121 w 622826"/>
              <a:gd name="connsiteY5" fmla="*/ 2349825 h 2550547"/>
              <a:gd name="connsiteX6" fmla="*/ 4182 w 622826"/>
              <a:gd name="connsiteY6" fmla="*/ 2321947 h 2550547"/>
              <a:gd name="connsiteX7" fmla="*/ 32060 w 622826"/>
              <a:gd name="connsiteY7" fmla="*/ 2285705 h 2550547"/>
              <a:gd name="connsiteX8" fmla="*/ 112906 w 622826"/>
              <a:gd name="connsiteY8" fmla="*/ 2182556 h 2550547"/>
              <a:gd name="connsiteX9" fmla="*/ 163087 w 622826"/>
              <a:gd name="connsiteY9" fmla="*/ 2076620 h 2550547"/>
              <a:gd name="connsiteX10" fmla="*/ 213267 w 622826"/>
              <a:gd name="connsiteY10" fmla="*/ 1979047 h 2550547"/>
              <a:gd name="connsiteX11" fmla="*/ 229994 w 622826"/>
              <a:gd name="connsiteY11" fmla="*/ 1903776 h 2550547"/>
              <a:gd name="connsiteX12" fmla="*/ 185389 w 622826"/>
              <a:gd name="connsiteY12" fmla="*/ 1839656 h 2550547"/>
              <a:gd name="connsiteX13" fmla="*/ 235570 w 622826"/>
              <a:gd name="connsiteY13" fmla="*/ 1834081 h 2550547"/>
              <a:gd name="connsiteX14" fmla="*/ 160299 w 622826"/>
              <a:gd name="connsiteY14" fmla="*/ 1795052 h 2550547"/>
              <a:gd name="connsiteX15" fmla="*/ 221631 w 622826"/>
              <a:gd name="connsiteY15" fmla="*/ 1767174 h 2550547"/>
              <a:gd name="connsiteX16" fmla="*/ 149148 w 622826"/>
              <a:gd name="connsiteY16" fmla="*/ 1716993 h 2550547"/>
              <a:gd name="connsiteX17" fmla="*/ 112906 w 622826"/>
              <a:gd name="connsiteY17" fmla="*/ 1647298 h 2550547"/>
              <a:gd name="connsiteX18" fmla="*/ 87816 w 622826"/>
              <a:gd name="connsiteY18" fmla="*/ 1611056 h 2550547"/>
              <a:gd name="connsiteX19" fmla="*/ 54363 w 622826"/>
              <a:gd name="connsiteY19" fmla="*/ 1546937 h 2550547"/>
              <a:gd name="connsiteX20" fmla="*/ 68302 w 622826"/>
              <a:gd name="connsiteY20" fmla="*/ 1510695 h 2550547"/>
              <a:gd name="connsiteX21" fmla="*/ 71089 w 622826"/>
              <a:gd name="connsiteY21" fmla="*/ 1449364 h 2550547"/>
              <a:gd name="connsiteX22" fmla="*/ 96180 w 622826"/>
              <a:gd name="connsiteY22" fmla="*/ 1441000 h 2550547"/>
              <a:gd name="connsiteX23" fmla="*/ 115694 w 622826"/>
              <a:gd name="connsiteY23" fmla="*/ 1371305 h 2550547"/>
              <a:gd name="connsiteX24" fmla="*/ 160299 w 622826"/>
              <a:gd name="connsiteY24" fmla="*/ 1368517 h 2550547"/>
              <a:gd name="connsiteX25" fmla="*/ 199328 w 622826"/>
              <a:gd name="connsiteY25" fmla="*/ 1329488 h 2550547"/>
              <a:gd name="connsiteX26" fmla="*/ 216055 w 622826"/>
              <a:gd name="connsiteY26" fmla="*/ 1279308 h 2550547"/>
              <a:gd name="connsiteX27" fmla="*/ 238358 w 622826"/>
              <a:gd name="connsiteY27" fmla="*/ 1251430 h 2550547"/>
              <a:gd name="connsiteX28" fmla="*/ 269024 w 622826"/>
              <a:gd name="connsiteY28" fmla="*/ 1257005 h 2550547"/>
              <a:gd name="connsiteX29" fmla="*/ 280175 w 622826"/>
              <a:gd name="connsiteY29" fmla="*/ 1231915 h 2550547"/>
              <a:gd name="connsiteX30" fmla="*/ 302477 w 622826"/>
              <a:gd name="connsiteY30" fmla="*/ 1198461 h 2550547"/>
              <a:gd name="connsiteX31" fmla="*/ 285750 w 622826"/>
              <a:gd name="connsiteY31" fmla="*/ 1139917 h 2550547"/>
              <a:gd name="connsiteX32" fmla="*/ 299689 w 622826"/>
              <a:gd name="connsiteY32" fmla="*/ 1084161 h 2550547"/>
              <a:gd name="connsiteX33" fmla="*/ 324780 w 622826"/>
              <a:gd name="connsiteY33" fmla="*/ 1022830 h 2550547"/>
              <a:gd name="connsiteX34" fmla="*/ 349870 w 622826"/>
              <a:gd name="connsiteY34" fmla="*/ 950347 h 2550547"/>
              <a:gd name="connsiteX35" fmla="*/ 355445 w 622826"/>
              <a:gd name="connsiteY35" fmla="*/ 891803 h 2550547"/>
              <a:gd name="connsiteX36" fmla="*/ 355445 w 622826"/>
              <a:gd name="connsiteY36" fmla="*/ 855561 h 2550547"/>
              <a:gd name="connsiteX37" fmla="*/ 419565 w 622826"/>
              <a:gd name="connsiteY37" fmla="*/ 785866 h 2550547"/>
              <a:gd name="connsiteX38" fmla="*/ 448426 w 622826"/>
              <a:gd name="connsiteY38" fmla="*/ 741554 h 2550547"/>
              <a:gd name="connsiteX39" fmla="*/ 497573 w 622826"/>
              <a:gd name="connsiteY39" fmla="*/ 641349 h 2550547"/>
              <a:gd name="connsiteX40" fmla="*/ 502385 w 622826"/>
              <a:gd name="connsiteY40" fmla="*/ 584386 h 2550547"/>
              <a:gd name="connsiteX41" fmla="*/ 426362 w 622826"/>
              <a:gd name="connsiteY41" fmla="*/ 575541 h 2550547"/>
              <a:gd name="connsiteX42" fmla="*/ 469516 w 622826"/>
              <a:gd name="connsiteY42" fmla="*/ 536077 h 2550547"/>
              <a:gd name="connsiteX43" fmla="*/ 535387 w 622826"/>
              <a:gd name="connsiteY43" fmla="*/ 534949 h 2550547"/>
              <a:gd name="connsiteX44" fmla="*/ 569621 w 622826"/>
              <a:gd name="connsiteY44" fmla="*/ 497716 h 2550547"/>
              <a:gd name="connsiteX45" fmla="*/ 587077 w 622826"/>
              <a:gd name="connsiteY45" fmla="*/ 351607 h 2550547"/>
              <a:gd name="connsiteX46" fmla="*/ 587262 w 622826"/>
              <a:gd name="connsiteY46" fmla="*/ 276352 h 2550547"/>
              <a:gd name="connsiteX47" fmla="*/ 615036 w 622826"/>
              <a:gd name="connsiteY47" fmla="*/ 114108 h 2550547"/>
              <a:gd name="connsiteX48" fmla="*/ 562409 w 622826"/>
              <a:gd name="connsiteY48" fmla="*/ 0 h 2550547"/>
              <a:gd name="connsiteX0" fmla="*/ 27413 w 620967"/>
              <a:gd name="connsiteY0" fmla="*/ 2517093 h 2517093"/>
              <a:gd name="connsiteX1" fmla="*/ 5111 w 620967"/>
              <a:gd name="connsiteY1" fmla="*/ 2472488 h 2517093"/>
              <a:gd name="connsiteX2" fmla="*/ 16262 w 620967"/>
              <a:gd name="connsiteY2" fmla="*/ 2430671 h 2517093"/>
              <a:gd name="connsiteX3" fmla="*/ 7899 w 620967"/>
              <a:gd name="connsiteY3" fmla="*/ 2411156 h 2517093"/>
              <a:gd name="connsiteX4" fmla="*/ 16262 w 620967"/>
              <a:gd name="connsiteY4" fmla="*/ 2349825 h 2517093"/>
              <a:gd name="connsiteX5" fmla="*/ 2323 w 620967"/>
              <a:gd name="connsiteY5" fmla="*/ 2321947 h 2517093"/>
              <a:gd name="connsiteX6" fmla="*/ 30201 w 620967"/>
              <a:gd name="connsiteY6" fmla="*/ 2285705 h 2517093"/>
              <a:gd name="connsiteX7" fmla="*/ 111047 w 620967"/>
              <a:gd name="connsiteY7" fmla="*/ 2182556 h 2517093"/>
              <a:gd name="connsiteX8" fmla="*/ 161228 w 620967"/>
              <a:gd name="connsiteY8" fmla="*/ 2076620 h 2517093"/>
              <a:gd name="connsiteX9" fmla="*/ 211408 w 620967"/>
              <a:gd name="connsiteY9" fmla="*/ 1979047 h 2517093"/>
              <a:gd name="connsiteX10" fmla="*/ 228135 w 620967"/>
              <a:gd name="connsiteY10" fmla="*/ 1903776 h 2517093"/>
              <a:gd name="connsiteX11" fmla="*/ 183530 w 620967"/>
              <a:gd name="connsiteY11" fmla="*/ 1839656 h 2517093"/>
              <a:gd name="connsiteX12" fmla="*/ 233711 w 620967"/>
              <a:gd name="connsiteY12" fmla="*/ 1834081 h 2517093"/>
              <a:gd name="connsiteX13" fmla="*/ 158440 w 620967"/>
              <a:gd name="connsiteY13" fmla="*/ 1795052 h 2517093"/>
              <a:gd name="connsiteX14" fmla="*/ 219772 w 620967"/>
              <a:gd name="connsiteY14" fmla="*/ 1767174 h 2517093"/>
              <a:gd name="connsiteX15" fmla="*/ 147289 w 620967"/>
              <a:gd name="connsiteY15" fmla="*/ 1716993 h 2517093"/>
              <a:gd name="connsiteX16" fmla="*/ 111047 w 620967"/>
              <a:gd name="connsiteY16" fmla="*/ 1647298 h 2517093"/>
              <a:gd name="connsiteX17" fmla="*/ 85957 w 620967"/>
              <a:gd name="connsiteY17" fmla="*/ 1611056 h 2517093"/>
              <a:gd name="connsiteX18" fmla="*/ 52504 w 620967"/>
              <a:gd name="connsiteY18" fmla="*/ 1546937 h 2517093"/>
              <a:gd name="connsiteX19" fmla="*/ 66443 w 620967"/>
              <a:gd name="connsiteY19" fmla="*/ 1510695 h 2517093"/>
              <a:gd name="connsiteX20" fmla="*/ 69230 w 620967"/>
              <a:gd name="connsiteY20" fmla="*/ 1449364 h 2517093"/>
              <a:gd name="connsiteX21" fmla="*/ 94321 w 620967"/>
              <a:gd name="connsiteY21" fmla="*/ 1441000 h 2517093"/>
              <a:gd name="connsiteX22" fmla="*/ 113835 w 620967"/>
              <a:gd name="connsiteY22" fmla="*/ 1371305 h 2517093"/>
              <a:gd name="connsiteX23" fmla="*/ 158440 w 620967"/>
              <a:gd name="connsiteY23" fmla="*/ 1368517 h 2517093"/>
              <a:gd name="connsiteX24" fmla="*/ 197469 w 620967"/>
              <a:gd name="connsiteY24" fmla="*/ 1329488 h 2517093"/>
              <a:gd name="connsiteX25" fmla="*/ 214196 w 620967"/>
              <a:gd name="connsiteY25" fmla="*/ 1279308 h 2517093"/>
              <a:gd name="connsiteX26" fmla="*/ 236499 w 620967"/>
              <a:gd name="connsiteY26" fmla="*/ 1251430 h 2517093"/>
              <a:gd name="connsiteX27" fmla="*/ 267165 w 620967"/>
              <a:gd name="connsiteY27" fmla="*/ 1257005 h 2517093"/>
              <a:gd name="connsiteX28" fmla="*/ 278316 w 620967"/>
              <a:gd name="connsiteY28" fmla="*/ 1231915 h 2517093"/>
              <a:gd name="connsiteX29" fmla="*/ 300618 w 620967"/>
              <a:gd name="connsiteY29" fmla="*/ 1198461 h 2517093"/>
              <a:gd name="connsiteX30" fmla="*/ 283891 w 620967"/>
              <a:gd name="connsiteY30" fmla="*/ 1139917 h 2517093"/>
              <a:gd name="connsiteX31" fmla="*/ 297830 w 620967"/>
              <a:gd name="connsiteY31" fmla="*/ 1084161 h 2517093"/>
              <a:gd name="connsiteX32" fmla="*/ 322921 w 620967"/>
              <a:gd name="connsiteY32" fmla="*/ 1022830 h 2517093"/>
              <a:gd name="connsiteX33" fmla="*/ 348011 w 620967"/>
              <a:gd name="connsiteY33" fmla="*/ 950347 h 2517093"/>
              <a:gd name="connsiteX34" fmla="*/ 353586 w 620967"/>
              <a:gd name="connsiteY34" fmla="*/ 891803 h 2517093"/>
              <a:gd name="connsiteX35" fmla="*/ 353586 w 620967"/>
              <a:gd name="connsiteY35" fmla="*/ 855561 h 2517093"/>
              <a:gd name="connsiteX36" fmla="*/ 417706 w 620967"/>
              <a:gd name="connsiteY36" fmla="*/ 785866 h 2517093"/>
              <a:gd name="connsiteX37" fmla="*/ 446567 w 620967"/>
              <a:gd name="connsiteY37" fmla="*/ 741554 h 2517093"/>
              <a:gd name="connsiteX38" fmla="*/ 495714 w 620967"/>
              <a:gd name="connsiteY38" fmla="*/ 641349 h 2517093"/>
              <a:gd name="connsiteX39" fmla="*/ 500526 w 620967"/>
              <a:gd name="connsiteY39" fmla="*/ 584386 h 2517093"/>
              <a:gd name="connsiteX40" fmla="*/ 424503 w 620967"/>
              <a:gd name="connsiteY40" fmla="*/ 575541 h 2517093"/>
              <a:gd name="connsiteX41" fmla="*/ 467657 w 620967"/>
              <a:gd name="connsiteY41" fmla="*/ 536077 h 2517093"/>
              <a:gd name="connsiteX42" fmla="*/ 533528 w 620967"/>
              <a:gd name="connsiteY42" fmla="*/ 534949 h 2517093"/>
              <a:gd name="connsiteX43" fmla="*/ 567762 w 620967"/>
              <a:gd name="connsiteY43" fmla="*/ 497716 h 2517093"/>
              <a:gd name="connsiteX44" fmla="*/ 585218 w 620967"/>
              <a:gd name="connsiteY44" fmla="*/ 351607 h 2517093"/>
              <a:gd name="connsiteX45" fmla="*/ 585403 w 620967"/>
              <a:gd name="connsiteY45" fmla="*/ 276352 h 2517093"/>
              <a:gd name="connsiteX46" fmla="*/ 613177 w 620967"/>
              <a:gd name="connsiteY46" fmla="*/ 114108 h 2517093"/>
              <a:gd name="connsiteX47" fmla="*/ 560550 w 620967"/>
              <a:gd name="connsiteY47" fmla="*/ 0 h 2517093"/>
              <a:gd name="connsiteX0" fmla="*/ 5111 w 620967"/>
              <a:gd name="connsiteY0" fmla="*/ 2472488 h 2472488"/>
              <a:gd name="connsiteX1" fmla="*/ 16262 w 620967"/>
              <a:gd name="connsiteY1" fmla="*/ 2430671 h 2472488"/>
              <a:gd name="connsiteX2" fmla="*/ 7899 w 620967"/>
              <a:gd name="connsiteY2" fmla="*/ 2411156 h 2472488"/>
              <a:gd name="connsiteX3" fmla="*/ 16262 w 620967"/>
              <a:gd name="connsiteY3" fmla="*/ 2349825 h 2472488"/>
              <a:gd name="connsiteX4" fmla="*/ 2323 w 620967"/>
              <a:gd name="connsiteY4" fmla="*/ 2321947 h 2472488"/>
              <a:gd name="connsiteX5" fmla="*/ 30201 w 620967"/>
              <a:gd name="connsiteY5" fmla="*/ 2285705 h 2472488"/>
              <a:gd name="connsiteX6" fmla="*/ 111047 w 620967"/>
              <a:gd name="connsiteY6" fmla="*/ 2182556 h 2472488"/>
              <a:gd name="connsiteX7" fmla="*/ 161228 w 620967"/>
              <a:gd name="connsiteY7" fmla="*/ 2076620 h 2472488"/>
              <a:gd name="connsiteX8" fmla="*/ 211408 w 620967"/>
              <a:gd name="connsiteY8" fmla="*/ 1979047 h 2472488"/>
              <a:gd name="connsiteX9" fmla="*/ 228135 w 620967"/>
              <a:gd name="connsiteY9" fmla="*/ 1903776 h 2472488"/>
              <a:gd name="connsiteX10" fmla="*/ 183530 w 620967"/>
              <a:gd name="connsiteY10" fmla="*/ 1839656 h 2472488"/>
              <a:gd name="connsiteX11" fmla="*/ 233711 w 620967"/>
              <a:gd name="connsiteY11" fmla="*/ 1834081 h 2472488"/>
              <a:gd name="connsiteX12" fmla="*/ 158440 w 620967"/>
              <a:gd name="connsiteY12" fmla="*/ 1795052 h 2472488"/>
              <a:gd name="connsiteX13" fmla="*/ 219772 w 620967"/>
              <a:gd name="connsiteY13" fmla="*/ 1767174 h 2472488"/>
              <a:gd name="connsiteX14" fmla="*/ 147289 w 620967"/>
              <a:gd name="connsiteY14" fmla="*/ 1716993 h 2472488"/>
              <a:gd name="connsiteX15" fmla="*/ 111047 w 620967"/>
              <a:gd name="connsiteY15" fmla="*/ 1647298 h 2472488"/>
              <a:gd name="connsiteX16" fmla="*/ 85957 w 620967"/>
              <a:gd name="connsiteY16" fmla="*/ 1611056 h 2472488"/>
              <a:gd name="connsiteX17" fmla="*/ 52504 w 620967"/>
              <a:gd name="connsiteY17" fmla="*/ 1546937 h 2472488"/>
              <a:gd name="connsiteX18" fmla="*/ 66443 w 620967"/>
              <a:gd name="connsiteY18" fmla="*/ 1510695 h 2472488"/>
              <a:gd name="connsiteX19" fmla="*/ 69230 w 620967"/>
              <a:gd name="connsiteY19" fmla="*/ 1449364 h 2472488"/>
              <a:gd name="connsiteX20" fmla="*/ 94321 w 620967"/>
              <a:gd name="connsiteY20" fmla="*/ 1441000 h 2472488"/>
              <a:gd name="connsiteX21" fmla="*/ 113835 w 620967"/>
              <a:gd name="connsiteY21" fmla="*/ 1371305 h 2472488"/>
              <a:gd name="connsiteX22" fmla="*/ 158440 w 620967"/>
              <a:gd name="connsiteY22" fmla="*/ 1368517 h 2472488"/>
              <a:gd name="connsiteX23" fmla="*/ 197469 w 620967"/>
              <a:gd name="connsiteY23" fmla="*/ 1329488 h 2472488"/>
              <a:gd name="connsiteX24" fmla="*/ 214196 w 620967"/>
              <a:gd name="connsiteY24" fmla="*/ 1279308 h 2472488"/>
              <a:gd name="connsiteX25" fmla="*/ 236499 w 620967"/>
              <a:gd name="connsiteY25" fmla="*/ 1251430 h 2472488"/>
              <a:gd name="connsiteX26" fmla="*/ 267165 w 620967"/>
              <a:gd name="connsiteY26" fmla="*/ 1257005 h 2472488"/>
              <a:gd name="connsiteX27" fmla="*/ 278316 w 620967"/>
              <a:gd name="connsiteY27" fmla="*/ 1231915 h 2472488"/>
              <a:gd name="connsiteX28" fmla="*/ 300618 w 620967"/>
              <a:gd name="connsiteY28" fmla="*/ 1198461 h 2472488"/>
              <a:gd name="connsiteX29" fmla="*/ 283891 w 620967"/>
              <a:gd name="connsiteY29" fmla="*/ 1139917 h 2472488"/>
              <a:gd name="connsiteX30" fmla="*/ 297830 w 620967"/>
              <a:gd name="connsiteY30" fmla="*/ 1084161 h 2472488"/>
              <a:gd name="connsiteX31" fmla="*/ 322921 w 620967"/>
              <a:gd name="connsiteY31" fmla="*/ 1022830 h 2472488"/>
              <a:gd name="connsiteX32" fmla="*/ 348011 w 620967"/>
              <a:gd name="connsiteY32" fmla="*/ 950347 h 2472488"/>
              <a:gd name="connsiteX33" fmla="*/ 353586 w 620967"/>
              <a:gd name="connsiteY33" fmla="*/ 891803 h 2472488"/>
              <a:gd name="connsiteX34" fmla="*/ 353586 w 620967"/>
              <a:gd name="connsiteY34" fmla="*/ 855561 h 2472488"/>
              <a:gd name="connsiteX35" fmla="*/ 417706 w 620967"/>
              <a:gd name="connsiteY35" fmla="*/ 785866 h 2472488"/>
              <a:gd name="connsiteX36" fmla="*/ 446567 w 620967"/>
              <a:gd name="connsiteY36" fmla="*/ 741554 h 2472488"/>
              <a:gd name="connsiteX37" fmla="*/ 495714 w 620967"/>
              <a:gd name="connsiteY37" fmla="*/ 641349 h 2472488"/>
              <a:gd name="connsiteX38" fmla="*/ 500526 w 620967"/>
              <a:gd name="connsiteY38" fmla="*/ 584386 h 2472488"/>
              <a:gd name="connsiteX39" fmla="*/ 424503 w 620967"/>
              <a:gd name="connsiteY39" fmla="*/ 575541 h 2472488"/>
              <a:gd name="connsiteX40" fmla="*/ 467657 w 620967"/>
              <a:gd name="connsiteY40" fmla="*/ 536077 h 2472488"/>
              <a:gd name="connsiteX41" fmla="*/ 533528 w 620967"/>
              <a:gd name="connsiteY41" fmla="*/ 534949 h 2472488"/>
              <a:gd name="connsiteX42" fmla="*/ 567762 w 620967"/>
              <a:gd name="connsiteY42" fmla="*/ 497716 h 2472488"/>
              <a:gd name="connsiteX43" fmla="*/ 585218 w 620967"/>
              <a:gd name="connsiteY43" fmla="*/ 351607 h 2472488"/>
              <a:gd name="connsiteX44" fmla="*/ 585403 w 620967"/>
              <a:gd name="connsiteY44" fmla="*/ 276352 h 2472488"/>
              <a:gd name="connsiteX45" fmla="*/ 613177 w 620967"/>
              <a:gd name="connsiteY45" fmla="*/ 114108 h 2472488"/>
              <a:gd name="connsiteX46" fmla="*/ 560550 w 620967"/>
              <a:gd name="connsiteY46" fmla="*/ 0 h 2472488"/>
              <a:gd name="connsiteX0" fmla="*/ 16262 w 620967"/>
              <a:gd name="connsiteY0" fmla="*/ 2430671 h 2430671"/>
              <a:gd name="connsiteX1" fmla="*/ 7899 w 620967"/>
              <a:gd name="connsiteY1" fmla="*/ 2411156 h 2430671"/>
              <a:gd name="connsiteX2" fmla="*/ 16262 w 620967"/>
              <a:gd name="connsiteY2" fmla="*/ 2349825 h 2430671"/>
              <a:gd name="connsiteX3" fmla="*/ 2323 w 620967"/>
              <a:gd name="connsiteY3" fmla="*/ 2321947 h 2430671"/>
              <a:gd name="connsiteX4" fmla="*/ 30201 w 620967"/>
              <a:gd name="connsiteY4" fmla="*/ 2285705 h 2430671"/>
              <a:gd name="connsiteX5" fmla="*/ 111047 w 620967"/>
              <a:gd name="connsiteY5" fmla="*/ 2182556 h 2430671"/>
              <a:gd name="connsiteX6" fmla="*/ 161228 w 620967"/>
              <a:gd name="connsiteY6" fmla="*/ 2076620 h 2430671"/>
              <a:gd name="connsiteX7" fmla="*/ 211408 w 620967"/>
              <a:gd name="connsiteY7" fmla="*/ 1979047 h 2430671"/>
              <a:gd name="connsiteX8" fmla="*/ 228135 w 620967"/>
              <a:gd name="connsiteY8" fmla="*/ 1903776 h 2430671"/>
              <a:gd name="connsiteX9" fmla="*/ 183530 w 620967"/>
              <a:gd name="connsiteY9" fmla="*/ 1839656 h 2430671"/>
              <a:gd name="connsiteX10" fmla="*/ 233711 w 620967"/>
              <a:gd name="connsiteY10" fmla="*/ 1834081 h 2430671"/>
              <a:gd name="connsiteX11" fmla="*/ 158440 w 620967"/>
              <a:gd name="connsiteY11" fmla="*/ 1795052 h 2430671"/>
              <a:gd name="connsiteX12" fmla="*/ 219772 w 620967"/>
              <a:gd name="connsiteY12" fmla="*/ 1767174 h 2430671"/>
              <a:gd name="connsiteX13" fmla="*/ 147289 w 620967"/>
              <a:gd name="connsiteY13" fmla="*/ 1716993 h 2430671"/>
              <a:gd name="connsiteX14" fmla="*/ 111047 w 620967"/>
              <a:gd name="connsiteY14" fmla="*/ 1647298 h 2430671"/>
              <a:gd name="connsiteX15" fmla="*/ 85957 w 620967"/>
              <a:gd name="connsiteY15" fmla="*/ 1611056 h 2430671"/>
              <a:gd name="connsiteX16" fmla="*/ 52504 w 620967"/>
              <a:gd name="connsiteY16" fmla="*/ 1546937 h 2430671"/>
              <a:gd name="connsiteX17" fmla="*/ 66443 w 620967"/>
              <a:gd name="connsiteY17" fmla="*/ 1510695 h 2430671"/>
              <a:gd name="connsiteX18" fmla="*/ 69230 w 620967"/>
              <a:gd name="connsiteY18" fmla="*/ 1449364 h 2430671"/>
              <a:gd name="connsiteX19" fmla="*/ 94321 w 620967"/>
              <a:gd name="connsiteY19" fmla="*/ 1441000 h 2430671"/>
              <a:gd name="connsiteX20" fmla="*/ 113835 w 620967"/>
              <a:gd name="connsiteY20" fmla="*/ 1371305 h 2430671"/>
              <a:gd name="connsiteX21" fmla="*/ 158440 w 620967"/>
              <a:gd name="connsiteY21" fmla="*/ 1368517 h 2430671"/>
              <a:gd name="connsiteX22" fmla="*/ 197469 w 620967"/>
              <a:gd name="connsiteY22" fmla="*/ 1329488 h 2430671"/>
              <a:gd name="connsiteX23" fmla="*/ 214196 w 620967"/>
              <a:gd name="connsiteY23" fmla="*/ 1279308 h 2430671"/>
              <a:gd name="connsiteX24" fmla="*/ 236499 w 620967"/>
              <a:gd name="connsiteY24" fmla="*/ 1251430 h 2430671"/>
              <a:gd name="connsiteX25" fmla="*/ 267165 w 620967"/>
              <a:gd name="connsiteY25" fmla="*/ 1257005 h 2430671"/>
              <a:gd name="connsiteX26" fmla="*/ 278316 w 620967"/>
              <a:gd name="connsiteY26" fmla="*/ 1231915 h 2430671"/>
              <a:gd name="connsiteX27" fmla="*/ 300618 w 620967"/>
              <a:gd name="connsiteY27" fmla="*/ 1198461 h 2430671"/>
              <a:gd name="connsiteX28" fmla="*/ 283891 w 620967"/>
              <a:gd name="connsiteY28" fmla="*/ 1139917 h 2430671"/>
              <a:gd name="connsiteX29" fmla="*/ 297830 w 620967"/>
              <a:gd name="connsiteY29" fmla="*/ 1084161 h 2430671"/>
              <a:gd name="connsiteX30" fmla="*/ 322921 w 620967"/>
              <a:gd name="connsiteY30" fmla="*/ 1022830 h 2430671"/>
              <a:gd name="connsiteX31" fmla="*/ 348011 w 620967"/>
              <a:gd name="connsiteY31" fmla="*/ 950347 h 2430671"/>
              <a:gd name="connsiteX32" fmla="*/ 353586 w 620967"/>
              <a:gd name="connsiteY32" fmla="*/ 891803 h 2430671"/>
              <a:gd name="connsiteX33" fmla="*/ 353586 w 620967"/>
              <a:gd name="connsiteY33" fmla="*/ 855561 h 2430671"/>
              <a:gd name="connsiteX34" fmla="*/ 417706 w 620967"/>
              <a:gd name="connsiteY34" fmla="*/ 785866 h 2430671"/>
              <a:gd name="connsiteX35" fmla="*/ 446567 w 620967"/>
              <a:gd name="connsiteY35" fmla="*/ 741554 h 2430671"/>
              <a:gd name="connsiteX36" fmla="*/ 495714 w 620967"/>
              <a:gd name="connsiteY36" fmla="*/ 641349 h 2430671"/>
              <a:gd name="connsiteX37" fmla="*/ 500526 w 620967"/>
              <a:gd name="connsiteY37" fmla="*/ 584386 h 2430671"/>
              <a:gd name="connsiteX38" fmla="*/ 424503 w 620967"/>
              <a:gd name="connsiteY38" fmla="*/ 575541 h 2430671"/>
              <a:gd name="connsiteX39" fmla="*/ 467657 w 620967"/>
              <a:gd name="connsiteY39" fmla="*/ 536077 h 2430671"/>
              <a:gd name="connsiteX40" fmla="*/ 533528 w 620967"/>
              <a:gd name="connsiteY40" fmla="*/ 534949 h 2430671"/>
              <a:gd name="connsiteX41" fmla="*/ 567762 w 620967"/>
              <a:gd name="connsiteY41" fmla="*/ 497716 h 2430671"/>
              <a:gd name="connsiteX42" fmla="*/ 585218 w 620967"/>
              <a:gd name="connsiteY42" fmla="*/ 351607 h 2430671"/>
              <a:gd name="connsiteX43" fmla="*/ 585403 w 620967"/>
              <a:gd name="connsiteY43" fmla="*/ 276352 h 2430671"/>
              <a:gd name="connsiteX44" fmla="*/ 613177 w 620967"/>
              <a:gd name="connsiteY44" fmla="*/ 114108 h 2430671"/>
              <a:gd name="connsiteX45" fmla="*/ 560550 w 620967"/>
              <a:gd name="connsiteY45" fmla="*/ 0 h 2430671"/>
              <a:gd name="connsiteX0" fmla="*/ 7899 w 620967"/>
              <a:gd name="connsiteY0" fmla="*/ 2411156 h 2411156"/>
              <a:gd name="connsiteX1" fmla="*/ 16262 w 620967"/>
              <a:gd name="connsiteY1" fmla="*/ 2349825 h 2411156"/>
              <a:gd name="connsiteX2" fmla="*/ 2323 w 620967"/>
              <a:gd name="connsiteY2" fmla="*/ 2321947 h 2411156"/>
              <a:gd name="connsiteX3" fmla="*/ 30201 w 620967"/>
              <a:gd name="connsiteY3" fmla="*/ 2285705 h 2411156"/>
              <a:gd name="connsiteX4" fmla="*/ 111047 w 620967"/>
              <a:gd name="connsiteY4" fmla="*/ 2182556 h 2411156"/>
              <a:gd name="connsiteX5" fmla="*/ 161228 w 620967"/>
              <a:gd name="connsiteY5" fmla="*/ 2076620 h 2411156"/>
              <a:gd name="connsiteX6" fmla="*/ 211408 w 620967"/>
              <a:gd name="connsiteY6" fmla="*/ 1979047 h 2411156"/>
              <a:gd name="connsiteX7" fmla="*/ 228135 w 620967"/>
              <a:gd name="connsiteY7" fmla="*/ 1903776 h 2411156"/>
              <a:gd name="connsiteX8" fmla="*/ 183530 w 620967"/>
              <a:gd name="connsiteY8" fmla="*/ 1839656 h 2411156"/>
              <a:gd name="connsiteX9" fmla="*/ 233711 w 620967"/>
              <a:gd name="connsiteY9" fmla="*/ 1834081 h 2411156"/>
              <a:gd name="connsiteX10" fmla="*/ 158440 w 620967"/>
              <a:gd name="connsiteY10" fmla="*/ 1795052 h 2411156"/>
              <a:gd name="connsiteX11" fmla="*/ 219772 w 620967"/>
              <a:gd name="connsiteY11" fmla="*/ 1767174 h 2411156"/>
              <a:gd name="connsiteX12" fmla="*/ 147289 w 620967"/>
              <a:gd name="connsiteY12" fmla="*/ 1716993 h 2411156"/>
              <a:gd name="connsiteX13" fmla="*/ 111047 w 620967"/>
              <a:gd name="connsiteY13" fmla="*/ 1647298 h 2411156"/>
              <a:gd name="connsiteX14" fmla="*/ 85957 w 620967"/>
              <a:gd name="connsiteY14" fmla="*/ 1611056 h 2411156"/>
              <a:gd name="connsiteX15" fmla="*/ 52504 w 620967"/>
              <a:gd name="connsiteY15" fmla="*/ 1546937 h 2411156"/>
              <a:gd name="connsiteX16" fmla="*/ 66443 w 620967"/>
              <a:gd name="connsiteY16" fmla="*/ 1510695 h 2411156"/>
              <a:gd name="connsiteX17" fmla="*/ 69230 w 620967"/>
              <a:gd name="connsiteY17" fmla="*/ 1449364 h 2411156"/>
              <a:gd name="connsiteX18" fmla="*/ 94321 w 620967"/>
              <a:gd name="connsiteY18" fmla="*/ 1441000 h 2411156"/>
              <a:gd name="connsiteX19" fmla="*/ 113835 w 620967"/>
              <a:gd name="connsiteY19" fmla="*/ 1371305 h 2411156"/>
              <a:gd name="connsiteX20" fmla="*/ 158440 w 620967"/>
              <a:gd name="connsiteY20" fmla="*/ 1368517 h 2411156"/>
              <a:gd name="connsiteX21" fmla="*/ 197469 w 620967"/>
              <a:gd name="connsiteY21" fmla="*/ 1329488 h 2411156"/>
              <a:gd name="connsiteX22" fmla="*/ 214196 w 620967"/>
              <a:gd name="connsiteY22" fmla="*/ 1279308 h 2411156"/>
              <a:gd name="connsiteX23" fmla="*/ 236499 w 620967"/>
              <a:gd name="connsiteY23" fmla="*/ 1251430 h 2411156"/>
              <a:gd name="connsiteX24" fmla="*/ 267165 w 620967"/>
              <a:gd name="connsiteY24" fmla="*/ 1257005 h 2411156"/>
              <a:gd name="connsiteX25" fmla="*/ 278316 w 620967"/>
              <a:gd name="connsiteY25" fmla="*/ 1231915 h 2411156"/>
              <a:gd name="connsiteX26" fmla="*/ 300618 w 620967"/>
              <a:gd name="connsiteY26" fmla="*/ 1198461 h 2411156"/>
              <a:gd name="connsiteX27" fmla="*/ 283891 w 620967"/>
              <a:gd name="connsiteY27" fmla="*/ 1139917 h 2411156"/>
              <a:gd name="connsiteX28" fmla="*/ 297830 w 620967"/>
              <a:gd name="connsiteY28" fmla="*/ 1084161 h 2411156"/>
              <a:gd name="connsiteX29" fmla="*/ 322921 w 620967"/>
              <a:gd name="connsiteY29" fmla="*/ 1022830 h 2411156"/>
              <a:gd name="connsiteX30" fmla="*/ 348011 w 620967"/>
              <a:gd name="connsiteY30" fmla="*/ 950347 h 2411156"/>
              <a:gd name="connsiteX31" fmla="*/ 353586 w 620967"/>
              <a:gd name="connsiteY31" fmla="*/ 891803 h 2411156"/>
              <a:gd name="connsiteX32" fmla="*/ 353586 w 620967"/>
              <a:gd name="connsiteY32" fmla="*/ 855561 h 2411156"/>
              <a:gd name="connsiteX33" fmla="*/ 417706 w 620967"/>
              <a:gd name="connsiteY33" fmla="*/ 785866 h 2411156"/>
              <a:gd name="connsiteX34" fmla="*/ 446567 w 620967"/>
              <a:gd name="connsiteY34" fmla="*/ 741554 h 2411156"/>
              <a:gd name="connsiteX35" fmla="*/ 495714 w 620967"/>
              <a:gd name="connsiteY35" fmla="*/ 641349 h 2411156"/>
              <a:gd name="connsiteX36" fmla="*/ 500526 w 620967"/>
              <a:gd name="connsiteY36" fmla="*/ 584386 h 2411156"/>
              <a:gd name="connsiteX37" fmla="*/ 424503 w 620967"/>
              <a:gd name="connsiteY37" fmla="*/ 575541 h 2411156"/>
              <a:gd name="connsiteX38" fmla="*/ 467657 w 620967"/>
              <a:gd name="connsiteY38" fmla="*/ 536077 h 2411156"/>
              <a:gd name="connsiteX39" fmla="*/ 533528 w 620967"/>
              <a:gd name="connsiteY39" fmla="*/ 534949 h 2411156"/>
              <a:gd name="connsiteX40" fmla="*/ 567762 w 620967"/>
              <a:gd name="connsiteY40" fmla="*/ 497716 h 2411156"/>
              <a:gd name="connsiteX41" fmla="*/ 585218 w 620967"/>
              <a:gd name="connsiteY41" fmla="*/ 351607 h 2411156"/>
              <a:gd name="connsiteX42" fmla="*/ 585403 w 620967"/>
              <a:gd name="connsiteY42" fmla="*/ 276352 h 2411156"/>
              <a:gd name="connsiteX43" fmla="*/ 613177 w 620967"/>
              <a:gd name="connsiteY43" fmla="*/ 114108 h 2411156"/>
              <a:gd name="connsiteX44" fmla="*/ 560550 w 620967"/>
              <a:gd name="connsiteY44" fmla="*/ 0 h 2411156"/>
              <a:gd name="connsiteX0" fmla="*/ 16262 w 620967"/>
              <a:gd name="connsiteY0" fmla="*/ 2349825 h 2349825"/>
              <a:gd name="connsiteX1" fmla="*/ 2323 w 620967"/>
              <a:gd name="connsiteY1" fmla="*/ 2321947 h 2349825"/>
              <a:gd name="connsiteX2" fmla="*/ 30201 w 620967"/>
              <a:gd name="connsiteY2" fmla="*/ 2285705 h 2349825"/>
              <a:gd name="connsiteX3" fmla="*/ 111047 w 620967"/>
              <a:gd name="connsiteY3" fmla="*/ 2182556 h 2349825"/>
              <a:gd name="connsiteX4" fmla="*/ 161228 w 620967"/>
              <a:gd name="connsiteY4" fmla="*/ 2076620 h 2349825"/>
              <a:gd name="connsiteX5" fmla="*/ 211408 w 620967"/>
              <a:gd name="connsiteY5" fmla="*/ 1979047 h 2349825"/>
              <a:gd name="connsiteX6" fmla="*/ 228135 w 620967"/>
              <a:gd name="connsiteY6" fmla="*/ 1903776 h 2349825"/>
              <a:gd name="connsiteX7" fmla="*/ 183530 w 620967"/>
              <a:gd name="connsiteY7" fmla="*/ 1839656 h 2349825"/>
              <a:gd name="connsiteX8" fmla="*/ 233711 w 620967"/>
              <a:gd name="connsiteY8" fmla="*/ 1834081 h 2349825"/>
              <a:gd name="connsiteX9" fmla="*/ 158440 w 620967"/>
              <a:gd name="connsiteY9" fmla="*/ 1795052 h 2349825"/>
              <a:gd name="connsiteX10" fmla="*/ 219772 w 620967"/>
              <a:gd name="connsiteY10" fmla="*/ 1767174 h 2349825"/>
              <a:gd name="connsiteX11" fmla="*/ 147289 w 620967"/>
              <a:gd name="connsiteY11" fmla="*/ 1716993 h 2349825"/>
              <a:gd name="connsiteX12" fmla="*/ 111047 w 620967"/>
              <a:gd name="connsiteY12" fmla="*/ 1647298 h 2349825"/>
              <a:gd name="connsiteX13" fmla="*/ 85957 w 620967"/>
              <a:gd name="connsiteY13" fmla="*/ 1611056 h 2349825"/>
              <a:gd name="connsiteX14" fmla="*/ 52504 w 620967"/>
              <a:gd name="connsiteY14" fmla="*/ 1546937 h 2349825"/>
              <a:gd name="connsiteX15" fmla="*/ 66443 w 620967"/>
              <a:gd name="connsiteY15" fmla="*/ 1510695 h 2349825"/>
              <a:gd name="connsiteX16" fmla="*/ 69230 w 620967"/>
              <a:gd name="connsiteY16" fmla="*/ 1449364 h 2349825"/>
              <a:gd name="connsiteX17" fmla="*/ 94321 w 620967"/>
              <a:gd name="connsiteY17" fmla="*/ 1441000 h 2349825"/>
              <a:gd name="connsiteX18" fmla="*/ 113835 w 620967"/>
              <a:gd name="connsiteY18" fmla="*/ 1371305 h 2349825"/>
              <a:gd name="connsiteX19" fmla="*/ 158440 w 620967"/>
              <a:gd name="connsiteY19" fmla="*/ 1368517 h 2349825"/>
              <a:gd name="connsiteX20" fmla="*/ 197469 w 620967"/>
              <a:gd name="connsiteY20" fmla="*/ 1329488 h 2349825"/>
              <a:gd name="connsiteX21" fmla="*/ 214196 w 620967"/>
              <a:gd name="connsiteY21" fmla="*/ 1279308 h 2349825"/>
              <a:gd name="connsiteX22" fmla="*/ 236499 w 620967"/>
              <a:gd name="connsiteY22" fmla="*/ 1251430 h 2349825"/>
              <a:gd name="connsiteX23" fmla="*/ 267165 w 620967"/>
              <a:gd name="connsiteY23" fmla="*/ 1257005 h 2349825"/>
              <a:gd name="connsiteX24" fmla="*/ 278316 w 620967"/>
              <a:gd name="connsiteY24" fmla="*/ 1231915 h 2349825"/>
              <a:gd name="connsiteX25" fmla="*/ 300618 w 620967"/>
              <a:gd name="connsiteY25" fmla="*/ 1198461 h 2349825"/>
              <a:gd name="connsiteX26" fmla="*/ 283891 w 620967"/>
              <a:gd name="connsiteY26" fmla="*/ 1139917 h 2349825"/>
              <a:gd name="connsiteX27" fmla="*/ 297830 w 620967"/>
              <a:gd name="connsiteY27" fmla="*/ 1084161 h 2349825"/>
              <a:gd name="connsiteX28" fmla="*/ 322921 w 620967"/>
              <a:gd name="connsiteY28" fmla="*/ 1022830 h 2349825"/>
              <a:gd name="connsiteX29" fmla="*/ 348011 w 620967"/>
              <a:gd name="connsiteY29" fmla="*/ 950347 h 2349825"/>
              <a:gd name="connsiteX30" fmla="*/ 353586 w 620967"/>
              <a:gd name="connsiteY30" fmla="*/ 891803 h 2349825"/>
              <a:gd name="connsiteX31" fmla="*/ 353586 w 620967"/>
              <a:gd name="connsiteY31" fmla="*/ 855561 h 2349825"/>
              <a:gd name="connsiteX32" fmla="*/ 417706 w 620967"/>
              <a:gd name="connsiteY32" fmla="*/ 785866 h 2349825"/>
              <a:gd name="connsiteX33" fmla="*/ 446567 w 620967"/>
              <a:gd name="connsiteY33" fmla="*/ 741554 h 2349825"/>
              <a:gd name="connsiteX34" fmla="*/ 495714 w 620967"/>
              <a:gd name="connsiteY34" fmla="*/ 641349 h 2349825"/>
              <a:gd name="connsiteX35" fmla="*/ 500526 w 620967"/>
              <a:gd name="connsiteY35" fmla="*/ 584386 h 2349825"/>
              <a:gd name="connsiteX36" fmla="*/ 424503 w 620967"/>
              <a:gd name="connsiteY36" fmla="*/ 575541 h 2349825"/>
              <a:gd name="connsiteX37" fmla="*/ 467657 w 620967"/>
              <a:gd name="connsiteY37" fmla="*/ 536077 h 2349825"/>
              <a:gd name="connsiteX38" fmla="*/ 533528 w 620967"/>
              <a:gd name="connsiteY38" fmla="*/ 534949 h 2349825"/>
              <a:gd name="connsiteX39" fmla="*/ 567762 w 620967"/>
              <a:gd name="connsiteY39" fmla="*/ 497716 h 2349825"/>
              <a:gd name="connsiteX40" fmla="*/ 585218 w 620967"/>
              <a:gd name="connsiteY40" fmla="*/ 351607 h 2349825"/>
              <a:gd name="connsiteX41" fmla="*/ 585403 w 620967"/>
              <a:gd name="connsiteY41" fmla="*/ 276352 h 2349825"/>
              <a:gd name="connsiteX42" fmla="*/ 613177 w 620967"/>
              <a:gd name="connsiteY42" fmla="*/ 114108 h 2349825"/>
              <a:gd name="connsiteX43" fmla="*/ 560550 w 620967"/>
              <a:gd name="connsiteY43" fmla="*/ 0 h 2349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620967" h="2349825">
                <a:moveTo>
                  <a:pt x="16262" y="2349825"/>
                </a:moveTo>
                <a:cubicBezTo>
                  <a:pt x="15333" y="2334957"/>
                  <a:pt x="0" y="2332634"/>
                  <a:pt x="2323" y="2321947"/>
                </a:cubicBezTo>
                <a:cubicBezTo>
                  <a:pt x="4646" y="2311260"/>
                  <a:pt x="30201" y="2285705"/>
                  <a:pt x="30201" y="2285705"/>
                </a:cubicBezTo>
                <a:cubicBezTo>
                  <a:pt x="48322" y="2262473"/>
                  <a:pt x="89209" y="2217403"/>
                  <a:pt x="111047" y="2182556"/>
                </a:cubicBezTo>
                <a:cubicBezTo>
                  <a:pt x="132885" y="2147709"/>
                  <a:pt x="144501" y="2110538"/>
                  <a:pt x="161228" y="2076620"/>
                </a:cubicBezTo>
                <a:cubicBezTo>
                  <a:pt x="177955" y="2042702"/>
                  <a:pt x="200257" y="2007854"/>
                  <a:pt x="211408" y="1979047"/>
                </a:cubicBezTo>
                <a:cubicBezTo>
                  <a:pt x="222559" y="1950240"/>
                  <a:pt x="232781" y="1927008"/>
                  <a:pt x="228135" y="1903776"/>
                </a:cubicBezTo>
                <a:cubicBezTo>
                  <a:pt x="223489" y="1880544"/>
                  <a:pt x="182601" y="1851272"/>
                  <a:pt x="183530" y="1839656"/>
                </a:cubicBezTo>
                <a:cubicBezTo>
                  <a:pt x="184459" y="1828040"/>
                  <a:pt x="237893" y="1841515"/>
                  <a:pt x="233711" y="1834081"/>
                </a:cubicBezTo>
                <a:cubicBezTo>
                  <a:pt x="229529" y="1826647"/>
                  <a:pt x="160763" y="1806203"/>
                  <a:pt x="158440" y="1795052"/>
                </a:cubicBezTo>
                <a:cubicBezTo>
                  <a:pt x="156117" y="1783901"/>
                  <a:pt x="221631" y="1780184"/>
                  <a:pt x="219772" y="1767174"/>
                </a:cubicBezTo>
                <a:cubicBezTo>
                  <a:pt x="217914" y="1754164"/>
                  <a:pt x="165410" y="1736972"/>
                  <a:pt x="147289" y="1716993"/>
                </a:cubicBezTo>
                <a:cubicBezTo>
                  <a:pt x="129168" y="1697014"/>
                  <a:pt x="121269" y="1664954"/>
                  <a:pt x="111047" y="1647298"/>
                </a:cubicBezTo>
                <a:cubicBezTo>
                  <a:pt x="100825" y="1629642"/>
                  <a:pt x="95714" y="1627783"/>
                  <a:pt x="85957" y="1611056"/>
                </a:cubicBezTo>
                <a:cubicBezTo>
                  <a:pt x="76200" y="1594329"/>
                  <a:pt x="55756" y="1563664"/>
                  <a:pt x="52504" y="1546937"/>
                </a:cubicBezTo>
                <a:cubicBezTo>
                  <a:pt x="49252" y="1530210"/>
                  <a:pt x="63655" y="1526957"/>
                  <a:pt x="66443" y="1510695"/>
                </a:cubicBezTo>
                <a:cubicBezTo>
                  <a:pt x="69231" y="1494433"/>
                  <a:pt x="64584" y="1460980"/>
                  <a:pt x="69230" y="1449364"/>
                </a:cubicBezTo>
                <a:cubicBezTo>
                  <a:pt x="73876" y="1437748"/>
                  <a:pt x="86887" y="1454010"/>
                  <a:pt x="94321" y="1441000"/>
                </a:cubicBezTo>
                <a:cubicBezTo>
                  <a:pt x="101755" y="1427990"/>
                  <a:pt x="103149" y="1383385"/>
                  <a:pt x="113835" y="1371305"/>
                </a:cubicBezTo>
                <a:cubicBezTo>
                  <a:pt x="124521" y="1359225"/>
                  <a:pt x="144501" y="1375487"/>
                  <a:pt x="158440" y="1368517"/>
                </a:cubicBezTo>
                <a:cubicBezTo>
                  <a:pt x="172379" y="1361548"/>
                  <a:pt x="188176" y="1344356"/>
                  <a:pt x="197469" y="1329488"/>
                </a:cubicBezTo>
                <a:cubicBezTo>
                  <a:pt x="206762" y="1314620"/>
                  <a:pt x="207691" y="1292318"/>
                  <a:pt x="214196" y="1279308"/>
                </a:cubicBezTo>
                <a:cubicBezTo>
                  <a:pt x="220701" y="1266298"/>
                  <a:pt x="227671" y="1255147"/>
                  <a:pt x="236499" y="1251430"/>
                </a:cubicBezTo>
                <a:cubicBezTo>
                  <a:pt x="245327" y="1247713"/>
                  <a:pt x="260196" y="1260257"/>
                  <a:pt x="267165" y="1257005"/>
                </a:cubicBezTo>
                <a:cubicBezTo>
                  <a:pt x="274134" y="1253753"/>
                  <a:pt x="272741" y="1241672"/>
                  <a:pt x="278316" y="1231915"/>
                </a:cubicBezTo>
                <a:cubicBezTo>
                  <a:pt x="283891" y="1222158"/>
                  <a:pt x="299689" y="1213794"/>
                  <a:pt x="300618" y="1198461"/>
                </a:cubicBezTo>
                <a:cubicBezTo>
                  <a:pt x="301547" y="1183128"/>
                  <a:pt x="284356" y="1158967"/>
                  <a:pt x="283891" y="1139917"/>
                </a:cubicBezTo>
                <a:cubicBezTo>
                  <a:pt x="283426" y="1120867"/>
                  <a:pt x="291325" y="1103675"/>
                  <a:pt x="297830" y="1084161"/>
                </a:cubicBezTo>
                <a:cubicBezTo>
                  <a:pt x="304335" y="1064647"/>
                  <a:pt x="314558" y="1045132"/>
                  <a:pt x="322921" y="1022830"/>
                </a:cubicBezTo>
                <a:cubicBezTo>
                  <a:pt x="331284" y="1000528"/>
                  <a:pt x="342900" y="972185"/>
                  <a:pt x="348011" y="950347"/>
                </a:cubicBezTo>
                <a:cubicBezTo>
                  <a:pt x="353122" y="928509"/>
                  <a:pt x="352657" y="907601"/>
                  <a:pt x="353586" y="891803"/>
                </a:cubicBezTo>
                <a:cubicBezTo>
                  <a:pt x="354515" y="876005"/>
                  <a:pt x="342899" y="873217"/>
                  <a:pt x="353586" y="855561"/>
                </a:cubicBezTo>
                <a:cubicBezTo>
                  <a:pt x="364273" y="837905"/>
                  <a:pt x="402209" y="804867"/>
                  <a:pt x="417706" y="785866"/>
                </a:cubicBezTo>
                <a:cubicBezTo>
                  <a:pt x="433203" y="766865"/>
                  <a:pt x="433566" y="765640"/>
                  <a:pt x="446567" y="741554"/>
                </a:cubicBezTo>
                <a:cubicBezTo>
                  <a:pt x="459568" y="717468"/>
                  <a:pt x="486721" y="667544"/>
                  <a:pt x="495714" y="641349"/>
                </a:cubicBezTo>
                <a:cubicBezTo>
                  <a:pt x="504707" y="615154"/>
                  <a:pt x="512394" y="595354"/>
                  <a:pt x="500526" y="584386"/>
                </a:cubicBezTo>
                <a:cubicBezTo>
                  <a:pt x="488658" y="573418"/>
                  <a:pt x="434836" y="591409"/>
                  <a:pt x="424503" y="575541"/>
                </a:cubicBezTo>
                <a:cubicBezTo>
                  <a:pt x="419025" y="567490"/>
                  <a:pt x="445612" y="542842"/>
                  <a:pt x="467657" y="536077"/>
                </a:cubicBezTo>
                <a:lnTo>
                  <a:pt x="533528" y="534949"/>
                </a:lnTo>
                <a:lnTo>
                  <a:pt x="567762" y="497716"/>
                </a:lnTo>
                <a:lnTo>
                  <a:pt x="585218" y="351607"/>
                </a:lnTo>
                <a:cubicBezTo>
                  <a:pt x="585280" y="350327"/>
                  <a:pt x="585341" y="277632"/>
                  <a:pt x="585403" y="276352"/>
                </a:cubicBezTo>
                <a:lnTo>
                  <a:pt x="613177" y="114108"/>
                </a:lnTo>
                <a:cubicBezTo>
                  <a:pt x="620967" y="67409"/>
                  <a:pt x="556638" y="23772"/>
                  <a:pt x="560550" y="0"/>
                </a:cubicBezTo>
              </a:path>
            </a:pathLst>
          </a:cu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cxnSp>
        <p:nvCxnSpPr>
          <p:cNvPr id="48" name="直接连接符 47"/>
          <p:cNvCxnSpPr/>
          <p:nvPr/>
        </p:nvCxnSpPr>
        <p:spPr>
          <a:xfrm rot="5400000">
            <a:off x="5143504" y="5143512"/>
            <a:ext cx="928694" cy="35719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5429256" y="5500702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cxnSp>
        <p:nvCxnSpPr>
          <p:cNvPr id="50" name="直接连接符 49"/>
          <p:cNvCxnSpPr/>
          <p:nvPr/>
        </p:nvCxnSpPr>
        <p:spPr>
          <a:xfrm rot="5964299">
            <a:off x="3506071" y="4666388"/>
            <a:ext cx="928694" cy="35719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/>
          <p:cNvSpPr txBox="1"/>
          <p:nvPr/>
        </p:nvSpPr>
        <p:spPr>
          <a:xfrm>
            <a:off x="3714744" y="4786322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cxnSp>
        <p:nvCxnSpPr>
          <p:cNvPr id="52" name="直接连接符 51"/>
          <p:cNvCxnSpPr/>
          <p:nvPr/>
        </p:nvCxnSpPr>
        <p:spPr>
          <a:xfrm rot="10800000" flipV="1">
            <a:off x="4143372" y="1142984"/>
            <a:ext cx="714381" cy="701897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/>
          <p:cNvSpPr txBox="1"/>
          <p:nvPr/>
        </p:nvSpPr>
        <p:spPr>
          <a:xfrm>
            <a:off x="4643438" y="1357298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grpSp>
        <p:nvGrpSpPr>
          <p:cNvPr id="4" name="组合 56"/>
          <p:cNvGrpSpPr/>
          <p:nvPr/>
        </p:nvGrpSpPr>
        <p:grpSpPr>
          <a:xfrm>
            <a:off x="4286248" y="4572008"/>
            <a:ext cx="434269" cy="928694"/>
            <a:chOff x="3867144" y="4533036"/>
            <a:chExt cx="434269" cy="928694"/>
          </a:xfrm>
        </p:grpSpPr>
        <p:cxnSp>
          <p:nvCxnSpPr>
            <p:cNvPr id="58" name="直接连接符 57"/>
            <p:cNvCxnSpPr/>
            <p:nvPr/>
          </p:nvCxnSpPr>
          <p:spPr>
            <a:xfrm rot="5964299">
              <a:off x="3658471" y="4818788"/>
              <a:ext cx="928694" cy="357190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TextBox 58"/>
            <p:cNvSpPr txBox="1"/>
            <p:nvPr/>
          </p:nvSpPr>
          <p:spPr>
            <a:xfrm>
              <a:off x="3867144" y="4938722"/>
              <a:ext cx="2143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 smtClean="0">
                  <a:solidFill>
                    <a:srgbClr val="FF0000"/>
                  </a:solidFill>
                </a:rPr>
                <a:t>F</a:t>
              </a:r>
              <a:endParaRPr lang="zh-CN" altLang="en-US" sz="1400" dirty="0">
                <a:solidFill>
                  <a:srgbClr val="FF0000"/>
                </a:solidFill>
              </a:endParaRPr>
            </a:p>
          </p:txBody>
        </p:sp>
      </p:grpSp>
      <p:sp>
        <p:nvSpPr>
          <p:cNvPr id="34" name="任意多边形 33"/>
          <p:cNvSpPr/>
          <p:nvPr/>
        </p:nvSpPr>
        <p:spPr>
          <a:xfrm>
            <a:off x="3965713" y="5160618"/>
            <a:ext cx="408170" cy="203199"/>
          </a:xfrm>
          <a:custGeom>
            <a:avLst/>
            <a:gdLst>
              <a:gd name="connsiteX0" fmla="*/ 0 w 445032"/>
              <a:gd name="connsiteY0" fmla="*/ 202306 h 202306"/>
              <a:gd name="connsiteX1" fmla="*/ 66261 w 445032"/>
              <a:gd name="connsiteY1" fmla="*/ 145985 h 202306"/>
              <a:gd name="connsiteX2" fmla="*/ 168965 w 445032"/>
              <a:gd name="connsiteY2" fmla="*/ 79724 h 202306"/>
              <a:gd name="connsiteX3" fmla="*/ 304800 w 445032"/>
              <a:gd name="connsiteY3" fmla="*/ 26715 h 202306"/>
              <a:gd name="connsiteX4" fmla="*/ 443948 w 445032"/>
              <a:gd name="connsiteY4" fmla="*/ 211 h 202306"/>
              <a:gd name="connsiteX5" fmla="*/ 440635 w 445032"/>
              <a:gd name="connsiteY5" fmla="*/ 211 h 202306"/>
              <a:gd name="connsiteX6" fmla="*/ 397565 w 445032"/>
              <a:gd name="connsiteY6" fmla="*/ 59846 h 202306"/>
              <a:gd name="connsiteX7" fmla="*/ 334617 w 445032"/>
              <a:gd name="connsiteY7" fmla="*/ 109541 h 202306"/>
              <a:gd name="connsiteX8" fmla="*/ 251791 w 445032"/>
              <a:gd name="connsiteY8" fmla="*/ 145985 h 202306"/>
              <a:gd name="connsiteX9" fmla="*/ 182217 w 445032"/>
              <a:gd name="connsiteY9" fmla="*/ 175802 h 202306"/>
              <a:gd name="connsiteX10" fmla="*/ 49696 w 445032"/>
              <a:gd name="connsiteY10" fmla="*/ 172489 h 202306"/>
              <a:gd name="connsiteX11" fmla="*/ 49696 w 445032"/>
              <a:gd name="connsiteY11" fmla="*/ 172489 h 202306"/>
              <a:gd name="connsiteX12" fmla="*/ 49696 w 445032"/>
              <a:gd name="connsiteY12" fmla="*/ 162550 h 202306"/>
              <a:gd name="connsiteX0" fmla="*/ 0 w 445032"/>
              <a:gd name="connsiteY0" fmla="*/ 202306 h 202306"/>
              <a:gd name="connsiteX1" fmla="*/ 66261 w 445032"/>
              <a:gd name="connsiteY1" fmla="*/ 145985 h 202306"/>
              <a:gd name="connsiteX2" fmla="*/ 168965 w 445032"/>
              <a:gd name="connsiteY2" fmla="*/ 79724 h 202306"/>
              <a:gd name="connsiteX3" fmla="*/ 304800 w 445032"/>
              <a:gd name="connsiteY3" fmla="*/ 26715 h 202306"/>
              <a:gd name="connsiteX4" fmla="*/ 443948 w 445032"/>
              <a:gd name="connsiteY4" fmla="*/ 211 h 202306"/>
              <a:gd name="connsiteX5" fmla="*/ 369165 w 445032"/>
              <a:gd name="connsiteY5" fmla="*/ 211 h 202306"/>
              <a:gd name="connsiteX6" fmla="*/ 397565 w 445032"/>
              <a:gd name="connsiteY6" fmla="*/ 59846 h 202306"/>
              <a:gd name="connsiteX7" fmla="*/ 334617 w 445032"/>
              <a:gd name="connsiteY7" fmla="*/ 109541 h 202306"/>
              <a:gd name="connsiteX8" fmla="*/ 251791 w 445032"/>
              <a:gd name="connsiteY8" fmla="*/ 145985 h 202306"/>
              <a:gd name="connsiteX9" fmla="*/ 182217 w 445032"/>
              <a:gd name="connsiteY9" fmla="*/ 175802 h 202306"/>
              <a:gd name="connsiteX10" fmla="*/ 49696 w 445032"/>
              <a:gd name="connsiteY10" fmla="*/ 172489 h 202306"/>
              <a:gd name="connsiteX11" fmla="*/ 49696 w 445032"/>
              <a:gd name="connsiteY11" fmla="*/ 172489 h 202306"/>
              <a:gd name="connsiteX12" fmla="*/ 49696 w 445032"/>
              <a:gd name="connsiteY12" fmla="*/ 162550 h 202306"/>
              <a:gd name="connsiteX0" fmla="*/ 0 w 441711"/>
              <a:gd name="connsiteY0" fmla="*/ 202095 h 202095"/>
              <a:gd name="connsiteX1" fmla="*/ 66261 w 441711"/>
              <a:gd name="connsiteY1" fmla="*/ 145774 h 202095"/>
              <a:gd name="connsiteX2" fmla="*/ 168965 w 441711"/>
              <a:gd name="connsiteY2" fmla="*/ 79513 h 202095"/>
              <a:gd name="connsiteX3" fmla="*/ 304800 w 441711"/>
              <a:gd name="connsiteY3" fmla="*/ 26504 h 202095"/>
              <a:gd name="connsiteX4" fmla="*/ 369165 w 441711"/>
              <a:gd name="connsiteY4" fmla="*/ 0 h 202095"/>
              <a:gd name="connsiteX5" fmla="*/ 397565 w 441711"/>
              <a:gd name="connsiteY5" fmla="*/ 59635 h 202095"/>
              <a:gd name="connsiteX6" fmla="*/ 334617 w 441711"/>
              <a:gd name="connsiteY6" fmla="*/ 109330 h 202095"/>
              <a:gd name="connsiteX7" fmla="*/ 251791 w 441711"/>
              <a:gd name="connsiteY7" fmla="*/ 145774 h 202095"/>
              <a:gd name="connsiteX8" fmla="*/ 182217 w 441711"/>
              <a:gd name="connsiteY8" fmla="*/ 175591 h 202095"/>
              <a:gd name="connsiteX9" fmla="*/ 49696 w 441711"/>
              <a:gd name="connsiteY9" fmla="*/ 172278 h 202095"/>
              <a:gd name="connsiteX10" fmla="*/ 49696 w 441711"/>
              <a:gd name="connsiteY10" fmla="*/ 172278 h 202095"/>
              <a:gd name="connsiteX11" fmla="*/ 49696 w 441711"/>
              <a:gd name="connsiteY11" fmla="*/ 162339 h 202095"/>
              <a:gd name="connsiteX0" fmla="*/ 0 w 374134"/>
              <a:gd name="connsiteY0" fmla="*/ 202095 h 202095"/>
              <a:gd name="connsiteX1" fmla="*/ 66261 w 374134"/>
              <a:gd name="connsiteY1" fmla="*/ 145774 h 202095"/>
              <a:gd name="connsiteX2" fmla="*/ 168965 w 374134"/>
              <a:gd name="connsiteY2" fmla="*/ 79513 h 202095"/>
              <a:gd name="connsiteX3" fmla="*/ 304800 w 374134"/>
              <a:gd name="connsiteY3" fmla="*/ 26504 h 202095"/>
              <a:gd name="connsiteX4" fmla="*/ 369165 w 374134"/>
              <a:gd name="connsiteY4" fmla="*/ 0 h 202095"/>
              <a:gd name="connsiteX5" fmla="*/ 334617 w 374134"/>
              <a:gd name="connsiteY5" fmla="*/ 109330 h 202095"/>
              <a:gd name="connsiteX6" fmla="*/ 251791 w 374134"/>
              <a:gd name="connsiteY6" fmla="*/ 145774 h 202095"/>
              <a:gd name="connsiteX7" fmla="*/ 182217 w 374134"/>
              <a:gd name="connsiteY7" fmla="*/ 175591 h 202095"/>
              <a:gd name="connsiteX8" fmla="*/ 49696 w 374134"/>
              <a:gd name="connsiteY8" fmla="*/ 172278 h 202095"/>
              <a:gd name="connsiteX9" fmla="*/ 49696 w 374134"/>
              <a:gd name="connsiteY9" fmla="*/ 172278 h 202095"/>
              <a:gd name="connsiteX10" fmla="*/ 49696 w 374134"/>
              <a:gd name="connsiteY10" fmla="*/ 162339 h 202095"/>
              <a:gd name="connsiteX0" fmla="*/ 0 w 380209"/>
              <a:gd name="connsiteY0" fmla="*/ 203199 h 203199"/>
              <a:gd name="connsiteX1" fmla="*/ 66261 w 380209"/>
              <a:gd name="connsiteY1" fmla="*/ 146878 h 203199"/>
              <a:gd name="connsiteX2" fmla="*/ 168965 w 380209"/>
              <a:gd name="connsiteY2" fmla="*/ 80617 h 203199"/>
              <a:gd name="connsiteX3" fmla="*/ 304800 w 380209"/>
              <a:gd name="connsiteY3" fmla="*/ 27608 h 203199"/>
              <a:gd name="connsiteX4" fmla="*/ 369165 w 380209"/>
              <a:gd name="connsiteY4" fmla="*/ 1104 h 203199"/>
              <a:gd name="connsiteX5" fmla="*/ 371062 w 380209"/>
              <a:gd name="connsiteY5" fmla="*/ 20982 h 203199"/>
              <a:gd name="connsiteX6" fmla="*/ 334617 w 380209"/>
              <a:gd name="connsiteY6" fmla="*/ 110434 h 203199"/>
              <a:gd name="connsiteX7" fmla="*/ 251791 w 380209"/>
              <a:gd name="connsiteY7" fmla="*/ 146878 h 203199"/>
              <a:gd name="connsiteX8" fmla="*/ 182217 w 380209"/>
              <a:gd name="connsiteY8" fmla="*/ 176695 h 203199"/>
              <a:gd name="connsiteX9" fmla="*/ 49696 w 380209"/>
              <a:gd name="connsiteY9" fmla="*/ 173382 h 203199"/>
              <a:gd name="connsiteX10" fmla="*/ 49696 w 380209"/>
              <a:gd name="connsiteY10" fmla="*/ 173382 h 203199"/>
              <a:gd name="connsiteX11" fmla="*/ 49696 w 380209"/>
              <a:gd name="connsiteY11" fmla="*/ 163443 h 203199"/>
              <a:gd name="connsiteX0" fmla="*/ 0 w 380209"/>
              <a:gd name="connsiteY0" fmla="*/ 203199 h 203199"/>
              <a:gd name="connsiteX1" fmla="*/ 66261 w 380209"/>
              <a:gd name="connsiteY1" fmla="*/ 146878 h 203199"/>
              <a:gd name="connsiteX2" fmla="*/ 168965 w 380209"/>
              <a:gd name="connsiteY2" fmla="*/ 80617 h 203199"/>
              <a:gd name="connsiteX3" fmla="*/ 304800 w 380209"/>
              <a:gd name="connsiteY3" fmla="*/ 27608 h 203199"/>
              <a:gd name="connsiteX4" fmla="*/ 369165 w 380209"/>
              <a:gd name="connsiteY4" fmla="*/ 1104 h 203199"/>
              <a:gd name="connsiteX5" fmla="*/ 371062 w 380209"/>
              <a:gd name="connsiteY5" fmla="*/ 20982 h 203199"/>
              <a:gd name="connsiteX6" fmla="*/ 334617 w 380209"/>
              <a:gd name="connsiteY6" fmla="*/ 110434 h 203199"/>
              <a:gd name="connsiteX7" fmla="*/ 251791 w 380209"/>
              <a:gd name="connsiteY7" fmla="*/ 146878 h 203199"/>
              <a:gd name="connsiteX8" fmla="*/ 182217 w 380209"/>
              <a:gd name="connsiteY8" fmla="*/ 176695 h 203199"/>
              <a:gd name="connsiteX9" fmla="*/ 49696 w 380209"/>
              <a:gd name="connsiteY9" fmla="*/ 173382 h 203199"/>
              <a:gd name="connsiteX10" fmla="*/ 49696 w 380209"/>
              <a:gd name="connsiteY10" fmla="*/ 173382 h 203199"/>
              <a:gd name="connsiteX11" fmla="*/ 49696 w 380209"/>
              <a:gd name="connsiteY11" fmla="*/ 163443 h 203199"/>
              <a:gd name="connsiteX0" fmla="*/ 0 w 408170"/>
              <a:gd name="connsiteY0" fmla="*/ 203199 h 203199"/>
              <a:gd name="connsiteX1" fmla="*/ 66261 w 408170"/>
              <a:gd name="connsiteY1" fmla="*/ 146878 h 203199"/>
              <a:gd name="connsiteX2" fmla="*/ 168965 w 408170"/>
              <a:gd name="connsiteY2" fmla="*/ 80617 h 203199"/>
              <a:gd name="connsiteX3" fmla="*/ 304800 w 408170"/>
              <a:gd name="connsiteY3" fmla="*/ 27608 h 203199"/>
              <a:gd name="connsiteX4" fmla="*/ 369165 w 408170"/>
              <a:gd name="connsiteY4" fmla="*/ 1104 h 203199"/>
              <a:gd name="connsiteX5" fmla="*/ 371062 w 408170"/>
              <a:gd name="connsiteY5" fmla="*/ 20982 h 203199"/>
              <a:gd name="connsiteX6" fmla="*/ 334617 w 408170"/>
              <a:gd name="connsiteY6" fmla="*/ 110434 h 203199"/>
              <a:gd name="connsiteX7" fmla="*/ 251791 w 408170"/>
              <a:gd name="connsiteY7" fmla="*/ 146878 h 203199"/>
              <a:gd name="connsiteX8" fmla="*/ 182217 w 408170"/>
              <a:gd name="connsiteY8" fmla="*/ 176695 h 203199"/>
              <a:gd name="connsiteX9" fmla="*/ 49696 w 408170"/>
              <a:gd name="connsiteY9" fmla="*/ 173382 h 203199"/>
              <a:gd name="connsiteX10" fmla="*/ 49696 w 408170"/>
              <a:gd name="connsiteY10" fmla="*/ 173382 h 203199"/>
              <a:gd name="connsiteX11" fmla="*/ 49696 w 408170"/>
              <a:gd name="connsiteY11" fmla="*/ 163443 h 203199"/>
              <a:gd name="connsiteX0" fmla="*/ 0 w 408170"/>
              <a:gd name="connsiteY0" fmla="*/ 203199 h 203199"/>
              <a:gd name="connsiteX1" fmla="*/ 66261 w 408170"/>
              <a:gd name="connsiteY1" fmla="*/ 146878 h 203199"/>
              <a:gd name="connsiteX2" fmla="*/ 168965 w 408170"/>
              <a:gd name="connsiteY2" fmla="*/ 80617 h 203199"/>
              <a:gd name="connsiteX3" fmla="*/ 304800 w 408170"/>
              <a:gd name="connsiteY3" fmla="*/ 27608 h 203199"/>
              <a:gd name="connsiteX4" fmla="*/ 369165 w 408170"/>
              <a:gd name="connsiteY4" fmla="*/ 1104 h 203199"/>
              <a:gd name="connsiteX5" fmla="*/ 371062 w 408170"/>
              <a:gd name="connsiteY5" fmla="*/ 20982 h 203199"/>
              <a:gd name="connsiteX6" fmla="*/ 334617 w 408170"/>
              <a:gd name="connsiteY6" fmla="*/ 110434 h 203199"/>
              <a:gd name="connsiteX7" fmla="*/ 251791 w 408170"/>
              <a:gd name="connsiteY7" fmla="*/ 146878 h 203199"/>
              <a:gd name="connsiteX8" fmla="*/ 182217 w 408170"/>
              <a:gd name="connsiteY8" fmla="*/ 176695 h 203199"/>
              <a:gd name="connsiteX9" fmla="*/ 49696 w 408170"/>
              <a:gd name="connsiteY9" fmla="*/ 173382 h 203199"/>
              <a:gd name="connsiteX10" fmla="*/ 49696 w 408170"/>
              <a:gd name="connsiteY10" fmla="*/ 173382 h 203199"/>
              <a:gd name="connsiteX11" fmla="*/ 49696 w 408170"/>
              <a:gd name="connsiteY11" fmla="*/ 163443 h 203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8170" h="203199">
                <a:moveTo>
                  <a:pt x="0" y="203199"/>
                </a:moveTo>
                <a:lnTo>
                  <a:pt x="66261" y="146878"/>
                </a:lnTo>
                <a:lnTo>
                  <a:pt x="168965" y="80617"/>
                </a:lnTo>
                <a:lnTo>
                  <a:pt x="304800" y="27608"/>
                </a:lnTo>
                <a:lnTo>
                  <a:pt x="369165" y="1104"/>
                </a:lnTo>
                <a:cubicBezTo>
                  <a:pt x="380209" y="0"/>
                  <a:pt x="342656" y="50787"/>
                  <a:pt x="371062" y="20982"/>
                </a:cubicBezTo>
                <a:cubicBezTo>
                  <a:pt x="408170" y="85148"/>
                  <a:pt x="354495" y="89451"/>
                  <a:pt x="334617" y="110434"/>
                </a:cubicBezTo>
                <a:lnTo>
                  <a:pt x="251791" y="146878"/>
                </a:lnTo>
                <a:lnTo>
                  <a:pt x="182217" y="176695"/>
                </a:lnTo>
                <a:lnTo>
                  <a:pt x="49696" y="173382"/>
                </a:lnTo>
                <a:lnTo>
                  <a:pt x="49696" y="173382"/>
                </a:lnTo>
                <a:lnTo>
                  <a:pt x="49696" y="163443"/>
                </a:lnTo>
              </a:path>
            </a:pathLst>
          </a:custGeom>
          <a:solidFill>
            <a:srgbClr val="00B0F0">
              <a:alpha val="69804"/>
            </a:srgbClr>
          </a:solidFill>
          <a:ln w="3175">
            <a:solidFill>
              <a:srgbClr val="4A7EBB">
                <a:alpha val="6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任意多边形 36"/>
          <p:cNvSpPr/>
          <p:nvPr/>
        </p:nvSpPr>
        <p:spPr>
          <a:xfrm>
            <a:off x="3808686" y="4794152"/>
            <a:ext cx="426279" cy="714514"/>
          </a:xfrm>
          <a:custGeom>
            <a:avLst/>
            <a:gdLst>
              <a:gd name="connsiteX0" fmla="*/ 426279 w 426279"/>
              <a:gd name="connsiteY0" fmla="*/ 1229139 h 1314175"/>
              <a:gd name="connsiteX1" fmla="*/ 297070 w 426279"/>
              <a:gd name="connsiteY1" fmla="*/ 1285461 h 1314175"/>
              <a:gd name="connsiteX2" fmla="*/ 147983 w 426279"/>
              <a:gd name="connsiteY2" fmla="*/ 1311966 h 1314175"/>
              <a:gd name="connsiteX3" fmla="*/ 32027 w 426279"/>
              <a:gd name="connsiteY3" fmla="*/ 1272209 h 1314175"/>
              <a:gd name="connsiteX4" fmla="*/ 18774 w 426279"/>
              <a:gd name="connsiteY4" fmla="*/ 1212574 h 1314175"/>
              <a:gd name="connsiteX5" fmla="*/ 5522 w 426279"/>
              <a:gd name="connsiteY5" fmla="*/ 1159566 h 1314175"/>
              <a:gd name="connsiteX6" fmla="*/ 51905 w 426279"/>
              <a:gd name="connsiteY6" fmla="*/ 1043609 h 1314175"/>
              <a:gd name="connsiteX7" fmla="*/ 78409 w 426279"/>
              <a:gd name="connsiteY7" fmla="*/ 901148 h 1314175"/>
              <a:gd name="connsiteX8" fmla="*/ 134731 w 426279"/>
              <a:gd name="connsiteY8" fmla="*/ 781879 h 1314175"/>
              <a:gd name="connsiteX9" fmla="*/ 174487 w 426279"/>
              <a:gd name="connsiteY9" fmla="*/ 702366 h 1314175"/>
              <a:gd name="connsiteX10" fmla="*/ 210931 w 426279"/>
              <a:gd name="connsiteY10" fmla="*/ 642731 h 1314175"/>
              <a:gd name="connsiteX11" fmla="*/ 220870 w 426279"/>
              <a:gd name="connsiteY11" fmla="*/ 599661 h 1314175"/>
              <a:gd name="connsiteX12" fmla="*/ 194366 w 426279"/>
              <a:gd name="connsiteY12" fmla="*/ 467139 h 1314175"/>
              <a:gd name="connsiteX13" fmla="*/ 187740 w 426279"/>
              <a:gd name="connsiteY13" fmla="*/ 347870 h 1314175"/>
              <a:gd name="connsiteX14" fmla="*/ 147983 w 426279"/>
              <a:gd name="connsiteY14" fmla="*/ 301487 h 1314175"/>
              <a:gd name="connsiteX15" fmla="*/ 141357 w 426279"/>
              <a:gd name="connsiteY15" fmla="*/ 235226 h 1314175"/>
              <a:gd name="connsiteX16" fmla="*/ 147983 w 426279"/>
              <a:gd name="connsiteY16" fmla="*/ 106018 h 1314175"/>
              <a:gd name="connsiteX17" fmla="*/ 151296 w 426279"/>
              <a:gd name="connsiteY17" fmla="*/ 0 h 1314175"/>
              <a:gd name="connsiteX0" fmla="*/ 426279 w 426279"/>
              <a:gd name="connsiteY0" fmla="*/ 1123121 h 1208157"/>
              <a:gd name="connsiteX1" fmla="*/ 297070 w 426279"/>
              <a:gd name="connsiteY1" fmla="*/ 1179443 h 1208157"/>
              <a:gd name="connsiteX2" fmla="*/ 147983 w 426279"/>
              <a:gd name="connsiteY2" fmla="*/ 1205948 h 1208157"/>
              <a:gd name="connsiteX3" fmla="*/ 32027 w 426279"/>
              <a:gd name="connsiteY3" fmla="*/ 1166191 h 1208157"/>
              <a:gd name="connsiteX4" fmla="*/ 18774 w 426279"/>
              <a:gd name="connsiteY4" fmla="*/ 1106556 h 1208157"/>
              <a:gd name="connsiteX5" fmla="*/ 5522 w 426279"/>
              <a:gd name="connsiteY5" fmla="*/ 1053548 h 1208157"/>
              <a:gd name="connsiteX6" fmla="*/ 51905 w 426279"/>
              <a:gd name="connsiteY6" fmla="*/ 937591 h 1208157"/>
              <a:gd name="connsiteX7" fmla="*/ 78409 w 426279"/>
              <a:gd name="connsiteY7" fmla="*/ 795130 h 1208157"/>
              <a:gd name="connsiteX8" fmla="*/ 134731 w 426279"/>
              <a:gd name="connsiteY8" fmla="*/ 675861 h 1208157"/>
              <a:gd name="connsiteX9" fmla="*/ 174487 w 426279"/>
              <a:gd name="connsiteY9" fmla="*/ 596348 h 1208157"/>
              <a:gd name="connsiteX10" fmla="*/ 210931 w 426279"/>
              <a:gd name="connsiteY10" fmla="*/ 536713 h 1208157"/>
              <a:gd name="connsiteX11" fmla="*/ 220870 w 426279"/>
              <a:gd name="connsiteY11" fmla="*/ 493643 h 1208157"/>
              <a:gd name="connsiteX12" fmla="*/ 194366 w 426279"/>
              <a:gd name="connsiteY12" fmla="*/ 361121 h 1208157"/>
              <a:gd name="connsiteX13" fmla="*/ 187740 w 426279"/>
              <a:gd name="connsiteY13" fmla="*/ 241852 h 1208157"/>
              <a:gd name="connsiteX14" fmla="*/ 147983 w 426279"/>
              <a:gd name="connsiteY14" fmla="*/ 195469 h 1208157"/>
              <a:gd name="connsiteX15" fmla="*/ 141357 w 426279"/>
              <a:gd name="connsiteY15" fmla="*/ 129208 h 1208157"/>
              <a:gd name="connsiteX16" fmla="*/ 147983 w 426279"/>
              <a:gd name="connsiteY16" fmla="*/ 0 h 1208157"/>
              <a:gd name="connsiteX0" fmla="*/ 426279 w 426279"/>
              <a:gd name="connsiteY0" fmla="*/ 993913 h 1078949"/>
              <a:gd name="connsiteX1" fmla="*/ 297070 w 426279"/>
              <a:gd name="connsiteY1" fmla="*/ 1050235 h 1078949"/>
              <a:gd name="connsiteX2" fmla="*/ 147983 w 426279"/>
              <a:gd name="connsiteY2" fmla="*/ 1076740 h 1078949"/>
              <a:gd name="connsiteX3" fmla="*/ 32027 w 426279"/>
              <a:gd name="connsiteY3" fmla="*/ 1036983 h 1078949"/>
              <a:gd name="connsiteX4" fmla="*/ 18774 w 426279"/>
              <a:gd name="connsiteY4" fmla="*/ 977348 h 1078949"/>
              <a:gd name="connsiteX5" fmla="*/ 5522 w 426279"/>
              <a:gd name="connsiteY5" fmla="*/ 924340 h 1078949"/>
              <a:gd name="connsiteX6" fmla="*/ 51905 w 426279"/>
              <a:gd name="connsiteY6" fmla="*/ 808383 h 1078949"/>
              <a:gd name="connsiteX7" fmla="*/ 78409 w 426279"/>
              <a:gd name="connsiteY7" fmla="*/ 665922 h 1078949"/>
              <a:gd name="connsiteX8" fmla="*/ 134731 w 426279"/>
              <a:gd name="connsiteY8" fmla="*/ 546653 h 1078949"/>
              <a:gd name="connsiteX9" fmla="*/ 174487 w 426279"/>
              <a:gd name="connsiteY9" fmla="*/ 467140 h 1078949"/>
              <a:gd name="connsiteX10" fmla="*/ 210931 w 426279"/>
              <a:gd name="connsiteY10" fmla="*/ 407505 h 1078949"/>
              <a:gd name="connsiteX11" fmla="*/ 220870 w 426279"/>
              <a:gd name="connsiteY11" fmla="*/ 364435 h 1078949"/>
              <a:gd name="connsiteX12" fmla="*/ 194366 w 426279"/>
              <a:gd name="connsiteY12" fmla="*/ 231913 h 1078949"/>
              <a:gd name="connsiteX13" fmla="*/ 187740 w 426279"/>
              <a:gd name="connsiteY13" fmla="*/ 112644 h 1078949"/>
              <a:gd name="connsiteX14" fmla="*/ 147983 w 426279"/>
              <a:gd name="connsiteY14" fmla="*/ 66261 h 1078949"/>
              <a:gd name="connsiteX15" fmla="*/ 141357 w 426279"/>
              <a:gd name="connsiteY15" fmla="*/ 0 h 1078949"/>
              <a:gd name="connsiteX0" fmla="*/ 426279 w 426279"/>
              <a:gd name="connsiteY0" fmla="*/ 927652 h 1012688"/>
              <a:gd name="connsiteX1" fmla="*/ 297070 w 426279"/>
              <a:gd name="connsiteY1" fmla="*/ 983974 h 1012688"/>
              <a:gd name="connsiteX2" fmla="*/ 147983 w 426279"/>
              <a:gd name="connsiteY2" fmla="*/ 1010479 h 1012688"/>
              <a:gd name="connsiteX3" fmla="*/ 32027 w 426279"/>
              <a:gd name="connsiteY3" fmla="*/ 970722 h 1012688"/>
              <a:gd name="connsiteX4" fmla="*/ 18774 w 426279"/>
              <a:gd name="connsiteY4" fmla="*/ 911087 h 1012688"/>
              <a:gd name="connsiteX5" fmla="*/ 5522 w 426279"/>
              <a:gd name="connsiteY5" fmla="*/ 858079 h 1012688"/>
              <a:gd name="connsiteX6" fmla="*/ 51905 w 426279"/>
              <a:gd name="connsiteY6" fmla="*/ 742122 h 1012688"/>
              <a:gd name="connsiteX7" fmla="*/ 78409 w 426279"/>
              <a:gd name="connsiteY7" fmla="*/ 599661 h 1012688"/>
              <a:gd name="connsiteX8" fmla="*/ 134731 w 426279"/>
              <a:gd name="connsiteY8" fmla="*/ 480392 h 1012688"/>
              <a:gd name="connsiteX9" fmla="*/ 174487 w 426279"/>
              <a:gd name="connsiteY9" fmla="*/ 400879 h 1012688"/>
              <a:gd name="connsiteX10" fmla="*/ 210931 w 426279"/>
              <a:gd name="connsiteY10" fmla="*/ 341244 h 1012688"/>
              <a:gd name="connsiteX11" fmla="*/ 220870 w 426279"/>
              <a:gd name="connsiteY11" fmla="*/ 298174 h 1012688"/>
              <a:gd name="connsiteX12" fmla="*/ 194366 w 426279"/>
              <a:gd name="connsiteY12" fmla="*/ 165652 h 1012688"/>
              <a:gd name="connsiteX13" fmla="*/ 187740 w 426279"/>
              <a:gd name="connsiteY13" fmla="*/ 46383 h 1012688"/>
              <a:gd name="connsiteX14" fmla="*/ 147983 w 426279"/>
              <a:gd name="connsiteY14" fmla="*/ 0 h 1012688"/>
              <a:gd name="connsiteX0" fmla="*/ 426279 w 426279"/>
              <a:gd name="connsiteY0" fmla="*/ 881269 h 966305"/>
              <a:gd name="connsiteX1" fmla="*/ 297070 w 426279"/>
              <a:gd name="connsiteY1" fmla="*/ 937591 h 966305"/>
              <a:gd name="connsiteX2" fmla="*/ 147983 w 426279"/>
              <a:gd name="connsiteY2" fmla="*/ 964096 h 966305"/>
              <a:gd name="connsiteX3" fmla="*/ 32027 w 426279"/>
              <a:gd name="connsiteY3" fmla="*/ 924339 h 966305"/>
              <a:gd name="connsiteX4" fmla="*/ 18774 w 426279"/>
              <a:gd name="connsiteY4" fmla="*/ 864704 h 966305"/>
              <a:gd name="connsiteX5" fmla="*/ 5522 w 426279"/>
              <a:gd name="connsiteY5" fmla="*/ 811696 h 966305"/>
              <a:gd name="connsiteX6" fmla="*/ 51905 w 426279"/>
              <a:gd name="connsiteY6" fmla="*/ 695739 h 966305"/>
              <a:gd name="connsiteX7" fmla="*/ 78409 w 426279"/>
              <a:gd name="connsiteY7" fmla="*/ 553278 h 966305"/>
              <a:gd name="connsiteX8" fmla="*/ 134731 w 426279"/>
              <a:gd name="connsiteY8" fmla="*/ 434009 h 966305"/>
              <a:gd name="connsiteX9" fmla="*/ 174487 w 426279"/>
              <a:gd name="connsiteY9" fmla="*/ 354496 h 966305"/>
              <a:gd name="connsiteX10" fmla="*/ 210931 w 426279"/>
              <a:gd name="connsiteY10" fmla="*/ 294861 h 966305"/>
              <a:gd name="connsiteX11" fmla="*/ 220870 w 426279"/>
              <a:gd name="connsiteY11" fmla="*/ 251791 h 966305"/>
              <a:gd name="connsiteX12" fmla="*/ 194366 w 426279"/>
              <a:gd name="connsiteY12" fmla="*/ 119269 h 966305"/>
              <a:gd name="connsiteX13" fmla="*/ 187740 w 426279"/>
              <a:gd name="connsiteY13" fmla="*/ 0 h 966305"/>
              <a:gd name="connsiteX0" fmla="*/ 426279 w 426279"/>
              <a:gd name="connsiteY0" fmla="*/ 762000 h 847036"/>
              <a:gd name="connsiteX1" fmla="*/ 297070 w 426279"/>
              <a:gd name="connsiteY1" fmla="*/ 818322 h 847036"/>
              <a:gd name="connsiteX2" fmla="*/ 147983 w 426279"/>
              <a:gd name="connsiteY2" fmla="*/ 844827 h 847036"/>
              <a:gd name="connsiteX3" fmla="*/ 32027 w 426279"/>
              <a:gd name="connsiteY3" fmla="*/ 805070 h 847036"/>
              <a:gd name="connsiteX4" fmla="*/ 18774 w 426279"/>
              <a:gd name="connsiteY4" fmla="*/ 745435 h 847036"/>
              <a:gd name="connsiteX5" fmla="*/ 5522 w 426279"/>
              <a:gd name="connsiteY5" fmla="*/ 692427 h 847036"/>
              <a:gd name="connsiteX6" fmla="*/ 51905 w 426279"/>
              <a:gd name="connsiteY6" fmla="*/ 576470 h 847036"/>
              <a:gd name="connsiteX7" fmla="*/ 78409 w 426279"/>
              <a:gd name="connsiteY7" fmla="*/ 434009 h 847036"/>
              <a:gd name="connsiteX8" fmla="*/ 134731 w 426279"/>
              <a:gd name="connsiteY8" fmla="*/ 314740 h 847036"/>
              <a:gd name="connsiteX9" fmla="*/ 174487 w 426279"/>
              <a:gd name="connsiteY9" fmla="*/ 235227 h 847036"/>
              <a:gd name="connsiteX10" fmla="*/ 210931 w 426279"/>
              <a:gd name="connsiteY10" fmla="*/ 175592 h 847036"/>
              <a:gd name="connsiteX11" fmla="*/ 220870 w 426279"/>
              <a:gd name="connsiteY11" fmla="*/ 132522 h 847036"/>
              <a:gd name="connsiteX12" fmla="*/ 194366 w 426279"/>
              <a:gd name="connsiteY12" fmla="*/ 0 h 847036"/>
              <a:gd name="connsiteX0" fmla="*/ 426279 w 426279"/>
              <a:gd name="connsiteY0" fmla="*/ 629478 h 714514"/>
              <a:gd name="connsiteX1" fmla="*/ 297070 w 426279"/>
              <a:gd name="connsiteY1" fmla="*/ 685800 h 714514"/>
              <a:gd name="connsiteX2" fmla="*/ 147983 w 426279"/>
              <a:gd name="connsiteY2" fmla="*/ 712305 h 714514"/>
              <a:gd name="connsiteX3" fmla="*/ 32027 w 426279"/>
              <a:gd name="connsiteY3" fmla="*/ 672548 h 714514"/>
              <a:gd name="connsiteX4" fmla="*/ 18774 w 426279"/>
              <a:gd name="connsiteY4" fmla="*/ 612913 h 714514"/>
              <a:gd name="connsiteX5" fmla="*/ 5522 w 426279"/>
              <a:gd name="connsiteY5" fmla="*/ 559905 h 714514"/>
              <a:gd name="connsiteX6" fmla="*/ 51905 w 426279"/>
              <a:gd name="connsiteY6" fmla="*/ 443948 h 714514"/>
              <a:gd name="connsiteX7" fmla="*/ 78409 w 426279"/>
              <a:gd name="connsiteY7" fmla="*/ 301487 h 714514"/>
              <a:gd name="connsiteX8" fmla="*/ 134731 w 426279"/>
              <a:gd name="connsiteY8" fmla="*/ 182218 h 714514"/>
              <a:gd name="connsiteX9" fmla="*/ 174487 w 426279"/>
              <a:gd name="connsiteY9" fmla="*/ 102705 h 714514"/>
              <a:gd name="connsiteX10" fmla="*/ 210931 w 426279"/>
              <a:gd name="connsiteY10" fmla="*/ 43070 h 714514"/>
              <a:gd name="connsiteX11" fmla="*/ 220870 w 426279"/>
              <a:gd name="connsiteY11" fmla="*/ 0 h 714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6279" h="714514">
                <a:moveTo>
                  <a:pt x="426279" y="629478"/>
                </a:moveTo>
                <a:cubicBezTo>
                  <a:pt x="384866" y="650736"/>
                  <a:pt x="343453" y="671995"/>
                  <a:pt x="297070" y="685800"/>
                </a:cubicBezTo>
                <a:cubicBezTo>
                  <a:pt x="250687" y="699605"/>
                  <a:pt x="192157" y="714514"/>
                  <a:pt x="147983" y="712305"/>
                </a:cubicBezTo>
                <a:cubicBezTo>
                  <a:pt x="103809" y="710096"/>
                  <a:pt x="53562" y="689113"/>
                  <a:pt x="32027" y="672548"/>
                </a:cubicBezTo>
                <a:cubicBezTo>
                  <a:pt x="10492" y="655983"/>
                  <a:pt x="23192" y="631687"/>
                  <a:pt x="18774" y="612913"/>
                </a:cubicBezTo>
                <a:cubicBezTo>
                  <a:pt x="14357" y="594139"/>
                  <a:pt x="0" y="588066"/>
                  <a:pt x="5522" y="559905"/>
                </a:cubicBezTo>
                <a:cubicBezTo>
                  <a:pt x="11044" y="531744"/>
                  <a:pt x="39757" y="487018"/>
                  <a:pt x="51905" y="443948"/>
                </a:cubicBezTo>
                <a:cubicBezTo>
                  <a:pt x="64053" y="400878"/>
                  <a:pt x="64605" y="345109"/>
                  <a:pt x="78409" y="301487"/>
                </a:cubicBezTo>
                <a:cubicBezTo>
                  <a:pt x="92213" y="257865"/>
                  <a:pt x="118718" y="215348"/>
                  <a:pt x="134731" y="182218"/>
                </a:cubicBezTo>
                <a:cubicBezTo>
                  <a:pt x="150744" y="149088"/>
                  <a:pt x="161787" y="125896"/>
                  <a:pt x="174487" y="102705"/>
                </a:cubicBezTo>
                <a:cubicBezTo>
                  <a:pt x="187187" y="79514"/>
                  <a:pt x="203201" y="60187"/>
                  <a:pt x="210931" y="43070"/>
                </a:cubicBezTo>
                <a:cubicBezTo>
                  <a:pt x="218661" y="25953"/>
                  <a:pt x="223631" y="29265"/>
                  <a:pt x="220870" y="0"/>
                </a:cubicBezTo>
              </a:path>
            </a:pathLst>
          </a:custGeom>
          <a:ln w="28575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任意多边形 29"/>
          <p:cNvSpPr/>
          <p:nvPr/>
        </p:nvSpPr>
        <p:spPr>
          <a:xfrm>
            <a:off x="5282065" y="2344746"/>
            <a:ext cx="3575866" cy="3642275"/>
          </a:xfrm>
          <a:custGeom>
            <a:avLst/>
            <a:gdLst>
              <a:gd name="connsiteX0" fmla="*/ 0 w 3575866"/>
              <a:gd name="connsiteY0" fmla="*/ 2988403 h 3642275"/>
              <a:gd name="connsiteX1" fmla="*/ 296286 w 3575866"/>
              <a:gd name="connsiteY1" fmla="*/ 2799393 h 3642275"/>
              <a:gd name="connsiteX2" fmla="*/ 796907 w 3575866"/>
              <a:gd name="connsiteY2" fmla="*/ 2406047 h 3642275"/>
              <a:gd name="connsiteX3" fmla="*/ 1021676 w 3575866"/>
              <a:gd name="connsiteY3" fmla="*/ 1747066 h 3642275"/>
              <a:gd name="connsiteX4" fmla="*/ 1343504 w 3575866"/>
              <a:gd name="connsiteY4" fmla="*/ 1031893 h 3642275"/>
              <a:gd name="connsiteX5" fmla="*/ 1874775 w 3575866"/>
              <a:gd name="connsiteY5" fmla="*/ 199227 h 3642275"/>
              <a:gd name="connsiteX6" fmla="*/ 2881126 w 3575866"/>
              <a:gd name="connsiteY6" fmla="*/ 0 h 3642275"/>
              <a:gd name="connsiteX7" fmla="*/ 2799392 w 3575866"/>
              <a:gd name="connsiteY7" fmla="*/ 321828 h 3642275"/>
              <a:gd name="connsiteX8" fmla="*/ 2804500 w 3575866"/>
              <a:gd name="connsiteY8" fmla="*/ 342262 h 3642275"/>
              <a:gd name="connsiteX9" fmla="*/ 2978185 w 3575866"/>
              <a:gd name="connsiteY9" fmla="*/ 572139 h 3642275"/>
              <a:gd name="connsiteX10" fmla="*/ 3274471 w 3575866"/>
              <a:gd name="connsiteY10" fmla="*/ 679415 h 3642275"/>
              <a:gd name="connsiteX11" fmla="*/ 3555432 w 3575866"/>
              <a:gd name="connsiteY11" fmla="*/ 802016 h 3642275"/>
              <a:gd name="connsiteX12" fmla="*/ 3570757 w 3575866"/>
              <a:gd name="connsiteY12" fmla="*/ 812233 h 3642275"/>
              <a:gd name="connsiteX13" fmla="*/ 3575866 w 3575866"/>
              <a:gd name="connsiteY13" fmla="*/ 1139169 h 3642275"/>
              <a:gd name="connsiteX14" fmla="*/ 3223388 w 3575866"/>
              <a:gd name="connsiteY14" fmla="*/ 1501864 h 3642275"/>
              <a:gd name="connsiteX15" fmla="*/ 3202954 w 3575866"/>
              <a:gd name="connsiteY15" fmla="*/ 1512081 h 3642275"/>
              <a:gd name="connsiteX16" fmla="*/ 3187629 w 3575866"/>
              <a:gd name="connsiteY16" fmla="*/ 1517189 h 3642275"/>
              <a:gd name="connsiteX17" fmla="*/ 3172304 w 3575866"/>
              <a:gd name="connsiteY17" fmla="*/ 1532514 h 3642275"/>
              <a:gd name="connsiteX18" fmla="*/ 3141653 w 3575866"/>
              <a:gd name="connsiteY18" fmla="*/ 1547839 h 3642275"/>
              <a:gd name="connsiteX19" fmla="*/ 3136545 w 3575866"/>
              <a:gd name="connsiteY19" fmla="*/ 1547839 h 3642275"/>
              <a:gd name="connsiteX20" fmla="*/ 2492889 w 3575866"/>
              <a:gd name="connsiteY20" fmla="*/ 1716416 h 3642275"/>
              <a:gd name="connsiteX21" fmla="*/ 2339638 w 3575866"/>
              <a:gd name="connsiteY21" fmla="*/ 1930968 h 3642275"/>
              <a:gd name="connsiteX22" fmla="*/ 2125086 w 3575866"/>
              <a:gd name="connsiteY22" fmla="*/ 2319205 h 3642275"/>
              <a:gd name="connsiteX23" fmla="*/ 2830042 w 3575866"/>
              <a:gd name="connsiteY23" fmla="*/ 3320447 h 3642275"/>
              <a:gd name="connsiteX24" fmla="*/ 3013944 w 3575866"/>
              <a:gd name="connsiteY24" fmla="*/ 3642275 h 3642275"/>
              <a:gd name="connsiteX25" fmla="*/ 597680 w 3575866"/>
              <a:gd name="connsiteY25" fmla="*/ 3632058 h 3642275"/>
              <a:gd name="connsiteX26" fmla="*/ 372912 w 3575866"/>
              <a:gd name="connsiteY26" fmla="*/ 3080353 h 3642275"/>
              <a:gd name="connsiteX27" fmla="*/ 0 w 3575866"/>
              <a:gd name="connsiteY27" fmla="*/ 2988403 h 3642275"/>
              <a:gd name="connsiteX0" fmla="*/ 0 w 3575866"/>
              <a:gd name="connsiteY0" fmla="*/ 2988403 h 3642275"/>
              <a:gd name="connsiteX1" fmla="*/ 296286 w 3575866"/>
              <a:gd name="connsiteY1" fmla="*/ 2799393 h 3642275"/>
              <a:gd name="connsiteX2" fmla="*/ 796907 w 3575866"/>
              <a:gd name="connsiteY2" fmla="*/ 2406047 h 3642275"/>
              <a:gd name="connsiteX3" fmla="*/ 1021676 w 3575866"/>
              <a:gd name="connsiteY3" fmla="*/ 1747066 h 3642275"/>
              <a:gd name="connsiteX4" fmla="*/ 1343504 w 3575866"/>
              <a:gd name="connsiteY4" fmla="*/ 1031893 h 3642275"/>
              <a:gd name="connsiteX5" fmla="*/ 1874775 w 3575866"/>
              <a:gd name="connsiteY5" fmla="*/ 199227 h 3642275"/>
              <a:gd name="connsiteX6" fmla="*/ 2881126 w 3575866"/>
              <a:gd name="connsiteY6" fmla="*/ 0 h 3642275"/>
              <a:gd name="connsiteX7" fmla="*/ 2799392 w 3575866"/>
              <a:gd name="connsiteY7" fmla="*/ 321828 h 3642275"/>
              <a:gd name="connsiteX8" fmla="*/ 2804500 w 3575866"/>
              <a:gd name="connsiteY8" fmla="*/ 342262 h 3642275"/>
              <a:gd name="connsiteX9" fmla="*/ 2804500 w 3575866"/>
              <a:gd name="connsiteY9" fmla="*/ 342262 h 3642275"/>
              <a:gd name="connsiteX10" fmla="*/ 2978185 w 3575866"/>
              <a:gd name="connsiteY10" fmla="*/ 572139 h 3642275"/>
              <a:gd name="connsiteX11" fmla="*/ 3274471 w 3575866"/>
              <a:gd name="connsiteY11" fmla="*/ 679415 h 3642275"/>
              <a:gd name="connsiteX12" fmla="*/ 3555432 w 3575866"/>
              <a:gd name="connsiteY12" fmla="*/ 802016 h 3642275"/>
              <a:gd name="connsiteX13" fmla="*/ 3570757 w 3575866"/>
              <a:gd name="connsiteY13" fmla="*/ 812233 h 3642275"/>
              <a:gd name="connsiteX14" fmla="*/ 3575866 w 3575866"/>
              <a:gd name="connsiteY14" fmla="*/ 1139169 h 3642275"/>
              <a:gd name="connsiteX15" fmla="*/ 3223388 w 3575866"/>
              <a:gd name="connsiteY15" fmla="*/ 1501864 h 3642275"/>
              <a:gd name="connsiteX16" fmla="*/ 3202954 w 3575866"/>
              <a:gd name="connsiteY16" fmla="*/ 1512081 h 3642275"/>
              <a:gd name="connsiteX17" fmla="*/ 3187629 w 3575866"/>
              <a:gd name="connsiteY17" fmla="*/ 1517189 h 3642275"/>
              <a:gd name="connsiteX18" fmla="*/ 3172304 w 3575866"/>
              <a:gd name="connsiteY18" fmla="*/ 1532514 h 3642275"/>
              <a:gd name="connsiteX19" fmla="*/ 3141653 w 3575866"/>
              <a:gd name="connsiteY19" fmla="*/ 1547839 h 3642275"/>
              <a:gd name="connsiteX20" fmla="*/ 3136545 w 3575866"/>
              <a:gd name="connsiteY20" fmla="*/ 1547839 h 3642275"/>
              <a:gd name="connsiteX21" fmla="*/ 2492889 w 3575866"/>
              <a:gd name="connsiteY21" fmla="*/ 1716416 h 3642275"/>
              <a:gd name="connsiteX22" fmla="*/ 2339638 w 3575866"/>
              <a:gd name="connsiteY22" fmla="*/ 1930968 h 3642275"/>
              <a:gd name="connsiteX23" fmla="*/ 2125086 w 3575866"/>
              <a:gd name="connsiteY23" fmla="*/ 2319205 h 3642275"/>
              <a:gd name="connsiteX24" fmla="*/ 2830042 w 3575866"/>
              <a:gd name="connsiteY24" fmla="*/ 3320447 h 3642275"/>
              <a:gd name="connsiteX25" fmla="*/ 3013944 w 3575866"/>
              <a:gd name="connsiteY25" fmla="*/ 3642275 h 3642275"/>
              <a:gd name="connsiteX26" fmla="*/ 597680 w 3575866"/>
              <a:gd name="connsiteY26" fmla="*/ 3632058 h 3642275"/>
              <a:gd name="connsiteX27" fmla="*/ 372912 w 3575866"/>
              <a:gd name="connsiteY27" fmla="*/ 3080353 h 3642275"/>
              <a:gd name="connsiteX28" fmla="*/ 0 w 3575866"/>
              <a:gd name="connsiteY28" fmla="*/ 2988403 h 3642275"/>
              <a:gd name="connsiteX0" fmla="*/ 2804500 w 3575866"/>
              <a:gd name="connsiteY0" fmla="*/ 342262 h 3642275"/>
              <a:gd name="connsiteX1" fmla="*/ 2804500 w 3575866"/>
              <a:gd name="connsiteY1" fmla="*/ 3422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28" fmla="*/ 2895940 w 3575866"/>
              <a:gd name="connsiteY28" fmla="*/ 433702 h 3642275"/>
              <a:gd name="connsiteX0" fmla="*/ 2804500 w 3575866"/>
              <a:gd name="connsiteY0" fmla="*/ 342262 h 3642275"/>
              <a:gd name="connsiteX1" fmla="*/ 3161658 w 3575866"/>
              <a:gd name="connsiteY1" fmla="*/ 1993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28" fmla="*/ 2895940 w 3575866"/>
              <a:gd name="connsiteY28" fmla="*/ 433702 h 3642275"/>
              <a:gd name="connsiteX0" fmla="*/ 2804500 w 3575866"/>
              <a:gd name="connsiteY0" fmla="*/ 342262 h 3642275"/>
              <a:gd name="connsiteX1" fmla="*/ 3161658 w 3575866"/>
              <a:gd name="connsiteY1" fmla="*/ 1993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492889 w 3575866"/>
              <a:gd name="connsiteY12" fmla="*/ 1716416 h 3642275"/>
              <a:gd name="connsiteX13" fmla="*/ 2339638 w 3575866"/>
              <a:gd name="connsiteY13" fmla="*/ 1930968 h 3642275"/>
              <a:gd name="connsiteX14" fmla="*/ 2125086 w 3575866"/>
              <a:gd name="connsiteY14" fmla="*/ 2319205 h 3642275"/>
              <a:gd name="connsiteX15" fmla="*/ 2830042 w 3575866"/>
              <a:gd name="connsiteY15" fmla="*/ 3320447 h 3642275"/>
              <a:gd name="connsiteX16" fmla="*/ 3013944 w 3575866"/>
              <a:gd name="connsiteY16" fmla="*/ 3642275 h 3642275"/>
              <a:gd name="connsiteX17" fmla="*/ 597680 w 3575866"/>
              <a:gd name="connsiteY17" fmla="*/ 3632058 h 3642275"/>
              <a:gd name="connsiteX18" fmla="*/ 372912 w 3575866"/>
              <a:gd name="connsiteY18" fmla="*/ 3080353 h 3642275"/>
              <a:gd name="connsiteX19" fmla="*/ 0 w 3575866"/>
              <a:gd name="connsiteY19" fmla="*/ 2988403 h 3642275"/>
              <a:gd name="connsiteX20" fmla="*/ 296286 w 3575866"/>
              <a:gd name="connsiteY20" fmla="*/ 2799393 h 3642275"/>
              <a:gd name="connsiteX21" fmla="*/ 796907 w 3575866"/>
              <a:gd name="connsiteY21" fmla="*/ 2406047 h 3642275"/>
              <a:gd name="connsiteX22" fmla="*/ 1021676 w 3575866"/>
              <a:gd name="connsiteY22" fmla="*/ 1747066 h 3642275"/>
              <a:gd name="connsiteX23" fmla="*/ 1343504 w 3575866"/>
              <a:gd name="connsiteY23" fmla="*/ 1031893 h 3642275"/>
              <a:gd name="connsiteX24" fmla="*/ 1874775 w 3575866"/>
              <a:gd name="connsiteY24" fmla="*/ 199227 h 3642275"/>
              <a:gd name="connsiteX25" fmla="*/ 2881126 w 3575866"/>
              <a:gd name="connsiteY25" fmla="*/ 0 h 3642275"/>
              <a:gd name="connsiteX26" fmla="*/ 2799392 w 3575866"/>
              <a:gd name="connsiteY26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125086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796907 w 3575866"/>
              <a:gd name="connsiteY19" fmla="*/ 2406047 h 3642275"/>
              <a:gd name="connsiteX20" fmla="*/ 1021676 w 3575866"/>
              <a:gd name="connsiteY20" fmla="*/ 1747066 h 3642275"/>
              <a:gd name="connsiteX21" fmla="*/ 1343504 w 3575866"/>
              <a:gd name="connsiteY21" fmla="*/ 1031893 h 3642275"/>
              <a:gd name="connsiteX22" fmla="*/ 1874775 w 3575866"/>
              <a:gd name="connsiteY22" fmla="*/ 199227 h 3642275"/>
              <a:gd name="connsiteX23" fmla="*/ 2881126 w 3575866"/>
              <a:gd name="connsiteY23" fmla="*/ 0 h 3642275"/>
              <a:gd name="connsiteX24" fmla="*/ 2799392 w 3575866"/>
              <a:gd name="connsiteY24" fmla="*/ 321828 h 364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575866" h="3642275">
                <a:moveTo>
                  <a:pt x="2804500" y="342262"/>
                </a:moveTo>
                <a:lnTo>
                  <a:pt x="2978185" y="572139"/>
                </a:lnTo>
                <a:lnTo>
                  <a:pt x="3274471" y="679415"/>
                </a:lnTo>
                <a:lnTo>
                  <a:pt x="3555432" y="802016"/>
                </a:lnTo>
                <a:cubicBezTo>
                  <a:pt x="3561034" y="804527"/>
                  <a:pt x="3570757" y="812233"/>
                  <a:pt x="3570757" y="812233"/>
                </a:cubicBezTo>
                <a:cubicBezTo>
                  <a:pt x="3572544" y="921210"/>
                  <a:pt x="3575866" y="1030177"/>
                  <a:pt x="3575866" y="1139169"/>
                </a:cubicBezTo>
                <a:cubicBezTo>
                  <a:pt x="3458373" y="1260067"/>
                  <a:pt x="3342596" y="1382656"/>
                  <a:pt x="3223388" y="1501864"/>
                </a:cubicBezTo>
                <a:cubicBezTo>
                  <a:pt x="3218003" y="1507249"/>
                  <a:pt x="3209954" y="1509081"/>
                  <a:pt x="3202954" y="1512081"/>
                </a:cubicBezTo>
                <a:cubicBezTo>
                  <a:pt x="3198005" y="1514202"/>
                  <a:pt x="3192737" y="1515486"/>
                  <a:pt x="3187629" y="1517189"/>
                </a:cubicBezTo>
                <a:cubicBezTo>
                  <a:pt x="3182521" y="1522297"/>
                  <a:pt x="3177854" y="1527889"/>
                  <a:pt x="3172304" y="1532514"/>
                </a:cubicBezTo>
                <a:cubicBezTo>
                  <a:pt x="3161600" y="1541434"/>
                  <a:pt x="3154820" y="1544547"/>
                  <a:pt x="3141653" y="1547839"/>
                </a:cubicBezTo>
                <a:cubicBezTo>
                  <a:pt x="3140001" y="1548252"/>
                  <a:pt x="3138248" y="1547839"/>
                  <a:pt x="3136545" y="1547839"/>
                </a:cubicBezTo>
                <a:cubicBezTo>
                  <a:pt x="3002876" y="1611694"/>
                  <a:pt x="2508215" y="1802407"/>
                  <a:pt x="2339638" y="1930968"/>
                </a:cubicBezTo>
                <a:cubicBezTo>
                  <a:pt x="2267394" y="2059976"/>
                  <a:pt x="2339368" y="2171346"/>
                  <a:pt x="2339368" y="2319205"/>
                </a:cubicBezTo>
                <a:lnTo>
                  <a:pt x="2830042" y="3320447"/>
                </a:lnTo>
                <a:lnTo>
                  <a:pt x="3013944" y="3642275"/>
                </a:lnTo>
                <a:lnTo>
                  <a:pt x="597680" y="3632058"/>
                </a:lnTo>
                <a:lnTo>
                  <a:pt x="372912" y="3080353"/>
                </a:lnTo>
                <a:lnTo>
                  <a:pt x="0" y="2988403"/>
                </a:lnTo>
                <a:lnTo>
                  <a:pt x="796907" y="2406047"/>
                </a:lnTo>
                <a:cubicBezTo>
                  <a:pt x="917805" y="2230659"/>
                  <a:pt x="837231" y="2027464"/>
                  <a:pt x="1021676" y="1747066"/>
                </a:cubicBezTo>
                <a:cubicBezTo>
                  <a:pt x="1169140" y="1603468"/>
                  <a:pt x="1201321" y="1289866"/>
                  <a:pt x="1343504" y="1031893"/>
                </a:cubicBezTo>
                <a:cubicBezTo>
                  <a:pt x="1857904" y="193421"/>
                  <a:pt x="1528716" y="199227"/>
                  <a:pt x="1874775" y="199227"/>
                </a:cubicBezTo>
                <a:lnTo>
                  <a:pt x="2881126" y="0"/>
                </a:lnTo>
                <a:cubicBezTo>
                  <a:pt x="2853881" y="107276"/>
                  <a:pt x="2823573" y="213820"/>
                  <a:pt x="2799392" y="321828"/>
                </a:cubicBezTo>
              </a:path>
            </a:pathLst>
          </a:custGeom>
          <a:solidFill>
            <a:srgbClr val="00B0F0">
              <a:alpha val="20000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任意多边形 30"/>
          <p:cNvSpPr/>
          <p:nvPr/>
        </p:nvSpPr>
        <p:spPr>
          <a:xfrm>
            <a:off x="3929054" y="3339838"/>
            <a:ext cx="234640" cy="1432932"/>
          </a:xfrm>
          <a:custGeom>
            <a:avLst/>
            <a:gdLst>
              <a:gd name="connsiteX0" fmla="*/ 115694 w 419565"/>
              <a:gd name="connsiteY0" fmla="*/ 2486722 h 2486722"/>
              <a:gd name="connsiteX1" fmla="*/ 82241 w 419565"/>
              <a:gd name="connsiteY1" fmla="*/ 2341756 h 2486722"/>
              <a:gd name="connsiteX2" fmla="*/ 68302 w 419565"/>
              <a:gd name="connsiteY2" fmla="*/ 2263698 h 2486722"/>
              <a:gd name="connsiteX3" fmla="*/ 26485 w 419565"/>
              <a:gd name="connsiteY3" fmla="*/ 2194003 h 2486722"/>
              <a:gd name="connsiteX4" fmla="*/ 40424 w 419565"/>
              <a:gd name="connsiteY4" fmla="*/ 2074127 h 2486722"/>
              <a:gd name="connsiteX5" fmla="*/ 45999 w 419565"/>
              <a:gd name="connsiteY5" fmla="*/ 1976554 h 2486722"/>
              <a:gd name="connsiteX6" fmla="*/ 54363 w 419565"/>
              <a:gd name="connsiteY6" fmla="*/ 1915222 h 2486722"/>
              <a:gd name="connsiteX7" fmla="*/ 54363 w 419565"/>
              <a:gd name="connsiteY7" fmla="*/ 1834376 h 2486722"/>
              <a:gd name="connsiteX8" fmla="*/ 4182 w 419565"/>
              <a:gd name="connsiteY8" fmla="*/ 1764681 h 2486722"/>
              <a:gd name="connsiteX9" fmla="*/ 29272 w 419565"/>
              <a:gd name="connsiteY9" fmla="*/ 1731227 h 2486722"/>
              <a:gd name="connsiteX10" fmla="*/ 6970 w 419565"/>
              <a:gd name="connsiteY10" fmla="*/ 1686622 h 2486722"/>
              <a:gd name="connsiteX11" fmla="*/ 18121 w 419565"/>
              <a:gd name="connsiteY11" fmla="*/ 1644805 h 2486722"/>
              <a:gd name="connsiteX12" fmla="*/ 9758 w 419565"/>
              <a:gd name="connsiteY12" fmla="*/ 1625290 h 2486722"/>
              <a:gd name="connsiteX13" fmla="*/ 18121 w 419565"/>
              <a:gd name="connsiteY13" fmla="*/ 1563959 h 2486722"/>
              <a:gd name="connsiteX14" fmla="*/ 4182 w 419565"/>
              <a:gd name="connsiteY14" fmla="*/ 1536081 h 2486722"/>
              <a:gd name="connsiteX15" fmla="*/ 32060 w 419565"/>
              <a:gd name="connsiteY15" fmla="*/ 1499839 h 2486722"/>
              <a:gd name="connsiteX16" fmla="*/ 112906 w 419565"/>
              <a:gd name="connsiteY16" fmla="*/ 1396690 h 2486722"/>
              <a:gd name="connsiteX17" fmla="*/ 163087 w 419565"/>
              <a:gd name="connsiteY17" fmla="*/ 1290754 h 2486722"/>
              <a:gd name="connsiteX18" fmla="*/ 213267 w 419565"/>
              <a:gd name="connsiteY18" fmla="*/ 1193181 h 2486722"/>
              <a:gd name="connsiteX19" fmla="*/ 229994 w 419565"/>
              <a:gd name="connsiteY19" fmla="*/ 1117910 h 2486722"/>
              <a:gd name="connsiteX20" fmla="*/ 185389 w 419565"/>
              <a:gd name="connsiteY20" fmla="*/ 1053790 h 2486722"/>
              <a:gd name="connsiteX21" fmla="*/ 235570 w 419565"/>
              <a:gd name="connsiteY21" fmla="*/ 1048215 h 2486722"/>
              <a:gd name="connsiteX22" fmla="*/ 160299 w 419565"/>
              <a:gd name="connsiteY22" fmla="*/ 1009186 h 2486722"/>
              <a:gd name="connsiteX23" fmla="*/ 221631 w 419565"/>
              <a:gd name="connsiteY23" fmla="*/ 981308 h 2486722"/>
              <a:gd name="connsiteX24" fmla="*/ 149148 w 419565"/>
              <a:gd name="connsiteY24" fmla="*/ 931127 h 2486722"/>
              <a:gd name="connsiteX25" fmla="*/ 112906 w 419565"/>
              <a:gd name="connsiteY25" fmla="*/ 861432 h 2486722"/>
              <a:gd name="connsiteX26" fmla="*/ 87816 w 419565"/>
              <a:gd name="connsiteY26" fmla="*/ 825190 h 2486722"/>
              <a:gd name="connsiteX27" fmla="*/ 54363 w 419565"/>
              <a:gd name="connsiteY27" fmla="*/ 761071 h 2486722"/>
              <a:gd name="connsiteX28" fmla="*/ 68302 w 419565"/>
              <a:gd name="connsiteY28" fmla="*/ 724829 h 2486722"/>
              <a:gd name="connsiteX29" fmla="*/ 71089 w 419565"/>
              <a:gd name="connsiteY29" fmla="*/ 663498 h 2486722"/>
              <a:gd name="connsiteX30" fmla="*/ 96180 w 419565"/>
              <a:gd name="connsiteY30" fmla="*/ 655134 h 2486722"/>
              <a:gd name="connsiteX31" fmla="*/ 115694 w 419565"/>
              <a:gd name="connsiteY31" fmla="*/ 585439 h 2486722"/>
              <a:gd name="connsiteX32" fmla="*/ 160299 w 419565"/>
              <a:gd name="connsiteY32" fmla="*/ 582651 h 2486722"/>
              <a:gd name="connsiteX33" fmla="*/ 199328 w 419565"/>
              <a:gd name="connsiteY33" fmla="*/ 543622 h 2486722"/>
              <a:gd name="connsiteX34" fmla="*/ 216055 w 419565"/>
              <a:gd name="connsiteY34" fmla="*/ 493442 h 2486722"/>
              <a:gd name="connsiteX35" fmla="*/ 238358 w 419565"/>
              <a:gd name="connsiteY35" fmla="*/ 465564 h 2486722"/>
              <a:gd name="connsiteX36" fmla="*/ 269024 w 419565"/>
              <a:gd name="connsiteY36" fmla="*/ 471139 h 2486722"/>
              <a:gd name="connsiteX37" fmla="*/ 280175 w 419565"/>
              <a:gd name="connsiteY37" fmla="*/ 446049 h 2486722"/>
              <a:gd name="connsiteX38" fmla="*/ 302477 w 419565"/>
              <a:gd name="connsiteY38" fmla="*/ 412595 h 2486722"/>
              <a:gd name="connsiteX39" fmla="*/ 285750 w 419565"/>
              <a:gd name="connsiteY39" fmla="*/ 354051 h 2486722"/>
              <a:gd name="connsiteX40" fmla="*/ 299689 w 419565"/>
              <a:gd name="connsiteY40" fmla="*/ 298295 h 2486722"/>
              <a:gd name="connsiteX41" fmla="*/ 324780 w 419565"/>
              <a:gd name="connsiteY41" fmla="*/ 236964 h 2486722"/>
              <a:gd name="connsiteX42" fmla="*/ 349870 w 419565"/>
              <a:gd name="connsiteY42" fmla="*/ 164481 h 2486722"/>
              <a:gd name="connsiteX43" fmla="*/ 355445 w 419565"/>
              <a:gd name="connsiteY43" fmla="*/ 105937 h 2486722"/>
              <a:gd name="connsiteX44" fmla="*/ 355445 w 419565"/>
              <a:gd name="connsiteY44" fmla="*/ 69695 h 2486722"/>
              <a:gd name="connsiteX45" fmla="*/ 419565 w 419565"/>
              <a:gd name="connsiteY45" fmla="*/ 0 h 2486722"/>
              <a:gd name="connsiteX46" fmla="*/ 419565 w 419565"/>
              <a:gd name="connsiteY46" fmla="*/ 0 h 2486722"/>
              <a:gd name="connsiteX0" fmla="*/ 115694 w 562409"/>
              <a:gd name="connsiteY0" fmla="*/ 3201126 h 3201126"/>
              <a:gd name="connsiteX1" fmla="*/ 82241 w 562409"/>
              <a:gd name="connsiteY1" fmla="*/ 3056160 h 3201126"/>
              <a:gd name="connsiteX2" fmla="*/ 68302 w 562409"/>
              <a:gd name="connsiteY2" fmla="*/ 2978102 h 3201126"/>
              <a:gd name="connsiteX3" fmla="*/ 26485 w 562409"/>
              <a:gd name="connsiteY3" fmla="*/ 2908407 h 3201126"/>
              <a:gd name="connsiteX4" fmla="*/ 40424 w 562409"/>
              <a:gd name="connsiteY4" fmla="*/ 2788531 h 3201126"/>
              <a:gd name="connsiteX5" fmla="*/ 45999 w 562409"/>
              <a:gd name="connsiteY5" fmla="*/ 2690958 h 3201126"/>
              <a:gd name="connsiteX6" fmla="*/ 54363 w 562409"/>
              <a:gd name="connsiteY6" fmla="*/ 2629626 h 3201126"/>
              <a:gd name="connsiteX7" fmla="*/ 54363 w 562409"/>
              <a:gd name="connsiteY7" fmla="*/ 2548780 h 3201126"/>
              <a:gd name="connsiteX8" fmla="*/ 4182 w 562409"/>
              <a:gd name="connsiteY8" fmla="*/ 2479085 h 3201126"/>
              <a:gd name="connsiteX9" fmla="*/ 29272 w 562409"/>
              <a:gd name="connsiteY9" fmla="*/ 2445631 h 3201126"/>
              <a:gd name="connsiteX10" fmla="*/ 6970 w 562409"/>
              <a:gd name="connsiteY10" fmla="*/ 2401026 h 3201126"/>
              <a:gd name="connsiteX11" fmla="*/ 18121 w 562409"/>
              <a:gd name="connsiteY11" fmla="*/ 2359209 h 3201126"/>
              <a:gd name="connsiteX12" fmla="*/ 9758 w 562409"/>
              <a:gd name="connsiteY12" fmla="*/ 2339694 h 3201126"/>
              <a:gd name="connsiteX13" fmla="*/ 18121 w 562409"/>
              <a:gd name="connsiteY13" fmla="*/ 2278363 h 3201126"/>
              <a:gd name="connsiteX14" fmla="*/ 4182 w 562409"/>
              <a:gd name="connsiteY14" fmla="*/ 2250485 h 3201126"/>
              <a:gd name="connsiteX15" fmla="*/ 32060 w 562409"/>
              <a:gd name="connsiteY15" fmla="*/ 2214243 h 3201126"/>
              <a:gd name="connsiteX16" fmla="*/ 112906 w 562409"/>
              <a:gd name="connsiteY16" fmla="*/ 2111094 h 3201126"/>
              <a:gd name="connsiteX17" fmla="*/ 163087 w 562409"/>
              <a:gd name="connsiteY17" fmla="*/ 2005158 h 3201126"/>
              <a:gd name="connsiteX18" fmla="*/ 213267 w 562409"/>
              <a:gd name="connsiteY18" fmla="*/ 1907585 h 3201126"/>
              <a:gd name="connsiteX19" fmla="*/ 229994 w 562409"/>
              <a:gd name="connsiteY19" fmla="*/ 1832314 h 3201126"/>
              <a:gd name="connsiteX20" fmla="*/ 185389 w 562409"/>
              <a:gd name="connsiteY20" fmla="*/ 1768194 h 3201126"/>
              <a:gd name="connsiteX21" fmla="*/ 235570 w 562409"/>
              <a:gd name="connsiteY21" fmla="*/ 1762619 h 3201126"/>
              <a:gd name="connsiteX22" fmla="*/ 160299 w 562409"/>
              <a:gd name="connsiteY22" fmla="*/ 1723590 h 3201126"/>
              <a:gd name="connsiteX23" fmla="*/ 221631 w 562409"/>
              <a:gd name="connsiteY23" fmla="*/ 1695712 h 3201126"/>
              <a:gd name="connsiteX24" fmla="*/ 149148 w 562409"/>
              <a:gd name="connsiteY24" fmla="*/ 1645531 h 3201126"/>
              <a:gd name="connsiteX25" fmla="*/ 112906 w 562409"/>
              <a:gd name="connsiteY25" fmla="*/ 1575836 h 3201126"/>
              <a:gd name="connsiteX26" fmla="*/ 87816 w 562409"/>
              <a:gd name="connsiteY26" fmla="*/ 1539594 h 3201126"/>
              <a:gd name="connsiteX27" fmla="*/ 54363 w 562409"/>
              <a:gd name="connsiteY27" fmla="*/ 1475475 h 3201126"/>
              <a:gd name="connsiteX28" fmla="*/ 68302 w 562409"/>
              <a:gd name="connsiteY28" fmla="*/ 1439233 h 3201126"/>
              <a:gd name="connsiteX29" fmla="*/ 71089 w 562409"/>
              <a:gd name="connsiteY29" fmla="*/ 1377902 h 3201126"/>
              <a:gd name="connsiteX30" fmla="*/ 96180 w 562409"/>
              <a:gd name="connsiteY30" fmla="*/ 1369538 h 3201126"/>
              <a:gd name="connsiteX31" fmla="*/ 115694 w 562409"/>
              <a:gd name="connsiteY31" fmla="*/ 1299843 h 3201126"/>
              <a:gd name="connsiteX32" fmla="*/ 160299 w 562409"/>
              <a:gd name="connsiteY32" fmla="*/ 1297055 h 3201126"/>
              <a:gd name="connsiteX33" fmla="*/ 199328 w 562409"/>
              <a:gd name="connsiteY33" fmla="*/ 1258026 h 3201126"/>
              <a:gd name="connsiteX34" fmla="*/ 216055 w 562409"/>
              <a:gd name="connsiteY34" fmla="*/ 1207846 h 3201126"/>
              <a:gd name="connsiteX35" fmla="*/ 238358 w 562409"/>
              <a:gd name="connsiteY35" fmla="*/ 1179968 h 3201126"/>
              <a:gd name="connsiteX36" fmla="*/ 269024 w 562409"/>
              <a:gd name="connsiteY36" fmla="*/ 1185543 h 3201126"/>
              <a:gd name="connsiteX37" fmla="*/ 280175 w 562409"/>
              <a:gd name="connsiteY37" fmla="*/ 1160453 h 3201126"/>
              <a:gd name="connsiteX38" fmla="*/ 302477 w 562409"/>
              <a:gd name="connsiteY38" fmla="*/ 1126999 h 3201126"/>
              <a:gd name="connsiteX39" fmla="*/ 285750 w 562409"/>
              <a:gd name="connsiteY39" fmla="*/ 1068455 h 3201126"/>
              <a:gd name="connsiteX40" fmla="*/ 299689 w 562409"/>
              <a:gd name="connsiteY40" fmla="*/ 1012699 h 3201126"/>
              <a:gd name="connsiteX41" fmla="*/ 324780 w 562409"/>
              <a:gd name="connsiteY41" fmla="*/ 951368 h 3201126"/>
              <a:gd name="connsiteX42" fmla="*/ 349870 w 562409"/>
              <a:gd name="connsiteY42" fmla="*/ 878885 h 3201126"/>
              <a:gd name="connsiteX43" fmla="*/ 355445 w 562409"/>
              <a:gd name="connsiteY43" fmla="*/ 820341 h 3201126"/>
              <a:gd name="connsiteX44" fmla="*/ 355445 w 562409"/>
              <a:gd name="connsiteY44" fmla="*/ 784099 h 3201126"/>
              <a:gd name="connsiteX45" fmla="*/ 419565 w 562409"/>
              <a:gd name="connsiteY45" fmla="*/ 714404 h 3201126"/>
              <a:gd name="connsiteX46" fmla="*/ 562409 w 562409"/>
              <a:gd name="connsiteY46" fmla="*/ 0 h 3201126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562409 w 562409"/>
              <a:gd name="connsiteY46" fmla="*/ 0 h 3272588"/>
              <a:gd name="connsiteX0" fmla="*/ 115694 w 567437"/>
              <a:gd name="connsiteY0" fmla="*/ 3289458 h 3289458"/>
              <a:gd name="connsiteX1" fmla="*/ 82241 w 567437"/>
              <a:gd name="connsiteY1" fmla="*/ 3144492 h 3289458"/>
              <a:gd name="connsiteX2" fmla="*/ 68302 w 567437"/>
              <a:gd name="connsiteY2" fmla="*/ 3066434 h 3289458"/>
              <a:gd name="connsiteX3" fmla="*/ 26485 w 567437"/>
              <a:gd name="connsiteY3" fmla="*/ 2996739 h 3289458"/>
              <a:gd name="connsiteX4" fmla="*/ 40424 w 567437"/>
              <a:gd name="connsiteY4" fmla="*/ 2876863 h 3289458"/>
              <a:gd name="connsiteX5" fmla="*/ 45999 w 567437"/>
              <a:gd name="connsiteY5" fmla="*/ 2779290 h 3289458"/>
              <a:gd name="connsiteX6" fmla="*/ 54363 w 567437"/>
              <a:gd name="connsiteY6" fmla="*/ 2717958 h 3289458"/>
              <a:gd name="connsiteX7" fmla="*/ 54363 w 567437"/>
              <a:gd name="connsiteY7" fmla="*/ 2637112 h 3289458"/>
              <a:gd name="connsiteX8" fmla="*/ 4182 w 567437"/>
              <a:gd name="connsiteY8" fmla="*/ 2567417 h 3289458"/>
              <a:gd name="connsiteX9" fmla="*/ 29272 w 567437"/>
              <a:gd name="connsiteY9" fmla="*/ 2533963 h 3289458"/>
              <a:gd name="connsiteX10" fmla="*/ 6970 w 567437"/>
              <a:gd name="connsiteY10" fmla="*/ 2489358 h 3289458"/>
              <a:gd name="connsiteX11" fmla="*/ 18121 w 567437"/>
              <a:gd name="connsiteY11" fmla="*/ 2447541 h 3289458"/>
              <a:gd name="connsiteX12" fmla="*/ 9758 w 567437"/>
              <a:gd name="connsiteY12" fmla="*/ 2428026 h 3289458"/>
              <a:gd name="connsiteX13" fmla="*/ 18121 w 567437"/>
              <a:gd name="connsiteY13" fmla="*/ 2366695 h 3289458"/>
              <a:gd name="connsiteX14" fmla="*/ 4182 w 567437"/>
              <a:gd name="connsiteY14" fmla="*/ 2338817 h 3289458"/>
              <a:gd name="connsiteX15" fmla="*/ 32060 w 567437"/>
              <a:gd name="connsiteY15" fmla="*/ 2302575 h 3289458"/>
              <a:gd name="connsiteX16" fmla="*/ 112906 w 567437"/>
              <a:gd name="connsiteY16" fmla="*/ 2199426 h 3289458"/>
              <a:gd name="connsiteX17" fmla="*/ 163087 w 567437"/>
              <a:gd name="connsiteY17" fmla="*/ 2093490 h 3289458"/>
              <a:gd name="connsiteX18" fmla="*/ 213267 w 567437"/>
              <a:gd name="connsiteY18" fmla="*/ 1995917 h 3289458"/>
              <a:gd name="connsiteX19" fmla="*/ 229994 w 567437"/>
              <a:gd name="connsiteY19" fmla="*/ 1920646 h 3289458"/>
              <a:gd name="connsiteX20" fmla="*/ 185389 w 567437"/>
              <a:gd name="connsiteY20" fmla="*/ 1856526 h 3289458"/>
              <a:gd name="connsiteX21" fmla="*/ 235570 w 567437"/>
              <a:gd name="connsiteY21" fmla="*/ 1850951 h 3289458"/>
              <a:gd name="connsiteX22" fmla="*/ 160299 w 567437"/>
              <a:gd name="connsiteY22" fmla="*/ 1811922 h 3289458"/>
              <a:gd name="connsiteX23" fmla="*/ 221631 w 567437"/>
              <a:gd name="connsiteY23" fmla="*/ 1784044 h 3289458"/>
              <a:gd name="connsiteX24" fmla="*/ 149148 w 567437"/>
              <a:gd name="connsiteY24" fmla="*/ 1733863 h 3289458"/>
              <a:gd name="connsiteX25" fmla="*/ 112906 w 567437"/>
              <a:gd name="connsiteY25" fmla="*/ 1664168 h 3289458"/>
              <a:gd name="connsiteX26" fmla="*/ 87816 w 567437"/>
              <a:gd name="connsiteY26" fmla="*/ 1627926 h 3289458"/>
              <a:gd name="connsiteX27" fmla="*/ 54363 w 567437"/>
              <a:gd name="connsiteY27" fmla="*/ 1563807 h 3289458"/>
              <a:gd name="connsiteX28" fmla="*/ 68302 w 567437"/>
              <a:gd name="connsiteY28" fmla="*/ 1527565 h 3289458"/>
              <a:gd name="connsiteX29" fmla="*/ 71089 w 567437"/>
              <a:gd name="connsiteY29" fmla="*/ 1466234 h 3289458"/>
              <a:gd name="connsiteX30" fmla="*/ 96180 w 567437"/>
              <a:gd name="connsiteY30" fmla="*/ 1457870 h 3289458"/>
              <a:gd name="connsiteX31" fmla="*/ 115694 w 567437"/>
              <a:gd name="connsiteY31" fmla="*/ 1388175 h 3289458"/>
              <a:gd name="connsiteX32" fmla="*/ 160299 w 567437"/>
              <a:gd name="connsiteY32" fmla="*/ 1385387 h 3289458"/>
              <a:gd name="connsiteX33" fmla="*/ 199328 w 567437"/>
              <a:gd name="connsiteY33" fmla="*/ 1346358 h 3289458"/>
              <a:gd name="connsiteX34" fmla="*/ 216055 w 567437"/>
              <a:gd name="connsiteY34" fmla="*/ 1296178 h 3289458"/>
              <a:gd name="connsiteX35" fmla="*/ 238358 w 567437"/>
              <a:gd name="connsiteY35" fmla="*/ 1268300 h 3289458"/>
              <a:gd name="connsiteX36" fmla="*/ 269024 w 567437"/>
              <a:gd name="connsiteY36" fmla="*/ 1273875 h 3289458"/>
              <a:gd name="connsiteX37" fmla="*/ 280175 w 567437"/>
              <a:gd name="connsiteY37" fmla="*/ 1248785 h 3289458"/>
              <a:gd name="connsiteX38" fmla="*/ 302477 w 567437"/>
              <a:gd name="connsiteY38" fmla="*/ 1215331 h 3289458"/>
              <a:gd name="connsiteX39" fmla="*/ 285750 w 567437"/>
              <a:gd name="connsiteY39" fmla="*/ 1156787 h 3289458"/>
              <a:gd name="connsiteX40" fmla="*/ 299689 w 567437"/>
              <a:gd name="connsiteY40" fmla="*/ 1101031 h 3289458"/>
              <a:gd name="connsiteX41" fmla="*/ 324780 w 567437"/>
              <a:gd name="connsiteY41" fmla="*/ 1039700 h 3289458"/>
              <a:gd name="connsiteX42" fmla="*/ 349870 w 567437"/>
              <a:gd name="connsiteY42" fmla="*/ 967217 h 3289458"/>
              <a:gd name="connsiteX43" fmla="*/ 355445 w 567437"/>
              <a:gd name="connsiteY43" fmla="*/ 908673 h 3289458"/>
              <a:gd name="connsiteX44" fmla="*/ 355445 w 567437"/>
              <a:gd name="connsiteY44" fmla="*/ 872431 h 3289458"/>
              <a:gd name="connsiteX45" fmla="*/ 419565 w 567437"/>
              <a:gd name="connsiteY45" fmla="*/ 802736 h 3289458"/>
              <a:gd name="connsiteX46" fmla="*/ 543630 w 567437"/>
              <a:gd name="connsiteY46" fmla="*/ 130978 h 3289458"/>
              <a:gd name="connsiteX47" fmla="*/ 562409 w 567437"/>
              <a:gd name="connsiteY47" fmla="*/ 16870 h 328945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47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23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88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64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543630 w 562409"/>
              <a:gd name="connsiteY48" fmla="*/ 114108 h 3272588"/>
              <a:gd name="connsiteX49" fmla="*/ 543630 w 562409"/>
              <a:gd name="connsiteY49" fmla="*/ 112242 h 3272588"/>
              <a:gd name="connsiteX50" fmla="*/ 562409 w 562409"/>
              <a:gd name="connsiteY50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543630 w 562409"/>
              <a:gd name="connsiteY49" fmla="*/ 114108 h 3272588"/>
              <a:gd name="connsiteX50" fmla="*/ 543630 w 562409"/>
              <a:gd name="connsiteY50" fmla="*/ 112242 h 3272588"/>
              <a:gd name="connsiteX51" fmla="*/ 562409 w 562409"/>
              <a:gd name="connsiteY51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543630 w 562409"/>
              <a:gd name="connsiteY50" fmla="*/ 114108 h 3272588"/>
              <a:gd name="connsiteX51" fmla="*/ 543630 w 562409"/>
              <a:gd name="connsiteY51" fmla="*/ 112242 h 3272588"/>
              <a:gd name="connsiteX52" fmla="*/ 562409 w 562409"/>
              <a:gd name="connsiteY52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74585 w 562409"/>
              <a:gd name="connsiteY50" fmla="*/ 504127 h 3272588"/>
              <a:gd name="connsiteX51" fmla="*/ 543630 w 562409"/>
              <a:gd name="connsiteY51" fmla="*/ 114108 h 3272588"/>
              <a:gd name="connsiteX52" fmla="*/ 543630 w 562409"/>
              <a:gd name="connsiteY52" fmla="*/ 112242 h 3272588"/>
              <a:gd name="connsiteX53" fmla="*/ 562409 w 562409"/>
              <a:gd name="connsiteY53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43630 w 562409"/>
              <a:gd name="connsiteY52" fmla="*/ 114108 h 3272588"/>
              <a:gd name="connsiteX53" fmla="*/ 543630 w 562409"/>
              <a:gd name="connsiteY53" fmla="*/ 112242 h 3272588"/>
              <a:gd name="connsiteX54" fmla="*/ 562409 w 562409"/>
              <a:gd name="connsiteY54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15671 w 562409"/>
              <a:gd name="connsiteY52" fmla="*/ 280193 h 3272588"/>
              <a:gd name="connsiteX53" fmla="*/ 543630 w 562409"/>
              <a:gd name="connsiteY53" fmla="*/ 114108 h 3272588"/>
              <a:gd name="connsiteX54" fmla="*/ 543630 w 562409"/>
              <a:gd name="connsiteY54" fmla="*/ 112242 h 3272588"/>
              <a:gd name="connsiteX55" fmla="*/ 562409 w 562409"/>
              <a:gd name="connsiteY55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630 w 562409"/>
              <a:gd name="connsiteY55" fmla="*/ 112242 h 3272588"/>
              <a:gd name="connsiteX56" fmla="*/ 562409 w 562409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598 w 562409"/>
              <a:gd name="connsiteY55" fmla="*/ 112242 h 3272588"/>
              <a:gd name="connsiteX56" fmla="*/ 562409 w 562409"/>
              <a:gd name="connsiteY56" fmla="*/ 0 h 3272588"/>
              <a:gd name="connsiteX0" fmla="*/ 115694 w 619039"/>
              <a:gd name="connsiteY0" fmla="*/ 3272588 h 3272588"/>
              <a:gd name="connsiteX1" fmla="*/ 82241 w 619039"/>
              <a:gd name="connsiteY1" fmla="*/ 3127622 h 3272588"/>
              <a:gd name="connsiteX2" fmla="*/ 68302 w 619039"/>
              <a:gd name="connsiteY2" fmla="*/ 3049564 h 3272588"/>
              <a:gd name="connsiteX3" fmla="*/ 26485 w 619039"/>
              <a:gd name="connsiteY3" fmla="*/ 2979869 h 3272588"/>
              <a:gd name="connsiteX4" fmla="*/ 40424 w 619039"/>
              <a:gd name="connsiteY4" fmla="*/ 2859993 h 3272588"/>
              <a:gd name="connsiteX5" fmla="*/ 45999 w 619039"/>
              <a:gd name="connsiteY5" fmla="*/ 2762420 h 3272588"/>
              <a:gd name="connsiteX6" fmla="*/ 54363 w 619039"/>
              <a:gd name="connsiteY6" fmla="*/ 2701088 h 3272588"/>
              <a:gd name="connsiteX7" fmla="*/ 54363 w 619039"/>
              <a:gd name="connsiteY7" fmla="*/ 2620242 h 3272588"/>
              <a:gd name="connsiteX8" fmla="*/ 4182 w 619039"/>
              <a:gd name="connsiteY8" fmla="*/ 2550547 h 3272588"/>
              <a:gd name="connsiteX9" fmla="*/ 29272 w 619039"/>
              <a:gd name="connsiteY9" fmla="*/ 2517093 h 3272588"/>
              <a:gd name="connsiteX10" fmla="*/ 6970 w 619039"/>
              <a:gd name="connsiteY10" fmla="*/ 2472488 h 3272588"/>
              <a:gd name="connsiteX11" fmla="*/ 18121 w 619039"/>
              <a:gd name="connsiteY11" fmla="*/ 2430671 h 3272588"/>
              <a:gd name="connsiteX12" fmla="*/ 9758 w 619039"/>
              <a:gd name="connsiteY12" fmla="*/ 2411156 h 3272588"/>
              <a:gd name="connsiteX13" fmla="*/ 18121 w 619039"/>
              <a:gd name="connsiteY13" fmla="*/ 2349825 h 3272588"/>
              <a:gd name="connsiteX14" fmla="*/ 4182 w 619039"/>
              <a:gd name="connsiteY14" fmla="*/ 2321947 h 3272588"/>
              <a:gd name="connsiteX15" fmla="*/ 32060 w 619039"/>
              <a:gd name="connsiteY15" fmla="*/ 2285705 h 3272588"/>
              <a:gd name="connsiteX16" fmla="*/ 112906 w 619039"/>
              <a:gd name="connsiteY16" fmla="*/ 2182556 h 3272588"/>
              <a:gd name="connsiteX17" fmla="*/ 163087 w 619039"/>
              <a:gd name="connsiteY17" fmla="*/ 2076620 h 3272588"/>
              <a:gd name="connsiteX18" fmla="*/ 213267 w 619039"/>
              <a:gd name="connsiteY18" fmla="*/ 1979047 h 3272588"/>
              <a:gd name="connsiteX19" fmla="*/ 229994 w 619039"/>
              <a:gd name="connsiteY19" fmla="*/ 1903776 h 3272588"/>
              <a:gd name="connsiteX20" fmla="*/ 185389 w 619039"/>
              <a:gd name="connsiteY20" fmla="*/ 1839656 h 3272588"/>
              <a:gd name="connsiteX21" fmla="*/ 235570 w 619039"/>
              <a:gd name="connsiteY21" fmla="*/ 1834081 h 3272588"/>
              <a:gd name="connsiteX22" fmla="*/ 160299 w 619039"/>
              <a:gd name="connsiteY22" fmla="*/ 1795052 h 3272588"/>
              <a:gd name="connsiteX23" fmla="*/ 221631 w 619039"/>
              <a:gd name="connsiteY23" fmla="*/ 1767174 h 3272588"/>
              <a:gd name="connsiteX24" fmla="*/ 149148 w 619039"/>
              <a:gd name="connsiteY24" fmla="*/ 1716993 h 3272588"/>
              <a:gd name="connsiteX25" fmla="*/ 112906 w 619039"/>
              <a:gd name="connsiteY25" fmla="*/ 1647298 h 3272588"/>
              <a:gd name="connsiteX26" fmla="*/ 87816 w 619039"/>
              <a:gd name="connsiteY26" fmla="*/ 1611056 h 3272588"/>
              <a:gd name="connsiteX27" fmla="*/ 54363 w 619039"/>
              <a:gd name="connsiteY27" fmla="*/ 1546937 h 3272588"/>
              <a:gd name="connsiteX28" fmla="*/ 68302 w 619039"/>
              <a:gd name="connsiteY28" fmla="*/ 1510695 h 3272588"/>
              <a:gd name="connsiteX29" fmla="*/ 71089 w 619039"/>
              <a:gd name="connsiteY29" fmla="*/ 1449364 h 3272588"/>
              <a:gd name="connsiteX30" fmla="*/ 96180 w 619039"/>
              <a:gd name="connsiteY30" fmla="*/ 1441000 h 3272588"/>
              <a:gd name="connsiteX31" fmla="*/ 115694 w 619039"/>
              <a:gd name="connsiteY31" fmla="*/ 1371305 h 3272588"/>
              <a:gd name="connsiteX32" fmla="*/ 160299 w 619039"/>
              <a:gd name="connsiteY32" fmla="*/ 1368517 h 3272588"/>
              <a:gd name="connsiteX33" fmla="*/ 199328 w 619039"/>
              <a:gd name="connsiteY33" fmla="*/ 1329488 h 3272588"/>
              <a:gd name="connsiteX34" fmla="*/ 216055 w 619039"/>
              <a:gd name="connsiteY34" fmla="*/ 1279308 h 3272588"/>
              <a:gd name="connsiteX35" fmla="*/ 238358 w 619039"/>
              <a:gd name="connsiteY35" fmla="*/ 1251430 h 3272588"/>
              <a:gd name="connsiteX36" fmla="*/ 269024 w 619039"/>
              <a:gd name="connsiteY36" fmla="*/ 1257005 h 3272588"/>
              <a:gd name="connsiteX37" fmla="*/ 280175 w 619039"/>
              <a:gd name="connsiteY37" fmla="*/ 1231915 h 3272588"/>
              <a:gd name="connsiteX38" fmla="*/ 302477 w 619039"/>
              <a:gd name="connsiteY38" fmla="*/ 1198461 h 3272588"/>
              <a:gd name="connsiteX39" fmla="*/ 285750 w 619039"/>
              <a:gd name="connsiteY39" fmla="*/ 1139917 h 3272588"/>
              <a:gd name="connsiteX40" fmla="*/ 299689 w 619039"/>
              <a:gd name="connsiteY40" fmla="*/ 1084161 h 3272588"/>
              <a:gd name="connsiteX41" fmla="*/ 324780 w 619039"/>
              <a:gd name="connsiteY41" fmla="*/ 1022830 h 3272588"/>
              <a:gd name="connsiteX42" fmla="*/ 349870 w 619039"/>
              <a:gd name="connsiteY42" fmla="*/ 950347 h 3272588"/>
              <a:gd name="connsiteX43" fmla="*/ 355445 w 619039"/>
              <a:gd name="connsiteY43" fmla="*/ 891803 h 3272588"/>
              <a:gd name="connsiteX44" fmla="*/ 355445 w 619039"/>
              <a:gd name="connsiteY44" fmla="*/ 855561 h 3272588"/>
              <a:gd name="connsiteX45" fmla="*/ 419565 w 619039"/>
              <a:gd name="connsiteY45" fmla="*/ 785866 h 3272588"/>
              <a:gd name="connsiteX46" fmla="*/ 448458 w 619039"/>
              <a:gd name="connsiteY46" fmla="*/ 670140 h 3272588"/>
              <a:gd name="connsiteX47" fmla="*/ 461522 w 619039"/>
              <a:gd name="connsiteY47" fmla="*/ 601142 h 3272588"/>
              <a:gd name="connsiteX48" fmla="*/ 459656 w 619039"/>
              <a:gd name="connsiteY48" fmla="*/ 595543 h 3272588"/>
              <a:gd name="connsiteX49" fmla="*/ 459688 w 619039"/>
              <a:gd name="connsiteY49" fmla="*/ 595567 h 3272588"/>
              <a:gd name="connsiteX50" fmla="*/ 467120 w 619039"/>
              <a:gd name="connsiteY50" fmla="*/ 522764 h 3272588"/>
              <a:gd name="connsiteX51" fmla="*/ 474585 w 619039"/>
              <a:gd name="connsiteY51" fmla="*/ 504127 h 3272588"/>
              <a:gd name="connsiteX52" fmla="*/ 491412 w 619039"/>
              <a:gd name="connsiteY52" fmla="*/ 431348 h 3272588"/>
              <a:gd name="connsiteX53" fmla="*/ 515671 w 619039"/>
              <a:gd name="connsiteY53" fmla="*/ 280193 h 3272588"/>
              <a:gd name="connsiteX54" fmla="*/ 543630 w 619039"/>
              <a:gd name="connsiteY54" fmla="*/ 114108 h 3272588"/>
              <a:gd name="connsiteX55" fmla="*/ 543598 w 619039"/>
              <a:gd name="connsiteY55" fmla="*/ 112242 h 3272588"/>
              <a:gd name="connsiteX56" fmla="*/ 562409 w 619039"/>
              <a:gd name="connsiteY56" fmla="*/ 0 h 3272588"/>
              <a:gd name="connsiteX0" fmla="*/ 115694 w 639241"/>
              <a:gd name="connsiteY0" fmla="*/ 3272588 h 3272588"/>
              <a:gd name="connsiteX1" fmla="*/ 82241 w 639241"/>
              <a:gd name="connsiteY1" fmla="*/ 3127622 h 3272588"/>
              <a:gd name="connsiteX2" fmla="*/ 68302 w 639241"/>
              <a:gd name="connsiteY2" fmla="*/ 3049564 h 3272588"/>
              <a:gd name="connsiteX3" fmla="*/ 26485 w 639241"/>
              <a:gd name="connsiteY3" fmla="*/ 2979869 h 3272588"/>
              <a:gd name="connsiteX4" fmla="*/ 40424 w 639241"/>
              <a:gd name="connsiteY4" fmla="*/ 2859993 h 3272588"/>
              <a:gd name="connsiteX5" fmla="*/ 45999 w 639241"/>
              <a:gd name="connsiteY5" fmla="*/ 2762420 h 3272588"/>
              <a:gd name="connsiteX6" fmla="*/ 54363 w 639241"/>
              <a:gd name="connsiteY6" fmla="*/ 2701088 h 3272588"/>
              <a:gd name="connsiteX7" fmla="*/ 54363 w 639241"/>
              <a:gd name="connsiteY7" fmla="*/ 2620242 h 3272588"/>
              <a:gd name="connsiteX8" fmla="*/ 4182 w 639241"/>
              <a:gd name="connsiteY8" fmla="*/ 2550547 h 3272588"/>
              <a:gd name="connsiteX9" fmla="*/ 29272 w 639241"/>
              <a:gd name="connsiteY9" fmla="*/ 2517093 h 3272588"/>
              <a:gd name="connsiteX10" fmla="*/ 6970 w 639241"/>
              <a:gd name="connsiteY10" fmla="*/ 2472488 h 3272588"/>
              <a:gd name="connsiteX11" fmla="*/ 18121 w 639241"/>
              <a:gd name="connsiteY11" fmla="*/ 2430671 h 3272588"/>
              <a:gd name="connsiteX12" fmla="*/ 9758 w 639241"/>
              <a:gd name="connsiteY12" fmla="*/ 2411156 h 3272588"/>
              <a:gd name="connsiteX13" fmla="*/ 18121 w 639241"/>
              <a:gd name="connsiteY13" fmla="*/ 2349825 h 3272588"/>
              <a:gd name="connsiteX14" fmla="*/ 4182 w 639241"/>
              <a:gd name="connsiteY14" fmla="*/ 2321947 h 3272588"/>
              <a:gd name="connsiteX15" fmla="*/ 32060 w 639241"/>
              <a:gd name="connsiteY15" fmla="*/ 2285705 h 3272588"/>
              <a:gd name="connsiteX16" fmla="*/ 112906 w 639241"/>
              <a:gd name="connsiteY16" fmla="*/ 2182556 h 3272588"/>
              <a:gd name="connsiteX17" fmla="*/ 163087 w 639241"/>
              <a:gd name="connsiteY17" fmla="*/ 2076620 h 3272588"/>
              <a:gd name="connsiteX18" fmla="*/ 213267 w 639241"/>
              <a:gd name="connsiteY18" fmla="*/ 1979047 h 3272588"/>
              <a:gd name="connsiteX19" fmla="*/ 229994 w 639241"/>
              <a:gd name="connsiteY19" fmla="*/ 1903776 h 3272588"/>
              <a:gd name="connsiteX20" fmla="*/ 185389 w 639241"/>
              <a:gd name="connsiteY20" fmla="*/ 1839656 h 3272588"/>
              <a:gd name="connsiteX21" fmla="*/ 235570 w 639241"/>
              <a:gd name="connsiteY21" fmla="*/ 1834081 h 3272588"/>
              <a:gd name="connsiteX22" fmla="*/ 160299 w 639241"/>
              <a:gd name="connsiteY22" fmla="*/ 1795052 h 3272588"/>
              <a:gd name="connsiteX23" fmla="*/ 221631 w 639241"/>
              <a:gd name="connsiteY23" fmla="*/ 1767174 h 3272588"/>
              <a:gd name="connsiteX24" fmla="*/ 149148 w 639241"/>
              <a:gd name="connsiteY24" fmla="*/ 1716993 h 3272588"/>
              <a:gd name="connsiteX25" fmla="*/ 112906 w 639241"/>
              <a:gd name="connsiteY25" fmla="*/ 1647298 h 3272588"/>
              <a:gd name="connsiteX26" fmla="*/ 87816 w 639241"/>
              <a:gd name="connsiteY26" fmla="*/ 1611056 h 3272588"/>
              <a:gd name="connsiteX27" fmla="*/ 54363 w 639241"/>
              <a:gd name="connsiteY27" fmla="*/ 1546937 h 3272588"/>
              <a:gd name="connsiteX28" fmla="*/ 68302 w 639241"/>
              <a:gd name="connsiteY28" fmla="*/ 1510695 h 3272588"/>
              <a:gd name="connsiteX29" fmla="*/ 71089 w 639241"/>
              <a:gd name="connsiteY29" fmla="*/ 1449364 h 3272588"/>
              <a:gd name="connsiteX30" fmla="*/ 96180 w 639241"/>
              <a:gd name="connsiteY30" fmla="*/ 1441000 h 3272588"/>
              <a:gd name="connsiteX31" fmla="*/ 115694 w 639241"/>
              <a:gd name="connsiteY31" fmla="*/ 1371305 h 3272588"/>
              <a:gd name="connsiteX32" fmla="*/ 160299 w 639241"/>
              <a:gd name="connsiteY32" fmla="*/ 1368517 h 3272588"/>
              <a:gd name="connsiteX33" fmla="*/ 199328 w 639241"/>
              <a:gd name="connsiteY33" fmla="*/ 1329488 h 3272588"/>
              <a:gd name="connsiteX34" fmla="*/ 216055 w 639241"/>
              <a:gd name="connsiteY34" fmla="*/ 1279308 h 3272588"/>
              <a:gd name="connsiteX35" fmla="*/ 238358 w 639241"/>
              <a:gd name="connsiteY35" fmla="*/ 1251430 h 3272588"/>
              <a:gd name="connsiteX36" fmla="*/ 269024 w 639241"/>
              <a:gd name="connsiteY36" fmla="*/ 1257005 h 3272588"/>
              <a:gd name="connsiteX37" fmla="*/ 280175 w 639241"/>
              <a:gd name="connsiteY37" fmla="*/ 1231915 h 3272588"/>
              <a:gd name="connsiteX38" fmla="*/ 302477 w 639241"/>
              <a:gd name="connsiteY38" fmla="*/ 1198461 h 3272588"/>
              <a:gd name="connsiteX39" fmla="*/ 285750 w 639241"/>
              <a:gd name="connsiteY39" fmla="*/ 1139917 h 3272588"/>
              <a:gd name="connsiteX40" fmla="*/ 299689 w 639241"/>
              <a:gd name="connsiteY40" fmla="*/ 1084161 h 3272588"/>
              <a:gd name="connsiteX41" fmla="*/ 324780 w 639241"/>
              <a:gd name="connsiteY41" fmla="*/ 1022830 h 3272588"/>
              <a:gd name="connsiteX42" fmla="*/ 349870 w 639241"/>
              <a:gd name="connsiteY42" fmla="*/ 950347 h 3272588"/>
              <a:gd name="connsiteX43" fmla="*/ 355445 w 639241"/>
              <a:gd name="connsiteY43" fmla="*/ 891803 h 3272588"/>
              <a:gd name="connsiteX44" fmla="*/ 355445 w 639241"/>
              <a:gd name="connsiteY44" fmla="*/ 855561 h 3272588"/>
              <a:gd name="connsiteX45" fmla="*/ 419565 w 639241"/>
              <a:gd name="connsiteY45" fmla="*/ 785866 h 3272588"/>
              <a:gd name="connsiteX46" fmla="*/ 448458 w 639241"/>
              <a:gd name="connsiteY46" fmla="*/ 670140 h 3272588"/>
              <a:gd name="connsiteX47" fmla="*/ 461522 w 639241"/>
              <a:gd name="connsiteY47" fmla="*/ 601142 h 3272588"/>
              <a:gd name="connsiteX48" fmla="*/ 459656 w 639241"/>
              <a:gd name="connsiteY48" fmla="*/ 595543 h 3272588"/>
              <a:gd name="connsiteX49" fmla="*/ 459688 w 639241"/>
              <a:gd name="connsiteY49" fmla="*/ 595567 h 3272588"/>
              <a:gd name="connsiteX50" fmla="*/ 467120 w 639241"/>
              <a:gd name="connsiteY50" fmla="*/ 522764 h 3272588"/>
              <a:gd name="connsiteX51" fmla="*/ 474585 w 639241"/>
              <a:gd name="connsiteY51" fmla="*/ 504127 h 3272588"/>
              <a:gd name="connsiteX52" fmla="*/ 491412 w 639241"/>
              <a:gd name="connsiteY52" fmla="*/ 431348 h 3272588"/>
              <a:gd name="connsiteX53" fmla="*/ 515671 w 639241"/>
              <a:gd name="connsiteY53" fmla="*/ 280193 h 3272588"/>
              <a:gd name="connsiteX54" fmla="*/ 543630 w 639241"/>
              <a:gd name="connsiteY54" fmla="*/ 114108 h 3272588"/>
              <a:gd name="connsiteX55" fmla="*/ 543598 w 639241"/>
              <a:gd name="connsiteY55" fmla="*/ 112242 h 3272588"/>
              <a:gd name="connsiteX56" fmla="*/ 562409 w 639241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62409 w 562409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615036 w 622826"/>
              <a:gd name="connsiteY54" fmla="*/ 114108 h 3272588"/>
              <a:gd name="connsiteX55" fmla="*/ 562409 w 622826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06974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2078 w 622826"/>
              <a:gd name="connsiteY53" fmla="*/ 573711 h 3272588"/>
              <a:gd name="connsiteX54" fmla="*/ 497724 w 622826"/>
              <a:gd name="connsiteY54" fmla="*/ 502273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562078 w 622826"/>
              <a:gd name="connsiteY52" fmla="*/ 573711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02273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531094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3062 w 622826"/>
              <a:gd name="connsiteY49" fmla="*/ 5948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24 w 622826"/>
              <a:gd name="connsiteY48" fmla="*/ 595519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27570 w 622826"/>
              <a:gd name="connsiteY48" fmla="*/ 603759 h 3272588"/>
              <a:gd name="connsiteX49" fmla="*/ 502385 w 622826"/>
              <a:gd name="connsiteY49" fmla="*/ 584386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20821 w 622826"/>
              <a:gd name="connsiteY47" fmla="*/ 612290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26362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15036"/>
              <a:gd name="connsiteY0" fmla="*/ 3158480 h 3158480"/>
              <a:gd name="connsiteX1" fmla="*/ 82241 w 615036"/>
              <a:gd name="connsiteY1" fmla="*/ 3013514 h 3158480"/>
              <a:gd name="connsiteX2" fmla="*/ 68302 w 615036"/>
              <a:gd name="connsiteY2" fmla="*/ 2935456 h 3158480"/>
              <a:gd name="connsiteX3" fmla="*/ 26485 w 615036"/>
              <a:gd name="connsiteY3" fmla="*/ 2865761 h 3158480"/>
              <a:gd name="connsiteX4" fmla="*/ 40424 w 615036"/>
              <a:gd name="connsiteY4" fmla="*/ 2745885 h 3158480"/>
              <a:gd name="connsiteX5" fmla="*/ 45999 w 615036"/>
              <a:gd name="connsiteY5" fmla="*/ 2648312 h 3158480"/>
              <a:gd name="connsiteX6" fmla="*/ 54363 w 615036"/>
              <a:gd name="connsiteY6" fmla="*/ 2586980 h 3158480"/>
              <a:gd name="connsiteX7" fmla="*/ 54363 w 615036"/>
              <a:gd name="connsiteY7" fmla="*/ 2506134 h 3158480"/>
              <a:gd name="connsiteX8" fmla="*/ 4182 w 615036"/>
              <a:gd name="connsiteY8" fmla="*/ 2436439 h 3158480"/>
              <a:gd name="connsiteX9" fmla="*/ 29272 w 615036"/>
              <a:gd name="connsiteY9" fmla="*/ 2402985 h 3158480"/>
              <a:gd name="connsiteX10" fmla="*/ 6970 w 615036"/>
              <a:gd name="connsiteY10" fmla="*/ 2358380 h 3158480"/>
              <a:gd name="connsiteX11" fmla="*/ 18121 w 615036"/>
              <a:gd name="connsiteY11" fmla="*/ 2316563 h 3158480"/>
              <a:gd name="connsiteX12" fmla="*/ 9758 w 615036"/>
              <a:gd name="connsiteY12" fmla="*/ 2297048 h 3158480"/>
              <a:gd name="connsiteX13" fmla="*/ 18121 w 615036"/>
              <a:gd name="connsiteY13" fmla="*/ 2235717 h 3158480"/>
              <a:gd name="connsiteX14" fmla="*/ 4182 w 615036"/>
              <a:gd name="connsiteY14" fmla="*/ 2207839 h 3158480"/>
              <a:gd name="connsiteX15" fmla="*/ 32060 w 615036"/>
              <a:gd name="connsiteY15" fmla="*/ 2171597 h 3158480"/>
              <a:gd name="connsiteX16" fmla="*/ 112906 w 615036"/>
              <a:gd name="connsiteY16" fmla="*/ 2068448 h 3158480"/>
              <a:gd name="connsiteX17" fmla="*/ 163087 w 615036"/>
              <a:gd name="connsiteY17" fmla="*/ 1962512 h 3158480"/>
              <a:gd name="connsiteX18" fmla="*/ 213267 w 615036"/>
              <a:gd name="connsiteY18" fmla="*/ 1864939 h 3158480"/>
              <a:gd name="connsiteX19" fmla="*/ 229994 w 615036"/>
              <a:gd name="connsiteY19" fmla="*/ 1789668 h 3158480"/>
              <a:gd name="connsiteX20" fmla="*/ 185389 w 615036"/>
              <a:gd name="connsiteY20" fmla="*/ 1725548 h 3158480"/>
              <a:gd name="connsiteX21" fmla="*/ 235570 w 615036"/>
              <a:gd name="connsiteY21" fmla="*/ 1719973 h 3158480"/>
              <a:gd name="connsiteX22" fmla="*/ 160299 w 615036"/>
              <a:gd name="connsiteY22" fmla="*/ 1680944 h 3158480"/>
              <a:gd name="connsiteX23" fmla="*/ 221631 w 615036"/>
              <a:gd name="connsiteY23" fmla="*/ 1653066 h 3158480"/>
              <a:gd name="connsiteX24" fmla="*/ 149148 w 615036"/>
              <a:gd name="connsiteY24" fmla="*/ 1602885 h 3158480"/>
              <a:gd name="connsiteX25" fmla="*/ 112906 w 615036"/>
              <a:gd name="connsiteY25" fmla="*/ 1533190 h 3158480"/>
              <a:gd name="connsiteX26" fmla="*/ 87816 w 615036"/>
              <a:gd name="connsiteY26" fmla="*/ 1496948 h 3158480"/>
              <a:gd name="connsiteX27" fmla="*/ 54363 w 615036"/>
              <a:gd name="connsiteY27" fmla="*/ 1432829 h 3158480"/>
              <a:gd name="connsiteX28" fmla="*/ 68302 w 615036"/>
              <a:gd name="connsiteY28" fmla="*/ 1396587 h 3158480"/>
              <a:gd name="connsiteX29" fmla="*/ 71089 w 615036"/>
              <a:gd name="connsiteY29" fmla="*/ 1335256 h 3158480"/>
              <a:gd name="connsiteX30" fmla="*/ 96180 w 615036"/>
              <a:gd name="connsiteY30" fmla="*/ 1326892 h 3158480"/>
              <a:gd name="connsiteX31" fmla="*/ 115694 w 615036"/>
              <a:gd name="connsiteY31" fmla="*/ 1257197 h 3158480"/>
              <a:gd name="connsiteX32" fmla="*/ 160299 w 615036"/>
              <a:gd name="connsiteY32" fmla="*/ 1254409 h 3158480"/>
              <a:gd name="connsiteX33" fmla="*/ 199328 w 615036"/>
              <a:gd name="connsiteY33" fmla="*/ 1215380 h 3158480"/>
              <a:gd name="connsiteX34" fmla="*/ 216055 w 615036"/>
              <a:gd name="connsiteY34" fmla="*/ 1165200 h 3158480"/>
              <a:gd name="connsiteX35" fmla="*/ 238358 w 615036"/>
              <a:gd name="connsiteY35" fmla="*/ 1137322 h 3158480"/>
              <a:gd name="connsiteX36" fmla="*/ 269024 w 615036"/>
              <a:gd name="connsiteY36" fmla="*/ 1142897 h 3158480"/>
              <a:gd name="connsiteX37" fmla="*/ 280175 w 615036"/>
              <a:gd name="connsiteY37" fmla="*/ 1117807 h 3158480"/>
              <a:gd name="connsiteX38" fmla="*/ 302477 w 615036"/>
              <a:gd name="connsiteY38" fmla="*/ 1084353 h 3158480"/>
              <a:gd name="connsiteX39" fmla="*/ 285750 w 615036"/>
              <a:gd name="connsiteY39" fmla="*/ 1025809 h 3158480"/>
              <a:gd name="connsiteX40" fmla="*/ 299689 w 615036"/>
              <a:gd name="connsiteY40" fmla="*/ 970053 h 3158480"/>
              <a:gd name="connsiteX41" fmla="*/ 324780 w 615036"/>
              <a:gd name="connsiteY41" fmla="*/ 908722 h 3158480"/>
              <a:gd name="connsiteX42" fmla="*/ 349870 w 615036"/>
              <a:gd name="connsiteY42" fmla="*/ 836239 h 3158480"/>
              <a:gd name="connsiteX43" fmla="*/ 355445 w 615036"/>
              <a:gd name="connsiteY43" fmla="*/ 777695 h 3158480"/>
              <a:gd name="connsiteX44" fmla="*/ 355445 w 615036"/>
              <a:gd name="connsiteY44" fmla="*/ 741453 h 3158480"/>
              <a:gd name="connsiteX45" fmla="*/ 419565 w 615036"/>
              <a:gd name="connsiteY45" fmla="*/ 671758 h 3158480"/>
              <a:gd name="connsiteX46" fmla="*/ 448426 w 615036"/>
              <a:gd name="connsiteY46" fmla="*/ 627446 h 3158480"/>
              <a:gd name="connsiteX47" fmla="*/ 497573 w 615036"/>
              <a:gd name="connsiteY47" fmla="*/ 527241 h 3158480"/>
              <a:gd name="connsiteX48" fmla="*/ 502385 w 615036"/>
              <a:gd name="connsiteY48" fmla="*/ 470278 h 3158480"/>
              <a:gd name="connsiteX49" fmla="*/ 426362 w 615036"/>
              <a:gd name="connsiteY49" fmla="*/ 461433 h 3158480"/>
              <a:gd name="connsiteX50" fmla="*/ 469516 w 615036"/>
              <a:gd name="connsiteY50" fmla="*/ 421969 h 3158480"/>
              <a:gd name="connsiteX51" fmla="*/ 535387 w 615036"/>
              <a:gd name="connsiteY51" fmla="*/ 420841 h 3158480"/>
              <a:gd name="connsiteX52" fmla="*/ 569621 w 615036"/>
              <a:gd name="connsiteY52" fmla="*/ 383608 h 3158480"/>
              <a:gd name="connsiteX53" fmla="*/ 587077 w 615036"/>
              <a:gd name="connsiteY53" fmla="*/ 237499 h 3158480"/>
              <a:gd name="connsiteX54" fmla="*/ 587262 w 615036"/>
              <a:gd name="connsiteY54" fmla="*/ 162244 h 3158480"/>
              <a:gd name="connsiteX55" fmla="*/ 615036 w 615036"/>
              <a:gd name="connsiteY55" fmla="*/ 0 h 3158480"/>
              <a:gd name="connsiteX0" fmla="*/ 115694 w 587262"/>
              <a:gd name="connsiteY0" fmla="*/ 2996236 h 2996236"/>
              <a:gd name="connsiteX1" fmla="*/ 82241 w 587262"/>
              <a:gd name="connsiteY1" fmla="*/ 2851270 h 2996236"/>
              <a:gd name="connsiteX2" fmla="*/ 68302 w 587262"/>
              <a:gd name="connsiteY2" fmla="*/ 2773212 h 2996236"/>
              <a:gd name="connsiteX3" fmla="*/ 26485 w 587262"/>
              <a:gd name="connsiteY3" fmla="*/ 2703517 h 2996236"/>
              <a:gd name="connsiteX4" fmla="*/ 40424 w 587262"/>
              <a:gd name="connsiteY4" fmla="*/ 2583641 h 2996236"/>
              <a:gd name="connsiteX5" fmla="*/ 45999 w 587262"/>
              <a:gd name="connsiteY5" fmla="*/ 2486068 h 2996236"/>
              <a:gd name="connsiteX6" fmla="*/ 54363 w 587262"/>
              <a:gd name="connsiteY6" fmla="*/ 2424736 h 2996236"/>
              <a:gd name="connsiteX7" fmla="*/ 54363 w 587262"/>
              <a:gd name="connsiteY7" fmla="*/ 2343890 h 2996236"/>
              <a:gd name="connsiteX8" fmla="*/ 4182 w 587262"/>
              <a:gd name="connsiteY8" fmla="*/ 2274195 h 2996236"/>
              <a:gd name="connsiteX9" fmla="*/ 29272 w 587262"/>
              <a:gd name="connsiteY9" fmla="*/ 2240741 h 2996236"/>
              <a:gd name="connsiteX10" fmla="*/ 6970 w 587262"/>
              <a:gd name="connsiteY10" fmla="*/ 2196136 h 2996236"/>
              <a:gd name="connsiteX11" fmla="*/ 18121 w 587262"/>
              <a:gd name="connsiteY11" fmla="*/ 2154319 h 2996236"/>
              <a:gd name="connsiteX12" fmla="*/ 9758 w 587262"/>
              <a:gd name="connsiteY12" fmla="*/ 2134804 h 2996236"/>
              <a:gd name="connsiteX13" fmla="*/ 18121 w 587262"/>
              <a:gd name="connsiteY13" fmla="*/ 2073473 h 2996236"/>
              <a:gd name="connsiteX14" fmla="*/ 4182 w 587262"/>
              <a:gd name="connsiteY14" fmla="*/ 2045595 h 2996236"/>
              <a:gd name="connsiteX15" fmla="*/ 32060 w 587262"/>
              <a:gd name="connsiteY15" fmla="*/ 2009353 h 2996236"/>
              <a:gd name="connsiteX16" fmla="*/ 112906 w 587262"/>
              <a:gd name="connsiteY16" fmla="*/ 1906204 h 2996236"/>
              <a:gd name="connsiteX17" fmla="*/ 163087 w 587262"/>
              <a:gd name="connsiteY17" fmla="*/ 1800268 h 2996236"/>
              <a:gd name="connsiteX18" fmla="*/ 213267 w 587262"/>
              <a:gd name="connsiteY18" fmla="*/ 1702695 h 2996236"/>
              <a:gd name="connsiteX19" fmla="*/ 229994 w 587262"/>
              <a:gd name="connsiteY19" fmla="*/ 1627424 h 2996236"/>
              <a:gd name="connsiteX20" fmla="*/ 185389 w 587262"/>
              <a:gd name="connsiteY20" fmla="*/ 1563304 h 2996236"/>
              <a:gd name="connsiteX21" fmla="*/ 235570 w 587262"/>
              <a:gd name="connsiteY21" fmla="*/ 1557729 h 2996236"/>
              <a:gd name="connsiteX22" fmla="*/ 160299 w 587262"/>
              <a:gd name="connsiteY22" fmla="*/ 1518700 h 2996236"/>
              <a:gd name="connsiteX23" fmla="*/ 221631 w 587262"/>
              <a:gd name="connsiteY23" fmla="*/ 1490822 h 2996236"/>
              <a:gd name="connsiteX24" fmla="*/ 149148 w 587262"/>
              <a:gd name="connsiteY24" fmla="*/ 1440641 h 2996236"/>
              <a:gd name="connsiteX25" fmla="*/ 112906 w 587262"/>
              <a:gd name="connsiteY25" fmla="*/ 1370946 h 2996236"/>
              <a:gd name="connsiteX26" fmla="*/ 87816 w 587262"/>
              <a:gd name="connsiteY26" fmla="*/ 1334704 h 2996236"/>
              <a:gd name="connsiteX27" fmla="*/ 54363 w 587262"/>
              <a:gd name="connsiteY27" fmla="*/ 1270585 h 2996236"/>
              <a:gd name="connsiteX28" fmla="*/ 68302 w 587262"/>
              <a:gd name="connsiteY28" fmla="*/ 1234343 h 2996236"/>
              <a:gd name="connsiteX29" fmla="*/ 71089 w 587262"/>
              <a:gd name="connsiteY29" fmla="*/ 1173012 h 2996236"/>
              <a:gd name="connsiteX30" fmla="*/ 96180 w 587262"/>
              <a:gd name="connsiteY30" fmla="*/ 1164648 h 2996236"/>
              <a:gd name="connsiteX31" fmla="*/ 115694 w 587262"/>
              <a:gd name="connsiteY31" fmla="*/ 1094953 h 2996236"/>
              <a:gd name="connsiteX32" fmla="*/ 160299 w 587262"/>
              <a:gd name="connsiteY32" fmla="*/ 1092165 h 2996236"/>
              <a:gd name="connsiteX33" fmla="*/ 199328 w 587262"/>
              <a:gd name="connsiteY33" fmla="*/ 1053136 h 2996236"/>
              <a:gd name="connsiteX34" fmla="*/ 216055 w 587262"/>
              <a:gd name="connsiteY34" fmla="*/ 1002956 h 2996236"/>
              <a:gd name="connsiteX35" fmla="*/ 238358 w 587262"/>
              <a:gd name="connsiteY35" fmla="*/ 975078 h 2996236"/>
              <a:gd name="connsiteX36" fmla="*/ 269024 w 587262"/>
              <a:gd name="connsiteY36" fmla="*/ 980653 h 2996236"/>
              <a:gd name="connsiteX37" fmla="*/ 280175 w 587262"/>
              <a:gd name="connsiteY37" fmla="*/ 955563 h 2996236"/>
              <a:gd name="connsiteX38" fmla="*/ 302477 w 587262"/>
              <a:gd name="connsiteY38" fmla="*/ 922109 h 2996236"/>
              <a:gd name="connsiteX39" fmla="*/ 285750 w 587262"/>
              <a:gd name="connsiteY39" fmla="*/ 863565 h 2996236"/>
              <a:gd name="connsiteX40" fmla="*/ 299689 w 587262"/>
              <a:gd name="connsiteY40" fmla="*/ 807809 h 2996236"/>
              <a:gd name="connsiteX41" fmla="*/ 324780 w 587262"/>
              <a:gd name="connsiteY41" fmla="*/ 746478 h 2996236"/>
              <a:gd name="connsiteX42" fmla="*/ 349870 w 587262"/>
              <a:gd name="connsiteY42" fmla="*/ 673995 h 2996236"/>
              <a:gd name="connsiteX43" fmla="*/ 355445 w 587262"/>
              <a:gd name="connsiteY43" fmla="*/ 615451 h 2996236"/>
              <a:gd name="connsiteX44" fmla="*/ 355445 w 587262"/>
              <a:gd name="connsiteY44" fmla="*/ 579209 h 2996236"/>
              <a:gd name="connsiteX45" fmla="*/ 419565 w 587262"/>
              <a:gd name="connsiteY45" fmla="*/ 509514 h 2996236"/>
              <a:gd name="connsiteX46" fmla="*/ 448426 w 587262"/>
              <a:gd name="connsiteY46" fmla="*/ 465202 h 2996236"/>
              <a:gd name="connsiteX47" fmla="*/ 497573 w 587262"/>
              <a:gd name="connsiteY47" fmla="*/ 364997 h 2996236"/>
              <a:gd name="connsiteX48" fmla="*/ 502385 w 587262"/>
              <a:gd name="connsiteY48" fmla="*/ 308034 h 2996236"/>
              <a:gd name="connsiteX49" fmla="*/ 426362 w 587262"/>
              <a:gd name="connsiteY49" fmla="*/ 299189 h 2996236"/>
              <a:gd name="connsiteX50" fmla="*/ 469516 w 587262"/>
              <a:gd name="connsiteY50" fmla="*/ 259725 h 2996236"/>
              <a:gd name="connsiteX51" fmla="*/ 535387 w 587262"/>
              <a:gd name="connsiteY51" fmla="*/ 258597 h 2996236"/>
              <a:gd name="connsiteX52" fmla="*/ 569621 w 587262"/>
              <a:gd name="connsiteY52" fmla="*/ 221364 h 2996236"/>
              <a:gd name="connsiteX53" fmla="*/ 587077 w 587262"/>
              <a:gd name="connsiteY53" fmla="*/ 75255 h 2996236"/>
              <a:gd name="connsiteX54" fmla="*/ 587262 w 587262"/>
              <a:gd name="connsiteY54" fmla="*/ 0 h 2996236"/>
              <a:gd name="connsiteX0" fmla="*/ 115694 w 587077"/>
              <a:gd name="connsiteY0" fmla="*/ 2920981 h 2920981"/>
              <a:gd name="connsiteX1" fmla="*/ 82241 w 587077"/>
              <a:gd name="connsiteY1" fmla="*/ 2776015 h 2920981"/>
              <a:gd name="connsiteX2" fmla="*/ 68302 w 587077"/>
              <a:gd name="connsiteY2" fmla="*/ 2697957 h 2920981"/>
              <a:gd name="connsiteX3" fmla="*/ 26485 w 587077"/>
              <a:gd name="connsiteY3" fmla="*/ 2628262 h 2920981"/>
              <a:gd name="connsiteX4" fmla="*/ 40424 w 587077"/>
              <a:gd name="connsiteY4" fmla="*/ 2508386 h 2920981"/>
              <a:gd name="connsiteX5" fmla="*/ 45999 w 587077"/>
              <a:gd name="connsiteY5" fmla="*/ 2410813 h 2920981"/>
              <a:gd name="connsiteX6" fmla="*/ 54363 w 587077"/>
              <a:gd name="connsiteY6" fmla="*/ 2349481 h 2920981"/>
              <a:gd name="connsiteX7" fmla="*/ 54363 w 587077"/>
              <a:gd name="connsiteY7" fmla="*/ 2268635 h 2920981"/>
              <a:gd name="connsiteX8" fmla="*/ 4182 w 587077"/>
              <a:gd name="connsiteY8" fmla="*/ 2198940 h 2920981"/>
              <a:gd name="connsiteX9" fmla="*/ 29272 w 587077"/>
              <a:gd name="connsiteY9" fmla="*/ 2165486 h 2920981"/>
              <a:gd name="connsiteX10" fmla="*/ 6970 w 587077"/>
              <a:gd name="connsiteY10" fmla="*/ 2120881 h 2920981"/>
              <a:gd name="connsiteX11" fmla="*/ 18121 w 587077"/>
              <a:gd name="connsiteY11" fmla="*/ 2079064 h 2920981"/>
              <a:gd name="connsiteX12" fmla="*/ 9758 w 587077"/>
              <a:gd name="connsiteY12" fmla="*/ 2059549 h 2920981"/>
              <a:gd name="connsiteX13" fmla="*/ 18121 w 587077"/>
              <a:gd name="connsiteY13" fmla="*/ 1998218 h 2920981"/>
              <a:gd name="connsiteX14" fmla="*/ 4182 w 587077"/>
              <a:gd name="connsiteY14" fmla="*/ 1970340 h 2920981"/>
              <a:gd name="connsiteX15" fmla="*/ 32060 w 587077"/>
              <a:gd name="connsiteY15" fmla="*/ 1934098 h 2920981"/>
              <a:gd name="connsiteX16" fmla="*/ 112906 w 587077"/>
              <a:gd name="connsiteY16" fmla="*/ 1830949 h 2920981"/>
              <a:gd name="connsiteX17" fmla="*/ 163087 w 587077"/>
              <a:gd name="connsiteY17" fmla="*/ 1725013 h 2920981"/>
              <a:gd name="connsiteX18" fmla="*/ 213267 w 587077"/>
              <a:gd name="connsiteY18" fmla="*/ 1627440 h 2920981"/>
              <a:gd name="connsiteX19" fmla="*/ 229994 w 587077"/>
              <a:gd name="connsiteY19" fmla="*/ 1552169 h 2920981"/>
              <a:gd name="connsiteX20" fmla="*/ 185389 w 587077"/>
              <a:gd name="connsiteY20" fmla="*/ 1488049 h 2920981"/>
              <a:gd name="connsiteX21" fmla="*/ 235570 w 587077"/>
              <a:gd name="connsiteY21" fmla="*/ 1482474 h 2920981"/>
              <a:gd name="connsiteX22" fmla="*/ 160299 w 587077"/>
              <a:gd name="connsiteY22" fmla="*/ 1443445 h 2920981"/>
              <a:gd name="connsiteX23" fmla="*/ 221631 w 587077"/>
              <a:gd name="connsiteY23" fmla="*/ 1415567 h 2920981"/>
              <a:gd name="connsiteX24" fmla="*/ 149148 w 587077"/>
              <a:gd name="connsiteY24" fmla="*/ 1365386 h 2920981"/>
              <a:gd name="connsiteX25" fmla="*/ 112906 w 587077"/>
              <a:gd name="connsiteY25" fmla="*/ 1295691 h 2920981"/>
              <a:gd name="connsiteX26" fmla="*/ 87816 w 587077"/>
              <a:gd name="connsiteY26" fmla="*/ 1259449 h 2920981"/>
              <a:gd name="connsiteX27" fmla="*/ 54363 w 587077"/>
              <a:gd name="connsiteY27" fmla="*/ 1195330 h 2920981"/>
              <a:gd name="connsiteX28" fmla="*/ 68302 w 587077"/>
              <a:gd name="connsiteY28" fmla="*/ 1159088 h 2920981"/>
              <a:gd name="connsiteX29" fmla="*/ 71089 w 587077"/>
              <a:gd name="connsiteY29" fmla="*/ 1097757 h 2920981"/>
              <a:gd name="connsiteX30" fmla="*/ 96180 w 587077"/>
              <a:gd name="connsiteY30" fmla="*/ 1089393 h 2920981"/>
              <a:gd name="connsiteX31" fmla="*/ 115694 w 587077"/>
              <a:gd name="connsiteY31" fmla="*/ 1019698 h 2920981"/>
              <a:gd name="connsiteX32" fmla="*/ 160299 w 587077"/>
              <a:gd name="connsiteY32" fmla="*/ 1016910 h 2920981"/>
              <a:gd name="connsiteX33" fmla="*/ 199328 w 587077"/>
              <a:gd name="connsiteY33" fmla="*/ 977881 h 2920981"/>
              <a:gd name="connsiteX34" fmla="*/ 216055 w 587077"/>
              <a:gd name="connsiteY34" fmla="*/ 927701 h 2920981"/>
              <a:gd name="connsiteX35" fmla="*/ 238358 w 587077"/>
              <a:gd name="connsiteY35" fmla="*/ 899823 h 2920981"/>
              <a:gd name="connsiteX36" fmla="*/ 269024 w 587077"/>
              <a:gd name="connsiteY36" fmla="*/ 905398 h 2920981"/>
              <a:gd name="connsiteX37" fmla="*/ 280175 w 587077"/>
              <a:gd name="connsiteY37" fmla="*/ 880308 h 2920981"/>
              <a:gd name="connsiteX38" fmla="*/ 302477 w 587077"/>
              <a:gd name="connsiteY38" fmla="*/ 846854 h 2920981"/>
              <a:gd name="connsiteX39" fmla="*/ 285750 w 587077"/>
              <a:gd name="connsiteY39" fmla="*/ 788310 h 2920981"/>
              <a:gd name="connsiteX40" fmla="*/ 299689 w 587077"/>
              <a:gd name="connsiteY40" fmla="*/ 732554 h 2920981"/>
              <a:gd name="connsiteX41" fmla="*/ 324780 w 587077"/>
              <a:gd name="connsiteY41" fmla="*/ 671223 h 2920981"/>
              <a:gd name="connsiteX42" fmla="*/ 349870 w 587077"/>
              <a:gd name="connsiteY42" fmla="*/ 598740 h 2920981"/>
              <a:gd name="connsiteX43" fmla="*/ 355445 w 587077"/>
              <a:gd name="connsiteY43" fmla="*/ 540196 h 2920981"/>
              <a:gd name="connsiteX44" fmla="*/ 355445 w 587077"/>
              <a:gd name="connsiteY44" fmla="*/ 503954 h 2920981"/>
              <a:gd name="connsiteX45" fmla="*/ 419565 w 587077"/>
              <a:gd name="connsiteY45" fmla="*/ 434259 h 2920981"/>
              <a:gd name="connsiteX46" fmla="*/ 448426 w 587077"/>
              <a:gd name="connsiteY46" fmla="*/ 389947 h 2920981"/>
              <a:gd name="connsiteX47" fmla="*/ 497573 w 587077"/>
              <a:gd name="connsiteY47" fmla="*/ 289742 h 2920981"/>
              <a:gd name="connsiteX48" fmla="*/ 502385 w 587077"/>
              <a:gd name="connsiteY48" fmla="*/ 232779 h 2920981"/>
              <a:gd name="connsiteX49" fmla="*/ 426362 w 587077"/>
              <a:gd name="connsiteY49" fmla="*/ 223934 h 2920981"/>
              <a:gd name="connsiteX50" fmla="*/ 469516 w 587077"/>
              <a:gd name="connsiteY50" fmla="*/ 184470 h 2920981"/>
              <a:gd name="connsiteX51" fmla="*/ 535387 w 587077"/>
              <a:gd name="connsiteY51" fmla="*/ 183342 h 2920981"/>
              <a:gd name="connsiteX52" fmla="*/ 569621 w 587077"/>
              <a:gd name="connsiteY52" fmla="*/ 146109 h 2920981"/>
              <a:gd name="connsiteX53" fmla="*/ 587077 w 587077"/>
              <a:gd name="connsiteY53" fmla="*/ 0 h 2920981"/>
              <a:gd name="connsiteX0" fmla="*/ 115694 w 569621"/>
              <a:gd name="connsiteY0" fmla="*/ 2774872 h 2774872"/>
              <a:gd name="connsiteX1" fmla="*/ 82241 w 569621"/>
              <a:gd name="connsiteY1" fmla="*/ 2629906 h 2774872"/>
              <a:gd name="connsiteX2" fmla="*/ 68302 w 569621"/>
              <a:gd name="connsiteY2" fmla="*/ 2551848 h 2774872"/>
              <a:gd name="connsiteX3" fmla="*/ 26485 w 569621"/>
              <a:gd name="connsiteY3" fmla="*/ 2482153 h 2774872"/>
              <a:gd name="connsiteX4" fmla="*/ 40424 w 569621"/>
              <a:gd name="connsiteY4" fmla="*/ 2362277 h 2774872"/>
              <a:gd name="connsiteX5" fmla="*/ 45999 w 569621"/>
              <a:gd name="connsiteY5" fmla="*/ 2264704 h 2774872"/>
              <a:gd name="connsiteX6" fmla="*/ 54363 w 569621"/>
              <a:gd name="connsiteY6" fmla="*/ 2203372 h 2774872"/>
              <a:gd name="connsiteX7" fmla="*/ 54363 w 569621"/>
              <a:gd name="connsiteY7" fmla="*/ 2122526 h 2774872"/>
              <a:gd name="connsiteX8" fmla="*/ 4182 w 569621"/>
              <a:gd name="connsiteY8" fmla="*/ 2052831 h 2774872"/>
              <a:gd name="connsiteX9" fmla="*/ 29272 w 569621"/>
              <a:gd name="connsiteY9" fmla="*/ 2019377 h 2774872"/>
              <a:gd name="connsiteX10" fmla="*/ 6970 w 569621"/>
              <a:gd name="connsiteY10" fmla="*/ 1974772 h 2774872"/>
              <a:gd name="connsiteX11" fmla="*/ 18121 w 569621"/>
              <a:gd name="connsiteY11" fmla="*/ 1932955 h 2774872"/>
              <a:gd name="connsiteX12" fmla="*/ 9758 w 569621"/>
              <a:gd name="connsiteY12" fmla="*/ 1913440 h 2774872"/>
              <a:gd name="connsiteX13" fmla="*/ 18121 w 569621"/>
              <a:gd name="connsiteY13" fmla="*/ 1852109 h 2774872"/>
              <a:gd name="connsiteX14" fmla="*/ 4182 w 569621"/>
              <a:gd name="connsiteY14" fmla="*/ 1824231 h 2774872"/>
              <a:gd name="connsiteX15" fmla="*/ 32060 w 569621"/>
              <a:gd name="connsiteY15" fmla="*/ 1787989 h 2774872"/>
              <a:gd name="connsiteX16" fmla="*/ 112906 w 569621"/>
              <a:gd name="connsiteY16" fmla="*/ 1684840 h 2774872"/>
              <a:gd name="connsiteX17" fmla="*/ 163087 w 569621"/>
              <a:gd name="connsiteY17" fmla="*/ 1578904 h 2774872"/>
              <a:gd name="connsiteX18" fmla="*/ 213267 w 569621"/>
              <a:gd name="connsiteY18" fmla="*/ 1481331 h 2774872"/>
              <a:gd name="connsiteX19" fmla="*/ 229994 w 569621"/>
              <a:gd name="connsiteY19" fmla="*/ 1406060 h 2774872"/>
              <a:gd name="connsiteX20" fmla="*/ 185389 w 569621"/>
              <a:gd name="connsiteY20" fmla="*/ 1341940 h 2774872"/>
              <a:gd name="connsiteX21" fmla="*/ 235570 w 569621"/>
              <a:gd name="connsiteY21" fmla="*/ 1336365 h 2774872"/>
              <a:gd name="connsiteX22" fmla="*/ 160299 w 569621"/>
              <a:gd name="connsiteY22" fmla="*/ 1297336 h 2774872"/>
              <a:gd name="connsiteX23" fmla="*/ 221631 w 569621"/>
              <a:gd name="connsiteY23" fmla="*/ 1269458 h 2774872"/>
              <a:gd name="connsiteX24" fmla="*/ 149148 w 569621"/>
              <a:gd name="connsiteY24" fmla="*/ 1219277 h 2774872"/>
              <a:gd name="connsiteX25" fmla="*/ 112906 w 569621"/>
              <a:gd name="connsiteY25" fmla="*/ 1149582 h 2774872"/>
              <a:gd name="connsiteX26" fmla="*/ 87816 w 569621"/>
              <a:gd name="connsiteY26" fmla="*/ 1113340 h 2774872"/>
              <a:gd name="connsiteX27" fmla="*/ 54363 w 569621"/>
              <a:gd name="connsiteY27" fmla="*/ 1049221 h 2774872"/>
              <a:gd name="connsiteX28" fmla="*/ 68302 w 569621"/>
              <a:gd name="connsiteY28" fmla="*/ 1012979 h 2774872"/>
              <a:gd name="connsiteX29" fmla="*/ 71089 w 569621"/>
              <a:gd name="connsiteY29" fmla="*/ 951648 h 2774872"/>
              <a:gd name="connsiteX30" fmla="*/ 96180 w 569621"/>
              <a:gd name="connsiteY30" fmla="*/ 943284 h 2774872"/>
              <a:gd name="connsiteX31" fmla="*/ 115694 w 569621"/>
              <a:gd name="connsiteY31" fmla="*/ 873589 h 2774872"/>
              <a:gd name="connsiteX32" fmla="*/ 160299 w 569621"/>
              <a:gd name="connsiteY32" fmla="*/ 870801 h 2774872"/>
              <a:gd name="connsiteX33" fmla="*/ 199328 w 569621"/>
              <a:gd name="connsiteY33" fmla="*/ 831772 h 2774872"/>
              <a:gd name="connsiteX34" fmla="*/ 216055 w 569621"/>
              <a:gd name="connsiteY34" fmla="*/ 781592 h 2774872"/>
              <a:gd name="connsiteX35" fmla="*/ 238358 w 569621"/>
              <a:gd name="connsiteY35" fmla="*/ 753714 h 2774872"/>
              <a:gd name="connsiteX36" fmla="*/ 269024 w 569621"/>
              <a:gd name="connsiteY36" fmla="*/ 759289 h 2774872"/>
              <a:gd name="connsiteX37" fmla="*/ 280175 w 569621"/>
              <a:gd name="connsiteY37" fmla="*/ 734199 h 2774872"/>
              <a:gd name="connsiteX38" fmla="*/ 302477 w 569621"/>
              <a:gd name="connsiteY38" fmla="*/ 700745 h 2774872"/>
              <a:gd name="connsiteX39" fmla="*/ 285750 w 569621"/>
              <a:gd name="connsiteY39" fmla="*/ 642201 h 2774872"/>
              <a:gd name="connsiteX40" fmla="*/ 299689 w 569621"/>
              <a:gd name="connsiteY40" fmla="*/ 586445 h 2774872"/>
              <a:gd name="connsiteX41" fmla="*/ 324780 w 569621"/>
              <a:gd name="connsiteY41" fmla="*/ 525114 h 2774872"/>
              <a:gd name="connsiteX42" fmla="*/ 349870 w 569621"/>
              <a:gd name="connsiteY42" fmla="*/ 452631 h 2774872"/>
              <a:gd name="connsiteX43" fmla="*/ 355445 w 569621"/>
              <a:gd name="connsiteY43" fmla="*/ 394087 h 2774872"/>
              <a:gd name="connsiteX44" fmla="*/ 355445 w 569621"/>
              <a:gd name="connsiteY44" fmla="*/ 357845 h 2774872"/>
              <a:gd name="connsiteX45" fmla="*/ 419565 w 569621"/>
              <a:gd name="connsiteY45" fmla="*/ 288150 h 2774872"/>
              <a:gd name="connsiteX46" fmla="*/ 448426 w 569621"/>
              <a:gd name="connsiteY46" fmla="*/ 243838 h 2774872"/>
              <a:gd name="connsiteX47" fmla="*/ 497573 w 569621"/>
              <a:gd name="connsiteY47" fmla="*/ 143633 h 2774872"/>
              <a:gd name="connsiteX48" fmla="*/ 502385 w 569621"/>
              <a:gd name="connsiteY48" fmla="*/ 86670 h 2774872"/>
              <a:gd name="connsiteX49" fmla="*/ 426362 w 569621"/>
              <a:gd name="connsiteY49" fmla="*/ 77825 h 2774872"/>
              <a:gd name="connsiteX50" fmla="*/ 469516 w 569621"/>
              <a:gd name="connsiteY50" fmla="*/ 38361 h 2774872"/>
              <a:gd name="connsiteX51" fmla="*/ 535387 w 569621"/>
              <a:gd name="connsiteY51" fmla="*/ 37233 h 2774872"/>
              <a:gd name="connsiteX52" fmla="*/ 569621 w 569621"/>
              <a:gd name="connsiteY52" fmla="*/ 0 h 2774872"/>
              <a:gd name="connsiteX0" fmla="*/ 115694 w 535387"/>
              <a:gd name="connsiteY0" fmla="*/ 2737639 h 2737639"/>
              <a:gd name="connsiteX1" fmla="*/ 82241 w 535387"/>
              <a:gd name="connsiteY1" fmla="*/ 2592673 h 2737639"/>
              <a:gd name="connsiteX2" fmla="*/ 68302 w 535387"/>
              <a:gd name="connsiteY2" fmla="*/ 2514615 h 2737639"/>
              <a:gd name="connsiteX3" fmla="*/ 26485 w 535387"/>
              <a:gd name="connsiteY3" fmla="*/ 2444920 h 2737639"/>
              <a:gd name="connsiteX4" fmla="*/ 40424 w 535387"/>
              <a:gd name="connsiteY4" fmla="*/ 2325044 h 2737639"/>
              <a:gd name="connsiteX5" fmla="*/ 45999 w 535387"/>
              <a:gd name="connsiteY5" fmla="*/ 2227471 h 2737639"/>
              <a:gd name="connsiteX6" fmla="*/ 54363 w 535387"/>
              <a:gd name="connsiteY6" fmla="*/ 2166139 h 2737639"/>
              <a:gd name="connsiteX7" fmla="*/ 54363 w 535387"/>
              <a:gd name="connsiteY7" fmla="*/ 2085293 h 2737639"/>
              <a:gd name="connsiteX8" fmla="*/ 4182 w 535387"/>
              <a:gd name="connsiteY8" fmla="*/ 2015598 h 2737639"/>
              <a:gd name="connsiteX9" fmla="*/ 29272 w 535387"/>
              <a:gd name="connsiteY9" fmla="*/ 1982144 h 2737639"/>
              <a:gd name="connsiteX10" fmla="*/ 6970 w 535387"/>
              <a:gd name="connsiteY10" fmla="*/ 1937539 h 2737639"/>
              <a:gd name="connsiteX11" fmla="*/ 18121 w 535387"/>
              <a:gd name="connsiteY11" fmla="*/ 1895722 h 2737639"/>
              <a:gd name="connsiteX12" fmla="*/ 9758 w 535387"/>
              <a:gd name="connsiteY12" fmla="*/ 1876207 h 2737639"/>
              <a:gd name="connsiteX13" fmla="*/ 18121 w 535387"/>
              <a:gd name="connsiteY13" fmla="*/ 1814876 h 2737639"/>
              <a:gd name="connsiteX14" fmla="*/ 4182 w 535387"/>
              <a:gd name="connsiteY14" fmla="*/ 1786998 h 2737639"/>
              <a:gd name="connsiteX15" fmla="*/ 32060 w 535387"/>
              <a:gd name="connsiteY15" fmla="*/ 1750756 h 2737639"/>
              <a:gd name="connsiteX16" fmla="*/ 112906 w 535387"/>
              <a:gd name="connsiteY16" fmla="*/ 1647607 h 2737639"/>
              <a:gd name="connsiteX17" fmla="*/ 163087 w 535387"/>
              <a:gd name="connsiteY17" fmla="*/ 1541671 h 2737639"/>
              <a:gd name="connsiteX18" fmla="*/ 213267 w 535387"/>
              <a:gd name="connsiteY18" fmla="*/ 1444098 h 2737639"/>
              <a:gd name="connsiteX19" fmla="*/ 229994 w 535387"/>
              <a:gd name="connsiteY19" fmla="*/ 1368827 h 2737639"/>
              <a:gd name="connsiteX20" fmla="*/ 185389 w 535387"/>
              <a:gd name="connsiteY20" fmla="*/ 1304707 h 2737639"/>
              <a:gd name="connsiteX21" fmla="*/ 235570 w 535387"/>
              <a:gd name="connsiteY21" fmla="*/ 1299132 h 2737639"/>
              <a:gd name="connsiteX22" fmla="*/ 160299 w 535387"/>
              <a:gd name="connsiteY22" fmla="*/ 1260103 h 2737639"/>
              <a:gd name="connsiteX23" fmla="*/ 221631 w 535387"/>
              <a:gd name="connsiteY23" fmla="*/ 1232225 h 2737639"/>
              <a:gd name="connsiteX24" fmla="*/ 149148 w 535387"/>
              <a:gd name="connsiteY24" fmla="*/ 1182044 h 2737639"/>
              <a:gd name="connsiteX25" fmla="*/ 112906 w 535387"/>
              <a:gd name="connsiteY25" fmla="*/ 1112349 h 2737639"/>
              <a:gd name="connsiteX26" fmla="*/ 87816 w 535387"/>
              <a:gd name="connsiteY26" fmla="*/ 1076107 h 2737639"/>
              <a:gd name="connsiteX27" fmla="*/ 54363 w 535387"/>
              <a:gd name="connsiteY27" fmla="*/ 1011988 h 2737639"/>
              <a:gd name="connsiteX28" fmla="*/ 68302 w 535387"/>
              <a:gd name="connsiteY28" fmla="*/ 975746 h 2737639"/>
              <a:gd name="connsiteX29" fmla="*/ 71089 w 535387"/>
              <a:gd name="connsiteY29" fmla="*/ 914415 h 2737639"/>
              <a:gd name="connsiteX30" fmla="*/ 96180 w 535387"/>
              <a:gd name="connsiteY30" fmla="*/ 906051 h 2737639"/>
              <a:gd name="connsiteX31" fmla="*/ 115694 w 535387"/>
              <a:gd name="connsiteY31" fmla="*/ 836356 h 2737639"/>
              <a:gd name="connsiteX32" fmla="*/ 160299 w 535387"/>
              <a:gd name="connsiteY32" fmla="*/ 833568 h 2737639"/>
              <a:gd name="connsiteX33" fmla="*/ 199328 w 535387"/>
              <a:gd name="connsiteY33" fmla="*/ 794539 h 2737639"/>
              <a:gd name="connsiteX34" fmla="*/ 216055 w 535387"/>
              <a:gd name="connsiteY34" fmla="*/ 744359 h 2737639"/>
              <a:gd name="connsiteX35" fmla="*/ 238358 w 535387"/>
              <a:gd name="connsiteY35" fmla="*/ 716481 h 2737639"/>
              <a:gd name="connsiteX36" fmla="*/ 269024 w 535387"/>
              <a:gd name="connsiteY36" fmla="*/ 722056 h 2737639"/>
              <a:gd name="connsiteX37" fmla="*/ 280175 w 535387"/>
              <a:gd name="connsiteY37" fmla="*/ 696966 h 2737639"/>
              <a:gd name="connsiteX38" fmla="*/ 302477 w 535387"/>
              <a:gd name="connsiteY38" fmla="*/ 663512 h 2737639"/>
              <a:gd name="connsiteX39" fmla="*/ 285750 w 535387"/>
              <a:gd name="connsiteY39" fmla="*/ 604968 h 2737639"/>
              <a:gd name="connsiteX40" fmla="*/ 299689 w 535387"/>
              <a:gd name="connsiteY40" fmla="*/ 549212 h 2737639"/>
              <a:gd name="connsiteX41" fmla="*/ 324780 w 535387"/>
              <a:gd name="connsiteY41" fmla="*/ 487881 h 2737639"/>
              <a:gd name="connsiteX42" fmla="*/ 349870 w 535387"/>
              <a:gd name="connsiteY42" fmla="*/ 415398 h 2737639"/>
              <a:gd name="connsiteX43" fmla="*/ 355445 w 535387"/>
              <a:gd name="connsiteY43" fmla="*/ 356854 h 2737639"/>
              <a:gd name="connsiteX44" fmla="*/ 355445 w 535387"/>
              <a:gd name="connsiteY44" fmla="*/ 320612 h 2737639"/>
              <a:gd name="connsiteX45" fmla="*/ 419565 w 535387"/>
              <a:gd name="connsiteY45" fmla="*/ 250917 h 2737639"/>
              <a:gd name="connsiteX46" fmla="*/ 448426 w 535387"/>
              <a:gd name="connsiteY46" fmla="*/ 206605 h 2737639"/>
              <a:gd name="connsiteX47" fmla="*/ 497573 w 535387"/>
              <a:gd name="connsiteY47" fmla="*/ 106400 h 2737639"/>
              <a:gd name="connsiteX48" fmla="*/ 502385 w 535387"/>
              <a:gd name="connsiteY48" fmla="*/ 49437 h 2737639"/>
              <a:gd name="connsiteX49" fmla="*/ 426362 w 535387"/>
              <a:gd name="connsiteY49" fmla="*/ 40592 h 2737639"/>
              <a:gd name="connsiteX50" fmla="*/ 469516 w 535387"/>
              <a:gd name="connsiteY50" fmla="*/ 1128 h 2737639"/>
              <a:gd name="connsiteX51" fmla="*/ 535387 w 535387"/>
              <a:gd name="connsiteY51" fmla="*/ 0 h 2737639"/>
              <a:gd name="connsiteX0" fmla="*/ 115694 w 514253"/>
              <a:gd name="connsiteY0" fmla="*/ 2736511 h 2736511"/>
              <a:gd name="connsiteX1" fmla="*/ 82241 w 514253"/>
              <a:gd name="connsiteY1" fmla="*/ 2591545 h 2736511"/>
              <a:gd name="connsiteX2" fmla="*/ 68302 w 514253"/>
              <a:gd name="connsiteY2" fmla="*/ 2513487 h 2736511"/>
              <a:gd name="connsiteX3" fmla="*/ 26485 w 514253"/>
              <a:gd name="connsiteY3" fmla="*/ 2443792 h 2736511"/>
              <a:gd name="connsiteX4" fmla="*/ 40424 w 514253"/>
              <a:gd name="connsiteY4" fmla="*/ 2323916 h 2736511"/>
              <a:gd name="connsiteX5" fmla="*/ 45999 w 514253"/>
              <a:gd name="connsiteY5" fmla="*/ 2226343 h 2736511"/>
              <a:gd name="connsiteX6" fmla="*/ 54363 w 514253"/>
              <a:gd name="connsiteY6" fmla="*/ 2165011 h 2736511"/>
              <a:gd name="connsiteX7" fmla="*/ 54363 w 514253"/>
              <a:gd name="connsiteY7" fmla="*/ 2084165 h 2736511"/>
              <a:gd name="connsiteX8" fmla="*/ 4182 w 514253"/>
              <a:gd name="connsiteY8" fmla="*/ 2014470 h 2736511"/>
              <a:gd name="connsiteX9" fmla="*/ 29272 w 514253"/>
              <a:gd name="connsiteY9" fmla="*/ 1981016 h 2736511"/>
              <a:gd name="connsiteX10" fmla="*/ 6970 w 514253"/>
              <a:gd name="connsiteY10" fmla="*/ 1936411 h 2736511"/>
              <a:gd name="connsiteX11" fmla="*/ 18121 w 514253"/>
              <a:gd name="connsiteY11" fmla="*/ 1894594 h 2736511"/>
              <a:gd name="connsiteX12" fmla="*/ 9758 w 514253"/>
              <a:gd name="connsiteY12" fmla="*/ 1875079 h 2736511"/>
              <a:gd name="connsiteX13" fmla="*/ 18121 w 514253"/>
              <a:gd name="connsiteY13" fmla="*/ 1813748 h 2736511"/>
              <a:gd name="connsiteX14" fmla="*/ 4182 w 514253"/>
              <a:gd name="connsiteY14" fmla="*/ 1785870 h 2736511"/>
              <a:gd name="connsiteX15" fmla="*/ 32060 w 514253"/>
              <a:gd name="connsiteY15" fmla="*/ 1749628 h 2736511"/>
              <a:gd name="connsiteX16" fmla="*/ 112906 w 514253"/>
              <a:gd name="connsiteY16" fmla="*/ 1646479 h 2736511"/>
              <a:gd name="connsiteX17" fmla="*/ 163087 w 514253"/>
              <a:gd name="connsiteY17" fmla="*/ 1540543 h 2736511"/>
              <a:gd name="connsiteX18" fmla="*/ 213267 w 514253"/>
              <a:gd name="connsiteY18" fmla="*/ 1442970 h 2736511"/>
              <a:gd name="connsiteX19" fmla="*/ 229994 w 514253"/>
              <a:gd name="connsiteY19" fmla="*/ 1367699 h 2736511"/>
              <a:gd name="connsiteX20" fmla="*/ 185389 w 514253"/>
              <a:gd name="connsiteY20" fmla="*/ 1303579 h 2736511"/>
              <a:gd name="connsiteX21" fmla="*/ 235570 w 514253"/>
              <a:gd name="connsiteY21" fmla="*/ 1298004 h 2736511"/>
              <a:gd name="connsiteX22" fmla="*/ 160299 w 514253"/>
              <a:gd name="connsiteY22" fmla="*/ 1258975 h 2736511"/>
              <a:gd name="connsiteX23" fmla="*/ 221631 w 514253"/>
              <a:gd name="connsiteY23" fmla="*/ 1231097 h 2736511"/>
              <a:gd name="connsiteX24" fmla="*/ 149148 w 514253"/>
              <a:gd name="connsiteY24" fmla="*/ 1180916 h 2736511"/>
              <a:gd name="connsiteX25" fmla="*/ 112906 w 514253"/>
              <a:gd name="connsiteY25" fmla="*/ 1111221 h 2736511"/>
              <a:gd name="connsiteX26" fmla="*/ 87816 w 514253"/>
              <a:gd name="connsiteY26" fmla="*/ 1074979 h 2736511"/>
              <a:gd name="connsiteX27" fmla="*/ 54363 w 514253"/>
              <a:gd name="connsiteY27" fmla="*/ 1010860 h 2736511"/>
              <a:gd name="connsiteX28" fmla="*/ 68302 w 514253"/>
              <a:gd name="connsiteY28" fmla="*/ 974618 h 2736511"/>
              <a:gd name="connsiteX29" fmla="*/ 71089 w 514253"/>
              <a:gd name="connsiteY29" fmla="*/ 913287 h 2736511"/>
              <a:gd name="connsiteX30" fmla="*/ 96180 w 514253"/>
              <a:gd name="connsiteY30" fmla="*/ 904923 h 2736511"/>
              <a:gd name="connsiteX31" fmla="*/ 115694 w 514253"/>
              <a:gd name="connsiteY31" fmla="*/ 835228 h 2736511"/>
              <a:gd name="connsiteX32" fmla="*/ 160299 w 514253"/>
              <a:gd name="connsiteY32" fmla="*/ 832440 h 2736511"/>
              <a:gd name="connsiteX33" fmla="*/ 199328 w 514253"/>
              <a:gd name="connsiteY33" fmla="*/ 793411 h 2736511"/>
              <a:gd name="connsiteX34" fmla="*/ 216055 w 514253"/>
              <a:gd name="connsiteY34" fmla="*/ 743231 h 2736511"/>
              <a:gd name="connsiteX35" fmla="*/ 238358 w 514253"/>
              <a:gd name="connsiteY35" fmla="*/ 715353 h 2736511"/>
              <a:gd name="connsiteX36" fmla="*/ 269024 w 514253"/>
              <a:gd name="connsiteY36" fmla="*/ 720928 h 2736511"/>
              <a:gd name="connsiteX37" fmla="*/ 280175 w 514253"/>
              <a:gd name="connsiteY37" fmla="*/ 695838 h 2736511"/>
              <a:gd name="connsiteX38" fmla="*/ 302477 w 514253"/>
              <a:gd name="connsiteY38" fmla="*/ 662384 h 2736511"/>
              <a:gd name="connsiteX39" fmla="*/ 285750 w 514253"/>
              <a:gd name="connsiteY39" fmla="*/ 603840 h 2736511"/>
              <a:gd name="connsiteX40" fmla="*/ 299689 w 514253"/>
              <a:gd name="connsiteY40" fmla="*/ 548084 h 2736511"/>
              <a:gd name="connsiteX41" fmla="*/ 324780 w 514253"/>
              <a:gd name="connsiteY41" fmla="*/ 486753 h 2736511"/>
              <a:gd name="connsiteX42" fmla="*/ 349870 w 514253"/>
              <a:gd name="connsiteY42" fmla="*/ 414270 h 2736511"/>
              <a:gd name="connsiteX43" fmla="*/ 355445 w 514253"/>
              <a:gd name="connsiteY43" fmla="*/ 355726 h 2736511"/>
              <a:gd name="connsiteX44" fmla="*/ 355445 w 514253"/>
              <a:gd name="connsiteY44" fmla="*/ 319484 h 2736511"/>
              <a:gd name="connsiteX45" fmla="*/ 419565 w 514253"/>
              <a:gd name="connsiteY45" fmla="*/ 249789 h 2736511"/>
              <a:gd name="connsiteX46" fmla="*/ 448426 w 514253"/>
              <a:gd name="connsiteY46" fmla="*/ 205477 h 2736511"/>
              <a:gd name="connsiteX47" fmla="*/ 497573 w 514253"/>
              <a:gd name="connsiteY47" fmla="*/ 105272 h 2736511"/>
              <a:gd name="connsiteX48" fmla="*/ 502385 w 514253"/>
              <a:gd name="connsiteY48" fmla="*/ 48309 h 2736511"/>
              <a:gd name="connsiteX49" fmla="*/ 426362 w 514253"/>
              <a:gd name="connsiteY49" fmla="*/ 39464 h 2736511"/>
              <a:gd name="connsiteX50" fmla="*/ 469516 w 514253"/>
              <a:gd name="connsiteY50" fmla="*/ 0 h 2736511"/>
              <a:gd name="connsiteX0" fmla="*/ 115694 w 514253"/>
              <a:gd name="connsiteY0" fmla="*/ 2699170 h 2699170"/>
              <a:gd name="connsiteX1" fmla="*/ 82241 w 514253"/>
              <a:gd name="connsiteY1" fmla="*/ 2554204 h 2699170"/>
              <a:gd name="connsiteX2" fmla="*/ 68302 w 514253"/>
              <a:gd name="connsiteY2" fmla="*/ 2476146 h 2699170"/>
              <a:gd name="connsiteX3" fmla="*/ 26485 w 514253"/>
              <a:gd name="connsiteY3" fmla="*/ 2406451 h 2699170"/>
              <a:gd name="connsiteX4" fmla="*/ 40424 w 514253"/>
              <a:gd name="connsiteY4" fmla="*/ 2286575 h 2699170"/>
              <a:gd name="connsiteX5" fmla="*/ 45999 w 514253"/>
              <a:gd name="connsiteY5" fmla="*/ 2189002 h 2699170"/>
              <a:gd name="connsiteX6" fmla="*/ 54363 w 514253"/>
              <a:gd name="connsiteY6" fmla="*/ 2127670 h 2699170"/>
              <a:gd name="connsiteX7" fmla="*/ 54363 w 514253"/>
              <a:gd name="connsiteY7" fmla="*/ 2046824 h 2699170"/>
              <a:gd name="connsiteX8" fmla="*/ 4182 w 514253"/>
              <a:gd name="connsiteY8" fmla="*/ 1977129 h 2699170"/>
              <a:gd name="connsiteX9" fmla="*/ 29272 w 514253"/>
              <a:gd name="connsiteY9" fmla="*/ 1943675 h 2699170"/>
              <a:gd name="connsiteX10" fmla="*/ 6970 w 514253"/>
              <a:gd name="connsiteY10" fmla="*/ 1899070 h 2699170"/>
              <a:gd name="connsiteX11" fmla="*/ 18121 w 514253"/>
              <a:gd name="connsiteY11" fmla="*/ 1857253 h 2699170"/>
              <a:gd name="connsiteX12" fmla="*/ 9758 w 514253"/>
              <a:gd name="connsiteY12" fmla="*/ 1837738 h 2699170"/>
              <a:gd name="connsiteX13" fmla="*/ 18121 w 514253"/>
              <a:gd name="connsiteY13" fmla="*/ 1776407 h 2699170"/>
              <a:gd name="connsiteX14" fmla="*/ 4182 w 514253"/>
              <a:gd name="connsiteY14" fmla="*/ 1748529 h 2699170"/>
              <a:gd name="connsiteX15" fmla="*/ 32060 w 514253"/>
              <a:gd name="connsiteY15" fmla="*/ 1712287 h 2699170"/>
              <a:gd name="connsiteX16" fmla="*/ 112906 w 514253"/>
              <a:gd name="connsiteY16" fmla="*/ 1609138 h 2699170"/>
              <a:gd name="connsiteX17" fmla="*/ 163087 w 514253"/>
              <a:gd name="connsiteY17" fmla="*/ 1503202 h 2699170"/>
              <a:gd name="connsiteX18" fmla="*/ 213267 w 514253"/>
              <a:gd name="connsiteY18" fmla="*/ 1405629 h 2699170"/>
              <a:gd name="connsiteX19" fmla="*/ 229994 w 514253"/>
              <a:gd name="connsiteY19" fmla="*/ 1330358 h 2699170"/>
              <a:gd name="connsiteX20" fmla="*/ 185389 w 514253"/>
              <a:gd name="connsiteY20" fmla="*/ 1266238 h 2699170"/>
              <a:gd name="connsiteX21" fmla="*/ 235570 w 514253"/>
              <a:gd name="connsiteY21" fmla="*/ 1260663 h 2699170"/>
              <a:gd name="connsiteX22" fmla="*/ 160299 w 514253"/>
              <a:gd name="connsiteY22" fmla="*/ 1221634 h 2699170"/>
              <a:gd name="connsiteX23" fmla="*/ 221631 w 514253"/>
              <a:gd name="connsiteY23" fmla="*/ 1193756 h 2699170"/>
              <a:gd name="connsiteX24" fmla="*/ 149148 w 514253"/>
              <a:gd name="connsiteY24" fmla="*/ 1143575 h 2699170"/>
              <a:gd name="connsiteX25" fmla="*/ 112906 w 514253"/>
              <a:gd name="connsiteY25" fmla="*/ 1073880 h 2699170"/>
              <a:gd name="connsiteX26" fmla="*/ 87816 w 514253"/>
              <a:gd name="connsiteY26" fmla="*/ 1037638 h 2699170"/>
              <a:gd name="connsiteX27" fmla="*/ 54363 w 514253"/>
              <a:gd name="connsiteY27" fmla="*/ 973519 h 2699170"/>
              <a:gd name="connsiteX28" fmla="*/ 68302 w 514253"/>
              <a:gd name="connsiteY28" fmla="*/ 937277 h 2699170"/>
              <a:gd name="connsiteX29" fmla="*/ 71089 w 514253"/>
              <a:gd name="connsiteY29" fmla="*/ 875946 h 2699170"/>
              <a:gd name="connsiteX30" fmla="*/ 96180 w 514253"/>
              <a:gd name="connsiteY30" fmla="*/ 867582 h 2699170"/>
              <a:gd name="connsiteX31" fmla="*/ 115694 w 514253"/>
              <a:gd name="connsiteY31" fmla="*/ 797887 h 2699170"/>
              <a:gd name="connsiteX32" fmla="*/ 160299 w 514253"/>
              <a:gd name="connsiteY32" fmla="*/ 795099 h 2699170"/>
              <a:gd name="connsiteX33" fmla="*/ 199328 w 514253"/>
              <a:gd name="connsiteY33" fmla="*/ 756070 h 2699170"/>
              <a:gd name="connsiteX34" fmla="*/ 216055 w 514253"/>
              <a:gd name="connsiteY34" fmla="*/ 705890 h 2699170"/>
              <a:gd name="connsiteX35" fmla="*/ 238358 w 514253"/>
              <a:gd name="connsiteY35" fmla="*/ 678012 h 2699170"/>
              <a:gd name="connsiteX36" fmla="*/ 269024 w 514253"/>
              <a:gd name="connsiteY36" fmla="*/ 683587 h 2699170"/>
              <a:gd name="connsiteX37" fmla="*/ 280175 w 514253"/>
              <a:gd name="connsiteY37" fmla="*/ 658497 h 2699170"/>
              <a:gd name="connsiteX38" fmla="*/ 302477 w 514253"/>
              <a:gd name="connsiteY38" fmla="*/ 625043 h 2699170"/>
              <a:gd name="connsiteX39" fmla="*/ 285750 w 514253"/>
              <a:gd name="connsiteY39" fmla="*/ 566499 h 2699170"/>
              <a:gd name="connsiteX40" fmla="*/ 299689 w 514253"/>
              <a:gd name="connsiteY40" fmla="*/ 510743 h 2699170"/>
              <a:gd name="connsiteX41" fmla="*/ 324780 w 514253"/>
              <a:gd name="connsiteY41" fmla="*/ 449412 h 2699170"/>
              <a:gd name="connsiteX42" fmla="*/ 349870 w 514253"/>
              <a:gd name="connsiteY42" fmla="*/ 376929 h 2699170"/>
              <a:gd name="connsiteX43" fmla="*/ 355445 w 514253"/>
              <a:gd name="connsiteY43" fmla="*/ 318385 h 2699170"/>
              <a:gd name="connsiteX44" fmla="*/ 355445 w 514253"/>
              <a:gd name="connsiteY44" fmla="*/ 282143 h 2699170"/>
              <a:gd name="connsiteX45" fmla="*/ 419565 w 514253"/>
              <a:gd name="connsiteY45" fmla="*/ 212448 h 2699170"/>
              <a:gd name="connsiteX46" fmla="*/ 448426 w 514253"/>
              <a:gd name="connsiteY46" fmla="*/ 168136 h 2699170"/>
              <a:gd name="connsiteX47" fmla="*/ 497573 w 514253"/>
              <a:gd name="connsiteY47" fmla="*/ 67931 h 2699170"/>
              <a:gd name="connsiteX48" fmla="*/ 502385 w 514253"/>
              <a:gd name="connsiteY48" fmla="*/ 10968 h 2699170"/>
              <a:gd name="connsiteX49" fmla="*/ 426362 w 514253"/>
              <a:gd name="connsiteY49" fmla="*/ 2123 h 2699170"/>
              <a:gd name="connsiteX0" fmla="*/ 115694 w 514253"/>
              <a:gd name="connsiteY0" fmla="*/ 2688202 h 2688202"/>
              <a:gd name="connsiteX1" fmla="*/ 82241 w 514253"/>
              <a:gd name="connsiteY1" fmla="*/ 2543236 h 2688202"/>
              <a:gd name="connsiteX2" fmla="*/ 68302 w 514253"/>
              <a:gd name="connsiteY2" fmla="*/ 2465178 h 2688202"/>
              <a:gd name="connsiteX3" fmla="*/ 26485 w 514253"/>
              <a:gd name="connsiteY3" fmla="*/ 2395483 h 2688202"/>
              <a:gd name="connsiteX4" fmla="*/ 40424 w 514253"/>
              <a:gd name="connsiteY4" fmla="*/ 2275607 h 2688202"/>
              <a:gd name="connsiteX5" fmla="*/ 45999 w 514253"/>
              <a:gd name="connsiteY5" fmla="*/ 2178034 h 2688202"/>
              <a:gd name="connsiteX6" fmla="*/ 54363 w 514253"/>
              <a:gd name="connsiteY6" fmla="*/ 2116702 h 2688202"/>
              <a:gd name="connsiteX7" fmla="*/ 54363 w 514253"/>
              <a:gd name="connsiteY7" fmla="*/ 2035856 h 2688202"/>
              <a:gd name="connsiteX8" fmla="*/ 4182 w 514253"/>
              <a:gd name="connsiteY8" fmla="*/ 1966161 h 2688202"/>
              <a:gd name="connsiteX9" fmla="*/ 29272 w 514253"/>
              <a:gd name="connsiteY9" fmla="*/ 1932707 h 2688202"/>
              <a:gd name="connsiteX10" fmla="*/ 6970 w 514253"/>
              <a:gd name="connsiteY10" fmla="*/ 1888102 h 2688202"/>
              <a:gd name="connsiteX11" fmla="*/ 18121 w 514253"/>
              <a:gd name="connsiteY11" fmla="*/ 1846285 h 2688202"/>
              <a:gd name="connsiteX12" fmla="*/ 9758 w 514253"/>
              <a:gd name="connsiteY12" fmla="*/ 1826770 h 2688202"/>
              <a:gd name="connsiteX13" fmla="*/ 18121 w 514253"/>
              <a:gd name="connsiteY13" fmla="*/ 1765439 h 2688202"/>
              <a:gd name="connsiteX14" fmla="*/ 4182 w 514253"/>
              <a:gd name="connsiteY14" fmla="*/ 1737561 h 2688202"/>
              <a:gd name="connsiteX15" fmla="*/ 32060 w 514253"/>
              <a:gd name="connsiteY15" fmla="*/ 1701319 h 2688202"/>
              <a:gd name="connsiteX16" fmla="*/ 112906 w 514253"/>
              <a:gd name="connsiteY16" fmla="*/ 1598170 h 2688202"/>
              <a:gd name="connsiteX17" fmla="*/ 163087 w 514253"/>
              <a:gd name="connsiteY17" fmla="*/ 1492234 h 2688202"/>
              <a:gd name="connsiteX18" fmla="*/ 213267 w 514253"/>
              <a:gd name="connsiteY18" fmla="*/ 1394661 h 2688202"/>
              <a:gd name="connsiteX19" fmla="*/ 229994 w 514253"/>
              <a:gd name="connsiteY19" fmla="*/ 1319390 h 2688202"/>
              <a:gd name="connsiteX20" fmla="*/ 185389 w 514253"/>
              <a:gd name="connsiteY20" fmla="*/ 1255270 h 2688202"/>
              <a:gd name="connsiteX21" fmla="*/ 235570 w 514253"/>
              <a:gd name="connsiteY21" fmla="*/ 1249695 h 2688202"/>
              <a:gd name="connsiteX22" fmla="*/ 160299 w 514253"/>
              <a:gd name="connsiteY22" fmla="*/ 1210666 h 2688202"/>
              <a:gd name="connsiteX23" fmla="*/ 221631 w 514253"/>
              <a:gd name="connsiteY23" fmla="*/ 1182788 h 2688202"/>
              <a:gd name="connsiteX24" fmla="*/ 149148 w 514253"/>
              <a:gd name="connsiteY24" fmla="*/ 1132607 h 2688202"/>
              <a:gd name="connsiteX25" fmla="*/ 112906 w 514253"/>
              <a:gd name="connsiteY25" fmla="*/ 1062912 h 2688202"/>
              <a:gd name="connsiteX26" fmla="*/ 87816 w 514253"/>
              <a:gd name="connsiteY26" fmla="*/ 1026670 h 2688202"/>
              <a:gd name="connsiteX27" fmla="*/ 54363 w 514253"/>
              <a:gd name="connsiteY27" fmla="*/ 962551 h 2688202"/>
              <a:gd name="connsiteX28" fmla="*/ 68302 w 514253"/>
              <a:gd name="connsiteY28" fmla="*/ 926309 h 2688202"/>
              <a:gd name="connsiteX29" fmla="*/ 71089 w 514253"/>
              <a:gd name="connsiteY29" fmla="*/ 864978 h 2688202"/>
              <a:gd name="connsiteX30" fmla="*/ 96180 w 514253"/>
              <a:gd name="connsiteY30" fmla="*/ 856614 h 2688202"/>
              <a:gd name="connsiteX31" fmla="*/ 115694 w 514253"/>
              <a:gd name="connsiteY31" fmla="*/ 786919 h 2688202"/>
              <a:gd name="connsiteX32" fmla="*/ 160299 w 514253"/>
              <a:gd name="connsiteY32" fmla="*/ 784131 h 2688202"/>
              <a:gd name="connsiteX33" fmla="*/ 199328 w 514253"/>
              <a:gd name="connsiteY33" fmla="*/ 745102 h 2688202"/>
              <a:gd name="connsiteX34" fmla="*/ 216055 w 514253"/>
              <a:gd name="connsiteY34" fmla="*/ 694922 h 2688202"/>
              <a:gd name="connsiteX35" fmla="*/ 238358 w 514253"/>
              <a:gd name="connsiteY35" fmla="*/ 667044 h 2688202"/>
              <a:gd name="connsiteX36" fmla="*/ 269024 w 514253"/>
              <a:gd name="connsiteY36" fmla="*/ 672619 h 2688202"/>
              <a:gd name="connsiteX37" fmla="*/ 280175 w 514253"/>
              <a:gd name="connsiteY37" fmla="*/ 647529 h 2688202"/>
              <a:gd name="connsiteX38" fmla="*/ 302477 w 514253"/>
              <a:gd name="connsiteY38" fmla="*/ 614075 h 2688202"/>
              <a:gd name="connsiteX39" fmla="*/ 285750 w 514253"/>
              <a:gd name="connsiteY39" fmla="*/ 555531 h 2688202"/>
              <a:gd name="connsiteX40" fmla="*/ 299689 w 514253"/>
              <a:gd name="connsiteY40" fmla="*/ 499775 h 2688202"/>
              <a:gd name="connsiteX41" fmla="*/ 324780 w 514253"/>
              <a:gd name="connsiteY41" fmla="*/ 438444 h 2688202"/>
              <a:gd name="connsiteX42" fmla="*/ 349870 w 514253"/>
              <a:gd name="connsiteY42" fmla="*/ 365961 h 2688202"/>
              <a:gd name="connsiteX43" fmla="*/ 355445 w 514253"/>
              <a:gd name="connsiteY43" fmla="*/ 307417 h 2688202"/>
              <a:gd name="connsiteX44" fmla="*/ 355445 w 514253"/>
              <a:gd name="connsiteY44" fmla="*/ 271175 h 2688202"/>
              <a:gd name="connsiteX45" fmla="*/ 419565 w 514253"/>
              <a:gd name="connsiteY45" fmla="*/ 201480 h 2688202"/>
              <a:gd name="connsiteX46" fmla="*/ 448426 w 514253"/>
              <a:gd name="connsiteY46" fmla="*/ 157168 h 2688202"/>
              <a:gd name="connsiteX47" fmla="*/ 497573 w 514253"/>
              <a:gd name="connsiteY47" fmla="*/ 56963 h 2688202"/>
              <a:gd name="connsiteX48" fmla="*/ 502385 w 514253"/>
              <a:gd name="connsiteY48" fmla="*/ 0 h 2688202"/>
              <a:gd name="connsiteX0" fmla="*/ 115694 w 497573"/>
              <a:gd name="connsiteY0" fmla="*/ 2631239 h 2631239"/>
              <a:gd name="connsiteX1" fmla="*/ 82241 w 497573"/>
              <a:gd name="connsiteY1" fmla="*/ 2486273 h 2631239"/>
              <a:gd name="connsiteX2" fmla="*/ 68302 w 497573"/>
              <a:gd name="connsiteY2" fmla="*/ 2408215 h 2631239"/>
              <a:gd name="connsiteX3" fmla="*/ 26485 w 497573"/>
              <a:gd name="connsiteY3" fmla="*/ 2338520 h 2631239"/>
              <a:gd name="connsiteX4" fmla="*/ 40424 w 497573"/>
              <a:gd name="connsiteY4" fmla="*/ 2218644 h 2631239"/>
              <a:gd name="connsiteX5" fmla="*/ 45999 w 497573"/>
              <a:gd name="connsiteY5" fmla="*/ 2121071 h 2631239"/>
              <a:gd name="connsiteX6" fmla="*/ 54363 w 497573"/>
              <a:gd name="connsiteY6" fmla="*/ 2059739 h 2631239"/>
              <a:gd name="connsiteX7" fmla="*/ 54363 w 497573"/>
              <a:gd name="connsiteY7" fmla="*/ 1978893 h 2631239"/>
              <a:gd name="connsiteX8" fmla="*/ 4182 w 497573"/>
              <a:gd name="connsiteY8" fmla="*/ 1909198 h 2631239"/>
              <a:gd name="connsiteX9" fmla="*/ 29272 w 497573"/>
              <a:gd name="connsiteY9" fmla="*/ 1875744 h 2631239"/>
              <a:gd name="connsiteX10" fmla="*/ 6970 w 497573"/>
              <a:gd name="connsiteY10" fmla="*/ 1831139 h 2631239"/>
              <a:gd name="connsiteX11" fmla="*/ 18121 w 497573"/>
              <a:gd name="connsiteY11" fmla="*/ 1789322 h 2631239"/>
              <a:gd name="connsiteX12" fmla="*/ 9758 w 497573"/>
              <a:gd name="connsiteY12" fmla="*/ 1769807 h 2631239"/>
              <a:gd name="connsiteX13" fmla="*/ 18121 w 497573"/>
              <a:gd name="connsiteY13" fmla="*/ 1708476 h 2631239"/>
              <a:gd name="connsiteX14" fmla="*/ 4182 w 497573"/>
              <a:gd name="connsiteY14" fmla="*/ 1680598 h 2631239"/>
              <a:gd name="connsiteX15" fmla="*/ 32060 w 497573"/>
              <a:gd name="connsiteY15" fmla="*/ 1644356 h 2631239"/>
              <a:gd name="connsiteX16" fmla="*/ 112906 w 497573"/>
              <a:gd name="connsiteY16" fmla="*/ 1541207 h 2631239"/>
              <a:gd name="connsiteX17" fmla="*/ 163087 w 497573"/>
              <a:gd name="connsiteY17" fmla="*/ 1435271 h 2631239"/>
              <a:gd name="connsiteX18" fmla="*/ 213267 w 497573"/>
              <a:gd name="connsiteY18" fmla="*/ 1337698 h 2631239"/>
              <a:gd name="connsiteX19" fmla="*/ 229994 w 497573"/>
              <a:gd name="connsiteY19" fmla="*/ 1262427 h 2631239"/>
              <a:gd name="connsiteX20" fmla="*/ 185389 w 497573"/>
              <a:gd name="connsiteY20" fmla="*/ 1198307 h 2631239"/>
              <a:gd name="connsiteX21" fmla="*/ 235570 w 497573"/>
              <a:gd name="connsiteY21" fmla="*/ 1192732 h 2631239"/>
              <a:gd name="connsiteX22" fmla="*/ 160299 w 497573"/>
              <a:gd name="connsiteY22" fmla="*/ 1153703 h 2631239"/>
              <a:gd name="connsiteX23" fmla="*/ 221631 w 497573"/>
              <a:gd name="connsiteY23" fmla="*/ 1125825 h 2631239"/>
              <a:gd name="connsiteX24" fmla="*/ 149148 w 497573"/>
              <a:gd name="connsiteY24" fmla="*/ 1075644 h 2631239"/>
              <a:gd name="connsiteX25" fmla="*/ 112906 w 497573"/>
              <a:gd name="connsiteY25" fmla="*/ 1005949 h 2631239"/>
              <a:gd name="connsiteX26" fmla="*/ 87816 w 497573"/>
              <a:gd name="connsiteY26" fmla="*/ 969707 h 2631239"/>
              <a:gd name="connsiteX27" fmla="*/ 54363 w 497573"/>
              <a:gd name="connsiteY27" fmla="*/ 905588 h 2631239"/>
              <a:gd name="connsiteX28" fmla="*/ 68302 w 497573"/>
              <a:gd name="connsiteY28" fmla="*/ 869346 h 2631239"/>
              <a:gd name="connsiteX29" fmla="*/ 71089 w 497573"/>
              <a:gd name="connsiteY29" fmla="*/ 808015 h 2631239"/>
              <a:gd name="connsiteX30" fmla="*/ 96180 w 497573"/>
              <a:gd name="connsiteY30" fmla="*/ 799651 h 2631239"/>
              <a:gd name="connsiteX31" fmla="*/ 115694 w 497573"/>
              <a:gd name="connsiteY31" fmla="*/ 729956 h 2631239"/>
              <a:gd name="connsiteX32" fmla="*/ 160299 w 497573"/>
              <a:gd name="connsiteY32" fmla="*/ 727168 h 2631239"/>
              <a:gd name="connsiteX33" fmla="*/ 199328 w 497573"/>
              <a:gd name="connsiteY33" fmla="*/ 688139 h 2631239"/>
              <a:gd name="connsiteX34" fmla="*/ 216055 w 497573"/>
              <a:gd name="connsiteY34" fmla="*/ 637959 h 2631239"/>
              <a:gd name="connsiteX35" fmla="*/ 238358 w 497573"/>
              <a:gd name="connsiteY35" fmla="*/ 610081 h 2631239"/>
              <a:gd name="connsiteX36" fmla="*/ 269024 w 497573"/>
              <a:gd name="connsiteY36" fmla="*/ 615656 h 2631239"/>
              <a:gd name="connsiteX37" fmla="*/ 280175 w 497573"/>
              <a:gd name="connsiteY37" fmla="*/ 590566 h 2631239"/>
              <a:gd name="connsiteX38" fmla="*/ 302477 w 497573"/>
              <a:gd name="connsiteY38" fmla="*/ 557112 h 2631239"/>
              <a:gd name="connsiteX39" fmla="*/ 285750 w 497573"/>
              <a:gd name="connsiteY39" fmla="*/ 498568 h 2631239"/>
              <a:gd name="connsiteX40" fmla="*/ 299689 w 497573"/>
              <a:gd name="connsiteY40" fmla="*/ 442812 h 2631239"/>
              <a:gd name="connsiteX41" fmla="*/ 324780 w 497573"/>
              <a:gd name="connsiteY41" fmla="*/ 381481 h 2631239"/>
              <a:gd name="connsiteX42" fmla="*/ 349870 w 497573"/>
              <a:gd name="connsiteY42" fmla="*/ 308998 h 2631239"/>
              <a:gd name="connsiteX43" fmla="*/ 355445 w 497573"/>
              <a:gd name="connsiteY43" fmla="*/ 250454 h 2631239"/>
              <a:gd name="connsiteX44" fmla="*/ 355445 w 497573"/>
              <a:gd name="connsiteY44" fmla="*/ 214212 h 2631239"/>
              <a:gd name="connsiteX45" fmla="*/ 419565 w 497573"/>
              <a:gd name="connsiteY45" fmla="*/ 144517 h 2631239"/>
              <a:gd name="connsiteX46" fmla="*/ 448426 w 497573"/>
              <a:gd name="connsiteY46" fmla="*/ 100205 h 2631239"/>
              <a:gd name="connsiteX47" fmla="*/ 497573 w 497573"/>
              <a:gd name="connsiteY47" fmla="*/ 0 h 2631239"/>
              <a:gd name="connsiteX0" fmla="*/ 115694 w 448426"/>
              <a:gd name="connsiteY0" fmla="*/ 2531034 h 2531034"/>
              <a:gd name="connsiteX1" fmla="*/ 82241 w 448426"/>
              <a:gd name="connsiteY1" fmla="*/ 2386068 h 2531034"/>
              <a:gd name="connsiteX2" fmla="*/ 68302 w 448426"/>
              <a:gd name="connsiteY2" fmla="*/ 2308010 h 2531034"/>
              <a:gd name="connsiteX3" fmla="*/ 26485 w 448426"/>
              <a:gd name="connsiteY3" fmla="*/ 2238315 h 2531034"/>
              <a:gd name="connsiteX4" fmla="*/ 40424 w 448426"/>
              <a:gd name="connsiteY4" fmla="*/ 2118439 h 2531034"/>
              <a:gd name="connsiteX5" fmla="*/ 45999 w 448426"/>
              <a:gd name="connsiteY5" fmla="*/ 2020866 h 2531034"/>
              <a:gd name="connsiteX6" fmla="*/ 54363 w 448426"/>
              <a:gd name="connsiteY6" fmla="*/ 1959534 h 2531034"/>
              <a:gd name="connsiteX7" fmla="*/ 54363 w 448426"/>
              <a:gd name="connsiteY7" fmla="*/ 1878688 h 2531034"/>
              <a:gd name="connsiteX8" fmla="*/ 4182 w 448426"/>
              <a:gd name="connsiteY8" fmla="*/ 1808993 h 2531034"/>
              <a:gd name="connsiteX9" fmla="*/ 29272 w 448426"/>
              <a:gd name="connsiteY9" fmla="*/ 1775539 h 2531034"/>
              <a:gd name="connsiteX10" fmla="*/ 6970 w 448426"/>
              <a:gd name="connsiteY10" fmla="*/ 1730934 h 2531034"/>
              <a:gd name="connsiteX11" fmla="*/ 18121 w 448426"/>
              <a:gd name="connsiteY11" fmla="*/ 1689117 h 2531034"/>
              <a:gd name="connsiteX12" fmla="*/ 9758 w 448426"/>
              <a:gd name="connsiteY12" fmla="*/ 1669602 h 2531034"/>
              <a:gd name="connsiteX13" fmla="*/ 18121 w 448426"/>
              <a:gd name="connsiteY13" fmla="*/ 1608271 h 2531034"/>
              <a:gd name="connsiteX14" fmla="*/ 4182 w 448426"/>
              <a:gd name="connsiteY14" fmla="*/ 1580393 h 2531034"/>
              <a:gd name="connsiteX15" fmla="*/ 32060 w 448426"/>
              <a:gd name="connsiteY15" fmla="*/ 1544151 h 2531034"/>
              <a:gd name="connsiteX16" fmla="*/ 112906 w 448426"/>
              <a:gd name="connsiteY16" fmla="*/ 1441002 h 2531034"/>
              <a:gd name="connsiteX17" fmla="*/ 163087 w 448426"/>
              <a:gd name="connsiteY17" fmla="*/ 1335066 h 2531034"/>
              <a:gd name="connsiteX18" fmla="*/ 213267 w 448426"/>
              <a:gd name="connsiteY18" fmla="*/ 1237493 h 2531034"/>
              <a:gd name="connsiteX19" fmla="*/ 229994 w 448426"/>
              <a:gd name="connsiteY19" fmla="*/ 1162222 h 2531034"/>
              <a:gd name="connsiteX20" fmla="*/ 185389 w 448426"/>
              <a:gd name="connsiteY20" fmla="*/ 1098102 h 2531034"/>
              <a:gd name="connsiteX21" fmla="*/ 235570 w 448426"/>
              <a:gd name="connsiteY21" fmla="*/ 1092527 h 2531034"/>
              <a:gd name="connsiteX22" fmla="*/ 160299 w 448426"/>
              <a:gd name="connsiteY22" fmla="*/ 1053498 h 2531034"/>
              <a:gd name="connsiteX23" fmla="*/ 221631 w 448426"/>
              <a:gd name="connsiteY23" fmla="*/ 1025620 h 2531034"/>
              <a:gd name="connsiteX24" fmla="*/ 149148 w 448426"/>
              <a:gd name="connsiteY24" fmla="*/ 975439 h 2531034"/>
              <a:gd name="connsiteX25" fmla="*/ 112906 w 448426"/>
              <a:gd name="connsiteY25" fmla="*/ 905744 h 2531034"/>
              <a:gd name="connsiteX26" fmla="*/ 87816 w 448426"/>
              <a:gd name="connsiteY26" fmla="*/ 869502 h 2531034"/>
              <a:gd name="connsiteX27" fmla="*/ 54363 w 448426"/>
              <a:gd name="connsiteY27" fmla="*/ 805383 h 2531034"/>
              <a:gd name="connsiteX28" fmla="*/ 68302 w 448426"/>
              <a:gd name="connsiteY28" fmla="*/ 769141 h 2531034"/>
              <a:gd name="connsiteX29" fmla="*/ 71089 w 448426"/>
              <a:gd name="connsiteY29" fmla="*/ 707810 h 2531034"/>
              <a:gd name="connsiteX30" fmla="*/ 96180 w 448426"/>
              <a:gd name="connsiteY30" fmla="*/ 699446 h 2531034"/>
              <a:gd name="connsiteX31" fmla="*/ 115694 w 448426"/>
              <a:gd name="connsiteY31" fmla="*/ 629751 h 2531034"/>
              <a:gd name="connsiteX32" fmla="*/ 160299 w 448426"/>
              <a:gd name="connsiteY32" fmla="*/ 626963 h 2531034"/>
              <a:gd name="connsiteX33" fmla="*/ 199328 w 448426"/>
              <a:gd name="connsiteY33" fmla="*/ 587934 h 2531034"/>
              <a:gd name="connsiteX34" fmla="*/ 216055 w 448426"/>
              <a:gd name="connsiteY34" fmla="*/ 537754 h 2531034"/>
              <a:gd name="connsiteX35" fmla="*/ 238358 w 448426"/>
              <a:gd name="connsiteY35" fmla="*/ 509876 h 2531034"/>
              <a:gd name="connsiteX36" fmla="*/ 269024 w 448426"/>
              <a:gd name="connsiteY36" fmla="*/ 515451 h 2531034"/>
              <a:gd name="connsiteX37" fmla="*/ 280175 w 448426"/>
              <a:gd name="connsiteY37" fmla="*/ 490361 h 2531034"/>
              <a:gd name="connsiteX38" fmla="*/ 302477 w 448426"/>
              <a:gd name="connsiteY38" fmla="*/ 456907 h 2531034"/>
              <a:gd name="connsiteX39" fmla="*/ 285750 w 448426"/>
              <a:gd name="connsiteY39" fmla="*/ 398363 h 2531034"/>
              <a:gd name="connsiteX40" fmla="*/ 299689 w 448426"/>
              <a:gd name="connsiteY40" fmla="*/ 342607 h 2531034"/>
              <a:gd name="connsiteX41" fmla="*/ 324780 w 448426"/>
              <a:gd name="connsiteY41" fmla="*/ 281276 h 2531034"/>
              <a:gd name="connsiteX42" fmla="*/ 349870 w 448426"/>
              <a:gd name="connsiteY42" fmla="*/ 208793 h 2531034"/>
              <a:gd name="connsiteX43" fmla="*/ 355445 w 448426"/>
              <a:gd name="connsiteY43" fmla="*/ 150249 h 2531034"/>
              <a:gd name="connsiteX44" fmla="*/ 355445 w 448426"/>
              <a:gd name="connsiteY44" fmla="*/ 114007 h 2531034"/>
              <a:gd name="connsiteX45" fmla="*/ 419565 w 448426"/>
              <a:gd name="connsiteY45" fmla="*/ 44312 h 2531034"/>
              <a:gd name="connsiteX46" fmla="*/ 448426 w 448426"/>
              <a:gd name="connsiteY46" fmla="*/ 0 h 2531034"/>
              <a:gd name="connsiteX0" fmla="*/ 115694 w 419565"/>
              <a:gd name="connsiteY0" fmla="*/ 2486722 h 2486722"/>
              <a:gd name="connsiteX1" fmla="*/ 82241 w 419565"/>
              <a:gd name="connsiteY1" fmla="*/ 2341756 h 2486722"/>
              <a:gd name="connsiteX2" fmla="*/ 68302 w 419565"/>
              <a:gd name="connsiteY2" fmla="*/ 2263698 h 2486722"/>
              <a:gd name="connsiteX3" fmla="*/ 26485 w 419565"/>
              <a:gd name="connsiteY3" fmla="*/ 2194003 h 2486722"/>
              <a:gd name="connsiteX4" fmla="*/ 40424 w 419565"/>
              <a:gd name="connsiteY4" fmla="*/ 2074127 h 2486722"/>
              <a:gd name="connsiteX5" fmla="*/ 45999 w 419565"/>
              <a:gd name="connsiteY5" fmla="*/ 1976554 h 2486722"/>
              <a:gd name="connsiteX6" fmla="*/ 54363 w 419565"/>
              <a:gd name="connsiteY6" fmla="*/ 1915222 h 2486722"/>
              <a:gd name="connsiteX7" fmla="*/ 54363 w 419565"/>
              <a:gd name="connsiteY7" fmla="*/ 1834376 h 2486722"/>
              <a:gd name="connsiteX8" fmla="*/ 4182 w 419565"/>
              <a:gd name="connsiteY8" fmla="*/ 1764681 h 2486722"/>
              <a:gd name="connsiteX9" fmla="*/ 29272 w 419565"/>
              <a:gd name="connsiteY9" fmla="*/ 1731227 h 2486722"/>
              <a:gd name="connsiteX10" fmla="*/ 6970 w 419565"/>
              <a:gd name="connsiteY10" fmla="*/ 1686622 h 2486722"/>
              <a:gd name="connsiteX11" fmla="*/ 18121 w 419565"/>
              <a:gd name="connsiteY11" fmla="*/ 1644805 h 2486722"/>
              <a:gd name="connsiteX12" fmla="*/ 9758 w 419565"/>
              <a:gd name="connsiteY12" fmla="*/ 1625290 h 2486722"/>
              <a:gd name="connsiteX13" fmla="*/ 18121 w 419565"/>
              <a:gd name="connsiteY13" fmla="*/ 1563959 h 2486722"/>
              <a:gd name="connsiteX14" fmla="*/ 4182 w 419565"/>
              <a:gd name="connsiteY14" fmla="*/ 1536081 h 2486722"/>
              <a:gd name="connsiteX15" fmla="*/ 32060 w 419565"/>
              <a:gd name="connsiteY15" fmla="*/ 1499839 h 2486722"/>
              <a:gd name="connsiteX16" fmla="*/ 112906 w 419565"/>
              <a:gd name="connsiteY16" fmla="*/ 1396690 h 2486722"/>
              <a:gd name="connsiteX17" fmla="*/ 163087 w 419565"/>
              <a:gd name="connsiteY17" fmla="*/ 1290754 h 2486722"/>
              <a:gd name="connsiteX18" fmla="*/ 213267 w 419565"/>
              <a:gd name="connsiteY18" fmla="*/ 1193181 h 2486722"/>
              <a:gd name="connsiteX19" fmla="*/ 229994 w 419565"/>
              <a:gd name="connsiteY19" fmla="*/ 1117910 h 2486722"/>
              <a:gd name="connsiteX20" fmla="*/ 185389 w 419565"/>
              <a:gd name="connsiteY20" fmla="*/ 1053790 h 2486722"/>
              <a:gd name="connsiteX21" fmla="*/ 235570 w 419565"/>
              <a:gd name="connsiteY21" fmla="*/ 1048215 h 2486722"/>
              <a:gd name="connsiteX22" fmla="*/ 160299 w 419565"/>
              <a:gd name="connsiteY22" fmla="*/ 1009186 h 2486722"/>
              <a:gd name="connsiteX23" fmla="*/ 221631 w 419565"/>
              <a:gd name="connsiteY23" fmla="*/ 981308 h 2486722"/>
              <a:gd name="connsiteX24" fmla="*/ 149148 w 419565"/>
              <a:gd name="connsiteY24" fmla="*/ 931127 h 2486722"/>
              <a:gd name="connsiteX25" fmla="*/ 112906 w 419565"/>
              <a:gd name="connsiteY25" fmla="*/ 861432 h 2486722"/>
              <a:gd name="connsiteX26" fmla="*/ 87816 w 419565"/>
              <a:gd name="connsiteY26" fmla="*/ 825190 h 2486722"/>
              <a:gd name="connsiteX27" fmla="*/ 54363 w 419565"/>
              <a:gd name="connsiteY27" fmla="*/ 761071 h 2486722"/>
              <a:gd name="connsiteX28" fmla="*/ 68302 w 419565"/>
              <a:gd name="connsiteY28" fmla="*/ 724829 h 2486722"/>
              <a:gd name="connsiteX29" fmla="*/ 71089 w 419565"/>
              <a:gd name="connsiteY29" fmla="*/ 663498 h 2486722"/>
              <a:gd name="connsiteX30" fmla="*/ 96180 w 419565"/>
              <a:gd name="connsiteY30" fmla="*/ 655134 h 2486722"/>
              <a:gd name="connsiteX31" fmla="*/ 115694 w 419565"/>
              <a:gd name="connsiteY31" fmla="*/ 585439 h 2486722"/>
              <a:gd name="connsiteX32" fmla="*/ 160299 w 419565"/>
              <a:gd name="connsiteY32" fmla="*/ 582651 h 2486722"/>
              <a:gd name="connsiteX33" fmla="*/ 199328 w 419565"/>
              <a:gd name="connsiteY33" fmla="*/ 543622 h 2486722"/>
              <a:gd name="connsiteX34" fmla="*/ 216055 w 419565"/>
              <a:gd name="connsiteY34" fmla="*/ 493442 h 2486722"/>
              <a:gd name="connsiteX35" fmla="*/ 238358 w 419565"/>
              <a:gd name="connsiteY35" fmla="*/ 465564 h 2486722"/>
              <a:gd name="connsiteX36" fmla="*/ 269024 w 419565"/>
              <a:gd name="connsiteY36" fmla="*/ 471139 h 2486722"/>
              <a:gd name="connsiteX37" fmla="*/ 280175 w 419565"/>
              <a:gd name="connsiteY37" fmla="*/ 446049 h 2486722"/>
              <a:gd name="connsiteX38" fmla="*/ 302477 w 419565"/>
              <a:gd name="connsiteY38" fmla="*/ 412595 h 2486722"/>
              <a:gd name="connsiteX39" fmla="*/ 285750 w 419565"/>
              <a:gd name="connsiteY39" fmla="*/ 354051 h 2486722"/>
              <a:gd name="connsiteX40" fmla="*/ 299689 w 419565"/>
              <a:gd name="connsiteY40" fmla="*/ 298295 h 2486722"/>
              <a:gd name="connsiteX41" fmla="*/ 324780 w 419565"/>
              <a:gd name="connsiteY41" fmla="*/ 236964 h 2486722"/>
              <a:gd name="connsiteX42" fmla="*/ 349870 w 419565"/>
              <a:gd name="connsiteY42" fmla="*/ 164481 h 2486722"/>
              <a:gd name="connsiteX43" fmla="*/ 355445 w 419565"/>
              <a:gd name="connsiteY43" fmla="*/ 105937 h 2486722"/>
              <a:gd name="connsiteX44" fmla="*/ 355445 w 419565"/>
              <a:gd name="connsiteY44" fmla="*/ 69695 h 2486722"/>
              <a:gd name="connsiteX45" fmla="*/ 419565 w 419565"/>
              <a:gd name="connsiteY45" fmla="*/ 0 h 2486722"/>
              <a:gd name="connsiteX0" fmla="*/ 115694 w 356374"/>
              <a:gd name="connsiteY0" fmla="*/ 2417027 h 2417027"/>
              <a:gd name="connsiteX1" fmla="*/ 82241 w 356374"/>
              <a:gd name="connsiteY1" fmla="*/ 2272061 h 2417027"/>
              <a:gd name="connsiteX2" fmla="*/ 68302 w 356374"/>
              <a:gd name="connsiteY2" fmla="*/ 2194003 h 2417027"/>
              <a:gd name="connsiteX3" fmla="*/ 26485 w 356374"/>
              <a:gd name="connsiteY3" fmla="*/ 2124308 h 2417027"/>
              <a:gd name="connsiteX4" fmla="*/ 40424 w 356374"/>
              <a:gd name="connsiteY4" fmla="*/ 2004432 h 2417027"/>
              <a:gd name="connsiteX5" fmla="*/ 45999 w 356374"/>
              <a:gd name="connsiteY5" fmla="*/ 1906859 h 2417027"/>
              <a:gd name="connsiteX6" fmla="*/ 54363 w 356374"/>
              <a:gd name="connsiteY6" fmla="*/ 1845527 h 2417027"/>
              <a:gd name="connsiteX7" fmla="*/ 54363 w 356374"/>
              <a:gd name="connsiteY7" fmla="*/ 1764681 h 2417027"/>
              <a:gd name="connsiteX8" fmla="*/ 4182 w 356374"/>
              <a:gd name="connsiteY8" fmla="*/ 1694986 h 2417027"/>
              <a:gd name="connsiteX9" fmla="*/ 29272 w 356374"/>
              <a:gd name="connsiteY9" fmla="*/ 1661532 h 2417027"/>
              <a:gd name="connsiteX10" fmla="*/ 6970 w 356374"/>
              <a:gd name="connsiteY10" fmla="*/ 1616927 h 2417027"/>
              <a:gd name="connsiteX11" fmla="*/ 18121 w 356374"/>
              <a:gd name="connsiteY11" fmla="*/ 1575110 h 2417027"/>
              <a:gd name="connsiteX12" fmla="*/ 9758 w 356374"/>
              <a:gd name="connsiteY12" fmla="*/ 1555595 h 2417027"/>
              <a:gd name="connsiteX13" fmla="*/ 18121 w 356374"/>
              <a:gd name="connsiteY13" fmla="*/ 1494264 h 2417027"/>
              <a:gd name="connsiteX14" fmla="*/ 4182 w 356374"/>
              <a:gd name="connsiteY14" fmla="*/ 1466386 h 2417027"/>
              <a:gd name="connsiteX15" fmla="*/ 32060 w 356374"/>
              <a:gd name="connsiteY15" fmla="*/ 1430144 h 2417027"/>
              <a:gd name="connsiteX16" fmla="*/ 112906 w 356374"/>
              <a:gd name="connsiteY16" fmla="*/ 1326995 h 2417027"/>
              <a:gd name="connsiteX17" fmla="*/ 163087 w 356374"/>
              <a:gd name="connsiteY17" fmla="*/ 1221059 h 2417027"/>
              <a:gd name="connsiteX18" fmla="*/ 213267 w 356374"/>
              <a:gd name="connsiteY18" fmla="*/ 1123486 h 2417027"/>
              <a:gd name="connsiteX19" fmla="*/ 229994 w 356374"/>
              <a:gd name="connsiteY19" fmla="*/ 1048215 h 2417027"/>
              <a:gd name="connsiteX20" fmla="*/ 185389 w 356374"/>
              <a:gd name="connsiteY20" fmla="*/ 984095 h 2417027"/>
              <a:gd name="connsiteX21" fmla="*/ 235570 w 356374"/>
              <a:gd name="connsiteY21" fmla="*/ 978520 h 2417027"/>
              <a:gd name="connsiteX22" fmla="*/ 160299 w 356374"/>
              <a:gd name="connsiteY22" fmla="*/ 939491 h 2417027"/>
              <a:gd name="connsiteX23" fmla="*/ 221631 w 356374"/>
              <a:gd name="connsiteY23" fmla="*/ 911613 h 2417027"/>
              <a:gd name="connsiteX24" fmla="*/ 149148 w 356374"/>
              <a:gd name="connsiteY24" fmla="*/ 861432 h 2417027"/>
              <a:gd name="connsiteX25" fmla="*/ 112906 w 356374"/>
              <a:gd name="connsiteY25" fmla="*/ 791737 h 2417027"/>
              <a:gd name="connsiteX26" fmla="*/ 87816 w 356374"/>
              <a:gd name="connsiteY26" fmla="*/ 755495 h 2417027"/>
              <a:gd name="connsiteX27" fmla="*/ 54363 w 356374"/>
              <a:gd name="connsiteY27" fmla="*/ 691376 h 2417027"/>
              <a:gd name="connsiteX28" fmla="*/ 68302 w 356374"/>
              <a:gd name="connsiteY28" fmla="*/ 655134 h 2417027"/>
              <a:gd name="connsiteX29" fmla="*/ 71089 w 356374"/>
              <a:gd name="connsiteY29" fmla="*/ 593803 h 2417027"/>
              <a:gd name="connsiteX30" fmla="*/ 96180 w 356374"/>
              <a:gd name="connsiteY30" fmla="*/ 585439 h 2417027"/>
              <a:gd name="connsiteX31" fmla="*/ 115694 w 356374"/>
              <a:gd name="connsiteY31" fmla="*/ 515744 h 2417027"/>
              <a:gd name="connsiteX32" fmla="*/ 160299 w 356374"/>
              <a:gd name="connsiteY32" fmla="*/ 512956 h 2417027"/>
              <a:gd name="connsiteX33" fmla="*/ 199328 w 356374"/>
              <a:gd name="connsiteY33" fmla="*/ 473927 h 2417027"/>
              <a:gd name="connsiteX34" fmla="*/ 216055 w 356374"/>
              <a:gd name="connsiteY34" fmla="*/ 423747 h 2417027"/>
              <a:gd name="connsiteX35" fmla="*/ 238358 w 356374"/>
              <a:gd name="connsiteY35" fmla="*/ 395869 h 2417027"/>
              <a:gd name="connsiteX36" fmla="*/ 269024 w 356374"/>
              <a:gd name="connsiteY36" fmla="*/ 401444 h 2417027"/>
              <a:gd name="connsiteX37" fmla="*/ 280175 w 356374"/>
              <a:gd name="connsiteY37" fmla="*/ 376354 h 2417027"/>
              <a:gd name="connsiteX38" fmla="*/ 302477 w 356374"/>
              <a:gd name="connsiteY38" fmla="*/ 342900 h 2417027"/>
              <a:gd name="connsiteX39" fmla="*/ 285750 w 356374"/>
              <a:gd name="connsiteY39" fmla="*/ 284356 h 2417027"/>
              <a:gd name="connsiteX40" fmla="*/ 299689 w 356374"/>
              <a:gd name="connsiteY40" fmla="*/ 228600 h 2417027"/>
              <a:gd name="connsiteX41" fmla="*/ 324780 w 356374"/>
              <a:gd name="connsiteY41" fmla="*/ 167269 h 2417027"/>
              <a:gd name="connsiteX42" fmla="*/ 349870 w 356374"/>
              <a:gd name="connsiteY42" fmla="*/ 94786 h 2417027"/>
              <a:gd name="connsiteX43" fmla="*/ 355445 w 356374"/>
              <a:gd name="connsiteY43" fmla="*/ 36242 h 2417027"/>
              <a:gd name="connsiteX44" fmla="*/ 355445 w 356374"/>
              <a:gd name="connsiteY44" fmla="*/ 0 h 2417027"/>
              <a:gd name="connsiteX0" fmla="*/ 115694 w 355445"/>
              <a:gd name="connsiteY0" fmla="*/ 2380785 h 2380785"/>
              <a:gd name="connsiteX1" fmla="*/ 82241 w 355445"/>
              <a:gd name="connsiteY1" fmla="*/ 2235819 h 2380785"/>
              <a:gd name="connsiteX2" fmla="*/ 68302 w 355445"/>
              <a:gd name="connsiteY2" fmla="*/ 2157761 h 2380785"/>
              <a:gd name="connsiteX3" fmla="*/ 26485 w 355445"/>
              <a:gd name="connsiteY3" fmla="*/ 2088066 h 2380785"/>
              <a:gd name="connsiteX4" fmla="*/ 40424 w 355445"/>
              <a:gd name="connsiteY4" fmla="*/ 1968190 h 2380785"/>
              <a:gd name="connsiteX5" fmla="*/ 45999 w 355445"/>
              <a:gd name="connsiteY5" fmla="*/ 1870617 h 2380785"/>
              <a:gd name="connsiteX6" fmla="*/ 54363 w 355445"/>
              <a:gd name="connsiteY6" fmla="*/ 1809285 h 2380785"/>
              <a:gd name="connsiteX7" fmla="*/ 54363 w 355445"/>
              <a:gd name="connsiteY7" fmla="*/ 1728439 h 2380785"/>
              <a:gd name="connsiteX8" fmla="*/ 4182 w 355445"/>
              <a:gd name="connsiteY8" fmla="*/ 1658744 h 2380785"/>
              <a:gd name="connsiteX9" fmla="*/ 29272 w 355445"/>
              <a:gd name="connsiteY9" fmla="*/ 1625290 h 2380785"/>
              <a:gd name="connsiteX10" fmla="*/ 6970 w 355445"/>
              <a:gd name="connsiteY10" fmla="*/ 1580685 h 2380785"/>
              <a:gd name="connsiteX11" fmla="*/ 18121 w 355445"/>
              <a:gd name="connsiteY11" fmla="*/ 1538868 h 2380785"/>
              <a:gd name="connsiteX12" fmla="*/ 9758 w 355445"/>
              <a:gd name="connsiteY12" fmla="*/ 1519353 h 2380785"/>
              <a:gd name="connsiteX13" fmla="*/ 18121 w 355445"/>
              <a:gd name="connsiteY13" fmla="*/ 1458022 h 2380785"/>
              <a:gd name="connsiteX14" fmla="*/ 4182 w 355445"/>
              <a:gd name="connsiteY14" fmla="*/ 1430144 h 2380785"/>
              <a:gd name="connsiteX15" fmla="*/ 32060 w 355445"/>
              <a:gd name="connsiteY15" fmla="*/ 1393902 h 2380785"/>
              <a:gd name="connsiteX16" fmla="*/ 112906 w 355445"/>
              <a:gd name="connsiteY16" fmla="*/ 1290753 h 2380785"/>
              <a:gd name="connsiteX17" fmla="*/ 163087 w 355445"/>
              <a:gd name="connsiteY17" fmla="*/ 1184817 h 2380785"/>
              <a:gd name="connsiteX18" fmla="*/ 213267 w 355445"/>
              <a:gd name="connsiteY18" fmla="*/ 1087244 h 2380785"/>
              <a:gd name="connsiteX19" fmla="*/ 229994 w 355445"/>
              <a:gd name="connsiteY19" fmla="*/ 1011973 h 2380785"/>
              <a:gd name="connsiteX20" fmla="*/ 185389 w 355445"/>
              <a:gd name="connsiteY20" fmla="*/ 947853 h 2380785"/>
              <a:gd name="connsiteX21" fmla="*/ 235570 w 355445"/>
              <a:gd name="connsiteY21" fmla="*/ 942278 h 2380785"/>
              <a:gd name="connsiteX22" fmla="*/ 160299 w 355445"/>
              <a:gd name="connsiteY22" fmla="*/ 903249 h 2380785"/>
              <a:gd name="connsiteX23" fmla="*/ 221631 w 355445"/>
              <a:gd name="connsiteY23" fmla="*/ 875371 h 2380785"/>
              <a:gd name="connsiteX24" fmla="*/ 149148 w 355445"/>
              <a:gd name="connsiteY24" fmla="*/ 825190 h 2380785"/>
              <a:gd name="connsiteX25" fmla="*/ 112906 w 355445"/>
              <a:gd name="connsiteY25" fmla="*/ 755495 h 2380785"/>
              <a:gd name="connsiteX26" fmla="*/ 87816 w 355445"/>
              <a:gd name="connsiteY26" fmla="*/ 719253 h 2380785"/>
              <a:gd name="connsiteX27" fmla="*/ 54363 w 355445"/>
              <a:gd name="connsiteY27" fmla="*/ 655134 h 2380785"/>
              <a:gd name="connsiteX28" fmla="*/ 68302 w 355445"/>
              <a:gd name="connsiteY28" fmla="*/ 618892 h 2380785"/>
              <a:gd name="connsiteX29" fmla="*/ 71089 w 355445"/>
              <a:gd name="connsiteY29" fmla="*/ 557561 h 2380785"/>
              <a:gd name="connsiteX30" fmla="*/ 96180 w 355445"/>
              <a:gd name="connsiteY30" fmla="*/ 549197 h 2380785"/>
              <a:gd name="connsiteX31" fmla="*/ 115694 w 355445"/>
              <a:gd name="connsiteY31" fmla="*/ 479502 h 2380785"/>
              <a:gd name="connsiteX32" fmla="*/ 160299 w 355445"/>
              <a:gd name="connsiteY32" fmla="*/ 476714 h 2380785"/>
              <a:gd name="connsiteX33" fmla="*/ 199328 w 355445"/>
              <a:gd name="connsiteY33" fmla="*/ 437685 h 2380785"/>
              <a:gd name="connsiteX34" fmla="*/ 216055 w 355445"/>
              <a:gd name="connsiteY34" fmla="*/ 387505 h 2380785"/>
              <a:gd name="connsiteX35" fmla="*/ 238358 w 355445"/>
              <a:gd name="connsiteY35" fmla="*/ 359627 h 2380785"/>
              <a:gd name="connsiteX36" fmla="*/ 269024 w 355445"/>
              <a:gd name="connsiteY36" fmla="*/ 365202 h 2380785"/>
              <a:gd name="connsiteX37" fmla="*/ 280175 w 355445"/>
              <a:gd name="connsiteY37" fmla="*/ 340112 h 2380785"/>
              <a:gd name="connsiteX38" fmla="*/ 302477 w 355445"/>
              <a:gd name="connsiteY38" fmla="*/ 306658 h 2380785"/>
              <a:gd name="connsiteX39" fmla="*/ 285750 w 355445"/>
              <a:gd name="connsiteY39" fmla="*/ 248114 h 2380785"/>
              <a:gd name="connsiteX40" fmla="*/ 299689 w 355445"/>
              <a:gd name="connsiteY40" fmla="*/ 192358 h 2380785"/>
              <a:gd name="connsiteX41" fmla="*/ 324780 w 355445"/>
              <a:gd name="connsiteY41" fmla="*/ 131027 h 2380785"/>
              <a:gd name="connsiteX42" fmla="*/ 349870 w 355445"/>
              <a:gd name="connsiteY42" fmla="*/ 58544 h 2380785"/>
              <a:gd name="connsiteX43" fmla="*/ 355445 w 355445"/>
              <a:gd name="connsiteY43" fmla="*/ 0 h 2380785"/>
              <a:gd name="connsiteX0" fmla="*/ 115694 w 349870"/>
              <a:gd name="connsiteY0" fmla="*/ 2322241 h 2322241"/>
              <a:gd name="connsiteX1" fmla="*/ 82241 w 349870"/>
              <a:gd name="connsiteY1" fmla="*/ 2177275 h 2322241"/>
              <a:gd name="connsiteX2" fmla="*/ 68302 w 349870"/>
              <a:gd name="connsiteY2" fmla="*/ 2099217 h 2322241"/>
              <a:gd name="connsiteX3" fmla="*/ 26485 w 349870"/>
              <a:gd name="connsiteY3" fmla="*/ 2029522 h 2322241"/>
              <a:gd name="connsiteX4" fmla="*/ 40424 w 349870"/>
              <a:gd name="connsiteY4" fmla="*/ 1909646 h 2322241"/>
              <a:gd name="connsiteX5" fmla="*/ 45999 w 349870"/>
              <a:gd name="connsiteY5" fmla="*/ 1812073 h 2322241"/>
              <a:gd name="connsiteX6" fmla="*/ 54363 w 349870"/>
              <a:gd name="connsiteY6" fmla="*/ 1750741 h 2322241"/>
              <a:gd name="connsiteX7" fmla="*/ 54363 w 349870"/>
              <a:gd name="connsiteY7" fmla="*/ 1669895 h 2322241"/>
              <a:gd name="connsiteX8" fmla="*/ 4182 w 349870"/>
              <a:gd name="connsiteY8" fmla="*/ 1600200 h 2322241"/>
              <a:gd name="connsiteX9" fmla="*/ 29272 w 349870"/>
              <a:gd name="connsiteY9" fmla="*/ 1566746 h 2322241"/>
              <a:gd name="connsiteX10" fmla="*/ 6970 w 349870"/>
              <a:gd name="connsiteY10" fmla="*/ 1522141 h 2322241"/>
              <a:gd name="connsiteX11" fmla="*/ 18121 w 349870"/>
              <a:gd name="connsiteY11" fmla="*/ 1480324 h 2322241"/>
              <a:gd name="connsiteX12" fmla="*/ 9758 w 349870"/>
              <a:gd name="connsiteY12" fmla="*/ 1460809 h 2322241"/>
              <a:gd name="connsiteX13" fmla="*/ 18121 w 349870"/>
              <a:gd name="connsiteY13" fmla="*/ 1399478 h 2322241"/>
              <a:gd name="connsiteX14" fmla="*/ 4182 w 349870"/>
              <a:gd name="connsiteY14" fmla="*/ 1371600 h 2322241"/>
              <a:gd name="connsiteX15" fmla="*/ 32060 w 349870"/>
              <a:gd name="connsiteY15" fmla="*/ 1335358 h 2322241"/>
              <a:gd name="connsiteX16" fmla="*/ 112906 w 349870"/>
              <a:gd name="connsiteY16" fmla="*/ 1232209 h 2322241"/>
              <a:gd name="connsiteX17" fmla="*/ 163087 w 349870"/>
              <a:gd name="connsiteY17" fmla="*/ 1126273 h 2322241"/>
              <a:gd name="connsiteX18" fmla="*/ 213267 w 349870"/>
              <a:gd name="connsiteY18" fmla="*/ 1028700 h 2322241"/>
              <a:gd name="connsiteX19" fmla="*/ 229994 w 349870"/>
              <a:gd name="connsiteY19" fmla="*/ 953429 h 2322241"/>
              <a:gd name="connsiteX20" fmla="*/ 185389 w 349870"/>
              <a:gd name="connsiteY20" fmla="*/ 889309 h 2322241"/>
              <a:gd name="connsiteX21" fmla="*/ 235570 w 349870"/>
              <a:gd name="connsiteY21" fmla="*/ 883734 h 2322241"/>
              <a:gd name="connsiteX22" fmla="*/ 160299 w 349870"/>
              <a:gd name="connsiteY22" fmla="*/ 844705 h 2322241"/>
              <a:gd name="connsiteX23" fmla="*/ 221631 w 349870"/>
              <a:gd name="connsiteY23" fmla="*/ 816827 h 2322241"/>
              <a:gd name="connsiteX24" fmla="*/ 149148 w 349870"/>
              <a:gd name="connsiteY24" fmla="*/ 766646 h 2322241"/>
              <a:gd name="connsiteX25" fmla="*/ 112906 w 349870"/>
              <a:gd name="connsiteY25" fmla="*/ 696951 h 2322241"/>
              <a:gd name="connsiteX26" fmla="*/ 87816 w 349870"/>
              <a:gd name="connsiteY26" fmla="*/ 660709 h 2322241"/>
              <a:gd name="connsiteX27" fmla="*/ 54363 w 349870"/>
              <a:gd name="connsiteY27" fmla="*/ 596590 h 2322241"/>
              <a:gd name="connsiteX28" fmla="*/ 68302 w 349870"/>
              <a:gd name="connsiteY28" fmla="*/ 560348 h 2322241"/>
              <a:gd name="connsiteX29" fmla="*/ 71089 w 349870"/>
              <a:gd name="connsiteY29" fmla="*/ 499017 h 2322241"/>
              <a:gd name="connsiteX30" fmla="*/ 96180 w 349870"/>
              <a:gd name="connsiteY30" fmla="*/ 490653 h 2322241"/>
              <a:gd name="connsiteX31" fmla="*/ 115694 w 349870"/>
              <a:gd name="connsiteY31" fmla="*/ 420958 h 2322241"/>
              <a:gd name="connsiteX32" fmla="*/ 160299 w 349870"/>
              <a:gd name="connsiteY32" fmla="*/ 418170 h 2322241"/>
              <a:gd name="connsiteX33" fmla="*/ 199328 w 349870"/>
              <a:gd name="connsiteY33" fmla="*/ 379141 h 2322241"/>
              <a:gd name="connsiteX34" fmla="*/ 216055 w 349870"/>
              <a:gd name="connsiteY34" fmla="*/ 328961 h 2322241"/>
              <a:gd name="connsiteX35" fmla="*/ 238358 w 349870"/>
              <a:gd name="connsiteY35" fmla="*/ 301083 h 2322241"/>
              <a:gd name="connsiteX36" fmla="*/ 269024 w 349870"/>
              <a:gd name="connsiteY36" fmla="*/ 306658 h 2322241"/>
              <a:gd name="connsiteX37" fmla="*/ 280175 w 349870"/>
              <a:gd name="connsiteY37" fmla="*/ 281568 h 2322241"/>
              <a:gd name="connsiteX38" fmla="*/ 302477 w 349870"/>
              <a:gd name="connsiteY38" fmla="*/ 248114 h 2322241"/>
              <a:gd name="connsiteX39" fmla="*/ 285750 w 349870"/>
              <a:gd name="connsiteY39" fmla="*/ 189570 h 2322241"/>
              <a:gd name="connsiteX40" fmla="*/ 299689 w 349870"/>
              <a:gd name="connsiteY40" fmla="*/ 133814 h 2322241"/>
              <a:gd name="connsiteX41" fmla="*/ 324780 w 349870"/>
              <a:gd name="connsiteY41" fmla="*/ 72483 h 2322241"/>
              <a:gd name="connsiteX42" fmla="*/ 349870 w 349870"/>
              <a:gd name="connsiteY42" fmla="*/ 0 h 2322241"/>
              <a:gd name="connsiteX0" fmla="*/ 115694 w 324780"/>
              <a:gd name="connsiteY0" fmla="*/ 2249758 h 2249758"/>
              <a:gd name="connsiteX1" fmla="*/ 82241 w 324780"/>
              <a:gd name="connsiteY1" fmla="*/ 2104792 h 2249758"/>
              <a:gd name="connsiteX2" fmla="*/ 68302 w 324780"/>
              <a:gd name="connsiteY2" fmla="*/ 2026734 h 2249758"/>
              <a:gd name="connsiteX3" fmla="*/ 26485 w 324780"/>
              <a:gd name="connsiteY3" fmla="*/ 1957039 h 2249758"/>
              <a:gd name="connsiteX4" fmla="*/ 40424 w 324780"/>
              <a:gd name="connsiteY4" fmla="*/ 1837163 h 2249758"/>
              <a:gd name="connsiteX5" fmla="*/ 45999 w 324780"/>
              <a:gd name="connsiteY5" fmla="*/ 1739590 h 2249758"/>
              <a:gd name="connsiteX6" fmla="*/ 54363 w 324780"/>
              <a:gd name="connsiteY6" fmla="*/ 1678258 h 2249758"/>
              <a:gd name="connsiteX7" fmla="*/ 54363 w 324780"/>
              <a:gd name="connsiteY7" fmla="*/ 1597412 h 2249758"/>
              <a:gd name="connsiteX8" fmla="*/ 4182 w 324780"/>
              <a:gd name="connsiteY8" fmla="*/ 1527717 h 2249758"/>
              <a:gd name="connsiteX9" fmla="*/ 29272 w 324780"/>
              <a:gd name="connsiteY9" fmla="*/ 1494263 h 2249758"/>
              <a:gd name="connsiteX10" fmla="*/ 6970 w 324780"/>
              <a:gd name="connsiteY10" fmla="*/ 1449658 h 2249758"/>
              <a:gd name="connsiteX11" fmla="*/ 18121 w 324780"/>
              <a:gd name="connsiteY11" fmla="*/ 1407841 h 2249758"/>
              <a:gd name="connsiteX12" fmla="*/ 9758 w 324780"/>
              <a:gd name="connsiteY12" fmla="*/ 1388326 h 2249758"/>
              <a:gd name="connsiteX13" fmla="*/ 18121 w 324780"/>
              <a:gd name="connsiteY13" fmla="*/ 1326995 h 2249758"/>
              <a:gd name="connsiteX14" fmla="*/ 4182 w 324780"/>
              <a:gd name="connsiteY14" fmla="*/ 1299117 h 2249758"/>
              <a:gd name="connsiteX15" fmla="*/ 32060 w 324780"/>
              <a:gd name="connsiteY15" fmla="*/ 1262875 h 2249758"/>
              <a:gd name="connsiteX16" fmla="*/ 112906 w 324780"/>
              <a:gd name="connsiteY16" fmla="*/ 1159726 h 2249758"/>
              <a:gd name="connsiteX17" fmla="*/ 163087 w 324780"/>
              <a:gd name="connsiteY17" fmla="*/ 1053790 h 2249758"/>
              <a:gd name="connsiteX18" fmla="*/ 213267 w 324780"/>
              <a:gd name="connsiteY18" fmla="*/ 956217 h 2249758"/>
              <a:gd name="connsiteX19" fmla="*/ 229994 w 324780"/>
              <a:gd name="connsiteY19" fmla="*/ 880946 h 2249758"/>
              <a:gd name="connsiteX20" fmla="*/ 185389 w 324780"/>
              <a:gd name="connsiteY20" fmla="*/ 816826 h 2249758"/>
              <a:gd name="connsiteX21" fmla="*/ 235570 w 324780"/>
              <a:gd name="connsiteY21" fmla="*/ 811251 h 2249758"/>
              <a:gd name="connsiteX22" fmla="*/ 160299 w 324780"/>
              <a:gd name="connsiteY22" fmla="*/ 772222 h 2249758"/>
              <a:gd name="connsiteX23" fmla="*/ 221631 w 324780"/>
              <a:gd name="connsiteY23" fmla="*/ 744344 h 2249758"/>
              <a:gd name="connsiteX24" fmla="*/ 149148 w 324780"/>
              <a:gd name="connsiteY24" fmla="*/ 694163 h 2249758"/>
              <a:gd name="connsiteX25" fmla="*/ 112906 w 324780"/>
              <a:gd name="connsiteY25" fmla="*/ 624468 h 2249758"/>
              <a:gd name="connsiteX26" fmla="*/ 87816 w 324780"/>
              <a:gd name="connsiteY26" fmla="*/ 588226 h 2249758"/>
              <a:gd name="connsiteX27" fmla="*/ 54363 w 324780"/>
              <a:gd name="connsiteY27" fmla="*/ 524107 h 2249758"/>
              <a:gd name="connsiteX28" fmla="*/ 68302 w 324780"/>
              <a:gd name="connsiteY28" fmla="*/ 487865 h 2249758"/>
              <a:gd name="connsiteX29" fmla="*/ 71089 w 324780"/>
              <a:gd name="connsiteY29" fmla="*/ 426534 h 2249758"/>
              <a:gd name="connsiteX30" fmla="*/ 96180 w 324780"/>
              <a:gd name="connsiteY30" fmla="*/ 418170 h 2249758"/>
              <a:gd name="connsiteX31" fmla="*/ 115694 w 324780"/>
              <a:gd name="connsiteY31" fmla="*/ 348475 h 2249758"/>
              <a:gd name="connsiteX32" fmla="*/ 160299 w 324780"/>
              <a:gd name="connsiteY32" fmla="*/ 345687 h 2249758"/>
              <a:gd name="connsiteX33" fmla="*/ 199328 w 324780"/>
              <a:gd name="connsiteY33" fmla="*/ 306658 h 2249758"/>
              <a:gd name="connsiteX34" fmla="*/ 216055 w 324780"/>
              <a:gd name="connsiteY34" fmla="*/ 256478 h 2249758"/>
              <a:gd name="connsiteX35" fmla="*/ 238358 w 324780"/>
              <a:gd name="connsiteY35" fmla="*/ 228600 h 2249758"/>
              <a:gd name="connsiteX36" fmla="*/ 269024 w 324780"/>
              <a:gd name="connsiteY36" fmla="*/ 234175 h 2249758"/>
              <a:gd name="connsiteX37" fmla="*/ 280175 w 324780"/>
              <a:gd name="connsiteY37" fmla="*/ 209085 h 2249758"/>
              <a:gd name="connsiteX38" fmla="*/ 302477 w 324780"/>
              <a:gd name="connsiteY38" fmla="*/ 175631 h 2249758"/>
              <a:gd name="connsiteX39" fmla="*/ 285750 w 324780"/>
              <a:gd name="connsiteY39" fmla="*/ 117087 h 2249758"/>
              <a:gd name="connsiteX40" fmla="*/ 299689 w 324780"/>
              <a:gd name="connsiteY40" fmla="*/ 61331 h 2249758"/>
              <a:gd name="connsiteX41" fmla="*/ 324780 w 324780"/>
              <a:gd name="connsiteY41" fmla="*/ 0 h 2249758"/>
              <a:gd name="connsiteX0" fmla="*/ 115694 w 303406"/>
              <a:gd name="connsiteY0" fmla="*/ 2188427 h 2188427"/>
              <a:gd name="connsiteX1" fmla="*/ 82241 w 303406"/>
              <a:gd name="connsiteY1" fmla="*/ 2043461 h 2188427"/>
              <a:gd name="connsiteX2" fmla="*/ 68302 w 303406"/>
              <a:gd name="connsiteY2" fmla="*/ 1965403 h 2188427"/>
              <a:gd name="connsiteX3" fmla="*/ 26485 w 303406"/>
              <a:gd name="connsiteY3" fmla="*/ 1895708 h 2188427"/>
              <a:gd name="connsiteX4" fmla="*/ 40424 w 303406"/>
              <a:gd name="connsiteY4" fmla="*/ 1775832 h 2188427"/>
              <a:gd name="connsiteX5" fmla="*/ 45999 w 303406"/>
              <a:gd name="connsiteY5" fmla="*/ 1678259 h 2188427"/>
              <a:gd name="connsiteX6" fmla="*/ 54363 w 303406"/>
              <a:gd name="connsiteY6" fmla="*/ 1616927 h 2188427"/>
              <a:gd name="connsiteX7" fmla="*/ 54363 w 303406"/>
              <a:gd name="connsiteY7" fmla="*/ 1536081 h 2188427"/>
              <a:gd name="connsiteX8" fmla="*/ 4182 w 303406"/>
              <a:gd name="connsiteY8" fmla="*/ 1466386 h 2188427"/>
              <a:gd name="connsiteX9" fmla="*/ 29272 w 303406"/>
              <a:gd name="connsiteY9" fmla="*/ 1432932 h 2188427"/>
              <a:gd name="connsiteX10" fmla="*/ 6970 w 303406"/>
              <a:gd name="connsiteY10" fmla="*/ 1388327 h 2188427"/>
              <a:gd name="connsiteX11" fmla="*/ 18121 w 303406"/>
              <a:gd name="connsiteY11" fmla="*/ 1346510 h 2188427"/>
              <a:gd name="connsiteX12" fmla="*/ 9758 w 303406"/>
              <a:gd name="connsiteY12" fmla="*/ 1326995 h 2188427"/>
              <a:gd name="connsiteX13" fmla="*/ 18121 w 303406"/>
              <a:gd name="connsiteY13" fmla="*/ 1265664 h 2188427"/>
              <a:gd name="connsiteX14" fmla="*/ 4182 w 303406"/>
              <a:gd name="connsiteY14" fmla="*/ 1237786 h 2188427"/>
              <a:gd name="connsiteX15" fmla="*/ 32060 w 303406"/>
              <a:gd name="connsiteY15" fmla="*/ 1201544 h 2188427"/>
              <a:gd name="connsiteX16" fmla="*/ 112906 w 303406"/>
              <a:gd name="connsiteY16" fmla="*/ 1098395 h 2188427"/>
              <a:gd name="connsiteX17" fmla="*/ 163087 w 303406"/>
              <a:gd name="connsiteY17" fmla="*/ 992459 h 2188427"/>
              <a:gd name="connsiteX18" fmla="*/ 213267 w 303406"/>
              <a:gd name="connsiteY18" fmla="*/ 894886 h 2188427"/>
              <a:gd name="connsiteX19" fmla="*/ 229994 w 303406"/>
              <a:gd name="connsiteY19" fmla="*/ 819615 h 2188427"/>
              <a:gd name="connsiteX20" fmla="*/ 185389 w 303406"/>
              <a:gd name="connsiteY20" fmla="*/ 755495 h 2188427"/>
              <a:gd name="connsiteX21" fmla="*/ 235570 w 303406"/>
              <a:gd name="connsiteY21" fmla="*/ 749920 h 2188427"/>
              <a:gd name="connsiteX22" fmla="*/ 160299 w 303406"/>
              <a:gd name="connsiteY22" fmla="*/ 710891 h 2188427"/>
              <a:gd name="connsiteX23" fmla="*/ 221631 w 303406"/>
              <a:gd name="connsiteY23" fmla="*/ 683013 h 2188427"/>
              <a:gd name="connsiteX24" fmla="*/ 149148 w 303406"/>
              <a:gd name="connsiteY24" fmla="*/ 632832 h 2188427"/>
              <a:gd name="connsiteX25" fmla="*/ 112906 w 303406"/>
              <a:gd name="connsiteY25" fmla="*/ 563137 h 2188427"/>
              <a:gd name="connsiteX26" fmla="*/ 87816 w 303406"/>
              <a:gd name="connsiteY26" fmla="*/ 526895 h 2188427"/>
              <a:gd name="connsiteX27" fmla="*/ 54363 w 303406"/>
              <a:gd name="connsiteY27" fmla="*/ 462776 h 2188427"/>
              <a:gd name="connsiteX28" fmla="*/ 68302 w 303406"/>
              <a:gd name="connsiteY28" fmla="*/ 426534 h 2188427"/>
              <a:gd name="connsiteX29" fmla="*/ 71089 w 303406"/>
              <a:gd name="connsiteY29" fmla="*/ 365203 h 2188427"/>
              <a:gd name="connsiteX30" fmla="*/ 96180 w 303406"/>
              <a:gd name="connsiteY30" fmla="*/ 356839 h 2188427"/>
              <a:gd name="connsiteX31" fmla="*/ 115694 w 303406"/>
              <a:gd name="connsiteY31" fmla="*/ 287144 h 2188427"/>
              <a:gd name="connsiteX32" fmla="*/ 160299 w 303406"/>
              <a:gd name="connsiteY32" fmla="*/ 284356 h 2188427"/>
              <a:gd name="connsiteX33" fmla="*/ 199328 w 303406"/>
              <a:gd name="connsiteY33" fmla="*/ 245327 h 2188427"/>
              <a:gd name="connsiteX34" fmla="*/ 216055 w 303406"/>
              <a:gd name="connsiteY34" fmla="*/ 195147 h 2188427"/>
              <a:gd name="connsiteX35" fmla="*/ 238358 w 303406"/>
              <a:gd name="connsiteY35" fmla="*/ 167269 h 2188427"/>
              <a:gd name="connsiteX36" fmla="*/ 269024 w 303406"/>
              <a:gd name="connsiteY36" fmla="*/ 172844 h 2188427"/>
              <a:gd name="connsiteX37" fmla="*/ 280175 w 303406"/>
              <a:gd name="connsiteY37" fmla="*/ 147754 h 2188427"/>
              <a:gd name="connsiteX38" fmla="*/ 302477 w 303406"/>
              <a:gd name="connsiteY38" fmla="*/ 114300 h 2188427"/>
              <a:gd name="connsiteX39" fmla="*/ 285750 w 303406"/>
              <a:gd name="connsiteY39" fmla="*/ 55756 h 2188427"/>
              <a:gd name="connsiteX40" fmla="*/ 299689 w 303406"/>
              <a:gd name="connsiteY40" fmla="*/ 0 h 2188427"/>
              <a:gd name="connsiteX0" fmla="*/ 115694 w 303406"/>
              <a:gd name="connsiteY0" fmla="*/ 2132671 h 2132671"/>
              <a:gd name="connsiteX1" fmla="*/ 82241 w 303406"/>
              <a:gd name="connsiteY1" fmla="*/ 1987705 h 2132671"/>
              <a:gd name="connsiteX2" fmla="*/ 68302 w 303406"/>
              <a:gd name="connsiteY2" fmla="*/ 1909647 h 2132671"/>
              <a:gd name="connsiteX3" fmla="*/ 26485 w 303406"/>
              <a:gd name="connsiteY3" fmla="*/ 1839952 h 2132671"/>
              <a:gd name="connsiteX4" fmla="*/ 40424 w 303406"/>
              <a:gd name="connsiteY4" fmla="*/ 1720076 h 2132671"/>
              <a:gd name="connsiteX5" fmla="*/ 45999 w 303406"/>
              <a:gd name="connsiteY5" fmla="*/ 1622503 h 2132671"/>
              <a:gd name="connsiteX6" fmla="*/ 54363 w 303406"/>
              <a:gd name="connsiteY6" fmla="*/ 1561171 h 2132671"/>
              <a:gd name="connsiteX7" fmla="*/ 54363 w 303406"/>
              <a:gd name="connsiteY7" fmla="*/ 1480325 h 2132671"/>
              <a:gd name="connsiteX8" fmla="*/ 4182 w 303406"/>
              <a:gd name="connsiteY8" fmla="*/ 1410630 h 2132671"/>
              <a:gd name="connsiteX9" fmla="*/ 29272 w 303406"/>
              <a:gd name="connsiteY9" fmla="*/ 1377176 h 2132671"/>
              <a:gd name="connsiteX10" fmla="*/ 6970 w 303406"/>
              <a:gd name="connsiteY10" fmla="*/ 1332571 h 2132671"/>
              <a:gd name="connsiteX11" fmla="*/ 18121 w 303406"/>
              <a:gd name="connsiteY11" fmla="*/ 1290754 h 2132671"/>
              <a:gd name="connsiteX12" fmla="*/ 9758 w 303406"/>
              <a:gd name="connsiteY12" fmla="*/ 1271239 h 2132671"/>
              <a:gd name="connsiteX13" fmla="*/ 18121 w 303406"/>
              <a:gd name="connsiteY13" fmla="*/ 1209908 h 2132671"/>
              <a:gd name="connsiteX14" fmla="*/ 4182 w 303406"/>
              <a:gd name="connsiteY14" fmla="*/ 1182030 h 2132671"/>
              <a:gd name="connsiteX15" fmla="*/ 32060 w 303406"/>
              <a:gd name="connsiteY15" fmla="*/ 1145788 h 2132671"/>
              <a:gd name="connsiteX16" fmla="*/ 112906 w 303406"/>
              <a:gd name="connsiteY16" fmla="*/ 1042639 h 2132671"/>
              <a:gd name="connsiteX17" fmla="*/ 163087 w 303406"/>
              <a:gd name="connsiteY17" fmla="*/ 936703 h 2132671"/>
              <a:gd name="connsiteX18" fmla="*/ 213267 w 303406"/>
              <a:gd name="connsiteY18" fmla="*/ 839130 h 2132671"/>
              <a:gd name="connsiteX19" fmla="*/ 229994 w 303406"/>
              <a:gd name="connsiteY19" fmla="*/ 763859 h 2132671"/>
              <a:gd name="connsiteX20" fmla="*/ 185389 w 303406"/>
              <a:gd name="connsiteY20" fmla="*/ 699739 h 2132671"/>
              <a:gd name="connsiteX21" fmla="*/ 235570 w 303406"/>
              <a:gd name="connsiteY21" fmla="*/ 694164 h 2132671"/>
              <a:gd name="connsiteX22" fmla="*/ 160299 w 303406"/>
              <a:gd name="connsiteY22" fmla="*/ 655135 h 2132671"/>
              <a:gd name="connsiteX23" fmla="*/ 221631 w 303406"/>
              <a:gd name="connsiteY23" fmla="*/ 627257 h 2132671"/>
              <a:gd name="connsiteX24" fmla="*/ 149148 w 303406"/>
              <a:gd name="connsiteY24" fmla="*/ 577076 h 2132671"/>
              <a:gd name="connsiteX25" fmla="*/ 112906 w 303406"/>
              <a:gd name="connsiteY25" fmla="*/ 507381 h 2132671"/>
              <a:gd name="connsiteX26" fmla="*/ 87816 w 303406"/>
              <a:gd name="connsiteY26" fmla="*/ 471139 h 2132671"/>
              <a:gd name="connsiteX27" fmla="*/ 54363 w 303406"/>
              <a:gd name="connsiteY27" fmla="*/ 407020 h 2132671"/>
              <a:gd name="connsiteX28" fmla="*/ 68302 w 303406"/>
              <a:gd name="connsiteY28" fmla="*/ 370778 h 2132671"/>
              <a:gd name="connsiteX29" fmla="*/ 71089 w 303406"/>
              <a:gd name="connsiteY29" fmla="*/ 309447 h 2132671"/>
              <a:gd name="connsiteX30" fmla="*/ 96180 w 303406"/>
              <a:gd name="connsiteY30" fmla="*/ 301083 h 2132671"/>
              <a:gd name="connsiteX31" fmla="*/ 115694 w 303406"/>
              <a:gd name="connsiteY31" fmla="*/ 231388 h 2132671"/>
              <a:gd name="connsiteX32" fmla="*/ 160299 w 303406"/>
              <a:gd name="connsiteY32" fmla="*/ 228600 h 2132671"/>
              <a:gd name="connsiteX33" fmla="*/ 199328 w 303406"/>
              <a:gd name="connsiteY33" fmla="*/ 189571 h 2132671"/>
              <a:gd name="connsiteX34" fmla="*/ 216055 w 303406"/>
              <a:gd name="connsiteY34" fmla="*/ 139391 h 2132671"/>
              <a:gd name="connsiteX35" fmla="*/ 238358 w 303406"/>
              <a:gd name="connsiteY35" fmla="*/ 111513 h 2132671"/>
              <a:gd name="connsiteX36" fmla="*/ 269024 w 303406"/>
              <a:gd name="connsiteY36" fmla="*/ 117088 h 2132671"/>
              <a:gd name="connsiteX37" fmla="*/ 280175 w 303406"/>
              <a:gd name="connsiteY37" fmla="*/ 91998 h 2132671"/>
              <a:gd name="connsiteX38" fmla="*/ 302477 w 303406"/>
              <a:gd name="connsiteY38" fmla="*/ 58544 h 2132671"/>
              <a:gd name="connsiteX39" fmla="*/ 285750 w 303406"/>
              <a:gd name="connsiteY39" fmla="*/ 0 h 2132671"/>
              <a:gd name="connsiteX0" fmla="*/ 115694 w 302477"/>
              <a:gd name="connsiteY0" fmla="*/ 2074127 h 2074127"/>
              <a:gd name="connsiteX1" fmla="*/ 82241 w 302477"/>
              <a:gd name="connsiteY1" fmla="*/ 1929161 h 2074127"/>
              <a:gd name="connsiteX2" fmla="*/ 68302 w 302477"/>
              <a:gd name="connsiteY2" fmla="*/ 1851103 h 2074127"/>
              <a:gd name="connsiteX3" fmla="*/ 26485 w 302477"/>
              <a:gd name="connsiteY3" fmla="*/ 1781408 h 2074127"/>
              <a:gd name="connsiteX4" fmla="*/ 40424 w 302477"/>
              <a:gd name="connsiteY4" fmla="*/ 1661532 h 2074127"/>
              <a:gd name="connsiteX5" fmla="*/ 45999 w 302477"/>
              <a:gd name="connsiteY5" fmla="*/ 1563959 h 2074127"/>
              <a:gd name="connsiteX6" fmla="*/ 54363 w 302477"/>
              <a:gd name="connsiteY6" fmla="*/ 1502627 h 2074127"/>
              <a:gd name="connsiteX7" fmla="*/ 54363 w 302477"/>
              <a:gd name="connsiteY7" fmla="*/ 1421781 h 2074127"/>
              <a:gd name="connsiteX8" fmla="*/ 4182 w 302477"/>
              <a:gd name="connsiteY8" fmla="*/ 1352086 h 2074127"/>
              <a:gd name="connsiteX9" fmla="*/ 29272 w 302477"/>
              <a:gd name="connsiteY9" fmla="*/ 1318632 h 2074127"/>
              <a:gd name="connsiteX10" fmla="*/ 6970 w 302477"/>
              <a:gd name="connsiteY10" fmla="*/ 1274027 h 2074127"/>
              <a:gd name="connsiteX11" fmla="*/ 18121 w 302477"/>
              <a:gd name="connsiteY11" fmla="*/ 1232210 h 2074127"/>
              <a:gd name="connsiteX12" fmla="*/ 9758 w 302477"/>
              <a:gd name="connsiteY12" fmla="*/ 1212695 h 2074127"/>
              <a:gd name="connsiteX13" fmla="*/ 18121 w 302477"/>
              <a:gd name="connsiteY13" fmla="*/ 1151364 h 2074127"/>
              <a:gd name="connsiteX14" fmla="*/ 4182 w 302477"/>
              <a:gd name="connsiteY14" fmla="*/ 1123486 h 2074127"/>
              <a:gd name="connsiteX15" fmla="*/ 32060 w 302477"/>
              <a:gd name="connsiteY15" fmla="*/ 1087244 h 2074127"/>
              <a:gd name="connsiteX16" fmla="*/ 112906 w 302477"/>
              <a:gd name="connsiteY16" fmla="*/ 984095 h 2074127"/>
              <a:gd name="connsiteX17" fmla="*/ 163087 w 302477"/>
              <a:gd name="connsiteY17" fmla="*/ 878159 h 2074127"/>
              <a:gd name="connsiteX18" fmla="*/ 213267 w 302477"/>
              <a:gd name="connsiteY18" fmla="*/ 780586 h 2074127"/>
              <a:gd name="connsiteX19" fmla="*/ 229994 w 302477"/>
              <a:gd name="connsiteY19" fmla="*/ 705315 h 2074127"/>
              <a:gd name="connsiteX20" fmla="*/ 185389 w 302477"/>
              <a:gd name="connsiteY20" fmla="*/ 641195 h 2074127"/>
              <a:gd name="connsiteX21" fmla="*/ 235570 w 302477"/>
              <a:gd name="connsiteY21" fmla="*/ 635620 h 2074127"/>
              <a:gd name="connsiteX22" fmla="*/ 160299 w 302477"/>
              <a:gd name="connsiteY22" fmla="*/ 596591 h 2074127"/>
              <a:gd name="connsiteX23" fmla="*/ 221631 w 302477"/>
              <a:gd name="connsiteY23" fmla="*/ 568713 h 2074127"/>
              <a:gd name="connsiteX24" fmla="*/ 149148 w 302477"/>
              <a:gd name="connsiteY24" fmla="*/ 518532 h 2074127"/>
              <a:gd name="connsiteX25" fmla="*/ 112906 w 302477"/>
              <a:gd name="connsiteY25" fmla="*/ 448837 h 2074127"/>
              <a:gd name="connsiteX26" fmla="*/ 87816 w 302477"/>
              <a:gd name="connsiteY26" fmla="*/ 412595 h 2074127"/>
              <a:gd name="connsiteX27" fmla="*/ 54363 w 302477"/>
              <a:gd name="connsiteY27" fmla="*/ 348476 h 2074127"/>
              <a:gd name="connsiteX28" fmla="*/ 68302 w 302477"/>
              <a:gd name="connsiteY28" fmla="*/ 312234 h 2074127"/>
              <a:gd name="connsiteX29" fmla="*/ 71089 w 302477"/>
              <a:gd name="connsiteY29" fmla="*/ 250903 h 2074127"/>
              <a:gd name="connsiteX30" fmla="*/ 96180 w 302477"/>
              <a:gd name="connsiteY30" fmla="*/ 242539 h 2074127"/>
              <a:gd name="connsiteX31" fmla="*/ 115694 w 302477"/>
              <a:gd name="connsiteY31" fmla="*/ 172844 h 2074127"/>
              <a:gd name="connsiteX32" fmla="*/ 160299 w 302477"/>
              <a:gd name="connsiteY32" fmla="*/ 170056 h 2074127"/>
              <a:gd name="connsiteX33" fmla="*/ 199328 w 302477"/>
              <a:gd name="connsiteY33" fmla="*/ 131027 h 2074127"/>
              <a:gd name="connsiteX34" fmla="*/ 216055 w 302477"/>
              <a:gd name="connsiteY34" fmla="*/ 80847 h 2074127"/>
              <a:gd name="connsiteX35" fmla="*/ 238358 w 302477"/>
              <a:gd name="connsiteY35" fmla="*/ 52969 h 2074127"/>
              <a:gd name="connsiteX36" fmla="*/ 269024 w 302477"/>
              <a:gd name="connsiteY36" fmla="*/ 58544 h 2074127"/>
              <a:gd name="connsiteX37" fmla="*/ 280175 w 302477"/>
              <a:gd name="connsiteY37" fmla="*/ 33454 h 2074127"/>
              <a:gd name="connsiteX38" fmla="*/ 302477 w 302477"/>
              <a:gd name="connsiteY38" fmla="*/ 0 h 2074127"/>
              <a:gd name="connsiteX0" fmla="*/ 115694 w 280175"/>
              <a:gd name="connsiteY0" fmla="*/ 2040673 h 2040673"/>
              <a:gd name="connsiteX1" fmla="*/ 82241 w 280175"/>
              <a:gd name="connsiteY1" fmla="*/ 1895707 h 2040673"/>
              <a:gd name="connsiteX2" fmla="*/ 68302 w 280175"/>
              <a:gd name="connsiteY2" fmla="*/ 1817649 h 2040673"/>
              <a:gd name="connsiteX3" fmla="*/ 26485 w 280175"/>
              <a:gd name="connsiteY3" fmla="*/ 1747954 h 2040673"/>
              <a:gd name="connsiteX4" fmla="*/ 40424 w 280175"/>
              <a:gd name="connsiteY4" fmla="*/ 1628078 h 2040673"/>
              <a:gd name="connsiteX5" fmla="*/ 45999 w 280175"/>
              <a:gd name="connsiteY5" fmla="*/ 1530505 h 2040673"/>
              <a:gd name="connsiteX6" fmla="*/ 54363 w 280175"/>
              <a:gd name="connsiteY6" fmla="*/ 1469173 h 2040673"/>
              <a:gd name="connsiteX7" fmla="*/ 54363 w 280175"/>
              <a:gd name="connsiteY7" fmla="*/ 1388327 h 2040673"/>
              <a:gd name="connsiteX8" fmla="*/ 4182 w 280175"/>
              <a:gd name="connsiteY8" fmla="*/ 1318632 h 2040673"/>
              <a:gd name="connsiteX9" fmla="*/ 29272 w 280175"/>
              <a:gd name="connsiteY9" fmla="*/ 1285178 h 2040673"/>
              <a:gd name="connsiteX10" fmla="*/ 6970 w 280175"/>
              <a:gd name="connsiteY10" fmla="*/ 1240573 h 2040673"/>
              <a:gd name="connsiteX11" fmla="*/ 18121 w 280175"/>
              <a:gd name="connsiteY11" fmla="*/ 1198756 h 2040673"/>
              <a:gd name="connsiteX12" fmla="*/ 9758 w 280175"/>
              <a:gd name="connsiteY12" fmla="*/ 1179241 h 2040673"/>
              <a:gd name="connsiteX13" fmla="*/ 18121 w 280175"/>
              <a:gd name="connsiteY13" fmla="*/ 1117910 h 2040673"/>
              <a:gd name="connsiteX14" fmla="*/ 4182 w 280175"/>
              <a:gd name="connsiteY14" fmla="*/ 1090032 h 2040673"/>
              <a:gd name="connsiteX15" fmla="*/ 32060 w 280175"/>
              <a:gd name="connsiteY15" fmla="*/ 1053790 h 2040673"/>
              <a:gd name="connsiteX16" fmla="*/ 112906 w 280175"/>
              <a:gd name="connsiteY16" fmla="*/ 950641 h 2040673"/>
              <a:gd name="connsiteX17" fmla="*/ 163087 w 280175"/>
              <a:gd name="connsiteY17" fmla="*/ 844705 h 2040673"/>
              <a:gd name="connsiteX18" fmla="*/ 213267 w 280175"/>
              <a:gd name="connsiteY18" fmla="*/ 747132 h 2040673"/>
              <a:gd name="connsiteX19" fmla="*/ 229994 w 280175"/>
              <a:gd name="connsiteY19" fmla="*/ 671861 h 2040673"/>
              <a:gd name="connsiteX20" fmla="*/ 185389 w 280175"/>
              <a:gd name="connsiteY20" fmla="*/ 607741 h 2040673"/>
              <a:gd name="connsiteX21" fmla="*/ 235570 w 280175"/>
              <a:gd name="connsiteY21" fmla="*/ 602166 h 2040673"/>
              <a:gd name="connsiteX22" fmla="*/ 160299 w 280175"/>
              <a:gd name="connsiteY22" fmla="*/ 563137 h 2040673"/>
              <a:gd name="connsiteX23" fmla="*/ 221631 w 280175"/>
              <a:gd name="connsiteY23" fmla="*/ 535259 h 2040673"/>
              <a:gd name="connsiteX24" fmla="*/ 149148 w 280175"/>
              <a:gd name="connsiteY24" fmla="*/ 485078 h 2040673"/>
              <a:gd name="connsiteX25" fmla="*/ 112906 w 280175"/>
              <a:gd name="connsiteY25" fmla="*/ 415383 h 2040673"/>
              <a:gd name="connsiteX26" fmla="*/ 87816 w 280175"/>
              <a:gd name="connsiteY26" fmla="*/ 379141 h 2040673"/>
              <a:gd name="connsiteX27" fmla="*/ 54363 w 280175"/>
              <a:gd name="connsiteY27" fmla="*/ 315022 h 2040673"/>
              <a:gd name="connsiteX28" fmla="*/ 68302 w 280175"/>
              <a:gd name="connsiteY28" fmla="*/ 278780 h 2040673"/>
              <a:gd name="connsiteX29" fmla="*/ 71089 w 280175"/>
              <a:gd name="connsiteY29" fmla="*/ 217449 h 2040673"/>
              <a:gd name="connsiteX30" fmla="*/ 96180 w 280175"/>
              <a:gd name="connsiteY30" fmla="*/ 209085 h 2040673"/>
              <a:gd name="connsiteX31" fmla="*/ 115694 w 280175"/>
              <a:gd name="connsiteY31" fmla="*/ 139390 h 2040673"/>
              <a:gd name="connsiteX32" fmla="*/ 160299 w 280175"/>
              <a:gd name="connsiteY32" fmla="*/ 136602 h 2040673"/>
              <a:gd name="connsiteX33" fmla="*/ 199328 w 280175"/>
              <a:gd name="connsiteY33" fmla="*/ 97573 h 2040673"/>
              <a:gd name="connsiteX34" fmla="*/ 216055 w 280175"/>
              <a:gd name="connsiteY34" fmla="*/ 47393 h 2040673"/>
              <a:gd name="connsiteX35" fmla="*/ 238358 w 280175"/>
              <a:gd name="connsiteY35" fmla="*/ 19515 h 2040673"/>
              <a:gd name="connsiteX36" fmla="*/ 269024 w 280175"/>
              <a:gd name="connsiteY36" fmla="*/ 25090 h 2040673"/>
              <a:gd name="connsiteX37" fmla="*/ 280175 w 280175"/>
              <a:gd name="connsiteY37" fmla="*/ 0 h 2040673"/>
              <a:gd name="connsiteX0" fmla="*/ 115694 w 269024"/>
              <a:gd name="connsiteY0" fmla="*/ 2024875 h 2024875"/>
              <a:gd name="connsiteX1" fmla="*/ 82241 w 269024"/>
              <a:gd name="connsiteY1" fmla="*/ 1879909 h 2024875"/>
              <a:gd name="connsiteX2" fmla="*/ 68302 w 269024"/>
              <a:gd name="connsiteY2" fmla="*/ 1801851 h 2024875"/>
              <a:gd name="connsiteX3" fmla="*/ 26485 w 269024"/>
              <a:gd name="connsiteY3" fmla="*/ 1732156 h 2024875"/>
              <a:gd name="connsiteX4" fmla="*/ 40424 w 269024"/>
              <a:gd name="connsiteY4" fmla="*/ 1612280 h 2024875"/>
              <a:gd name="connsiteX5" fmla="*/ 45999 w 269024"/>
              <a:gd name="connsiteY5" fmla="*/ 1514707 h 2024875"/>
              <a:gd name="connsiteX6" fmla="*/ 54363 w 269024"/>
              <a:gd name="connsiteY6" fmla="*/ 1453375 h 2024875"/>
              <a:gd name="connsiteX7" fmla="*/ 54363 w 269024"/>
              <a:gd name="connsiteY7" fmla="*/ 1372529 h 2024875"/>
              <a:gd name="connsiteX8" fmla="*/ 4182 w 269024"/>
              <a:gd name="connsiteY8" fmla="*/ 1302834 h 2024875"/>
              <a:gd name="connsiteX9" fmla="*/ 29272 w 269024"/>
              <a:gd name="connsiteY9" fmla="*/ 1269380 h 2024875"/>
              <a:gd name="connsiteX10" fmla="*/ 6970 w 269024"/>
              <a:gd name="connsiteY10" fmla="*/ 1224775 h 2024875"/>
              <a:gd name="connsiteX11" fmla="*/ 18121 w 269024"/>
              <a:gd name="connsiteY11" fmla="*/ 1182958 h 2024875"/>
              <a:gd name="connsiteX12" fmla="*/ 9758 w 269024"/>
              <a:gd name="connsiteY12" fmla="*/ 1163443 h 2024875"/>
              <a:gd name="connsiteX13" fmla="*/ 18121 w 269024"/>
              <a:gd name="connsiteY13" fmla="*/ 1102112 h 2024875"/>
              <a:gd name="connsiteX14" fmla="*/ 4182 w 269024"/>
              <a:gd name="connsiteY14" fmla="*/ 1074234 h 2024875"/>
              <a:gd name="connsiteX15" fmla="*/ 32060 w 269024"/>
              <a:gd name="connsiteY15" fmla="*/ 1037992 h 2024875"/>
              <a:gd name="connsiteX16" fmla="*/ 112906 w 269024"/>
              <a:gd name="connsiteY16" fmla="*/ 934843 h 2024875"/>
              <a:gd name="connsiteX17" fmla="*/ 163087 w 269024"/>
              <a:gd name="connsiteY17" fmla="*/ 828907 h 2024875"/>
              <a:gd name="connsiteX18" fmla="*/ 213267 w 269024"/>
              <a:gd name="connsiteY18" fmla="*/ 731334 h 2024875"/>
              <a:gd name="connsiteX19" fmla="*/ 229994 w 269024"/>
              <a:gd name="connsiteY19" fmla="*/ 656063 h 2024875"/>
              <a:gd name="connsiteX20" fmla="*/ 185389 w 269024"/>
              <a:gd name="connsiteY20" fmla="*/ 591943 h 2024875"/>
              <a:gd name="connsiteX21" fmla="*/ 235570 w 269024"/>
              <a:gd name="connsiteY21" fmla="*/ 586368 h 2024875"/>
              <a:gd name="connsiteX22" fmla="*/ 160299 w 269024"/>
              <a:gd name="connsiteY22" fmla="*/ 547339 h 2024875"/>
              <a:gd name="connsiteX23" fmla="*/ 221631 w 269024"/>
              <a:gd name="connsiteY23" fmla="*/ 519461 h 2024875"/>
              <a:gd name="connsiteX24" fmla="*/ 149148 w 269024"/>
              <a:gd name="connsiteY24" fmla="*/ 469280 h 2024875"/>
              <a:gd name="connsiteX25" fmla="*/ 112906 w 269024"/>
              <a:gd name="connsiteY25" fmla="*/ 399585 h 2024875"/>
              <a:gd name="connsiteX26" fmla="*/ 87816 w 269024"/>
              <a:gd name="connsiteY26" fmla="*/ 363343 h 2024875"/>
              <a:gd name="connsiteX27" fmla="*/ 54363 w 269024"/>
              <a:gd name="connsiteY27" fmla="*/ 299224 h 2024875"/>
              <a:gd name="connsiteX28" fmla="*/ 68302 w 269024"/>
              <a:gd name="connsiteY28" fmla="*/ 262982 h 2024875"/>
              <a:gd name="connsiteX29" fmla="*/ 71089 w 269024"/>
              <a:gd name="connsiteY29" fmla="*/ 201651 h 2024875"/>
              <a:gd name="connsiteX30" fmla="*/ 96180 w 269024"/>
              <a:gd name="connsiteY30" fmla="*/ 193287 h 2024875"/>
              <a:gd name="connsiteX31" fmla="*/ 115694 w 269024"/>
              <a:gd name="connsiteY31" fmla="*/ 123592 h 2024875"/>
              <a:gd name="connsiteX32" fmla="*/ 160299 w 269024"/>
              <a:gd name="connsiteY32" fmla="*/ 120804 h 2024875"/>
              <a:gd name="connsiteX33" fmla="*/ 199328 w 269024"/>
              <a:gd name="connsiteY33" fmla="*/ 81775 h 2024875"/>
              <a:gd name="connsiteX34" fmla="*/ 216055 w 269024"/>
              <a:gd name="connsiteY34" fmla="*/ 31595 h 2024875"/>
              <a:gd name="connsiteX35" fmla="*/ 238358 w 269024"/>
              <a:gd name="connsiteY35" fmla="*/ 3717 h 2024875"/>
              <a:gd name="connsiteX36" fmla="*/ 269024 w 269024"/>
              <a:gd name="connsiteY36" fmla="*/ 9292 h 2024875"/>
              <a:gd name="connsiteX0" fmla="*/ 115694 w 239752"/>
              <a:gd name="connsiteY0" fmla="*/ 2021158 h 2021158"/>
              <a:gd name="connsiteX1" fmla="*/ 82241 w 239752"/>
              <a:gd name="connsiteY1" fmla="*/ 1876192 h 2021158"/>
              <a:gd name="connsiteX2" fmla="*/ 68302 w 239752"/>
              <a:gd name="connsiteY2" fmla="*/ 1798134 h 2021158"/>
              <a:gd name="connsiteX3" fmla="*/ 26485 w 239752"/>
              <a:gd name="connsiteY3" fmla="*/ 1728439 h 2021158"/>
              <a:gd name="connsiteX4" fmla="*/ 40424 w 239752"/>
              <a:gd name="connsiteY4" fmla="*/ 1608563 h 2021158"/>
              <a:gd name="connsiteX5" fmla="*/ 45999 w 239752"/>
              <a:gd name="connsiteY5" fmla="*/ 1510990 h 2021158"/>
              <a:gd name="connsiteX6" fmla="*/ 54363 w 239752"/>
              <a:gd name="connsiteY6" fmla="*/ 1449658 h 2021158"/>
              <a:gd name="connsiteX7" fmla="*/ 54363 w 239752"/>
              <a:gd name="connsiteY7" fmla="*/ 1368812 h 2021158"/>
              <a:gd name="connsiteX8" fmla="*/ 4182 w 239752"/>
              <a:gd name="connsiteY8" fmla="*/ 1299117 h 2021158"/>
              <a:gd name="connsiteX9" fmla="*/ 29272 w 239752"/>
              <a:gd name="connsiteY9" fmla="*/ 1265663 h 2021158"/>
              <a:gd name="connsiteX10" fmla="*/ 6970 w 239752"/>
              <a:gd name="connsiteY10" fmla="*/ 1221058 h 2021158"/>
              <a:gd name="connsiteX11" fmla="*/ 18121 w 239752"/>
              <a:gd name="connsiteY11" fmla="*/ 1179241 h 2021158"/>
              <a:gd name="connsiteX12" fmla="*/ 9758 w 239752"/>
              <a:gd name="connsiteY12" fmla="*/ 1159726 h 2021158"/>
              <a:gd name="connsiteX13" fmla="*/ 18121 w 239752"/>
              <a:gd name="connsiteY13" fmla="*/ 1098395 h 2021158"/>
              <a:gd name="connsiteX14" fmla="*/ 4182 w 239752"/>
              <a:gd name="connsiteY14" fmla="*/ 1070517 h 2021158"/>
              <a:gd name="connsiteX15" fmla="*/ 32060 w 239752"/>
              <a:gd name="connsiteY15" fmla="*/ 1034275 h 2021158"/>
              <a:gd name="connsiteX16" fmla="*/ 112906 w 239752"/>
              <a:gd name="connsiteY16" fmla="*/ 931126 h 2021158"/>
              <a:gd name="connsiteX17" fmla="*/ 163087 w 239752"/>
              <a:gd name="connsiteY17" fmla="*/ 825190 h 2021158"/>
              <a:gd name="connsiteX18" fmla="*/ 213267 w 239752"/>
              <a:gd name="connsiteY18" fmla="*/ 727617 h 2021158"/>
              <a:gd name="connsiteX19" fmla="*/ 229994 w 239752"/>
              <a:gd name="connsiteY19" fmla="*/ 652346 h 2021158"/>
              <a:gd name="connsiteX20" fmla="*/ 185389 w 239752"/>
              <a:gd name="connsiteY20" fmla="*/ 588226 h 2021158"/>
              <a:gd name="connsiteX21" fmla="*/ 235570 w 239752"/>
              <a:gd name="connsiteY21" fmla="*/ 582651 h 2021158"/>
              <a:gd name="connsiteX22" fmla="*/ 160299 w 239752"/>
              <a:gd name="connsiteY22" fmla="*/ 543622 h 2021158"/>
              <a:gd name="connsiteX23" fmla="*/ 221631 w 239752"/>
              <a:gd name="connsiteY23" fmla="*/ 515744 h 2021158"/>
              <a:gd name="connsiteX24" fmla="*/ 149148 w 239752"/>
              <a:gd name="connsiteY24" fmla="*/ 465563 h 2021158"/>
              <a:gd name="connsiteX25" fmla="*/ 112906 w 239752"/>
              <a:gd name="connsiteY25" fmla="*/ 395868 h 2021158"/>
              <a:gd name="connsiteX26" fmla="*/ 87816 w 239752"/>
              <a:gd name="connsiteY26" fmla="*/ 359626 h 2021158"/>
              <a:gd name="connsiteX27" fmla="*/ 54363 w 239752"/>
              <a:gd name="connsiteY27" fmla="*/ 295507 h 2021158"/>
              <a:gd name="connsiteX28" fmla="*/ 68302 w 239752"/>
              <a:gd name="connsiteY28" fmla="*/ 259265 h 2021158"/>
              <a:gd name="connsiteX29" fmla="*/ 71089 w 239752"/>
              <a:gd name="connsiteY29" fmla="*/ 197934 h 2021158"/>
              <a:gd name="connsiteX30" fmla="*/ 96180 w 239752"/>
              <a:gd name="connsiteY30" fmla="*/ 189570 h 2021158"/>
              <a:gd name="connsiteX31" fmla="*/ 115694 w 239752"/>
              <a:gd name="connsiteY31" fmla="*/ 119875 h 2021158"/>
              <a:gd name="connsiteX32" fmla="*/ 160299 w 239752"/>
              <a:gd name="connsiteY32" fmla="*/ 117087 h 2021158"/>
              <a:gd name="connsiteX33" fmla="*/ 199328 w 239752"/>
              <a:gd name="connsiteY33" fmla="*/ 78058 h 2021158"/>
              <a:gd name="connsiteX34" fmla="*/ 216055 w 239752"/>
              <a:gd name="connsiteY34" fmla="*/ 27878 h 2021158"/>
              <a:gd name="connsiteX35" fmla="*/ 238358 w 239752"/>
              <a:gd name="connsiteY35" fmla="*/ 0 h 2021158"/>
              <a:gd name="connsiteX0" fmla="*/ 115694 w 239752"/>
              <a:gd name="connsiteY0" fmla="*/ 1993280 h 1993280"/>
              <a:gd name="connsiteX1" fmla="*/ 82241 w 239752"/>
              <a:gd name="connsiteY1" fmla="*/ 1848314 h 1993280"/>
              <a:gd name="connsiteX2" fmla="*/ 68302 w 239752"/>
              <a:gd name="connsiteY2" fmla="*/ 1770256 h 1993280"/>
              <a:gd name="connsiteX3" fmla="*/ 26485 w 239752"/>
              <a:gd name="connsiteY3" fmla="*/ 1700561 h 1993280"/>
              <a:gd name="connsiteX4" fmla="*/ 40424 w 239752"/>
              <a:gd name="connsiteY4" fmla="*/ 1580685 h 1993280"/>
              <a:gd name="connsiteX5" fmla="*/ 45999 w 239752"/>
              <a:gd name="connsiteY5" fmla="*/ 1483112 h 1993280"/>
              <a:gd name="connsiteX6" fmla="*/ 54363 w 239752"/>
              <a:gd name="connsiteY6" fmla="*/ 1421780 h 1993280"/>
              <a:gd name="connsiteX7" fmla="*/ 54363 w 239752"/>
              <a:gd name="connsiteY7" fmla="*/ 1340934 h 1993280"/>
              <a:gd name="connsiteX8" fmla="*/ 4182 w 239752"/>
              <a:gd name="connsiteY8" fmla="*/ 1271239 h 1993280"/>
              <a:gd name="connsiteX9" fmla="*/ 29272 w 239752"/>
              <a:gd name="connsiteY9" fmla="*/ 1237785 h 1993280"/>
              <a:gd name="connsiteX10" fmla="*/ 6970 w 239752"/>
              <a:gd name="connsiteY10" fmla="*/ 1193180 h 1993280"/>
              <a:gd name="connsiteX11" fmla="*/ 18121 w 239752"/>
              <a:gd name="connsiteY11" fmla="*/ 1151363 h 1993280"/>
              <a:gd name="connsiteX12" fmla="*/ 9758 w 239752"/>
              <a:gd name="connsiteY12" fmla="*/ 1131848 h 1993280"/>
              <a:gd name="connsiteX13" fmla="*/ 18121 w 239752"/>
              <a:gd name="connsiteY13" fmla="*/ 1070517 h 1993280"/>
              <a:gd name="connsiteX14" fmla="*/ 4182 w 239752"/>
              <a:gd name="connsiteY14" fmla="*/ 1042639 h 1993280"/>
              <a:gd name="connsiteX15" fmla="*/ 32060 w 239752"/>
              <a:gd name="connsiteY15" fmla="*/ 1006397 h 1993280"/>
              <a:gd name="connsiteX16" fmla="*/ 112906 w 239752"/>
              <a:gd name="connsiteY16" fmla="*/ 903248 h 1993280"/>
              <a:gd name="connsiteX17" fmla="*/ 163087 w 239752"/>
              <a:gd name="connsiteY17" fmla="*/ 797312 h 1993280"/>
              <a:gd name="connsiteX18" fmla="*/ 213267 w 239752"/>
              <a:gd name="connsiteY18" fmla="*/ 699739 h 1993280"/>
              <a:gd name="connsiteX19" fmla="*/ 229994 w 239752"/>
              <a:gd name="connsiteY19" fmla="*/ 624468 h 1993280"/>
              <a:gd name="connsiteX20" fmla="*/ 185389 w 239752"/>
              <a:gd name="connsiteY20" fmla="*/ 560348 h 1993280"/>
              <a:gd name="connsiteX21" fmla="*/ 235570 w 239752"/>
              <a:gd name="connsiteY21" fmla="*/ 554773 h 1993280"/>
              <a:gd name="connsiteX22" fmla="*/ 160299 w 239752"/>
              <a:gd name="connsiteY22" fmla="*/ 515744 h 1993280"/>
              <a:gd name="connsiteX23" fmla="*/ 221631 w 239752"/>
              <a:gd name="connsiteY23" fmla="*/ 487866 h 1993280"/>
              <a:gd name="connsiteX24" fmla="*/ 149148 w 239752"/>
              <a:gd name="connsiteY24" fmla="*/ 437685 h 1993280"/>
              <a:gd name="connsiteX25" fmla="*/ 112906 w 239752"/>
              <a:gd name="connsiteY25" fmla="*/ 367990 h 1993280"/>
              <a:gd name="connsiteX26" fmla="*/ 87816 w 239752"/>
              <a:gd name="connsiteY26" fmla="*/ 331748 h 1993280"/>
              <a:gd name="connsiteX27" fmla="*/ 54363 w 239752"/>
              <a:gd name="connsiteY27" fmla="*/ 267629 h 1993280"/>
              <a:gd name="connsiteX28" fmla="*/ 68302 w 239752"/>
              <a:gd name="connsiteY28" fmla="*/ 231387 h 1993280"/>
              <a:gd name="connsiteX29" fmla="*/ 71089 w 239752"/>
              <a:gd name="connsiteY29" fmla="*/ 170056 h 1993280"/>
              <a:gd name="connsiteX30" fmla="*/ 96180 w 239752"/>
              <a:gd name="connsiteY30" fmla="*/ 161692 h 1993280"/>
              <a:gd name="connsiteX31" fmla="*/ 115694 w 239752"/>
              <a:gd name="connsiteY31" fmla="*/ 91997 h 1993280"/>
              <a:gd name="connsiteX32" fmla="*/ 160299 w 239752"/>
              <a:gd name="connsiteY32" fmla="*/ 89209 h 1993280"/>
              <a:gd name="connsiteX33" fmla="*/ 199328 w 239752"/>
              <a:gd name="connsiteY33" fmla="*/ 50180 h 1993280"/>
              <a:gd name="connsiteX34" fmla="*/ 216055 w 239752"/>
              <a:gd name="connsiteY34" fmla="*/ 0 h 1993280"/>
              <a:gd name="connsiteX0" fmla="*/ 115694 w 239752"/>
              <a:gd name="connsiteY0" fmla="*/ 1943100 h 1943100"/>
              <a:gd name="connsiteX1" fmla="*/ 82241 w 239752"/>
              <a:gd name="connsiteY1" fmla="*/ 1798134 h 1943100"/>
              <a:gd name="connsiteX2" fmla="*/ 68302 w 239752"/>
              <a:gd name="connsiteY2" fmla="*/ 1720076 h 1943100"/>
              <a:gd name="connsiteX3" fmla="*/ 26485 w 239752"/>
              <a:gd name="connsiteY3" fmla="*/ 1650381 h 1943100"/>
              <a:gd name="connsiteX4" fmla="*/ 40424 w 239752"/>
              <a:gd name="connsiteY4" fmla="*/ 1530505 h 1943100"/>
              <a:gd name="connsiteX5" fmla="*/ 45999 w 239752"/>
              <a:gd name="connsiteY5" fmla="*/ 1432932 h 1943100"/>
              <a:gd name="connsiteX6" fmla="*/ 54363 w 239752"/>
              <a:gd name="connsiteY6" fmla="*/ 1371600 h 1943100"/>
              <a:gd name="connsiteX7" fmla="*/ 54363 w 239752"/>
              <a:gd name="connsiteY7" fmla="*/ 1290754 h 1943100"/>
              <a:gd name="connsiteX8" fmla="*/ 4182 w 239752"/>
              <a:gd name="connsiteY8" fmla="*/ 1221059 h 1943100"/>
              <a:gd name="connsiteX9" fmla="*/ 29272 w 239752"/>
              <a:gd name="connsiteY9" fmla="*/ 1187605 h 1943100"/>
              <a:gd name="connsiteX10" fmla="*/ 6970 w 239752"/>
              <a:gd name="connsiteY10" fmla="*/ 1143000 h 1943100"/>
              <a:gd name="connsiteX11" fmla="*/ 18121 w 239752"/>
              <a:gd name="connsiteY11" fmla="*/ 1101183 h 1943100"/>
              <a:gd name="connsiteX12" fmla="*/ 9758 w 239752"/>
              <a:gd name="connsiteY12" fmla="*/ 1081668 h 1943100"/>
              <a:gd name="connsiteX13" fmla="*/ 18121 w 239752"/>
              <a:gd name="connsiteY13" fmla="*/ 1020337 h 1943100"/>
              <a:gd name="connsiteX14" fmla="*/ 4182 w 239752"/>
              <a:gd name="connsiteY14" fmla="*/ 992459 h 1943100"/>
              <a:gd name="connsiteX15" fmla="*/ 32060 w 239752"/>
              <a:gd name="connsiteY15" fmla="*/ 956217 h 1943100"/>
              <a:gd name="connsiteX16" fmla="*/ 112906 w 239752"/>
              <a:gd name="connsiteY16" fmla="*/ 853068 h 1943100"/>
              <a:gd name="connsiteX17" fmla="*/ 163087 w 239752"/>
              <a:gd name="connsiteY17" fmla="*/ 747132 h 1943100"/>
              <a:gd name="connsiteX18" fmla="*/ 213267 w 239752"/>
              <a:gd name="connsiteY18" fmla="*/ 649559 h 1943100"/>
              <a:gd name="connsiteX19" fmla="*/ 229994 w 239752"/>
              <a:gd name="connsiteY19" fmla="*/ 574288 h 1943100"/>
              <a:gd name="connsiteX20" fmla="*/ 185389 w 239752"/>
              <a:gd name="connsiteY20" fmla="*/ 510168 h 1943100"/>
              <a:gd name="connsiteX21" fmla="*/ 235570 w 239752"/>
              <a:gd name="connsiteY21" fmla="*/ 504593 h 1943100"/>
              <a:gd name="connsiteX22" fmla="*/ 160299 w 239752"/>
              <a:gd name="connsiteY22" fmla="*/ 465564 h 1943100"/>
              <a:gd name="connsiteX23" fmla="*/ 221631 w 239752"/>
              <a:gd name="connsiteY23" fmla="*/ 437686 h 1943100"/>
              <a:gd name="connsiteX24" fmla="*/ 149148 w 239752"/>
              <a:gd name="connsiteY24" fmla="*/ 387505 h 1943100"/>
              <a:gd name="connsiteX25" fmla="*/ 112906 w 239752"/>
              <a:gd name="connsiteY25" fmla="*/ 317810 h 1943100"/>
              <a:gd name="connsiteX26" fmla="*/ 87816 w 239752"/>
              <a:gd name="connsiteY26" fmla="*/ 281568 h 1943100"/>
              <a:gd name="connsiteX27" fmla="*/ 54363 w 239752"/>
              <a:gd name="connsiteY27" fmla="*/ 217449 h 1943100"/>
              <a:gd name="connsiteX28" fmla="*/ 68302 w 239752"/>
              <a:gd name="connsiteY28" fmla="*/ 181207 h 1943100"/>
              <a:gd name="connsiteX29" fmla="*/ 71089 w 239752"/>
              <a:gd name="connsiteY29" fmla="*/ 119876 h 1943100"/>
              <a:gd name="connsiteX30" fmla="*/ 96180 w 239752"/>
              <a:gd name="connsiteY30" fmla="*/ 111512 h 1943100"/>
              <a:gd name="connsiteX31" fmla="*/ 115694 w 239752"/>
              <a:gd name="connsiteY31" fmla="*/ 41817 h 1943100"/>
              <a:gd name="connsiteX32" fmla="*/ 160299 w 239752"/>
              <a:gd name="connsiteY32" fmla="*/ 39029 h 1943100"/>
              <a:gd name="connsiteX33" fmla="*/ 199328 w 239752"/>
              <a:gd name="connsiteY33" fmla="*/ 0 h 1943100"/>
              <a:gd name="connsiteX0" fmla="*/ 115694 w 239752"/>
              <a:gd name="connsiteY0" fmla="*/ 1913363 h 1913363"/>
              <a:gd name="connsiteX1" fmla="*/ 82241 w 239752"/>
              <a:gd name="connsiteY1" fmla="*/ 1768397 h 1913363"/>
              <a:gd name="connsiteX2" fmla="*/ 68302 w 239752"/>
              <a:gd name="connsiteY2" fmla="*/ 1690339 h 1913363"/>
              <a:gd name="connsiteX3" fmla="*/ 26485 w 239752"/>
              <a:gd name="connsiteY3" fmla="*/ 1620644 h 1913363"/>
              <a:gd name="connsiteX4" fmla="*/ 40424 w 239752"/>
              <a:gd name="connsiteY4" fmla="*/ 1500768 h 1913363"/>
              <a:gd name="connsiteX5" fmla="*/ 45999 w 239752"/>
              <a:gd name="connsiteY5" fmla="*/ 1403195 h 1913363"/>
              <a:gd name="connsiteX6" fmla="*/ 54363 w 239752"/>
              <a:gd name="connsiteY6" fmla="*/ 1341863 h 1913363"/>
              <a:gd name="connsiteX7" fmla="*/ 54363 w 239752"/>
              <a:gd name="connsiteY7" fmla="*/ 1261017 h 1913363"/>
              <a:gd name="connsiteX8" fmla="*/ 4182 w 239752"/>
              <a:gd name="connsiteY8" fmla="*/ 1191322 h 1913363"/>
              <a:gd name="connsiteX9" fmla="*/ 29272 w 239752"/>
              <a:gd name="connsiteY9" fmla="*/ 1157868 h 1913363"/>
              <a:gd name="connsiteX10" fmla="*/ 6970 w 239752"/>
              <a:gd name="connsiteY10" fmla="*/ 1113263 h 1913363"/>
              <a:gd name="connsiteX11" fmla="*/ 18121 w 239752"/>
              <a:gd name="connsiteY11" fmla="*/ 1071446 h 1913363"/>
              <a:gd name="connsiteX12" fmla="*/ 9758 w 239752"/>
              <a:gd name="connsiteY12" fmla="*/ 1051931 h 1913363"/>
              <a:gd name="connsiteX13" fmla="*/ 18121 w 239752"/>
              <a:gd name="connsiteY13" fmla="*/ 990600 h 1913363"/>
              <a:gd name="connsiteX14" fmla="*/ 4182 w 239752"/>
              <a:gd name="connsiteY14" fmla="*/ 962722 h 1913363"/>
              <a:gd name="connsiteX15" fmla="*/ 32060 w 239752"/>
              <a:gd name="connsiteY15" fmla="*/ 926480 h 1913363"/>
              <a:gd name="connsiteX16" fmla="*/ 112906 w 239752"/>
              <a:gd name="connsiteY16" fmla="*/ 823331 h 1913363"/>
              <a:gd name="connsiteX17" fmla="*/ 163087 w 239752"/>
              <a:gd name="connsiteY17" fmla="*/ 717395 h 1913363"/>
              <a:gd name="connsiteX18" fmla="*/ 213267 w 239752"/>
              <a:gd name="connsiteY18" fmla="*/ 619822 h 1913363"/>
              <a:gd name="connsiteX19" fmla="*/ 229994 w 239752"/>
              <a:gd name="connsiteY19" fmla="*/ 544551 h 1913363"/>
              <a:gd name="connsiteX20" fmla="*/ 185389 w 239752"/>
              <a:gd name="connsiteY20" fmla="*/ 480431 h 1913363"/>
              <a:gd name="connsiteX21" fmla="*/ 235570 w 239752"/>
              <a:gd name="connsiteY21" fmla="*/ 474856 h 1913363"/>
              <a:gd name="connsiteX22" fmla="*/ 160299 w 239752"/>
              <a:gd name="connsiteY22" fmla="*/ 435827 h 1913363"/>
              <a:gd name="connsiteX23" fmla="*/ 221631 w 239752"/>
              <a:gd name="connsiteY23" fmla="*/ 407949 h 1913363"/>
              <a:gd name="connsiteX24" fmla="*/ 149148 w 239752"/>
              <a:gd name="connsiteY24" fmla="*/ 357768 h 1913363"/>
              <a:gd name="connsiteX25" fmla="*/ 112906 w 239752"/>
              <a:gd name="connsiteY25" fmla="*/ 288073 h 1913363"/>
              <a:gd name="connsiteX26" fmla="*/ 87816 w 239752"/>
              <a:gd name="connsiteY26" fmla="*/ 251831 h 1913363"/>
              <a:gd name="connsiteX27" fmla="*/ 54363 w 239752"/>
              <a:gd name="connsiteY27" fmla="*/ 187712 h 1913363"/>
              <a:gd name="connsiteX28" fmla="*/ 68302 w 239752"/>
              <a:gd name="connsiteY28" fmla="*/ 151470 h 1913363"/>
              <a:gd name="connsiteX29" fmla="*/ 71089 w 239752"/>
              <a:gd name="connsiteY29" fmla="*/ 90139 h 1913363"/>
              <a:gd name="connsiteX30" fmla="*/ 96180 w 239752"/>
              <a:gd name="connsiteY30" fmla="*/ 81775 h 1913363"/>
              <a:gd name="connsiteX31" fmla="*/ 115694 w 239752"/>
              <a:gd name="connsiteY31" fmla="*/ 12080 h 1913363"/>
              <a:gd name="connsiteX32" fmla="*/ 160299 w 239752"/>
              <a:gd name="connsiteY32" fmla="*/ 9292 h 1913363"/>
              <a:gd name="connsiteX0" fmla="*/ 115694 w 239752"/>
              <a:gd name="connsiteY0" fmla="*/ 1901283 h 1901283"/>
              <a:gd name="connsiteX1" fmla="*/ 82241 w 239752"/>
              <a:gd name="connsiteY1" fmla="*/ 1756317 h 1901283"/>
              <a:gd name="connsiteX2" fmla="*/ 68302 w 239752"/>
              <a:gd name="connsiteY2" fmla="*/ 1678259 h 1901283"/>
              <a:gd name="connsiteX3" fmla="*/ 26485 w 239752"/>
              <a:gd name="connsiteY3" fmla="*/ 1608564 h 1901283"/>
              <a:gd name="connsiteX4" fmla="*/ 40424 w 239752"/>
              <a:gd name="connsiteY4" fmla="*/ 1488688 h 1901283"/>
              <a:gd name="connsiteX5" fmla="*/ 45999 w 239752"/>
              <a:gd name="connsiteY5" fmla="*/ 1391115 h 1901283"/>
              <a:gd name="connsiteX6" fmla="*/ 54363 w 239752"/>
              <a:gd name="connsiteY6" fmla="*/ 1329783 h 1901283"/>
              <a:gd name="connsiteX7" fmla="*/ 54363 w 239752"/>
              <a:gd name="connsiteY7" fmla="*/ 1248937 h 1901283"/>
              <a:gd name="connsiteX8" fmla="*/ 4182 w 239752"/>
              <a:gd name="connsiteY8" fmla="*/ 1179242 h 1901283"/>
              <a:gd name="connsiteX9" fmla="*/ 29272 w 239752"/>
              <a:gd name="connsiteY9" fmla="*/ 1145788 h 1901283"/>
              <a:gd name="connsiteX10" fmla="*/ 6970 w 239752"/>
              <a:gd name="connsiteY10" fmla="*/ 1101183 h 1901283"/>
              <a:gd name="connsiteX11" fmla="*/ 18121 w 239752"/>
              <a:gd name="connsiteY11" fmla="*/ 1059366 h 1901283"/>
              <a:gd name="connsiteX12" fmla="*/ 9758 w 239752"/>
              <a:gd name="connsiteY12" fmla="*/ 1039851 h 1901283"/>
              <a:gd name="connsiteX13" fmla="*/ 18121 w 239752"/>
              <a:gd name="connsiteY13" fmla="*/ 978520 h 1901283"/>
              <a:gd name="connsiteX14" fmla="*/ 4182 w 239752"/>
              <a:gd name="connsiteY14" fmla="*/ 950642 h 1901283"/>
              <a:gd name="connsiteX15" fmla="*/ 32060 w 239752"/>
              <a:gd name="connsiteY15" fmla="*/ 914400 h 1901283"/>
              <a:gd name="connsiteX16" fmla="*/ 112906 w 239752"/>
              <a:gd name="connsiteY16" fmla="*/ 811251 h 1901283"/>
              <a:gd name="connsiteX17" fmla="*/ 163087 w 239752"/>
              <a:gd name="connsiteY17" fmla="*/ 705315 h 1901283"/>
              <a:gd name="connsiteX18" fmla="*/ 213267 w 239752"/>
              <a:gd name="connsiteY18" fmla="*/ 607742 h 1901283"/>
              <a:gd name="connsiteX19" fmla="*/ 229994 w 239752"/>
              <a:gd name="connsiteY19" fmla="*/ 532471 h 1901283"/>
              <a:gd name="connsiteX20" fmla="*/ 185389 w 239752"/>
              <a:gd name="connsiteY20" fmla="*/ 468351 h 1901283"/>
              <a:gd name="connsiteX21" fmla="*/ 235570 w 239752"/>
              <a:gd name="connsiteY21" fmla="*/ 462776 h 1901283"/>
              <a:gd name="connsiteX22" fmla="*/ 160299 w 239752"/>
              <a:gd name="connsiteY22" fmla="*/ 423747 h 1901283"/>
              <a:gd name="connsiteX23" fmla="*/ 221631 w 239752"/>
              <a:gd name="connsiteY23" fmla="*/ 395869 h 1901283"/>
              <a:gd name="connsiteX24" fmla="*/ 149148 w 239752"/>
              <a:gd name="connsiteY24" fmla="*/ 345688 h 1901283"/>
              <a:gd name="connsiteX25" fmla="*/ 112906 w 239752"/>
              <a:gd name="connsiteY25" fmla="*/ 275993 h 1901283"/>
              <a:gd name="connsiteX26" fmla="*/ 87816 w 239752"/>
              <a:gd name="connsiteY26" fmla="*/ 239751 h 1901283"/>
              <a:gd name="connsiteX27" fmla="*/ 54363 w 239752"/>
              <a:gd name="connsiteY27" fmla="*/ 175632 h 1901283"/>
              <a:gd name="connsiteX28" fmla="*/ 68302 w 239752"/>
              <a:gd name="connsiteY28" fmla="*/ 139390 h 1901283"/>
              <a:gd name="connsiteX29" fmla="*/ 71089 w 239752"/>
              <a:gd name="connsiteY29" fmla="*/ 78059 h 1901283"/>
              <a:gd name="connsiteX30" fmla="*/ 96180 w 239752"/>
              <a:gd name="connsiteY30" fmla="*/ 69695 h 1901283"/>
              <a:gd name="connsiteX31" fmla="*/ 115694 w 239752"/>
              <a:gd name="connsiteY31" fmla="*/ 0 h 1901283"/>
              <a:gd name="connsiteX0" fmla="*/ 115694 w 239752"/>
              <a:gd name="connsiteY0" fmla="*/ 1834840 h 1834840"/>
              <a:gd name="connsiteX1" fmla="*/ 82241 w 239752"/>
              <a:gd name="connsiteY1" fmla="*/ 1689874 h 1834840"/>
              <a:gd name="connsiteX2" fmla="*/ 68302 w 239752"/>
              <a:gd name="connsiteY2" fmla="*/ 1611816 h 1834840"/>
              <a:gd name="connsiteX3" fmla="*/ 26485 w 239752"/>
              <a:gd name="connsiteY3" fmla="*/ 1542121 h 1834840"/>
              <a:gd name="connsiteX4" fmla="*/ 40424 w 239752"/>
              <a:gd name="connsiteY4" fmla="*/ 1422245 h 1834840"/>
              <a:gd name="connsiteX5" fmla="*/ 45999 w 239752"/>
              <a:gd name="connsiteY5" fmla="*/ 1324672 h 1834840"/>
              <a:gd name="connsiteX6" fmla="*/ 54363 w 239752"/>
              <a:gd name="connsiteY6" fmla="*/ 1263340 h 1834840"/>
              <a:gd name="connsiteX7" fmla="*/ 54363 w 239752"/>
              <a:gd name="connsiteY7" fmla="*/ 1182494 h 1834840"/>
              <a:gd name="connsiteX8" fmla="*/ 4182 w 239752"/>
              <a:gd name="connsiteY8" fmla="*/ 1112799 h 1834840"/>
              <a:gd name="connsiteX9" fmla="*/ 29272 w 239752"/>
              <a:gd name="connsiteY9" fmla="*/ 1079345 h 1834840"/>
              <a:gd name="connsiteX10" fmla="*/ 6970 w 239752"/>
              <a:gd name="connsiteY10" fmla="*/ 1034740 h 1834840"/>
              <a:gd name="connsiteX11" fmla="*/ 18121 w 239752"/>
              <a:gd name="connsiteY11" fmla="*/ 992923 h 1834840"/>
              <a:gd name="connsiteX12" fmla="*/ 9758 w 239752"/>
              <a:gd name="connsiteY12" fmla="*/ 973408 h 1834840"/>
              <a:gd name="connsiteX13" fmla="*/ 18121 w 239752"/>
              <a:gd name="connsiteY13" fmla="*/ 912077 h 1834840"/>
              <a:gd name="connsiteX14" fmla="*/ 4182 w 239752"/>
              <a:gd name="connsiteY14" fmla="*/ 884199 h 1834840"/>
              <a:gd name="connsiteX15" fmla="*/ 32060 w 239752"/>
              <a:gd name="connsiteY15" fmla="*/ 847957 h 1834840"/>
              <a:gd name="connsiteX16" fmla="*/ 112906 w 239752"/>
              <a:gd name="connsiteY16" fmla="*/ 744808 h 1834840"/>
              <a:gd name="connsiteX17" fmla="*/ 163087 w 239752"/>
              <a:gd name="connsiteY17" fmla="*/ 638872 h 1834840"/>
              <a:gd name="connsiteX18" fmla="*/ 213267 w 239752"/>
              <a:gd name="connsiteY18" fmla="*/ 541299 h 1834840"/>
              <a:gd name="connsiteX19" fmla="*/ 229994 w 239752"/>
              <a:gd name="connsiteY19" fmla="*/ 466028 h 1834840"/>
              <a:gd name="connsiteX20" fmla="*/ 185389 w 239752"/>
              <a:gd name="connsiteY20" fmla="*/ 401908 h 1834840"/>
              <a:gd name="connsiteX21" fmla="*/ 235570 w 239752"/>
              <a:gd name="connsiteY21" fmla="*/ 396333 h 1834840"/>
              <a:gd name="connsiteX22" fmla="*/ 160299 w 239752"/>
              <a:gd name="connsiteY22" fmla="*/ 357304 h 1834840"/>
              <a:gd name="connsiteX23" fmla="*/ 221631 w 239752"/>
              <a:gd name="connsiteY23" fmla="*/ 329426 h 1834840"/>
              <a:gd name="connsiteX24" fmla="*/ 149148 w 239752"/>
              <a:gd name="connsiteY24" fmla="*/ 279245 h 1834840"/>
              <a:gd name="connsiteX25" fmla="*/ 112906 w 239752"/>
              <a:gd name="connsiteY25" fmla="*/ 209550 h 1834840"/>
              <a:gd name="connsiteX26" fmla="*/ 87816 w 239752"/>
              <a:gd name="connsiteY26" fmla="*/ 173308 h 1834840"/>
              <a:gd name="connsiteX27" fmla="*/ 54363 w 239752"/>
              <a:gd name="connsiteY27" fmla="*/ 109189 h 1834840"/>
              <a:gd name="connsiteX28" fmla="*/ 68302 w 239752"/>
              <a:gd name="connsiteY28" fmla="*/ 72947 h 1834840"/>
              <a:gd name="connsiteX29" fmla="*/ 71089 w 239752"/>
              <a:gd name="connsiteY29" fmla="*/ 11616 h 1834840"/>
              <a:gd name="connsiteX30" fmla="*/ 96180 w 239752"/>
              <a:gd name="connsiteY30" fmla="*/ 3252 h 1834840"/>
              <a:gd name="connsiteX0" fmla="*/ 115694 w 239752"/>
              <a:gd name="connsiteY0" fmla="*/ 1823224 h 1823224"/>
              <a:gd name="connsiteX1" fmla="*/ 82241 w 239752"/>
              <a:gd name="connsiteY1" fmla="*/ 1678258 h 1823224"/>
              <a:gd name="connsiteX2" fmla="*/ 68302 w 239752"/>
              <a:gd name="connsiteY2" fmla="*/ 1600200 h 1823224"/>
              <a:gd name="connsiteX3" fmla="*/ 26485 w 239752"/>
              <a:gd name="connsiteY3" fmla="*/ 1530505 h 1823224"/>
              <a:gd name="connsiteX4" fmla="*/ 40424 w 239752"/>
              <a:gd name="connsiteY4" fmla="*/ 1410629 h 1823224"/>
              <a:gd name="connsiteX5" fmla="*/ 45999 w 239752"/>
              <a:gd name="connsiteY5" fmla="*/ 1313056 h 1823224"/>
              <a:gd name="connsiteX6" fmla="*/ 54363 w 239752"/>
              <a:gd name="connsiteY6" fmla="*/ 1251724 h 1823224"/>
              <a:gd name="connsiteX7" fmla="*/ 54363 w 239752"/>
              <a:gd name="connsiteY7" fmla="*/ 1170878 h 1823224"/>
              <a:gd name="connsiteX8" fmla="*/ 4182 w 239752"/>
              <a:gd name="connsiteY8" fmla="*/ 1101183 h 1823224"/>
              <a:gd name="connsiteX9" fmla="*/ 29272 w 239752"/>
              <a:gd name="connsiteY9" fmla="*/ 1067729 h 1823224"/>
              <a:gd name="connsiteX10" fmla="*/ 6970 w 239752"/>
              <a:gd name="connsiteY10" fmla="*/ 1023124 h 1823224"/>
              <a:gd name="connsiteX11" fmla="*/ 18121 w 239752"/>
              <a:gd name="connsiteY11" fmla="*/ 981307 h 1823224"/>
              <a:gd name="connsiteX12" fmla="*/ 9758 w 239752"/>
              <a:gd name="connsiteY12" fmla="*/ 961792 h 1823224"/>
              <a:gd name="connsiteX13" fmla="*/ 18121 w 239752"/>
              <a:gd name="connsiteY13" fmla="*/ 900461 h 1823224"/>
              <a:gd name="connsiteX14" fmla="*/ 4182 w 239752"/>
              <a:gd name="connsiteY14" fmla="*/ 872583 h 1823224"/>
              <a:gd name="connsiteX15" fmla="*/ 32060 w 239752"/>
              <a:gd name="connsiteY15" fmla="*/ 836341 h 1823224"/>
              <a:gd name="connsiteX16" fmla="*/ 112906 w 239752"/>
              <a:gd name="connsiteY16" fmla="*/ 733192 h 1823224"/>
              <a:gd name="connsiteX17" fmla="*/ 163087 w 239752"/>
              <a:gd name="connsiteY17" fmla="*/ 627256 h 1823224"/>
              <a:gd name="connsiteX18" fmla="*/ 213267 w 239752"/>
              <a:gd name="connsiteY18" fmla="*/ 529683 h 1823224"/>
              <a:gd name="connsiteX19" fmla="*/ 229994 w 239752"/>
              <a:gd name="connsiteY19" fmla="*/ 454412 h 1823224"/>
              <a:gd name="connsiteX20" fmla="*/ 185389 w 239752"/>
              <a:gd name="connsiteY20" fmla="*/ 390292 h 1823224"/>
              <a:gd name="connsiteX21" fmla="*/ 235570 w 239752"/>
              <a:gd name="connsiteY21" fmla="*/ 384717 h 1823224"/>
              <a:gd name="connsiteX22" fmla="*/ 160299 w 239752"/>
              <a:gd name="connsiteY22" fmla="*/ 345688 h 1823224"/>
              <a:gd name="connsiteX23" fmla="*/ 221631 w 239752"/>
              <a:gd name="connsiteY23" fmla="*/ 317810 h 1823224"/>
              <a:gd name="connsiteX24" fmla="*/ 149148 w 239752"/>
              <a:gd name="connsiteY24" fmla="*/ 267629 h 1823224"/>
              <a:gd name="connsiteX25" fmla="*/ 112906 w 239752"/>
              <a:gd name="connsiteY25" fmla="*/ 197934 h 1823224"/>
              <a:gd name="connsiteX26" fmla="*/ 87816 w 239752"/>
              <a:gd name="connsiteY26" fmla="*/ 161692 h 1823224"/>
              <a:gd name="connsiteX27" fmla="*/ 54363 w 239752"/>
              <a:gd name="connsiteY27" fmla="*/ 97573 h 1823224"/>
              <a:gd name="connsiteX28" fmla="*/ 68302 w 239752"/>
              <a:gd name="connsiteY28" fmla="*/ 61331 h 1823224"/>
              <a:gd name="connsiteX29" fmla="*/ 71089 w 239752"/>
              <a:gd name="connsiteY29" fmla="*/ 0 h 1823224"/>
              <a:gd name="connsiteX0" fmla="*/ 115694 w 239752"/>
              <a:gd name="connsiteY0" fmla="*/ 1761893 h 1761893"/>
              <a:gd name="connsiteX1" fmla="*/ 82241 w 239752"/>
              <a:gd name="connsiteY1" fmla="*/ 1616927 h 1761893"/>
              <a:gd name="connsiteX2" fmla="*/ 68302 w 239752"/>
              <a:gd name="connsiteY2" fmla="*/ 1538869 h 1761893"/>
              <a:gd name="connsiteX3" fmla="*/ 26485 w 239752"/>
              <a:gd name="connsiteY3" fmla="*/ 1469174 h 1761893"/>
              <a:gd name="connsiteX4" fmla="*/ 40424 w 239752"/>
              <a:gd name="connsiteY4" fmla="*/ 1349298 h 1761893"/>
              <a:gd name="connsiteX5" fmla="*/ 45999 w 239752"/>
              <a:gd name="connsiteY5" fmla="*/ 1251725 h 1761893"/>
              <a:gd name="connsiteX6" fmla="*/ 54363 w 239752"/>
              <a:gd name="connsiteY6" fmla="*/ 1190393 h 1761893"/>
              <a:gd name="connsiteX7" fmla="*/ 54363 w 239752"/>
              <a:gd name="connsiteY7" fmla="*/ 1109547 h 1761893"/>
              <a:gd name="connsiteX8" fmla="*/ 4182 w 239752"/>
              <a:gd name="connsiteY8" fmla="*/ 1039852 h 1761893"/>
              <a:gd name="connsiteX9" fmla="*/ 29272 w 239752"/>
              <a:gd name="connsiteY9" fmla="*/ 1006398 h 1761893"/>
              <a:gd name="connsiteX10" fmla="*/ 6970 w 239752"/>
              <a:gd name="connsiteY10" fmla="*/ 961793 h 1761893"/>
              <a:gd name="connsiteX11" fmla="*/ 18121 w 239752"/>
              <a:gd name="connsiteY11" fmla="*/ 919976 h 1761893"/>
              <a:gd name="connsiteX12" fmla="*/ 9758 w 239752"/>
              <a:gd name="connsiteY12" fmla="*/ 900461 h 1761893"/>
              <a:gd name="connsiteX13" fmla="*/ 18121 w 239752"/>
              <a:gd name="connsiteY13" fmla="*/ 839130 h 1761893"/>
              <a:gd name="connsiteX14" fmla="*/ 4182 w 239752"/>
              <a:gd name="connsiteY14" fmla="*/ 811252 h 1761893"/>
              <a:gd name="connsiteX15" fmla="*/ 32060 w 239752"/>
              <a:gd name="connsiteY15" fmla="*/ 775010 h 1761893"/>
              <a:gd name="connsiteX16" fmla="*/ 112906 w 239752"/>
              <a:gd name="connsiteY16" fmla="*/ 671861 h 1761893"/>
              <a:gd name="connsiteX17" fmla="*/ 163087 w 239752"/>
              <a:gd name="connsiteY17" fmla="*/ 565925 h 1761893"/>
              <a:gd name="connsiteX18" fmla="*/ 213267 w 239752"/>
              <a:gd name="connsiteY18" fmla="*/ 468352 h 1761893"/>
              <a:gd name="connsiteX19" fmla="*/ 229994 w 239752"/>
              <a:gd name="connsiteY19" fmla="*/ 393081 h 1761893"/>
              <a:gd name="connsiteX20" fmla="*/ 185389 w 239752"/>
              <a:gd name="connsiteY20" fmla="*/ 328961 h 1761893"/>
              <a:gd name="connsiteX21" fmla="*/ 235570 w 239752"/>
              <a:gd name="connsiteY21" fmla="*/ 323386 h 1761893"/>
              <a:gd name="connsiteX22" fmla="*/ 160299 w 239752"/>
              <a:gd name="connsiteY22" fmla="*/ 284357 h 1761893"/>
              <a:gd name="connsiteX23" fmla="*/ 221631 w 239752"/>
              <a:gd name="connsiteY23" fmla="*/ 256479 h 1761893"/>
              <a:gd name="connsiteX24" fmla="*/ 149148 w 239752"/>
              <a:gd name="connsiteY24" fmla="*/ 206298 h 1761893"/>
              <a:gd name="connsiteX25" fmla="*/ 112906 w 239752"/>
              <a:gd name="connsiteY25" fmla="*/ 136603 h 1761893"/>
              <a:gd name="connsiteX26" fmla="*/ 87816 w 239752"/>
              <a:gd name="connsiteY26" fmla="*/ 100361 h 1761893"/>
              <a:gd name="connsiteX27" fmla="*/ 54363 w 239752"/>
              <a:gd name="connsiteY27" fmla="*/ 36242 h 1761893"/>
              <a:gd name="connsiteX28" fmla="*/ 68302 w 239752"/>
              <a:gd name="connsiteY28" fmla="*/ 0 h 1761893"/>
              <a:gd name="connsiteX0" fmla="*/ 115694 w 239752"/>
              <a:gd name="connsiteY0" fmla="*/ 1725651 h 1725651"/>
              <a:gd name="connsiteX1" fmla="*/ 82241 w 239752"/>
              <a:gd name="connsiteY1" fmla="*/ 1580685 h 1725651"/>
              <a:gd name="connsiteX2" fmla="*/ 68302 w 239752"/>
              <a:gd name="connsiteY2" fmla="*/ 1502627 h 1725651"/>
              <a:gd name="connsiteX3" fmla="*/ 26485 w 239752"/>
              <a:gd name="connsiteY3" fmla="*/ 1432932 h 1725651"/>
              <a:gd name="connsiteX4" fmla="*/ 40424 w 239752"/>
              <a:gd name="connsiteY4" fmla="*/ 1313056 h 1725651"/>
              <a:gd name="connsiteX5" fmla="*/ 45999 w 239752"/>
              <a:gd name="connsiteY5" fmla="*/ 1215483 h 1725651"/>
              <a:gd name="connsiteX6" fmla="*/ 54363 w 239752"/>
              <a:gd name="connsiteY6" fmla="*/ 1154151 h 1725651"/>
              <a:gd name="connsiteX7" fmla="*/ 54363 w 239752"/>
              <a:gd name="connsiteY7" fmla="*/ 1073305 h 1725651"/>
              <a:gd name="connsiteX8" fmla="*/ 4182 w 239752"/>
              <a:gd name="connsiteY8" fmla="*/ 1003610 h 1725651"/>
              <a:gd name="connsiteX9" fmla="*/ 29272 w 239752"/>
              <a:gd name="connsiteY9" fmla="*/ 970156 h 1725651"/>
              <a:gd name="connsiteX10" fmla="*/ 6970 w 239752"/>
              <a:gd name="connsiteY10" fmla="*/ 925551 h 1725651"/>
              <a:gd name="connsiteX11" fmla="*/ 18121 w 239752"/>
              <a:gd name="connsiteY11" fmla="*/ 883734 h 1725651"/>
              <a:gd name="connsiteX12" fmla="*/ 9758 w 239752"/>
              <a:gd name="connsiteY12" fmla="*/ 864219 h 1725651"/>
              <a:gd name="connsiteX13" fmla="*/ 18121 w 239752"/>
              <a:gd name="connsiteY13" fmla="*/ 802888 h 1725651"/>
              <a:gd name="connsiteX14" fmla="*/ 4182 w 239752"/>
              <a:gd name="connsiteY14" fmla="*/ 775010 h 1725651"/>
              <a:gd name="connsiteX15" fmla="*/ 32060 w 239752"/>
              <a:gd name="connsiteY15" fmla="*/ 738768 h 1725651"/>
              <a:gd name="connsiteX16" fmla="*/ 112906 w 239752"/>
              <a:gd name="connsiteY16" fmla="*/ 635619 h 1725651"/>
              <a:gd name="connsiteX17" fmla="*/ 163087 w 239752"/>
              <a:gd name="connsiteY17" fmla="*/ 529683 h 1725651"/>
              <a:gd name="connsiteX18" fmla="*/ 213267 w 239752"/>
              <a:gd name="connsiteY18" fmla="*/ 432110 h 1725651"/>
              <a:gd name="connsiteX19" fmla="*/ 229994 w 239752"/>
              <a:gd name="connsiteY19" fmla="*/ 356839 h 1725651"/>
              <a:gd name="connsiteX20" fmla="*/ 185389 w 239752"/>
              <a:gd name="connsiteY20" fmla="*/ 292719 h 1725651"/>
              <a:gd name="connsiteX21" fmla="*/ 235570 w 239752"/>
              <a:gd name="connsiteY21" fmla="*/ 287144 h 1725651"/>
              <a:gd name="connsiteX22" fmla="*/ 160299 w 239752"/>
              <a:gd name="connsiteY22" fmla="*/ 248115 h 1725651"/>
              <a:gd name="connsiteX23" fmla="*/ 221631 w 239752"/>
              <a:gd name="connsiteY23" fmla="*/ 220237 h 1725651"/>
              <a:gd name="connsiteX24" fmla="*/ 149148 w 239752"/>
              <a:gd name="connsiteY24" fmla="*/ 170056 h 1725651"/>
              <a:gd name="connsiteX25" fmla="*/ 112906 w 239752"/>
              <a:gd name="connsiteY25" fmla="*/ 100361 h 1725651"/>
              <a:gd name="connsiteX26" fmla="*/ 87816 w 239752"/>
              <a:gd name="connsiteY26" fmla="*/ 64119 h 1725651"/>
              <a:gd name="connsiteX27" fmla="*/ 54363 w 239752"/>
              <a:gd name="connsiteY27" fmla="*/ 0 h 1725651"/>
              <a:gd name="connsiteX0" fmla="*/ 115694 w 239752"/>
              <a:gd name="connsiteY0" fmla="*/ 1661532 h 1661532"/>
              <a:gd name="connsiteX1" fmla="*/ 82241 w 239752"/>
              <a:gd name="connsiteY1" fmla="*/ 1516566 h 1661532"/>
              <a:gd name="connsiteX2" fmla="*/ 68302 w 239752"/>
              <a:gd name="connsiteY2" fmla="*/ 1438508 h 1661532"/>
              <a:gd name="connsiteX3" fmla="*/ 26485 w 239752"/>
              <a:gd name="connsiteY3" fmla="*/ 1368813 h 1661532"/>
              <a:gd name="connsiteX4" fmla="*/ 40424 w 239752"/>
              <a:gd name="connsiteY4" fmla="*/ 1248937 h 1661532"/>
              <a:gd name="connsiteX5" fmla="*/ 45999 w 239752"/>
              <a:gd name="connsiteY5" fmla="*/ 1151364 h 1661532"/>
              <a:gd name="connsiteX6" fmla="*/ 54363 w 239752"/>
              <a:gd name="connsiteY6" fmla="*/ 1090032 h 1661532"/>
              <a:gd name="connsiteX7" fmla="*/ 54363 w 239752"/>
              <a:gd name="connsiteY7" fmla="*/ 1009186 h 1661532"/>
              <a:gd name="connsiteX8" fmla="*/ 4182 w 239752"/>
              <a:gd name="connsiteY8" fmla="*/ 939491 h 1661532"/>
              <a:gd name="connsiteX9" fmla="*/ 29272 w 239752"/>
              <a:gd name="connsiteY9" fmla="*/ 906037 h 1661532"/>
              <a:gd name="connsiteX10" fmla="*/ 6970 w 239752"/>
              <a:gd name="connsiteY10" fmla="*/ 861432 h 1661532"/>
              <a:gd name="connsiteX11" fmla="*/ 18121 w 239752"/>
              <a:gd name="connsiteY11" fmla="*/ 819615 h 1661532"/>
              <a:gd name="connsiteX12" fmla="*/ 9758 w 239752"/>
              <a:gd name="connsiteY12" fmla="*/ 800100 h 1661532"/>
              <a:gd name="connsiteX13" fmla="*/ 18121 w 239752"/>
              <a:gd name="connsiteY13" fmla="*/ 738769 h 1661532"/>
              <a:gd name="connsiteX14" fmla="*/ 4182 w 239752"/>
              <a:gd name="connsiteY14" fmla="*/ 710891 h 1661532"/>
              <a:gd name="connsiteX15" fmla="*/ 32060 w 239752"/>
              <a:gd name="connsiteY15" fmla="*/ 674649 h 1661532"/>
              <a:gd name="connsiteX16" fmla="*/ 112906 w 239752"/>
              <a:gd name="connsiteY16" fmla="*/ 571500 h 1661532"/>
              <a:gd name="connsiteX17" fmla="*/ 163087 w 239752"/>
              <a:gd name="connsiteY17" fmla="*/ 465564 h 1661532"/>
              <a:gd name="connsiteX18" fmla="*/ 213267 w 239752"/>
              <a:gd name="connsiteY18" fmla="*/ 367991 h 1661532"/>
              <a:gd name="connsiteX19" fmla="*/ 229994 w 239752"/>
              <a:gd name="connsiteY19" fmla="*/ 292720 h 1661532"/>
              <a:gd name="connsiteX20" fmla="*/ 185389 w 239752"/>
              <a:gd name="connsiteY20" fmla="*/ 228600 h 1661532"/>
              <a:gd name="connsiteX21" fmla="*/ 235570 w 239752"/>
              <a:gd name="connsiteY21" fmla="*/ 223025 h 1661532"/>
              <a:gd name="connsiteX22" fmla="*/ 160299 w 239752"/>
              <a:gd name="connsiteY22" fmla="*/ 183996 h 1661532"/>
              <a:gd name="connsiteX23" fmla="*/ 221631 w 239752"/>
              <a:gd name="connsiteY23" fmla="*/ 156118 h 1661532"/>
              <a:gd name="connsiteX24" fmla="*/ 149148 w 239752"/>
              <a:gd name="connsiteY24" fmla="*/ 105937 h 1661532"/>
              <a:gd name="connsiteX25" fmla="*/ 112906 w 239752"/>
              <a:gd name="connsiteY25" fmla="*/ 36242 h 1661532"/>
              <a:gd name="connsiteX26" fmla="*/ 87816 w 239752"/>
              <a:gd name="connsiteY26" fmla="*/ 0 h 1661532"/>
              <a:gd name="connsiteX0" fmla="*/ 115694 w 239752"/>
              <a:gd name="connsiteY0" fmla="*/ 1625290 h 1625290"/>
              <a:gd name="connsiteX1" fmla="*/ 82241 w 239752"/>
              <a:gd name="connsiteY1" fmla="*/ 1480324 h 1625290"/>
              <a:gd name="connsiteX2" fmla="*/ 68302 w 239752"/>
              <a:gd name="connsiteY2" fmla="*/ 1402266 h 1625290"/>
              <a:gd name="connsiteX3" fmla="*/ 26485 w 239752"/>
              <a:gd name="connsiteY3" fmla="*/ 1332571 h 1625290"/>
              <a:gd name="connsiteX4" fmla="*/ 40424 w 239752"/>
              <a:gd name="connsiteY4" fmla="*/ 1212695 h 1625290"/>
              <a:gd name="connsiteX5" fmla="*/ 45999 w 239752"/>
              <a:gd name="connsiteY5" fmla="*/ 1115122 h 1625290"/>
              <a:gd name="connsiteX6" fmla="*/ 54363 w 239752"/>
              <a:gd name="connsiteY6" fmla="*/ 1053790 h 1625290"/>
              <a:gd name="connsiteX7" fmla="*/ 54363 w 239752"/>
              <a:gd name="connsiteY7" fmla="*/ 972944 h 1625290"/>
              <a:gd name="connsiteX8" fmla="*/ 4182 w 239752"/>
              <a:gd name="connsiteY8" fmla="*/ 903249 h 1625290"/>
              <a:gd name="connsiteX9" fmla="*/ 29272 w 239752"/>
              <a:gd name="connsiteY9" fmla="*/ 869795 h 1625290"/>
              <a:gd name="connsiteX10" fmla="*/ 6970 w 239752"/>
              <a:gd name="connsiteY10" fmla="*/ 825190 h 1625290"/>
              <a:gd name="connsiteX11" fmla="*/ 18121 w 239752"/>
              <a:gd name="connsiteY11" fmla="*/ 783373 h 1625290"/>
              <a:gd name="connsiteX12" fmla="*/ 9758 w 239752"/>
              <a:gd name="connsiteY12" fmla="*/ 763858 h 1625290"/>
              <a:gd name="connsiteX13" fmla="*/ 18121 w 239752"/>
              <a:gd name="connsiteY13" fmla="*/ 702527 h 1625290"/>
              <a:gd name="connsiteX14" fmla="*/ 4182 w 239752"/>
              <a:gd name="connsiteY14" fmla="*/ 674649 h 1625290"/>
              <a:gd name="connsiteX15" fmla="*/ 32060 w 239752"/>
              <a:gd name="connsiteY15" fmla="*/ 638407 h 1625290"/>
              <a:gd name="connsiteX16" fmla="*/ 112906 w 239752"/>
              <a:gd name="connsiteY16" fmla="*/ 535258 h 1625290"/>
              <a:gd name="connsiteX17" fmla="*/ 163087 w 239752"/>
              <a:gd name="connsiteY17" fmla="*/ 429322 h 1625290"/>
              <a:gd name="connsiteX18" fmla="*/ 213267 w 239752"/>
              <a:gd name="connsiteY18" fmla="*/ 331749 h 1625290"/>
              <a:gd name="connsiteX19" fmla="*/ 229994 w 239752"/>
              <a:gd name="connsiteY19" fmla="*/ 256478 h 1625290"/>
              <a:gd name="connsiteX20" fmla="*/ 185389 w 239752"/>
              <a:gd name="connsiteY20" fmla="*/ 192358 h 1625290"/>
              <a:gd name="connsiteX21" fmla="*/ 235570 w 239752"/>
              <a:gd name="connsiteY21" fmla="*/ 186783 h 1625290"/>
              <a:gd name="connsiteX22" fmla="*/ 160299 w 239752"/>
              <a:gd name="connsiteY22" fmla="*/ 147754 h 1625290"/>
              <a:gd name="connsiteX23" fmla="*/ 221631 w 239752"/>
              <a:gd name="connsiteY23" fmla="*/ 119876 h 1625290"/>
              <a:gd name="connsiteX24" fmla="*/ 149148 w 239752"/>
              <a:gd name="connsiteY24" fmla="*/ 69695 h 1625290"/>
              <a:gd name="connsiteX25" fmla="*/ 112906 w 239752"/>
              <a:gd name="connsiteY25" fmla="*/ 0 h 1625290"/>
              <a:gd name="connsiteX0" fmla="*/ 115694 w 239752"/>
              <a:gd name="connsiteY0" fmla="*/ 1555595 h 1555595"/>
              <a:gd name="connsiteX1" fmla="*/ 82241 w 239752"/>
              <a:gd name="connsiteY1" fmla="*/ 1410629 h 1555595"/>
              <a:gd name="connsiteX2" fmla="*/ 68302 w 239752"/>
              <a:gd name="connsiteY2" fmla="*/ 1332571 h 1555595"/>
              <a:gd name="connsiteX3" fmla="*/ 26485 w 239752"/>
              <a:gd name="connsiteY3" fmla="*/ 1262876 h 1555595"/>
              <a:gd name="connsiteX4" fmla="*/ 40424 w 239752"/>
              <a:gd name="connsiteY4" fmla="*/ 1143000 h 1555595"/>
              <a:gd name="connsiteX5" fmla="*/ 45999 w 239752"/>
              <a:gd name="connsiteY5" fmla="*/ 1045427 h 1555595"/>
              <a:gd name="connsiteX6" fmla="*/ 54363 w 239752"/>
              <a:gd name="connsiteY6" fmla="*/ 984095 h 1555595"/>
              <a:gd name="connsiteX7" fmla="*/ 54363 w 239752"/>
              <a:gd name="connsiteY7" fmla="*/ 903249 h 1555595"/>
              <a:gd name="connsiteX8" fmla="*/ 4182 w 239752"/>
              <a:gd name="connsiteY8" fmla="*/ 833554 h 1555595"/>
              <a:gd name="connsiteX9" fmla="*/ 29272 w 239752"/>
              <a:gd name="connsiteY9" fmla="*/ 800100 h 1555595"/>
              <a:gd name="connsiteX10" fmla="*/ 6970 w 239752"/>
              <a:gd name="connsiteY10" fmla="*/ 755495 h 1555595"/>
              <a:gd name="connsiteX11" fmla="*/ 18121 w 239752"/>
              <a:gd name="connsiteY11" fmla="*/ 713678 h 1555595"/>
              <a:gd name="connsiteX12" fmla="*/ 9758 w 239752"/>
              <a:gd name="connsiteY12" fmla="*/ 694163 h 1555595"/>
              <a:gd name="connsiteX13" fmla="*/ 18121 w 239752"/>
              <a:gd name="connsiteY13" fmla="*/ 632832 h 1555595"/>
              <a:gd name="connsiteX14" fmla="*/ 4182 w 239752"/>
              <a:gd name="connsiteY14" fmla="*/ 604954 h 1555595"/>
              <a:gd name="connsiteX15" fmla="*/ 32060 w 239752"/>
              <a:gd name="connsiteY15" fmla="*/ 568712 h 1555595"/>
              <a:gd name="connsiteX16" fmla="*/ 112906 w 239752"/>
              <a:gd name="connsiteY16" fmla="*/ 465563 h 1555595"/>
              <a:gd name="connsiteX17" fmla="*/ 163087 w 239752"/>
              <a:gd name="connsiteY17" fmla="*/ 359627 h 1555595"/>
              <a:gd name="connsiteX18" fmla="*/ 213267 w 239752"/>
              <a:gd name="connsiteY18" fmla="*/ 262054 h 1555595"/>
              <a:gd name="connsiteX19" fmla="*/ 229994 w 239752"/>
              <a:gd name="connsiteY19" fmla="*/ 186783 h 1555595"/>
              <a:gd name="connsiteX20" fmla="*/ 185389 w 239752"/>
              <a:gd name="connsiteY20" fmla="*/ 122663 h 1555595"/>
              <a:gd name="connsiteX21" fmla="*/ 235570 w 239752"/>
              <a:gd name="connsiteY21" fmla="*/ 117088 h 1555595"/>
              <a:gd name="connsiteX22" fmla="*/ 160299 w 239752"/>
              <a:gd name="connsiteY22" fmla="*/ 78059 h 1555595"/>
              <a:gd name="connsiteX23" fmla="*/ 221631 w 239752"/>
              <a:gd name="connsiteY23" fmla="*/ 50181 h 1555595"/>
              <a:gd name="connsiteX24" fmla="*/ 149148 w 239752"/>
              <a:gd name="connsiteY24" fmla="*/ 0 h 1555595"/>
              <a:gd name="connsiteX0" fmla="*/ 115694 w 239752"/>
              <a:gd name="connsiteY0" fmla="*/ 1505414 h 1505414"/>
              <a:gd name="connsiteX1" fmla="*/ 82241 w 239752"/>
              <a:gd name="connsiteY1" fmla="*/ 1360448 h 1505414"/>
              <a:gd name="connsiteX2" fmla="*/ 68302 w 239752"/>
              <a:gd name="connsiteY2" fmla="*/ 1282390 h 1505414"/>
              <a:gd name="connsiteX3" fmla="*/ 26485 w 239752"/>
              <a:gd name="connsiteY3" fmla="*/ 1212695 h 1505414"/>
              <a:gd name="connsiteX4" fmla="*/ 40424 w 239752"/>
              <a:gd name="connsiteY4" fmla="*/ 1092819 h 1505414"/>
              <a:gd name="connsiteX5" fmla="*/ 45999 w 239752"/>
              <a:gd name="connsiteY5" fmla="*/ 995246 h 1505414"/>
              <a:gd name="connsiteX6" fmla="*/ 54363 w 239752"/>
              <a:gd name="connsiteY6" fmla="*/ 933914 h 1505414"/>
              <a:gd name="connsiteX7" fmla="*/ 54363 w 239752"/>
              <a:gd name="connsiteY7" fmla="*/ 853068 h 1505414"/>
              <a:gd name="connsiteX8" fmla="*/ 4182 w 239752"/>
              <a:gd name="connsiteY8" fmla="*/ 783373 h 1505414"/>
              <a:gd name="connsiteX9" fmla="*/ 29272 w 239752"/>
              <a:gd name="connsiteY9" fmla="*/ 749919 h 1505414"/>
              <a:gd name="connsiteX10" fmla="*/ 6970 w 239752"/>
              <a:gd name="connsiteY10" fmla="*/ 705314 h 1505414"/>
              <a:gd name="connsiteX11" fmla="*/ 18121 w 239752"/>
              <a:gd name="connsiteY11" fmla="*/ 663497 h 1505414"/>
              <a:gd name="connsiteX12" fmla="*/ 9758 w 239752"/>
              <a:gd name="connsiteY12" fmla="*/ 643982 h 1505414"/>
              <a:gd name="connsiteX13" fmla="*/ 18121 w 239752"/>
              <a:gd name="connsiteY13" fmla="*/ 582651 h 1505414"/>
              <a:gd name="connsiteX14" fmla="*/ 4182 w 239752"/>
              <a:gd name="connsiteY14" fmla="*/ 554773 h 1505414"/>
              <a:gd name="connsiteX15" fmla="*/ 32060 w 239752"/>
              <a:gd name="connsiteY15" fmla="*/ 518531 h 1505414"/>
              <a:gd name="connsiteX16" fmla="*/ 112906 w 239752"/>
              <a:gd name="connsiteY16" fmla="*/ 415382 h 1505414"/>
              <a:gd name="connsiteX17" fmla="*/ 163087 w 239752"/>
              <a:gd name="connsiteY17" fmla="*/ 309446 h 1505414"/>
              <a:gd name="connsiteX18" fmla="*/ 213267 w 239752"/>
              <a:gd name="connsiteY18" fmla="*/ 211873 h 1505414"/>
              <a:gd name="connsiteX19" fmla="*/ 229994 w 239752"/>
              <a:gd name="connsiteY19" fmla="*/ 136602 h 1505414"/>
              <a:gd name="connsiteX20" fmla="*/ 185389 w 239752"/>
              <a:gd name="connsiteY20" fmla="*/ 72482 h 1505414"/>
              <a:gd name="connsiteX21" fmla="*/ 235570 w 239752"/>
              <a:gd name="connsiteY21" fmla="*/ 66907 h 1505414"/>
              <a:gd name="connsiteX22" fmla="*/ 160299 w 239752"/>
              <a:gd name="connsiteY22" fmla="*/ 27878 h 1505414"/>
              <a:gd name="connsiteX23" fmla="*/ 221631 w 239752"/>
              <a:gd name="connsiteY23" fmla="*/ 0 h 1505414"/>
              <a:gd name="connsiteX0" fmla="*/ 115694 w 239752"/>
              <a:gd name="connsiteY0" fmla="*/ 1477536 h 1477536"/>
              <a:gd name="connsiteX1" fmla="*/ 82241 w 239752"/>
              <a:gd name="connsiteY1" fmla="*/ 1332570 h 1477536"/>
              <a:gd name="connsiteX2" fmla="*/ 68302 w 239752"/>
              <a:gd name="connsiteY2" fmla="*/ 1254512 h 1477536"/>
              <a:gd name="connsiteX3" fmla="*/ 26485 w 239752"/>
              <a:gd name="connsiteY3" fmla="*/ 1184817 h 1477536"/>
              <a:gd name="connsiteX4" fmla="*/ 40424 w 239752"/>
              <a:gd name="connsiteY4" fmla="*/ 1064941 h 1477536"/>
              <a:gd name="connsiteX5" fmla="*/ 45999 w 239752"/>
              <a:gd name="connsiteY5" fmla="*/ 967368 h 1477536"/>
              <a:gd name="connsiteX6" fmla="*/ 54363 w 239752"/>
              <a:gd name="connsiteY6" fmla="*/ 906036 h 1477536"/>
              <a:gd name="connsiteX7" fmla="*/ 54363 w 239752"/>
              <a:gd name="connsiteY7" fmla="*/ 825190 h 1477536"/>
              <a:gd name="connsiteX8" fmla="*/ 4182 w 239752"/>
              <a:gd name="connsiteY8" fmla="*/ 755495 h 1477536"/>
              <a:gd name="connsiteX9" fmla="*/ 29272 w 239752"/>
              <a:gd name="connsiteY9" fmla="*/ 722041 h 1477536"/>
              <a:gd name="connsiteX10" fmla="*/ 6970 w 239752"/>
              <a:gd name="connsiteY10" fmla="*/ 677436 h 1477536"/>
              <a:gd name="connsiteX11" fmla="*/ 18121 w 239752"/>
              <a:gd name="connsiteY11" fmla="*/ 635619 h 1477536"/>
              <a:gd name="connsiteX12" fmla="*/ 9758 w 239752"/>
              <a:gd name="connsiteY12" fmla="*/ 616104 h 1477536"/>
              <a:gd name="connsiteX13" fmla="*/ 18121 w 239752"/>
              <a:gd name="connsiteY13" fmla="*/ 554773 h 1477536"/>
              <a:gd name="connsiteX14" fmla="*/ 4182 w 239752"/>
              <a:gd name="connsiteY14" fmla="*/ 526895 h 1477536"/>
              <a:gd name="connsiteX15" fmla="*/ 32060 w 239752"/>
              <a:gd name="connsiteY15" fmla="*/ 490653 h 1477536"/>
              <a:gd name="connsiteX16" fmla="*/ 112906 w 239752"/>
              <a:gd name="connsiteY16" fmla="*/ 387504 h 1477536"/>
              <a:gd name="connsiteX17" fmla="*/ 163087 w 239752"/>
              <a:gd name="connsiteY17" fmla="*/ 281568 h 1477536"/>
              <a:gd name="connsiteX18" fmla="*/ 213267 w 239752"/>
              <a:gd name="connsiteY18" fmla="*/ 183995 h 1477536"/>
              <a:gd name="connsiteX19" fmla="*/ 229994 w 239752"/>
              <a:gd name="connsiteY19" fmla="*/ 108724 h 1477536"/>
              <a:gd name="connsiteX20" fmla="*/ 185389 w 239752"/>
              <a:gd name="connsiteY20" fmla="*/ 44604 h 1477536"/>
              <a:gd name="connsiteX21" fmla="*/ 235570 w 239752"/>
              <a:gd name="connsiteY21" fmla="*/ 39029 h 1477536"/>
              <a:gd name="connsiteX22" fmla="*/ 160299 w 239752"/>
              <a:gd name="connsiteY22" fmla="*/ 0 h 1477536"/>
              <a:gd name="connsiteX0" fmla="*/ 115694 w 239752"/>
              <a:gd name="connsiteY0" fmla="*/ 1444548 h 1444548"/>
              <a:gd name="connsiteX1" fmla="*/ 82241 w 239752"/>
              <a:gd name="connsiteY1" fmla="*/ 1299582 h 1444548"/>
              <a:gd name="connsiteX2" fmla="*/ 68302 w 239752"/>
              <a:gd name="connsiteY2" fmla="*/ 1221524 h 1444548"/>
              <a:gd name="connsiteX3" fmla="*/ 26485 w 239752"/>
              <a:gd name="connsiteY3" fmla="*/ 1151829 h 1444548"/>
              <a:gd name="connsiteX4" fmla="*/ 40424 w 239752"/>
              <a:gd name="connsiteY4" fmla="*/ 1031953 h 1444548"/>
              <a:gd name="connsiteX5" fmla="*/ 45999 w 239752"/>
              <a:gd name="connsiteY5" fmla="*/ 934380 h 1444548"/>
              <a:gd name="connsiteX6" fmla="*/ 54363 w 239752"/>
              <a:gd name="connsiteY6" fmla="*/ 873048 h 1444548"/>
              <a:gd name="connsiteX7" fmla="*/ 54363 w 239752"/>
              <a:gd name="connsiteY7" fmla="*/ 792202 h 1444548"/>
              <a:gd name="connsiteX8" fmla="*/ 4182 w 239752"/>
              <a:gd name="connsiteY8" fmla="*/ 722507 h 1444548"/>
              <a:gd name="connsiteX9" fmla="*/ 29272 w 239752"/>
              <a:gd name="connsiteY9" fmla="*/ 689053 h 1444548"/>
              <a:gd name="connsiteX10" fmla="*/ 6970 w 239752"/>
              <a:gd name="connsiteY10" fmla="*/ 644448 h 1444548"/>
              <a:gd name="connsiteX11" fmla="*/ 18121 w 239752"/>
              <a:gd name="connsiteY11" fmla="*/ 602631 h 1444548"/>
              <a:gd name="connsiteX12" fmla="*/ 9758 w 239752"/>
              <a:gd name="connsiteY12" fmla="*/ 583116 h 1444548"/>
              <a:gd name="connsiteX13" fmla="*/ 18121 w 239752"/>
              <a:gd name="connsiteY13" fmla="*/ 521785 h 1444548"/>
              <a:gd name="connsiteX14" fmla="*/ 4182 w 239752"/>
              <a:gd name="connsiteY14" fmla="*/ 493907 h 1444548"/>
              <a:gd name="connsiteX15" fmla="*/ 32060 w 239752"/>
              <a:gd name="connsiteY15" fmla="*/ 457665 h 1444548"/>
              <a:gd name="connsiteX16" fmla="*/ 112906 w 239752"/>
              <a:gd name="connsiteY16" fmla="*/ 354516 h 1444548"/>
              <a:gd name="connsiteX17" fmla="*/ 163087 w 239752"/>
              <a:gd name="connsiteY17" fmla="*/ 248580 h 1444548"/>
              <a:gd name="connsiteX18" fmla="*/ 213267 w 239752"/>
              <a:gd name="connsiteY18" fmla="*/ 151007 h 1444548"/>
              <a:gd name="connsiteX19" fmla="*/ 229994 w 239752"/>
              <a:gd name="connsiteY19" fmla="*/ 75736 h 1444548"/>
              <a:gd name="connsiteX20" fmla="*/ 185389 w 239752"/>
              <a:gd name="connsiteY20" fmla="*/ 11616 h 1444548"/>
              <a:gd name="connsiteX21" fmla="*/ 235570 w 239752"/>
              <a:gd name="connsiteY21" fmla="*/ 6041 h 1444548"/>
              <a:gd name="connsiteX0" fmla="*/ 115694 w 234640"/>
              <a:gd name="connsiteY0" fmla="*/ 1432932 h 1432932"/>
              <a:gd name="connsiteX1" fmla="*/ 82241 w 234640"/>
              <a:gd name="connsiteY1" fmla="*/ 1287966 h 1432932"/>
              <a:gd name="connsiteX2" fmla="*/ 68302 w 234640"/>
              <a:gd name="connsiteY2" fmla="*/ 1209908 h 1432932"/>
              <a:gd name="connsiteX3" fmla="*/ 26485 w 234640"/>
              <a:gd name="connsiteY3" fmla="*/ 1140213 h 1432932"/>
              <a:gd name="connsiteX4" fmla="*/ 40424 w 234640"/>
              <a:gd name="connsiteY4" fmla="*/ 1020337 h 1432932"/>
              <a:gd name="connsiteX5" fmla="*/ 45999 w 234640"/>
              <a:gd name="connsiteY5" fmla="*/ 922764 h 1432932"/>
              <a:gd name="connsiteX6" fmla="*/ 54363 w 234640"/>
              <a:gd name="connsiteY6" fmla="*/ 861432 h 1432932"/>
              <a:gd name="connsiteX7" fmla="*/ 54363 w 234640"/>
              <a:gd name="connsiteY7" fmla="*/ 780586 h 1432932"/>
              <a:gd name="connsiteX8" fmla="*/ 4182 w 234640"/>
              <a:gd name="connsiteY8" fmla="*/ 710891 h 1432932"/>
              <a:gd name="connsiteX9" fmla="*/ 29272 w 234640"/>
              <a:gd name="connsiteY9" fmla="*/ 677437 h 1432932"/>
              <a:gd name="connsiteX10" fmla="*/ 6970 w 234640"/>
              <a:gd name="connsiteY10" fmla="*/ 632832 h 1432932"/>
              <a:gd name="connsiteX11" fmla="*/ 18121 w 234640"/>
              <a:gd name="connsiteY11" fmla="*/ 591015 h 1432932"/>
              <a:gd name="connsiteX12" fmla="*/ 9758 w 234640"/>
              <a:gd name="connsiteY12" fmla="*/ 571500 h 1432932"/>
              <a:gd name="connsiteX13" fmla="*/ 18121 w 234640"/>
              <a:gd name="connsiteY13" fmla="*/ 510169 h 1432932"/>
              <a:gd name="connsiteX14" fmla="*/ 4182 w 234640"/>
              <a:gd name="connsiteY14" fmla="*/ 482291 h 1432932"/>
              <a:gd name="connsiteX15" fmla="*/ 32060 w 234640"/>
              <a:gd name="connsiteY15" fmla="*/ 446049 h 1432932"/>
              <a:gd name="connsiteX16" fmla="*/ 112906 w 234640"/>
              <a:gd name="connsiteY16" fmla="*/ 342900 h 1432932"/>
              <a:gd name="connsiteX17" fmla="*/ 163087 w 234640"/>
              <a:gd name="connsiteY17" fmla="*/ 236964 h 1432932"/>
              <a:gd name="connsiteX18" fmla="*/ 213267 w 234640"/>
              <a:gd name="connsiteY18" fmla="*/ 139391 h 1432932"/>
              <a:gd name="connsiteX19" fmla="*/ 229994 w 234640"/>
              <a:gd name="connsiteY19" fmla="*/ 64120 h 1432932"/>
              <a:gd name="connsiteX20" fmla="*/ 185389 w 234640"/>
              <a:gd name="connsiteY20" fmla="*/ 0 h 1432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34640" h="1432932">
                <a:moveTo>
                  <a:pt x="115694" y="1432932"/>
                </a:moveTo>
                <a:cubicBezTo>
                  <a:pt x="102917" y="1379034"/>
                  <a:pt x="90140" y="1325137"/>
                  <a:pt x="82241" y="1287966"/>
                </a:cubicBezTo>
                <a:cubicBezTo>
                  <a:pt x="74342" y="1250795"/>
                  <a:pt x="77595" y="1234534"/>
                  <a:pt x="68302" y="1209908"/>
                </a:cubicBezTo>
                <a:cubicBezTo>
                  <a:pt x="59009" y="1185283"/>
                  <a:pt x="31131" y="1171808"/>
                  <a:pt x="26485" y="1140213"/>
                </a:cubicBezTo>
                <a:cubicBezTo>
                  <a:pt x="21839" y="1108618"/>
                  <a:pt x="37172" y="1056578"/>
                  <a:pt x="40424" y="1020337"/>
                </a:cubicBezTo>
                <a:cubicBezTo>
                  <a:pt x="43676" y="984096"/>
                  <a:pt x="43676" y="949248"/>
                  <a:pt x="45999" y="922764"/>
                </a:cubicBezTo>
                <a:cubicBezTo>
                  <a:pt x="48322" y="896280"/>
                  <a:pt x="52969" y="885128"/>
                  <a:pt x="54363" y="861432"/>
                </a:cubicBezTo>
                <a:cubicBezTo>
                  <a:pt x="55757" y="837736"/>
                  <a:pt x="62726" y="805676"/>
                  <a:pt x="54363" y="780586"/>
                </a:cubicBezTo>
                <a:cubicBezTo>
                  <a:pt x="46000" y="755496"/>
                  <a:pt x="8364" y="728082"/>
                  <a:pt x="4182" y="710891"/>
                </a:cubicBezTo>
                <a:cubicBezTo>
                  <a:pt x="0" y="693700"/>
                  <a:pt x="28807" y="690447"/>
                  <a:pt x="29272" y="677437"/>
                </a:cubicBezTo>
                <a:cubicBezTo>
                  <a:pt x="29737" y="664427"/>
                  <a:pt x="8828" y="647236"/>
                  <a:pt x="6970" y="632832"/>
                </a:cubicBezTo>
                <a:cubicBezTo>
                  <a:pt x="5112" y="618428"/>
                  <a:pt x="17656" y="601237"/>
                  <a:pt x="18121" y="591015"/>
                </a:cubicBezTo>
                <a:cubicBezTo>
                  <a:pt x="18586" y="580793"/>
                  <a:pt x="9758" y="584974"/>
                  <a:pt x="9758" y="571500"/>
                </a:cubicBezTo>
                <a:cubicBezTo>
                  <a:pt x="9758" y="558026"/>
                  <a:pt x="19050" y="525037"/>
                  <a:pt x="18121" y="510169"/>
                </a:cubicBezTo>
                <a:cubicBezTo>
                  <a:pt x="17192" y="495301"/>
                  <a:pt x="1859" y="492978"/>
                  <a:pt x="4182" y="482291"/>
                </a:cubicBezTo>
                <a:cubicBezTo>
                  <a:pt x="6505" y="471604"/>
                  <a:pt x="32060" y="446049"/>
                  <a:pt x="32060" y="446049"/>
                </a:cubicBezTo>
                <a:cubicBezTo>
                  <a:pt x="50181" y="422817"/>
                  <a:pt x="91068" y="377747"/>
                  <a:pt x="112906" y="342900"/>
                </a:cubicBezTo>
                <a:cubicBezTo>
                  <a:pt x="134744" y="308053"/>
                  <a:pt x="146360" y="270882"/>
                  <a:pt x="163087" y="236964"/>
                </a:cubicBezTo>
                <a:cubicBezTo>
                  <a:pt x="179814" y="203046"/>
                  <a:pt x="202116" y="168198"/>
                  <a:pt x="213267" y="139391"/>
                </a:cubicBezTo>
                <a:cubicBezTo>
                  <a:pt x="224418" y="110584"/>
                  <a:pt x="234640" y="87352"/>
                  <a:pt x="229994" y="64120"/>
                </a:cubicBezTo>
                <a:cubicBezTo>
                  <a:pt x="225348" y="40888"/>
                  <a:pt x="184460" y="11616"/>
                  <a:pt x="185389" y="0"/>
                </a:cubicBezTo>
              </a:path>
            </a:pathLst>
          </a:cu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35" name="TextBox 34"/>
          <p:cNvSpPr txBox="1"/>
          <p:nvPr/>
        </p:nvSpPr>
        <p:spPr>
          <a:xfrm>
            <a:off x="0" y="6215082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dirty="0" err="1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Headward</a:t>
            </a:r>
            <a:r>
              <a:rPr lang="en-US" altLang="zh-CN" sz="2000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erosion caused by connection of the </a:t>
            </a:r>
            <a:r>
              <a:rPr lang="en-US" altLang="zh-CN" sz="2000" dirty="0" err="1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Fenwai</a:t>
            </a:r>
            <a:r>
              <a:rPr lang="en-US" altLang="zh-CN" sz="2000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Basin</a:t>
            </a:r>
            <a:endParaRPr lang="zh-CN" altLang="en-US" sz="2000" dirty="0">
              <a:solidFill>
                <a:srgbClr val="000099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2214546" y="2285992"/>
            <a:ext cx="15716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Ordos Plateau</a:t>
            </a:r>
            <a:endParaRPr lang="zh-CN" altLang="en-US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3786182" y="5643578"/>
            <a:ext cx="17859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i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Sanmen</a:t>
            </a:r>
            <a:r>
              <a:rPr lang="en-US" altLang="zh-CN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39" name="直接箭头连接符 38"/>
          <p:cNvCxnSpPr/>
          <p:nvPr/>
        </p:nvCxnSpPr>
        <p:spPr>
          <a:xfrm rot="16200000" flipV="1">
            <a:off x="4451523" y="5478306"/>
            <a:ext cx="368747" cy="270663"/>
          </a:xfrm>
          <a:prstGeom prst="straightConnector1">
            <a:avLst/>
          </a:prstGeom>
          <a:ln w="1270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/>
          <p:cNvSpPr txBox="1"/>
          <p:nvPr/>
        </p:nvSpPr>
        <p:spPr>
          <a:xfrm rot="17204612">
            <a:off x="3492237" y="3315027"/>
            <a:ext cx="21253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Lülinag</a:t>
            </a:r>
            <a:r>
              <a:rPr lang="en-US" altLang="zh-CN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Mountain</a:t>
            </a:r>
            <a:endParaRPr lang="zh-CN" altLang="en-US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1" name="TextBox 40"/>
          <p:cNvSpPr txBox="1"/>
          <p:nvPr/>
        </p:nvSpPr>
        <p:spPr>
          <a:xfrm rot="16667328">
            <a:off x="3075508" y="3262111"/>
            <a:ext cx="15716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i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Jinshan</a:t>
            </a:r>
            <a:r>
              <a:rPr lang="en-US" altLang="zh-CN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3" name="Picture 2" descr="C:\Users\Administrator\Desktop\logo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1438" y="71438"/>
            <a:ext cx="1857375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6" name="TextBox 45"/>
          <p:cNvSpPr txBox="1"/>
          <p:nvPr/>
        </p:nvSpPr>
        <p:spPr>
          <a:xfrm>
            <a:off x="3500430" y="1142984"/>
            <a:ext cx="10715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Hetao</a:t>
            </a:r>
            <a:r>
              <a:rPr lang="en-US" altLang="zh-CN" dirty="0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</a:t>
            </a:r>
            <a:r>
              <a:rPr lang="en-US" altLang="zh-CN" dirty="0" smtClean="0"/>
              <a:t>.</a:t>
            </a:r>
            <a:endParaRPr lang="zh-CN" altLang="en-US" dirty="0"/>
          </a:p>
        </p:txBody>
      </p:sp>
      <p:sp>
        <p:nvSpPr>
          <p:cNvPr id="53" name="TextBox 52"/>
          <p:cNvSpPr txBox="1"/>
          <p:nvPr/>
        </p:nvSpPr>
        <p:spPr>
          <a:xfrm>
            <a:off x="2428860" y="5429264"/>
            <a:ext cx="10715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Fenwei</a:t>
            </a:r>
            <a:r>
              <a:rPr lang="en-US" altLang="zh-CN" dirty="0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</a:t>
            </a:r>
            <a:r>
              <a:rPr lang="en-US" altLang="zh-CN" dirty="0" smtClean="0"/>
              <a:t>.</a:t>
            </a:r>
            <a:endParaRPr lang="zh-CN" altLang="en-US" dirty="0"/>
          </a:p>
        </p:txBody>
      </p:sp>
      <p:pic>
        <p:nvPicPr>
          <p:cNvPr id="55" name="图片 54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64288" y="0"/>
            <a:ext cx="1872208" cy="517334"/>
          </a:xfrm>
          <a:prstGeom prst="rect">
            <a:avLst/>
          </a:prstGeom>
        </p:spPr>
      </p:pic>
      <p:sp>
        <p:nvSpPr>
          <p:cNvPr id="57" name="TextBox 56"/>
          <p:cNvSpPr txBox="1"/>
          <p:nvPr/>
        </p:nvSpPr>
        <p:spPr>
          <a:xfrm>
            <a:off x="0" y="6519446"/>
            <a:ext cx="2699792" cy="338554"/>
          </a:xfrm>
          <a:prstGeom prst="rect">
            <a:avLst/>
          </a:prstGeom>
          <a:solidFill>
            <a:srgbClr val="DCE6F2">
              <a:alpha val="41176"/>
            </a:srgbClr>
          </a:solidFill>
        </p:spPr>
        <p:txBody>
          <a:bodyPr wrap="square" rtlCol="0">
            <a:spAutoFit/>
          </a:bodyPr>
          <a:lstStyle/>
          <a:p>
            <a:r>
              <a:rPr lang="en-US" altLang="zh-CN" sz="1600" dirty="0"/>
              <a:t> </a:t>
            </a:r>
            <a:r>
              <a:rPr lang="en-US" altLang="zh-CN" sz="1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© Authors. All rights </a:t>
            </a:r>
            <a:r>
              <a:rPr lang="en-US" altLang="zh-CN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reserved</a:t>
            </a:r>
            <a:endParaRPr lang="zh-CN" altLang="en-US" sz="16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31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任意多边形 9"/>
          <p:cNvSpPr/>
          <p:nvPr/>
        </p:nvSpPr>
        <p:spPr>
          <a:xfrm>
            <a:off x="1258957" y="2156791"/>
            <a:ext cx="603099" cy="1020418"/>
          </a:xfrm>
          <a:custGeom>
            <a:avLst/>
            <a:gdLst>
              <a:gd name="connsiteX0" fmla="*/ 76200 w 603099"/>
              <a:gd name="connsiteY0" fmla="*/ 460513 h 1020418"/>
              <a:gd name="connsiteX1" fmla="*/ 175591 w 603099"/>
              <a:gd name="connsiteY1" fmla="*/ 331305 h 1020418"/>
              <a:gd name="connsiteX2" fmla="*/ 301486 w 603099"/>
              <a:gd name="connsiteY2" fmla="*/ 162339 h 1020418"/>
              <a:gd name="connsiteX3" fmla="*/ 390939 w 603099"/>
              <a:gd name="connsiteY3" fmla="*/ 102705 h 1020418"/>
              <a:gd name="connsiteX4" fmla="*/ 480391 w 603099"/>
              <a:gd name="connsiteY4" fmla="*/ 49696 h 1020418"/>
              <a:gd name="connsiteX5" fmla="*/ 523460 w 603099"/>
              <a:gd name="connsiteY5" fmla="*/ 0 h 1020418"/>
              <a:gd name="connsiteX6" fmla="*/ 589721 w 603099"/>
              <a:gd name="connsiteY6" fmla="*/ 33131 h 1020418"/>
              <a:gd name="connsiteX7" fmla="*/ 596347 w 603099"/>
              <a:gd name="connsiteY7" fmla="*/ 46383 h 1020418"/>
              <a:gd name="connsiteX8" fmla="*/ 602973 w 603099"/>
              <a:gd name="connsiteY8" fmla="*/ 168966 h 1020418"/>
              <a:gd name="connsiteX9" fmla="*/ 526773 w 603099"/>
              <a:gd name="connsiteY9" fmla="*/ 337931 h 1020418"/>
              <a:gd name="connsiteX10" fmla="*/ 473765 w 603099"/>
              <a:gd name="connsiteY10" fmla="*/ 463826 h 1020418"/>
              <a:gd name="connsiteX11" fmla="*/ 440634 w 603099"/>
              <a:gd name="connsiteY11" fmla="*/ 583096 h 1020418"/>
              <a:gd name="connsiteX12" fmla="*/ 407504 w 603099"/>
              <a:gd name="connsiteY12" fmla="*/ 619539 h 1020418"/>
              <a:gd name="connsiteX13" fmla="*/ 407504 w 603099"/>
              <a:gd name="connsiteY13" fmla="*/ 702366 h 1020418"/>
              <a:gd name="connsiteX14" fmla="*/ 420756 w 603099"/>
              <a:gd name="connsiteY14" fmla="*/ 841513 h 1020418"/>
              <a:gd name="connsiteX15" fmla="*/ 414130 w 603099"/>
              <a:gd name="connsiteY15" fmla="*/ 854766 h 1020418"/>
              <a:gd name="connsiteX16" fmla="*/ 344556 w 603099"/>
              <a:gd name="connsiteY16" fmla="*/ 930966 h 1020418"/>
              <a:gd name="connsiteX17" fmla="*/ 278295 w 603099"/>
              <a:gd name="connsiteY17" fmla="*/ 983974 h 1020418"/>
              <a:gd name="connsiteX18" fmla="*/ 268356 w 603099"/>
              <a:gd name="connsiteY18" fmla="*/ 993913 h 1020418"/>
              <a:gd name="connsiteX19" fmla="*/ 145773 w 603099"/>
              <a:gd name="connsiteY19" fmla="*/ 1020418 h 1020418"/>
              <a:gd name="connsiteX20" fmla="*/ 46382 w 603099"/>
              <a:gd name="connsiteY20" fmla="*/ 934279 h 1020418"/>
              <a:gd name="connsiteX21" fmla="*/ 0 w 603099"/>
              <a:gd name="connsiteY21" fmla="*/ 831574 h 1020418"/>
              <a:gd name="connsiteX22" fmla="*/ 29817 w 603099"/>
              <a:gd name="connsiteY22" fmla="*/ 659296 h 1020418"/>
              <a:gd name="connsiteX23" fmla="*/ 96078 w 603099"/>
              <a:gd name="connsiteY23" fmla="*/ 569844 h 1020418"/>
              <a:gd name="connsiteX24" fmla="*/ 86139 w 603099"/>
              <a:gd name="connsiteY24" fmla="*/ 543339 h 1020418"/>
              <a:gd name="connsiteX25" fmla="*/ 82826 w 603099"/>
              <a:gd name="connsiteY25" fmla="*/ 533400 h 1020418"/>
              <a:gd name="connsiteX26" fmla="*/ 76200 w 603099"/>
              <a:gd name="connsiteY26" fmla="*/ 523461 h 1020418"/>
              <a:gd name="connsiteX27" fmla="*/ 89452 w 603099"/>
              <a:gd name="connsiteY27" fmla="*/ 487018 h 1020418"/>
              <a:gd name="connsiteX28" fmla="*/ 92765 w 603099"/>
              <a:gd name="connsiteY28" fmla="*/ 470452 h 1020418"/>
              <a:gd name="connsiteX29" fmla="*/ 99391 w 603099"/>
              <a:gd name="connsiteY29" fmla="*/ 460513 h 1020418"/>
              <a:gd name="connsiteX30" fmla="*/ 76200 w 603099"/>
              <a:gd name="connsiteY30" fmla="*/ 460513 h 1020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03099" h="1020418">
                <a:moveTo>
                  <a:pt x="76200" y="460513"/>
                </a:moveTo>
                <a:cubicBezTo>
                  <a:pt x="88900" y="438978"/>
                  <a:pt x="142461" y="374374"/>
                  <a:pt x="175591" y="331305"/>
                </a:cubicBezTo>
                <a:cubicBezTo>
                  <a:pt x="217032" y="274596"/>
                  <a:pt x="301486" y="92102"/>
                  <a:pt x="301486" y="162339"/>
                </a:cubicBezTo>
                <a:lnTo>
                  <a:pt x="390939" y="102705"/>
                </a:lnTo>
                <a:lnTo>
                  <a:pt x="480391" y="49696"/>
                </a:lnTo>
                <a:lnTo>
                  <a:pt x="523460" y="0"/>
                </a:lnTo>
                <a:cubicBezTo>
                  <a:pt x="545547" y="11044"/>
                  <a:pt x="568461" y="20568"/>
                  <a:pt x="589721" y="33131"/>
                </a:cubicBezTo>
                <a:cubicBezTo>
                  <a:pt x="596960" y="37408"/>
                  <a:pt x="596347" y="40913"/>
                  <a:pt x="596347" y="46383"/>
                </a:cubicBezTo>
                <a:cubicBezTo>
                  <a:pt x="603099" y="164544"/>
                  <a:pt x="602973" y="123624"/>
                  <a:pt x="602973" y="168966"/>
                </a:cubicBezTo>
                <a:cubicBezTo>
                  <a:pt x="577153" y="225096"/>
                  <a:pt x="526773" y="276147"/>
                  <a:pt x="526773" y="337931"/>
                </a:cubicBezTo>
                <a:lnTo>
                  <a:pt x="473765" y="463826"/>
                </a:lnTo>
                <a:lnTo>
                  <a:pt x="440634" y="583096"/>
                </a:lnTo>
                <a:lnTo>
                  <a:pt x="407504" y="619539"/>
                </a:lnTo>
                <a:lnTo>
                  <a:pt x="407504" y="702366"/>
                </a:lnTo>
                <a:cubicBezTo>
                  <a:pt x="411921" y="748748"/>
                  <a:pt x="417657" y="795024"/>
                  <a:pt x="420756" y="841513"/>
                </a:cubicBezTo>
                <a:cubicBezTo>
                  <a:pt x="421232" y="848650"/>
                  <a:pt x="417996" y="850898"/>
                  <a:pt x="414130" y="854766"/>
                </a:cubicBezTo>
                <a:lnTo>
                  <a:pt x="344556" y="930966"/>
                </a:lnTo>
                <a:cubicBezTo>
                  <a:pt x="322469" y="948635"/>
                  <a:pt x="300102" y="965960"/>
                  <a:pt x="278295" y="983974"/>
                </a:cubicBezTo>
                <a:cubicBezTo>
                  <a:pt x="274683" y="986958"/>
                  <a:pt x="268356" y="993913"/>
                  <a:pt x="268356" y="993913"/>
                </a:cubicBezTo>
                <a:lnTo>
                  <a:pt x="145773" y="1020418"/>
                </a:lnTo>
                <a:lnTo>
                  <a:pt x="46382" y="934279"/>
                </a:lnTo>
                <a:lnTo>
                  <a:pt x="0" y="831574"/>
                </a:lnTo>
                <a:lnTo>
                  <a:pt x="29817" y="659296"/>
                </a:lnTo>
                <a:cubicBezTo>
                  <a:pt x="51904" y="629479"/>
                  <a:pt x="77133" y="601750"/>
                  <a:pt x="96078" y="569844"/>
                </a:cubicBezTo>
                <a:cubicBezTo>
                  <a:pt x="101282" y="561079"/>
                  <a:pt x="89313" y="549687"/>
                  <a:pt x="86139" y="543339"/>
                </a:cubicBezTo>
                <a:cubicBezTo>
                  <a:pt x="84577" y="540215"/>
                  <a:pt x="84388" y="536524"/>
                  <a:pt x="82826" y="533400"/>
                </a:cubicBezTo>
                <a:cubicBezTo>
                  <a:pt x="81045" y="529839"/>
                  <a:pt x="76200" y="523461"/>
                  <a:pt x="76200" y="523461"/>
                </a:cubicBezTo>
                <a:cubicBezTo>
                  <a:pt x="80617" y="511313"/>
                  <a:pt x="85597" y="499356"/>
                  <a:pt x="89452" y="487018"/>
                </a:cubicBezTo>
                <a:cubicBezTo>
                  <a:pt x="91132" y="481643"/>
                  <a:pt x="90788" y="475725"/>
                  <a:pt x="92765" y="470452"/>
                </a:cubicBezTo>
                <a:cubicBezTo>
                  <a:pt x="94163" y="466724"/>
                  <a:pt x="97342" y="463927"/>
                  <a:pt x="99391" y="460513"/>
                </a:cubicBezTo>
                <a:cubicBezTo>
                  <a:pt x="100661" y="458396"/>
                  <a:pt x="63500" y="482048"/>
                  <a:pt x="76200" y="460513"/>
                </a:cubicBezTo>
                <a:close/>
              </a:path>
            </a:pathLst>
          </a:custGeom>
          <a:solidFill>
            <a:srgbClr val="00B0F0">
              <a:alpha val="69804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任意多边形 32"/>
          <p:cNvSpPr/>
          <p:nvPr/>
        </p:nvSpPr>
        <p:spPr>
          <a:xfrm>
            <a:off x="793702" y="837058"/>
            <a:ext cx="4223533" cy="1477678"/>
          </a:xfrm>
          <a:custGeom>
            <a:avLst/>
            <a:gdLst>
              <a:gd name="connsiteX0" fmla="*/ 1516316 w 3485990"/>
              <a:gd name="connsiteY0" fmla="*/ 245890 h 868296"/>
              <a:gd name="connsiteX1" fmla="*/ 1664874 w 3485990"/>
              <a:gd name="connsiteY1" fmla="*/ 238206 h 868296"/>
              <a:gd name="connsiteX2" fmla="*/ 1772451 w 3485990"/>
              <a:gd name="connsiteY2" fmla="*/ 253574 h 868296"/>
              <a:gd name="connsiteX3" fmla="*/ 1775012 w 3485990"/>
              <a:gd name="connsiteY3" fmla="*/ 256135 h 868296"/>
              <a:gd name="connsiteX4" fmla="*/ 1905640 w 3485990"/>
              <a:gd name="connsiteY4" fmla="*/ 235644 h 868296"/>
              <a:gd name="connsiteX5" fmla="*/ 2005533 w 3485990"/>
              <a:gd name="connsiteY5" fmla="*/ 186979 h 868296"/>
              <a:gd name="connsiteX6" fmla="*/ 2097741 w 3485990"/>
              <a:gd name="connsiteY6" fmla="*/ 192101 h 868296"/>
              <a:gd name="connsiteX7" fmla="*/ 2179704 w 3485990"/>
              <a:gd name="connsiteY7" fmla="*/ 274064 h 868296"/>
              <a:gd name="connsiteX8" fmla="*/ 2284719 w 3485990"/>
              <a:gd name="connsiteY8" fmla="*/ 294555 h 868296"/>
              <a:gd name="connsiteX9" fmla="*/ 2382051 w 3485990"/>
              <a:gd name="connsiteY9" fmla="*/ 299678 h 868296"/>
              <a:gd name="connsiteX10" fmla="*/ 2428155 w 3485990"/>
              <a:gd name="connsiteY10" fmla="*/ 266380 h 868296"/>
              <a:gd name="connsiteX11" fmla="*/ 2548538 w 3485990"/>
              <a:gd name="connsiteY11" fmla="*/ 271503 h 868296"/>
              <a:gd name="connsiteX12" fmla="*/ 2627940 w 3485990"/>
              <a:gd name="connsiteY12" fmla="*/ 238206 h 868296"/>
              <a:gd name="connsiteX13" fmla="*/ 2750884 w 3485990"/>
              <a:gd name="connsiteY13" fmla="*/ 199785 h 868296"/>
              <a:gd name="connsiteX14" fmla="*/ 2809795 w 3485990"/>
              <a:gd name="connsiteY14" fmla="*/ 166488 h 868296"/>
              <a:gd name="connsiteX15" fmla="*/ 2950669 w 3485990"/>
              <a:gd name="connsiteY15" fmla="*/ 140874 h 868296"/>
              <a:gd name="connsiteX16" fmla="*/ 3007019 w 3485990"/>
              <a:gd name="connsiteY16" fmla="*/ 140874 h 868296"/>
              <a:gd name="connsiteX17" fmla="*/ 3065930 w 3485990"/>
              <a:gd name="connsiteY17" fmla="*/ 94770 h 868296"/>
              <a:gd name="connsiteX18" fmla="*/ 3124840 w 3485990"/>
              <a:gd name="connsiteY18" fmla="*/ 53789 h 868296"/>
              <a:gd name="connsiteX19" fmla="*/ 3224733 w 3485990"/>
              <a:gd name="connsiteY19" fmla="*/ 10246 h 868296"/>
              <a:gd name="connsiteX20" fmla="*/ 3296451 w 3485990"/>
              <a:gd name="connsiteY20" fmla="*/ 17930 h 868296"/>
              <a:gd name="connsiteX21" fmla="*/ 3485990 w 3485990"/>
              <a:gd name="connsiteY21" fmla="*/ 12807 h 868296"/>
              <a:gd name="connsiteX22" fmla="*/ 3396343 w 3485990"/>
              <a:gd name="connsiteY22" fmla="*/ 84525 h 868296"/>
              <a:gd name="connsiteX23" fmla="*/ 3350239 w 3485990"/>
              <a:gd name="connsiteY23" fmla="*/ 148558 h 868296"/>
              <a:gd name="connsiteX24" fmla="*/ 3393782 w 3485990"/>
              <a:gd name="connsiteY24" fmla="*/ 199785 h 868296"/>
              <a:gd name="connsiteX25" fmla="*/ 3406588 w 3485990"/>
              <a:gd name="connsiteY25" fmla="*/ 217715 h 868296"/>
              <a:gd name="connsiteX26" fmla="*/ 3414272 w 3485990"/>
              <a:gd name="connsiteY26" fmla="*/ 225399 h 868296"/>
              <a:gd name="connsiteX27" fmla="*/ 3434763 w 3485990"/>
              <a:gd name="connsiteY27" fmla="*/ 258696 h 868296"/>
              <a:gd name="connsiteX28" fmla="*/ 3424518 w 3485990"/>
              <a:gd name="connsiteY28" fmla="*/ 261258 h 868296"/>
              <a:gd name="connsiteX29" fmla="*/ 3416834 w 3485990"/>
              <a:gd name="connsiteY29" fmla="*/ 263819 h 868296"/>
              <a:gd name="connsiteX30" fmla="*/ 3406588 w 3485990"/>
              <a:gd name="connsiteY30" fmla="*/ 266380 h 868296"/>
              <a:gd name="connsiteX31" fmla="*/ 3370730 w 3485990"/>
              <a:gd name="connsiteY31" fmla="*/ 279187 h 868296"/>
              <a:gd name="connsiteX32" fmla="*/ 3363045 w 3485990"/>
              <a:gd name="connsiteY32" fmla="*/ 286871 h 868296"/>
              <a:gd name="connsiteX33" fmla="*/ 3355361 w 3485990"/>
              <a:gd name="connsiteY33" fmla="*/ 289432 h 868296"/>
              <a:gd name="connsiteX34" fmla="*/ 3350239 w 3485990"/>
              <a:gd name="connsiteY34" fmla="*/ 291994 h 868296"/>
              <a:gd name="connsiteX35" fmla="*/ 3296451 w 3485990"/>
              <a:gd name="connsiteY35" fmla="*/ 327853 h 868296"/>
              <a:gd name="connsiteX36" fmla="*/ 3250346 w 3485990"/>
              <a:gd name="connsiteY36" fmla="*/ 363711 h 868296"/>
              <a:gd name="connsiteX37" fmla="*/ 3199119 w 3485990"/>
              <a:gd name="connsiteY37" fmla="*/ 414938 h 868296"/>
              <a:gd name="connsiteX38" fmla="*/ 3109472 w 3485990"/>
              <a:gd name="connsiteY38" fmla="*/ 517392 h 868296"/>
              <a:gd name="connsiteX39" fmla="*/ 3024948 w 3485990"/>
              <a:gd name="connsiteY39" fmla="*/ 614723 h 868296"/>
              <a:gd name="connsiteX40" fmla="*/ 3022387 w 3485990"/>
              <a:gd name="connsiteY40" fmla="*/ 627530 h 868296"/>
              <a:gd name="connsiteX41" fmla="*/ 2958353 w 3485990"/>
              <a:gd name="connsiteY41" fmla="*/ 676195 h 868296"/>
              <a:gd name="connsiteX42" fmla="*/ 2822602 w 3485990"/>
              <a:gd name="connsiteY42" fmla="*/ 740229 h 868296"/>
              <a:gd name="connsiteX43" fmla="*/ 2817479 w 3485990"/>
              <a:gd name="connsiteY43" fmla="*/ 750474 h 868296"/>
              <a:gd name="connsiteX44" fmla="*/ 2807234 w 3485990"/>
              <a:gd name="connsiteY44" fmla="*/ 760720 h 868296"/>
              <a:gd name="connsiteX45" fmla="*/ 2668921 w 3485990"/>
              <a:gd name="connsiteY45" fmla="*/ 750474 h 868296"/>
              <a:gd name="connsiteX46" fmla="*/ 2661237 w 3485990"/>
              <a:gd name="connsiteY46" fmla="*/ 747913 h 868296"/>
              <a:gd name="connsiteX47" fmla="*/ 2650992 w 3485990"/>
              <a:gd name="connsiteY47" fmla="*/ 742790 h 868296"/>
              <a:gd name="connsiteX48" fmla="*/ 2566467 w 3485990"/>
              <a:gd name="connsiteY48" fmla="*/ 678757 h 868296"/>
              <a:gd name="connsiteX49" fmla="*/ 2440961 w 3485990"/>
              <a:gd name="connsiteY49" fmla="*/ 632653 h 868296"/>
              <a:gd name="connsiteX50" fmla="*/ 2266790 w 3485990"/>
              <a:gd name="connsiteY50" fmla="*/ 601916 h 868296"/>
              <a:gd name="connsiteX51" fmla="*/ 2143845 w 3485990"/>
              <a:gd name="connsiteY51" fmla="*/ 591671 h 868296"/>
              <a:gd name="connsiteX52" fmla="*/ 2041392 w 3485990"/>
              <a:gd name="connsiteY52" fmla="*/ 604478 h 868296"/>
              <a:gd name="connsiteX53" fmla="*/ 1913324 w 3485990"/>
              <a:gd name="connsiteY53" fmla="*/ 578864 h 868296"/>
              <a:gd name="connsiteX54" fmla="*/ 1731469 w 3485990"/>
              <a:gd name="connsiteY54" fmla="*/ 540444 h 868296"/>
              <a:gd name="connsiteX55" fmla="*/ 1629015 w 3485990"/>
              <a:gd name="connsiteY55" fmla="*/ 512269 h 868296"/>
              <a:gd name="connsiteX56" fmla="*/ 1529123 w 3485990"/>
              <a:gd name="connsiteY56" fmla="*/ 471288 h 868296"/>
              <a:gd name="connsiteX57" fmla="*/ 1462528 w 3485990"/>
              <a:gd name="connsiteY57" fmla="*/ 466165 h 868296"/>
              <a:gd name="connsiteX58" fmla="*/ 1411301 w 3485990"/>
              <a:gd name="connsiteY58" fmla="*/ 440552 h 868296"/>
              <a:gd name="connsiteX59" fmla="*/ 1316531 w 3485990"/>
              <a:gd name="connsiteY59" fmla="*/ 402132 h 868296"/>
              <a:gd name="connsiteX60" fmla="*/ 1260182 w 3485990"/>
              <a:gd name="connsiteY60" fmla="*/ 391886 h 868296"/>
              <a:gd name="connsiteX61" fmla="*/ 1173096 w 3485990"/>
              <a:gd name="connsiteY61" fmla="*/ 402132 h 868296"/>
              <a:gd name="connsiteX62" fmla="*/ 1137237 w 3485990"/>
              <a:gd name="connsiteY62" fmla="*/ 399570 h 868296"/>
              <a:gd name="connsiteX63" fmla="*/ 1068081 w 3485990"/>
              <a:gd name="connsiteY63" fmla="*/ 427745 h 868296"/>
              <a:gd name="connsiteX64" fmla="*/ 973311 w 3485990"/>
              <a:gd name="connsiteY64" fmla="*/ 461043 h 868296"/>
              <a:gd name="connsiteX65" fmla="*/ 881103 w 3485990"/>
              <a:gd name="connsiteY65" fmla="*/ 484095 h 868296"/>
              <a:gd name="connsiteX66" fmla="*/ 819630 w 3485990"/>
              <a:gd name="connsiteY66" fmla="*/ 499463 h 868296"/>
              <a:gd name="connsiteX67" fmla="*/ 676195 w 3485990"/>
              <a:gd name="connsiteY67" fmla="*/ 583987 h 868296"/>
              <a:gd name="connsiteX68" fmla="*/ 576303 w 3485990"/>
              <a:gd name="connsiteY68" fmla="*/ 653143 h 868296"/>
              <a:gd name="connsiteX69" fmla="*/ 455919 w 3485990"/>
              <a:gd name="connsiteY69" fmla="*/ 706932 h 868296"/>
              <a:gd name="connsiteX70" fmla="*/ 386763 w 3485990"/>
              <a:gd name="connsiteY70" fmla="*/ 763281 h 868296"/>
              <a:gd name="connsiteX71" fmla="*/ 381640 w 3485990"/>
              <a:gd name="connsiteY71" fmla="*/ 770965 h 868296"/>
              <a:gd name="connsiteX72" fmla="*/ 317607 w 3485990"/>
              <a:gd name="connsiteY72" fmla="*/ 868296 h 868296"/>
              <a:gd name="connsiteX73" fmla="*/ 251012 w 3485990"/>
              <a:gd name="connsiteY73" fmla="*/ 858051 h 868296"/>
              <a:gd name="connsiteX74" fmla="*/ 184417 w 3485990"/>
              <a:gd name="connsiteY74" fmla="*/ 768404 h 868296"/>
              <a:gd name="connsiteX75" fmla="*/ 97331 w 3485990"/>
              <a:gd name="connsiteY75" fmla="*/ 655705 h 868296"/>
              <a:gd name="connsiteX76" fmla="*/ 48666 w 3485990"/>
              <a:gd name="connsiteY76" fmla="*/ 548128 h 868296"/>
              <a:gd name="connsiteX77" fmla="*/ 0 w 3485990"/>
              <a:gd name="connsiteY77" fmla="*/ 379079 h 868296"/>
              <a:gd name="connsiteX78" fmla="*/ 92209 w 3485990"/>
              <a:gd name="connsiteY78" fmla="*/ 220276 h 868296"/>
              <a:gd name="connsiteX79" fmla="*/ 151119 w 3485990"/>
              <a:gd name="connsiteY79" fmla="*/ 148558 h 868296"/>
              <a:gd name="connsiteX80" fmla="*/ 179294 w 3485990"/>
              <a:gd name="connsiteY80" fmla="*/ 94770 h 868296"/>
              <a:gd name="connsiteX81" fmla="*/ 235644 w 3485990"/>
              <a:gd name="connsiteY81" fmla="*/ 35859 h 868296"/>
              <a:gd name="connsiteX82" fmla="*/ 340659 w 3485990"/>
              <a:gd name="connsiteY82" fmla="*/ 12807 h 868296"/>
              <a:gd name="connsiteX83" fmla="*/ 1544491 w 3485990"/>
              <a:gd name="connsiteY83" fmla="*/ 0 h 868296"/>
              <a:gd name="connsiteX84" fmla="*/ 1454844 w 3485990"/>
              <a:gd name="connsiteY84" fmla="*/ 94770 h 868296"/>
              <a:gd name="connsiteX85" fmla="*/ 1429230 w 3485990"/>
              <a:gd name="connsiteY85" fmla="*/ 156243 h 868296"/>
              <a:gd name="connsiteX86" fmla="*/ 1454844 w 3485990"/>
              <a:gd name="connsiteY86" fmla="*/ 212592 h 868296"/>
              <a:gd name="connsiteX87" fmla="*/ 1516316 w 3485990"/>
              <a:gd name="connsiteY87" fmla="*/ 245890 h 868296"/>
              <a:gd name="connsiteX0" fmla="*/ 1967748 w 3937422"/>
              <a:gd name="connsiteY0" fmla="*/ 245890 h 946437"/>
              <a:gd name="connsiteX1" fmla="*/ 2116306 w 3937422"/>
              <a:gd name="connsiteY1" fmla="*/ 238206 h 946437"/>
              <a:gd name="connsiteX2" fmla="*/ 2223883 w 3937422"/>
              <a:gd name="connsiteY2" fmla="*/ 253574 h 946437"/>
              <a:gd name="connsiteX3" fmla="*/ 2226444 w 3937422"/>
              <a:gd name="connsiteY3" fmla="*/ 256135 h 946437"/>
              <a:gd name="connsiteX4" fmla="*/ 2357072 w 3937422"/>
              <a:gd name="connsiteY4" fmla="*/ 235644 h 946437"/>
              <a:gd name="connsiteX5" fmla="*/ 2456965 w 3937422"/>
              <a:gd name="connsiteY5" fmla="*/ 186979 h 946437"/>
              <a:gd name="connsiteX6" fmla="*/ 2549173 w 3937422"/>
              <a:gd name="connsiteY6" fmla="*/ 192101 h 946437"/>
              <a:gd name="connsiteX7" fmla="*/ 2631136 w 3937422"/>
              <a:gd name="connsiteY7" fmla="*/ 274064 h 946437"/>
              <a:gd name="connsiteX8" fmla="*/ 2736151 w 3937422"/>
              <a:gd name="connsiteY8" fmla="*/ 294555 h 946437"/>
              <a:gd name="connsiteX9" fmla="*/ 2833483 w 3937422"/>
              <a:gd name="connsiteY9" fmla="*/ 299678 h 946437"/>
              <a:gd name="connsiteX10" fmla="*/ 2879587 w 3937422"/>
              <a:gd name="connsiteY10" fmla="*/ 266380 h 946437"/>
              <a:gd name="connsiteX11" fmla="*/ 2999970 w 3937422"/>
              <a:gd name="connsiteY11" fmla="*/ 271503 h 946437"/>
              <a:gd name="connsiteX12" fmla="*/ 3079372 w 3937422"/>
              <a:gd name="connsiteY12" fmla="*/ 238206 h 946437"/>
              <a:gd name="connsiteX13" fmla="*/ 3202316 w 3937422"/>
              <a:gd name="connsiteY13" fmla="*/ 199785 h 946437"/>
              <a:gd name="connsiteX14" fmla="*/ 3261227 w 3937422"/>
              <a:gd name="connsiteY14" fmla="*/ 166488 h 946437"/>
              <a:gd name="connsiteX15" fmla="*/ 3402101 w 3937422"/>
              <a:gd name="connsiteY15" fmla="*/ 140874 h 946437"/>
              <a:gd name="connsiteX16" fmla="*/ 3458451 w 3937422"/>
              <a:gd name="connsiteY16" fmla="*/ 140874 h 946437"/>
              <a:gd name="connsiteX17" fmla="*/ 3517362 w 3937422"/>
              <a:gd name="connsiteY17" fmla="*/ 94770 h 946437"/>
              <a:gd name="connsiteX18" fmla="*/ 3576272 w 3937422"/>
              <a:gd name="connsiteY18" fmla="*/ 53789 h 946437"/>
              <a:gd name="connsiteX19" fmla="*/ 3676165 w 3937422"/>
              <a:gd name="connsiteY19" fmla="*/ 10246 h 946437"/>
              <a:gd name="connsiteX20" fmla="*/ 3747883 w 3937422"/>
              <a:gd name="connsiteY20" fmla="*/ 17930 h 946437"/>
              <a:gd name="connsiteX21" fmla="*/ 3937422 w 3937422"/>
              <a:gd name="connsiteY21" fmla="*/ 12807 h 946437"/>
              <a:gd name="connsiteX22" fmla="*/ 3847775 w 3937422"/>
              <a:gd name="connsiteY22" fmla="*/ 84525 h 946437"/>
              <a:gd name="connsiteX23" fmla="*/ 3801671 w 3937422"/>
              <a:gd name="connsiteY23" fmla="*/ 148558 h 946437"/>
              <a:gd name="connsiteX24" fmla="*/ 3845214 w 3937422"/>
              <a:gd name="connsiteY24" fmla="*/ 199785 h 946437"/>
              <a:gd name="connsiteX25" fmla="*/ 3858020 w 3937422"/>
              <a:gd name="connsiteY25" fmla="*/ 217715 h 946437"/>
              <a:gd name="connsiteX26" fmla="*/ 3865704 w 3937422"/>
              <a:gd name="connsiteY26" fmla="*/ 225399 h 946437"/>
              <a:gd name="connsiteX27" fmla="*/ 3886195 w 3937422"/>
              <a:gd name="connsiteY27" fmla="*/ 258696 h 946437"/>
              <a:gd name="connsiteX28" fmla="*/ 3875950 w 3937422"/>
              <a:gd name="connsiteY28" fmla="*/ 261258 h 946437"/>
              <a:gd name="connsiteX29" fmla="*/ 3868266 w 3937422"/>
              <a:gd name="connsiteY29" fmla="*/ 263819 h 946437"/>
              <a:gd name="connsiteX30" fmla="*/ 3858020 w 3937422"/>
              <a:gd name="connsiteY30" fmla="*/ 266380 h 946437"/>
              <a:gd name="connsiteX31" fmla="*/ 3822162 w 3937422"/>
              <a:gd name="connsiteY31" fmla="*/ 279187 h 946437"/>
              <a:gd name="connsiteX32" fmla="*/ 3814477 w 3937422"/>
              <a:gd name="connsiteY32" fmla="*/ 286871 h 946437"/>
              <a:gd name="connsiteX33" fmla="*/ 3806793 w 3937422"/>
              <a:gd name="connsiteY33" fmla="*/ 289432 h 946437"/>
              <a:gd name="connsiteX34" fmla="*/ 3801671 w 3937422"/>
              <a:gd name="connsiteY34" fmla="*/ 291994 h 946437"/>
              <a:gd name="connsiteX35" fmla="*/ 3747883 w 3937422"/>
              <a:gd name="connsiteY35" fmla="*/ 327853 h 946437"/>
              <a:gd name="connsiteX36" fmla="*/ 3701778 w 3937422"/>
              <a:gd name="connsiteY36" fmla="*/ 363711 h 946437"/>
              <a:gd name="connsiteX37" fmla="*/ 3650551 w 3937422"/>
              <a:gd name="connsiteY37" fmla="*/ 414938 h 946437"/>
              <a:gd name="connsiteX38" fmla="*/ 3560904 w 3937422"/>
              <a:gd name="connsiteY38" fmla="*/ 517392 h 946437"/>
              <a:gd name="connsiteX39" fmla="*/ 3476380 w 3937422"/>
              <a:gd name="connsiteY39" fmla="*/ 614723 h 946437"/>
              <a:gd name="connsiteX40" fmla="*/ 3473819 w 3937422"/>
              <a:gd name="connsiteY40" fmla="*/ 627530 h 946437"/>
              <a:gd name="connsiteX41" fmla="*/ 3409785 w 3937422"/>
              <a:gd name="connsiteY41" fmla="*/ 676195 h 946437"/>
              <a:gd name="connsiteX42" fmla="*/ 3274034 w 3937422"/>
              <a:gd name="connsiteY42" fmla="*/ 740229 h 946437"/>
              <a:gd name="connsiteX43" fmla="*/ 3268911 w 3937422"/>
              <a:gd name="connsiteY43" fmla="*/ 750474 h 946437"/>
              <a:gd name="connsiteX44" fmla="*/ 3258666 w 3937422"/>
              <a:gd name="connsiteY44" fmla="*/ 760720 h 946437"/>
              <a:gd name="connsiteX45" fmla="*/ 3120353 w 3937422"/>
              <a:gd name="connsiteY45" fmla="*/ 750474 h 946437"/>
              <a:gd name="connsiteX46" fmla="*/ 3112669 w 3937422"/>
              <a:gd name="connsiteY46" fmla="*/ 747913 h 946437"/>
              <a:gd name="connsiteX47" fmla="*/ 3102424 w 3937422"/>
              <a:gd name="connsiteY47" fmla="*/ 742790 h 946437"/>
              <a:gd name="connsiteX48" fmla="*/ 3017899 w 3937422"/>
              <a:gd name="connsiteY48" fmla="*/ 678757 h 946437"/>
              <a:gd name="connsiteX49" fmla="*/ 2892393 w 3937422"/>
              <a:gd name="connsiteY49" fmla="*/ 632653 h 946437"/>
              <a:gd name="connsiteX50" fmla="*/ 2718222 w 3937422"/>
              <a:gd name="connsiteY50" fmla="*/ 601916 h 946437"/>
              <a:gd name="connsiteX51" fmla="*/ 2595277 w 3937422"/>
              <a:gd name="connsiteY51" fmla="*/ 591671 h 946437"/>
              <a:gd name="connsiteX52" fmla="*/ 2492824 w 3937422"/>
              <a:gd name="connsiteY52" fmla="*/ 604478 h 946437"/>
              <a:gd name="connsiteX53" fmla="*/ 2364756 w 3937422"/>
              <a:gd name="connsiteY53" fmla="*/ 578864 h 946437"/>
              <a:gd name="connsiteX54" fmla="*/ 2182901 w 3937422"/>
              <a:gd name="connsiteY54" fmla="*/ 540444 h 946437"/>
              <a:gd name="connsiteX55" fmla="*/ 2080447 w 3937422"/>
              <a:gd name="connsiteY55" fmla="*/ 512269 h 946437"/>
              <a:gd name="connsiteX56" fmla="*/ 1980555 w 3937422"/>
              <a:gd name="connsiteY56" fmla="*/ 471288 h 946437"/>
              <a:gd name="connsiteX57" fmla="*/ 1913960 w 3937422"/>
              <a:gd name="connsiteY57" fmla="*/ 466165 h 946437"/>
              <a:gd name="connsiteX58" fmla="*/ 1862733 w 3937422"/>
              <a:gd name="connsiteY58" fmla="*/ 440552 h 946437"/>
              <a:gd name="connsiteX59" fmla="*/ 1767963 w 3937422"/>
              <a:gd name="connsiteY59" fmla="*/ 402132 h 946437"/>
              <a:gd name="connsiteX60" fmla="*/ 1711614 w 3937422"/>
              <a:gd name="connsiteY60" fmla="*/ 391886 h 946437"/>
              <a:gd name="connsiteX61" fmla="*/ 1624528 w 3937422"/>
              <a:gd name="connsiteY61" fmla="*/ 402132 h 946437"/>
              <a:gd name="connsiteX62" fmla="*/ 1588669 w 3937422"/>
              <a:gd name="connsiteY62" fmla="*/ 399570 h 946437"/>
              <a:gd name="connsiteX63" fmla="*/ 1519513 w 3937422"/>
              <a:gd name="connsiteY63" fmla="*/ 427745 h 946437"/>
              <a:gd name="connsiteX64" fmla="*/ 1424743 w 3937422"/>
              <a:gd name="connsiteY64" fmla="*/ 461043 h 946437"/>
              <a:gd name="connsiteX65" fmla="*/ 1332535 w 3937422"/>
              <a:gd name="connsiteY65" fmla="*/ 484095 h 946437"/>
              <a:gd name="connsiteX66" fmla="*/ 1271062 w 3937422"/>
              <a:gd name="connsiteY66" fmla="*/ 499463 h 946437"/>
              <a:gd name="connsiteX67" fmla="*/ 1127627 w 3937422"/>
              <a:gd name="connsiteY67" fmla="*/ 583987 h 946437"/>
              <a:gd name="connsiteX68" fmla="*/ 1027735 w 3937422"/>
              <a:gd name="connsiteY68" fmla="*/ 653143 h 946437"/>
              <a:gd name="connsiteX69" fmla="*/ 907351 w 3937422"/>
              <a:gd name="connsiteY69" fmla="*/ 706932 h 946437"/>
              <a:gd name="connsiteX70" fmla="*/ 838195 w 3937422"/>
              <a:gd name="connsiteY70" fmla="*/ 763281 h 946437"/>
              <a:gd name="connsiteX71" fmla="*/ 833072 w 3937422"/>
              <a:gd name="connsiteY71" fmla="*/ 770965 h 946437"/>
              <a:gd name="connsiteX72" fmla="*/ 769039 w 3937422"/>
              <a:gd name="connsiteY72" fmla="*/ 868296 h 946437"/>
              <a:gd name="connsiteX73" fmla="*/ 702444 w 3937422"/>
              <a:gd name="connsiteY73" fmla="*/ 858051 h 946437"/>
              <a:gd name="connsiteX74" fmla="*/ 635849 w 3937422"/>
              <a:gd name="connsiteY74" fmla="*/ 768404 h 946437"/>
              <a:gd name="connsiteX75" fmla="*/ 548763 w 3937422"/>
              <a:gd name="connsiteY75" fmla="*/ 655705 h 946437"/>
              <a:gd name="connsiteX76" fmla="*/ 0 w 3937422"/>
              <a:gd name="connsiteY76" fmla="*/ 905294 h 946437"/>
              <a:gd name="connsiteX77" fmla="*/ 451432 w 3937422"/>
              <a:gd name="connsiteY77" fmla="*/ 379079 h 946437"/>
              <a:gd name="connsiteX78" fmla="*/ 543641 w 3937422"/>
              <a:gd name="connsiteY78" fmla="*/ 220276 h 946437"/>
              <a:gd name="connsiteX79" fmla="*/ 602551 w 3937422"/>
              <a:gd name="connsiteY79" fmla="*/ 148558 h 946437"/>
              <a:gd name="connsiteX80" fmla="*/ 630726 w 3937422"/>
              <a:gd name="connsiteY80" fmla="*/ 94770 h 946437"/>
              <a:gd name="connsiteX81" fmla="*/ 687076 w 3937422"/>
              <a:gd name="connsiteY81" fmla="*/ 35859 h 946437"/>
              <a:gd name="connsiteX82" fmla="*/ 792091 w 3937422"/>
              <a:gd name="connsiteY82" fmla="*/ 12807 h 946437"/>
              <a:gd name="connsiteX83" fmla="*/ 1995923 w 3937422"/>
              <a:gd name="connsiteY83" fmla="*/ 0 h 946437"/>
              <a:gd name="connsiteX84" fmla="*/ 1906276 w 3937422"/>
              <a:gd name="connsiteY84" fmla="*/ 94770 h 946437"/>
              <a:gd name="connsiteX85" fmla="*/ 1880662 w 3937422"/>
              <a:gd name="connsiteY85" fmla="*/ 156243 h 946437"/>
              <a:gd name="connsiteX86" fmla="*/ 1906276 w 3937422"/>
              <a:gd name="connsiteY86" fmla="*/ 212592 h 946437"/>
              <a:gd name="connsiteX87" fmla="*/ 1967748 w 3937422"/>
              <a:gd name="connsiteY87" fmla="*/ 245890 h 946437"/>
              <a:gd name="connsiteX0" fmla="*/ 2253859 w 4223533"/>
              <a:gd name="connsiteY0" fmla="*/ 245890 h 1227185"/>
              <a:gd name="connsiteX1" fmla="*/ 2402417 w 4223533"/>
              <a:gd name="connsiteY1" fmla="*/ 238206 h 1227185"/>
              <a:gd name="connsiteX2" fmla="*/ 2509994 w 4223533"/>
              <a:gd name="connsiteY2" fmla="*/ 253574 h 1227185"/>
              <a:gd name="connsiteX3" fmla="*/ 2512555 w 4223533"/>
              <a:gd name="connsiteY3" fmla="*/ 256135 h 1227185"/>
              <a:gd name="connsiteX4" fmla="*/ 2643183 w 4223533"/>
              <a:gd name="connsiteY4" fmla="*/ 235644 h 1227185"/>
              <a:gd name="connsiteX5" fmla="*/ 2743076 w 4223533"/>
              <a:gd name="connsiteY5" fmla="*/ 186979 h 1227185"/>
              <a:gd name="connsiteX6" fmla="*/ 2835284 w 4223533"/>
              <a:gd name="connsiteY6" fmla="*/ 192101 h 1227185"/>
              <a:gd name="connsiteX7" fmla="*/ 2917247 w 4223533"/>
              <a:gd name="connsiteY7" fmla="*/ 274064 h 1227185"/>
              <a:gd name="connsiteX8" fmla="*/ 3022262 w 4223533"/>
              <a:gd name="connsiteY8" fmla="*/ 294555 h 1227185"/>
              <a:gd name="connsiteX9" fmla="*/ 3119594 w 4223533"/>
              <a:gd name="connsiteY9" fmla="*/ 299678 h 1227185"/>
              <a:gd name="connsiteX10" fmla="*/ 3165698 w 4223533"/>
              <a:gd name="connsiteY10" fmla="*/ 266380 h 1227185"/>
              <a:gd name="connsiteX11" fmla="*/ 3286081 w 4223533"/>
              <a:gd name="connsiteY11" fmla="*/ 271503 h 1227185"/>
              <a:gd name="connsiteX12" fmla="*/ 3365483 w 4223533"/>
              <a:gd name="connsiteY12" fmla="*/ 238206 h 1227185"/>
              <a:gd name="connsiteX13" fmla="*/ 3488427 w 4223533"/>
              <a:gd name="connsiteY13" fmla="*/ 199785 h 1227185"/>
              <a:gd name="connsiteX14" fmla="*/ 3547338 w 4223533"/>
              <a:gd name="connsiteY14" fmla="*/ 166488 h 1227185"/>
              <a:gd name="connsiteX15" fmla="*/ 3688212 w 4223533"/>
              <a:gd name="connsiteY15" fmla="*/ 140874 h 1227185"/>
              <a:gd name="connsiteX16" fmla="*/ 3744562 w 4223533"/>
              <a:gd name="connsiteY16" fmla="*/ 140874 h 1227185"/>
              <a:gd name="connsiteX17" fmla="*/ 3803473 w 4223533"/>
              <a:gd name="connsiteY17" fmla="*/ 94770 h 1227185"/>
              <a:gd name="connsiteX18" fmla="*/ 3862383 w 4223533"/>
              <a:gd name="connsiteY18" fmla="*/ 53789 h 1227185"/>
              <a:gd name="connsiteX19" fmla="*/ 3962276 w 4223533"/>
              <a:gd name="connsiteY19" fmla="*/ 10246 h 1227185"/>
              <a:gd name="connsiteX20" fmla="*/ 4033994 w 4223533"/>
              <a:gd name="connsiteY20" fmla="*/ 17930 h 1227185"/>
              <a:gd name="connsiteX21" fmla="*/ 4223533 w 4223533"/>
              <a:gd name="connsiteY21" fmla="*/ 12807 h 1227185"/>
              <a:gd name="connsiteX22" fmla="*/ 4133886 w 4223533"/>
              <a:gd name="connsiteY22" fmla="*/ 84525 h 1227185"/>
              <a:gd name="connsiteX23" fmla="*/ 4087782 w 4223533"/>
              <a:gd name="connsiteY23" fmla="*/ 148558 h 1227185"/>
              <a:gd name="connsiteX24" fmla="*/ 4131325 w 4223533"/>
              <a:gd name="connsiteY24" fmla="*/ 199785 h 1227185"/>
              <a:gd name="connsiteX25" fmla="*/ 4144131 w 4223533"/>
              <a:gd name="connsiteY25" fmla="*/ 217715 h 1227185"/>
              <a:gd name="connsiteX26" fmla="*/ 4151815 w 4223533"/>
              <a:gd name="connsiteY26" fmla="*/ 225399 h 1227185"/>
              <a:gd name="connsiteX27" fmla="*/ 4172306 w 4223533"/>
              <a:gd name="connsiteY27" fmla="*/ 258696 h 1227185"/>
              <a:gd name="connsiteX28" fmla="*/ 4162061 w 4223533"/>
              <a:gd name="connsiteY28" fmla="*/ 261258 h 1227185"/>
              <a:gd name="connsiteX29" fmla="*/ 4154377 w 4223533"/>
              <a:gd name="connsiteY29" fmla="*/ 263819 h 1227185"/>
              <a:gd name="connsiteX30" fmla="*/ 4144131 w 4223533"/>
              <a:gd name="connsiteY30" fmla="*/ 266380 h 1227185"/>
              <a:gd name="connsiteX31" fmla="*/ 4108273 w 4223533"/>
              <a:gd name="connsiteY31" fmla="*/ 279187 h 1227185"/>
              <a:gd name="connsiteX32" fmla="*/ 4100588 w 4223533"/>
              <a:gd name="connsiteY32" fmla="*/ 286871 h 1227185"/>
              <a:gd name="connsiteX33" fmla="*/ 4092904 w 4223533"/>
              <a:gd name="connsiteY33" fmla="*/ 289432 h 1227185"/>
              <a:gd name="connsiteX34" fmla="*/ 4087782 w 4223533"/>
              <a:gd name="connsiteY34" fmla="*/ 291994 h 1227185"/>
              <a:gd name="connsiteX35" fmla="*/ 4033994 w 4223533"/>
              <a:gd name="connsiteY35" fmla="*/ 327853 h 1227185"/>
              <a:gd name="connsiteX36" fmla="*/ 3987889 w 4223533"/>
              <a:gd name="connsiteY36" fmla="*/ 363711 h 1227185"/>
              <a:gd name="connsiteX37" fmla="*/ 3936662 w 4223533"/>
              <a:gd name="connsiteY37" fmla="*/ 414938 h 1227185"/>
              <a:gd name="connsiteX38" fmla="*/ 3847015 w 4223533"/>
              <a:gd name="connsiteY38" fmla="*/ 517392 h 1227185"/>
              <a:gd name="connsiteX39" fmla="*/ 3762491 w 4223533"/>
              <a:gd name="connsiteY39" fmla="*/ 614723 h 1227185"/>
              <a:gd name="connsiteX40" fmla="*/ 3759930 w 4223533"/>
              <a:gd name="connsiteY40" fmla="*/ 627530 h 1227185"/>
              <a:gd name="connsiteX41" fmla="*/ 3695896 w 4223533"/>
              <a:gd name="connsiteY41" fmla="*/ 676195 h 1227185"/>
              <a:gd name="connsiteX42" fmla="*/ 3560145 w 4223533"/>
              <a:gd name="connsiteY42" fmla="*/ 740229 h 1227185"/>
              <a:gd name="connsiteX43" fmla="*/ 3555022 w 4223533"/>
              <a:gd name="connsiteY43" fmla="*/ 750474 h 1227185"/>
              <a:gd name="connsiteX44" fmla="*/ 3544777 w 4223533"/>
              <a:gd name="connsiteY44" fmla="*/ 760720 h 1227185"/>
              <a:gd name="connsiteX45" fmla="*/ 3406464 w 4223533"/>
              <a:gd name="connsiteY45" fmla="*/ 750474 h 1227185"/>
              <a:gd name="connsiteX46" fmla="*/ 3398780 w 4223533"/>
              <a:gd name="connsiteY46" fmla="*/ 747913 h 1227185"/>
              <a:gd name="connsiteX47" fmla="*/ 3388535 w 4223533"/>
              <a:gd name="connsiteY47" fmla="*/ 742790 h 1227185"/>
              <a:gd name="connsiteX48" fmla="*/ 3304010 w 4223533"/>
              <a:gd name="connsiteY48" fmla="*/ 678757 h 1227185"/>
              <a:gd name="connsiteX49" fmla="*/ 3178504 w 4223533"/>
              <a:gd name="connsiteY49" fmla="*/ 632653 h 1227185"/>
              <a:gd name="connsiteX50" fmla="*/ 3004333 w 4223533"/>
              <a:gd name="connsiteY50" fmla="*/ 601916 h 1227185"/>
              <a:gd name="connsiteX51" fmla="*/ 2881388 w 4223533"/>
              <a:gd name="connsiteY51" fmla="*/ 591671 h 1227185"/>
              <a:gd name="connsiteX52" fmla="*/ 2778935 w 4223533"/>
              <a:gd name="connsiteY52" fmla="*/ 604478 h 1227185"/>
              <a:gd name="connsiteX53" fmla="*/ 2650867 w 4223533"/>
              <a:gd name="connsiteY53" fmla="*/ 578864 h 1227185"/>
              <a:gd name="connsiteX54" fmla="*/ 2469012 w 4223533"/>
              <a:gd name="connsiteY54" fmla="*/ 540444 h 1227185"/>
              <a:gd name="connsiteX55" fmla="*/ 2366558 w 4223533"/>
              <a:gd name="connsiteY55" fmla="*/ 512269 h 1227185"/>
              <a:gd name="connsiteX56" fmla="*/ 2266666 w 4223533"/>
              <a:gd name="connsiteY56" fmla="*/ 471288 h 1227185"/>
              <a:gd name="connsiteX57" fmla="*/ 2200071 w 4223533"/>
              <a:gd name="connsiteY57" fmla="*/ 466165 h 1227185"/>
              <a:gd name="connsiteX58" fmla="*/ 2148844 w 4223533"/>
              <a:gd name="connsiteY58" fmla="*/ 440552 h 1227185"/>
              <a:gd name="connsiteX59" fmla="*/ 2054074 w 4223533"/>
              <a:gd name="connsiteY59" fmla="*/ 402132 h 1227185"/>
              <a:gd name="connsiteX60" fmla="*/ 1997725 w 4223533"/>
              <a:gd name="connsiteY60" fmla="*/ 391886 h 1227185"/>
              <a:gd name="connsiteX61" fmla="*/ 1910639 w 4223533"/>
              <a:gd name="connsiteY61" fmla="*/ 402132 h 1227185"/>
              <a:gd name="connsiteX62" fmla="*/ 1874780 w 4223533"/>
              <a:gd name="connsiteY62" fmla="*/ 399570 h 1227185"/>
              <a:gd name="connsiteX63" fmla="*/ 1805624 w 4223533"/>
              <a:gd name="connsiteY63" fmla="*/ 427745 h 1227185"/>
              <a:gd name="connsiteX64" fmla="*/ 1710854 w 4223533"/>
              <a:gd name="connsiteY64" fmla="*/ 461043 h 1227185"/>
              <a:gd name="connsiteX65" fmla="*/ 1618646 w 4223533"/>
              <a:gd name="connsiteY65" fmla="*/ 484095 h 1227185"/>
              <a:gd name="connsiteX66" fmla="*/ 1557173 w 4223533"/>
              <a:gd name="connsiteY66" fmla="*/ 499463 h 1227185"/>
              <a:gd name="connsiteX67" fmla="*/ 1413738 w 4223533"/>
              <a:gd name="connsiteY67" fmla="*/ 583987 h 1227185"/>
              <a:gd name="connsiteX68" fmla="*/ 1313846 w 4223533"/>
              <a:gd name="connsiteY68" fmla="*/ 653143 h 1227185"/>
              <a:gd name="connsiteX69" fmla="*/ 1193462 w 4223533"/>
              <a:gd name="connsiteY69" fmla="*/ 706932 h 1227185"/>
              <a:gd name="connsiteX70" fmla="*/ 1124306 w 4223533"/>
              <a:gd name="connsiteY70" fmla="*/ 763281 h 1227185"/>
              <a:gd name="connsiteX71" fmla="*/ 1119183 w 4223533"/>
              <a:gd name="connsiteY71" fmla="*/ 770965 h 1227185"/>
              <a:gd name="connsiteX72" fmla="*/ 1055150 w 4223533"/>
              <a:gd name="connsiteY72" fmla="*/ 868296 h 1227185"/>
              <a:gd name="connsiteX73" fmla="*/ 988555 w 4223533"/>
              <a:gd name="connsiteY73" fmla="*/ 858051 h 1227185"/>
              <a:gd name="connsiteX74" fmla="*/ 921960 w 4223533"/>
              <a:gd name="connsiteY74" fmla="*/ 768404 h 1227185"/>
              <a:gd name="connsiteX75" fmla="*/ 49024 w 4223533"/>
              <a:gd name="connsiteY75" fmla="*/ 1227185 h 1227185"/>
              <a:gd name="connsiteX76" fmla="*/ 286111 w 4223533"/>
              <a:gd name="connsiteY76" fmla="*/ 905294 h 1227185"/>
              <a:gd name="connsiteX77" fmla="*/ 737543 w 4223533"/>
              <a:gd name="connsiteY77" fmla="*/ 379079 h 1227185"/>
              <a:gd name="connsiteX78" fmla="*/ 829752 w 4223533"/>
              <a:gd name="connsiteY78" fmla="*/ 220276 h 1227185"/>
              <a:gd name="connsiteX79" fmla="*/ 888662 w 4223533"/>
              <a:gd name="connsiteY79" fmla="*/ 148558 h 1227185"/>
              <a:gd name="connsiteX80" fmla="*/ 916837 w 4223533"/>
              <a:gd name="connsiteY80" fmla="*/ 94770 h 1227185"/>
              <a:gd name="connsiteX81" fmla="*/ 973187 w 4223533"/>
              <a:gd name="connsiteY81" fmla="*/ 35859 h 1227185"/>
              <a:gd name="connsiteX82" fmla="*/ 1078202 w 4223533"/>
              <a:gd name="connsiteY82" fmla="*/ 12807 h 1227185"/>
              <a:gd name="connsiteX83" fmla="*/ 2282034 w 4223533"/>
              <a:gd name="connsiteY83" fmla="*/ 0 h 1227185"/>
              <a:gd name="connsiteX84" fmla="*/ 2192387 w 4223533"/>
              <a:gd name="connsiteY84" fmla="*/ 94770 h 1227185"/>
              <a:gd name="connsiteX85" fmla="*/ 2166773 w 4223533"/>
              <a:gd name="connsiteY85" fmla="*/ 156243 h 1227185"/>
              <a:gd name="connsiteX86" fmla="*/ 2192387 w 4223533"/>
              <a:gd name="connsiteY86" fmla="*/ 212592 h 1227185"/>
              <a:gd name="connsiteX87" fmla="*/ 2253859 w 4223533"/>
              <a:gd name="connsiteY87" fmla="*/ 245890 h 1227185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868296 h 1482760"/>
              <a:gd name="connsiteX73" fmla="*/ 988555 w 4223533"/>
              <a:gd name="connsiteY73" fmla="*/ 858051 h 1482760"/>
              <a:gd name="connsiteX74" fmla="*/ 493300 w 4223533"/>
              <a:gd name="connsiteY74" fmla="*/ 1482760 h 1482760"/>
              <a:gd name="connsiteX75" fmla="*/ 49024 w 4223533"/>
              <a:gd name="connsiteY75" fmla="*/ 1227185 h 1482760"/>
              <a:gd name="connsiteX76" fmla="*/ 286111 w 4223533"/>
              <a:gd name="connsiteY76" fmla="*/ 905294 h 1482760"/>
              <a:gd name="connsiteX77" fmla="*/ 737543 w 4223533"/>
              <a:gd name="connsiteY77" fmla="*/ 379079 h 1482760"/>
              <a:gd name="connsiteX78" fmla="*/ 829752 w 4223533"/>
              <a:gd name="connsiteY78" fmla="*/ 220276 h 1482760"/>
              <a:gd name="connsiteX79" fmla="*/ 888662 w 4223533"/>
              <a:gd name="connsiteY79" fmla="*/ 148558 h 1482760"/>
              <a:gd name="connsiteX80" fmla="*/ 916837 w 4223533"/>
              <a:gd name="connsiteY80" fmla="*/ 94770 h 1482760"/>
              <a:gd name="connsiteX81" fmla="*/ 973187 w 4223533"/>
              <a:gd name="connsiteY81" fmla="*/ 35859 h 1482760"/>
              <a:gd name="connsiteX82" fmla="*/ 1078202 w 4223533"/>
              <a:gd name="connsiteY82" fmla="*/ 12807 h 1482760"/>
              <a:gd name="connsiteX83" fmla="*/ 2282034 w 4223533"/>
              <a:gd name="connsiteY83" fmla="*/ 0 h 1482760"/>
              <a:gd name="connsiteX84" fmla="*/ 2192387 w 4223533"/>
              <a:gd name="connsiteY84" fmla="*/ 94770 h 1482760"/>
              <a:gd name="connsiteX85" fmla="*/ 2166773 w 4223533"/>
              <a:gd name="connsiteY85" fmla="*/ 156243 h 1482760"/>
              <a:gd name="connsiteX86" fmla="*/ 2192387 w 4223533"/>
              <a:gd name="connsiteY86" fmla="*/ 212592 h 1482760"/>
              <a:gd name="connsiteX87" fmla="*/ 2253859 w 4223533"/>
              <a:gd name="connsiteY87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868296 h 1482760"/>
              <a:gd name="connsiteX73" fmla="*/ 917085 w 4223533"/>
              <a:gd name="connsiteY73" fmla="*/ 1143779 h 1482760"/>
              <a:gd name="connsiteX74" fmla="*/ 493300 w 4223533"/>
              <a:gd name="connsiteY74" fmla="*/ 1482760 h 1482760"/>
              <a:gd name="connsiteX75" fmla="*/ 49024 w 4223533"/>
              <a:gd name="connsiteY75" fmla="*/ 1227185 h 1482760"/>
              <a:gd name="connsiteX76" fmla="*/ 286111 w 4223533"/>
              <a:gd name="connsiteY76" fmla="*/ 905294 h 1482760"/>
              <a:gd name="connsiteX77" fmla="*/ 737543 w 4223533"/>
              <a:gd name="connsiteY77" fmla="*/ 379079 h 1482760"/>
              <a:gd name="connsiteX78" fmla="*/ 829752 w 4223533"/>
              <a:gd name="connsiteY78" fmla="*/ 220276 h 1482760"/>
              <a:gd name="connsiteX79" fmla="*/ 888662 w 4223533"/>
              <a:gd name="connsiteY79" fmla="*/ 148558 h 1482760"/>
              <a:gd name="connsiteX80" fmla="*/ 916837 w 4223533"/>
              <a:gd name="connsiteY80" fmla="*/ 94770 h 1482760"/>
              <a:gd name="connsiteX81" fmla="*/ 973187 w 4223533"/>
              <a:gd name="connsiteY81" fmla="*/ 35859 h 1482760"/>
              <a:gd name="connsiteX82" fmla="*/ 1078202 w 4223533"/>
              <a:gd name="connsiteY82" fmla="*/ 12807 h 1482760"/>
              <a:gd name="connsiteX83" fmla="*/ 2282034 w 4223533"/>
              <a:gd name="connsiteY83" fmla="*/ 0 h 1482760"/>
              <a:gd name="connsiteX84" fmla="*/ 2192387 w 4223533"/>
              <a:gd name="connsiteY84" fmla="*/ 94770 h 1482760"/>
              <a:gd name="connsiteX85" fmla="*/ 2166773 w 4223533"/>
              <a:gd name="connsiteY85" fmla="*/ 156243 h 1482760"/>
              <a:gd name="connsiteX86" fmla="*/ 2192387 w 4223533"/>
              <a:gd name="connsiteY86" fmla="*/ 212592 h 1482760"/>
              <a:gd name="connsiteX87" fmla="*/ 2253859 w 4223533"/>
              <a:gd name="connsiteY87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868296 h 1482760"/>
              <a:gd name="connsiteX73" fmla="*/ 917085 w 4223533"/>
              <a:gd name="connsiteY73" fmla="*/ 1143779 h 1482760"/>
              <a:gd name="connsiteX74" fmla="*/ 493300 w 4223533"/>
              <a:gd name="connsiteY74" fmla="*/ 1482760 h 1482760"/>
              <a:gd name="connsiteX75" fmla="*/ 276502 w 4223533"/>
              <a:gd name="connsiteY75" fmla="*/ 1434049 h 1482760"/>
              <a:gd name="connsiteX76" fmla="*/ 49024 w 4223533"/>
              <a:gd name="connsiteY76" fmla="*/ 1227185 h 1482760"/>
              <a:gd name="connsiteX77" fmla="*/ 286111 w 4223533"/>
              <a:gd name="connsiteY77" fmla="*/ 905294 h 1482760"/>
              <a:gd name="connsiteX78" fmla="*/ 737543 w 4223533"/>
              <a:gd name="connsiteY78" fmla="*/ 379079 h 1482760"/>
              <a:gd name="connsiteX79" fmla="*/ 829752 w 4223533"/>
              <a:gd name="connsiteY79" fmla="*/ 220276 h 1482760"/>
              <a:gd name="connsiteX80" fmla="*/ 888662 w 4223533"/>
              <a:gd name="connsiteY80" fmla="*/ 148558 h 1482760"/>
              <a:gd name="connsiteX81" fmla="*/ 916837 w 4223533"/>
              <a:gd name="connsiteY81" fmla="*/ 94770 h 1482760"/>
              <a:gd name="connsiteX82" fmla="*/ 973187 w 4223533"/>
              <a:gd name="connsiteY82" fmla="*/ 35859 h 1482760"/>
              <a:gd name="connsiteX83" fmla="*/ 1078202 w 4223533"/>
              <a:gd name="connsiteY83" fmla="*/ 12807 h 1482760"/>
              <a:gd name="connsiteX84" fmla="*/ 2282034 w 4223533"/>
              <a:gd name="connsiteY84" fmla="*/ 0 h 1482760"/>
              <a:gd name="connsiteX85" fmla="*/ 2192387 w 4223533"/>
              <a:gd name="connsiteY85" fmla="*/ 94770 h 1482760"/>
              <a:gd name="connsiteX86" fmla="*/ 2166773 w 4223533"/>
              <a:gd name="connsiteY86" fmla="*/ 156243 h 1482760"/>
              <a:gd name="connsiteX87" fmla="*/ 2192387 w 4223533"/>
              <a:gd name="connsiteY87" fmla="*/ 212592 h 1482760"/>
              <a:gd name="connsiteX88" fmla="*/ 2253859 w 4223533"/>
              <a:gd name="connsiteY88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868296 h 1482760"/>
              <a:gd name="connsiteX73" fmla="*/ 983681 w 4223533"/>
              <a:gd name="connsiteY73" fmla="*/ 807079 h 1482760"/>
              <a:gd name="connsiteX74" fmla="*/ 917085 w 4223533"/>
              <a:gd name="connsiteY74" fmla="*/ 1143779 h 1482760"/>
              <a:gd name="connsiteX75" fmla="*/ 493300 w 4223533"/>
              <a:gd name="connsiteY75" fmla="*/ 1482760 h 1482760"/>
              <a:gd name="connsiteX76" fmla="*/ 276502 w 4223533"/>
              <a:gd name="connsiteY76" fmla="*/ 1434049 h 1482760"/>
              <a:gd name="connsiteX77" fmla="*/ 49024 w 4223533"/>
              <a:gd name="connsiteY77" fmla="*/ 1227185 h 1482760"/>
              <a:gd name="connsiteX78" fmla="*/ 286111 w 4223533"/>
              <a:gd name="connsiteY78" fmla="*/ 905294 h 1482760"/>
              <a:gd name="connsiteX79" fmla="*/ 737543 w 4223533"/>
              <a:gd name="connsiteY79" fmla="*/ 379079 h 1482760"/>
              <a:gd name="connsiteX80" fmla="*/ 829752 w 4223533"/>
              <a:gd name="connsiteY80" fmla="*/ 220276 h 1482760"/>
              <a:gd name="connsiteX81" fmla="*/ 888662 w 4223533"/>
              <a:gd name="connsiteY81" fmla="*/ 148558 h 1482760"/>
              <a:gd name="connsiteX82" fmla="*/ 916837 w 4223533"/>
              <a:gd name="connsiteY82" fmla="*/ 94770 h 1482760"/>
              <a:gd name="connsiteX83" fmla="*/ 973187 w 4223533"/>
              <a:gd name="connsiteY83" fmla="*/ 35859 h 1482760"/>
              <a:gd name="connsiteX84" fmla="*/ 1078202 w 4223533"/>
              <a:gd name="connsiteY84" fmla="*/ 12807 h 1482760"/>
              <a:gd name="connsiteX85" fmla="*/ 2282034 w 4223533"/>
              <a:gd name="connsiteY85" fmla="*/ 0 h 1482760"/>
              <a:gd name="connsiteX86" fmla="*/ 2192387 w 4223533"/>
              <a:gd name="connsiteY86" fmla="*/ 94770 h 1482760"/>
              <a:gd name="connsiteX87" fmla="*/ 2166773 w 4223533"/>
              <a:gd name="connsiteY87" fmla="*/ 156243 h 1482760"/>
              <a:gd name="connsiteX88" fmla="*/ 2192387 w 4223533"/>
              <a:gd name="connsiteY88" fmla="*/ 212592 h 1482760"/>
              <a:gd name="connsiteX89" fmla="*/ 2253859 w 4223533"/>
              <a:gd name="connsiteY89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17085 w 4223533"/>
              <a:gd name="connsiteY74" fmla="*/ 1143779 h 1482760"/>
              <a:gd name="connsiteX75" fmla="*/ 493300 w 4223533"/>
              <a:gd name="connsiteY75" fmla="*/ 1482760 h 1482760"/>
              <a:gd name="connsiteX76" fmla="*/ 276502 w 4223533"/>
              <a:gd name="connsiteY76" fmla="*/ 1434049 h 1482760"/>
              <a:gd name="connsiteX77" fmla="*/ 49024 w 4223533"/>
              <a:gd name="connsiteY77" fmla="*/ 1227185 h 1482760"/>
              <a:gd name="connsiteX78" fmla="*/ 286111 w 4223533"/>
              <a:gd name="connsiteY78" fmla="*/ 905294 h 1482760"/>
              <a:gd name="connsiteX79" fmla="*/ 737543 w 4223533"/>
              <a:gd name="connsiteY79" fmla="*/ 379079 h 1482760"/>
              <a:gd name="connsiteX80" fmla="*/ 829752 w 4223533"/>
              <a:gd name="connsiteY80" fmla="*/ 220276 h 1482760"/>
              <a:gd name="connsiteX81" fmla="*/ 888662 w 4223533"/>
              <a:gd name="connsiteY81" fmla="*/ 148558 h 1482760"/>
              <a:gd name="connsiteX82" fmla="*/ 916837 w 4223533"/>
              <a:gd name="connsiteY82" fmla="*/ 94770 h 1482760"/>
              <a:gd name="connsiteX83" fmla="*/ 973187 w 4223533"/>
              <a:gd name="connsiteY83" fmla="*/ 35859 h 1482760"/>
              <a:gd name="connsiteX84" fmla="*/ 1078202 w 4223533"/>
              <a:gd name="connsiteY84" fmla="*/ 12807 h 1482760"/>
              <a:gd name="connsiteX85" fmla="*/ 2282034 w 4223533"/>
              <a:gd name="connsiteY85" fmla="*/ 0 h 1482760"/>
              <a:gd name="connsiteX86" fmla="*/ 2192387 w 4223533"/>
              <a:gd name="connsiteY86" fmla="*/ 94770 h 1482760"/>
              <a:gd name="connsiteX87" fmla="*/ 2166773 w 4223533"/>
              <a:gd name="connsiteY87" fmla="*/ 156243 h 1482760"/>
              <a:gd name="connsiteX88" fmla="*/ 2192387 w 4223533"/>
              <a:gd name="connsiteY88" fmla="*/ 212592 h 1482760"/>
              <a:gd name="connsiteX89" fmla="*/ 2253859 w 4223533"/>
              <a:gd name="connsiteY89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1049716 w 4223533"/>
              <a:gd name="connsiteY74" fmla="*/ 1319672 h 1482760"/>
              <a:gd name="connsiteX75" fmla="*/ 917085 w 4223533"/>
              <a:gd name="connsiteY75" fmla="*/ 1143779 h 1482760"/>
              <a:gd name="connsiteX76" fmla="*/ 493300 w 4223533"/>
              <a:gd name="connsiteY76" fmla="*/ 1482760 h 1482760"/>
              <a:gd name="connsiteX77" fmla="*/ 276502 w 4223533"/>
              <a:gd name="connsiteY77" fmla="*/ 1434049 h 1482760"/>
              <a:gd name="connsiteX78" fmla="*/ 49024 w 4223533"/>
              <a:gd name="connsiteY78" fmla="*/ 1227185 h 1482760"/>
              <a:gd name="connsiteX79" fmla="*/ 286111 w 4223533"/>
              <a:gd name="connsiteY79" fmla="*/ 905294 h 1482760"/>
              <a:gd name="connsiteX80" fmla="*/ 737543 w 4223533"/>
              <a:gd name="connsiteY80" fmla="*/ 379079 h 1482760"/>
              <a:gd name="connsiteX81" fmla="*/ 829752 w 4223533"/>
              <a:gd name="connsiteY81" fmla="*/ 220276 h 1482760"/>
              <a:gd name="connsiteX82" fmla="*/ 888662 w 4223533"/>
              <a:gd name="connsiteY82" fmla="*/ 148558 h 1482760"/>
              <a:gd name="connsiteX83" fmla="*/ 916837 w 4223533"/>
              <a:gd name="connsiteY83" fmla="*/ 94770 h 1482760"/>
              <a:gd name="connsiteX84" fmla="*/ 973187 w 4223533"/>
              <a:gd name="connsiteY84" fmla="*/ 35859 h 1482760"/>
              <a:gd name="connsiteX85" fmla="*/ 1078202 w 4223533"/>
              <a:gd name="connsiteY85" fmla="*/ 12807 h 1482760"/>
              <a:gd name="connsiteX86" fmla="*/ 2282034 w 4223533"/>
              <a:gd name="connsiteY86" fmla="*/ 0 h 1482760"/>
              <a:gd name="connsiteX87" fmla="*/ 2192387 w 4223533"/>
              <a:gd name="connsiteY87" fmla="*/ 94770 h 1482760"/>
              <a:gd name="connsiteX88" fmla="*/ 2166773 w 4223533"/>
              <a:gd name="connsiteY88" fmla="*/ 156243 h 1482760"/>
              <a:gd name="connsiteX89" fmla="*/ 2192387 w 4223533"/>
              <a:gd name="connsiteY89" fmla="*/ 212592 h 1482760"/>
              <a:gd name="connsiteX90" fmla="*/ 2253859 w 4223533"/>
              <a:gd name="connsiteY90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1057401 w 4223533"/>
              <a:gd name="connsiteY74" fmla="*/ 817068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1057401 w 4223533"/>
              <a:gd name="connsiteY75" fmla="*/ 817068 h 1482760"/>
              <a:gd name="connsiteX76" fmla="*/ 1131400 w 4223533"/>
              <a:gd name="connsiteY76" fmla="*/ 965043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80872 w 4223533"/>
              <a:gd name="connsiteY75" fmla="*/ 801700 h 1482760"/>
              <a:gd name="connsiteX76" fmla="*/ 1057401 w 4223533"/>
              <a:gd name="connsiteY76" fmla="*/ 817068 h 1482760"/>
              <a:gd name="connsiteX77" fmla="*/ 1131400 w 4223533"/>
              <a:gd name="connsiteY77" fmla="*/ 965043 h 1482760"/>
              <a:gd name="connsiteX78" fmla="*/ 1049716 w 4223533"/>
              <a:gd name="connsiteY78" fmla="*/ 1319672 h 1482760"/>
              <a:gd name="connsiteX79" fmla="*/ 917085 w 4223533"/>
              <a:gd name="connsiteY79" fmla="*/ 1143779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80872 w 4223533"/>
              <a:gd name="connsiteY75" fmla="*/ 801700 h 1482760"/>
              <a:gd name="connsiteX76" fmla="*/ 975749 w 4223533"/>
              <a:gd name="connsiteY76" fmla="*/ 791455 h 1482760"/>
              <a:gd name="connsiteX77" fmla="*/ 1057401 w 4223533"/>
              <a:gd name="connsiteY77" fmla="*/ 817068 h 1482760"/>
              <a:gd name="connsiteX78" fmla="*/ 1131400 w 4223533"/>
              <a:gd name="connsiteY78" fmla="*/ 965043 h 1482760"/>
              <a:gd name="connsiteX79" fmla="*/ 1049716 w 4223533"/>
              <a:gd name="connsiteY79" fmla="*/ 1319672 h 1482760"/>
              <a:gd name="connsiteX80" fmla="*/ 917085 w 4223533"/>
              <a:gd name="connsiteY80" fmla="*/ 1143779 h 1482760"/>
              <a:gd name="connsiteX81" fmla="*/ 493300 w 4223533"/>
              <a:gd name="connsiteY81" fmla="*/ 1482760 h 1482760"/>
              <a:gd name="connsiteX82" fmla="*/ 276502 w 4223533"/>
              <a:gd name="connsiteY82" fmla="*/ 1434049 h 1482760"/>
              <a:gd name="connsiteX83" fmla="*/ 49024 w 4223533"/>
              <a:gd name="connsiteY83" fmla="*/ 1227185 h 1482760"/>
              <a:gd name="connsiteX84" fmla="*/ 286111 w 4223533"/>
              <a:gd name="connsiteY84" fmla="*/ 905294 h 1482760"/>
              <a:gd name="connsiteX85" fmla="*/ 737543 w 4223533"/>
              <a:gd name="connsiteY85" fmla="*/ 379079 h 1482760"/>
              <a:gd name="connsiteX86" fmla="*/ 829752 w 4223533"/>
              <a:gd name="connsiteY86" fmla="*/ 220276 h 1482760"/>
              <a:gd name="connsiteX87" fmla="*/ 888662 w 4223533"/>
              <a:gd name="connsiteY87" fmla="*/ 148558 h 1482760"/>
              <a:gd name="connsiteX88" fmla="*/ 916837 w 4223533"/>
              <a:gd name="connsiteY88" fmla="*/ 94770 h 1482760"/>
              <a:gd name="connsiteX89" fmla="*/ 973187 w 4223533"/>
              <a:gd name="connsiteY89" fmla="*/ 35859 h 1482760"/>
              <a:gd name="connsiteX90" fmla="*/ 1078202 w 4223533"/>
              <a:gd name="connsiteY90" fmla="*/ 12807 h 1482760"/>
              <a:gd name="connsiteX91" fmla="*/ 2282034 w 4223533"/>
              <a:gd name="connsiteY91" fmla="*/ 0 h 1482760"/>
              <a:gd name="connsiteX92" fmla="*/ 2192387 w 4223533"/>
              <a:gd name="connsiteY92" fmla="*/ 94770 h 1482760"/>
              <a:gd name="connsiteX93" fmla="*/ 2166773 w 4223533"/>
              <a:gd name="connsiteY93" fmla="*/ 156243 h 1482760"/>
              <a:gd name="connsiteX94" fmla="*/ 2192387 w 4223533"/>
              <a:gd name="connsiteY94" fmla="*/ 212592 h 1482760"/>
              <a:gd name="connsiteX95" fmla="*/ 2253859 w 4223533"/>
              <a:gd name="connsiteY95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80872 w 4223533"/>
              <a:gd name="connsiteY75" fmla="*/ 801700 h 1482760"/>
              <a:gd name="connsiteX76" fmla="*/ 975749 w 4223533"/>
              <a:gd name="connsiteY76" fmla="*/ 791455 h 1482760"/>
              <a:gd name="connsiteX77" fmla="*/ 1057401 w 4223533"/>
              <a:gd name="connsiteY77" fmla="*/ 817068 h 1482760"/>
              <a:gd name="connsiteX78" fmla="*/ 1001363 w 4223533"/>
              <a:gd name="connsiteY78" fmla="*/ 799139 h 1482760"/>
              <a:gd name="connsiteX79" fmla="*/ 1131400 w 4223533"/>
              <a:gd name="connsiteY79" fmla="*/ 965043 h 1482760"/>
              <a:gd name="connsiteX80" fmla="*/ 1049716 w 4223533"/>
              <a:gd name="connsiteY80" fmla="*/ 1319672 h 1482760"/>
              <a:gd name="connsiteX81" fmla="*/ 917085 w 4223533"/>
              <a:gd name="connsiteY81" fmla="*/ 1143779 h 1482760"/>
              <a:gd name="connsiteX82" fmla="*/ 493300 w 4223533"/>
              <a:gd name="connsiteY82" fmla="*/ 1482760 h 1482760"/>
              <a:gd name="connsiteX83" fmla="*/ 276502 w 4223533"/>
              <a:gd name="connsiteY83" fmla="*/ 1434049 h 1482760"/>
              <a:gd name="connsiteX84" fmla="*/ 49024 w 4223533"/>
              <a:gd name="connsiteY84" fmla="*/ 1227185 h 1482760"/>
              <a:gd name="connsiteX85" fmla="*/ 286111 w 4223533"/>
              <a:gd name="connsiteY85" fmla="*/ 905294 h 1482760"/>
              <a:gd name="connsiteX86" fmla="*/ 737543 w 4223533"/>
              <a:gd name="connsiteY86" fmla="*/ 379079 h 1482760"/>
              <a:gd name="connsiteX87" fmla="*/ 829752 w 4223533"/>
              <a:gd name="connsiteY87" fmla="*/ 220276 h 1482760"/>
              <a:gd name="connsiteX88" fmla="*/ 888662 w 4223533"/>
              <a:gd name="connsiteY88" fmla="*/ 148558 h 1482760"/>
              <a:gd name="connsiteX89" fmla="*/ 916837 w 4223533"/>
              <a:gd name="connsiteY89" fmla="*/ 94770 h 1482760"/>
              <a:gd name="connsiteX90" fmla="*/ 973187 w 4223533"/>
              <a:gd name="connsiteY90" fmla="*/ 35859 h 1482760"/>
              <a:gd name="connsiteX91" fmla="*/ 1078202 w 4223533"/>
              <a:gd name="connsiteY91" fmla="*/ 12807 h 1482760"/>
              <a:gd name="connsiteX92" fmla="*/ 2282034 w 4223533"/>
              <a:gd name="connsiteY92" fmla="*/ 0 h 1482760"/>
              <a:gd name="connsiteX93" fmla="*/ 2192387 w 4223533"/>
              <a:gd name="connsiteY93" fmla="*/ 94770 h 1482760"/>
              <a:gd name="connsiteX94" fmla="*/ 2166773 w 4223533"/>
              <a:gd name="connsiteY94" fmla="*/ 156243 h 1482760"/>
              <a:gd name="connsiteX95" fmla="*/ 2192387 w 4223533"/>
              <a:gd name="connsiteY95" fmla="*/ 212592 h 1482760"/>
              <a:gd name="connsiteX96" fmla="*/ 2253859 w 4223533"/>
              <a:gd name="connsiteY96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80872 w 4223533"/>
              <a:gd name="connsiteY75" fmla="*/ 801700 h 1482760"/>
              <a:gd name="connsiteX76" fmla="*/ 975749 w 4223533"/>
              <a:gd name="connsiteY76" fmla="*/ 791455 h 1482760"/>
              <a:gd name="connsiteX77" fmla="*/ 1057401 w 4223533"/>
              <a:gd name="connsiteY77" fmla="*/ 817068 h 1482760"/>
              <a:gd name="connsiteX78" fmla="*/ 1131400 w 4223533"/>
              <a:gd name="connsiteY78" fmla="*/ 965043 h 1482760"/>
              <a:gd name="connsiteX79" fmla="*/ 1049716 w 4223533"/>
              <a:gd name="connsiteY79" fmla="*/ 1319672 h 1482760"/>
              <a:gd name="connsiteX80" fmla="*/ 917085 w 4223533"/>
              <a:gd name="connsiteY80" fmla="*/ 1143779 h 1482760"/>
              <a:gd name="connsiteX81" fmla="*/ 493300 w 4223533"/>
              <a:gd name="connsiteY81" fmla="*/ 1482760 h 1482760"/>
              <a:gd name="connsiteX82" fmla="*/ 276502 w 4223533"/>
              <a:gd name="connsiteY82" fmla="*/ 1434049 h 1482760"/>
              <a:gd name="connsiteX83" fmla="*/ 49024 w 4223533"/>
              <a:gd name="connsiteY83" fmla="*/ 1227185 h 1482760"/>
              <a:gd name="connsiteX84" fmla="*/ 286111 w 4223533"/>
              <a:gd name="connsiteY84" fmla="*/ 905294 h 1482760"/>
              <a:gd name="connsiteX85" fmla="*/ 737543 w 4223533"/>
              <a:gd name="connsiteY85" fmla="*/ 379079 h 1482760"/>
              <a:gd name="connsiteX86" fmla="*/ 829752 w 4223533"/>
              <a:gd name="connsiteY86" fmla="*/ 220276 h 1482760"/>
              <a:gd name="connsiteX87" fmla="*/ 888662 w 4223533"/>
              <a:gd name="connsiteY87" fmla="*/ 148558 h 1482760"/>
              <a:gd name="connsiteX88" fmla="*/ 916837 w 4223533"/>
              <a:gd name="connsiteY88" fmla="*/ 94770 h 1482760"/>
              <a:gd name="connsiteX89" fmla="*/ 973187 w 4223533"/>
              <a:gd name="connsiteY89" fmla="*/ 35859 h 1482760"/>
              <a:gd name="connsiteX90" fmla="*/ 1078202 w 4223533"/>
              <a:gd name="connsiteY90" fmla="*/ 12807 h 1482760"/>
              <a:gd name="connsiteX91" fmla="*/ 2282034 w 4223533"/>
              <a:gd name="connsiteY91" fmla="*/ 0 h 1482760"/>
              <a:gd name="connsiteX92" fmla="*/ 2192387 w 4223533"/>
              <a:gd name="connsiteY92" fmla="*/ 94770 h 1482760"/>
              <a:gd name="connsiteX93" fmla="*/ 2166773 w 4223533"/>
              <a:gd name="connsiteY93" fmla="*/ 156243 h 1482760"/>
              <a:gd name="connsiteX94" fmla="*/ 2192387 w 4223533"/>
              <a:gd name="connsiteY94" fmla="*/ 212592 h 1482760"/>
              <a:gd name="connsiteX95" fmla="*/ 2253859 w 4223533"/>
              <a:gd name="connsiteY95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700 h 1482760"/>
              <a:gd name="connsiteX75" fmla="*/ 975749 w 4223533"/>
              <a:gd name="connsiteY75" fmla="*/ 791455 h 1482760"/>
              <a:gd name="connsiteX76" fmla="*/ 1057401 w 4223533"/>
              <a:gd name="connsiteY76" fmla="*/ 817068 h 1482760"/>
              <a:gd name="connsiteX77" fmla="*/ 1131400 w 4223533"/>
              <a:gd name="connsiteY77" fmla="*/ 965043 h 1482760"/>
              <a:gd name="connsiteX78" fmla="*/ 1049716 w 4223533"/>
              <a:gd name="connsiteY78" fmla="*/ 1319672 h 1482760"/>
              <a:gd name="connsiteX79" fmla="*/ 917085 w 4223533"/>
              <a:gd name="connsiteY79" fmla="*/ 1143779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83433 w 4223533"/>
              <a:gd name="connsiteY74" fmla="*/ 801676 h 1482760"/>
              <a:gd name="connsiteX75" fmla="*/ 975749 w 4223533"/>
              <a:gd name="connsiteY75" fmla="*/ 791455 h 1482760"/>
              <a:gd name="connsiteX76" fmla="*/ 1057401 w 4223533"/>
              <a:gd name="connsiteY76" fmla="*/ 817068 h 1482760"/>
              <a:gd name="connsiteX77" fmla="*/ 1131400 w 4223533"/>
              <a:gd name="connsiteY77" fmla="*/ 965043 h 1482760"/>
              <a:gd name="connsiteX78" fmla="*/ 1049716 w 4223533"/>
              <a:gd name="connsiteY78" fmla="*/ 1319672 h 1482760"/>
              <a:gd name="connsiteX79" fmla="*/ 917085 w 4223533"/>
              <a:gd name="connsiteY79" fmla="*/ 1143779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975749 w 4223533"/>
              <a:gd name="connsiteY74" fmla="*/ 791455 h 1482760"/>
              <a:gd name="connsiteX75" fmla="*/ 1057401 w 4223533"/>
              <a:gd name="connsiteY75" fmla="*/ 817068 h 1482760"/>
              <a:gd name="connsiteX76" fmla="*/ 1131400 w 4223533"/>
              <a:gd name="connsiteY76" fmla="*/ 965043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983681 w 4223533"/>
              <a:gd name="connsiteY73" fmla="*/ 807079 h 1482760"/>
              <a:gd name="connsiteX74" fmla="*/ 1057401 w 4223533"/>
              <a:gd name="connsiteY74" fmla="*/ 817068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57401 w 4223533"/>
              <a:gd name="connsiteY73" fmla="*/ 817068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50028 w 4223533"/>
              <a:gd name="connsiteY73" fmla="*/ 794016 h 1482760"/>
              <a:gd name="connsiteX74" fmla="*/ 1057401 w 4223533"/>
              <a:gd name="connsiteY74" fmla="*/ 817068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57401 w 4223533"/>
              <a:gd name="connsiteY73" fmla="*/ 817068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131400 w 4223533"/>
              <a:gd name="connsiteY73" fmla="*/ 965043 h 1482760"/>
              <a:gd name="connsiteX74" fmla="*/ 1049716 w 4223533"/>
              <a:gd name="connsiteY74" fmla="*/ 1319672 h 1482760"/>
              <a:gd name="connsiteX75" fmla="*/ 917085 w 4223533"/>
              <a:gd name="connsiteY75" fmla="*/ 1143779 h 1482760"/>
              <a:gd name="connsiteX76" fmla="*/ 493300 w 4223533"/>
              <a:gd name="connsiteY76" fmla="*/ 1482760 h 1482760"/>
              <a:gd name="connsiteX77" fmla="*/ 276502 w 4223533"/>
              <a:gd name="connsiteY77" fmla="*/ 1434049 h 1482760"/>
              <a:gd name="connsiteX78" fmla="*/ 49024 w 4223533"/>
              <a:gd name="connsiteY78" fmla="*/ 1227185 h 1482760"/>
              <a:gd name="connsiteX79" fmla="*/ 286111 w 4223533"/>
              <a:gd name="connsiteY79" fmla="*/ 905294 h 1482760"/>
              <a:gd name="connsiteX80" fmla="*/ 737543 w 4223533"/>
              <a:gd name="connsiteY80" fmla="*/ 379079 h 1482760"/>
              <a:gd name="connsiteX81" fmla="*/ 829752 w 4223533"/>
              <a:gd name="connsiteY81" fmla="*/ 220276 h 1482760"/>
              <a:gd name="connsiteX82" fmla="*/ 888662 w 4223533"/>
              <a:gd name="connsiteY82" fmla="*/ 148558 h 1482760"/>
              <a:gd name="connsiteX83" fmla="*/ 916837 w 4223533"/>
              <a:gd name="connsiteY83" fmla="*/ 94770 h 1482760"/>
              <a:gd name="connsiteX84" fmla="*/ 973187 w 4223533"/>
              <a:gd name="connsiteY84" fmla="*/ 35859 h 1482760"/>
              <a:gd name="connsiteX85" fmla="*/ 1078202 w 4223533"/>
              <a:gd name="connsiteY85" fmla="*/ 12807 h 1482760"/>
              <a:gd name="connsiteX86" fmla="*/ 2282034 w 4223533"/>
              <a:gd name="connsiteY86" fmla="*/ 0 h 1482760"/>
              <a:gd name="connsiteX87" fmla="*/ 2192387 w 4223533"/>
              <a:gd name="connsiteY87" fmla="*/ 94770 h 1482760"/>
              <a:gd name="connsiteX88" fmla="*/ 2166773 w 4223533"/>
              <a:gd name="connsiteY88" fmla="*/ 156243 h 1482760"/>
              <a:gd name="connsiteX89" fmla="*/ 2192387 w 4223533"/>
              <a:gd name="connsiteY89" fmla="*/ 212592 h 1482760"/>
              <a:gd name="connsiteX90" fmla="*/ 2253859 w 4223533"/>
              <a:gd name="connsiteY90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73080 w 4223533"/>
              <a:gd name="connsiteY74" fmla="*/ 881102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31400 w 4223533"/>
              <a:gd name="connsiteY74" fmla="*/ 965043 h 1482760"/>
              <a:gd name="connsiteX75" fmla="*/ 1049716 w 4223533"/>
              <a:gd name="connsiteY75" fmla="*/ 1319672 h 1482760"/>
              <a:gd name="connsiteX76" fmla="*/ 917085 w 4223533"/>
              <a:gd name="connsiteY76" fmla="*/ 1143779 h 1482760"/>
              <a:gd name="connsiteX77" fmla="*/ 493300 w 4223533"/>
              <a:gd name="connsiteY77" fmla="*/ 1482760 h 1482760"/>
              <a:gd name="connsiteX78" fmla="*/ 276502 w 4223533"/>
              <a:gd name="connsiteY78" fmla="*/ 1434049 h 1482760"/>
              <a:gd name="connsiteX79" fmla="*/ 49024 w 4223533"/>
              <a:gd name="connsiteY79" fmla="*/ 1227185 h 1482760"/>
              <a:gd name="connsiteX80" fmla="*/ 286111 w 4223533"/>
              <a:gd name="connsiteY80" fmla="*/ 905294 h 1482760"/>
              <a:gd name="connsiteX81" fmla="*/ 737543 w 4223533"/>
              <a:gd name="connsiteY81" fmla="*/ 379079 h 1482760"/>
              <a:gd name="connsiteX82" fmla="*/ 829752 w 4223533"/>
              <a:gd name="connsiteY82" fmla="*/ 220276 h 1482760"/>
              <a:gd name="connsiteX83" fmla="*/ 888662 w 4223533"/>
              <a:gd name="connsiteY83" fmla="*/ 148558 h 1482760"/>
              <a:gd name="connsiteX84" fmla="*/ 916837 w 4223533"/>
              <a:gd name="connsiteY84" fmla="*/ 94770 h 1482760"/>
              <a:gd name="connsiteX85" fmla="*/ 973187 w 4223533"/>
              <a:gd name="connsiteY85" fmla="*/ 35859 h 1482760"/>
              <a:gd name="connsiteX86" fmla="*/ 1078202 w 4223533"/>
              <a:gd name="connsiteY86" fmla="*/ 12807 h 1482760"/>
              <a:gd name="connsiteX87" fmla="*/ 2282034 w 4223533"/>
              <a:gd name="connsiteY87" fmla="*/ 0 h 1482760"/>
              <a:gd name="connsiteX88" fmla="*/ 2192387 w 4223533"/>
              <a:gd name="connsiteY88" fmla="*/ 94770 h 1482760"/>
              <a:gd name="connsiteX89" fmla="*/ 2166773 w 4223533"/>
              <a:gd name="connsiteY89" fmla="*/ 156243 h 1482760"/>
              <a:gd name="connsiteX90" fmla="*/ 2192387 w 4223533"/>
              <a:gd name="connsiteY90" fmla="*/ 212592 h 1482760"/>
              <a:gd name="connsiteX91" fmla="*/ 2253859 w 4223533"/>
              <a:gd name="connsiteY91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40030 w 4223533"/>
              <a:gd name="connsiteY74" fmla="*/ 909277 h 1482760"/>
              <a:gd name="connsiteX75" fmla="*/ 1131400 w 4223533"/>
              <a:gd name="connsiteY75" fmla="*/ 965043 h 1482760"/>
              <a:gd name="connsiteX76" fmla="*/ 1049716 w 4223533"/>
              <a:gd name="connsiteY76" fmla="*/ 1319672 h 1482760"/>
              <a:gd name="connsiteX77" fmla="*/ 917085 w 4223533"/>
              <a:gd name="connsiteY77" fmla="*/ 1143779 h 1482760"/>
              <a:gd name="connsiteX78" fmla="*/ 493300 w 4223533"/>
              <a:gd name="connsiteY78" fmla="*/ 1482760 h 1482760"/>
              <a:gd name="connsiteX79" fmla="*/ 276502 w 4223533"/>
              <a:gd name="connsiteY79" fmla="*/ 1434049 h 1482760"/>
              <a:gd name="connsiteX80" fmla="*/ 49024 w 4223533"/>
              <a:gd name="connsiteY80" fmla="*/ 1227185 h 1482760"/>
              <a:gd name="connsiteX81" fmla="*/ 286111 w 4223533"/>
              <a:gd name="connsiteY81" fmla="*/ 905294 h 1482760"/>
              <a:gd name="connsiteX82" fmla="*/ 737543 w 4223533"/>
              <a:gd name="connsiteY82" fmla="*/ 379079 h 1482760"/>
              <a:gd name="connsiteX83" fmla="*/ 829752 w 4223533"/>
              <a:gd name="connsiteY83" fmla="*/ 220276 h 1482760"/>
              <a:gd name="connsiteX84" fmla="*/ 888662 w 4223533"/>
              <a:gd name="connsiteY84" fmla="*/ 148558 h 1482760"/>
              <a:gd name="connsiteX85" fmla="*/ 916837 w 4223533"/>
              <a:gd name="connsiteY85" fmla="*/ 94770 h 1482760"/>
              <a:gd name="connsiteX86" fmla="*/ 973187 w 4223533"/>
              <a:gd name="connsiteY86" fmla="*/ 35859 h 1482760"/>
              <a:gd name="connsiteX87" fmla="*/ 1078202 w 4223533"/>
              <a:gd name="connsiteY87" fmla="*/ 12807 h 1482760"/>
              <a:gd name="connsiteX88" fmla="*/ 2282034 w 4223533"/>
              <a:gd name="connsiteY88" fmla="*/ 0 h 1482760"/>
              <a:gd name="connsiteX89" fmla="*/ 2192387 w 4223533"/>
              <a:gd name="connsiteY89" fmla="*/ 94770 h 1482760"/>
              <a:gd name="connsiteX90" fmla="*/ 2166773 w 4223533"/>
              <a:gd name="connsiteY90" fmla="*/ 156243 h 1482760"/>
              <a:gd name="connsiteX91" fmla="*/ 2192387 w 4223533"/>
              <a:gd name="connsiteY91" fmla="*/ 212592 h 1482760"/>
              <a:gd name="connsiteX92" fmla="*/ 2253859 w 4223533"/>
              <a:gd name="connsiteY92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40030 w 4223533"/>
              <a:gd name="connsiteY74" fmla="*/ 909277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40030 w 4223533"/>
              <a:gd name="connsiteY74" fmla="*/ 909277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040030 w 4223533"/>
              <a:gd name="connsiteY74" fmla="*/ 909277 h 1482760"/>
              <a:gd name="connsiteX75" fmla="*/ 1111189 w 4223533"/>
              <a:gd name="connsiteY75" fmla="*/ 914399 h 1482760"/>
              <a:gd name="connsiteX76" fmla="*/ 1131400 w 4223533"/>
              <a:gd name="connsiteY76" fmla="*/ 965043 h 1482760"/>
              <a:gd name="connsiteX77" fmla="*/ 1124307 w 4223533"/>
              <a:gd name="connsiteY77" fmla="*/ 1047286 h 1482760"/>
              <a:gd name="connsiteX78" fmla="*/ 1049716 w 4223533"/>
              <a:gd name="connsiteY78" fmla="*/ 1319672 h 1482760"/>
              <a:gd name="connsiteX79" fmla="*/ 917085 w 4223533"/>
              <a:gd name="connsiteY79" fmla="*/ 1143779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493300 w 4223533"/>
              <a:gd name="connsiteY79" fmla="*/ 1482760 h 1482760"/>
              <a:gd name="connsiteX80" fmla="*/ 276502 w 4223533"/>
              <a:gd name="connsiteY80" fmla="*/ 1434049 h 1482760"/>
              <a:gd name="connsiteX81" fmla="*/ 49024 w 4223533"/>
              <a:gd name="connsiteY81" fmla="*/ 1227185 h 1482760"/>
              <a:gd name="connsiteX82" fmla="*/ 286111 w 4223533"/>
              <a:gd name="connsiteY82" fmla="*/ 905294 h 1482760"/>
              <a:gd name="connsiteX83" fmla="*/ 737543 w 4223533"/>
              <a:gd name="connsiteY83" fmla="*/ 379079 h 1482760"/>
              <a:gd name="connsiteX84" fmla="*/ 829752 w 4223533"/>
              <a:gd name="connsiteY84" fmla="*/ 220276 h 1482760"/>
              <a:gd name="connsiteX85" fmla="*/ 888662 w 4223533"/>
              <a:gd name="connsiteY85" fmla="*/ 148558 h 1482760"/>
              <a:gd name="connsiteX86" fmla="*/ 916837 w 4223533"/>
              <a:gd name="connsiteY86" fmla="*/ 94770 h 1482760"/>
              <a:gd name="connsiteX87" fmla="*/ 973187 w 4223533"/>
              <a:gd name="connsiteY87" fmla="*/ 35859 h 1482760"/>
              <a:gd name="connsiteX88" fmla="*/ 1078202 w 4223533"/>
              <a:gd name="connsiteY88" fmla="*/ 12807 h 1482760"/>
              <a:gd name="connsiteX89" fmla="*/ 2282034 w 4223533"/>
              <a:gd name="connsiteY89" fmla="*/ 0 h 1482760"/>
              <a:gd name="connsiteX90" fmla="*/ 2192387 w 4223533"/>
              <a:gd name="connsiteY90" fmla="*/ 94770 h 1482760"/>
              <a:gd name="connsiteX91" fmla="*/ 2166773 w 4223533"/>
              <a:gd name="connsiteY91" fmla="*/ 156243 h 1482760"/>
              <a:gd name="connsiteX92" fmla="*/ 2192387 w 4223533"/>
              <a:gd name="connsiteY92" fmla="*/ 212592 h 1482760"/>
              <a:gd name="connsiteX93" fmla="*/ 2253859 w 4223533"/>
              <a:gd name="connsiteY93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482760"/>
              <a:gd name="connsiteX1" fmla="*/ 2402417 w 4223533"/>
              <a:gd name="connsiteY1" fmla="*/ 238206 h 1482760"/>
              <a:gd name="connsiteX2" fmla="*/ 2509994 w 4223533"/>
              <a:gd name="connsiteY2" fmla="*/ 253574 h 1482760"/>
              <a:gd name="connsiteX3" fmla="*/ 2512555 w 4223533"/>
              <a:gd name="connsiteY3" fmla="*/ 256135 h 1482760"/>
              <a:gd name="connsiteX4" fmla="*/ 2643183 w 4223533"/>
              <a:gd name="connsiteY4" fmla="*/ 235644 h 1482760"/>
              <a:gd name="connsiteX5" fmla="*/ 2743076 w 4223533"/>
              <a:gd name="connsiteY5" fmla="*/ 186979 h 1482760"/>
              <a:gd name="connsiteX6" fmla="*/ 2835284 w 4223533"/>
              <a:gd name="connsiteY6" fmla="*/ 192101 h 1482760"/>
              <a:gd name="connsiteX7" fmla="*/ 2917247 w 4223533"/>
              <a:gd name="connsiteY7" fmla="*/ 274064 h 1482760"/>
              <a:gd name="connsiteX8" fmla="*/ 3022262 w 4223533"/>
              <a:gd name="connsiteY8" fmla="*/ 294555 h 1482760"/>
              <a:gd name="connsiteX9" fmla="*/ 3119594 w 4223533"/>
              <a:gd name="connsiteY9" fmla="*/ 299678 h 1482760"/>
              <a:gd name="connsiteX10" fmla="*/ 3165698 w 4223533"/>
              <a:gd name="connsiteY10" fmla="*/ 266380 h 1482760"/>
              <a:gd name="connsiteX11" fmla="*/ 3286081 w 4223533"/>
              <a:gd name="connsiteY11" fmla="*/ 271503 h 1482760"/>
              <a:gd name="connsiteX12" fmla="*/ 3365483 w 4223533"/>
              <a:gd name="connsiteY12" fmla="*/ 238206 h 1482760"/>
              <a:gd name="connsiteX13" fmla="*/ 3488427 w 4223533"/>
              <a:gd name="connsiteY13" fmla="*/ 199785 h 1482760"/>
              <a:gd name="connsiteX14" fmla="*/ 3547338 w 4223533"/>
              <a:gd name="connsiteY14" fmla="*/ 166488 h 1482760"/>
              <a:gd name="connsiteX15" fmla="*/ 3688212 w 4223533"/>
              <a:gd name="connsiteY15" fmla="*/ 140874 h 1482760"/>
              <a:gd name="connsiteX16" fmla="*/ 3744562 w 4223533"/>
              <a:gd name="connsiteY16" fmla="*/ 140874 h 1482760"/>
              <a:gd name="connsiteX17" fmla="*/ 3803473 w 4223533"/>
              <a:gd name="connsiteY17" fmla="*/ 94770 h 1482760"/>
              <a:gd name="connsiteX18" fmla="*/ 3862383 w 4223533"/>
              <a:gd name="connsiteY18" fmla="*/ 53789 h 1482760"/>
              <a:gd name="connsiteX19" fmla="*/ 3962276 w 4223533"/>
              <a:gd name="connsiteY19" fmla="*/ 10246 h 1482760"/>
              <a:gd name="connsiteX20" fmla="*/ 4033994 w 4223533"/>
              <a:gd name="connsiteY20" fmla="*/ 17930 h 1482760"/>
              <a:gd name="connsiteX21" fmla="*/ 4223533 w 4223533"/>
              <a:gd name="connsiteY21" fmla="*/ 12807 h 1482760"/>
              <a:gd name="connsiteX22" fmla="*/ 4133886 w 4223533"/>
              <a:gd name="connsiteY22" fmla="*/ 84525 h 1482760"/>
              <a:gd name="connsiteX23" fmla="*/ 4087782 w 4223533"/>
              <a:gd name="connsiteY23" fmla="*/ 148558 h 1482760"/>
              <a:gd name="connsiteX24" fmla="*/ 4131325 w 4223533"/>
              <a:gd name="connsiteY24" fmla="*/ 199785 h 1482760"/>
              <a:gd name="connsiteX25" fmla="*/ 4144131 w 4223533"/>
              <a:gd name="connsiteY25" fmla="*/ 217715 h 1482760"/>
              <a:gd name="connsiteX26" fmla="*/ 4151815 w 4223533"/>
              <a:gd name="connsiteY26" fmla="*/ 225399 h 1482760"/>
              <a:gd name="connsiteX27" fmla="*/ 4172306 w 4223533"/>
              <a:gd name="connsiteY27" fmla="*/ 258696 h 1482760"/>
              <a:gd name="connsiteX28" fmla="*/ 4162061 w 4223533"/>
              <a:gd name="connsiteY28" fmla="*/ 261258 h 1482760"/>
              <a:gd name="connsiteX29" fmla="*/ 4154377 w 4223533"/>
              <a:gd name="connsiteY29" fmla="*/ 263819 h 1482760"/>
              <a:gd name="connsiteX30" fmla="*/ 4144131 w 4223533"/>
              <a:gd name="connsiteY30" fmla="*/ 266380 h 1482760"/>
              <a:gd name="connsiteX31" fmla="*/ 4108273 w 4223533"/>
              <a:gd name="connsiteY31" fmla="*/ 279187 h 1482760"/>
              <a:gd name="connsiteX32" fmla="*/ 4100588 w 4223533"/>
              <a:gd name="connsiteY32" fmla="*/ 286871 h 1482760"/>
              <a:gd name="connsiteX33" fmla="*/ 4092904 w 4223533"/>
              <a:gd name="connsiteY33" fmla="*/ 289432 h 1482760"/>
              <a:gd name="connsiteX34" fmla="*/ 4087782 w 4223533"/>
              <a:gd name="connsiteY34" fmla="*/ 291994 h 1482760"/>
              <a:gd name="connsiteX35" fmla="*/ 4033994 w 4223533"/>
              <a:gd name="connsiteY35" fmla="*/ 327853 h 1482760"/>
              <a:gd name="connsiteX36" fmla="*/ 3987889 w 4223533"/>
              <a:gd name="connsiteY36" fmla="*/ 363711 h 1482760"/>
              <a:gd name="connsiteX37" fmla="*/ 3936662 w 4223533"/>
              <a:gd name="connsiteY37" fmla="*/ 414938 h 1482760"/>
              <a:gd name="connsiteX38" fmla="*/ 3847015 w 4223533"/>
              <a:gd name="connsiteY38" fmla="*/ 517392 h 1482760"/>
              <a:gd name="connsiteX39" fmla="*/ 3762491 w 4223533"/>
              <a:gd name="connsiteY39" fmla="*/ 614723 h 1482760"/>
              <a:gd name="connsiteX40" fmla="*/ 3759930 w 4223533"/>
              <a:gd name="connsiteY40" fmla="*/ 627530 h 1482760"/>
              <a:gd name="connsiteX41" fmla="*/ 3695896 w 4223533"/>
              <a:gd name="connsiteY41" fmla="*/ 676195 h 1482760"/>
              <a:gd name="connsiteX42" fmla="*/ 3560145 w 4223533"/>
              <a:gd name="connsiteY42" fmla="*/ 740229 h 1482760"/>
              <a:gd name="connsiteX43" fmla="*/ 3555022 w 4223533"/>
              <a:gd name="connsiteY43" fmla="*/ 750474 h 1482760"/>
              <a:gd name="connsiteX44" fmla="*/ 3544777 w 4223533"/>
              <a:gd name="connsiteY44" fmla="*/ 760720 h 1482760"/>
              <a:gd name="connsiteX45" fmla="*/ 3406464 w 4223533"/>
              <a:gd name="connsiteY45" fmla="*/ 750474 h 1482760"/>
              <a:gd name="connsiteX46" fmla="*/ 3398780 w 4223533"/>
              <a:gd name="connsiteY46" fmla="*/ 747913 h 1482760"/>
              <a:gd name="connsiteX47" fmla="*/ 3388535 w 4223533"/>
              <a:gd name="connsiteY47" fmla="*/ 742790 h 1482760"/>
              <a:gd name="connsiteX48" fmla="*/ 3304010 w 4223533"/>
              <a:gd name="connsiteY48" fmla="*/ 678757 h 1482760"/>
              <a:gd name="connsiteX49" fmla="*/ 3178504 w 4223533"/>
              <a:gd name="connsiteY49" fmla="*/ 632653 h 1482760"/>
              <a:gd name="connsiteX50" fmla="*/ 3004333 w 4223533"/>
              <a:gd name="connsiteY50" fmla="*/ 601916 h 1482760"/>
              <a:gd name="connsiteX51" fmla="*/ 2881388 w 4223533"/>
              <a:gd name="connsiteY51" fmla="*/ 591671 h 1482760"/>
              <a:gd name="connsiteX52" fmla="*/ 2778935 w 4223533"/>
              <a:gd name="connsiteY52" fmla="*/ 604478 h 1482760"/>
              <a:gd name="connsiteX53" fmla="*/ 2650867 w 4223533"/>
              <a:gd name="connsiteY53" fmla="*/ 578864 h 1482760"/>
              <a:gd name="connsiteX54" fmla="*/ 2469012 w 4223533"/>
              <a:gd name="connsiteY54" fmla="*/ 540444 h 1482760"/>
              <a:gd name="connsiteX55" fmla="*/ 2366558 w 4223533"/>
              <a:gd name="connsiteY55" fmla="*/ 512269 h 1482760"/>
              <a:gd name="connsiteX56" fmla="*/ 2266666 w 4223533"/>
              <a:gd name="connsiteY56" fmla="*/ 471288 h 1482760"/>
              <a:gd name="connsiteX57" fmla="*/ 2200071 w 4223533"/>
              <a:gd name="connsiteY57" fmla="*/ 466165 h 1482760"/>
              <a:gd name="connsiteX58" fmla="*/ 2148844 w 4223533"/>
              <a:gd name="connsiteY58" fmla="*/ 440552 h 1482760"/>
              <a:gd name="connsiteX59" fmla="*/ 2054074 w 4223533"/>
              <a:gd name="connsiteY59" fmla="*/ 402132 h 1482760"/>
              <a:gd name="connsiteX60" fmla="*/ 1997725 w 4223533"/>
              <a:gd name="connsiteY60" fmla="*/ 391886 h 1482760"/>
              <a:gd name="connsiteX61" fmla="*/ 1910639 w 4223533"/>
              <a:gd name="connsiteY61" fmla="*/ 402132 h 1482760"/>
              <a:gd name="connsiteX62" fmla="*/ 1874780 w 4223533"/>
              <a:gd name="connsiteY62" fmla="*/ 399570 h 1482760"/>
              <a:gd name="connsiteX63" fmla="*/ 1805624 w 4223533"/>
              <a:gd name="connsiteY63" fmla="*/ 427745 h 1482760"/>
              <a:gd name="connsiteX64" fmla="*/ 1710854 w 4223533"/>
              <a:gd name="connsiteY64" fmla="*/ 461043 h 1482760"/>
              <a:gd name="connsiteX65" fmla="*/ 1618646 w 4223533"/>
              <a:gd name="connsiteY65" fmla="*/ 484095 h 1482760"/>
              <a:gd name="connsiteX66" fmla="*/ 1557173 w 4223533"/>
              <a:gd name="connsiteY66" fmla="*/ 499463 h 1482760"/>
              <a:gd name="connsiteX67" fmla="*/ 1413738 w 4223533"/>
              <a:gd name="connsiteY67" fmla="*/ 583987 h 1482760"/>
              <a:gd name="connsiteX68" fmla="*/ 1313846 w 4223533"/>
              <a:gd name="connsiteY68" fmla="*/ 653143 h 1482760"/>
              <a:gd name="connsiteX69" fmla="*/ 1193462 w 4223533"/>
              <a:gd name="connsiteY69" fmla="*/ 706932 h 1482760"/>
              <a:gd name="connsiteX70" fmla="*/ 1124306 w 4223533"/>
              <a:gd name="connsiteY70" fmla="*/ 763281 h 1482760"/>
              <a:gd name="connsiteX71" fmla="*/ 1119183 w 4223533"/>
              <a:gd name="connsiteY71" fmla="*/ 770965 h 1482760"/>
              <a:gd name="connsiteX72" fmla="*/ 1055150 w 4223533"/>
              <a:gd name="connsiteY72" fmla="*/ 796834 h 1482760"/>
              <a:gd name="connsiteX73" fmla="*/ 1060274 w 4223533"/>
              <a:gd name="connsiteY73" fmla="*/ 870553 h 1482760"/>
              <a:gd name="connsiteX74" fmla="*/ 1111189 w 4223533"/>
              <a:gd name="connsiteY74" fmla="*/ 914399 h 1482760"/>
              <a:gd name="connsiteX75" fmla="*/ 1131400 w 4223533"/>
              <a:gd name="connsiteY75" fmla="*/ 965043 h 1482760"/>
              <a:gd name="connsiteX76" fmla="*/ 1124307 w 4223533"/>
              <a:gd name="connsiteY76" fmla="*/ 1047286 h 1482760"/>
              <a:gd name="connsiteX77" fmla="*/ 1049716 w 4223533"/>
              <a:gd name="connsiteY77" fmla="*/ 1319672 h 1482760"/>
              <a:gd name="connsiteX78" fmla="*/ 917085 w 4223533"/>
              <a:gd name="connsiteY78" fmla="*/ 1143779 h 1482760"/>
              <a:gd name="connsiteX79" fmla="*/ 733091 w 4223533"/>
              <a:gd name="connsiteY79" fmla="*/ 1291736 h 1482760"/>
              <a:gd name="connsiteX80" fmla="*/ 493300 w 4223533"/>
              <a:gd name="connsiteY80" fmla="*/ 1482760 h 1482760"/>
              <a:gd name="connsiteX81" fmla="*/ 276502 w 4223533"/>
              <a:gd name="connsiteY81" fmla="*/ 1434049 h 1482760"/>
              <a:gd name="connsiteX82" fmla="*/ 49024 w 4223533"/>
              <a:gd name="connsiteY82" fmla="*/ 1227185 h 1482760"/>
              <a:gd name="connsiteX83" fmla="*/ 286111 w 4223533"/>
              <a:gd name="connsiteY83" fmla="*/ 905294 h 1482760"/>
              <a:gd name="connsiteX84" fmla="*/ 737543 w 4223533"/>
              <a:gd name="connsiteY84" fmla="*/ 379079 h 1482760"/>
              <a:gd name="connsiteX85" fmla="*/ 829752 w 4223533"/>
              <a:gd name="connsiteY85" fmla="*/ 220276 h 1482760"/>
              <a:gd name="connsiteX86" fmla="*/ 888662 w 4223533"/>
              <a:gd name="connsiteY86" fmla="*/ 148558 h 1482760"/>
              <a:gd name="connsiteX87" fmla="*/ 916837 w 4223533"/>
              <a:gd name="connsiteY87" fmla="*/ 94770 h 1482760"/>
              <a:gd name="connsiteX88" fmla="*/ 973187 w 4223533"/>
              <a:gd name="connsiteY88" fmla="*/ 35859 h 1482760"/>
              <a:gd name="connsiteX89" fmla="*/ 1078202 w 4223533"/>
              <a:gd name="connsiteY89" fmla="*/ 12807 h 1482760"/>
              <a:gd name="connsiteX90" fmla="*/ 2282034 w 4223533"/>
              <a:gd name="connsiteY90" fmla="*/ 0 h 1482760"/>
              <a:gd name="connsiteX91" fmla="*/ 2192387 w 4223533"/>
              <a:gd name="connsiteY91" fmla="*/ 94770 h 1482760"/>
              <a:gd name="connsiteX92" fmla="*/ 2166773 w 4223533"/>
              <a:gd name="connsiteY92" fmla="*/ 156243 h 1482760"/>
              <a:gd name="connsiteX93" fmla="*/ 2192387 w 4223533"/>
              <a:gd name="connsiteY93" fmla="*/ 212592 h 1482760"/>
              <a:gd name="connsiteX94" fmla="*/ 2253859 w 4223533"/>
              <a:gd name="connsiteY94" fmla="*/ 245890 h 1482760"/>
              <a:gd name="connsiteX0" fmla="*/ 2253859 w 4223533"/>
              <a:gd name="connsiteY0" fmla="*/ 245890 h 1506479"/>
              <a:gd name="connsiteX1" fmla="*/ 2402417 w 4223533"/>
              <a:gd name="connsiteY1" fmla="*/ 238206 h 1506479"/>
              <a:gd name="connsiteX2" fmla="*/ 2509994 w 4223533"/>
              <a:gd name="connsiteY2" fmla="*/ 253574 h 1506479"/>
              <a:gd name="connsiteX3" fmla="*/ 2512555 w 4223533"/>
              <a:gd name="connsiteY3" fmla="*/ 256135 h 1506479"/>
              <a:gd name="connsiteX4" fmla="*/ 2643183 w 4223533"/>
              <a:gd name="connsiteY4" fmla="*/ 235644 h 1506479"/>
              <a:gd name="connsiteX5" fmla="*/ 2743076 w 4223533"/>
              <a:gd name="connsiteY5" fmla="*/ 186979 h 1506479"/>
              <a:gd name="connsiteX6" fmla="*/ 2835284 w 4223533"/>
              <a:gd name="connsiteY6" fmla="*/ 192101 h 1506479"/>
              <a:gd name="connsiteX7" fmla="*/ 2917247 w 4223533"/>
              <a:gd name="connsiteY7" fmla="*/ 274064 h 1506479"/>
              <a:gd name="connsiteX8" fmla="*/ 3022262 w 4223533"/>
              <a:gd name="connsiteY8" fmla="*/ 294555 h 1506479"/>
              <a:gd name="connsiteX9" fmla="*/ 3119594 w 4223533"/>
              <a:gd name="connsiteY9" fmla="*/ 299678 h 1506479"/>
              <a:gd name="connsiteX10" fmla="*/ 3165698 w 4223533"/>
              <a:gd name="connsiteY10" fmla="*/ 266380 h 1506479"/>
              <a:gd name="connsiteX11" fmla="*/ 3286081 w 4223533"/>
              <a:gd name="connsiteY11" fmla="*/ 271503 h 1506479"/>
              <a:gd name="connsiteX12" fmla="*/ 3365483 w 4223533"/>
              <a:gd name="connsiteY12" fmla="*/ 238206 h 1506479"/>
              <a:gd name="connsiteX13" fmla="*/ 3488427 w 4223533"/>
              <a:gd name="connsiteY13" fmla="*/ 199785 h 1506479"/>
              <a:gd name="connsiteX14" fmla="*/ 3547338 w 4223533"/>
              <a:gd name="connsiteY14" fmla="*/ 166488 h 1506479"/>
              <a:gd name="connsiteX15" fmla="*/ 3688212 w 4223533"/>
              <a:gd name="connsiteY15" fmla="*/ 140874 h 1506479"/>
              <a:gd name="connsiteX16" fmla="*/ 3744562 w 4223533"/>
              <a:gd name="connsiteY16" fmla="*/ 140874 h 1506479"/>
              <a:gd name="connsiteX17" fmla="*/ 3803473 w 4223533"/>
              <a:gd name="connsiteY17" fmla="*/ 94770 h 1506479"/>
              <a:gd name="connsiteX18" fmla="*/ 3862383 w 4223533"/>
              <a:gd name="connsiteY18" fmla="*/ 53789 h 1506479"/>
              <a:gd name="connsiteX19" fmla="*/ 3962276 w 4223533"/>
              <a:gd name="connsiteY19" fmla="*/ 10246 h 1506479"/>
              <a:gd name="connsiteX20" fmla="*/ 4033994 w 4223533"/>
              <a:gd name="connsiteY20" fmla="*/ 17930 h 1506479"/>
              <a:gd name="connsiteX21" fmla="*/ 4223533 w 4223533"/>
              <a:gd name="connsiteY21" fmla="*/ 12807 h 1506479"/>
              <a:gd name="connsiteX22" fmla="*/ 4133886 w 4223533"/>
              <a:gd name="connsiteY22" fmla="*/ 84525 h 1506479"/>
              <a:gd name="connsiteX23" fmla="*/ 4087782 w 4223533"/>
              <a:gd name="connsiteY23" fmla="*/ 148558 h 1506479"/>
              <a:gd name="connsiteX24" fmla="*/ 4131325 w 4223533"/>
              <a:gd name="connsiteY24" fmla="*/ 199785 h 1506479"/>
              <a:gd name="connsiteX25" fmla="*/ 4144131 w 4223533"/>
              <a:gd name="connsiteY25" fmla="*/ 217715 h 1506479"/>
              <a:gd name="connsiteX26" fmla="*/ 4151815 w 4223533"/>
              <a:gd name="connsiteY26" fmla="*/ 225399 h 1506479"/>
              <a:gd name="connsiteX27" fmla="*/ 4172306 w 4223533"/>
              <a:gd name="connsiteY27" fmla="*/ 258696 h 1506479"/>
              <a:gd name="connsiteX28" fmla="*/ 4162061 w 4223533"/>
              <a:gd name="connsiteY28" fmla="*/ 261258 h 1506479"/>
              <a:gd name="connsiteX29" fmla="*/ 4154377 w 4223533"/>
              <a:gd name="connsiteY29" fmla="*/ 263819 h 1506479"/>
              <a:gd name="connsiteX30" fmla="*/ 4144131 w 4223533"/>
              <a:gd name="connsiteY30" fmla="*/ 266380 h 1506479"/>
              <a:gd name="connsiteX31" fmla="*/ 4108273 w 4223533"/>
              <a:gd name="connsiteY31" fmla="*/ 279187 h 1506479"/>
              <a:gd name="connsiteX32" fmla="*/ 4100588 w 4223533"/>
              <a:gd name="connsiteY32" fmla="*/ 286871 h 1506479"/>
              <a:gd name="connsiteX33" fmla="*/ 4092904 w 4223533"/>
              <a:gd name="connsiteY33" fmla="*/ 289432 h 1506479"/>
              <a:gd name="connsiteX34" fmla="*/ 4087782 w 4223533"/>
              <a:gd name="connsiteY34" fmla="*/ 291994 h 1506479"/>
              <a:gd name="connsiteX35" fmla="*/ 4033994 w 4223533"/>
              <a:gd name="connsiteY35" fmla="*/ 327853 h 1506479"/>
              <a:gd name="connsiteX36" fmla="*/ 3987889 w 4223533"/>
              <a:gd name="connsiteY36" fmla="*/ 363711 h 1506479"/>
              <a:gd name="connsiteX37" fmla="*/ 3936662 w 4223533"/>
              <a:gd name="connsiteY37" fmla="*/ 414938 h 1506479"/>
              <a:gd name="connsiteX38" fmla="*/ 3847015 w 4223533"/>
              <a:gd name="connsiteY38" fmla="*/ 517392 h 1506479"/>
              <a:gd name="connsiteX39" fmla="*/ 3762491 w 4223533"/>
              <a:gd name="connsiteY39" fmla="*/ 614723 h 1506479"/>
              <a:gd name="connsiteX40" fmla="*/ 3759930 w 4223533"/>
              <a:gd name="connsiteY40" fmla="*/ 627530 h 1506479"/>
              <a:gd name="connsiteX41" fmla="*/ 3695896 w 4223533"/>
              <a:gd name="connsiteY41" fmla="*/ 676195 h 1506479"/>
              <a:gd name="connsiteX42" fmla="*/ 3560145 w 4223533"/>
              <a:gd name="connsiteY42" fmla="*/ 740229 h 1506479"/>
              <a:gd name="connsiteX43" fmla="*/ 3555022 w 4223533"/>
              <a:gd name="connsiteY43" fmla="*/ 750474 h 1506479"/>
              <a:gd name="connsiteX44" fmla="*/ 3544777 w 4223533"/>
              <a:gd name="connsiteY44" fmla="*/ 760720 h 1506479"/>
              <a:gd name="connsiteX45" fmla="*/ 3406464 w 4223533"/>
              <a:gd name="connsiteY45" fmla="*/ 750474 h 1506479"/>
              <a:gd name="connsiteX46" fmla="*/ 3398780 w 4223533"/>
              <a:gd name="connsiteY46" fmla="*/ 747913 h 1506479"/>
              <a:gd name="connsiteX47" fmla="*/ 3388535 w 4223533"/>
              <a:gd name="connsiteY47" fmla="*/ 742790 h 1506479"/>
              <a:gd name="connsiteX48" fmla="*/ 3304010 w 4223533"/>
              <a:gd name="connsiteY48" fmla="*/ 678757 h 1506479"/>
              <a:gd name="connsiteX49" fmla="*/ 3178504 w 4223533"/>
              <a:gd name="connsiteY49" fmla="*/ 632653 h 1506479"/>
              <a:gd name="connsiteX50" fmla="*/ 3004333 w 4223533"/>
              <a:gd name="connsiteY50" fmla="*/ 601916 h 1506479"/>
              <a:gd name="connsiteX51" fmla="*/ 2881388 w 4223533"/>
              <a:gd name="connsiteY51" fmla="*/ 591671 h 1506479"/>
              <a:gd name="connsiteX52" fmla="*/ 2778935 w 4223533"/>
              <a:gd name="connsiteY52" fmla="*/ 604478 h 1506479"/>
              <a:gd name="connsiteX53" fmla="*/ 2650867 w 4223533"/>
              <a:gd name="connsiteY53" fmla="*/ 578864 h 1506479"/>
              <a:gd name="connsiteX54" fmla="*/ 2469012 w 4223533"/>
              <a:gd name="connsiteY54" fmla="*/ 540444 h 1506479"/>
              <a:gd name="connsiteX55" fmla="*/ 2366558 w 4223533"/>
              <a:gd name="connsiteY55" fmla="*/ 512269 h 1506479"/>
              <a:gd name="connsiteX56" fmla="*/ 2266666 w 4223533"/>
              <a:gd name="connsiteY56" fmla="*/ 471288 h 1506479"/>
              <a:gd name="connsiteX57" fmla="*/ 2200071 w 4223533"/>
              <a:gd name="connsiteY57" fmla="*/ 466165 h 1506479"/>
              <a:gd name="connsiteX58" fmla="*/ 2148844 w 4223533"/>
              <a:gd name="connsiteY58" fmla="*/ 440552 h 1506479"/>
              <a:gd name="connsiteX59" fmla="*/ 2054074 w 4223533"/>
              <a:gd name="connsiteY59" fmla="*/ 402132 h 1506479"/>
              <a:gd name="connsiteX60" fmla="*/ 1997725 w 4223533"/>
              <a:gd name="connsiteY60" fmla="*/ 391886 h 1506479"/>
              <a:gd name="connsiteX61" fmla="*/ 1910639 w 4223533"/>
              <a:gd name="connsiteY61" fmla="*/ 402132 h 1506479"/>
              <a:gd name="connsiteX62" fmla="*/ 1874780 w 4223533"/>
              <a:gd name="connsiteY62" fmla="*/ 399570 h 1506479"/>
              <a:gd name="connsiteX63" fmla="*/ 1805624 w 4223533"/>
              <a:gd name="connsiteY63" fmla="*/ 427745 h 1506479"/>
              <a:gd name="connsiteX64" fmla="*/ 1710854 w 4223533"/>
              <a:gd name="connsiteY64" fmla="*/ 461043 h 1506479"/>
              <a:gd name="connsiteX65" fmla="*/ 1618646 w 4223533"/>
              <a:gd name="connsiteY65" fmla="*/ 484095 h 1506479"/>
              <a:gd name="connsiteX66" fmla="*/ 1557173 w 4223533"/>
              <a:gd name="connsiteY66" fmla="*/ 499463 h 1506479"/>
              <a:gd name="connsiteX67" fmla="*/ 1413738 w 4223533"/>
              <a:gd name="connsiteY67" fmla="*/ 583987 h 1506479"/>
              <a:gd name="connsiteX68" fmla="*/ 1313846 w 4223533"/>
              <a:gd name="connsiteY68" fmla="*/ 653143 h 1506479"/>
              <a:gd name="connsiteX69" fmla="*/ 1193462 w 4223533"/>
              <a:gd name="connsiteY69" fmla="*/ 706932 h 1506479"/>
              <a:gd name="connsiteX70" fmla="*/ 1124306 w 4223533"/>
              <a:gd name="connsiteY70" fmla="*/ 763281 h 1506479"/>
              <a:gd name="connsiteX71" fmla="*/ 1119183 w 4223533"/>
              <a:gd name="connsiteY71" fmla="*/ 770965 h 1506479"/>
              <a:gd name="connsiteX72" fmla="*/ 1055150 w 4223533"/>
              <a:gd name="connsiteY72" fmla="*/ 796834 h 1506479"/>
              <a:gd name="connsiteX73" fmla="*/ 1060274 w 4223533"/>
              <a:gd name="connsiteY73" fmla="*/ 870553 h 1506479"/>
              <a:gd name="connsiteX74" fmla="*/ 1111189 w 4223533"/>
              <a:gd name="connsiteY74" fmla="*/ 914399 h 1506479"/>
              <a:gd name="connsiteX75" fmla="*/ 1131400 w 4223533"/>
              <a:gd name="connsiteY75" fmla="*/ 965043 h 1506479"/>
              <a:gd name="connsiteX76" fmla="*/ 1124307 w 4223533"/>
              <a:gd name="connsiteY76" fmla="*/ 1047286 h 1506479"/>
              <a:gd name="connsiteX77" fmla="*/ 1049716 w 4223533"/>
              <a:gd name="connsiteY77" fmla="*/ 1319672 h 1506479"/>
              <a:gd name="connsiteX78" fmla="*/ 917085 w 4223533"/>
              <a:gd name="connsiteY78" fmla="*/ 1143779 h 1506479"/>
              <a:gd name="connsiteX79" fmla="*/ 733091 w 4223533"/>
              <a:gd name="connsiteY79" fmla="*/ 1291736 h 1506479"/>
              <a:gd name="connsiteX80" fmla="*/ 493300 w 4223533"/>
              <a:gd name="connsiteY80" fmla="*/ 1482760 h 1506479"/>
              <a:gd name="connsiteX81" fmla="*/ 276502 w 4223533"/>
              <a:gd name="connsiteY81" fmla="*/ 1434049 h 1506479"/>
              <a:gd name="connsiteX82" fmla="*/ 49024 w 4223533"/>
              <a:gd name="connsiteY82" fmla="*/ 1227185 h 1506479"/>
              <a:gd name="connsiteX83" fmla="*/ 286111 w 4223533"/>
              <a:gd name="connsiteY83" fmla="*/ 905294 h 1506479"/>
              <a:gd name="connsiteX84" fmla="*/ 737543 w 4223533"/>
              <a:gd name="connsiteY84" fmla="*/ 379079 h 1506479"/>
              <a:gd name="connsiteX85" fmla="*/ 829752 w 4223533"/>
              <a:gd name="connsiteY85" fmla="*/ 220276 h 1506479"/>
              <a:gd name="connsiteX86" fmla="*/ 888662 w 4223533"/>
              <a:gd name="connsiteY86" fmla="*/ 148558 h 1506479"/>
              <a:gd name="connsiteX87" fmla="*/ 916837 w 4223533"/>
              <a:gd name="connsiteY87" fmla="*/ 94770 h 1506479"/>
              <a:gd name="connsiteX88" fmla="*/ 973187 w 4223533"/>
              <a:gd name="connsiteY88" fmla="*/ 35859 h 1506479"/>
              <a:gd name="connsiteX89" fmla="*/ 1078202 w 4223533"/>
              <a:gd name="connsiteY89" fmla="*/ 12807 h 1506479"/>
              <a:gd name="connsiteX90" fmla="*/ 2282034 w 4223533"/>
              <a:gd name="connsiteY90" fmla="*/ 0 h 1506479"/>
              <a:gd name="connsiteX91" fmla="*/ 2192387 w 4223533"/>
              <a:gd name="connsiteY91" fmla="*/ 94770 h 1506479"/>
              <a:gd name="connsiteX92" fmla="*/ 2166773 w 4223533"/>
              <a:gd name="connsiteY92" fmla="*/ 156243 h 1506479"/>
              <a:gd name="connsiteX93" fmla="*/ 2192387 w 4223533"/>
              <a:gd name="connsiteY93" fmla="*/ 212592 h 1506479"/>
              <a:gd name="connsiteX94" fmla="*/ 2253859 w 4223533"/>
              <a:gd name="connsiteY94" fmla="*/ 245890 h 1506479"/>
              <a:gd name="connsiteX0" fmla="*/ 2253859 w 4223533"/>
              <a:gd name="connsiteY0" fmla="*/ 245890 h 1515631"/>
              <a:gd name="connsiteX1" fmla="*/ 2402417 w 4223533"/>
              <a:gd name="connsiteY1" fmla="*/ 238206 h 1515631"/>
              <a:gd name="connsiteX2" fmla="*/ 2509994 w 4223533"/>
              <a:gd name="connsiteY2" fmla="*/ 253574 h 1515631"/>
              <a:gd name="connsiteX3" fmla="*/ 2512555 w 4223533"/>
              <a:gd name="connsiteY3" fmla="*/ 256135 h 1515631"/>
              <a:gd name="connsiteX4" fmla="*/ 2643183 w 4223533"/>
              <a:gd name="connsiteY4" fmla="*/ 235644 h 1515631"/>
              <a:gd name="connsiteX5" fmla="*/ 2743076 w 4223533"/>
              <a:gd name="connsiteY5" fmla="*/ 186979 h 1515631"/>
              <a:gd name="connsiteX6" fmla="*/ 2835284 w 4223533"/>
              <a:gd name="connsiteY6" fmla="*/ 192101 h 1515631"/>
              <a:gd name="connsiteX7" fmla="*/ 2917247 w 4223533"/>
              <a:gd name="connsiteY7" fmla="*/ 274064 h 1515631"/>
              <a:gd name="connsiteX8" fmla="*/ 3022262 w 4223533"/>
              <a:gd name="connsiteY8" fmla="*/ 294555 h 1515631"/>
              <a:gd name="connsiteX9" fmla="*/ 3119594 w 4223533"/>
              <a:gd name="connsiteY9" fmla="*/ 299678 h 1515631"/>
              <a:gd name="connsiteX10" fmla="*/ 3165698 w 4223533"/>
              <a:gd name="connsiteY10" fmla="*/ 266380 h 1515631"/>
              <a:gd name="connsiteX11" fmla="*/ 3286081 w 4223533"/>
              <a:gd name="connsiteY11" fmla="*/ 271503 h 1515631"/>
              <a:gd name="connsiteX12" fmla="*/ 3365483 w 4223533"/>
              <a:gd name="connsiteY12" fmla="*/ 238206 h 1515631"/>
              <a:gd name="connsiteX13" fmla="*/ 3488427 w 4223533"/>
              <a:gd name="connsiteY13" fmla="*/ 199785 h 1515631"/>
              <a:gd name="connsiteX14" fmla="*/ 3547338 w 4223533"/>
              <a:gd name="connsiteY14" fmla="*/ 166488 h 1515631"/>
              <a:gd name="connsiteX15" fmla="*/ 3688212 w 4223533"/>
              <a:gd name="connsiteY15" fmla="*/ 140874 h 1515631"/>
              <a:gd name="connsiteX16" fmla="*/ 3744562 w 4223533"/>
              <a:gd name="connsiteY16" fmla="*/ 140874 h 1515631"/>
              <a:gd name="connsiteX17" fmla="*/ 3803473 w 4223533"/>
              <a:gd name="connsiteY17" fmla="*/ 94770 h 1515631"/>
              <a:gd name="connsiteX18" fmla="*/ 3862383 w 4223533"/>
              <a:gd name="connsiteY18" fmla="*/ 53789 h 1515631"/>
              <a:gd name="connsiteX19" fmla="*/ 3962276 w 4223533"/>
              <a:gd name="connsiteY19" fmla="*/ 10246 h 1515631"/>
              <a:gd name="connsiteX20" fmla="*/ 4033994 w 4223533"/>
              <a:gd name="connsiteY20" fmla="*/ 17930 h 1515631"/>
              <a:gd name="connsiteX21" fmla="*/ 4223533 w 4223533"/>
              <a:gd name="connsiteY21" fmla="*/ 12807 h 1515631"/>
              <a:gd name="connsiteX22" fmla="*/ 4133886 w 4223533"/>
              <a:gd name="connsiteY22" fmla="*/ 84525 h 1515631"/>
              <a:gd name="connsiteX23" fmla="*/ 4087782 w 4223533"/>
              <a:gd name="connsiteY23" fmla="*/ 148558 h 1515631"/>
              <a:gd name="connsiteX24" fmla="*/ 4131325 w 4223533"/>
              <a:gd name="connsiteY24" fmla="*/ 199785 h 1515631"/>
              <a:gd name="connsiteX25" fmla="*/ 4144131 w 4223533"/>
              <a:gd name="connsiteY25" fmla="*/ 217715 h 1515631"/>
              <a:gd name="connsiteX26" fmla="*/ 4151815 w 4223533"/>
              <a:gd name="connsiteY26" fmla="*/ 225399 h 1515631"/>
              <a:gd name="connsiteX27" fmla="*/ 4172306 w 4223533"/>
              <a:gd name="connsiteY27" fmla="*/ 258696 h 1515631"/>
              <a:gd name="connsiteX28" fmla="*/ 4162061 w 4223533"/>
              <a:gd name="connsiteY28" fmla="*/ 261258 h 1515631"/>
              <a:gd name="connsiteX29" fmla="*/ 4154377 w 4223533"/>
              <a:gd name="connsiteY29" fmla="*/ 263819 h 1515631"/>
              <a:gd name="connsiteX30" fmla="*/ 4144131 w 4223533"/>
              <a:gd name="connsiteY30" fmla="*/ 266380 h 1515631"/>
              <a:gd name="connsiteX31" fmla="*/ 4108273 w 4223533"/>
              <a:gd name="connsiteY31" fmla="*/ 279187 h 1515631"/>
              <a:gd name="connsiteX32" fmla="*/ 4100588 w 4223533"/>
              <a:gd name="connsiteY32" fmla="*/ 286871 h 1515631"/>
              <a:gd name="connsiteX33" fmla="*/ 4092904 w 4223533"/>
              <a:gd name="connsiteY33" fmla="*/ 289432 h 1515631"/>
              <a:gd name="connsiteX34" fmla="*/ 4087782 w 4223533"/>
              <a:gd name="connsiteY34" fmla="*/ 291994 h 1515631"/>
              <a:gd name="connsiteX35" fmla="*/ 4033994 w 4223533"/>
              <a:gd name="connsiteY35" fmla="*/ 327853 h 1515631"/>
              <a:gd name="connsiteX36" fmla="*/ 3987889 w 4223533"/>
              <a:gd name="connsiteY36" fmla="*/ 363711 h 1515631"/>
              <a:gd name="connsiteX37" fmla="*/ 3936662 w 4223533"/>
              <a:gd name="connsiteY37" fmla="*/ 414938 h 1515631"/>
              <a:gd name="connsiteX38" fmla="*/ 3847015 w 4223533"/>
              <a:gd name="connsiteY38" fmla="*/ 517392 h 1515631"/>
              <a:gd name="connsiteX39" fmla="*/ 3762491 w 4223533"/>
              <a:gd name="connsiteY39" fmla="*/ 614723 h 1515631"/>
              <a:gd name="connsiteX40" fmla="*/ 3759930 w 4223533"/>
              <a:gd name="connsiteY40" fmla="*/ 627530 h 1515631"/>
              <a:gd name="connsiteX41" fmla="*/ 3695896 w 4223533"/>
              <a:gd name="connsiteY41" fmla="*/ 676195 h 1515631"/>
              <a:gd name="connsiteX42" fmla="*/ 3560145 w 4223533"/>
              <a:gd name="connsiteY42" fmla="*/ 740229 h 1515631"/>
              <a:gd name="connsiteX43" fmla="*/ 3555022 w 4223533"/>
              <a:gd name="connsiteY43" fmla="*/ 750474 h 1515631"/>
              <a:gd name="connsiteX44" fmla="*/ 3544777 w 4223533"/>
              <a:gd name="connsiteY44" fmla="*/ 760720 h 1515631"/>
              <a:gd name="connsiteX45" fmla="*/ 3406464 w 4223533"/>
              <a:gd name="connsiteY45" fmla="*/ 750474 h 1515631"/>
              <a:gd name="connsiteX46" fmla="*/ 3398780 w 4223533"/>
              <a:gd name="connsiteY46" fmla="*/ 747913 h 1515631"/>
              <a:gd name="connsiteX47" fmla="*/ 3388535 w 4223533"/>
              <a:gd name="connsiteY47" fmla="*/ 742790 h 1515631"/>
              <a:gd name="connsiteX48" fmla="*/ 3304010 w 4223533"/>
              <a:gd name="connsiteY48" fmla="*/ 678757 h 1515631"/>
              <a:gd name="connsiteX49" fmla="*/ 3178504 w 4223533"/>
              <a:gd name="connsiteY49" fmla="*/ 632653 h 1515631"/>
              <a:gd name="connsiteX50" fmla="*/ 3004333 w 4223533"/>
              <a:gd name="connsiteY50" fmla="*/ 601916 h 1515631"/>
              <a:gd name="connsiteX51" fmla="*/ 2881388 w 4223533"/>
              <a:gd name="connsiteY51" fmla="*/ 591671 h 1515631"/>
              <a:gd name="connsiteX52" fmla="*/ 2778935 w 4223533"/>
              <a:gd name="connsiteY52" fmla="*/ 604478 h 1515631"/>
              <a:gd name="connsiteX53" fmla="*/ 2650867 w 4223533"/>
              <a:gd name="connsiteY53" fmla="*/ 578864 h 1515631"/>
              <a:gd name="connsiteX54" fmla="*/ 2469012 w 4223533"/>
              <a:gd name="connsiteY54" fmla="*/ 540444 h 1515631"/>
              <a:gd name="connsiteX55" fmla="*/ 2366558 w 4223533"/>
              <a:gd name="connsiteY55" fmla="*/ 512269 h 1515631"/>
              <a:gd name="connsiteX56" fmla="*/ 2266666 w 4223533"/>
              <a:gd name="connsiteY56" fmla="*/ 471288 h 1515631"/>
              <a:gd name="connsiteX57" fmla="*/ 2200071 w 4223533"/>
              <a:gd name="connsiteY57" fmla="*/ 466165 h 1515631"/>
              <a:gd name="connsiteX58" fmla="*/ 2148844 w 4223533"/>
              <a:gd name="connsiteY58" fmla="*/ 440552 h 1515631"/>
              <a:gd name="connsiteX59" fmla="*/ 2054074 w 4223533"/>
              <a:gd name="connsiteY59" fmla="*/ 402132 h 1515631"/>
              <a:gd name="connsiteX60" fmla="*/ 1997725 w 4223533"/>
              <a:gd name="connsiteY60" fmla="*/ 391886 h 1515631"/>
              <a:gd name="connsiteX61" fmla="*/ 1910639 w 4223533"/>
              <a:gd name="connsiteY61" fmla="*/ 402132 h 1515631"/>
              <a:gd name="connsiteX62" fmla="*/ 1874780 w 4223533"/>
              <a:gd name="connsiteY62" fmla="*/ 399570 h 1515631"/>
              <a:gd name="connsiteX63" fmla="*/ 1805624 w 4223533"/>
              <a:gd name="connsiteY63" fmla="*/ 427745 h 1515631"/>
              <a:gd name="connsiteX64" fmla="*/ 1710854 w 4223533"/>
              <a:gd name="connsiteY64" fmla="*/ 461043 h 1515631"/>
              <a:gd name="connsiteX65" fmla="*/ 1618646 w 4223533"/>
              <a:gd name="connsiteY65" fmla="*/ 484095 h 1515631"/>
              <a:gd name="connsiteX66" fmla="*/ 1557173 w 4223533"/>
              <a:gd name="connsiteY66" fmla="*/ 499463 h 1515631"/>
              <a:gd name="connsiteX67" fmla="*/ 1413738 w 4223533"/>
              <a:gd name="connsiteY67" fmla="*/ 583987 h 1515631"/>
              <a:gd name="connsiteX68" fmla="*/ 1313846 w 4223533"/>
              <a:gd name="connsiteY68" fmla="*/ 653143 h 1515631"/>
              <a:gd name="connsiteX69" fmla="*/ 1193462 w 4223533"/>
              <a:gd name="connsiteY69" fmla="*/ 706932 h 1515631"/>
              <a:gd name="connsiteX70" fmla="*/ 1124306 w 4223533"/>
              <a:gd name="connsiteY70" fmla="*/ 763281 h 1515631"/>
              <a:gd name="connsiteX71" fmla="*/ 1119183 w 4223533"/>
              <a:gd name="connsiteY71" fmla="*/ 770965 h 1515631"/>
              <a:gd name="connsiteX72" fmla="*/ 1055150 w 4223533"/>
              <a:gd name="connsiteY72" fmla="*/ 796834 h 1515631"/>
              <a:gd name="connsiteX73" fmla="*/ 1060274 w 4223533"/>
              <a:gd name="connsiteY73" fmla="*/ 870553 h 1515631"/>
              <a:gd name="connsiteX74" fmla="*/ 1111189 w 4223533"/>
              <a:gd name="connsiteY74" fmla="*/ 914399 h 1515631"/>
              <a:gd name="connsiteX75" fmla="*/ 1131400 w 4223533"/>
              <a:gd name="connsiteY75" fmla="*/ 965043 h 1515631"/>
              <a:gd name="connsiteX76" fmla="*/ 1124307 w 4223533"/>
              <a:gd name="connsiteY76" fmla="*/ 1047286 h 1515631"/>
              <a:gd name="connsiteX77" fmla="*/ 1049716 w 4223533"/>
              <a:gd name="connsiteY77" fmla="*/ 1319672 h 1515631"/>
              <a:gd name="connsiteX78" fmla="*/ 917085 w 4223533"/>
              <a:gd name="connsiteY78" fmla="*/ 1143779 h 1515631"/>
              <a:gd name="connsiteX79" fmla="*/ 733091 w 4223533"/>
              <a:gd name="connsiteY79" fmla="*/ 1291736 h 1515631"/>
              <a:gd name="connsiteX80" fmla="*/ 493300 w 4223533"/>
              <a:gd name="connsiteY80" fmla="*/ 1482760 h 1515631"/>
              <a:gd name="connsiteX81" fmla="*/ 489764 w 4223533"/>
              <a:gd name="connsiteY81" fmla="*/ 1417498 h 1515631"/>
              <a:gd name="connsiteX82" fmla="*/ 276502 w 4223533"/>
              <a:gd name="connsiteY82" fmla="*/ 1434049 h 1515631"/>
              <a:gd name="connsiteX83" fmla="*/ 49024 w 4223533"/>
              <a:gd name="connsiteY83" fmla="*/ 1227185 h 1515631"/>
              <a:gd name="connsiteX84" fmla="*/ 286111 w 4223533"/>
              <a:gd name="connsiteY84" fmla="*/ 905294 h 1515631"/>
              <a:gd name="connsiteX85" fmla="*/ 737543 w 4223533"/>
              <a:gd name="connsiteY85" fmla="*/ 379079 h 1515631"/>
              <a:gd name="connsiteX86" fmla="*/ 829752 w 4223533"/>
              <a:gd name="connsiteY86" fmla="*/ 220276 h 1515631"/>
              <a:gd name="connsiteX87" fmla="*/ 888662 w 4223533"/>
              <a:gd name="connsiteY87" fmla="*/ 148558 h 1515631"/>
              <a:gd name="connsiteX88" fmla="*/ 916837 w 4223533"/>
              <a:gd name="connsiteY88" fmla="*/ 94770 h 1515631"/>
              <a:gd name="connsiteX89" fmla="*/ 973187 w 4223533"/>
              <a:gd name="connsiteY89" fmla="*/ 35859 h 1515631"/>
              <a:gd name="connsiteX90" fmla="*/ 1078202 w 4223533"/>
              <a:gd name="connsiteY90" fmla="*/ 12807 h 1515631"/>
              <a:gd name="connsiteX91" fmla="*/ 2282034 w 4223533"/>
              <a:gd name="connsiteY91" fmla="*/ 0 h 1515631"/>
              <a:gd name="connsiteX92" fmla="*/ 2192387 w 4223533"/>
              <a:gd name="connsiteY92" fmla="*/ 94770 h 1515631"/>
              <a:gd name="connsiteX93" fmla="*/ 2166773 w 4223533"/>
              <a:gd name="connsiteY93" fmla="*/ 156243 h 1515631"/>
              <a:gd name="connsiteX94" fmla="*/ 2192387 w 4223533"/>
              <a:gd name="connsiteY94" fmla="*/ 212592 h 1515631"/>
              <a:gd name="connsiteX95" fmla="*/ 2253859 w 4223533"/>
              <a:gd name="connsiteY95" fmla="*/ 245890 h 1515631"/>
              <a:gd name="connsiteX0" fmla="*/ 2253859 w 4223533"/>
              <a:gd name="connsiteY0" fmla="*/ 245890 h 1477678"/>
              <a:gd name="connsiteX1" fmla="*/ 2402417 w 4223533"/>
              <a:gd name="connsiteY1" fmla="*/ 238206 h 1477678"/>
              <a:gd name="connsiteX2" fmla="*/ 2509994 w 4223533"/>
              <a:gd name="connsiteY2" fmla="*/ 253574 h 1477678"/>
              <a:gd name="connsiteX3" fmla="*/ 2512555 w 4223533"/>
              <a:gd name="connsiteY3" fmla="*/ 256135 h 1477678"/>
              <a:gd name="connsiteX4" fmla="*/ 2643183 w 4223533"/>
              <a:gd name="connsiteY4" fmla="*/ 235644 h 1477678"/>
              <a:gd name="connsiteX5" fmla="*/ 2743076 w 4223533"/>
              <a:gd name="connsiteY5" fmla="*/ 186979 h 1477678"/>
              <a:gd name="connsiteX6" fmla="*/ 2835284 w 4223533"/>
              <a:gd name="connsiteY6" fmla="*/ 192101 h 1477678"/>
              <a:gd name="connsiteX7" fmla="*/ 2917247 w 4223533"/>
              <a:gd name="connsiteY7" fmla="*/ 274064 h 1477678"/>
              <a:gd name="connsiteX8" fmla="*/ 3022262 w 4223533"/>
              <a:gd name="connsiteY8" fmla="*/ 294555 h 1477678"/>
              <a:gd name="connsiteX9" fmla="*/ 3119594 w 4223533"/>
              <a:gd name="connsiteY9" fmla="*/ 299678 h 1477678"/>
              <a:gd name="connsiteX10" fmla="*/ 3165698 w 4223533"/>
              <a:gd name="connsiteY10" fmla="*/ 266380 h 1477678"/>
              <a:gd name="connsiteX11" fmla="*/ 3286081 w 4223533"/>
              <a:gd name="connsiteY11" fmla="*/ 271503 h 1477678"/>
              <a:gd name="connsiteX12" fmla="*/ 3365483 w 4223533"/>
              <a:gd name="connsiteY12" fmla="*/ 238206 h 1477678"/>
              <a:gd name="connsiteX13" fmla="*/ 3488427 w 4223533"/>
              <a:gd name="connsiteY13" fmla="*/ 199785 h 1477678"/>
              <a:gd name="connsiteX14" fmla="*/ 3547338 w 4223533"/>
              <a:gd name="connsiteY14" fmla="*/ 166488 h 1477678"/>
              <a:gd name="connsiteX15" fmla="*/ 3688212 w 4223533"/>
              <a:gd name="connsiteY15" fmla="*/ 140874 h 1477678"/>
              <a:gd name="connsiteX16" fmla="*/ 3744562 w 4223533"/>
              <a:gd name="connsiteY16" fmla="*/ 140874 h 1477678"/>
              <a:gd name="connsiteX17" fmla="*/ 3803473 w 4223533"/>
              <a:gd name="connsiteY17" fmla="*/ 94770 h 1477678"/>
              <a:gd name="connsiteX18" fmla="*/ 3862383 w 4223533"/>
              <a:gd name="connsiteY18" fmla="*/ 53789 h 1477678"/>
              <a:gd name="connsiteX19" fmla="*/ 3962276 w 4223533"/>
              <a:gd name="connsiteY19" fmla="*/ 10246 h 1477678"/>
              <a:gd name="connsiteX20" fmla="*/ 4033994 w 4223533"/>
              <a:gd name="connsiteY20" fmla="*/ 17930 h 1477678"/>
              <a:gd name="connsiteX21" fmla="*/ 4223533 w 4223533"/>
              <a:gd name="connsiteY21" fmla="*/ 12807 h 1477678"/>
              <a:gd name="connsiteX22" fmla="*/ 4133886 w 4223533"/>
              <a:gd name="connsiteY22" fmla="*/ 84525 h 1477678"/>
              <a:gd name="connsiteX23" fmla="*/ 4087782 w 4223533"/>
              <a:gd name="connsiteY23" fmla="*/ 148558 h 1477678"/>
              <a:gd name="connsiteX24" fmla="*/ 4131325 w 4223533"/>
              <a:gd name="connsiteY24" fmla="*/ 199785 h 1477678"/>
              <a:gd name="connsiteX25" fmla="*/ 4144131 w 4223533"/>
              <a:gd name="connsiteY25" fmla="*/ 217715 h 1477678"/>
              <a:gd name="connsiteX26" fmla="*/ 4151815 w 4223533"/>
              <a:gd name="connsiteY26" fmla="*/ 225399 h 1477678"/>
              <a:gd name="connsiteX27" fmla="*/ 4172306 w 4223533"/>
              <a:gd name="connsiteY27" fmla="*/ 258696 h 1477678"/>
              <a:gd name="connsiteX28" fmla="*/ 4162061 w 4223533"/>
              <a:gd name="connsiteY28" fmla="*/ 261258 h 1477678"/>
              <a:gd name="connsiteX29" fmla="*/ 4154377 w 4223533"/>
              <a:gd name="connsiteY29" fmla="*/ 263819 h 1477678"/>
              <a:gd name="connsiteX30" fmla="*/ 4144131 w 4223533"/>
              <a:gd name="connsiteY30" fmla="*/ 266380 h 1477678"/>
              <a:gd name="connsiteX31" fmla="*/ 4108273 w 4223533"/>
              <a:gd name="connsiteY31" fmla="*/ 279187 h 1477678"/>
              <a:gd name="connsiteX32" fmla="*/ 4100588 w 4223533"/>
              <a:gd name="connsiteY32" fmla="*/ 286871 h 1477678"/>
              <a:gd name="connsiteX33" fmla="*/ 4092904 w 4223533"/>
              <a:gd name="connsiteY33" fmla="*/ 289432 h 1477678"/>
              <a:gd name="connsiteX34" fmla="*/ 4087782 w 4223533"/>
              <a:gd name="connsiteY34" fmla="*/ 291994 h 1477678"/>
              <a:gd name="connsiteX35" fmla="*/ 4033994 w 4223533"/>
              <a:gd name="connsiteY35" fmla="*/ 327853 h 1477678"/>
              <a:gd name="connsiteX36" fmla="*/ 3987889 w 4223533"/>
              <a:gd name="connsiteY36" fmla="*/ 363711 h 1477678"/>
              <a:gd name="connsiteX37" fmla="*/ 3936662 w 4223533"/>
              <a:gd name="connsiteY37" fmla="*/ 414938 h 1477678"/>
              <a:gd name="connsiteX38" fmla="*/ 3847015 w 4223533"/>
              <a:gd name="connsiteY38" fmla="*/ 517392 h 1477678"/>
              <a:gd name="connsiteX39" fmla="*/ 3762491 w 4223533"/>
              <a:gd name="connsiteY39" fmla="*/ 614723 h 1477678"/>
              <a:gd name="connsiteX40" fmla="*/ 3759930 w 4223533"/>
              <a:gd name="connsiteY40" fmla="*/ 627530 h 1477678"/>
              <a:gd name="connsiteX41" fmla="*/ 3695896 w 4223533"/>
              <a:gd name="connsiteY41" fmla="*/ 676195 h 1477678"/>
              <a:gd name="connsiteX42" fmla="*/ 3560145 w 4223533"/>
              <a:gd name="connsiteY42" fmla="*/ 740229 h 1477678"/>
              <a:gd name="connsiteX43" fmla="*/ 3555022 w 4223533"/>
              <a:gd name="connsiteY43" fmla="*/ 750474 h 1477678"/>
              <a:gd name="connsiteX44" fmla="*/ 3544777 w 4223533"/>
              <a:gd name="connsiteY44" fmla="*/ 760720 h 1477678"/>
              <a:gd name="connsiteX45" fmla="*/ 3406464 w 4223533"/>
              <a:gd name="connsiteY45" fmla="*/ 750474 h 1477678"/>
              <a:gd name="connsiteX46" fmla="*/ 3398780 w 4223533"/>
              <a:gd name="connsiteY46" fmla="*/ 747913 h 1477678"/>
              <a:gd name="connsiteX47" fmla="*/ 3388535 w 4223533"/>
              <a:gd name="connsiteY47" fmla="*/ 742790 h 1477678"/>
              <a:gd name="connsiteX48" fmla="*/ 3304010 w 4223533"/>
              <a:gd name="connsiteY48" fmla="*/ 678757 h 1477678"/>
              <a:gd name="connsiteX49" fmla="*/ 3178504 w 4223533"/>
              <a:gd name="connsiteY49" fmla="*/ 632653 h 1477678"/>
              <a:gd name="connsiteX50" fmla="*/ 3004333 w 4223533"/>
              <a:gd name="connsiteY50" fmla="*/ 601916 h 1477678"/>
              <a:gd name="connsiteX51" fmla="*/ 2881388 w 4223533"/>
              <a:gd name="connsiteY51" fmla="*/ 591671 h 1477678"/>
              <a:gd name="connsiteX52" fmla="*/ 2778935 w 4223533"/>
              <a:gd name="connsiteY52" fmla="*/ 604478 h 1477678"/>
              <a:gd name="connsiteX53" fmla="*/ 2650867 w 4223533"/>
              <a:gd name="connsiteY53" fmla="*/ 578864 h 1477678"/>
              <a:gd name="connsiteX54" fmla="*/ 2469012 w 4223533"/>
              <a:gd name="connsiteY54" fmla="*/ 540444 h 1477678"/>
              <a:gd name="connsiteX55" fmla="*/ 2366558 w 4223533"/>
              <a:gd name="connsiteY55" fmla="*/ 512269 h 1477678"/>
              <a:gd name="connsiteX56" fmla="*/ 2266666 w 4223533"/>
              <a:gd name="connsiteY56" fmla="*/ 471288 h 1477678"/>
              <a:gd name="connsiteX57" fmla="*/ 2200071 w 4223533"/>
              <a:gd name="connsiteY57" fmla="*/ 466165 h 1477678"/>
              <a:gd name="connsiteX58" fmla="*/ 2148844 w 4223533"/>
              <a:gd name="connsiteY58" fmla="*/ 440552 h 1477678"/>
              <a:gd name="connsiteX59" fmla="*/ 2054074 w 4223533"/>
              <a:gd name="connsiteY59" fmla="*/ 402132 h 1477678"/>
              <a:gd name="connsiteX60" fmla="*/ 1997725 w 4223533"/>
              <a:gd name="connsiteY60" fmla="*/ 391886 h 1477678"/>
              <a:gd name="connsiteX61" fmla="*/ 1910639 w 4223533"/>
              <a:gd name="connsiteY61" fmla="*/ 402132 h 1477678"/>
              <a:gd name="connsiteX62" fmla="*/ 1874780 w 4223533"/>
              <a:gd name="connsiteY62" fmla="*/ 399570 h 1477678"/>
              <a:gd name="connsiteX63" fmla="*/ 1805624 w 4223533"/>
              <a:gd name="connsiteY63" fmla="*/ 427745 h 1477678"/>
              <a:gd name="connsiteX64" fmla="*/ 1710854 w 4223533"/>
              <a:gd name="connsiteY64" fmla="*/ 461043 h 1477678"/>
              <a:gd name="connsiteX65" fmla="*/ 1618646 w 4223533"/>
              <a:gd name="connsiteY65" fmla="*/ 484095 h 1477678"/>
              <a:gd name="connsiteX66" fmla="*/ 1557173 w 4223533"/>
              <a:gd name="connsiteY66" fmla="*/ 499463 h 1477678"/>
              <a:gd name="connsiteX67" fmla="*/ 1413738 w 4223533"/>
              <a:gd name="connsiteY67" fmla="*/ 583987 h 1477678"/>
              <a:gd name="connsiteX68" fmla="*/ 1313846 w 4223533"/>
              <a:gd name="connsiteY68" fmla="*/ 653143 h 1477678"/>
              <a:gd name="connsiteX69" fmla="*/ 1193462 w 4223533"/>
              <a:gd name="connsiteY69" fmla="*/ 706932 h 1477678"/>
              <a:gd name="connsiteX70" fmla="*/ 1124306 w 4223533"/>
              <a:gd name="connsiteY70" fmla="*/ 763281 h 1477678"/>
              <a:gd name="connsiteX71" fmla="*/ 1119183 w 4223533"/>
              <a:gd name="connsiteY71" fmla="*/ 770965 h 1477678"/>
              <a:gd name="connsiteX72" fmla="*/ 1055150 w 4223533"/>
              <a:gd name="connsiteY72" fmla="*/ 796834 h 1477678"/>
              <a:gd name="connsiteX73" fmla="*/ 1060274 w 4223533"/>
              <a:gd name="connsiteY73" fmla="*/ 870553 h 1477678"/>
              <a:gd name="connsiteX74" fmla="*/ 1111189 w 4223533"/>
              <a:gd name="connsiteY74" fmla="*/ 914399 h 1477678"/>
              <a:gd name="connsiteX75" fmla="*/ 1131400 w 4223533"/>
              <a:gd name="connsiteY75" fmla="*/ 965043 h 1477678"/>
              <a:gd name="connsiteX76" fmla="*/ 1124307 w 4223533"/>
              <a:gd name="connsiteY76" fmla="*/ 1047286 h 1477678"/>
              <a:gd name="connsiteX77" fmla="*/ 1049716 w 4223533"/>
              <a:gd name="connsiteY77" fmla="*/ 1319672 h 1477678"/>
              <a:gd name="connsiteX78" fmla="*/ 917085 w 4223533"/>
              <a:gd name="connsiteY78" fmla="*/ 1143779 h 1477678"/>
              <a:gd name="connsiteX79" fmla="*/ 733091 w 4223533"/>
              <a:gd name="connsiteY79" fmla="*/ 1291736 h 1477678"/>
              <a:gd name="connsiteX80" fmla="*/ 493300 w 4223533"/>
              <a:gd name="connsiteY80" fmla="*/ 1411298 h 1477678"/>
              <a:gd name="connsiteX81" fmla="*/ 489764 w 4223533"/>
              <a:gd name="connsiteY81" fmla="*/ 1417498 h 1477678"/>
              <a:gd name="connsiteX82" fmla="*/ 276502 w 4223533"/>
              <a:gd name="connsiteY82" fmla="*/ 1434049 h 1477678"/>
              <a:gd name="connsiteX83" fmla="*/ 49024 w 4223533"/>
              <a:gd name="connsiteY83" fmla="*/ 1227185 h 1477678"/>
              <a:gd name="connsiteX84" fmla="*/ 286111 w 4223533"/>
              <a:gd name="connsiteY84" fmla="*/ 905294 h 1477678"/>
              <a:gd name="connsiteX85" fmla="*/ 737543 w 4223533"/>
              <a:gd name="connsiteY85" fmla="*/ 379079 h 1477678"/>
              <a:gd name="connsiteX86" fmla="*/ 829752 w 4223533"/>
              <a:gd name="connsiteY86" fmla="*/ 220276 h 1477678"/>
              <a:gd name="connsiteX87" fmla="*/ 888662 w 4223533"/>
              <a:gd name="connsiteY87" fmla="*/ 148558 h 1477678"/>
              <a:gd name="connsiteX88" fmla="*/ 916837 w 4223533"/>
              <a:gd name="connsiteY88" fmla="*/ 94770 h 1477678"/>
              <a:gd name="connsiteX89" fmla="*/ 973187 w 4223533"/>
              <a:gd name="connsiteY89" fmla="*/ 35859 h 1477678"/>
              <a:gd name="connsiteX90" fmla="*/ 1078202 w 4223533"/>
              <a:gd name="connsiteY90" fmla="*/ 12807 h 1477678"/>
              <a:gd name="connsiteX91" fmla="*/ 2282034 w 4223533"/>
              <a:gd name="connsiteY91" fmla="*/ 0 h 1477678"/>
              <a:gd name="connsiteX92" fmla="*/ 2192387 w 4223533"/>
              <a:gd name="connsiteY92" fmla="*/ 94770 h 1477678"/>
              <a:gd name="connsiteX93" fmla="*/ 2166773 w 4223533"/>
              <a:gd name="connsiteY93" fmla="*/ 156243 h 1477678"/>
              <a:gd name="connsiteX94" fmla="*/ 2192387 w 4223533"/>
              <a:gd name="connsiteY94" fmla="*/ 212592 h 1477678"/>
              <a:gd name="connsiteX95" fmla="*/ 2253859 w 4223533"/>
              <a:gd name="connsiteY95" fmla="*/ 245890 h 1477678"/>
              <a:gd name="connsiteX0" fmla="*/ 2253859 w 4223533"/>
              <a:gd name="connsiteY0" fmla="*/ 245890 h 1477678"/>
              <a:gd name="connsiteX1" fmla="*/ 2402417 w 4223533"/>
              <a:gd name="connsiteY1" fmla="*/ 238206 h 1477678"/>
              <a:gd name="connsiteX2" fmla="*/ 2509994 w 4223533"/>
              <a:gd name="connsiteY2" fmla="*/ 253574 h 1477678"/>
              <a:gd name="connsiteX3" fmla="*/ 2512555 w 4223533"/>
              <a:gd name="connsiteY3" fmla="*/ 256135 h 1477678"/>
              <a:gd name="connsiteX4" fmla="*/ 2643183 w 4223533"/>
              <a:gd name="connsiteY4" fmla="*/ 235644 h 1477678"/>
              <a:gd name="connsiteX5" fmla="*/ 2743076 w 4223533"/>
              <a:gd name="connsiteY5" fmla="*/ 186979 h 1477678"/>
              <a:gd name="connsiteX6" fmla="*/ 2835284 w 4223533"/>
              <a:gd name="connsiteY6" fmla="*/ 192101 h 1477678"/>
              <a:gd name="connsiteX7" fmla="*/ 2917247 w 4223533"/>
              <a:gd name="connsiteY7" fmla="*/ 274064 h 1477678"/>
              <a:gd name="connsiteX8" fmla="*/ 3022262 w 4223533"/>
              <a:gd name="connsiteY8" fmla="*/ 294555 h 1477678"/>
              <a:gd name="connsiteX9" fmla="*/ 3119594 w 4223533"/>
              <a:gd name="connsiteY9" fmla="*/ 299678 h 1477678"/>
              <a:gd name="connsiteX10" fmla="*/ 3165698 w 4223533"/>
              <a:gd name="connsiteY10" fmla="*/ 266380 h 1477678"/>
              <a:gd name="connsiteX11" fmla="*/ 3286081 w 4223533"/>
              <a:gd name="connsiteY11" fmla="*/ 271503 h 1477678"/>
              <a:gd name="connsiteX12" fmla="*/ 3365483 w 4223533"/>
              <a:gd name="connsiteY12" fmla="*/ 238206 h 1477678"/>
              <a:gd name="connsiteX13" fmla="*/ 3488427 w 4223533"/>
              <a:gd name="connsiteY13" fmla="*/ 199785 h 1477678"/>
              <a:gd name="connsiteX14" fmla="*/ 3547338 w 4223533"/>
              <a:gd name="connsiteY14" fmla="*/ 166488 h 1477678"/>
              <a:gd name="connsiteX15" fmla="*/ 3688212 w 4223533"/>
              <a:gd name="connsiteY15" fmla="*/ 140874 h 1477678"/>
              <a:gd name="connsiteX16" fmla="*/ 3744562 w 4223533"/>
              <a:gd name="connsiteY16" fmla="*/ 140874 h 1477678"/>
              <a:gd name="connsiteX17" fmla="*/ 3803473 w 4223533"/>
              <a:gd name="connsiteY17" fmla="*/ 94770 h 1477678"/>
              <a:gd name="connsiteX18" fmla="*/ 3862383 w 4223533"/>
              <a:gd name="connsiteY18" fmla="*/ 53789 h 1477678"/>
              <a:gd name="connsiteX19" fmla="*/ 3962276 w 4223533"/>
              <a:gd name="connsiteY19" fmla="*/ 10246 h 1477678"/>
              <a:gd name="connsiteX20" fmla="*/ 4033994 w 4223533"/>
              <a:gd name="connsiteY20" fmla="*/ 17930 h 1477678"/>
              <a:gd name="connsiteX21" fmla="*/ 4223533 w 4223533"/>
              <a:gd name="connsiteY21" fmla="*/ 12807 h 1477678"/>
              <a:gd name="connsiteX22" fmla="*/ 4133886 w 4223533"/>
              <a:gd name="connsiteY22" fmla="*/ 84525 h 1477678"/>
              <a:gd name="connsiteX23" fmla="*/ 4087782 w 4223533"/>
              <a:gd name="connsiteY23" fmla="*/ 148558 h 1477678"/>
              <a:gd name="connsiteX24" fmla="*/ 4131325 w 4223533"/>
              <a:gd name="connsiteY24" fmla="*/ 199785 h 1477678"/>
              <a:gd name="connsiteX25" fmla="*/ 4144131 w 4223533"/>
              <a:gd name="connsiteY25" fmla="*/ 217715 h 1477678"/>
              <a:gd name="connsiteX26" fmla="*/ 4151815 w 4223533"/>
              <a:gd name="connsiteY26" fmla="*/ 225399 h 1477678"/>
              <a:gd name="connsiteX27" fmla="*/ 4172306 w 4223533"/>
              <a:gd name="connsiteY27" fmla="*/ 258696 h 1477678"/>
              <a:gd name="connsiteX28" fmla="*/ 4162061 w 4223533"/>
              <a:gd name="connsiteY28" fmla="*/ 261258 h 1477678"/>
              <a:gd name="connsiteX29" fmla="*/ 4154377 w 4223533"/>
              <a:gd name="connsiteY29" fmla="*/ 263819 h 1477678"/>
              <a:gd name="connsiteX30" fmla="*/ 4144131 w 4223533"/>
              <a:gd name="connsiteY30" fmla="*/ 266380 h 1477678"/>
              <a:gd name="connsiteX31" fmla="*/ 4108273 w 4223533"/>
              <a:gd name="connsiteY31" fmla="*/ 279187 h 1477678"/>
              <a:gd name="connsiteX32" fmla="*/ 4100588 w 4223533"/>
              <a:gd name="connsiteY32" fmla="*/ 286871 h 1477678"/>
              <a:gd name="connsiteX33" fmla="*/ 4092904 w 4223533"/>
              <a:gd name="connsiteY33" fmla="*/ 289432 h 1477678"/>
              <a:gd name="connsiteX34" fmla="*/ 4087782 w 4223533"/>
              <a:gd name="connsiteY34" fmla="*/ 291994 h 1477678"/>
              <a:gd name="connsiteX35" fmla="*/ 4033994 w 4223533"/>
              <a:gd name="connsiteY35" fmla="*/ 327853 h 1477678"/>
              <a:gd name="connsiteX36" fmla="*/ 3987889 w 4223533"/>
              <a:gd name="connsiteY36" fmla="*/ 363711 h 1477678"/>
              <a:gd name="connsiteX37" fmla="*/ 3936662 w 4223533"/>
              <a:gd name="connsiteY37" fmla="*/ 414938 h 1477678"/>
              <a:gd name="connsiteX38" fmla="*/ 3847015 w 4223533"/>
              <a:gd name="connsiteY38" fmla="*/ 517392 h 1477678"/>
              <a:gd name="connsiteX39" fmla="*/ 3762491 w 4223533"/>
              <a:gd name="connsiteY39" fmla="*/ 614723 h 1477678"/>
              <a:gd name="connsiteX40" fmla="*/ 3759930 w 4223533"/>
              <a:gd name="connsiteY40" fmla="*/ 627530 h 1477678"/>
              <a:gd name="connsiteX41" fmla="*/ 3695896 w 4223533"/>
              <a:gd name="connsiteY41" fmla="*/ 676195 h 1477678"/>
              <a:gd name="connsiteX42" fmla="*/ 3560145 w 4223533"/>
              <a:gd name="connsiteY42" fmla="*/ 740229 h 1477678"/>
              <a:gd name="connsiteX43" fmla="*/ 3555022 w 4223533"/>
              <a:gd name="connsiteY43" fmla="*/ 750474 h 1477678"/>
              <a:gd name="connsiteX44" fmla="*/ 3544777 w 4223533"/>
              <a:gd name="connsiteY44" fmla="*/ 760720 h 1477678"/>
              <a:gd name="connsiteX45" fmla="*/ 3406464 w 4223533"/>
              <a:gd name="connsiteY45" fmla="*/ 750474 h 1477678"/>
              <a:gd name="connsiteX46" fmla="*/ 3398780 w 4223533"/>
              <a:gd name="connsiteY46" fmla="*/ 747913 h 1477678"/>
              <a:gd name="connsiteX47" fmla="*/ 3388535 w 4223533"/>
              <a:gd name="connsiteY47" fmla="*/ 742790 h 1477678"/>
              <a:gd name="connsiteX48" fmla="*/ 3304010 w 4223533"/>
              <a:gd name="connsiteY48" fmla="*/ 678757 h 1477678"/>
              <a:gd name="connsiteX49" fmla="*/ 3178504 w 4223533"/>
              <a:gd name="connsiteY49" fmla="*/ 632653 h 1477678"/>
              <a:gd name="connsiteX50" fmla="*/ 3004333 w 4223533"/>
              <a:gd name="connsiteY50" fmla="*/ 601916 h 1477678"/>
              <a:gd name="connsiteX51" fmla="*/ 2881388 w 4223533"/>
              <a:gd name="connsiteY51" fmla="*/ 591671 h 1477678"/>
              <a:gd name="connsiteX52" fmla="*/ 2778935 w 4223533"/>
              <a:gd name="connsiteY52" fmla="*/ 604478 h 1477678"/>
              <a:gd name="connsiteX53" fmla="*/ 2650867 w 4223533"/>
              <a:gd name="connsiteY53" fmla="*/ 578864 h 1477678"/>
              <a:gd name="connsiteX54" fmla="*/ 2469012 w 4223533"/>
              <a:gd name="connsiteY54" fmla="*/ 540444 h 1477678"/>
              <a:gd name="connsiteX55" fmla="*/ 2366558 w 4223533"/>
              <a:gd name="connsiteY55" fmla="*/ 512269 h 1477678"/>
              <a:gd name="connsiteX56" fmla="*/ 2266666 w 4223533"/>
              <a:gd name="connsiteY56" fmla="*/ 471288 h 1477678"/>
              <a:gd name="connsiteX57" fmla="*/ 2200071 w 4223533"/>
              <a:gd name="connsiteY57" fmla="*/ 466165 h 1477678"/>
              <a:gd name="connsiteX58" fmla="*/ 2148844 w 4223533"/>
              <a:gd name="connsiteY58" fmla="*/ 440552 h 1477678"/>
              <a:gd name="connsiteX59" fmla="*/ 2054074 w 4223533"/>
              <a:gd name="connsiteY59" fmla="*/ 402132 h 1477678"/>
              <a:gd name="connsiteX60" fmla="*/ 1997725 w 4223533"/>
              <a:gd name="connsiteY60" fmla="*/ 391886 h 1477678"/>
              <a:gd name="connsiteX61" fmla="*/ 1910639 w 4223533"/>
              <a:gd name="connsiteY61" fmla="*/ 402132 h 1477678"/>
              <a:gd name="connsiteX62" fmla="*/ 1874780 w 4223533"/>
              <a:gd name="connsiteY62" fmla="*/ 399570 h 1477678"/>
              <a:gd name="connsiteX63" fmla="*/ 1805624 w 4223533"/>
              <a:gd name="connsiteY63" fmla="*/ 427745 h 1477678"/>
              <a:gd name="connsiteX64" fmla="*/ 1710854 w 4223533"/>
              <a:gd name="connsiteY64" fmla="*/ 461043 h 1477678"/>
              <a:gd name="connsiteX65" fmla="*/ 1618646 w 4223533"/>
              <a:gd name="connsiteY65" fmla="*/ 484095 h 1477678"/>
              <a:gd name="connsiteX66" fmla="*/ 1557173 w 4223533"/>
              <a:gd name="connsiteY66" fmla="*/ 499463 h 1477678"/>
              <a:gd name="connsiteX67" fmla="*/ 1413738 w 4223533"/>
              <a:gd name="connsiteY67" fmla="*/ 583987 h 1477678"/>
              <a:gd name="connsiteX68" fmla="*/ 1313846 w 4223533"/>
              <a:gd name="connsiteY68" fmla="*/ 653143 h 1477678"/>
              <a:gd name="connsiteX69" fmla="*/ 1193462 w 4223533"/>
              <a:gd name="connsiteY69" fmla="*/ 706932 h 1477678"/>
              <a:gd name="connsiteX70" fmla="*/ 1124306 w 4223533"/>
              <a:gd name="connsiteY70" fmla="*/ 763281 h 1477678"/>
              <a:gd name="connsiteX71" fmla="*/ 1119183 w 4223533"/>
              <a:gd name="connsiteY71" fmla="*/ 770965 h 1477678"/>
              <a:gd name="connsiteX72" fmla="*/ 1055150 w 4223533"/>
              <a:gd name="connsiteY72" fmla="*/ 796834 h 1477678"/>
              <a:gd name="connsiteX73" fmla="*/ 1060274 w 4223533"/>
              <a:gd name="connsiteY73" fmla="*/ 870553 h 1477678"/>
              <a:gd name="connsiteX74" fmla="*/ 1111189 w 4223533"/>
              <a:gd name="connsiteY74" fmla="*/ 914399 h 1477678"/>
              <a:gd name="connsiteX75" fmla="*/ 1131400 w 4223533"/>
              <a:gd name="connsiteY75" fmla="*/ 965043 h 1477678"/>
              <a:gd name="connsiteX76" fmla="*/ 1124307 w 4223533"/>
              <a:gd name="connsiteY76" fmla="*/ 1047286 h 1477678"/>
              <a:gd name="connsiteX77" fmla="*/ 1049716 w 4223533"/>
              <a:gd name="connsiteY77" fmla="*/ 1319672 h 1477678"/>
              <a:gd name="connsiteX78" fmla="*/ 917085 w 4223533"/>
              <a:gd name="connsiteY78" fmla="*/ 1143779 h 1477678"/>
              <a:gd name="connsiteX79" fmla="*/ 733091 w 4223533"/>
              <a:gd name="connsiteY79" fmla="*/ 1291736 h 1477678"/>
              <a:gd name="connsiteX80" fmla="*/ 493300 w 4223533"/>
              <a:gd name="connsiteY80" fmla="*/ 1411298 h 1477678"/>
              <a:gd name="connsiteX81" fmla="*/ 489764 w 4223533"/>
              <a:gd name="connsiteY81" fmla="*/ 1417498 h 1477678"/>
              <a:gd name="connsiteX82" fmla="*/ 205032 w 4223533"/>
              <a:gd name="connsiteY82" fmla="*/ 1434049 h 1477678"/>
              <a:gd name="connsiteX83" fmla="*/ 49024 w 4223533"/>
              <a:gd name="connsiteY83" fmla="*/ 1227185 h 1477678"/>
              <a:gd name="connsiteX84" fmla="*/ 286111 w 4223533"/>
              <a:gd name="connsiteY84" fmla="*/ 905294 h 1477678"/>
              <a:gd name="connsiteX85" fmla="*/ 737543 w 4223533"/>
              <a:gd name="connsiteY85" fmla="*/ 379079 h 1477678"/>
              <a:gd name="connsiteX86" fmla="*/ 829752 w 4223533"/>
              <a:gd name="connsiteY86" fmla="*/ 220276 h 1477678"/>
              <a:gd name="connsiteX87" fmla="*/ 888662 w 4223533"/>
              <a:gd name="connsiteY87" fmla="*/ 148558 h 1477678"/>
              <a:gd name="connsiteX88" fmla="*/ 916837 w 4223533"/>
              <a:gd name="connsiteY88" fmla="*/ 94770 h 1477678"/>
              <a:gd name="connsiteX89" fmla="*/ 973187 w 4223533"/>
              <a:gd name="connsiteY89" fmla="*/ 35859 h 1477678"/>
              <a:gd name="connsiteX90" fmla="*/ 1078202 w 4223533"/>
              <a:gd name="connsiteY90" fmla="*/ 12807 h 1477678"/>
              <a:gd name="connsiteX91" fmla="*/ 2282034 w 4223533"/>
              <a:gd name="connsiteY91" fmla="*/ 0 h 1477678"/>
              <a:gd name="connsiteX92" fmla="*/ 2192387 w 4223533"/>
              <a:gd name="connsiteY92" fmla="*/ 94770 h 1477678"/>
              <a:gd name="connsiteX93" fmla="*/ 2166773 w 4223533"/>
              <a:gd name="connsiteY93" fmla="*/ 156243 h 1477678"/>
              <a:gd name="connsiteX94" fmla="*/ 2192387 w 4223533"/>
              <a:gd name="connsiteY94" fmla="*/ 212592 h 1477678"/>
              <a:gd name="connsiteX95" fmla="*/ 2253859 w 4223533"/>
              <a:gd name="connsiteY95" fmla="*/ 245890 h 1477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4223533" h="1477678">
                <a:moveTo>
                  <a:pt x="2253859" y="245890"/>
                </a:moveTo>
                <a:lnTo>
                  <a:pt x="2402417" y="238206"/>
                </a:lnTo>
                <a:cubicBezTo>
                  <a:pt x="2543473" y="248785"/>
                  <a:pt x="2482679" y="217156"/>
                  <a:pt x="2509994" y="253574"/>
                </a:cubicBezTo>
                <a:cubicBezTo>
                  <a:pt x="2510718" y="254540"/>
                  <a:pt x="2511701" y="255281"/>
                  <a:pt x="2512555" y="256135"/>
                </a:cubicBezTo>
                <a:lnTo>
                  <a:pt x="2643183" y="235644"/>
                </a:lnTo>
                <a:lnTo>
                  <a:pt x="2743076" y="186979"/>
                </a:lnTo>
                <a:lnTo>
                  <a:pt x="2835284" y="192101"/>
                </a:lnTo>
                <a:lnTo>
                  <a:pt x="2917247" y="274064"/>
                </a:lnTo>
                <a:lnTo>
                  <a:pt x="3022262" y="294555"/>
                </a:lnTo>
                <a:lnTo>
                  <a:pt x="3119594" y="299678"/>
                </a:lnTo>
                <a:lnTo>
                  <a:pt x="3165698" y="266380"/>
                </a:lnTo>
                <a:lnTo>
                  <a:pt x="3286081" y="271503"/>
                </a:lnTo>
                <a:lnTo>
                  <a:pt x="3365483" y="238206"/>
                </a:lnTo>
                <a:lnTo>
                  <a:pt x="3488427" y="199785"/>
                </a:lnTo>
                <a:lnTo>
                  <a:pt x="3547338" y="166488"/>
                </a:lnTo>
                <a:cubicBezTo>
                  <a:pt x="3689049" y="138146"/>
                  <a:pt x="3688212" y="90425"/>
                  <a:pt x="3688212" y="140874"/>
                </a:cubicBezTo>
                <a:cubicBezTo>
                  <a:pt x="3745415" y="143475"/>
                  <a:pt x="3744562" y="162239"/>
                  <a:pt x="3744562" y="140874"/>
                </a:cubicBezTo>
                <a:lnTo>
                  <a:pt x="3803473" y="94770"/>
                </a:lnTo>
                <a:lnTo>
                  <a:pt x="3862383" y="53789"/>
                </a:lnTo>
                <a:lnTo>
                  <a:pt x="3962276" y="10246"/>
                </a:lnTo>
                <a:lnTo>
                  <a:pt x="4033994" y="17930"/>
                </a:lnTo>
                <a:lnTo>
                  <a:pt x="4223533" y="12807"/>
                </a:lnTo>
                <a:cubicBezTo>
                  <a:pt x="4135788" y="85068"/>
                  <a:pt x="4174052" y="84525"/>
                  <a:pt x="4133886" y="84525"/>
                </a:cubicBezTo>
                <a:cubicBezTo>
                  <a:pt x="4087270" y="146680"/>
                  <a:pt x="4087782" y="120384"/>
                  <a:pt x="4087782" y="148558"/>
                </a:cubicBezTo>
                <a:cubicBezTo>
                  <a:pt x="4102296" y="165634"/>
                  <a:pt x="4117052" y="182507"/>
                  <a:pt x="4131325" y="199785"/>
                </a:cubicBezTo>
                <a:cubicBezTo>
                  <a:pt x="4162172" y="237127"/>
                  <a:pt x="4102207" y="168801"/>
                  <a:pt x="4144131" y="217715"/>
                </a:cubicBezTo>
                <a:cubicBezTo>
                  <a:pt x="4146488" y="220465"/>
                  <a:pt x="4151815" y="225399"/>
                  <a:pt x="4151815" y="225399"/>
                </a:cubicBezTo>
                <a:cubicBezTo>
                  <a:pt x="4158645" y="236498"/>
                  <a:pt x="4168726" y="246165"/>
                  <a:pt x="4172306" y="258696"/>
                </a:cubicBezTo>
                <a:cubicBezTo>
                  <a:pt x="4173273" y="262081"/>
                  <a:pt x="4165446" y="260291"/>
                  <a:pt x="4162061" y="261258"/>
                </a:cubicBezTo>
                <a:cubicBezTo>
                  <a:pt x="4159465" y="262000"/>
                  <a:pt x="4156973" y="263077"/>
                  <a:pt x="4154377" y="263819"/>
                </a:cubicBezTo>
                <a:cubicBezTo>
                  <a:pt x="4150992" y="264786"/>
                  <a:pt x="4144131" y="266380"/>
                  <a:pt x="4144131" y="266380"/>
                </a:cubicBezTo>
                <a:cubicBezTo>
                  <a:pt x="4132178" y="270649"/>
                  <a:pt x="4117248" y="270213"/>
                  <a:pt x="4108273" y="279187"/>
                </a:cubicBezTo>
                <a:cubicBezTo>
                  <a:pt x="4105711" y="281748"/>
                  <a:pt x="4103602" y="284862"/>
                  <a:pt x="4100588" y="286871"/>
                </a:cubicBezTo>
                <a:cubicBezTo>
                  <a:pt x="4098342" y="288369"/>
                  <a:pt x="4095411" y="288429"/>
                  <a:pt x="4092904" y="289432"/>
                </a:cubicBezTo>
                <a:cubicBezTo>
                  <a:pt x="4091132" y="290141"/>
                  <a:pt x="4089489" y="291140"/>
                  <a:pt x="4087782" y="291994"/>
                </a:cubicBezTo>
                <a:lnTo>
                  <a:pt x="4033994" y="327853"/>
                </a:lnTo>
                <a:lnTo>
                  <a:pt x="3987889" y="363711"/>
                </a:lnTo>
                <a:cubicBezTo>
                  <a:pt x="3936043" y="412965"/>
                  <a:pt x="3936662" y="388824"/>
                  <a:pt x="3936662" y="414938"/>
                </a:cubicBezTo>
                <a:cubicBezTo>
                  <a:pt x="3845255" y="511569"/>
                  <a:pt x="3847015" y="466224"/>
                  <a:pt x="3847015" y="517392"/>
                </a:cubicBezTo>
                <a:cubicBezTo>
                  <a:pt x="3734237" y="637219"/>
                  <a:pt x="3777227" y="563140"/>
                  <a:pt x="3762491" y="614723"/>
                </a:cubicBezTo>
                <a:cubicBezTo>
                  <a:pt x="3759390" y="625578"/>
                  <a:pt x="3759930" y="618726"/>
                  <a:pt x="3759930" y="627530"/>
                </a:cubicBezTo>
                <a:lnTo>
                  <a:pt x="3695896" y="676195"/>
                </a:lnTo>
                <a:cubicBezTo>
                  <a:pt x="3650646" y="697540"/>
                  <a:pt x="3604402" y="716894"/>
                  <a:pt x="3560145" y="740229"/>
                </a:cubicBezTo>
                <a:cubicBezTo>
                  <a:pt x="3556768" y="742010"/>
                  <a:pt x="3556916" y="747159"/>
                  <a:pt x="3555022" y="750474"/>
                </a:cubicBezTo>
                <a:cubicBezTo>
                  <a:pt x="3550077" y="759128"/>
                  <a:pt x="3551885" y="757164"/>
                  <a:pt x="3544777" y="760720"/>
                </a:cubicBezTo>
                <a:lnTo>
                  <a:pt x="3406464" y="750474"/>
                </a:lnTo>
                <a:cubicBezTo>
                  <a:pt x="3403774" y="750238"/>
                  <a:pt x="3401195" y="749120"/>
                  <a:pt x="3398780" y="747913"/>
                </a:cubicBezTo>
                <a:cubicBezTo>
                  <a:pt x="3387587" y="742316"/>
                  <a:pt x="3394951" y="742790"/>
                  <a:pt x="3388535" y="742790"/>
                </a:cubicBezTo>
                <a:lnTo>
                  <a:pt x="3304010" y="678757"/>
                </a:lnTo>
                <a:lnTo>
                  <a:pt x="3178504" y="632653"/>
                </a:lnTo>
                <a:lnTo>
                  <a:pt x="3004333" y="601916"/>
                </a:lnTo>
                <a:lnTo>
                  <a:pt x="2881388" y="591671"/>
                </a:lnTo>
                <a:lnTo>
                  <a:pt x="2778935" y="604478"/>
                </a:lnTo>
                <a:lnTo>
                  <a:pt x="2650867" y="578864"/>
                </a:lnTo>
                <a:lnTo>
                  <a:pt x="2469012" y="540444"/>
                </a:lnTo>
                <a:cubicBezTo>
                  <a:pt x="2368298" y="512037"/>
                  <a:pt x="2403716" y="512269"/>
                  <a:pt x="2366558" y="512269"/>
                </a:cubicBezTo>
                <a:lnTo>
                  <a:pt x="2266666" y="471288"/>
                </a:lnTo>
                <a:lnTo>
                  <a:pt x="2200071" y="466165"/>
                </a:lnTo>
                <a:lnTo>
                  <a:pt x="2148844" y="440552"/>
                </a:lnTo>
                <a:lnTo>
                  <a:pt x="2054074" y="402132"/>
                </a:lnTo>
                <a:lnTo>
                  <a:pt x="1997725" y="391886"/>
                </a:lnTo>
                <a:lnTo>
                  <a:pt x="1910639" y="402132"/>
                </a:lnTo>
                <a:lnTo>
                  <a:pt x="1874780" y="399570"/>
                </a:lnTo>
                <a:lnTo>
                  <a:pt x="1805624" y="427745"/>
                </a:lnTo>
                <a:lnTo>
                  <a:pt x="1710854" y="461043"/>
                </a:lnTo>
                <a:lnTo>
                  <a:pt x="1618646" y="484095"/>
                </a:lnTo>
                <a:lnTo>
                  <a:pt x="1557173" y="499463"/>
                </a:lnTo>
                <a:cubicBezTo>
                  <a:pt x="1508989" y="526997"/>
                  <a:pt x="1413738" y="528491"/>
                  <a:pt x="1413738" y="583987"/>
                </a:cubicBezTo>
                <a:cubicBezTo>
                  <a:pt x="1316967" y="649373"/>
                  <a:pt x="1345927" y="621062"/>
                  <a:pt x="1313846" y="653143"/>
                </a:cubicBezTo>
                <a:lnTo>
                  <a:pt x="1193462" y="706932"/>
                </a:lnTo>
                <a:cubicBezTo>
                  <a:pt x="1170410" y="725715"/>
                  <a:pt x="1146828" y="743866"/>
                  <a:pt x="1124306" y="763281"/>
                </a:cubicBezTo>
                <a:cubicBezTo>
                  <a:pt x="1121974" y="765291"/>
                  <a:pt x="1119183" y="770965"/>
                  <a:pt x="1119183" y="770965"/>
                </a:cubicBezTo>
                <a:cubicBezTo>
                  <a:pt x="1054672" y="866442"/>
                  <a:pt x="1055150" y="756148"/>
                  <a:pt x="1055150" y="796834"/>
                </a:cubicBezTo>
                <a:cubicBezTo>
                  <a:pt x="1045332" y="801530"/>
                  <a:pt x="1047566" y="842518"/>
                  <a:pt x="1060274" y="870553"/>
                </a:cubicBezTo>
                <a:cubicBezTo>
                  <a:pt x="1069614" y="890147"/>
                  <a:pt x="1099335" y="898651"/>
                  <a:pt x="1111189" y="914399"/>
                </a:cubicBezTo>
                <a:cubicBezTo>
                  <a:pt x="1126417" y="923693"/>
                  <a:pt x="1117313" y="942895"/>
                  <a:pt x="1131400" y="965043"/>
                </a:cubicBezTo>
                <a:lnTo>
                  <a:pt x="1124307" y="1047286"/>
                </a:lnTo>
                <a:lnTo>
                  <a:pt x="1049716" y="1319672"/>
                </a:lnTo>
                <a:lnTo>
                  <a:pt x="917085" y="1143779"/>
                </a:lnTo>
                <a:cubicBezTo>
                  <a:pt x="864314" y="1139123"/>
                  <a:pt x="803722" y="1235239"/>
                  <a:pt x="733091" y="1291736"/>
                </a:cubicBezTo>
                <a:cubicBezTo>
                  <a:pt x="675769" y="1323629"/>
                  <a:pt x="569398" y="1387579"/>
                  <a:pt x="493300" y="1411298"/>
                </a:cubicBezTo>
                <a:cubicBezTo>
                  <a:pt x="452746" y="1444169"/>
                  <a:pt x="537809" y="1413706"/>
                  <a:pt x="489764" y="1417498"/>
                </a:cubicBezTo>
                <a:cubicBezTo>
                  <a:pt x="441719" y="1421290"/>
                  <a:pt x="278489" y="1477678"/>
                  <a:pt x="205032" y="1434049"/>
                </a:cubicBezTo>
                <a:lnTo>
                  <a:pt x="49024" y="1227185"/>
                </a:lnTo>
                <a:cubicBezTo>
                  <a:pt x="0" y="1121395"/>
                  <a:pt x="286111" y="946437"/>
                  <a:pt x="286111" y="905294"/>
                </a:cubicBezTo>
                <a:lnTo>
                  <a:pt x="737543" y="379079"/>
                </a:lnTo>
                <a:lnTo>
                  <a:pt x="829752" y="220276"/>
                </a:lnTo>
                <a:cubicBezTo>
                  <a:pt x="880335" y="145732"/>
                  <a:pt x="849527" y="148558"/>
                  <a:pt x="888662" y="148558"/>
                </a:cubicBezTo>
                <a:lnTo>
                  <a:pt x="916837" y="94770"/>
                </a:lnTo>
                <a:lnTo>
                  <a:pt x="973187" y="35859"/>
                </a:lnTo>
                <a:lnTo>
                  <a:pt x="1078202" y="12807"/>
                </a:lnTo>
                <a:lnTo>
                  <a:pt x="2282034" y="0"/>
                </a:lnTo>
                <a:cubicBezTo>
                  <a:pt x="2196219" y="93616"/>
                  <a:pt x="2234803" y="73562"/>
                  <a:pt x="2192387" y="94770"/>
                </a:cubicBezTo>
                <a:lnTo>
                  <a:pt x="2166773" y="156243"/>
                </a:lnTo>
                <a:lnTo>
                  <a:pt x="2192387" y="212592"/>
                </a:lnTo>
                <a:lnTo>
                  <a:pt x="2253859" y="245890"/>
                </a:lnTo>
                <a:close/>
              </a:path>
            </a:pathLst>
          </a:custGeom>
          <a:solidFill>
            <a:srgbClr val="00B0F0">
              <a:alpha val="69804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" name="图片 1" descr="middle reach.jpg"/>
          <p:cNvPicPr>
            <a:picLocks noChangeAspect="1"/>
          </p:cNvPicPr>
          <p:nvPr/>
        </p:nvPicPr>
        <p:blipFill>
          <a:blip r:embed="rId2" cstate="screen">
            <a:lum bright="-20000" contrast="3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857232"/>
            <a:ext cx="9144000" cy="5109321"/>
          </a:xfrm>
          <a:prstGeom prst="rect">
            <a:avLst/>
          </a:prstGeom>
          <a:solidFill>
            <a:srgbClr val="00B0F0"/>
          </a:solidFill>
          <a:ln w="28575">
            <a:noFill/>
          </a:ln>
        </p:spPr>
      </p:pic>
      <p:sp>
        <p:nvSpPr>
          <p:cNvPr id="42" name="任意多边形 41"/>
          <p:cNvSpPr/>
          <p:nvPr/>
        </p:nvSpPr>
        <p:spPr>
          <a:xfrm>
            <a:off x="3929058" y="1500174"/>
            <a:ext cx="622826" cy="3272588"/>
          </a:xfrm>
          <a:custGeom>
            <a:avLst/>
            <a:gdLst>
              <a:gd name="connsiteX0" fmla="*/ 115694 w 419565"/>
              <a:gd name="connsiteY0" fmla="*/ 2486722 h 2486722"/>
              <a:gd name="connsiteX1" fmla="*/ 82241 w 419565"/>
              <a:gd name="connsiteY1" fmla="*/ 2341756 h 2486722"/>
              <a:gd name="connsiteX2" fmla="*/ 68302 w 419565"/>
              <a:gd name="connsiteY2" fmla="*/ 2263698 h 2486722"/>
              <a:gd name="connsiteX3" fmla="*/ 26485 w 419565"/>
              <a:gd name="connsiteY3" fmla="*/ 2194003 h 2486722"/>
              <a:gd name="connsiteX4" fmla="*/ 40424 w 419565"/>
              <a:gd name="connsiteY4" fmla="*/ 2074127 h 2486722"/>
              <a:gd name="connsiteX5" fmla="*/ 45999 w 419565"/>
              <a:gd name="connsiteY5" fmla="*/ 1976554 h 2486722"/>
              <a:gd name="connsiteX6" fmla="*/ 54363 w 419565"/>
              <a:gd name="connsiteY6" fmla="*/ 1915222 h 2486722"/>
              <a:gd name="connsiteX7" fmla="*/ 54363 w 419565"/>
              <a:gd name="connsiteY7" fmla="*/ 1834376 h 2486722"/>
              <a:gd name="connsiteX8" fmla="*/ 4182 w 419565"/>
              <a:gd name="connsiteY8" fmla="*/ 1764681 h 2486722"/>
              <a:gd name="connsiteX9" fmla="*/ 29272 w 419565"/>
              <a:gd name="connsiteY9" fmla="*/ 1731227 h 2486722"/>
              <a:gd name="connsiteX10" fmla="*/ 6970 w 419565"/>
              <a:gd name="connsiteY10" fmla="*/ 1686622 h 2486722"/>
              <a:gd name="connsiteX11" fmla="*/ 18121 w 419565"/>
              <a:gd name="connsiteY11" fmla="*/ 1644805 h 2486722"/>
              <a:gd name="connsiteX12" fmla="*/ 9758 w 419565"/>
              <a:gd name="connsiteY12" fmla="*/ 1625290 h 2486722"/>
              <a:gd name="connsiteX13" fmla="*/ 18121 w 419565"/>
              <a:gd name="connsiteY13" fmla="*/ 1563959 h 2486722"/>
              <a:gd name="connsiteX14" fmla="*/ 4182 w 419565"/>
              <a:gd name="connsiteY14" fmla="*/ 1536081 h 2486722"/>
              <a:gd name="connsiteX15" fmla="*/ 32060 w 419565"/>
              <a:gd name="connsiteY15" fmla="*/ 1499839 h 2486722"/>
              <a:gd name="connsiteX16" fmla="*/ 112906 w 419565"/>
              <a:gd name="connsiteY16" fmla="*/ 1396690 h 2486722"/>
              <a:gd name="connsiteX17" fmla="*/ 163087 w 419565"/>
              <a:gd name="connsiteY17" fmla="*/ 1290754 h 2486722"/>
              <a:gd name="connsiteX18" fmla="*/ 213267 w 419565"/>
              <a:gd name="connsiteY18" fmla="*/ 1193181 h 2486722"/>
              <a:gd name="connsiteX19" fmla="*/ 229994 w 419565"/>
              <a:gd name="connsiteY19" fmla="*/ 1117910 h 2486722"/>
              <a:gd name="connsiteX20" fmla="*/ 185389 w 419565"/>
              <a:gd name="connsiteY20" fmla="*/ 1053790 h 2486722"/>
              <a:gd name="connsiteX21" fmla="*/ 235570 w 419565"/>
              <a:gd name="connsiteY21" fmla="*/ 1048215 h 2486722"/>
              <a:gd name="connsiteX22" fmla="*/ 160299 w 419565"/>
              <a:gd name="connsiteY22" fmla="*/ 1009186 h 2486722"/>
              <a:gd name="connsiteX23" fmla="*/ 221631 w 419565"/>
              <a:gd name="connsiteY23" fmla="*/ 981308 h 2486722"/>
              <a:gd name="connsiteX24" fmla="*/ 149148 w 419565"/>
              <a:gd name="connsiteY24" fmla="*/ 931127 h 2486722"/>
              <a:gd name="connsiteX25" fmla="*/ 112906 w 419565"/>
              <a:gd name="connsiteY25" fmla="*/ 861432 h 2486722"/>
              <a:gd name="connsiteX26" fmla="*/ 87816 w 419565"/>
              <a:gd name="connsiteY26" fmla="*/ 825190 h 2486722"/>
              <a:gd name="connsiteX27" fmla="*/ 54363 w 419565"/>
              <a:gd name="connsiteY27" fmla="*/ 761071 h 2486722"/>
              <a:gd name="connsiteX28" fmla="*/ 68302 w 419565"/>
              <a:gd name="connsiteY28" fmla="*/ 724829 h 2486722"/>
              <a:gd name="connsiteX29" fmla="*/ 71089 w 419565"/>
              <a:gd name="connsiteY29" fmla="*/ 663498 h 2486722"/>
              <a:gd name="connsiteX30" fmla="*/ 96180 w 419565"/>
              <a:gd name="connsiteY30" fmla="*/ 655134 h 2486722"/>
              <a:gd name="connsiteX31" fmla="*/ 115694 w 419565"/>
              <a:gd name="connsiteY31" fmla="*/ 585439 h 2486722"/>
              <a:gd name="connsiteX32" fmla="*/ 160299 w 419565"/>
              <a:gd name="connsiteY32" fmla="*/ 582651 h 2486722"/>
              <a:gd name="connsiteX33" fmla="*/ 199328 w 419565"/>
              <a:gd name="connsiteY33" fmla="*/ 543622 h 2486722"/>
              <a:gd name="connsiteX34" fmla="*/ 216055 w 419565"/>
              <a:gd name="connsiteY34" fmla="*/ 493442 h 2486722"/>
              <a:gd name="connsiteX35" fmla="*/ 238358 w 419565"/>
              <a:gd name="connsiteY35" fmla="*/ 465564 h 2486722"/>
              <a:gd name="connsiteX36" fmla="*/ 269024 w 419565"/>
              <a:gd name="connsiteY36" fmla="*/ 471139 h 2486722"/>
              <a:gd name="connsiteX37" fmla="*/ 280175 w 419565"/>
              <a:gd name="connsiteY37" fmla="*/ 446049 h 2486722"/>
              <a:gd name="connsiteX38" fmla="*/ 302477 w 419565"/>
              <a:gd name="connsiteY38" fmla="*/ 412595 h 2486722"/>
              <a:gd name="connsiteX39" fmla="*/ 285750 w 419565"/>
              <a:gd name="connsiteY39" fmla="*/ 354051 h 2486722"/>
              <a:gd name="connsiteX40" fmla="*/ 299689 w 419565"/>
              <a:gd name="connsiteY40" fmla="*/ 298295 h 2486722"/>
              <a:gd name="connsiteX41" fmla="*/ 324780 w 419565"/>
              <a:gd name="connsiteY41" fmla="*/ 236964 h 2486722"/>
              <a:gd name="connsiteX42" fmla="*/ 349870 w 419565"/>
              <a:gd name="connsiteY42" fmla="*/ 164481 h 2486722"/>
              <a:gd name="connsiteX43" fmla="*/ 355445 w 419565"/>
              <a:gd name="connsiteY43" fmla="*/ 105937 h 2486722"/>
              <a:gd name="connsiteX44" fmla="*/ 355445 w 419565"/>
              <a:gd name="connsiteY44" fmla="*/ 69695 h 2486722"/>
              <a:gd name="connsiteX45" fmla="*/ 419565 w 419565"/>
              <a:gd name="connsiteY45" fmla="*/ 0 h 2486722"/>
              <a:gd name="connsiteX46" fmla="*/ 419565 w 419565"/>
              <a:gd name="connsiteY46" fmla="*/ 0 h 2486722"/>
              <a:gd name="connsiteX0" fmla="*/ 115694 w 562409"/>
              <a:gd name="connsiteY0" fmla="*/ 3201126 h 3201126"/>
              <a:gd name="connsiteX1" fmla="*/ 82241 w 562409"/>
              <a:gd name="connsiteY1" fmla="*/ 3056160 h 3201126"/>
              <a:gd name="connsiteX2" fmla="*/ 68302 w 562409"/>
              <a:gd name="connsiteY2" fmla="*/ 2978102 h 3201126"/>
              <a:gd name="connsiteX3" fmla="*/ 26485 w 562409"/>
              <a:gd name="connsiteY3" fmla="*/ 2908407 h 3201126"/>
              <a:gd name="connsiteX4" fmla="*/ 40424 w 562409"/>
              <a:gd name="connsiteY4" fmla="*/ 2788531 h 3201126"/>
              <a:gd name="connsiteX5" fmla="*/ 45999 w 562409"/>
              <a:gd name="connsiteY5" fmla="*/ 2690958 h 3201126"/>
              <a:gd name="connsiteX6" fmla="*/ 54363 w 562409"/>
              <a:gd name="connsiteY6" fmla="*/ 2629626 h 3201126"/>
              <a:gd name="connsiteX7" fmla="*/ 54363 w 562409"/>
              <a:gd name="connsiteY7" fmla="*/ 2548780 h 3201126"/>
              <a:gd name="connsiteX8" fmla="*/ 4182 w 562409"/>
              <a:gd name="connsiteY8" fmla="*/ 2479085 h 3201126"/>
              <a:gd name="connsiteX9" fmla="*/ 29272 w 562409"/>
              <a:gd name="connsiteY9" fmla="*/ 2445631 h 3201126"/>
              <a:gd name="connsiteX10" fmla="*/ 6970 w 562409"/>
              <a:gd name="connsiteY10" fmla="*/ 2401026 h 3201126"/>
              <a:gd name="connsiteX11" fmla="*/ 18121 w 562409"/>
              <a:gd name="connsiteY11" fmla="*/ 2359209 h 3201126"/>
              <a:gd name="connsiteX12" fmla="*/ 9758 w 562409"/>
              <a:gd name="connsiteY12" fmla="*/ 2339694 h 3201126"/>
              <a:gd name="connsiteX13" fmla="*/ 18121 w 562409"/>
              <a:gd name="connsiteY13" fmla="*/ 2278363 h 3201126"/>
              <a:gd name="connsiteX14" fmla="*/ 4182 w 562409"/>
              <a:gd name="connsiteY14" fmla="*/ 2250485 h 3201126"/>
              <a:gd name="connsiteX15" fmla="*/ 32060 w 562409"/>
              <a:gd name="connsiteY15" fmla="*/ 2214243 h 3201126"/>
              <a:gd name="connsiteX16" fmla="*/ 112906 w 562409"/>
              <a:gd name="connsiteY16" fmla="*/ 2111094 h 3201126"/>
              <a:gd name="connsiteX17" fmla="*/ 163087 w 562409"/>
              <a:gd name="connsiteY17" fmla="*/ 2005158 h 3201126"/>
              <a:gd name="connsiteX18" fmla="*/ 213267 w 562409"/>
              <a:gd name="connsiteY18" fmla="*/ 1907585 h 3201126"/>
              <a:gd name="connsiteX19" fmla="*/ 229994 w 562409"/>
              <a:gd name="connsiteY19" fmla="*/ 1832314 h 3201126"/>
              <a:gd name="connsiteX20" fmla="*/ 185389 w 562409"/>
              <a:gd name="connsiteY20" fmla="*/ 1768194 h 3201126"/>
              <a:gd name="connsiteX21" fmla="*/ 235570 w 562409"/>
              <a:gd name="connsiteY21" fmla="*/ 1762619 h 3201126"/>
              <a:gd name="connsiteX22" fmla="*/ 160299 w 562409"/>
              <a:gd name="connsiteY22" fmla="*/ 1723590 h 3201126"/>
              <a:gd name="connsiteX23" fmla="*/ 221631 w 562409"/>
              <a:gd name="connsiteY23" fmla="*/ 1695712 h 3201126"/>
              <a:gd name="connsiteX24" fmla="*/ 149148 w 562409"/>
              <a:gd name="connsiteY24" fmla="*/ 1645531 h 3201126"/>
              <a:gd name="connsiteX25" fmla="*/ 112906 w 562409"/>
              <a:gd name="connsiteY25" fmla="*/ 1575836 h 3201126"/>
              <a:gd name="connsiteX26" fmla="*/ 87816 w 562409"/>
              <a:gd name="connsiteY26" fmla="*/ 1539594 h 3201126"/>
              <a:gd name="connsiteX27" fmla="*/ 54363 w 562409"/>
              <a:gd name="connsiteY27" fmla="*/ 1475475 h 3201126"/>
              <a:gd name="connsiteX28" fmla="*/ 68302 w 562409"/>
              <a:gd name="connsiteY28" fmla="*/ 1439233 h 3201126"/>
              <a:gd name="connsiteX29" fmla="*/ 71089 w 562409"/>
              <a:gd name="connsiteY29" fmla="*/ 1377902 h 3201126"/>
              <a:gd name="connsiteX30" fmla="*/ 96180 w 562409"/>
              <a:gd name="connsiteY30" fmla="*/ 1369538 h 3201126"/>
              <a:gd name="connsiteX31" fmla="*/ 115694 w 562409"/>
              <a:gd name="connsiteY31" fmla="*/ 1299843 h 3201126"/>
              <a:gd name="connsiteX32" fmla="*/ 160299 w 562409"/>
              <a:gd name="connsiteY32" fmla="*/ 1297055 h 3201126"/>
              <a:gd name="connsiteX33" fmla="*/ 199328 w 562409"/>
              <a:gd name="connsiteY33" fmla="*/ 1258026 h 3201126"/>
              <a:gd name="connsiteX34" fmla="*/ 216055 w 562409"/>
              <a:gd name="connsiteY34" fmla="*/ 1207846 h 3201126"/>
              <a:gd name="connsiteX35" fmla="*/ 238358 w 562409"/>
              <a:gd name="connsiteY35" fmla="*/ 1179968 h 3201126"/>
              <a:gd name="connsiteX36" fmla="*/ 269024 w 562409"/>
              <a:gd name="connsiteY36" fmla="*/ 1185543 h 3201126"/>
              <a:gd name="connsiteX37" fmla="*/ 280175 w 562409"/>
              <a:gd name="connsiteY37" fmla="*/ 1160453 h 3201126"/>
              <a:gd name="connsiteX38" fmla="*/ 302477 w 562409"/>
              <a:gd name="connsiteY38" fmla="*/ 1126999 h 3201126"/>
              <a:gd name="connsiteX39" fmla="*/ 285750 w 562409"/>
              <a:gd name="connsiteY39" fmla="*/ 1068455 h 3201126"/>
              <a:gd name="connsiteX40" fmla="*/ 299689 w 562409"/>
              <a:gd name="connsiteY40" fmla="*/ 1012699 h 3201126"/>
              <a:gd name="connsiteX41" fmla="*/ 324780 w 562409"/>
              <a:gd name="connsiteY41" fmla="*/ 951368 h 3201126"/>
              <a:gd name="connsiteX42" fmla="*/ 349870 w 562409"/>
              <a:gd name="connsiteY42" fmla="*/ 878885 h 3201126"/>
              <a:gd name="connsiteX43" fmla="*/ 355445 w 562409"/>
              <a:gd name="connsiteY43" fmla="*/ 820341 h 3201126"/>
              <a:gd name="connsiteX44" fmla="*/ 355445 w 562409"/>
              <a:gd name="connsiteY44" fmla="*/ 784099 h 3201126"/>
              <a:gd name="connsiteX45" fmla="*/ 419565 w 562409"/>
              <a:gd name="connsiteY45" fmla="*/ 714404 h 3201126"/>
              <a:gd name="connsiteX46" fmla="*/ 562409 w 562409"/>
              <a:gd name="connsiteY46" fmla="*/ 0 h 3201126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562409 w 562409"/>
              <a:gd name="connsiteY46" fmla="*/ 0 h 3272588"/>
              <a:gd name="connsiteX0" fmla="*/ 115694 w 567437"/>
              <a:gd name="connsiteY0" fmla="*/ 3289458 h 3289458"/>
              <a:gd name="connsiteX1" fmla="*/ 82241 w 567437"/>
              <a:gd name="connsiteY1" fmla="*/ 3144492 h 3289458"/>
              <a:gd name="connsiteX2" fmla="*/ 68302 w 567437"/>
              <a:gd name="connsiteY2" fmla="*/ 3066434 h 3289458"/>
              <a:gd name="connsiteX3" fmla="*/ 26485 w 567437"/>
              <a:gd name="connsiteY3" fmla="*/ 2996739 h 3289458"/>
              <a:gd name="connsiteX4" fmla="*/ 40424 w 567437"/>
              <a:gd name="connsiteY4" fmla="*/ 2876863 h 3289458"/>
              <a:gd name="connsiteX5" fmla="*/ 45999 w 567437"/>
              <a:gd name="connsiteY5" fmla="*/ 2779290 h 3289458"/>
              <a:gd name="connsiteX6" fmla="*/ 54363 w 567437"/>
              <a:gd name="connsiteY6" fmla="*/ 2717958 h 3289458"/>
              <a:gd name="connsiteX7" fmla="*/ 54363 w 567437"/>
              <a:gd name="connsiteY7" fmla="*/ 2637112 h 3289458"/>
              <a:gd name="connsiteX8" fmla="*/ 4182 w 567437"/>
              <a:gd name="connsiteY8" fmla="*/ 2567417 h 3289458"/>
              <a:gd name="connsiteX9" fmla="*/ 29272 w 567437"/>
              <a:gd name="connsiteY9" fmla="*/ 2533963 h 3289458"/>
              <a:gd name="connsiteX10" fmla="*/ 6970 w 567437"/>
              <a:gd name="connsiteY10" fmla="*/ 2489358 h 3289458"/>
              <a:gd name="connsiteX11" fmla="*/ 18121 w 567437"/>
              <a:gd name="connsiteY11" fmla="*/ 2447541 h 3289458"/>
              <a:gd name="connsiteX12" fmla="*/ 9758 w 567437"/>
              <a:gd name="connsiteY12" fmla="*/ 2428026 h 3289458"/>
              <a:gd name="connsiteX13" fmla="*/ 18121 w 567437"/>
              <a:gd name="connsiteY13" fmla="*/ 2366695 h 3289458"/>
              <a:gd name="connsiteX14" fmla="*/ 4182 w 567437"/>
              <a:gd name="connsiteY14" fmla="*/ 2338817 h 3289458"/>
              <a:gd name="connsiteX15" fmla="*/ 32060 w 567437"/>
              <a:gd name="connsiteY15" fmla="*/ 2302575 h 3289458"/>
              <a:gd name="connsiteX16" fmla="*/ 112906 w 567437"/>
              <a:gd name="connsiteY16" fmla="*/ 2199426 h 3289458"/>
              <a:gd name="connsiteX17" fmla="*/ 163087 w 567437"/>
              <a:gd name="connsiteY17" fmla="*/ 2093490 h 3289458"/>
              <a:gd name="connsiteX18" fmla="*/ 213267 w 567437"/>
              <a:gd name="connsiteY18" fmla="*/ 1995917 h 3289458"/>
              <a:gd name="connsiteX19" fmla="*/ 229994 w 567437"/>
              <a:gd name="connsiteY19" fmla="*/ 1920646 h 3289458"/>
              <a:gd name="connsiteX20" fmla="*/ 185389 w 567437"/>
              <a:gd name="connsiteY20" fmla="*/ 1856526 h 3289458"/>
              <a:gd name="connsiteX21" fmla="*/ 235570 w 567437"/>
              <a:gd name="connsiteY21" fmla="*/ 1850951 h 3289458"/>
              <a:gd name="connsiteX22" fmla="*/ 160299 w 567437"/>
              <a:gd name="connsiteY22" fmla="*/ 1811922 h 3289458"/>
              <a:gd name="connsiteX23" fmla="*/ 221631 w 567437"/>
              <a:gd name="connsiteY23" fmla="*/ 1784044 h 3289458"/>
              <a:gd name="connsiteX24" fmla="*/ 149148 w 567437"/>
              <a:gd name="connsiteY24" fmla="*/ 1733863 h 3289458"/>
              <a:gd name="connsiteX25" fmla="*/ 112906 w 567437"/>
              <a:gd name="connsiteY25" fmla="*/ 1664168 h 3289458"/>
              <a:gd name="connsiteX26" fmla="*/ 87816 w 567437"/>
              <a:gd name="connsiteY26" fmla="*/ 1627926 h 3289458"/>
              <a:gd name="connsiteX27" fmla="*/ 54363 w 567437"/>
              <a:gd name="connsiteY27" fmla="*/ 1563807 h 3289458"/>
              <a:gd name="connsiteX28" fmla="*/ 68302 w 567437"/>
              <a:gd name="connsiteY28" fmla="*/ 1527565 h 3289458"/>
              <a:gd name="connsiteX29" fmla="*/ 71089 w 567437"/>
              <a:gd name="connsiteY29" fmla="*/ 1466234 h 3289458"/>
              <a:gd name="connsiteX30" fmla="*/ 96180 w 567437"/>
              <a:gd name="connsiteY30" fmla="*/ 1457870 h 3289458"/>
              <a:gd name="connsiteX31" fmla="*/ 115694 w 567437"/>
              <a:gd name="connsiteY31" fmla="*/ 1388175 h 3289458"/>
              <a:gd name="connsiteX32" fmla="*/ 160299 w 567437"/>
              <a:gd name="connsiteY32" fmla="*/ 1385387 h 3289458"/>
              <a:gd name="connsiteX33" fmla="*/ 199328 w 567437"/>
              <a:gd name="connsiteY33" fmla="*/ 1346358 h 3289458"/>
              <a:gd name="connsiteX34" fmla="*/ 216055 w 567437"/>
              <a:gd name="connsiteY34" fmla="*/ 1296178 h 3289458"/>
              <a:gd name="connsiteX35" fmla="*/ 238358 w 567437"/>
              <a:gd name="connsiteY35" fmla="*/ 1268300 h 3289458"/>
              <a:gd name="connsiteX36" fmla="*/ 269024 w 567437"/>
              <a:gd name="connsiteY36" fmla="*/ 1273875 h 3289458"/>
              <a:gd name="connsiteX37" fmla="*/ 280175 w 567437"/>
              <a:gd name="connsiteY37" fmla="*/ 1248785 h 3289458"/>
              <a:gd name="connsiteX38" fmla="*/ 302477 w 567437"/>
              <a:gd name="connsiteY38" fmla="*/ 1215331 h 3289458"/>
              <a:gd name="connsiteX39" fmla="*/ 285750 w 567437"/>
              <a:gd name="connsiteY39" fmla="*/ 1156787 h 3289458"/>
              <a:gd name="connsiteX40" fmla="*/ 299689 w 567437"/>
              <a:gd name="connsiteY40" fmla="*/ 1101031 h 3289458"/>
              <a:gd name="connsiteX41" fmla="*/ 324780 w 567437"/>
              <a:gd name="connsiteY41" fmla="*/ 1039700 h 3289458"/>
              <a:gd name="connsiteX42" fmla="*/ 349870 w 567437"/>
              <a:gd name="connsiteY42" fmla="*/ 967217 h 3289458"/>
              <a:gd name="connsiteX43" fmla="*/ 355445 w 567437"/>
              <a:gd name="connsiteY43" fmla="*/ 908673 h 3289458"/>
              <a:gd name="connsiteX44" fmla="*/ 355445 w 567437"/>
              <a:gd name="connsiteY44" fmla="*/ 872431 h 3289458"/>
              <a:gd name="connsiteX45" fmla="*/ 419565 w 567437"/>
              <a:gd name="connsiteY45" fmla="*/ 802736 h 3289458"/>
              <a:gd name="connsiteX46" fmla="*/ 543630 w 567437"/>
              <a:gd name="connsiteY46" fmla="*/ 130978 h 3289458"/>
              <a:gd name="connsiteX47" fmla="*/ 562409 w 567437"/>
              <a:gd name="connsiteY47" fmla="*/ 16870 h 328945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47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23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88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64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543630 w 562409"/>
              <a:gd name="connsiteY48" fmla="*/ 114108 h 3272588"/>
              <a:gd name="connsiteX49" fmla="*/ 543630 w 562409"/>
              <a:gd name="connsiteY49" fmla="*/ 112242 h 3272588"/>
              <a:gd name="connsiteX50" fmla="*/ 562409 w 562409"/>
              <a:gd name="connsiteY50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543630 w 562409"/>
              <a:gd name="connsiteY49" fmla="*/ 114108 h 3272588"/>
              <a:gd name="connsiteX50" fmla="*/ 543630 w 562409"/>
              <a:gd name="connsiteY50" fmla="*/ 112242 h 3272588"/>
              <a:gd name="connsiteX51" fmla="*/ 562409 w 562409"/>
              <a:gd name="connsiteY51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543630 w 562409"/>
              <a:gd name="connsiteY50" fmla="*/ 114108 h 3272588"/>
              <a:gd name="connsiteX51" fmla="*/ 543630 w 562409"/>
              <a:gd name="connsiteY51" fmla="*/ 112242 h 3272588"/>
              <a:gd name="connsiteX52" fmla="*/ 562409 w 562409"/>
              <a:gd name="connsiteY52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74585 w 562409"/>
              <a:gd name="connsiteY50" fmla="*/ 504127 h 3272588"/>
              <a:gd name="connsiteX51" fmla="*/ 543630 w 562409"/>
              <a:gd name="connsiteY51" fmla="*/ 114108 h 3272588"/>
              <a:gd name="connsiteX52" fmla="*/ 543630 w 562409"/>
              <a:gd name="connsiteY52" fmla="*/ 112242 h 3272588"/>
              <a:gd name="connsiteX53" fmla="*/ 562409 w 562409"/>
              <a:gd name="connsiteY53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43630 w 562409"/>
              <a:gd name="connsiteY52" fmla="*/ 114108 h 3272588"/>
              <a:gd name="connsiteX53" fmla="*/ 543630 w 562409"/>
              <a:gd name="connsiteY53" fmla="*/ 112242 h 3272588"/>
              <a:gd name="connsiteX54" fmla="*/ 562409 w 562409"/>
              <a:gd name="connsiteY54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15671 w 562409"/>
              <a:gd name="connsiteY52" fmla="*/ 280193 h 3272588"/>
              <a:gd name="connsiteX53" fmla="*/ 543630 w 562409"/>
              <a:gd name="connsiteY53" fmla="*/ 114108 h 3272588"/>
              <a:gd name="connsiteX54" fmla="*/ 543630 w 562409"/>
              <a:gd name="connsiteY54" fmla="*/ 112242 h 3272588"/>
              <a:gd name="connsiteX55" fmla="*/ 562409 w 562409"/>
              <a:gd name="connsiteY55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630 w 562409"/>
              <a:gd name="connsiteY55" fmla="*/ 112242 h 3272588"/>
              <a:gd name="connsiteX56" fmla="*/ 562409 w 562409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598 w 562409"/>
              <a:gd name="connsiteY55" fmla="*/ 112242 h 3272588"/>
              <a:gd name="connsiteX56" fmla="*/ 562409 w 562409"/>
              <a:gd name="connsiteY56" fmla="*/ 0 h 3272588"/>
              <a:gd name="connsiteX0" fmla="*/ 115694 w 619039"/>
              <a:gd name="connsiteY0" fmla="*/ 3272588 h 3272588"/>
              <a:gd name="connsiteX1" fmla="*/ 82241 w 619039"/>
              <a:gd name="connsiteY1" fmla="*/ 3127622 h 3272588"/>
              <a:gd name="connsiteX2" fmla="*/ 68302 w 619039"/>
              <a:gd name="connsiteY2" fmla="*/ 3049564 h 3272588"/>
              <a:gd name="connsiteX3" fmla="*/ 26485 w 619039"/>
              <a:gd name="connsiteY3" fmla="*/ 2979869 h 3272588"/>
              <a:gd name="connsiteX4" fmla="*/ 40424 w 619039"/>
              <a:gd name="connsiteY4" fmla="*/ 2859993 h 3272588"/>
              <a:gd name="connsiteX5" fmla="*/ 45999 w 619039"/>
              <a:gd name="connsiteY5" fmla="*/ 2762420 h 3272588"/>
              <a:gd name="connsiteX6" fmla="*/ 54363 w 619039"/>
              <a:gd name="connsiteY6" fmla="*/ 2701088 h 3272588"/>
              <a:gd name="connsiteX7" fmla="*/ 54363 w 619039"/>
              <a:gd name="connsiteY7" fmla="*/ 2620242 h 3272588"/>
              <a:gd name="connsiteX8" fmla="*/ 4182 w 619039"/>
              <a:gd name="connsiteY8" fmla="*/ 2550547 h 3272588"/>
              <a:gd name="connsiteX9" fmla="*/ 29272 w 619039"/>
              <a:gd name="connsiteY9" fmla="*/ 2517093 h 3272588"/>
              <a:gd name="connsiteX10" fmla="*/ 6970 w 619039"/>
              <a:gd name="connsiteY10" fmla="*/ 2472488 h 3272588"/>
              <a:gd name="connsiteX11" fmla="*/ 18121 w 619039"/>
              <a:gd name="connsiteY11" fmla="*/ 2430671 h 3272588"/>
              <a:gd name="connsiteX12" fmla="*/ 9758 w 619039"/>
              <a:gd name="connsiteY12" fmla="*/ 2411156 h 3272588"/>
              <a:gd name="connsiteX13" fmla="*/ 18121 w 619039"/>
              <a:gd name="connsiteY13" fmla="*/ 2349825 h 3272588"/>
              <a:gd name="connsiteX14" fmla="*/ 4182 w 619039"/>
              <a:gd name="connsiteY14" fmla="*/ 2321947 h 3272588"/>
              <a:gd name="connsiteX15" fmla="*/ 32060 w 619039"/>
              <a:gd name="connsiteY15" fmla="*/ 2285705 h 3272588"/>
              <a:gd name="connsiteX16" fmla="*/ 112906 w 619039"/>
              <a:gd name="connsiteY16" fmla="*/ 2182556 h 3272588"/>
              <a:gd name="connsiteX17" fmla="*/ 163087 w 619039"/>
              <a:gd name="connsiteY17" fmla="*/ 2076620 h 3272588"/>
              <a:gd name="connsiteX18" fmla="*/ 213267 w 619039"/>
              <a:gd name="connsiteY18" fmla="*/ 1979047 h 3272588"/>
              <a:gd name="connsiteX19" fmla="*/ 229994 w 619039"/>
              <a:gd name="connsiteY19" fmla="*/ 1903776 h 3272588"/>
              <a:gd name="connsiteX20" fmla="*/ 185389 w 619039"/>
              <a:gd name="connsiteY20" fmla="*/ 1839656 h 3272588"/>
              <a:gd name="connsiteX21" fmla="*/ 235570 w 619039"/>
              <a:gd name="connsiteY21" fmla="*/ 1834081 h 3272588"/>
              <a:gd name="connsiteX22" fmla="*/ 160299 w 619039"/>
              <a:gd name="connsiteY22" fmla="*/ 1795052 h 3272588"/>
              <a:gd name="connsiteX23" fmla="*/ 221631 w 619039"/>
              <a:gd name="connsiteY23" fmla="*/ 1767174 h 3272588"/>
              <a:gd name="connsiteX24" fmla="*/ 149148 w 619039"/>
              <a:gd name="connsiteY24" fmla="*/ 1716993 h 3272588"/>
              <a:gd name="connsiteX25" fmla="*/ 112906 w 619039"/>
              <a:gd name="connsiteY25" fmla="*/ 1647298 h 3272588"/>
              <a:gd name="connsiteX26" fmla="*/ 87816 w 619039"/>
              <a:gd name="connsiteY26" fmla="*/ 1611056 h 3272588"/>
              <a:gd name="connsiteX27" fmla="*/ 54363 w 619039"/>
              <a:gd name="connsiteY27" fmla="*/ 1546937 h 3272588"/>
              <a:gd name="connsiteX28" fmla="*/ 68302 w 619039"/>
              <a:gd name="connsiteY28" fmla="*/ 1510695 h 3272588"/>
              <a:gd name="connsiteX29" fmla="*/ 71089 w 619039"/>
              <a:gd name="connsiteY29" fmla="*/ 1449364 h 3272588"/>
              <a:gd name="connsiteX30" fmla="*/ 96180 w 619039"/>
              <a:gd name="connsiteY30" fmla="*/ 1441000 h 3272588"/>
              <a:gd name="connsiteX31" fmla="*/ 115694 w 619039"/>
              <a:gd name="connsiteY31" fmla="*/ 1371305 h 3272588"/>
              <a:gd name="connsiteX32" fmla="*/ 160299 w 619039"/>
              <a:gd name="connsiteY32" fmla="*/ 1368517 h 3272588"/>
              <a:gd name="connsiteX33" fmla="*/ 199328 w 619039"/>
              <a:gd name="connsiteY33" fmla="*/ 1329488 h 3272588"/>
              <a:gd name="connsiteX34" fmla="*/ 216055 w 619039"/>
              <a:gd name="connsiteY34" fmla="*/ 1279308 h 3272588"/>
              <a:gd name="connsiteX35" fmla="*/ 238358 w 619039"/>
              <a:gd name="connsiteY35" fmla="*/ 1251430 h 3272588"/>
              <a:gd name="connsiteX36" fmla="*/ 269024 w 619039"/>
              <a:gd name="connsiteY36" fmla="*/ 1257005 h 3272588"/>
              <a:gd name="connsiteX37" fmla="*/ 280175 w 619039"/>
              <a:gd name="connsiteY37" fmla="*/ 1231915 h 3272588"/>
              <a:gd name="connsiteX38" fmla="*/ 302477 w 619039"/>
              <a:gd name="connsiteY38" fmla="*/ 1198461 h 3272588"/>
              <a:gd name="connsiteX39" fmla="*/ 285750 w 619039"/>
              <a:gd name="connsiteY39" fmla="*/ 1139917 h 3272588"/>
              <a:gd name="connsiteX40" fmla="*/ 299689 w 619039"/>
              <a:gd name="connsiteY40" fmla="*/ 1084161 h 3272588"/>
              <a:gd name="connsiteX41" fmla="*/ 324780 w 619039"/>
              <a:gd name="connsiteY41" fmla="*/ 1022830 h 3272588"/>
              <a:gd name="connsiteX42" fmla="*/ 349870 w 619039"/>
              <a:gd name="connsiteY42" fmla="*/ 950347 h 3272588"/>
              <a:gd name="connsiteX43" fmla="*/ 355445 w 619039"/>
              <a:gd name="connsiteY43" fmla="*/ 891803 h 3272588"/>
              <a:gd name="connsiteX44" fmla="*/ 355445 w 619039"/>
              <a:gd name="connsiteY44" fmla="*/ 855561 h 3272588"/>
              <a:gd name="connsiteX45" fmla="*/ 419565 w 619039"/>
              <a:gd name="connsiteY45" fmla="*/ 785866 h 3272588"/>
              <a:gd name="connsiteX46" fmla="*/ 448458 w 619039"/>
              <a:gd name="connsiteY46" fmla="*/ 670140 h 3272588"/>
              <a:gd name="connsiteX47" fmla="*/ 461522 w 619039"/>
              <a:gd name="connsiteY47" fmla="*/ 601142 h 3272588"/>
              <a:gd name="connsiteX48" fmla="*/ 459656 w 619039"/>
              <a:gd name="connsiteY48" fmla="*/ 595543 h 3272588"/>
              <a:gd name="connsiteX49" fmla="*/ 459688 w 619039"/>
              <a:gd name="connsiteY49" fmla="*/ 595567 h 3272588"/>
              <a:gd name="connsiteX50" fmla="*/ 467120 w 619039"/>
              <a:gd name="connsiteY50" fmla="*/ 522764 h 3272588"/>
              <a:gd name="connsiteX51" fmla="*/ 474585 w 619039"/>
              <a:gd name="connsiteY51" fmla="*/ 504127 h 3272588"/>
              <a:gd name="connsiteX52" fmla="*/ 491412 w 619039"/>
              <a:gd name="connsiteY52" fmla="*/ 431348 h 3272588"/>
              <a:gd name="connsiteX53" fmla="*/ 515671 w 619039"/>
              <a:gd name="connsiteY53" fmla="*/ 280193 h 3272588"/>
              <a:gd name="connsiteX54" fmla="*/ 543630 w 619039"/>
              <a:gd name="connsiteY54" fmla="*/ 114108 h 3272588"/>
              <a:gd name="connsiteX55" fmla="*/ 543598 w 619039"/>
              <a:gd name="connsiteY55" fmla="*/ 112242 h 3272588"/>
              <a:gd name="connsiteX56" fmla="*/ 562409 w 619039"/>
              <a:gd name="connsiteY56" fmla="*/ 0 h 3272588"/>
              <a:gd name="connsiteX0" fmla="*/ 115694 w 639241"/>
              <a:gd name="connsiteY0" fmla="*/ 3272588 h 3272588"/>
              <a:gd name="connsiteX1" fmla="*/ 82241 w 639241"/>
              <a:gd name="connsiteY1" fmla="*/ 3127622 h 3272588"/>
              <a:gd name="connsiteX2" fmla="*/ 68302 w 639241"/>
              <a:gd name="connsiteY2" fmla="*/ 3049564 h 3272588"/>
              <a:gd name="connsiteX3" fmla="*/ 26485 w 639241"/>
              <a:gd name="connsiteY3" fmla="*/ 2979869 h 3272588"/>
              <a:gd name="connsiteX4" fmla="*/ 40424 w 639241"/>
              <a:gd name="connsiteY4" fmla="*/ 2859993 h 3272588"/>
              <a:gd name="connsiteX5" fmla="*/ 45999 w 639241"/>
              <a:gd name="connsiteY5" fmla="*/ 2762420 h 3272588"/>
              <a:gd name="connsiteX6" fmla="*/ 54363 w 639241"/>
              <a:gd name="connsiteY6" fmla="*/ 2701088 h 3272588"/>
              <a:gd name="connsiteX7" fmla="*/ 54363 w 639241"/>
              <a:gd name="connsiteY7" fmla="*/ 2620242 h 3272588"/>
              <a:gd name="connsiteX8" fmla="*/ 4182 w 639241"/>
              <a:gd name="connsiteY8" fmla="*/ 2550547 h 3272588"/>
              <a:gd name="connsiteX9" fmla="*/ 29272 w 639241"/>
              <a:gd name="connsiteY9" fmla="*/ 2517093 h 3272588"/>
              <a:gd name="connsiteX10" fmla="*/ 6970 w 639241"/>
              <a:gd name="connsiteY10" fmla="*/ 2472488 h 3272588"/>
              <a:gd name="connsiteX11" fmla="*/ 18121 w 639241"/>
              <a:gd name="connsiteY11" fmla="*/ 2430671 h 3272588"/>
              <a:gd name="connsiteX12" fmla="*/ 9758 w 639241"/>
              <a:gd name="connsiteY12" fmla="*/ 2411156 h 3272588"/>
              <a:gd name="connsiteX13" fmla="*/ 18121 w 639241"/>
              <a:gd name="connsiteY13" fmla="*/ 2349825 h 3272588"/>
              <a:gd name="connsiteX14" fmla="*/ 4182 w 639241"/>
              <a:gd name="connsiteY14" fmla="*/ 2321947 h 3272588"/>
              <a:gd name="connsiteX15" fmla="*/ 32060 w 639241"/>
              <a:gd name="connsiteY15" fmla="*/ 2285705 h 3272588"/>
              <a:gd name="connsiteX16" fmla="*/ 112906 w 639241"/>
              <a:gd name="connsiteY16" fmla="*/ 2182556 h 3272588"/>
              <a:gd name="connsiteX17" fmla="*/ 163087 w 639241"/>
              <a:gd name="connsiteY17" fmla="*/ 2076620 h 3272588"/>
              <a:gd name="connsiteX18" fmla="*/ 213267 w 639241"/>
              <a:gd name="connsiteY18" fmla="*/ 1979047 h 3272588"/>
              <a:gd name="connsiteX19" fmla="*/ 229994 w 639241"/>
              <a:gd name="connsiteY19" fmla="*/ 1903776 h 3272588"/>
              <a:gd name="connsiteX20" fmla="*/ 185389 w 639241"/>
              <a:gd name="connsiteY20" fmla="*/ 1839656 h 3272588"/>
              <a:gd name="connsiteX21" fmla="*/ 235570 w 639241"/>
              <a:gd name="connsiteY21" fmla="*/ 1834081 h 3272588"/>
              <a:gd name="connsiteX22" fmla="*/ 160299 w 639241"/>
              <a:gd name="connsiteY22" fmla="*/ 1795052 h 3272588"/>
              <a:gd name="connsiteX23" fmla="*/ 221631 w 639241"/>
              <a:gd name="connsiteY23" fmla="*/ 1767174 h 3272588"/>
              <a:gd name="connsiteX24" fmla="*/ 149148 w 639241"/>
              <a:gd name="connsiteY24" fmla="*/ 1716993 h 3272588"/>
              <a:gd name="connsiteX25" fmla="*/ 112906 w 639241"/>
              <a:gd name="connsiteY25" fmla="*/ 1647298 h 3272588"/>
              <a:gd name="connsiteX26" fmla="*/ 87816 w 639241"/>
              <a:gd name="connsiteY26" fmla="*/ 1611056 h 3272588"/>
              <a:gd name="connsiteX27" fmla="*/ 54363 w 639241"/>
              <a:gd name="connsiteY27" fmla="*/ 1546937 h 3272588"/>
              <a:gd name="connsiteX28" fmla="*/ 68302 w 639241"/>
              <a:gd name="connsiteY28" fmla="*/ 1510695 h 3272588"/>
              <a:gd name="connsiteX29" fmla="*/ 71089 w 639241"/>
              <a:gd name="connsiteY29" fmla="*/ 1449364 h 3272588"/>
              <a:gd name="connsiteX30" fmla="*/ 96180 w 639241"/>
              <a:gd name="connsiteY30" fmla="*/ 1441000 h 3272588"/>
              <a:gd name="connsiteX31" fmla="*/ 115694 w 639241"/>
              <a:gd name="connsiteY31" fmla="*/ 1371305 h 3272588"/>
              <a:gd name="connsiteX32" fmla="*/ 160299 w 639241"/>
              <a:gd name="connsiteY32" fmla="*/ 1368517 h 3272588"/>
              <a:gd name="connsiteX33" fmla="*/ 199328 w 639241"/>
              <a:gd name="connsiteY33" fmla="*/ 1329488 h 3272588"/>
              <a:gd name="connsiteX34" fmla="*/ 216055 w 639241"/>
              <a:gd name="connsiteY34" fmla="*/ 1279308 h 3272588"/>
              <a:gd name="connsiteX35" fmla="*/ 238358 w 639241"/>
              <a:gd name="connsiteY35" fmla="*/ 1251430 h 3272588"/>
              <a:gd name="connsiteX36" fmla="*/ 269024 w 639241"/>
              <a:gd name="connsiteY36" fmla="*/ 1257005 h 3272588"/>
              <a:gd name="connsiteX37" fmla="*/ 280175 w 639241"/>
              <a:gd name="connsiteY37" fmla="*/ 1231915 h 3272588"/>
              <a:gd name="connsiteX38" fmla="*/ 302477 w 639241"/>
              <a:gd name="connsiteY38" fmla="*/ 1198461 h 3272588"/>
              <a:gd name="connsiteX39" fmla="*/ 285750 w 639241"/>
              <a:gd name="connsiteY39" fmla="*/ 1139917 h 3272588"/>
              <a:gd name="connsiteX40" fmla="*/ 299689 w 639241"/>
              <a:gd name="connsiteY40" fmla="*/ 1084161 h 3272588"/>
              <a:gd name="connsiteX41" fmla="*/ 324780 w 639241"/>
              <a:gd name="connsiteY41" fmla="*/ 1022830 h 3272588"/>
              <a:gd name="connsiteX42" fmla="*/ 349870 w 639241"/>
              <a:gd name="connsiteY42" fmla="*/ 950347 h 3272588"/>
              <a:gd name="connsiteX43" fmla="*/ 355445 w 639241"/>
              <a:gd name="connsiteY43" fmla="*/ 891803 h 3272588"/>
              <a:gd name="connsiteX44" fmla="*/ 355445 w 639241"/>
              <a:gd name="connsiteY44" fmla="*/ 855561 h 3272588"/>
              <a:gd name="connsiteX45" fmla="*/ 419565 w 639241"/>
              <a:gd name="connsiteY45" fmla="*/ 785866 h 3272588"/>
              <a:gd name="connsiteX46" fmla="*/ 448458 w 639241"/>
              <a:gd name="connsiteY46" fmla="*/ 670140 h 3272588"/>
              <a:gd name="connsiteX47" fmla="*/ 461522 w 639241"/>
              <a:gd name="connsiteY47" fmla="*/ 601142 h 3272588"/>
              <a:gd name="connsiteX48" fmla="*/ 459656 w 639241"/>
              <a:gd name="connsiteY48" fmla="*/ 595543 h 3272588"/>
              <a:gd name="connsiteX49" fmla="*/ 459688 w 639241"/>
              <a:gd name="connsiteY49" fmla="*/ 595567 h 3272588"/>
              <a:gd name="connsiteX50" fmla="*/ 467120 w 639241"/>
              <a:gd name="connsiteY50" fmla="*/ 522764 h 3272588"/>
              <a:gd name="connsiteX51" fmla="*/ 474585 w 639241"/>
              <a:gd name="connsiteY51" fmla="*/ 504127 h 3272588"/>
              <a:gd name="connsiteX52" fmla="*/ 491412 w 639241"/>
              <a:gd name="connsiteY52" fmla="*/ 431348 h 3272588"/>
              <a:gd name="connsiteX53" fmla="*/ 515671 w 639241"/>
              <a:gd name="connsiteY53" fmla="*/ 280193 h 3272588"/>
              <a:gd name="connsiteX54" fmla="*/ 543630 w 639241"/>
              <a:gd name="connsiteY54" fmla="*/ 114108 h 3272588"/>
              <a:gd name="connsiteX55" fmla="*/ 543598 w 639241"/>
              <a:gd name="connsiteY55" fmla="*/ 112242 h 3272588"/>
              <a:gd name="connsiteX56" fmla="*/ 562409 w 639241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62409 w 562409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615036 w 622826"/>
              <a:gd name="connsiteY54" fmla="*/ 114108 h 3272588"/>
              <a:gd name="connsiteX55" fmla="*/ 562409 w 622826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06974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2078 w 622826"/>
              <a:gd name="connsiteY53" fmla="*/ 573711 h 3272588"/>
              <a:gd name="connsiteX54" fmla="*/ 497724 w 622826"/>
              <a:gd name="connsiteY54" fmla="*/ 502273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562078 w 622826"/>
              <a:gd name="connsiteY52" fmla="*/ 573711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02273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531094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3062 w 622826"/>
              <a:gd name="connsiteY49" fmla="*/ 5948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24 w 622826"/>
              <a:gd name="connsiteY48" fmla="*/ 595519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27570 w 622826"/>
              <a:gd name="connsiteY48" fmla="*/ 603759 h 3272588"/>
              <a:gd name="connsiteX49" fmla="*/ 502385 w 622826"/>
              <a:gd name="connsiteY49" fmla="*/ 584386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20821 w 622826"/>
              <a:gd name="connsiteY47" fmla="*/ 612290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26362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22826" h="3272588">
                <a:moveTo>
                  <a:pt x="115694" y="3272588"/>
                </a:moveTo>
                <a:cubicBezTo>
                  <a:pt x="102917" y="3218690"/>
                  <a:pt x="90140" y="3164793"/>
                  <a:pt x="82241" y="3127622"/>
                </a:cubicBezTo>
                <a:cubicBezTo>
                  <a:pt x="74342" y="3090451"/>
                  <a:pt x="77595" y="3074190"/>
                  <a:pt x="68302" y="3049564"/>
                </a:cubicBezTo>
                <a:cubicBezTo>
                  <a:pt x="59009" y="3024939"/>
                  <a:pt x="31131" y="3011464"/>
                  <a:pt x="26485" y="2979869"/>
                </a:cubicBezTo>
                <a:cubicBezTo>
                  <a:pt x="21839" y="2948274"/>
                  <a:pt x="37172" y="2896234"/>
                  <a:pt x="40424" y="2859993"/>
                </a:cubicBezTo>
                <a:cubicBezTo>
                  <a:pt x="43676" y="2823752"/>
                  <a:pt x="43676" y="2788904"/>
                  <a:pt x="45999" y="2762420"/>
                </a:cubicBezTo>
                <a:cubicBezTo>
                  <a:pt x="48322" y="2735936"/>
                  <a:pt x="52969" y="2724784"/>
                  <a:pt x="54363" y="2701088"/>
                </a:cubicBezTo>
                <a:cubicBezTo>
                  <a:pt x="55757" y="2677392"/>
                  <a:pt x="62726" y="2645332"/>
                  <a:pt x="54363" y="2620242"/>
                </a:cubicBezTo>
                <a:cubicBezTo>
                  <a:pt x="46000" y="2595152"/>
                  <a:pt x="8364" y="2567738"/>
                  <a:pt x="4182" y="2550547"/>
                </a:cubicBezTo>
                <a:cubicBezTo>
                  <a:pt x="0" y="2533356"/>
                  <a:pt x="28807" y="2530103"/>
                  <a:pt x="29272" y="2517093"/>
                </a:cubicBezTo>
                <a:cubicBezTo>
                  <a:pt x="29737" y="2504083"/>
                  <a:pt x="8828" y="2486892"/>
                  <a:pt x="6970" y="2472488"/>
                </a:cubicBezTo>
                <a:cubicBezTo>
                  <a:pt x="5112" y="2458084"/>
                  <a:pt x="17656" y="2440893"/>
                  <a:pt x="18121" y="2430671"/>
                </a:cubicBezTo>
                <a:cubicBezTo>
                  <a:pt x="18586" y="2420449"/>
                  <a:pt x="9758" y="2424630"/>
                  <a:pt x="9758" y="2411156"/>
                </a:cubicBezTo>
                <a:cubicBezTo>
                  <a:pt x="9758" y="2397682"/>
                  <a:pt x="19050" y="2364693"/>
                  <a:pt x="18121" y="2349825"/>
                </a:cubicBezTo>
                <a:cubicBezTo>
                  <a:pt x="17192" y="2334957"/>
                  <a:pt x="1859" y="2332634"/>
                  <a:pt x="4182" y="2321947"/>
                </a:cubicBezTo>
                <a:cubicBezTo>
                  <a:pt x="6505" y="2311260"/>
                  <a:pt x="32060" y="2285705"/>
                  <a:pt x="32060" y="2285705"/>
                </a:cubicBezTo>
                <a:cubicBezTo>
                  <a:pt x="50181" y="2262473"/>
                  <a:pt x="91068" y="2217403"/>
                  <a:pt x="112906" y="2182556"/>
                </a:cubicBezTo>
                <a:cubicBezTo>
                  <a:pt x="134744" y="2147709"/>
                  <a:pt x="146360" y="2110538"/>
                  <a:pt x="163087" y="2076620"/>
                </a:cubicBezTo>
                <a:cubicBezTo>
                  <a:pt x="179814" y="2042702"/>
                  <a:pt x="202116" y="2007854"/>
                  <a:pt x="213267" y="1979047"/>
                </a:cubicBezTo>
                <a:cubicBezTo>
                  <a:pt x="224418" y="1950240"/>
                  <a:pt x="234640" y="1927008"/>
                  <a:pt x="229994" y="1903776"/>
                </a:cubicBezTo>
                <a:cubicBezTo>
                  <a:pt x="225348" y="1880544"/>
                  <a:pt x="184460" y="1851272"/>
                  <a:pt x="185389" y="1839656"/>
                </a:cubicBezTo>
                <a:cubicBezTo>
                  <a:pt x="186318" y="1828040"/>
                  <a:pt x="239752" y="1841515"/>
                  <a:pt x="235570" y="1834081"/>
                </a:cubicBezTo>
                <a:cubicBezTo>
                  <a:pt x="231388" y="1826647"/>
                  <a:pt x="162622" y="1806203"/>
                  <a:pt x="160299" y="1795052"/>
                </a:cubicBezTo>
                <a:cubicBezTo>
                  <a:pt x="157976" y="1783901"/>
                  <a:pt x="223490" y="1780184"/>
                  <a:pt x="221631" y="1767174"/>
                </a:cubicBezTo>
                <a:cubicBezTo>
                  <a:pt x="219773" y="1754164"/>
                  <a:pt x="167269" y="1736972"/>
                  <a:pt x="149148" y="1716993"/>
                </a:cubicBezTo>
                <a:cubicBezTo>
                  <a:pt x="131027" y="1697014"/>
                  <a:pt x="123128" y="1664954"/>
                  <a:pt x="112906" y="1647298"/>
                </a:cubicBezTo>
                <a:cubicBezTo>
                  <a:pt x="102684" y="1629642"/>
                  <a:pt x="97573" y="1627783"/>
                  <a:pt x="87816" y="1611056"/>
                </a:cubicBezTo>
                <a:cubicBezTo>
                  <a:pt x="78059" y="1594329"/>
                  <a:pt x="57615" y="1563664"/>
                  <a:pt x="54363" y="1546937"/>
                </a:cubicBezTo>
                <a:cubicBezTo>
                  <a:pt x="51111" y="1530210"/>
                  <a:pt x="65514" y="1526957"/>
                  <a:pt x="68302" y="1510695"/>
                </a:cubicBezTo>
                <a:cubicBezTo>
                  <a:pt x="71090" y="1494433"/>
                  <a:pt x="66443" y="1460980"/>
                  <a:pt x="71089" y="1449364"/>
                </a:cubicBezTo>
                <a:cubicBezTo>
                  <a:pt x="75735" y="1437748"/>
                  <a:pt x="88746" y="1454010"/>
                  <a:pt x="96180" y="1441000"/>
                </a:cubicBezTo>
                <a:cubicBezTo>
                  <a:pt x="103614" y="1427990"/>
                  <a:pt x="105008" y="1383385"/>
                  <a:pt x="115694" y="1371305"/>
                </a:cubicBezTo>
                <a:cubicBezTo>
                  <a:pt x="126380" y="1359225"/>
                  <a:pt x="146360" y="1375487"/>
                  <a:pt x="160299" y="1368517"/>
                </a:cubicBezTo>
                <a:cubicBezTo>
                  <a:pt x="174238" y="1361548"/>
                  <a:pt x="190035" y="1344356"/>
                  <a:pt x="199328" y="1329488"/>
                </a:cubicBezTo>
                <a:cubicBezTo>
                  <a:pt x="208621" y="1314620"/>
                  <a:pt x="209550" y="1292318"/>
                  <a:pt x="216055" y="1279308"/>
                </a:cubicBezTo>
                <a:cubicBezTo>
                  <a:pt x="222560" y="1266298"/>
                  <a:pt x="229530" y="1255147"/>
                  <a:pt x="238358" y="1251430"/>
                </a:cubicBezTo>
                <a:cubicBezTo>
                  <a:pt x="247186" y="1247713"/>
                  <a:pt x="262055" y="1260257"/>
                  <a:pt x="269024" y="1257005"/>
                </a:cubicBezTo>
                <a:cubicBezTo>
                  <a:pt x="275993" y="1253753"/>
                  <a:pt x="274600" y="1241672"/>
                  <a:pt x="280175" y="1231915"/>
                </a:cubicBezTo>
                <a:cubicBezTo>
                  <a:pt x="285750" y="1222158"/>
                  <a:pt x="301548" y="1213794"/>
                  <a:pt x="302477" y="1198461"/>
                </a:cubicBezTo>
                <a:cubicBezTo>
                  <a:pt x="303406" y="1183128"/>
                  <a:pt x="286215" y="1158967"/>
                  <a:pt x="285750" y="1139917"/>
                </a:cubicBezTo>
                <a:cubicBezTo>
                  <a:pt x="285285" y="1120867"/>
                  <a:pt x="293184" y="1103675"/>
                  <a:pt x="299689" y="1084161"/>
                </a:cubicBezTo>
                <a:cubicBezTo>
                  <a:pt x="306194" y="1064647"/>
                  <a:pt x="316417" y="1045132"/>
                  <a:pt x="324780" y="1022830"/>
                </a:cubicBezTo>
                <a:cubicBezTo>
                  <a:pt x="333143" y="1000528"/>
                  <a:pt x="344759" y="972185"/>
                  <a:pt x="349870" y="950347"/>
                </a:cubicBezTo>
                <a:cubicBezTo>
                  <a:pt x="354981" y="928509"/>
                  <a:pt x="354516" y="907601"/>
                  <a:pt x="355445" y="891803"/>
                </a:cubicBezTo>
                <a:cubicBezTo>
                  <a:pt x="356374" y="876005"/>
                  <a:pt x="344758" y="873217"/>
                  <a:pt x="355445" y="855561"/>
                </a:cubicBezTo>
                <a:cubicBezTo>
                  <a:pt x="366132" y="837905"/>
                  <a:pt x="404068" y="804867"/>
                  <a:pt x="419565" y="785866"/>
                </a:cubicBezTo>
                <a:cubicBezTo>
                  <a:pt x="435062" y="766865"/>
                  <a:pt x="435425" y="765640"/>
                  <a:pt x="448426" y="741554"/>
                </a:cubicBezTo>
                <a:cubicBezTo>
                  <a:pt x="461427" y="717468"/>
                  <a:pt x="488580" y="667544"/>
                  <a:pt x="497573" y="641349"/>
                </a:cubicBezTo>
                <a:cubicBezTo>
                  <a:pt x="506566" y="615154"/>
                  <a:pt x="514253" y="595354"/>
                  <a:pt x="502385" y="584386"/>
                </a:cubicBezTo>
                <a:cubicBezTo>
                  <a:pt x="490517" y="573418"/>
                  <a:pt x="436695" y="591409"/>
                  <a:pt x="426362" y="575541"/>
                </a:cubicBezTo>
                <a:cubicBezTo>
                  <a:pt x="420884" y="567490"/>
                  <a:pt x="447471" y="542842"/>
                  <a:pt x="469516" y="536077"/>
                </a:cubicBezTo>
                <a:lnTo>
                  <a:pt x="535387" y="534949"/>
                </a:lnTo>
                <a:lnTo>
                  <a:pt x="569621" y="497716"/>
                </a:lnTo>
                <a:lnTo>
                  <a:pt x="587077" y="351607"/>
                </a:lnTo>
                <a:cubicBezTo>
                  <a:pt x="587139" y="350327"/>
                  <a:pt x="587200" y="277632"/>
                  <a:pt x="587262" y="276352"/>
                </a:cubicBezTo>
                <a:lnTo>
                  <a:pt x="615036" y="114108"/>
                </a:lnTo>
                <a:cubicBezTo>
                  <a:pt x="622826" y="67409"/>
                  <a:pt x="558497" y="23772"/>
                  <a:pt x="562409" y="0"/>
                </a:cubicBezTo>
              </a:path>
            </a:pathLst>
          </a:custGeom>
          <a:ln w="190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3" name="任意多边形 2"/>
          <p:cNvSpPr/>
          <p:nvPr/>
        </p:nvSpPr>
        <p:spPr>
          <a:xfrm>
            <a:off x="4268129" y="5282890"/>
            <a:ext cx="1360449" cy="150542"/>
          </a:xfrm>
          <a:custGeom>
            <a:avLst/>
            <a:gdLst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317810 w 1360449"/>
              <a:gd name="connsiteY13" fmla="*/ 97573 h 150542"/>
              <a:gd name="connsiteX14" fmla="*/ 231388 w 1360449"/>
              <a:gd name="connsiteY14" fmla="*/ 136603 h 150542"/>
              <a:gd name="connsiteX15" fmla="*/ 170056 w 1360449"/>
              <a:gd name="connsiteY15" fmla="*/ 136603 h 150542"/>
              <a:gd name="connsiteX16" fmla="*/ 83634 w 1360449"/>
              <a:gd name="connsiteY16" fmla="*/ 122664 h 150542"/>
              <a:gd name="connsiteX17" fmla="*/ 0 w 1360449"/>
              <a:gd name="connsiteY17" fmla="*/ 150542 h 150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60449" h="150542">
                <a:moveTo>
                  <a:pt x="1360449" y="0"/>
                </a:moveTo>
                <a:cubicBezTo>
                  <a:pt x="1334662" y="6737"/>
                  <a:pt x="1308875" y="13474"/>
                  <a:pt x="1296330" y="27878"/>
                </a:cubicBezTo>
                <a:cubicBezTo>
                  <a:pt x="1283785" y="42282"/>
                  <a:pt x="1308874" y="76665"/>
                  <a:pt x="1285178" y="86422"/>
                </a:cubicBezTo>
                <a:cubicBezTo>
                  <a:pt x="1261482" y="96179"/>
                  <a:pt x="1190392" y="85028"/>
                  <a:pt x="1154151" y="86422"/>
                </a:cubicBezTo>
                <a:cubicBezTo>
                  <a:pt x="1117910" y="87816"/>
                  <a:pt x="1096073" y="95251"/>
                  <a:pt x="1067730" y="94786"/>
                </a:cubicBezTo>
                <a:cubicBezTo>
                  <a:pt x="1039387" y="94321"/>
                  <a:pt x="1013831" y="89674"/>
                  <a:pt x="984095" y="83634"/>
                </a:cubicBezTo>
                <a:cubicBezTo>
                  <a:pt x="954359" y="77594"/>
                  <a:pt x="921834" y="69695"/>
                  <a:pt x="889310" y="58544"/>
                </a:cubicBezTo>
                <a:cubicBezTo>
                  <a:pt x="856786" y="47393"/>
                  <a:pt x="812645" y="24626"/>
                  <a:pt x="788949" y="16727"/>
                </a:cubicBezTo>
                <a:cubicBezTo>
                  <a:pt x="765253" y="8828"/>
                  <a:pt x="765253" y="1858"/>
                  <a:pt x="747132" y="11151"/>
                </a:cubicBezTo>
                <a:cubicBezTo>
                  <a:pt x="729011" y="20444"/>
                  <a:pt x="680225" y="72483"/>
                  <a:pt x="680225" y="72483"/>
                </a:cubicBezTo>
                <a:cubicBezTo>
                  <a:pt x="658387" y="92462"/>
                  <a:pt x="643983" y="128704"/>
                  <a:pt x="616105" y="131027"/>
                </a:cubicBezTo>
                <a:cubicBezTo>
                  <a:pt x="588227" y="133350"/>
                  <a:pt x="549662" y="98967"/>
                  <a:pt x="512956" y="86422"/>
                </a:cubicBezTo>
                <a:cubicBezTo>
                  <a:pt x="476250" y="73877"/>
                  <a:pt x="428393" y="53898"/>
                  <a:pt x="395869" y="55756"/>
                </a:cubicBezTo>
                <a:cubicBezTo>
                  <a:pt x="363345" y="57615"/>
                  <a:pt x="345224" y="84099"/>
                  <a:pt x="317810" y="97573"/>
                </a:cubicBezTo>
                <a:cubicBezTo>
                  <a:pt x="290397" y="111048"/>
                  <a:pt x="256014" y="130098"/>
                  <a:pt x="231388" y="136603"/>
                </a:cubicBezTo>
                <a:cubicBezTo>
                  <a:pt x="206762" y="143108"/>
                  <a:pt x="194682" y="138926"/>
                  <a:pt x="170056" y="136603"/>
                </a:cubicBezTo>
                <a:cubicBezTo>
                  <a:pt x="145430" y="134280"/>
                  <a:pt x="111977" y="120341"/>
                  <a:pt x="83634" y="122664"/>
                </a:cubicBezTo>
                <a:cubicBezTo>
                  <a:pt x="55291" y="124987"/>
                  <a:pt x="27645" y="137764"/>
                  <a:pt x="0" y="150542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任意多边形 4"/>
          <p:cNvSpPr/>
          <p:nvPr/>
        </p:nvSpPr>
        <p:spPr>
          <a:xfrm>
            <a:off x="3930461" y="1493856"/>
            <a:ext cx="622826" cy="3272588"/>
          </a:xfrm>
          <a:custGeom>
            <a:avLst/>
            <a:gdLst>
              <a:gd name="connsiteX0" fmla="*/ 115694 w 419565"/>
              <a:gd name="connsiteY0" fmla="*/ 2486722 h 2486722"/>
              <a:gd name="connsiteX1" fmla="*/ 82241 w 419565"/>
              <a:gd name="connsiteY1" fmla="*/ 2341756 h 2486722"/>
              <a:gd name="connsiteX2" fmla="*/ 68302 w 419565"/>
              <a:gd name="connsiteY2" fmla="*/ 2263698 h 2486722"/>
              <a:gd name="connsiteX3" fmla="*/ 26485 w 419565"/>
              <a:gd name="connsiteY3" fmla="*/ 2194003 h 2486722"/>
              <a:gd name="connsiteX4" fmla="*/ 40424 w 419565"/>
              <a:gd name="connsiteY4" fmla="*/ 2074127 h 2486722"/>
              <a:gd name="connsiteX5" fmla="*/ 45999 w 419565"/>
              <a:gd name="connsiteY5" fmla="*/ 1976554 h 2486722"/>
              <a:gd name="connsiteX6" fmla="*/ 54363 w 419565"/>
              <a:gd name="connsiteY6" fmla="*/ 1915222 h 2486722"/>
              <a:gd name="connsiteX7" fmla="*/ 54363 w 419565"/>
              <a:gd name="connsiteY7" fmla="*/ 1834376 h 2486722"/>
              <a:gd name="connsiteX8" fmla="*/ 4182 w 419565"/>
              <a:gd name="connsiteY8" fmla="*/ 1764681 h 2486722"/>
              <a:gd name="connsiteX9" fmla="*/ 29272 w 419565"/>
              <a:gd name="connsiteY9" fmla="*/ 1731227 h 2486722"/>
              <a:gd name="connsiteX10" fmla="*/ 6970 w 419565"/>
              <a:gd name="connsiteY10" fmla="*/ 1686622 h 2486722"/>
              <a:gd name="connsiteX11" fmla="*/ 18121 w 419565"/>
              <a:gd name="connsiteY11" fmla="*/ 1644805 h 2486722"/>
              <a:gd name="connsiteX12" fmla="*/ 9758 w 419565"/>
              <a:gd name="connsiteY12" fmla="*/ 1625290 h 2486722"/>
              <a:gd name="connsiteX13" fmla="*/ 18121 w 419565"/>
              <a:gd name="connsiteY13" fmla="*/ 1563959 h 2486722"/>
              <a:gd name="connsiteX14" fmla="*/ 4182 w 419565"/>
              <a:gd name="connsiteY14" fmla="*/ 1536081 h 2486722"/>
              <a:gd name="connsiteX15" fmla="*/ 32060 w 419565"/>
              <a:gd name="connsiteY15" fmla="*/ 1499839 h 2486722"/>
              <a:gd name="connsiteX16" fmla="*/ 112906 w 419565"/>
              <a:gd name="connsiteY16" fmla="*/ 1396690 h 2486722"/>
              <a:gd name="connsiteX17" fmla="*/ 163087 w 419565"/>
              <a:gd name="connsiteY17" fmla="*/ 1290754 h 2486722"/>
              <a:gd name="connsiteX18" fmla="*/ 213267 w 419565"/>
              <a:gd name="connsiteY18" fmla="*/ 1193181 h 2486722"/>
              <a:gd name="connsiteX19" fmla="*/ 229994 w 419565"/>
              <a:gd name="connsiteY19" fmla="*/ 1117910 h 2486722"/>
              <a:gd name="connsiteX20" fmla="*/ 185389 w 419565"/>
              <a:gd name="connsiteY20" fmla="*/ 1053790 h 2486722"/>
              <a:gd name="connsiteX21" fmla="*/ 235570 w 419565"/>
              <a:gd name="connsiteY21" fmla="*/ 1048215 h 2486722"/>
              <a:gd name="connsiteX22" fmla="*/ 160299 w 419565"/>
              <a:gd name="connsiteY22" fmla="*/ 1009186 h 2486722"/>
              <a:gd name="connsiteX23" fmla="*/ 221631 w 419565"/>
              <a:gd name="connsiteY23" fmla="*/ 981308 h 2486722"/>
              <a:gd name="connsiteX24" fmla="*/ 149148 w 419565"/>
              <a:gd name="connsiteY24" fmla="*/ 931127 h 2486722"/>
              <a:gd name="connsiteX25" fmla="*/ 112906 w 419565"/>
              <a:gd name="connsiteY25" fmla="*/ 861432 h 2486722"/>
              <a:gd name="connsiteX26" fmla="*/ 87816 w 419565"/>
              <a:gd name="connsiteY26" fmla="*/ 825190 h 2486722"/>
              <a:gd name="connsiteX27" fmla="*/ 54363 w 419565"/>
              <a:gd name="connsiteY27" fmla="*/ 761071 h 2486722"/>
              <a:gd name="connsiteX28" fmla="*/ 68302 w 419565"/>
              <a:gd name="connsiteY28" fmla="*/ 724829 h 2486722"/>
              <a:gd name="connsiteX29" fmla="*/ 71089 w 419565"/>
              <a:gd name="connsiteY29" fmla="*/ 663498 h 2486722"/>
              <a:gd name="connsiteX30" fmla="*/ 96180 w 419565"/>
              <a:gd name="connsiteY30" fmla="*/ 655134 h 2486722"/>
              <a:gd name="connsiteX31" fmla="*/ 115694 w 419565"/>
              <a:gd name="connsiteY31" fmla="*/ 585439 h 2486722"/>
              <a:gd name="connsiteX32" fmla="*/ 160299 w 419565"/>
              <a:gd name="connsiteY32" fmla="*/ 582651 h 2486722"/>
              <a:gd name="connsiteX33" fmla="*/ 199328 w 419565"/>
              <a:gd name="connsiteY33" fmla="*/ 543622 h 2486722"/>
              <a:gd name="connsiteX34" fmla="*/ 216055 w 419565"/>
              <a:gd name="connsiteY34" fmla="*/ 493442 h 2486722"/>
              <a:gd name="connsiteX35" fmla="*/ 238358 w 419565"/>
              <a:gd name="connsiteY35" fmla="*/ 465564 h 2486722"/>
              <a:gd name="connsiteX36" fmla="*/ 269024 w 419565"/>
              <a:gd name="connsiteY36" fmla="*/ 471139 h 2486722"/>
              <a:gd name="connsiteX37" fmla="*/ 280175 w 419565"/>
              <a:gd name="connsiteY37" fmla="*/ 446049 h 2486722"/>
              <a:gd name="connsiteX38" fmla="*/ 302477 w 419565"/>
              <a:gd name="connsiteY38" fmla="*/ 412595 h 2486722"/>
              <a:gd name="connsiteX39" fmla="*/ 285750 w 419565"/>
              <a:gd name="connsiteY39" fmla="*/ 354051 h 2486722"/>
              <a:gd name="connsiteX40" fmla="*/ 299689 w 419565"/>
              <a:gd name="connsiteY40" fmla="*/ 298295 h 2486722"/>
              <a:gd name="connsiteX41" fmla="*/ 324780 w 419565"/>
              <a:gd name="connsiteY41" fmla="*/ 236964 h 2486722"/>
              <a:gd name="connsiteX42" fmla="*/ 349870 w 419565"/>
              <a:gd name="connsiteY42" fmla="*/ 164481 h 2486722"/>
              <a:gd name="connsiteX43" fmla="*/ 355445 w 419565"/>
              <a:gd name="connsiteY43" fmla="*/ 105937 h 2486722"/>
              <a:gd name="connsiteX44" fmla="*/ 355445 w 419565"/>
              <a:gd name="connsiteY44" fmla="*/ 69695 h 2486722"/>
              <a:gd name="connsiteX45" fmla="*/ 419565 w 419565"/>
              <a:gd name="connsiteY45" fmla="*/ 0 h 2486722"/>
              <a:gd name="connsiteX46" fmla="*/ 419565 w 419565"/>
              <a:gd name="connsiteY46" fmla="*/ 0 h 2486722"/>
              <a:gd name="connsiteX0" fmla="*/ 115694 w 562409"/>
              <a:gd name="connsiteY0" fmla="*/ 3201126 h 3201126"/>
              <a:gd name="connsiteX1" fmla="*/ 82241 w 562409"/>
              <a:gd name="connsiteY1" fmla="*/ 3056160 h 3201126"/>
              <a:gd name="connsiteX2" fmla="*/ 68302 w 562409"/>
              <a:gd name="connsiteY2" fmla="*/ 2978102 h 3201126"/>
              <a:gd name="connsiteX3" fmla="*/ 26485 w 562409"/>
              <a:gd name="connsiteY3" fmla="*/ 2908407 h 3201126"/>
              <a:gd name="connsiteX4" fmla="*/ 40424 w 562409"/>
              <a:gd name="connsiteY4" fmla="*/ 2788531 h 3201126"/>
              <a:gd name="connsiteX5" fmla="*/ 45999 w 562409"/>
              <a:gd name="connsiteY5" fmla="*/ 2690958 h 3201126"/>
              <a:gd name="connsiteX6" fmla="*/ 54363 w 562409"/>
              <a:gd name="connsiteY6" fmla="*/ 2629626 h 3201126"/>
              <a:gd name="connsiteX7" fmla="*/ 54363 w 562409"/>
              <a:gd name="connsiteY7" fmla="*/ 2548780 h 3201126"/>
              <a:gd name="connsiteX8" fmla="*/ 4182 w 562409"/>
              <a:gd name="connsiteY8" fmla="*/ 2479085 h 3201126"/>
              <a:gd name="connsiteX9" fmla="*/ 29272 w 562409"/>
              <a:gd name="connsiteY9" fmla="*/ 2445631 h 3201126"/>
              <a:gd name="connsiteX10" fmla="*/ 6970 w 562409"/>
              <a:gd name="connsiteY10" fmla="*/ 2401026 h 3201126"/>
              <a:gd name="connsiteX11" fmla="*/ 18121 w 562409"/>
              <a:gd name="connsiteY11" fmla="*/ 2359209 h 3201126"/>
              <a:gd name="connsiteX12" fmla="*/ 9758 w 562409"/>
              <a:gd name="connsiteY12" fmla="*/ 2339694 h 3201126"/>
              <a:gd name="connsiteX13" fmla="*/ 18121 w 562409"/>
              <a:gd name="connsiteY13" fmla="*/ 2278363 h 3201126"/>
              <a:gd name="connsiteX14" fmla="*/ 4182 w 562409"/>
              <a:gd name="connsiteY14" fmla="*/ 2250485 h 3201126"/>
              <a:gd name="connsiteX15" fmla="*/ 32060 w 562409"/>
              <a:gd name="connsiteY15" fmla="*/ 2214243 h 3201126"/>
              <a:gd name="connsiteX16" fmla="*/ 112906 w 562409"/>
              <a:gd name="connsiteY16" fmla="*/ 2111094 h 3201126"/>
              <a:gd name="connsiteX17" fmla="*/ 163087 w 562409"/>
              <a:gd name="connsiteY17" fmla="*/ 2005158 h 3201126"/>
              <a:gd name="connsiteX18" fmla="*/ 213267 w 562409"/>
              <a:gd name="connsiteY18" fmla="*/ 1907585 h 3201126"/>
              <a:gd name="connsiteX19" fmla="*/ 229994 w 562409"/>
              <a:gd name="connsiteY19" fmla="*/ 1832314 h 3201126"/>
              <a:gd name="connsiteX20" fmla="*/ 185389 w 562409"/>
              <a:gd name="connsiteY20" fmla="*/ 1768194 h 3201126"/>
              <a:gd name="connsiteX21" fmla="*/ 235570 w 562409"/>
              <a:gd name="connsiteY21" fmla="*/ 1762619 h 3201126"/>
              <a:gd name="connsiteX22" fmla="*/ 160299 w 562409"/>
              <a:gd name="connsiteY22" fmla="*/ 1723590 h 3201126"/>
              <a:gd name="connsiteX23" fmla="*/ 221631 w 562409"/>
              <a:gd name="connsiteY23" fmla="*/ 1695712 h 3201126"/>
              <a:gd name="connsiteX24" fmla="*/ 149148 w 562409"/>
              <a:gd name="connsiteY24" fmla="*/ 1645531 h 3201126"/>
              <a:gd name="connsiteX25" fmla="*/ 112906 w 562409"/>
              <a:gd name="connsiteY25" fmla="*/ 1575836 h 3201126"/>
              <a:gd name="connsiteX26" fmla="*/ 87816 w 562409"/>
              <a:gd name="connsiteY26" fmla="*/ 1539594 h 3201126"/>
              <a:gd name="connsiteX27" fmla="*/ 54363 w 562409"/>
              <a:gd name="connsiteY27" fmla="*/ 1475475 h 3201126"/>
              <a:gd name="connsiteX28" fmla="*/ 68302 w 562409"/>
              <a:gd name="connsiteY28" fmla="*/ 1439233 h 3201126"/>
              <a:gd name="connsiteX29" fmla="*/ 71089 w 562409"/>
              <a:gd name="connsiteY29" fmla="*/ 1377902 h 3201126"/>
              <a:gd name="connsiteX30" fmla="*/ 96180 w 562409"/>
              <a:gd name="connsiteY30" fmla="*/ 1369538 h 3201126"/>
              <a:gd name="connsiteX31" fmla="*/ 115694 w 562409"/>
              <a:gd name="connsiteY31" fmla="*/ 1299843 h 3201126"/>
              <a:gd name="connsiteX32" fmla="*/ 160299 w 562409"/>
              <a:gd name="connsiteY32" fmla="*/ 1297055 h 3201126"/>
              <a:gd name="connsiteX33" fmla="*/ 199328 w 562409"/>
              <a:gd name="connsiteY33" fmla="*/ 1258026 h 3201126"/>
              <a:gd name="connsiteX34" fmla="*/ 216055 w 562409"/>
              <a:gd name="connsiteY34" fmla="*/ 1207846 h 3201126"/>
              <a:gd name="connsiteX35" fmla="*/ 238358 w 562409"/>
              <a:gd name="connsiteY35" fmla="*/ 1179968 h 3201126"/>
              <a:gd name="connsiteX36" fmla="*/ 269024 w 562409"/>
              <a:gd name="connsiteY36" fmla="*/ 1185543 h 3201126"/>
              <a:gd name="connsiteX37" fmla="*/ 280175 w 562409"/>
              <a:gd name="connsiteY37" fmla="*/ 1160453 h 3201126"/>
              <a:gd name="connsiteX38" fmla="*/ 302477 w 562409"/>
              <a:gd name="connsiteY38" fmla="*/ 1126999 h 3201126"/>
              <a:gd name="connsiteX39" fmla="*/ 285750 w 562409"/>
              <a:gd name="connsiteY39" fmla="*/ 1068455 h 3201126"/>
              <a:gd name="connsiteX40" fmla="*/ 299689 w 562409"/>
              <a:gd name="connsiteY40" fmla="*/ 1012699 h 3201126"/>
              <a:gd name="connsiteX41" fmla="*/ 324780 w 562409"/>
              <a:gd name="connsiteY41" fmla="*/ 951368 h 3201126"/>
              <a:gd name="connsiteX42" fmla="*/ 349870 w 562409"/>
              <a:gd name="connsiteY42" fmla="*/ 878885 h 3201126"/>
              <a:gd name="connsiteX43" fmla="*/ 355445 w 562409"/>
              <a:gd name="connsiteY43" fmla="*/ 820341 h 3201126"/>
              <a:gd name="connsiteX44" fmla="*/ 355445 w 562409"/>
              <a:gd name="connsiteY44" fmla="*/ 784099 h 3201126"/>
              <a:gd name="connsiteX45" fmla="*/ 419565 w 562409"/>
              <a:gd name="connsiteY45" fmla="*/ 714404 h 3201126"/>
              <a:gd name="connsiteX46" fmla="*/ 562409 w 562409"/>
              <a:gd name="connsiteY46" fmla="*/ 0 h 3201126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562409 w 562409"/>
              <a:gd name="connsiteY46" fmla="*/ 0 h 3272588"/>
              <a:gd name="connsiteX0" fmla="*/ 115694 w 567437"/>
              <a:gd name="connsiteY0" fmla="*/ 3289458 h 3289458"/>
              <a:gd name="connsiteX1" fmla="*/ 82241 w 567437"/>
              <a:gd name="connsiteY1" fmla="*/ 3144492 h 3289458"/>
              <a:gd name="connsiteX2" fmla="*/ 68302 w 567437"/>
              <a:gd name="connsiteY2" fmla="*/ 3066434 h 3289458"/>
              <a:gd name="connsiteX3" fmla="*/ 26485 w 567437"/>
              <a:gd name="connsiteY3" fmla="*/ 2996739 h 3289458"/>
              <a:gd name="connsiteX4" fmla="*/ 40424 w 567437"/>
              <a:gd name="connsiteY4" fmla="*/ 2876863 h 3289458"/>
              <a:gd name="connsiteX5" fmla="*/ 45999 w 567437"/>
              <a:gd name="connsiteY5" fmla="*/ 2779290 h 3289458"/>
              <a:gd name="connsiteX6" fmla="*/ 54363 w 567437"/>
              <a:gd name="connsiteY6" fmla="*/ 2717958 h 3289458"/>
              <a:gd name="connsiteX7" fmla="*/ 54363 w 567437"/>
              <a:gd name="connsiteY7" fmla="*/ 2637112 h 3289458"/>
              <a:gd name="connsiteX8" fmla="*/ 4182 w 567437"/>
              <a:gd name="connsiteY8" fmla="*/ 2567417 h 3289458"/>
              <a:gd name="connsiteX9" fmla="*/ 29272 w 567437"/>
              <a:gd name="connsiteY9" fmla="*/ 2533963 h 3289458"/>
              <a:gd name="connsiteX10" fmla="*/ 6970 w 567437"/>
              <a:gd name="connsiteY10" fmla="*/ 2489358 h 3289458"/>
              <a:gd name="connsiteX11" fmla="*/ 18121 w 567437"/>
              <a:gd name="connsiteY11" fmla="*/ 2447541 h 3289458"/>
              <a:gd name="connsiteX12" fmla="*/ 9758 w 567437"/>
              <a:gd name="connsiteY12" fmla="*/ 2428026 h 3289458"/>
              <a:gd name="connsiteX13" fmla="*/ 18121 w 567437"/>
              <a:gd name="connsiteY13" fmla="*/ 2366695 h 3289458"/>
              <a:gd name="connsiteX14" fmla="*/ 4182 w 567437"/>
              <a:gd name="connsiteY14" fmla="*/ 2338817 h 3289458"/>
              <a:gd name="connsiteX15" fmla="*/ 32060 w 567437"/>
              <a:gd name="connsiteY15" fmla="*/ 2302575 h 3289458"/>
              <a:gd name="connsiteX16" fmla="*/ 112906 w 567437"/>
              <a:gd name="connsiteY16" fmla="*/ 2199426 h 3289458"/>
              <a:gd name="connsiteX17" fmla="*/ 163087 w 567437"/>
              <a:gd name="connsiteY17" fmla="*/ 2093490 h 3289458"/>
              <a:gd name="connsiteX18" fmla="*/ 213267 w 567437"/>
              <a:gd name="connsiteY18" fmla="*/ 1995917 h 3289458"/>
              <a:gd name="connsiteX19" fmla="*/ 229994 w 567437"/>
              <a:gd name="connsiteY19" fmla="*/ 1920646 h 3289458"/>
              <a:gd name="connsiteX20" fmla="*/ 185389 w 567437"/>
              <a:gd name="connsiteY20" fmla="*/ 1856526 h 3289458"/>
              <a:gd name="connsiteX21" fmla="*/ 235570 w 567437"/>
              <a:gd name="connsiteY21" fmla="*/ 1850951 h 3289458"/>
              <a:gd name="connsiteX22" fmla="*/ 160299 w 567437"/>
              <a:gd name="connsiteY22" fmla="*/ 1811922 h 3289458"/>
              <a:gd name="connsiteX23" fmla="*/ 221631 w 567437"/>
              <a:gd name="connsiteY23" fmla="*/ 1784044 h 3289458"/>
              <a:gd name="connsiteX24" fmla="*/ 149148 w 567437"/>
              <a:gd name="connsiteY24" fmla="*/ 1733863 h 3289458"/>
              <a:gd name="connsiteX25" fmla="*/ 112906 w 567437"/>
              <a:gd name="connsiteY25" fmla="*/ 1664168 h 3289458"/>
              <a:gd name="connsiteX26" fmla="*/ 87816 w 567437"/>
              <a:gd name="connsiteY26" fmla="*/ 1627926 h 3289458"/>
              <a:gd name="connsiteX27" fmla="*/ 54363 w 567437"/>
              <a:gd name="connsiteY27" fmla="*/ 1563807 h 3289458"/>
              <a:gd name="connsiteX28" fmla="*/ 68302 w 567437"/>
              <a:gd name="connsiteY28" fmla="*/ 1527565 h 3289458"/>
              <a:gd name="connsiteX29" fmla="*/ 71089 w 567437"/>
              <a:gd name="connsiteY29" fmla="*/ 1466234 h 3289458"/>
              <a:gd name="connsiteX30" fmla="*/ 96180 w 567437"/>
              <a:gd name="connsiteY30" fmla="*/ 1457870 h 3289458"/>
              <a:gd name="connsiteX31" fmla="*/ 115694 w 567437"/>
              <a:gd name="connsiteY31" fmla="*/ 1388175 h 3289458"/>
              <a:gd name="connsiteX32" fmla="*/ 160299 w 567437"/>
              <a:gd name="connsiteY32" fmla="*/ 1385387 h 3289458"/>
              <a:gd name="connsiteX33" fmla="*/ 199328 w 567437"/>
              <a:gd name="connsiteY33" fmla="*/ 1346358 h 3289458"/>
              <a:gd name="connsiteX34" fmla="*/ 216055 w 567437"/>
              <a:gd name="connsiteY34" fmla="*/ 1296178 h 3289458"/>
              <a:gd name="connsiteX35" fmla="*/ 238358 w 567437"/>
              <a:gd name="connsiteY35" fmla="*/ 1268300 h 3289458"/>
              <a:gd name="connsiteX36" fmla="*/ 269024 w 567437"/>
              <a:gd name="connsiteY36" fmla="*/ 1273875 h 3289458"/>
              <a:gd name="connsiteX37" fmla="*/ 280175 w 567437"/>
              <a:gd name="connsiteY37" fmla="*/ 1248785 h 3289458"/>
              <a:gd name="connsiteX38" fmla="*/ 302477 w 567437"/>
              <a:gd name="connsiteY38" fmla="*/ 1215331 h 3289458"/>
              <a:gd name="connsiteX39" fmla="*/ 285750 w 567437"/>
              <a:gd name="connsiteY39" fmla="*/ 1156787 h 3289458"/>
              <a:gd name="connsiteX40" fmla="*/ 299689 w 567437"/>
              <a:gd name="connsiteY40" fmla="*/ 1101031 h 3289458"/>
              <a:gd name="connsiteX41" fmla="*/ 324780 w 567437"/>
              <a:gd name="connsiteY41" fmla="*/ 1039700 h 3289458"/>
              <a:gd name="connsiteX42" fmla="*/ 349870 w 567437"/>
              <a:gd name="connsiteY42" fmla="*/ 967217 h 3289458"/>
              <a:gd name="connsiteX43" fmla="*/ 355445 w 567437"/>
              <a:gd name="connsiteY43" fmla="*/ 908673 h 3289458"/>
              <a:gd name="connsiteX44" fmla="*/ 355445 w 567437"/>
              <a:gd name="connsiteY44" fmla="*/ 872431 h 3289458"/>
              <a:gd name="connsiteX45" fmla="*/ 419565 w 567437"/>
              <a:gd name="connsiteY45" fmla="*/ 802736 h 3289458"/>
              <a:gd name="connsiteX46" fmla="*/ 543630 w 567437"/>
              <a:gd name="connsiteY46" fmla="*/ 130978 h 3289458"/>
              <a:gd name="connsiteX47" fmla="*/ 562409 w 567437"/>
              <a:gd name="connsiteY47" fmla="*/ 16870 h 328945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47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23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88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64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543630 w 562409"/>
              <a:gd name="connsiteY48" fmla="*/ 114108 h 3272588"/>
              <a:gd name="connsiteX49" fmla="*/ 543630 w 562409"/>
              <a:gd name="connsiteY49" fmla="*/ 112242 h 3272588"/>
              <a:gd name="connsiteX50" fmla="*/ 562409 w 562409"/>
              <a:gd name="connsiteY50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543630 w 562409"/>
              <a:gd name="connsiteY49" fmla="*/ 114108 h 3272588"/>
              <a:gd name="connsiteX50" fmla="*/ 543630 w 562409"/>
              <a:gd name="connsiteY50" fmla="*/ 112242 h 3272588"/>
              <a:gd name="connsiteX51" fmla="*/ 562409 w 562409"/>
              <a:gd name="connsiteY51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543630 w 562409"/>
              <a:gd name="connsiteY50" fmla="*/ 114108 h 3272588"/>
              <a:gd name="connsiteX51" fmla="*/ 543630 w 562409"/>
              <a:gd name="connsiteY51" fmla="*/ 112242 h 3272588"/>
              <a:gd name="connsiteX52" fmla="*/ 562409 w 562409"/>
              <a:gd name="connsiteY52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74585 w 562409"/>
              <a:gd name="connsiteY50" fmla="*/ 504127 h 3272588"/>
              <a:gd name="connsiteX51" fmla="*/ 543630 w 562409"/>
              <a:gd name="connsiteY51" fmla="*/ 114108 h 3272588"/>
              <a:gd name="connsiteX52" fmla="*/ 543630 w 562409"/>
              <a:gd name="connsiteY52" fmla="*/ 112242 h 3272588"/>
              <a:gd name="connsiteX53" fmla="*/ 562409 w 562409"/>
              <a:gd name="connsiteY53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43630 w 562409"/>
              <a:gd name="connsiteY52" fmla="*/ 114108 h 3272588"/>
              <a:gd name="connsiteX53" fmla="*/ 543630 w 562409"/>
              <a:gd name="connsiteY53" fmla="*/ 112242 h 3272588"/>
              <a:gd name="connsiteX54" fmla="*/ 562409 w 562409"/>
              <a:gd name="connsiteY54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15671 w 562409"/>
              <a:gd name="connsiteY52" fmla="*/ 280193 h 3272588"/>
              <a:gd name="connsiteX53" fmla="*/ 543630 w 562409"/>
              <a:gd name="connsiteY53" fmla="*/ 114108 h 3272588"/>
              <a:gd name="connsiteX54" fmla="*/ 543630 w 562409"/>
              <a:gd name="connsiteY54" fmla="*/ 112242 h 3272588"/>
              <a:gd name="connsiteX55" fmla="*/ 562409 w 562409"/>
              <a:gd name="connsiteY55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630 w 562409"/>
              <a:gd name="connsiteY55" fmla="*/ 112242 h 3272588"/>
              <a:gd name="connsiteX56" fmla="*/ 562409 w 562409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598 w 562409"/>
              <a:gd name="connsiteY55" fmla="*/ 112242 h 3272588"/>
              <a:gd name="connsiteX56" fmla="*/ 562409 w 562409"/>
              <a:gd name="connsiteY56" fmla="*/ 0 h 3272588"/>
              <a:gd name="connsiteX0" fmla="*/ 115694 w 619039"/>
              <a:gd name="connsiteY0" fmla="*/ 3272588 h 3272588"/>
              <a:gd name="connsiteX1" fmla="*/ 82241 w 619039"/>
              <a:gd name="connsiteY1" fmla="*/ 3127622 h 3272588"/>
              <a:gd name="connsiteX2" fmla="*/ 68302 w 619039"/>
              <a:gd name="connsiteY2" fmla="*/ 3049564 h 3272588"/>
              <a:gd name="connsiteX3" fmla="*/ 26485 w 619039"/>
              <a:gd name="connsiteY3" fmla="*/ 2979869 h 3272588"/>
              <a:gd name="connsiteX4" fmla="*/ 40424 w 619039"/>
              <a:gd name="connsiteY4" fmla="*/ 2859993 h 3272588"/>
              <a:gd name="connsiteX5" fmla="*/ 45999 w 619039"/>
              <a:gd name="connsiteY5" fmla="*/ 2762420 h 3272588"/>
              <a:gd name="connsiteX6" fmla="*/ 54363 w 619039"/>
              <a:gd name="connsiteY6" fmla="*/ 2701088 h 3272588"/>
              <a:gd name="connsiteX7" fmla="*/ 54363 w 619039"/>
              <a:gd name="connsiteY7" fmla="*/ 2620242 h 3272588"/>
              <a:gd name="connsiteX8" fmla="*/ 4182 w 619039"/>
              <a:gd name="connsiteY8" fmla="*/ 2550547 h 3272588"/>
              <a:gd name="connsiteX9" fmla="*/ 29272 w 619039"/>
              <a:gd name="connsiteY9" fmla="*/ 2517093 h 3272588"/>
              <a:gd name="connsiteX10" fmla="*/ 6970 w 619039"/>
              <a:gd name="connsiteY10" fmla="*/ 2472488 h 3272588"/>
              <a:gd name="connsiteX11" fmla="*/ 18121 w 619039"/>
              <a:gd name="connsiteY11" fmla="*/ 2430671 h 3272588"/>
              <a:gd name="connsiteX12" fmla="*/ 9758 w 619039"/>
              <a:gd name="connsiteY12" fmla="*/ 2411156 h 3272588"/>
              <a:gd name="connsiteX13" fmla="*/ 18121 w 619039"/>
              <a:gd name="connsiteY13" fmla="*/ 2349825 h 3272588"/>
              <a:gd name="connsiteX14" fmla="*/ 4182 w 619039"/>
              <a:gd name="connsiteY14" fmla="*/ 2321947 h 3272588"/>
              <a:gd name="connsiteX15" fmla="*/ 32060 w 619039"/>
              <a:gd name="connsiteY15" fmla="*/ 2285705 h 3272588"/>
              <a:gd name="connsiteX16" fmla="*/ 112906 w 619039"/>
              <a:gd name="connsiteY16" fmla="*/ 2182556 h 3272588"/>
              <a:gd name="connsiteX17" fmla="*/ 163087 w 619039"/>
              <a:gd name="connsiteY17" fmla="*/ 2076620 h 3272588"/>
              <a:gd name="connsiteX18" fmla="*/ 213267 w 619039"/>
              <a:gd name="connsiteY18" fmla="*/ 1979047 h 3272588"/>
              <a:gd name="connsiteX19" fmla="*/ 229994 w 619039"/>
              <a:gd name="connsiteY19" fmla="*/ 1903776 h 3272588"/>
              <a:gd name="connsiteX20" fmla="*/ 185389 w 619039"/>
              <a:gd name="connsiteY20" fmla="*/ 1839656 h 3272588"/>
              <a:gd name="connsiteX21" fmla="*/ 235570 w 619039"/>
              <a:gd name="connsiteY21" fmla="*/ 1834081 h 3272588"/>
              <a:gd name="connsiteX22" fmla="*/ 160299 w 619039"/>
              <a:gd name="connsiteY22" fmla="*/ 1795052 h 3272588"/>
              <a:gd name="connsiteX23" fmla="*/ 221631 w 619039"/>
              <a:gd name="connsiteY23" fmla="*/ 1767174 h 3272588"/>
              <a:gd name="connsiteX24" fmla="*/ 149148 w 619039"/>
              <a:gd name="connsiteY24" fmla="*/ 1716993 h 3272588"/>
              <a:gd name="connsiteX25" fmla="*/ 112906 w 619039"/>
              <a:gd name="connsiteY25" fmla="*/ 1647298 h 3272588"/>
              <a:gd name="connsiteX26" fmla="*/ 87816 w 619039"/>
              <a:gd name="connsiteY26" fmla="*/ 1611056 h 3272588"/>
              <a:gd name="connsiteX27" fmla="*/ 54363 w 619039"/>
              <a:gd name="connsiteY27" fmla="*/ 1546937 h 3272588"/>
              <a:gd name="connsiteX28" fmla="*/ 68302 w 619039"/>
              <a:gd name="connsiteY28" fmla="*/ 1510695 h 3272588"/>
              <a:gd name="connsiteX29" fmla="*/ 71089 w 619039"/>
              <a:gd name="connsiteY29" fmla="*/ 1449364 h 3272588"/>
              <a:gd name="connsiteX30" fmla="*/ 96180 w 619039"/>
              <a:gd name="connsiteY30" fmla="*/ 1441000 h 3272588"/>
              <a:gd name="connsiteX31" fmla="*/ 115694 w 619039"/>
              <a:gd name="connsiteY31" fmla="*/ 1371305 h 3272588"/>
              <a:gd name="connsiteX32" fmla="*/ 160299 w 619039"/>
              <a:gd name="connsiteY32" fmla="*/ 1368517 h 3272588"/>
              <a:gd name="connsiteX33" fmla="*/ 199328 w 619039"/>
              <a:gd name="connsiteY33" fmla="*/ 1329488 h 3272588"/>
              <a:gd name="connsiteX34" fmla="*/ 216055 w 619039"/>
              <a:gd name="connsiteY34" fmla="*/ 1279308 h 3272588"/>
              <a:gd name="connsiteX35" fmla="*/ 238358 w 619039"/>
              <a:gd name="connsiteY35" fmla="*/ 1251430 h 3272588"/>
              <a:gd name="connsiteX36" fmla="*/ 269024 w 619039"/>
              <a:gd name="connsiteY36" fmla="*/ 1257005 h 3272588"/>
              <a:gd name="connsiteX37" fmla="*/ 280175 w 619039"/>
              <a:gd name="connsiteY37" fmla="*/ 1231915 h 3272588"/>
              <a:gd name="connsiteX38" fmla="*/ 302477 w 619039"/>
              <a:gd name="connsiteY38" fmla="*/ 1198461 h 3272588"/>
              <a:gd name="connsiteX39" fmla="*/ 285750 w 619039"/>
              <a:gd name="connsiteY39" fmla="*/ 1139917 h 3272588"/>
              <a:gd name="connsiteX40" fmla="*/ 299689 w 619039"/>
              <a:gd name="connsiteY40" fmla="*/ 1084161 h 3272588"/>
              <a:gd name="connsiteX41" fmla="*/ 324780 w 619039"/>
              <a:gd name="connsiteY41" fmla="*/ 1022830 h 3272588"/>
              <a:gd name="connsiteX42" fmla="*/ 349870 w 619039"/>
              <a:gd name="connsiteY42" fmla="*/ 950347 h 3272588"/>
              <a:gd name="connsiteX43" fmla="*/ 355445 w 619039"/>
              <a:gd name="connsiteY43" fmla="*/ 891803 h 3272588"/>
              <a:gd name="connsiteX44" fmla="*/ 355445 w 619039"/>
              <a:gd name="connsiteY44" fmla="*/ 855561 h 3272588"/>
              <a:gd name="connsiteX45" fmla="*/ 419565 w 619039"/>
              <a:gd name="connsiteY45" fmla="*/ 785866 h 3272588"/>
              <a:gd name="connsiteX46" fmla="*/ 448458 w 619039"/>
              <a:gd name="connsiteY46" fmla="*/ 670140 h 3272588"/>
              <a:gd name="connsiteX47" fmla="*/ 461522 w 619039"/>
              <a:gd name="connsiteY47" fmla="*/ 601142 h 3272588"/>
              <a:gd name="connsiteX48" fmla="*/ 459656 w 619039"/>
              <a:gd name="connsiteY48" fmla="*/ 595543 h 3272588"/>
              <a:gd name="connsiteX49" fmla="*/ 459688 w 619039"/>
              <a:gd name="connsiteY49" fmla="*/ 595567 h 3272588"/>
              <a:gd name="connsiteX50" fmla="*/ 467120 w 619039"/>
              <a:gd name="connsiteY50" fmla="*/ 522764 h 3272588"/>
              <a:gd name="connsiteX51" fmla="*/ 474585 w 619039"/>
              <a:gd name="connsiteY51" fmla="*/ 504127 h 3272588"/>
              <a:gd name="connsiteX52" fmla="*/ 491412 w 619039"/>
              <a:gd name="connsiteY52" fmla="*/ 431348 h 3272588"/>
              <a:gd name="connsiteX53" fmla="*/ 515671 w 619039"/>
              <a:gd name="connsiteY53" fmla="*/ 280193 h 3272588"/>
              <a:gd name="connsiteX54" fmla="*/ 543630 w 619039"/>
              <a:gd name="connsiteY54" fmla="*/ 114108 h 3272588"/>
              <a:gd name="connsiteX55" fmla="*/ 543598 w 619039"/>
              <a:gd name="connsiteY55" fmla="*/ 112242 h 3272588"/>
              <a:gd name="connsiteX56" fmla="*/ 562409 w 619039"/>
              <a:gd name="connsiteY56" fmla="*/ 0 h 3272588"/>
              <a:gd name="connsiteX0" fmla="*/ 115694 w 639241"/>
              <a:gd name="connsiteY0" fmla="*/ 3272588 h 3272588"/>
              <a:gd name="connsiteX1" fmla="*/ 82241 w 639241"/>
              <a:gd name="connsiteY1" fmla="*/ 3127622 h 3272588"/>
              <a:gd name="connsiteX2" fmla="*/ 68302 w 639241"/>
              <a:gd name="connsiteY2" fmla="*/ 3049564 h 3272588"/>
              <a:gd name="connsiteX3" fmla="*/ 26485 w 639241"/>
              <a:gd name="connsiteY3" fmla="*/ 2979869 h 3272588"/>
              <a:gd name="connsiteX4" fmla="*/ 40424 w 639241"/>
              <a:gd name="connsiteY4" fmla="*/ 2859993 h 3272588"/>
              <a:gd name="connsiteX5" fmla="*/ 45999 w 639241"/>
              <a:gd name="connsiteY5" fmla="*/ 2762420 h 3272588"/>
              <a:gd name="connsiteX6" fmla="*/ 54363 w 639241"/>
              <a:gd name="connsiteY6" fmla="*/ 2701088 h 3272588"/>
              <a:gd name="connsiteX7" fmla="*/ 54363 w 639241"/>
              <a:gd name="connsiteY7" fmla="*/ 2620242 h 3272588"/>
              <a:gd name="connsiteX8" fmla="*/ 4182 w 639241"/>
              <a:gd name="connsiteY8" fmla="*/ 2550547 h 3272588"/>
              <a:gd name="connsiteX9" fmla="*/ 29272 w 639241"/>
              <a:gd name="connsiteY9" fmla="*/ 2517093 h 3272588"/>
              <a:gd name="connsiteX10" fmla="*/ 6970 w 639241"/>
              <a:gd name="connsiteY10" fmla="*/ 2472488 h 3272588"/>
              <a:gd name="connsiteX11" fmla="*/ 18121 w 639241"/>
              <a:gd name="connsiteY11" fmla="*/ 2430671 h 3272588"/>
              <a:gd name="connsiteX12" fmla="*/ 9758 w 639241"/>
              <a:gd name="connsiteY12" fmla="*/ 2411156 h 3272588"/>
              <a:gd name="connsiteX13" fmla="*/ 18121 w 639241"/>
              <a:gd name="connsiteY13" fmla="*/ 2349825 h 3272588"/>
              <a:gd name="connsiteX14" fmla="*/ 4182 w 639241"/>
              <a:gd name="connsiteY14" fmla="*/ 2321947 h 3272588"/>
              <a:gd name="connsiteX15" fmla="*/ 32060 w 639241"/>
              <a:gd name="connsiteY15" fmla="*/ 2285705 h 3272588"/>
              <a:gd name="connsiteX16" fmla="*/ 112906 w 639241"/>
              <a:gd name="connsiteY16" fmla="*/ 2182556 h 3272588"/>
              <a:gd name="connsiteX17" fmla="*/ 163087 w 639241"/>
              <a:gd name="connsiteY17" fmla="*/ 2076620 h 3272588"/>
              <a:gd name="connsiteX18" fmla="*/ 213267 w 639241"/>
              <a:gd name="connsiteY18" fmla="*/ 1979047 h 3272588"/>
              <a:gd name="connsiteX19" fmla="*/ 229994 w 639241"/>
              <a:gd name="connsiteY19" fmla="*/ 1903776 h 3272588"/>
              <a:gd name="connsiteX20" fmla="*/ 185389 w 639241"/>
              <a:gd name="connsiteY20" fmla="*/ 1839656 h 3272588"/>
              <a:gd name="connsiteX21" fmla="*/ 235570 w 639241"/>
              <a:gd name="connsiteY21" fmla="*/ 1834081 h 3272588"/>
              <a:gd name="connsiteX22" fmla="*/ 160299 w 639241"/>
              <a:gd name="connsiteY22" fmla="*/ 1795052 h 3272588"/>
              <a:gd name="connsiteX23" fmla="*/ 221631 w 639241"/>
              <a:gd name="connsiteY23" fmla="*/ 1767174 h 3272588"/>
              <a:gd name="connsiteX24" fmla="*/ 149148 w 639241"/>
              <a:gd name="connsiteY24" fmla="*/ 1716993 h 3272588"/>
              <a:gd name="connsiteX25" fmla="*/ 112906 w 639241"/>
              <a:gd name="connsiteY25" fmla="*/ 1647298 h 3272588"/>
              <a:gd name="connsiteX26" fmla="*/ 87816 w 639241"/>
              <a:gd name="connsiteY26" fmla="*/ 1611056 h 3272588"/>
              <a:gd name="connsiteX27" fmla="*/ 54363 w 639241"/>
              <a:gd name="connsiteY27" fmla="*/ 1546937 h 3272588"/>
              <a:gd name="connsiteX28" fmla="*/ 68302 w 639241"/>
              <a:gd name="connsiteY28" fmla="*/ 1510695 h 3272588"/>
              <a:gd name="connsiteX29" fmla="*/ 71089 w 639241"/>
              <a:gd name="connsiteY29" fmla="*/ 1449364 h 3272588"/>
              <a:gd name="connsiteX30" fmla="*/ 96180 w 639241"/>
              <a:gd name="connsiteY30" fmla="*/ 1441000 h 3272588"/>
              <a:gd name="connsiteX31" fmla="*/ 115694 w 639241"/>
              <a:gd name="connsiteY31" fmla="*/ 1371305 h 3272588"/>
              <a:gd name="connsiteX32" fmla="*/ 160299 w 639241"/>
              <a:gd name="connsiteY32" fmla="*/ 1368517 h 3272588"/>
              <a:gd name="connsiteX33" fmla="*/ 199328 w 639241"/>
              <a:gd name="connsiteY33" fmla="*/ 1329488 h 3272588"/>
              <a:gd name="connsiteX34" fmla="*/ 216055 w 639241"/>
              <a:gd name="connsiteY34" fmla="*/ 1279308 h 3272588"/>
              <a:gd name="connsiteX35" fmla="*/ 238358 w 639241"/>
              <a:gd name="connsiteY35" fmla="*/ 1251430 h 3272588"/>
              <a:gd name="connsiteX36" fmla="*/ 269024 w 639241"/>
              <a:gd name="connsiteY36" fmla="*/ 1257005 h 3272588"/>
              <a:gd name="connsiteX37" fmla="*/ 280175 w 639241"/>
              <a:gd name="connsiteY37" fmla="*/ 1231915 h 3272588"/>
              <a:gd name="connsiteX38" fmla="*/ 302477 w 639241"/>
              <a:gd name="connsiteY38" fmla="*/ 1198461 h 3272588"/>
              <a:gd name="connsiteX39" fmla="*/ 285750 w 639241"/>
              <a:gd name="connsiteY39" fmla="*/ 1139917 h 3272588"/>
              <a:gd name="connsiteX40" fmla="*/ 299689 w 639241"/>
              <a:gd name="connsiteY40" fmla="*/ 1084161 h 3272588"/>
              <a:gd name="connsiteX41" fmla="*/ 324780 w 639241"/>
              <a:gd name="connsiteY41" fmla="*/ 1022830 h 3272588"/>
              <a:gd name="connsiteX42" fmla="*/ 349870 w 639241"/>
              <a:gd name="connsiteY42" fmla="*/ 950347 h 3272588"/>
              <a:gd name="connsiteX43" fmla="*/ 355445 w 639241"/>
              <a:gd name="connsiteY43" fmla="*/ 891803 h 3272588"/>
              <a:gd name="connsiteX44" fmla="*/ 355445 w 639241"/>
              <a:gd name="connsiteY44" fmla="*/ 855561 h 3272588"/>
              <a:gd name="connsiteX45" fmla="*/ 419565 w 639241"/>
              <a:gd name="connsiteY45" fmla="*/ 785866 h 3272588"/>
              <a:gd name="connsiteX46" fmla="*/ 448458 w 639241"/>
              <a:gd name="connsiteY46" fmla="*/ 670140 h 3272588"/>
              <a:gd name="connsiteX47" fmla="*/ 461522 w 639241"/>
              <a:gd name="connsiteY47" fmla="*/ 601142 h 3272588"/>
              <a:gd name="connsiteX48" fmla="*/ 459656 w 639241"/>
              <a:gd name="connsiteY48" fmla="*/ 595543 h 3272588"/>
              <a:gd name="connsiteX49" fmla="*/ 459688 w 639241"/>
              <a:gd name="connsiteY49" fmla="*/ 595567 h 3272588"/>
              <a:gd name="connsiteX50" fmla="*/ 467120 w 639241"/>
              <a:gd name="connsiteY50" fmla="*/ 522764 h 3272588"/>
              <a:gd name="connsiteX51" fmla="*/ 474585 w 639241"/>
              <a:gd name="connsiteY51" fmla="*/ 504127 h 3272588"/>
              <a:gd name="connsiteX52" fmla="*/ 491412 w 639241"/>
              <a:gd name="connsiteY52" fmla="*/ 431348 h 3272588"/>
              <a:gd name="connsiteX53" fmla="*/ 515671 w 639241"/>
              <a:gd name="connsiteY53" fmla="*/ 280193 h 3272588"/>
              <a:gd name="connsiteX54" fmla="*/ 543630 w 639241"/>
              <a:gd name="connsiteY54" fmla="*/ 114108 h 3272588"/>
              <a:gd name="connsiteX55" fmla="*/ 543598 w 639241"/>
              <a:gd name="connsiteY55" fmla="*/ 112242 h 3272588"/>
              <a:gd name="connsiteX56" fmla="*/ 562409 w 639241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62409 w 562409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615036 w 622826"/>
              <a:gd name="connsiteY54" fmla="*/ 114108 h 3272588"/>
              <a:gd name="connsiteX55" fmla="*/ 562409 w 622826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06974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2078 w 622826"/>
              <a:gd name="connsiteY53" fmla="*/ 573711 h 3272588"/>
              <a:gd name="connsiteX54" fmla="*/ 497724 w 622826"/>
              <a:gd name="connsiteY54" fmla="*/ 502273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562078 w 622826"/>
              <a:gd name="connsiteY52" fmla="*/ 573711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02273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531094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3062 w 622826"/>
              <a:gd name="connsiteY49" fmla="*/ 5948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24 w 622826"/>
              <a:gd name="connsiteY48" fmla="*/ 595519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27570 w 622826"/>
              <a:gd name="connsiteY48" fmla="*/ 603759 h 3272588"/>
              <a:gd name="connsiteX49" fmla="*/ 502385 w 622826"/>
              <a:gd name="connsiteY49" fmla="*/ 584386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20821 w 622826"/>
              <a:gd name="connsiteY47" fmla="*/ 612290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26362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22826" h="3272588">
                <a:moveTo>
                  <a:pt x="115694" y="3272588"/>
                </a:moveTo>
                <a:cubicBezTo>
                  <a:pt x="102917" y="3218690"/>
                  <a:pt x="90140" y="3164793"/>
                  <a:pt x="82241" y="3127622"/>
                </a:cubicBezTo>
                <a:cubicBezTo>
                  <a:pt x="74342" y="3090451"/>
                  <a:pt x="77595" y="3074190"/>
                  <a:pt x="68302" y="3049564"/>
                </a:cubicBezTo>
                <a:cubicBezTo>
                  <a:pt x="59009" y="3024939"/>
                  <a:pt x="31131" y="3011464"/>
                  <a:pt x="26485" y="2979869"/>
                </a:cubicBezTo>
                <a:cubicBezTo>
                  <a:pt x="21839" y="2948274"/>
                  <a:pt x="37172" y="2896234"/>
                  <a:pt x="40424" y="2859993"/>
                </a:cubicBezTo>
                <a:cubicBezTo>
                  <a:pt x="43676" y="2823752"/>
                  <a:pt x="43676" y="2788904"/>
                  <a:pt x="45999" y="2762420"/>
                </a:cubicBezTo>
                <a:cubicBezTo>
                  <a:pt x="48322" y="2735936"/>
                  <a:pt x="52969" y="2724784"/>
                  <a:pt x="54363" y="2701088"/>
                </a:cubicBezTo>
                <a:cubicBezTo>
                  <a:pt x="55757" y="2677392"/>
                  <a:pt x="62726" y="2645332"/>
                  <a:pt x="54363" y="2620242"/>
                </a:cubicBezTo>
                <a:cubicBezTo>
                  <a:pt x="46000" y="2595152"/>
                  <a:pt x="8364" y="2567738"/>
                  <a:pt x="4182" y="2550547"/>
                </a:cubicBezTo>
                <a:cubicBezTo>
                  <a:pt x="0" y="2533356"/>
                  <a:pt x="28807" y="2530103"/>
                  <a:pt x="29272" y="2517093"/>
                </a:cubicBezTo>
                <a:cubicBezTo>
                  <a:pt x="29737" y="2504083"/>
                  <a:pt x="8828" y="2486892"/>
                  <a:pt x="6970" y="2472488"/>
                </a:cubicBezTo>
                <a:cubicBezTo>
                  <a:pt x="5112" y="2458084"/>
                  <a:pt x="17656" y="2440893"/>
                  <a:pt x="18121" y="2430671"/>
                </a:cubicBezTo>
                <a:cubicBezTo>
                  <a:pt x="18586" y="2420449"/>
                  <a:pt x="9758" y="2424630"/>
                  <a:pt x="9758" y="2411156"/>
                </a:cubicBezTo>
                <a:cubicBezTo>
                  <a:pt x="9758" y="2397682"/>
                  <a:pt x="19050" y="2364693"/>
                  <a:pt x="18121" y="2349825"/>
                </a:cubicBezTo>
                <a:cubicBezTo>
                  <a:pt x="17192" y="2334957"/>
                  <a:pt x="1859" y="2332634"/>
                  <a:pt x="4182" y="2321947"/>
                </a:cubicBezTo>
                <a:cubicBezTo>
                  <a:pt x="6505" y="2311260"/>
                  <a:pt x="32060" y="2285705"/>
                  <a:pt x="32060" y="2285705"/>
                </a:cubicBezTo>
                <a:cubicBezTo>
                  <a:pt x="50181" y="2262473"/>
                  <a:pt x="91068" y="2217403"/>
                  <a:pt x="112906" y="2182556"/>
                </a:cubicBezTo>
                <a:cubicBezTo>
                  <a:pt x="134744" y="2147709"/>
                  <a:pt x="146360" y="2110538"/>
                  <a:pt x="163087" y="2076620"/>
                </a:cubicBezTo>
                <a:cubicBezTo>
                  <a:pt x="179814" y="2042702"/>
                  <a:pt x="202116" y="2007854"/>
                  <a:pt x="213267" y="1979047"/>
                </a:cubicBezTo>
                <a:cubicBezTo>
                  <a:pt x="224418" y="1950240"/>
                  <a:pt x="234640" y="1927008"/>
                  <a:pt x="229994" y="1903776"/>
                </a:cubicBezTo>
                <a:cubicBezTo>
                  <a:pt x="225348" y="1880544"/>
                  <a:pt x="184460" y="1851272"/>
                  <a:pt x="185389" y="1839656"/>
                </a:cubicBezTo>
                <a:cubicBezTo>
                  <a:pt x="186318" y="1828040"/>
                  <a:pt x="239752" y="1841515"/>
                  <a:pt x="235570" y="1834081"/>
                </a:cubicBezTo>
                <a:cubicBezTo>
                  <a:pt x="231388" y="1826647"/>
                  <a:pt x="162622" y="1806203"/>
                  <a:pt x="160299" y="1795052"/>
                </a:cubicBezTo>
                <a:cubicBezTo>
                  <a:pt x="157976" y="1783901"/>
                  <a:pt x="223490" y="1780184"/>
                  <a:pt x="221631" y="1767174"/>
                </a:cubicBezTo>
                <a:cubicBezTo>
                  <a:pt x="219773" y="1754164"/>
                  <a:pt x="167269" y="1736972"/>
                  <a:pt x="149148" y="1716993"/>
                </a:cubicBezTo>
                <a:cubicBezTo>
                  <a:pt x="131027" y="1697014"/>
                  <a:pt x="123128" y="1664954"/>
                  <a:pt x="112906" y="1647298"/>
                </a:cubicBezTo>
                <a:cubicBezTo>
                  <a:pt x="102684" y="1629642"/>
                  <a:pt x="97573" y="1627783"/>
                  <a:pt x="87816" y="1611056"/>
                </a:cubicBezTo>
                <a:cubicBezTo>
                  <a:pt x="78059" y="1594329"/>
                  <a:pt x="57615" y="1563664"/>
                  <a:pt x="54363" y="1546937"/>
                </a:cubicBezTo>
                <a:cubicBezTo>
                  <a:pt x="51111" y="1530210"/>
                  <a:pt x="65514" y="1526957"/>
                  <a:pt x="68302" y="1510695"/>
                </a:cubicBezTo>
                <a:cubicBezTo>
                  <a:pt x="71090" y="1494433"/>
                  <a:pt x="66443" y="1460980"/>
                  <a:pt x="71089" y="1449364"/>
                </a:cubicBezTo>
                <a:cubicBezTo>
                  <a:pt x="75735" y="1437748"/>
                  <a:pt x="88746" y="1454010"/>
                  <a:pt x="96180" y="1441000"/>
                </a:cubicBezTo>
                <a:cubicBezTo>
                  <a:pt x="103614" y="1427990"/>
                  <a:pt x="105008" y="1383385"/>
                  <a:pt x="115694" y="1371305"/>
                </a:cubicBezTo>
                <a:cubicBezTo>
                  <a:pt x="126380" y="1359225"/>
                  <a:pt x="146360" y="1375487"/>
                  <a:pt x="160299" y="1368517"/>
                </a:cubicBezTo>
                <a:cubicBezTo>
                  <a:pt x="174238" y="1361548"/>
                  <a:pt x="190035" y="1344356"/>
                  <a:pt x="199328" y="1329488"/>
                </a:cubicBezTo>
                <a:cubicBezTo>
                  <a:pt x="208621" y="1314620"/>
                  <a:pt x="209550" y="1292318"/>
                  <a:pt x="216055" y="1279308"/>
                </a:cubicBezTo>
                <a:cubicBezTo>
                  <a:pt x="222560" y="1266298"/>
                  <a:pt x="229530" y="1255147"/>
                  <a:pt x="238358" y="1251430"/>
                </a:cubicBezTo>
                <a:cubicBezTo>
                  <a:pt x="247186" y="1247713"/>
                  <a:pt x="262055" y="1260257"/>
                  <a:pt x="269024" y="1257005"/>
                </a:cubicBezTo>
                <a:cubicBezTo>
                  <a:pt x="275993" y="1253753"/>
                  <a:pt x="274600" y="1241672"/>
                  <a:pt x="280175" y="1231915"/>
                </a:cubicBezTo>
                <a:cubicBezTo>
                  <a:pt x="285750" y="1222158"/>
                  <a:pt x="301548" y="1213794"/>
                  <a:pt x="302477" y="1198461"/>
                </a:cubicBezTo>
                <a:cubicBezTo>
                  <a:pt x="303406" y="1183128"/>
                  <a:pt x="286215" y="1158967"/>
                  <a:pt x="285750" y="1139917"/>
                </a:cubicBezTo>
                <a:cubicBezTo>
                  <a:pt x="285285" y="1120867"/>
                  <a:pt x="293184" y="1103675"/>
                  <a:pt x="299689" y="1084161"/>
                </a:cubicBezTo>
                <a:cubicBezTo>
                  <a:pt x="306194" y="1064647"/>
                  <a:pt x="316417" y="1045132"/>
                  <a:pt x="324780" y="1022830"/>
                </a:cubicBezTo>
                <a:cubicBezTo>
                  <a:pt x="333143" y="1000528"/>
                  <a:pt x="344759" y="972185"/>
                  <a:pt x="349870" y="950347"/>
                </a:cubicBezTo>
                <a:cubicBezTo>
                  <a:pt x="354981" y="928509"/>
                  <a:pt x="354516" y="907601"/>
                  <a:pt x="355445" y="891803"/>
                </a:cubicBezTo>
                <a:cubicBezTo>
                  <a:pt x="356374" y="876005"/>
                  <a:pt x="344758" y="873217"/>
                  <a:pt x="355445" y="855561"/>
                </a:cubicBezTo>
                <a:cubicBezTo>
                  <a:pt x="366132" y="837905"/>
                  <a:pt x="404068" y="804867"/>
                  <a:pt x="419565" y="785866"/>
                </a:cubicBezTo>
                <a:cubicBezTo>
                  <a:pt x="435062" y="766865"/>
                  <a:pt x="435425" y="765640"/>
                  <a:pt x="448426" y="741554"/>
                </a:cubicBezTo>
                <a:cubicBezTo>
                  <a:pt x="461427" y="717468"/>
                  <a:pt x="488580" y="667544"/>
                  <a:pt x="497573" y="641349"/>
                </a:cubicBezTo>
                <a:cubicBezTo>
                  <a:pt x="506566" y="615154"/>
                  <a:pt x="514253" y="595354"/>
                  <a:pt x="502385" y="584386"/>
                </a:cubicBezTo>
                <a:cubicBezTo>
                  <a:pt x="490517" y="573418"/>
                  <a:pt x="436695" y="591409"/>
                  <a:pt x="426362" y="575541"/>
                </a:cubicBezTo>
                <a:cubicBezTo>
                  <a:pt x="420884" y="567490"/>
                  <a:pt x="447471" y="542842"/>
                  <a:pt x="469516" y="536077"/>
                </a:cubicBezTo>
                <a:lnTo>
                  <a:pt x="535387" y="534949"/>
                </a:lnTo>
                <a:lnTo>
                  <a:pt x="569621" y="497716"/>
                </a:lnTo>
                <a:lnTo>
                  <a:pt x="587077" y="351607"/>
                </a:lnTo>
                <a:cubicBezTo>
                  <a:pt x="587139" y="350327"/>
                  <a:pt x="587200" y="277632"/>
                  <a:pt x="587262" y="276352"/>
                </a:cubicBezTo>
                <a:lnTo>
                  <a:pt x="615036" y="114108"/>
                </a:lnTo>
                <a:cubicBezTo>
                  <a:pt x="622826" y="67409"/>
                  <a:pt x="558497" y="23772"/>
                  <a:pt x="562409" y="0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任意多边形 5"/>
          <p:cNvSpPr/>
          <p:nvPr/>
        </p:nvSpPr>
        <p:spPr>
          <a:xfrm>
            <a:off x="1257299" y="945995"/>
            <a:ext cx="3223554" cy="2488581"/>
          </a:xfrm>
          <a:custGeom>
            <a:avLst/>
            <a:gdLst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2702 w 3270095"/>
              <a:gd name="connsiteY17" fmla="*/ 573359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2702 w 3270095"/>
              <a:gd name="connsiteY17" fmla="*/ 573359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189249 w 3270095"/>
              <a:gd name="connsiteY17" fmla="*/ 534329 h 2488581"/>
              <a:gd name="connsiteX18" fmla="*/ 3133493 w 3270095"/>
              <a:gd name="connsiteY18" fmla="*/ 500876 h 2488581"/>
              <a:gd name="connsiteX19" fmla="*/ 3077737 w 3270095"/>
              <a:gd name="connsiteY19" fmla="*/ 464634 h 2488581"/>
              <a:gd name="connsiteX20" fmla="*/ 3055434 w 3270095"/>
              <a:gd name="connsiteY20" fmla="*/ 442332 h 2488581"/>
              <a:gd name="connsiteX21" fmla="*/ 3002466 w 3270095"/>
              <a:gd name="connsiteY21" fmla="*/ 464634 h 2488581"/>
              <a:gd name="connsiteX22" fmla="*/ 2974588 w 3270095"/>
              <a:gd name="connsiteY22" fmla="*/ 478573 h 2488581"/>
              <a:gd name="connsiteX23" fmla="*/ 2938346 w 3270095"/>
              <a:gd name="connsiteY23" fmla="*/ 447907 h 2488581"/>
              <a:gd name="connsiteX24" fmla="*/ 2882590 w 3270095"/>
              <a:gd name="connsiteY24" fmla="*/ 442332 h 2488581"/>
              <a:gd name="connsiteX25" fmla="*/ 2832410 w 3270095"/>
              <a:gd name="connsiteY25" fmla="*/ 439544 h 2488581"/>
              <a:gd name="connsiteX26" fmla="*/ 2801744 w 3270095"/>
              <a:gd name="connsiteY26" fmla="*/ 414454 h 2488581"/>
              <a:gd name="connsiteX27" fmla="*/ 2737624 w 3270095"/>
              <a:gd name="connsiteY27" fmla="*/ 372637 h 2488581"/>
              <a:gd name="connsiteX28" fmla="*/ 2687444 w 3270095"/>
              <a:gd name="connsiteY28" fmla="*/ 341971 h 2488581"/>
              <a:gd name="connsiteX29" fmla="*/ 2631688 w 3270095"/>
              <a:gd name="connsiteY29" fmla="*/ 316881 h 2488581"/>
              <a:gd name="connsiteX30" fmla="*/ 2556417 w 3270095"/>
              <a:gd name="connsiteY30" fmla="*/ 277851 h 2488581"/>
              <a:gd name="connsiteX31" fmla="*/ 2520176 w 3270095"/>
              <a:gd name="connsiteY31" fmla="*/ 266700 h 2488581"/>
              <a:gd name="connsiteX32" fmla="*/ 2436541 w 3270095"/>
              <a:gd name="connsiteY32" fmla="*/ 255549 h 2488581"/>
              <a:gd name="connsiteX33" fmla="*/ 2369634 w 3270095"/>
              <a:gd name="connsiteY33" fmla="*/ 286215 h 2488581"/>
              <a:gd name="connsiteX34" fmla="*/ 2316666 w 3270095"/>
              <a:gd name="connsiteY34" fmla="*/ 280639 h 2488581"/>
              <a:gd name="connsiteX35" fmla="*/ 2280424 w 3270095"/>
              <a:gd name="connsiteY35" fmla="*/ 258337 h 2488581"/>
              <a:gd name="connsiteX36" fmla="*/ 2210729 w 3270095"/>
              <a:gd name="connsiteY36" fmla="*/ 258337 h 2488581"/>
              <a:gd name="connsiteX37" fmla="*/ 2138246 w 3270095"/>
              <a:gd name="connsiteY37" fmla="*/ 280639 h 2488581"/>
              <a:gd name="connsiteX38" fmla="*/ 2102005 w 3270095"/>
              <a:gd name="connsiteY38" fmla="*/ 289003 h 2488581"/>
              <a:gd name="connsiteX39" fmla="*/ 2040673 w 3270095"/>
              <a:gd name="connsiteY39" fmla="*/ 283427 h 2488581"/>
              <a:gd name="connsiteX40" fmla="*/ 1979341 w 3270095"/>
              <a:gd name="connsiteY40" fmla="*/ 261125 h 2488581"/>
              <a:gd name="connsiteX41" fmla="*/ 1870617 w 3270095"/>
              <a:gd name="connsiteY41" fmla="*/ 261125 h 2488581"/>
              <a:gd name="connsiteX42" fmla="*/ 1814861 w 3270095"/>
              <a:gd name="connsiteY42" fmla="*/ 230459 h 2488581"/>
              <a:gd name="connsiteX43" fmla="*/ 1778620 w 3270095"/>
              <a:gd name="connsiteY43" fmla="*/ 227671 h 2488581"/>
              <a:gd name="connsiteX44" fmla="*/ 1717288 w 3270095"/>
              <a:gd name="connsiteY44" fmla="*/ 194217 h 2488581"/>
              <a:gd name="connsiteX45" fmla="*/ 1681046 w 3270095"/>
              <a:gd name="connsiteY45" fmla="*/ 160764 h 2488581"/>
              <a:gd name="connsiteX46" fmla="*/ 1625290 w 3270095"/>
              <a:gd name="connsiteY46" fmla="*/ 121734 h 2488581"/>
              <a:gd name="connsiteX47" fmla="*/ 1580685 w 3270095"/>
              <a:gd name="connsiteY47" fmla="*/ 77129 h 2488581"/>
              <a:gd name="connsiteX48" fmla="*/ 1533293 w 3270095"/>
              <a:gd name="connsiteY48" fmla="*/ 35312 h 2488581"/>
              <a:gd name="connsiteX49" fmla="*/ 1405054 w 3270095"/>
              <a:gd name="connsiteY49" fmla="*/ 43676 h 2488581"/>
              <a:gd name="connsiteX50" fmla="*/ 1352085 w 3270095"/>
              <a:gd name="connsiteY50" fmla="*/ 32525 h 2488581"/>
              <a:gd name="connsiteX51" fmla="*/ 1313056 w 3270095"/>
              <a:gd name="connsiteY51" fmla="*/ 7434 h 2488581"/>
              <a:gd name="connsiteX52" fmla="*/ 1257300 w 3270095"/>
              <a:gd name="connsiteY52" fmla="*/ 1859 h 2488581"/>
              <a:gd name="connsiteX53" fmla="*/ 1201544 w 3270095"/>
              <a:gd name="connsiteY53" fmla="*/ 18585 h 2488581"/>
              <a:gd name="connsiteX54" fmla="*/ 1137424 w 3270095"/>
              <a:gd name="connsiteY54" fmla="*/ 46464 h 2488581"/>
              <a:gd name="connsiteX55" fmla="*/ 1078880 w 3270095"/>
              <a:gd name="connsiteY55" fmla="*/ 68766 h 2488581"/>
              <a:gd name="connsiteX56" fmla="*/ 1039851 w 3270095"/>
              <a:gd name="connsiteY56" fmla="*/ 105007 h 2488581"/>
              <a:gd name="connsiteX57" fmla="*/ 1006398 w 3270095"/>
              <a:gd name="connsiteY57" fmla="*/ 135673 h 2488581"/>
              <a:gd name="connsiteX58" fmla="*/ 970156 w 3270095"/>
              <a:gd name="connsiteY58" fmla="*/ 152400 h 2488581"/>
              <a:gd name="connsiteX59" fmla="*/ 933915 w 3270095"/>
              <a:gd name="connsiteY59" fmla="*/ 166339 h 2488581"/>
              <a:gd name="connsiteX60" fmla="*/ 880946 w 3270095"/>
              <a:gd name="connsiteY60" fmla="*/ 205368 h 2488581"/>
              <a:gd name="connsiteX61" fmla="*/ 853068 w 3270095"/>
              <a:gd name="connsiteY61" fmla="*/ 222095 h 2488581"/>
              <a:gd name="connsiteX62" fmla="*/ 833554 w 3270095"/>
              <a:gd name="connsiteY62" fmla="*/ 263912 h 2488581"/>
              <a:gd name="connsiteX63" fmla="*/ 811251 w 3270095"/>
              <a:gd name="connsiteY63" fmla="*/ 302942 h 2488581"/>
              <a:gd name="connsiteX64" fmla="*/ 814039 w 3270095"/>
              <a:gd name="connsiteY64" fmla="*/ 339183 h 2488581"/>
              <a:gd name="connsiteX65" fmla="*/ 822402 w 3270095"/>
              <a:gd name="connsiteY65" fmla="*/ 375425 h 2488581"/>
              <a:gd name="connsiteX66" fmla="*/ 777798 w 3270095"/>
              <a:gd name="connsiteY66" fmla="*/ 392151 h 2488581"/>
              <a:gd name="connsiteX67" fmla="*/ 738768 w 3270095"/>
              <a:gd name="connsiteY67" fmla="*/ 431181 h 2488581"/>
              <a:gd name="connsiteX68" fmla="*/ 710890 w 3270095"/>
              <a:gd name="connsiteY68" fmla="*/ 470210 h 2488581"/>
              <a:gd name="connsiteX69" fmla="*/ 663498 w 3270095"/>
              <a:gd name="connsiteY69" fmla="*/ 520390 h 2488581"/>
              <a:gd name="connsiteX70" fmla="*/ 621680 w 3270095"/>
              <a:gd name="connsiteY70" fmla="*/ 564995 h 2488581"/>
              <a:gd name="connsiteX71" fmla="*/ 599378 w 3270095"/>
              <a:gd name="connsiteY71" fmla="*/ 587298 h 2488581"/>
              <a:gd name="connsiteX72" fmla="*/ 565924 w 3270095"/>
              <a:gd name="connsiteY72" fmla="*/ 643054 h 2488581"/>
              <a:gd name="connsiteX73" fmla="*/ 554773 w 3270095"/>
              <a:gd name="connsiteY73" fmla="*/ 662568 h 2488581"/>
              <a:gd name="connsiteX74" fmla="*/ 554773 w 3270095"/>
              <a:gd name="connsiteY74" fmla="*/ 693234 h 2488581"/>
              <a:gd name="connsiteX75" fmla="*/ 585439 w 3270095"/>
              <a:gd name="connsiteY75" fmla="*/ 813110 h 2488581"/>
              <a:gd name="connsiteX76" fmla="*/ 577076 w 3270095"/>
              <a:gd name="connsiteY76" fmla="*/ 866078 h 2488581"/>
              <a:gd name="connsiteX77" fmla="*/ 602166 w 3270095"/>
              <a:gd name="connsiteY77" fmla="*/ 907895 h 2488581"/>
              <a:gd name="connsiteX78" fmla="*/ 624468 w 3270095"/>
              <a:gd name="connsiteY78" fmla="*/ 999893 h 2488581"/>
              <a:gd name="connsiteX79" fmla="*/ 624468 w 3270095"/>
              <a:gd name="connsiteY79" fmla="*/ 1072376 h 2488581"/>
              <a:gd name="connsiteX80" fmla="*/ 607741 w 3270095"/>
              <a:gd name="connsiteY80" fmla="*/ 1133707 h 2488581"/>
              <a:gd name="connsiteX81" fmla="*/ 602166 w 3270095"/>
              <a:gd name="connsiteY81" fmla="*/ 1189464 h 2488581"/>
              <a:gd name="connsiteX82" fmla="*/ 607741 w 3270095"/>
              <a:gd name="connsiteY82" fmla="*/ 1225705 h 2488581"/>
              <a:gd name="connsiteX83" fmla="*/ 618893 w 3270095"/>
              <a:gd name="connsiteY83" fmla="*/ 1320490 h 2488581"/>
              <a:gd name="connsiteX84" fmla="*/ 616105 w 3270095"/>
              <a:gd name="connsiteY84" fmla="*/ 1387398 h 2488581"/>
              <a:gd name="connsiteX85" fmla="*/ 588227 w 3270095"/>
              <a:gd name="connsiteY85" fmla="*/ 1454305 h 2488581"/>
              <a:gd name="connsiteX86" fmla="*/ 549198 w 3270095"/>
              <a:gd name="connsiteY86" fmla="*/ 1501698 h 2488581"/>
              <a:gd name="connsiteX87" fmla="*/ 515744 w 3270095"/>
              <a:gd name="connsiteY87" fmla="*/ 1535151 h 2488581"/>
              <a:gd name="connsiteX88" fmla="*/ 487866 w 3270095"/>
              <a:gd name="connsiteY88" fmla="*/ 1568605 h 2488581"/>
              <a:gd name="connsiteX89" fmla="*/ 496229 w 3270095"/>
              <a:gd name="connsiteY89" fmla="*/ 1607634 h 2488581"/>
              <a:gd name="connsiteX90" fmla="*/ 457200 w 3270095"/>
              <a:gd name="connsiteY90" fmla="*/ 1674542 h 2488581"/>
              <a:gd name="connsiteX91" fmla="*/ 457200 w 3270095"/>
              <a:gd name="connsiteY91" fmla="*/ 1707995 h 2488581"/>
              <a:gd name="connsiteX92" fmla="*/ 454412 w 3270095"/>
              <a:gd name="connsiteY92" fmla="*/ 1760964 h 2488581"/>
              <a:gd name="connsiteX93" fmla="*/ 432110 w 3270095"/>
              <a:gd name="connsiteY93" fmla="*/ 1827871 h 2488581"/>
              <a:gd name="connsiteX94" fmla="*/ 404232 w 3270095"/>
              <a:gd name="connsiteY94" fmla="*/ 1869688 h 2488581"/>
              <a:gd name="connsiteX95" fmla="*/ 370778 w 3270095"/>
              <a:gd name="connsiteY95" fmla="*/ 1900354 h 2488581"/>
              <a:gd name="connsiteX96" fmla="*/ 317810 w 3270095"/>
              <a:gd name="connsiteY96" fmla="*/ 1942171 h 2488581"/>
              <a:gd name="connsiteX97" fmla="*/ 287144 w 3270095"/>
              <a:gd name="connsiteY97" fmla="*/ 1961685 h 2488581"/>
              <a:gd name="connsiteX98" fmla="*/ 264841 w 3270095"/>
              <a:gd name="connsiteY98" fmla="*/ 2023017 h 2488581"/>
              <a:gd name="connsiteX99" fmla="*/ 239751 w 3270095"/>
              <a:gd name="connsiteY99" fmla="*/ 2070410 h 2488581"/>
              <a:gd name="connsiteX100" fmla="*/ 217449 w 3270095"/>
              <a:gd name="connsiteY100" fmla="*/ 2128954 h 2488581"/>
              <a:gd name="connsiteX101" fmla="*/ 197934 w 3270095"/>
              <a:gd name="connsiteY101" fmla="*/ 2151256 h 2488581"/>
              <a:gd name="connsiteX102" fmla="*/ 153329 w 3270095"/>
              <a:gd name="connsiteY102" fmla="*/ 2195861 h 2488581"/>
              <a:gd name="connsiteX103" fmla="*/ 122663 w 3270095"/>
              <a:gd name="connsiteY103" fmla="*/ 2220951 h 2488581"/>
              <a:gd name="connsiteX104" fmla="*/ 114300 w 3270095"/>
              <a:gd name="connsiteY104" fmla="*/ 2254405 h 2488581"/>
              <a:gd name="connsiteX105" fmla="*/ 111512 w 3270095"/>
              <a:gd name="connsiteY105" fmla="*/ 2312949 h 2488581"/>
              <a:gd name="connsiteX106" fmla="*/ 94785 w 3270095"/>
              <a:gd name="connsiteY106" fmla="*/ 2377068 h 2488581"/>
              <a:gd name="connsiteX107" fmla="*/ 44605 w 3270095"/>
              <a:gd name="connsiteY107" fmla="*/ 2463490 h 2488581"/>
              <a:gd name="connsiteX108" fmla="*/ 0 w 3270095"/>
              <a:gd name="connsiteY108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189249 w 3270095"/>
              <a:gd name="connsiteY19" fmla="*/ 534329 h 2488581"/>
              <a:gd name="connsiteX20" fmla="*/ 3133493 w 3270095"/>
              <a:gd name="connsiteY20" fmla="*/ 500876 h 2488581"/>
              <a:gd name="connsiteX21" fmla="*/ 3077737 w 3270095"/>
              <a:gd name="connsiteY21" fmla="*/ 464634 h 2488581"/>
              <a:gd name="connsiteX22" fmla="*/ 3055434 w 3270095"/>
              <a:gd name="connsiteY22" fmla="*/ 442332 h 2488581"/>
              <a:gd name="connsiteX23" fmla="*/ 3002466 w 3270095"/>
              <a:gd name="connsiteY23" fmla="*/ 464634 h 2488581"/>
              <a:gd name="connsiteX24" fmla="*/ 2974588 w 3270095"/>
              <a:gd name="connsiteY24" fmla="*/ 478573 h 2488581"/>
              <a:gd name="connsiteX25" fmla="*/ 2938346 w 3270095"/>
              <a:gd name="connsiteY25" fmla="*/ 447907 h 2488581"/>
              <a:gd name="connsiteX26" fmla="*/ 2882590 w 3270095"/>
              <a:gd name="connsiteY26" fmla="*/ 442332 h 2488581"/>
              <a:gd name="connsiteX27" fmla="*/ 2832410 w 3270095"/>
              <a:gd name="connsiteY27" fmla="*/ 439544 h 2488581"/>
              <a:gd name="connsiteX28" fmla="*/ 2801744 w 3270095"/>
              <a:gd name="connsiteY28" fmla="*/ 414454 h 2488581"/>
              <a:gd name="connsiteX29" fmla="*/ 2737624 w 3270095"/>
              <a:gd name="connsiteY29" fmla="*/ 372637 h 2488581"/>
              <a:gd name="connsiteX30" fmla="*/ 2687444 w 3270095"/>
              <a:gd name="connsiteY30" fmla="*/ 341971 h 2488581"/>
              <a:gd name="connsiteX31" fmla="*/ 2631688 w 3270095"/>
              <a:gd name="connsiteY31" fmla="*/ 316881 h 2488581"/>
              <a:gd name="connsiteX32" fmla="*/ 2556417 w 3270095"/>
              <a:gd name="connsiteY32" fmla="*/ 277851 h 2488581"/>
              <a:gd name="connsiteX33" fmla="*/ 2520176 w 3270095"/>
              <a:gd name="connsiteY33" fmla="*/ 266700 h 2488581"/>
              <a:gd name="connsiteX34" fmla="*/ 2436541 w 3270095"/>
              <a:gd name="connsiteY34" fmla="*/ 255549 h 2488581"/>
              <a:gd name="connsiteX35" fmla="*/ 2369634 w 3270095"/>
              <a:gd name="connsiteY35" fmla="*/ 286215 h 2488581"/>
              <a:gd name="connsiteX36" fmla="*/ 2316666 w 3270095"/>
              <a:gd name="connsiteY36" fmla="*/ 280639 h 2488581"/>
              <a:gd name="connsiteX37" fmla="*/ 2280424 w 3270095"/>
              <a:gd name="connsiteY37" fmla="*/ 258337 h 2488581"/>
              <a:gd name="connsiteX38" fmla="*/ 2210729 w 3270095"/>
              <a:gd name="connsiteY38" fmla="*/ 258337 h 2488581"/>
              <a:gd name="connsiteX39" fmla="*/ 2138246 w 3270095"/>
              <a:gd name="connsiteY39" fmla="*/ 280639 h 2488581"/>
              <a:gd name="connsiteX40" fmla="*/ 2102005 w 3270095"/>
              <a:gd name="connsiteY40" fmla="*/ 289003 h 2488581"/>
              <a:gd name="connsiteX41" fmla="*/ 2040673 w 3270095"/>
              <a:gd name="connsiteY41" fmla="*/ 283427 h 2488581"/>
              <a:gd name="connsiteX42" fmla="*/ 1979341 w 3270095"/>
              <a:gd name="connsiteY42" fmla="*/ 261125 h 2488581"/>
              <a:gd name="connsiteX43" fmla="*/ 1870617 w 3270095"/>
              <a:gd name="connsiteY43" fmla="*/ 261125 h 2488581"/>
              <a:gd name="connsiteX44" fmla="*/ 1814861 w 3270095"/>
              <a:gd name="connsiteY44" fmla="*/ 230459 h 2488581"/>
              <a:gd name="connsiteX45" fmla="*/ 1778620 w 3270095"/>
              <a:gd name="connsiteY45" fmla="*/ 227671 h 2488581"/>
              <a:gd name="connsiteX46" fmla="*/ 1717288 w 3270095"/>
              <a:gd name="connsiteY46" fmla="*/ 194217 h 2488581"/>
              <a:gd name="connsiteX47" fmla="*/ 1681046 w 3270095"/>
              <a:gd name="connsiteY47" fmla="*/ 160764 h 2488581"/>
              <a:gd name="connsiteX48" fmla="*/ 1625290 w 3270095"/>
              <a:gd name="connsiteY48" fmla="*/ 121734 h 2488581"/>
              <a:gd name="connsiteX49" fmla="*/ 1580685 w 3270095"/>
              <a:gd name="connsiteY49" fmla="*/ 77129 h 2488581"/>
              <a:gd name="connsiteX50" fmla="*/ 1533293 w 3270095"/>
              <a:gd name="connsiteY50" fmla="*/ 35312 h 2488581"/>
              <a:gd name="connsiteX51" fmla="*/ 1405054 w 3270095"/>
              <a:gd name="connsiteY51" fmla="*/ 43676 h 2488581"/>
              <a:gd name="connsiteX52" fmla="*/ 1352085 w 3270095"/>
              <a:gd name="connsiteY52" fmla="*/ 32525 h 2488581"/>
              <a:gd name="connsiteX53" fmla="*/ 1313056 w 3270095"/>
              <a:gd name="connsiteY53" fmla="*/ 7434 h 2488581"/>
              <a:gd name="connsiteX54" fmla="*/ 1257300 w 3270095"/>
              <a:gd name="connsiteY54" fmla="*/ 1859 h 2488581"/>
              <a:gd name="connsiteX55" fmla="*/ 1201544 w 3270095"/>
              <a:gd name="connsiteY55" fmla="*/ 18585 h 2488581"/>
              <a:gd name="connsiteX56" fmla="*/ 1137424 w 3270095"/>
              <a:gd name="connsiteY56" fmla="*/ 46464 h 2488581"/>
              <a:gd name="connsiteX57" fmla="*/ 1078880 w 3270095"/>
              <a:gd name="connsiteY57" fmla="*/ 68766 h 2488581"/>
              <a:gd name="connsiteX58" fmla="*/ 1039851 w 3270095"/>
              <a:gd name="connsiteY58" fmla="*/ 105007 h 2488581"/>
              <a:gd name="connsiteX59" fmla="*/ 1006398 w 3270095"/>
              <a:gd name="connsiteY59" fmla="*/ 135673 h 2488581"/>
              <a:gd name="connsiteX60" fmla="*/ 970156 w 3270095"/>
              <a:gd name="connsiteY60" fmla="*/ 152400 h 2488581"/>
              <a:gd name="connsiteX61" fmla="*/ 933915 w 3270095"/>
              <a:gd name="connsiteY61" fmla="*/ 166339 h 2488581"/>
              <a:gd name="connsiteX62" fmla="*/ 880946 w 3270095"/>
              <a:gd name="connsiteY62" fmla="*/ 205368 h 2488581"/>
              <a:gd name="connsiteX63" fmla="*/ 853068 w 3270095"/>
              <a:gd name="connsiteY63" fmla="*/ 222095 h 2488581"/>
              <a:gd name="connsiteX64" fmla="*/ 833554 w 3270095"/>
              <a:gd name="connsiteY64" fmla="*/ 263912 h 2488581"/>
              <a:gd name="connsiteX65" fmla="*/ 811251 w 3270095"/>
              <a:gd name="connsiteY65" fmla="*/ 302942 h 2488581"/>
              <a:gd name="connsiteX66" fmla="*/ 814039 w 3270095"/>
              <a:gd name="connsiteY66" fmla="*/ 339183 h 2488581"/>
              <a:gd name="connsiteX67" fmla="*/ 822402 w 3270095"/>
              <a:gd name="connsiteY67" fmla="*/ 375425 h 2488581"/>
              <a:gd name="connsiteX68" fmla="*/ 777798 w 3270095"/>
              <a:gd name="connsiteY68" fmla="*/ 392151 h 2488581"/>
              <a:gd name="connsiteX69" fmla="*/ 738768 w 3270095"/>
              <a:gd name="connsiteY69" fmla="*/ 431181 h 2488581"/>
              <a:gd name="connsiteX70" fmla="*/ 710890 w 3270095"/>
              <a:gd name="connsiteY70" fmla="*/ 470210 h 2488581"/>
              <a:gd name="connsiteX71" fmla="*/ 663498 w 3270095"/>
              <a:gd name="connsiteY71" fmla="*/ 520390 h 2488581"/>
              <a:gd name="connsiteX72" fmla="*/ 621680 w 3270095"/>
              <a:gd name="connsiteY72" fmla="*/ 564995 h 2488581"/>
              <a:gd name="connsiteX73" fmla="*/ 599378 w 3270095"/>
              <a:gd name="connsiteY73" fmla="*/ 587298 h 2488581"/>
              <a:gd name="connsiteX74" fmla="*/ 565924 w 3270095"/>
              <a:gd name="connsiteY74" fmla="*/ 643054 h 2488581"/>
              <a:gd name="connsiteX75" fmla="*/ 554773 w 3270095"/>
              <a:gd name="connsiteY75" fmla="*/ 662568 h 2488581"/>
              <a:gd name="connsiteX76" fmla="*/ 554773 w 3270095"/>
              <a:gd name="connsiteY76" fmla="*/ 693234 h 2488581"/>
              <a:gd name="connsiteX77" fmla="*/ 585439 w 3270095"/>
              <a:gd name="connsiteY77" fmla="*/ 813110 h 2488581"/>
              <a:gd name="connsiteX78" fmla="*/ 577076 w 3270095"/>
              <a:gd name="connsiteY78" fmla="*/ 866078 h 2488581"/>
              <a:gd name="connsiteX79" fmla="*/ 602166 w 3270095"/>
              <a:gd name="connsiteY79" fmla="*/ 907895 h 2488581"/>
              <a:gd name="connsiteX80" fmla="*/ 624468 w 3270095"/>
              <a:gd name="connsiteY80" fmla="*/ 999893 h 2488581"/>
              <a:gd name="connsiteX81" fmla="*/ 624468 w 3270095"/>
              <a:gd name="connsiteY81" fmla="*/ 1072376 h 2488581"/>
              <a:gd name="connsiteX82" fmla="*/ 607741 w 3270095"/>
              <a:gd name="connsiteY82" fmla="*/ 1133707 h 2488581"/>
              <a:gd name="connsiteX83" fmla="*/ 602166 w 3270095"/>
              <a:gd name="connsiteY83" fmla="*/ 1189464 h 2488581"/>
              <a:gd name="connsiteX84" fmla="*/ 607741 w 3270095"/>
              <a:gd name="connsiteY84" fmla="*/ 1225705 h 2488581"/>
              <a:gd name="connsiteX85" fmla="*/ 618893 w 3270095"/>
              <a:gd name="connsiteY85" fmla="*/ 1320490 h 2488581"/>
              <a:gd name="connsiteX86" fmla="*/ 616105 w 3270095"/>
              <a:gd name="connsiteY86" fmla="*/ 1387398 h 2488581"/>
              <a:gd name="connsiteX87" fmla="*/ 588227 w 3270095"/>
              <a:gd name="connsiteY87" fmla="*/ 1454305 h 2488581"/>
              <a:gd name="connsiteX88" fmla="*/ 549198 w 3270095"/>
              <a:gd name="connsiteY88" fmla="*/ 1501698 h 2488581"/>
              <a:gd name="connsiteX89" fmla="*/ 515744 w 3270095"/>
              <a:gd name="connsiteY89" fmla="*/ 1535151 h 2488581"/>
              <a:gd name="connsiteX90" fmla="*/ 487866 w 3270095"/>
              <a:gd name="connsiteY90" fmla="*/ 1568605 h 2488581"/>
              <a:gd name="connsiteX91" fmla="*/ 496229 w 3270095"/>
              <a:gd name="connsiteY91" fmla="*/ 1607634 h 2488581"/>
              <a:gd name="connsiteX92" fmla="*/ 457200 w 3270095"/>
              <a:gd name="connsiteY92" fmla="*/ 1674542 h 2488581"/>
              <a:gd name="connsiteX93" fmla="*/ 457200 w 3270095"/>
              <a:gd name="connsiteY93" fmla="*/ 1707995 h 2488581"/>
              <a:gd name="connsiteX94" fmla="*/ 454412 w 3270095"/>
              <a:gd name="connsiteY94" fmla="*/ 1760964 h 2488581"/>
              <a:gd name="connsiteX95" fmla="*/ 432110 w 3270095"/>
              <a:gd name="connsiteY95" fmla="*/ 1827871 h 2488581"/>
              <a:gd name="connsiteX96" fmla="*/ 404232 w 3270095"/>
              <a:gd name="connsiteY96" fmla="*/ 1869688 h 2488581"/>
              <a:gd name="connsiteX97" fmla="*/ 370778 w 3270095"/>
              <a:gd name="connsiteY97" fmla="*/ 1900354 h 2488581"/>
              <a:gd name="connsiteX98" fmla="*/ 317810 w 3270095"/>
              <a:gd name="connsiteY98" fmla="*/ 1942171 h 2488581"/>
              <a:gd name="connsiteX99" fmla="*/ 287144 w 3270095"/>
              <a:gd name="connsiteY99" fmla="*/ 1961685 h 2488581"/>
              <a:gd name="connsiteX100" fmla="*/ 264841 w 3270095"/>
              <a:gd name="connsiteY100" fmla="*/ 2023017 h 2488581"/>
              <a:gd name="connsiteX101" fmla="*/ 239751 w 3270095"/>
              <a:gd name="connsiteY101" fmla="*/ 2070410 h 2488581"/>
              <a:gd name="connsiteX102" fmla="*/ 217449 w 3270095"/>
              <a:gd name="connsiteY102" fmla="*/ 2128954 h 2488581"/>
              <a:gd name="connsiteX103" fmla="*/ 197934 w 3270095"/>
              <a:gd name="connsiteY103" fmla="*/ 2151256 h 2488581"/>
              <a:gd name="connsiteX104" fmla="*/ 153329 w 3270095"/>
              <a:gd name="connsiteY104" fmla="*/ 2195861 h 2488581"/>
              <a:gd name="connsiteX105" fmla="*/ 122663 w 3270095"/>
              <a:gd name="connsiteY105" fmla="*/ 2220951 h 2488581"/>
              <a:gd name="connsiteX106" fmla="*/ 114300 w 3270095"/>
              <a:gd name="connsiteY106" fmla="*/ 2254405 h 2488581"/>
              <a:gd name="connsiteX107" fmla="*/ 111512 w 3270095"/>
              <a:gd name="connsiteY107" fmla="*/ 2312949 h 2488581"/>
              <a:gd name="connsiteX108" fmla="*/ 94785 w 3270095"/>
              <a:gd name="connsiteY108" fmla="*/ 2377068 h 2488581"/>
              <a:gd name="connsiteX109" fmla="*/ 44605 w 3270095"/>
              <a:gd name="connsiteY109" fmla="*/ 2463490 h 2488581"/>
              <a:gd name="connsiteX110" fmla="*/ 0 w 3270095"/>
              <a:gd name="connsiteY110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217630 w 3270095"/>
              <a:gd name="connsiteY19" fmla="*/ 569296 h 2488581"/>
              <a:gd name="connsiteX20" fmla="*/ 3189249 w 3270095"/>
              <a:gd name="connsiteY20" fmla="*/ 534329 h 2488581"/>
              <a:gd name="connsiteX21" fmla="*/ 3133493 w 3270095"/>
              <a:gd name="connsiteY21" fmla="*/ 500876 h 2488581"/>
              <a:gd name="connsiteX22" fmla="*/ 3077737 w 3270095"/>
              <a:gd name="connsiteY22" fmla="*/ 464634 h 2488581"/>
              <a:gd name="connsiteX23" fmla="*/ 3055434 w 3270095"/>
              <a:gd name="connsiteY23" fmla="*/ 442332 h 2488581"/>
              <a:gd name="connsiteX24" fmla="*/ 3002466 w 3270095"/>
              <a:gd name="connsiteY24" fmla="*/ 464634 h 2488581"/>
              <a:gd name="connsiteX25" fmla="*/ 2974588 w 3270095"/>
              <a:gd name="connsiteY25" fmla="*/ 478573 h 2488581"/>
              <a:gd name="connsiteX26" fmla="*/ 2938346 w 3270095"/>
              <a:gd name="connsiteY26" fmla="*/ 447907 h 2488581"/>
              <a:gd name="connsiteX27" fmla="*/ 2882590 w 3270095"/>
              <a:gd name="connsiteY27" fmla="*/ 442332 h 2488581"/>
              <a:gd name="connsiteX28" fmla="*/ 2832410 w 3270095"/>
              <a:gd name="connsiteY28" fmla="*/ 439544 h 2488581"/>
              <a:gd name="connsiteX29" fmla="*/ 2801744 w 3270095"/>
              <a:gd name="connsiteY29" fmla="*/ 414454 h 2488581"/>
              <a:gd name="connsiteX30" fmla="*/ 2737624 w 3270095"/>
              <a:gd name="connsiteY30" fmla="*/ 372637 h 2488581"/>
              <a:gd name="connsiteX31" fmla="*/ 2687444 w 3270095"/>
              <a:gd name="connsiteY31" fmla="*/ 341971 h 2488581"/>
              <a:gd name="connsiteX32" fmla="*/ 2631688 w 3270095"/>
              <a:gd name="connsiteY32" fmla="*/ 316881 h 2488581"/>
              <a:gd name="connsiteX33" fmla="*/ 2556417 w 3270095"/>
              <a:gd name="connsiteY33" fmla="*/ 277851 h 2488581"/>
              <a:gd name="connsiteX34" fmla="*/ 2520176 w 3270095"/>
              <a:gd name="connsiteY34" fmla="*/ 266700 h 2488581"/>
              <a:gd name="connsiteX35" fmla="*/ 2436541 w 3270095"/>
              <a:gd name="connsiteY35" fmla="*/ 255549 h 2488581"/>
              <a:gd name="connsiteX36" fmla="*/ 2369634 w 3270095"/>
              <a:gd name="connsiteY36" fmla="*/ 286215 h 2488581"/>
              <a:gd name="connsiteX37" fmla="*/ 2316666 w 3270095"/>
              <a:gd name="connsiteY37" fmla="*/ 280639 h 2488581"/>
              <a:gd name="connsiteX38" fmla="*/ 2280424 w 3270095"/>
              <a:gd name="connsiteY38" fmla="*/ 258337 h 2488581"/>
              <a:gd name="connsiteX39" fmla="*/ 2210729 w 3270095"/>
              <a:gd name="connsiteY39" fmla="*/ 258337 h 2488581"/>
              <a:gd name="connsiteX40" fmla="*/ 2138246 w 3270095"/>
              <a:gd name="connsiteY40" fmla="*/ 280639 h 2488581"/>
              <a:gd name="connsiteX41" fmla="*/ 2102005 w 3270095"/>
              <a:gd name="connsiteY41" fmla="*/ 289003 h 2488581"/>
              <a:gd name="connsiteX42" fmla="*/ 2040673 w 3270095"/>
              <a:gd name="connsiteY42" fmla="*/ 283427 h 2488581"/>
              <a:gd name="connsiteX43" fmla="*/ 1979341 w 3270095"/>
              <a:gd name="connsiteY43" fmla="*/ 261125 h 2488581"/>
              <a:gd name="connsiteX44" fmla="*/ 1870617 w 3270095"/>
              <a:gd name="connsiteY44" fmla="*/ 261125 h 2488581"/>
              <a:gd name="connsiteX45" fmla="*/ 1814861 w 3270095"/>
              <a:gd name="connsiteY45" fmla="*/ 230459 h 2488581"/>
              <a:gd name="connsiteX46" fmla="*/ 1778620 w 3270095"/>
              <a:gd name="connsiteY46" fmla="*/ 227671 h 2488581"/>
              <a:gd name="connsiteX47" fmla="*/ 1717288 w 3270095"/>
              <a:gd name="connsiteY47" fmla="*/ 194217 h 2488581"/>
              <a:gd name="connsiteX48" fmla="*/ 1681046 w 3270095"/>
              <a:gd name="connsiteY48" fmla="*/ 160764 h 2488581"/>
              <a:gd name="connsiteX49" fmla="*/ 1625290 w 3270095"/>
              <a:gd name="connsiteY49" fmla="*/ 121734 h 2488581"/>
              <a:gd name="connsiteX50" fmla="*/ 1580685 w 3270095"/>
              <a:gd name="connsiteY50" fmla="*/ 77129 h 2488581"/>
              <a:gd name="connsiteX51" fmla="*/ 1533293 w 3270095"/>
              <a:gd name="connsiteY51" fmla="*/ 35312 h 2488581"/>
              <a:gd name="connsiteX52" fmla="*/ 1405054 w 3270095"/>
              <a:gd name="connsiteY52" fmla="*/ 43676 h 2488581"/>
              <a:gd name="connsiteX53" fmla="*/ 1352085 w 3270095"/>
              <a:gd name="connsiteY53" fmla="*/ 32525 h 2488581"/>
              <a:gd name="connsiteX54" fmla="*/ 1313056 w 3270095"/>
              <a:gd name="connsiteY54" fmla="*/ 7434 h 2488581"/>
              <a:gd name="connsiteX55" fmla="*/ 1257300 w 3270095"/>
              <a:gd name="connsiteY55" fmla="*/ 1859 h 2488581"/>
              <a:gd name="connsiteX56" fmla="*/ 1201544 w 3270095"/>
              <a:gd name="connsiteY56" fmla="*/ 18585 h 2488581"/>
              <a:gd name="connsiteX57" fmla="*/ 1137424 w 3270095"/>
              <a:gd name="connsiteY57" fmla="*/ 46464 h 2488581"/>
              <a:gd name="connsiteX58" fmla="*/ 1078880 w 3270095"/>
              <a:gd name="connsiteY58" fmla="*/ 68766 h 2488581"/>
              <a:gd name="connsiteX59" fmla="*/ 1039851 w 3270095"/>
              <a:gd name="connsiteY59" fmla="*/ 105007 h 2488581"/>
              <a:gd name="connsiteX60" fmla="*/ 1006398 w 3270095"/>
              <a:gd name="connsiteY60" fmla="*/ 135673 h 2488581"/>
              <a:gd name="connsiteX61" fmla="*/ 970156 w 3270095"/>
              <a:gd name="connsiteY61" fmla="*/ 152400 h 2488581"/>
              <a:gd name="connsiteX62" fmla="*/ 933915 w 3270095"/>
              <a:gd name="connsiteY62" fmla="*/ 166339 h 2488581"/>
              <a:gd name="connsiteX63" fmla="*/ 880946 w 3270095"/>
              <a:gd name="connsiteY63" fmla="*/ 205368 h 2488581"/>
              <a:gd name="connsiteX64" fmla="*/ 853068 w 3270095"/>
              <a:gd name="connsiteY64" fmla="*/ 222095 h 2488581"/>
              <a:gd name="connsiteX65" fmla="*/ 833554 w 3270095"/>
              <a:gd name="connsiteY65" fmla="*/ 263912 h 2488581"/>
              <a:gd name="connsiteX66" fmla="*/ 811251 w 3270095"/>
              <a:gd name="connsiteY66" fmla="*/ 302942 h 2488581"/>
              <a:gd name="connsiteX67" fmla="*/ 814039 w 3270095"/>
              <a:gd name="connsiteY67" fmla="*/ 339183 h 2488581"/>
              <a:gd name="connsiteX68" fmla="*/ 822402 w 3270095"/>
              <a:gd name="connsiteY68" fmla="*/ 375425 h 2488581"/>
              <a:gd name="connsiteX69" fmla="*/ 777798 w 3270095"/>
              <a:gd name="connsiteY69" fmla="*/ 392151 h 2488581"/>
              <a:gd name="connsiteX70" fmla="*/ 738768 w 3270095"/>
              <a:gd name="connsiteY70" fmla="*/ 431181 h 2488581"/>
              <a:gd name="connsiteX71" fmla="*/ 710890 w 3270095"/>
              <a:gd name="connsiteY71" fmla="*/ 470210 h 2488581"/>
              <a:gd name="connsiteX72" fmla="*/ 663498 w 3270095"/>
              <a:gd name="connsiteY72" fmla="*/ 520390 h 2488581"/>
              <a:gd name="connsiteX73" fmla="*/ 621680 w 3270095"/>
              <a:gd name="connsiteY73" fmla="*/ 564995 h 2488581"/>
              <a:gd name="connsiteX74" fmla="*/ 599378 w 3270095"/>
              <a:gd name="connsiteY74" fmla="*/ 587298 h 2488581"/>
              <a:gd name="connsiteX75" fmla="*/ 565924 w 3270095"/>
              <a:gd name="connsiteY75" fmla="*/ 643054 h 2488581"/>
              <a:gd name="connsiteX76" fmla="*/ 554773 w 3270095"/>
              <a:gd name="connsiteY76" fmla="*/ 662568 h 2488581"/>
              <a:gd name="connsiteX77" fmla="*/ 554773 w 3270095"/>
              <a:gd name="connsiteY77" fmla="*/ 693234 h 2488581"/>
              <a:gd name="connsiteX78" fmla="*/ 585439 w 3270095"/>
              <a:gd name="connsiteY78" fmla="*/ 813110 h 2488581"/>
              <a:gd name="connsiteX79" fmla="*/ 577076 w 3270095"/>
              <a:gd name="connsiteY79" fmla="*/ 866078 h 2488581"/>
              <a:gd name="connsiteX80" fmla="*/ 602166 w 3270095"/>
              <a:gd name="connsiteY80" fmla="*/ 907895 h 2488581"/>
              <a:gd name="connsiteX81" fmla="*/ 624468 w 3270095"/>
              <a:gd name="connsiteY81" fmla="*/ 999893 h 2488581"/>
              <a:gd name="connsiteX82" fmla="*/ 624468 w 3270095"/>
              <a:gd name="connsiteY82" fmla="*/ 1072376 h 2488581"/>
              <a:gd name="connsiteX83" fmla="*/ 607741 w 3270095"/>
              <a:gd name="connsiteY83" fmla="*/ 1133707 h 2488581"/>
              <a:gd name="connsiteX84" fmla="*/ 602166 w 3270095"/>
              <a:gd name="connsiteY84" fmla="*/ 1189464 h 2488581"/>
              <a:gd name="connsiteX85" fmla="*/ 607741 w 3270095"/>
              <a:gd name="connsiteY85" fmla="*/ 1225705 h 2488581"/>
              <a:gd name="connsiteX86" fmla="*/ 618893 w 3270095"/>
              <a:gd name="connsiteY86" fmla="*/ 1320490 h 2488581"/>
              <a:gd name="connsiteX87" fmla="*/ 616105 w 3270095"/>
              <a:gd name="connsiteY87" fmla="*/ 1387398 h 2488581"/>
              <a:gd name="connsiteX88" fmla="*/ 588227 w 3270095"/>
              <a:gd name="connsiteY88" fmla="*/ 1454305 h 2488581"/>
              <a:gd name="connsiteX89" fmla="*/ 549198 w 3270095"/>
              <a:gd name="connsiteY89" fmla="*/ 1501698 h 2488581"/>
              <a:gd name="connsiteX90" fmla="*/ 515744 w 3270095"/>
              <a:gd name="connsiteY90" fmla="*/ 1535151 h 2488581"/>
              <a:gd name="connsiteX91" fmla="*/ 487866 w 3270095"/>
              <a:gd name="connsiteY91" fmla="*/ 1568605 h 2488581"/>
              <a:gd name="connsiteX92" fmla="*/ 496229 w 3270095"/>
              <a:gd name="connsiteY92" fmla="*/ 1607634 h 2488581"/>
              <a:gd name="connsiteX93" fmla="*/ 457200 w 3270095"/>
              <a:gd name="connsiteY93" fmla="*/ 1674542 h 2488581"/>
              <a:gd name="connsiteX94" fmla="*/ 457200 w 3270095"/>
              <a:gd name="connsiteY94" fmla="*/ 1707995 h 2488581"/>
              <a:gd name="connsiteX95" fmla="*/ 454412 w 3270095"/>
              <a:gd name="connsiteY95" fmla="*/ 1760964 h 2488581"/>
              <a:gd name="connsiteX96" fmla="*/ 432110 w 3270095"/>
              <a:gd name="connsiteY96" fmla="*/ 1827871 h 2488581"/>
              <a:gd name="connsiteX97" fmla="*/ 404232 w 3270095"/>
              <a:gd name="connsiteY97" fmla="*/ 1869688 h 2488581"/>
              <a:gd name="connsiteX98" fmla="*/ 370778 w 3270095"/>
              <a:gd name="connsiteY98" fmla="*/ 1900354 h 2488581"/>
              <a:gd name="connsiteX99" fmla="*/ 317810 w 3270095"/>
              <a:gd name="connsiteY99" fmla="*/ 1942171 h 2488581"/>
              <a:gd name="connsiteX100" fmla="*/ 287144 w 3270095"/>
              <a:gd name="connsiteY100" fmla="*/ 1961685 h 2488581"/>
              <a:gd name="connsiteX101" fmla="*/ 264841 w 3270095"/>
              <a:gd name="connsiteY101" fmla="*/ 2023017 h 2488581"/>
              <a:gd name="connsiteX102" fmla="*/ 239751 w 3270095"/>
              <a:gd name="connsiteY102" fmla="*/ 2070410 h 2488581"/>
              <a:gd name="connsiteX103" fmla="*/ 217449 w 3270095"/>
              <a:gd name="connsiteY103" fmla="*/ 2128954 h 2488581"/>
              <a:gd name="connsiteX104" fmla="*/ 197934 w 3270095"/>
              <a:gd name="connsiteY104" fmla="*/ 2151256 h 2488581"/>
              <a:gd name="connsiteX105" fmla="*/ 153329 w 3270095"/>
              <a:gd name="connsiteY105" fmla="*/ 2195861 h 2488581"/>
              <a:gd name="connsiteX106" fmla="*/ 122663 w 3270095"/>
              <a:gd name="connsiteY106" fmla="*/ 2220951 h 2488581"/>
              <a:gd name="connsiteX107" fmla="*/ 114300 w 3270095"/>
              <a:gd name="connsiteY107" fmla="*/ 2254405 h 2488581"/>
              <a:gd name="connsiteX108" fmla="*/ 111512 w 3270095"/>
              <a:gd name="connsiteY108" fmla="*/ 2312949 h 2488581"/>
              <a:gd name="connsiteX109" fmla="*/ 94785 w 3270095"/>
              <a:gd name="connsiteY109" fmla="*/ 2377068 h 2488581"/>
              <a:gd name="connsiteX110" fmla="*/ 44605 w 3270095"/>
              <a:gd name="connsiteY110" fmla="*/ 2463490 h 2488581"/>
              <a:gd name="connsiteX111" fmla="*/ 0 w 3270095"/>
              <a:gd name="connsiteY111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217630 w 3270095"/>
              <a:gd name="connsiteY19" fmla="*/ 569296 h 2488581"/>
              <a:gd name="connsiteX20" fmla="*/ 3189249 w 3270095"/>
              <a:gd name="connsiteY20" fmla="*/ 534329 h 2488581"/>
              <a:gd name="connsiteX21" fmla="*/ 3133493 w 3270095"/>
              <a:gd name="connsiteY21" fmla="*/ 500876 h 2488581"/>
              <a:gd name="connsiteX22" fmla="*/ 3077737 w 3270095"/>
              <a:gd name="connsiteY22" fmla="*/ 464634 h 2488581"/>
              <a:gd name="connsiteX23" fmla="*/ 3055434 w 3270095"/>
              <a:gd name="connsiteY23" fmla="*/ 442332 h 2488581"/>
              <a:gd name="connsiteX24" fmla="*/ 3002466 w 3270095"/>
              <a:gd name="connsiteY24" fmla="*/ 464634 h 2488581"/>
              <a:gd name="connsiteX25" fmla="*/ 2974588 w 3270095"/>
              <a:gd name="connsiteY25" fmla="*/ 478573 h 2488581"/>
              <a:gd name="connsiteX26" fmla="*/ 2938346 w 3270095"/>
              <a:gd name="connsiteY26" fmla="*/ 447907 h 2488581"/>
              <a:gd name="connsiteX27" fmla="*/ 2882590 w 3270095"/>
              <a:gd name="connsiteY27" fmla="*/ 442332 h 2488581"/>
              <a:gd name="connsiteX28" fmla="*/ 2832410 w 3270095"/>
              <a:gd name="connsiteY28" fmla="*/ 439544 h 2488581"/>
              <a:gd name="connsiteX29" fmla="*/ 2801744 w 3270095"/>
              <a:gd name="connsiteY29" fmla="*/ 414454 h 2488581"/>
              <a:gd name="connsiteX30" fmla="*/ 2737624 w 3270095"/>
              <a:gd name="connsiteY30" fmla="*/ 372637 h 2488581"/>
              <a:gd name="connsiteX31" fmla="*/ 2687444 w 3270095"/>
              <a:gd name="connsiteY31" fmla="*/ 341971 h 2488581"/>
              <a:gd name="connsiteX32" fmla="*/ 2631688 w 3270095"/>
              <a:gd name="connsiteY32" fmla="*/ 316881 h 2488581"/>
              <a:gd name="connsiteX33" fmla="*/ 2556417 w 3270095"/>
              <a:gd name="connsiteY33" fmla="*/ 277851 h 2488581"/>
              <a:gd name="connsiteX34" fmla="*/ 2520176 w 3270095"/>
              <a:gd name="connsiteY34" fmla="*/ 266700 h 2488581"/>
              <a:gd name="connsiteX35" fmla="*/ 2436541 w 3270095"/>
              <a:gd name="connsiteY35" fmla="*/ 255549 h 2488581"/>
              <a:gd name="connsiteX36" fmla="*/ 2369634 w 3270095"/>
              <a:gd name="connsiteY36" fmla="*/ 286215 h 2488581"/>
              <a:gd name="connsiteX37" fmla="*/ 2316666 w 3270095"/>
              <a:gd name="connsiteY37" fmla="*/ 280639 h 2488581"/>
              <a:gd name="connsiteX38" fmla="*/ 2280424 w 3270095"/>
              <a:gd name="connsiteY38" fmla="*/ 258337 h 2488581"/>
              <a:gd name="connsiteX39" fmla="*/ 2210729 w 3270095"/>
              <a:gd name="connsiteY39" fmla="*/ 258337 h 2488581"/>
              <a:gd name="connsiteX40" fmla="*/ 2138246 w 3270095"/>
              <a:gd name="connsiteY40" fmla="*/ 280639 h 2488581"/>
              <a:gd name="connsiteX41" fmla="*/ 2102005 w 3270095"/>
              <a:gd name="connsiteY41" fmla="*/ 289003 h 2488581"/>
              <a:gd name="connsiteX42" fmla="*/ 2040673 w 3270095"/>
              <a:gd name="connsiteY42" fmla="*/ 283427 h 2488581"/>
              <a:gd name="connsiteX43" fmla="*/ 1979341 w 3270095"/>
              <a:gd name="connsiteY43" fmla="*/ 261125 h 2488581"/>
              <a:gd name="connsiteX44" fmla="*/ 1870617 w 3270095"/>
              <a:gd name="connsiteY44" fmla="*/ 261125 h 2488581"/>
              <a:gd name="connsiteX45" fmla="*/ 1814861 w 3270095"/>
              <a:gd name="connsiteY45" fmla="*/ 230459 h 2488581"/>
              <a:gd name="connsiteX46" fmla="*/ 1778620 w 3270095"/>
              <a:gd name="connsiteY46" fmla="*/ 227671 h 2488581"/>
              <a:gd name="connsiteX47" fmla="*/ 1717288 w 3270095"/>
              <a:gd name="connsiteY47" fmla="*/ 194217 h 2488581"/>
              <a:gd name="connsiteX48" fmla="*/ 1681046 w 3270095"/>
              <a:gd name="connsiteY48" fmla="*/ 160764 h 2488581"/>
              <a:gd name="connsiteX49" fmla="*/ 1625290 w 3270095"/>
              <a:gd name="connsiteY49" fmla="*/ 121734 h 2488581"/>
              <a:gd name="connsiteX50" fmla="*/ 1580685 w 3270095"/>
              <a:gd name="connsiteY50" fmla="*/ 77129 h 2488581"/>
              <a:gd name="connsiteX51" fmla="*/ 1533293 w 3270095"/>
              <a:gd name="connsiteY51" fmla="*/ 35312 h 2488581"/>
              <a:gd name="connsiteX52" fmla="*/ 1405054 w 3270095"/>
              <a:gd name="connsiteY52" fmla="*/ 43676 h 2488581"/>
              <a:gd name="connsiteX53" fmla="*/ 1352085 w 3270095"/>
              <a:gd name="connsiteY53" fmla="*/ 32525 h 2488581"/>
              <a:gd name="connsiteX54" fmla="*/ 1313056 w 3270095"/>
              <a:gd name="connsiteY54" fmla="*/ 7434 h 2488581"/>
              <a:gd name="connsiteX55" fmla="*/ 1257300 w 3270095"/>
              <a:gd name="connsiteY55" fmla="*/ 1859 h 2488581"/>
              <a:gd name="connsiteX56" fmla="*/ 1201544 w 3270095"/>
              <a:gd name="connsiteY56" fmla="*/ 18585 h 2488581"/>
              <a:gd name="connsiteX57" fmla="*/ 1137424 w 3270095"/>
              <a:gd name="connsiteY57" fmla="*/ 46464 h 2488581"/>
              <a:gd name="connsiteX58" fmla="*/ 1078880 w 3270095"/>
              <a:gd name="connsiteY58" fmla="*/ 68766 h 2488581"/>
              <a:gd name="connsiteX59" fmla="*/ 1039851 w 3270095"/>
              <a:gd name="connsiteY59" fmla="*/ 105007 h 2488581"/>
              <a:gd name="connsiteX60" fmla="*/ 1006398 w 3270095"/>
              <a:gd name="connsiteY60" fmla="*/ 135673 h 2488581"/>
              <a:gd name="connsiteX61" fmla="*/ 970156 w 3270095"/>
              <a:gd name="connsiteY61" fmla="*/ 152400 h 2488581"/>
              <a:gd name="connsiteX62" fmla="*/ 933915 w 3270095"/>
              <a:gd name="connsiteY62" fmla="*/ 166339 h 2488581"/>
              <a:gd name="connsiteX63" fmla="*/ 880946 w 3270095"/>
              <a:gd name="connsiteY63" fmla="*/ 205368 h 2488581"/>
              <a:gd name="connsiteX64" fmla="*/ 853068 w 3270095"/>
              <a:gd name="connsiteY64" fmla="*/ 222095 h 2488581"/>
              <a:gd name="connsiteX65" fmla="*/ 833554 w 3270095"/>
              <a:gd name="connsiteY65" fmla="*/ 263912 h 2488581"/>
              <a:gd name="connsiteX66" fmla="*/ 811251 w 3270095"/>
              <a:gd name="connsiteY66" fmla="*/ 302942 h 2488581"/>
              <a:gd name="connsiteX67" fmla="*/ 814039 w 3270095"/>
              <a:gd name="connsiteY67" fmla="*/ 339183 h 2488581"/>
              <a:gd name="connsiteX68" fmla="*/ 822402 w 3270095"/>
              <a:gd name="connsiteY68" fmla="*/ 375425 h 2488581"/>
              <a:gd name="connsiteX69" fmla="*/ 777798 w 3270095"/>
              <a:gd name="connsiteY69" fmla="*/ 392151 h 2488581"/>
              <a:gd name="connsiteX70" fmla="*/ 738768 w 3270095"/>
              <a:gd name="connsiteY70" fmla="*/ 431181 h 2488581"/>
              <a:gd name="connsiteX71" fmla="*/ 710890 w 3270095"/>
              <a:gd name="connsiteY71" fmla="*/ 470210 h 2488581"/>
              <a:gd name="connsiteX72" fmla="*/ 663498 w 3270095"/>
              <a:gd name="connsiteY72" fmla="*/ 520390 h 2488581"/>
              <a:gd name="connsiteX73" fmla="*/ 621680 w 3270095"/>
              <a:gd name="connsiteY73" fmla="*/ 564995 h 2488581"/>
              <a:gd name="connsiteX74" fmla="*/ 599378 w 3270095"/>
              <a:gd name="connsiteY74" fmla="*/ 587298 h 2488581"/>
              <a:gd name="connsiteX75" fmla="*/ 565924 w 3270095"/>
              <a:gd name="connsiteY75" fmla="*/ 643054 h 2488581"/>
              <a:gd name="connsiteX76" fmla="*/ 554773 w 3270095"/>
              <a:gd name="connsiteY76" fmla="*/ 662568 h 2488581"/>
              <a:gd name="connsiteX77" fmla="*/ 554773 w 3270095"/>
              <a:gd name="connsiteY77" fmla="*/ 693234 h 2488581"/>
              <a:gd name="connsiteX78" fmla="*/ 585439 w 3270095"/>
              <a:gd name="connsiteY78" fmla="*/ 813110 h 2488581"/>
              <a:gd name="connsiteX79" fmla="*/ 577076 w 3270095"/>
              <a:gd name="connsiteY79" fmla="*/ 866078 h 2488581"/>
              <a:gd name="connsiteX80" fmla="*/ 602166 w 3270095"/>
              <a:gd name="connsiteY80" fmla="*/ 907895 h 2488581"/>
              <a:gd name="connsiteX81" fmla="*/ 624468 w 3270095"/>
              <a:gd name="connsiteY81" fmla="*/ 999893 h 2488581"/>
              <a:gd name="connsiteX82" fmla="*/ 624468 w 3270095"/>
              <a:gd name="connsiteY82" fmla="*/ 1072376 h 2488581"/>
              <a:gd name="connsiteX83" fmla="*/ 607741 w 3270095"/>
              <a:gd name="connsiteY83" fmla="*/ 1133707 h 2488581"/>
              <a:gd name="connsiteX84" fmla="*/ 602166 w 3270095"/>
              <a:gd name="connsiteY84" fmla="*/ 1189464 h 2488581"/>
              <a:gd name="connsiteX85" fmla="*/ 607741 w 3270095"/>
              <a:gd name="connsiteY85" fmla="*/ 1225705 h 2488581"/>
              <a:gd name="connsiteX86" fmla="*/ 618893 w 3270095"/>
              <a:gd name="connsiteY86" fmla="*/ 1320490 h 2488581"/>
              <a:gd name="connsiteX87" fmla="*/ 616105 w 3270095"/>
              <a:gd name="connsiteY87" fmla="*/ 1387398 h 2488581"/>
              <a:gd name="connsiteX88" fmla="*/ 588227 w 3270095"/>
              <a:gd name="connsiteY88" fmla="*/ 1454305 h 2488581"/>
              <a:gd name="connsiteX89" fmla="*/ 549198 w 3270095"/>
              <a:gd name="connsiteY89" fmla="*/ 1501698 h 2488581"/>
              <a:gd name="connsiteX90" fmla="*/ 515744 w 3270095"/>
              <a:gd name="connsiteY90" fmla="*/ 1535151 h 2488581"/>
              <a:gd name="connsiteX91" fmla="*/ 487866 w 3270095"/>
              <a:gd name="connsiteY91" fmla="*/ 1568605 h 2488581"/>
              <a:gd name="connsiteX92" fmla="*/ 496229 w 3270095"/>
              <a:gd name="connsiteY92" fmla="*/ 1607634 h 2488581"/>
              <a:gd name="connsiteX93" fmla="*/ 457200 w 3270095"/>
              <a:gd name="connsiteY93" fmla="*/ 1674542 h 2488581"/>
              <a:gd name="connsiteX94" fmla="*/ 457200 w 3270095"/>
              <a:gd name="connsiteY94" fmla="*/ 1707995 h 2488581"/>
              <a:gd name="connsiteX95" fmla="*/ 454412 w 3270095"/>
              <a:gd name="connsiteY95" fmla="*/ 1760964 h 2488581"/>
              <a:gd name="connsiteX96" fmla="*/ 432110 w 3270095"/>
              <a:gd name="connsiteY96" fmla="*/ 1827871 h 2488581"/>
              <a:gd name="connsiteX97" fmla="*/ 404232 w 3270095"/>
              <a:gd name="connsiteY97" fmla="*/ 1869688 h 2488581"/>
              <a:gd name="connsiteX98" fmla="*/ 370778 w 3270095"/>
              <a:gd name="connsiteY98" fmla="*/ 1900354 h 2488581"/>
              <a:gd name="connsiteX99" fmla="*/ 317810 w 3270095"/>
              <a:gd name="connsiteY99" fmla="*/ 1942171 h 2488581"/>
              <a:gd name="connsiteX100" fmla="*/ 287144 w 3270095"/>
              <a:gd name="connsiteY100" fmla="*/ 1961685 h 2488581"/>
              <a:gd name="connsiteX101" fmla="*/ 264841 w 3270095"/>
              <a:gd name="connsiteY101" fmla="*/ 2023017 h 2488581"/>
              <a:gd name="connsiteX102" fmla="*/ 239751 w 3270095"/>
              <a:gd name="connsiteY102" fmla="*/ 2070410 h 2488581"/>
              <a:gd name="connsiteX103" fmla="*/ 217449 w 3270095"/>
              <a:gd name="connsiteY103" fmla="*/ 2128954 h 2488581"/>
              <a:gd name="connsiteX104" fmla="*/ 197934 w 3270095"/>
              <a:gd name="connsiteY104" fmla="*/ 2151256 h 2488581"/>
              <a:gd name="connsiteX105" fmla="*/ 153329 w 3270095"/>
              <a:gd name="connsiteY105" fmla="*/ 2195861 h 2488581"/>
              <a:gd name="connsiteX106" fmla="*/ 122663 w 3270095"/>
              <a:gd name="connsiteY106" fmla="*/ 2220951 h 2488581"/>
              <a:gd name="connsiteX107" fmla="*/ 114300 w 3270095"/>
              <a:gd name="connsiteY107" fmla="*/ 2254405 h 2488581"/>
              <a:gd name="connsiteX108" fmla="*/ 111512 w 3270095"/>
              <a:gd name="connsiteY108" fmla="*/ 2312949 h 2488581"/>
              <a:gd name="connsiteX109" fmla="*/ 94785 w 3270095"/>
              <a:gd name="connsiteY109" fmla="*/ 2377068 h 2488581"/>
              <a:gd name="connsiteX110" fmla="*/ 44605 w 3270095"/>
              <a:gd name="connsiteY110" fmla="*/ 2463490 h 2488581"/>
              <a:gd name="connsiteX111" fmla="*/ 0 w 3270095"/>
              <a:gd name="connsiteY111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189249 w 3270095"/>
              <a:gd name="connsiteY19" fmla="*/ 534329 h 2488581"/>
              <a:gd name="connsiteX20" fmla="*/ 3133493 w 3270095"/>
              <a:gd name="connsiteY20" fmla="*/ 500876 h 2488581"/>
              <a:gd name="connsiteX21" fmla="*/ 3077737 w 3270095"/>
              <a:gd name="connsiteY21" fmla="*/ 464634 h 2488581"/>
              <a:gd name="connsiteX22" fmla="*/ 3055434 w 3270095"/>
              <a:gd name="connsiteY22" fmla="*/ 442332 h 2488581"/>
              <a:gd name="connsiteX23" fmla="*/ 3002466 w 3270095"/>
              <a:gd name="connsiteY23" fmla="*/ 464634 h 2488581"/>
              <a:gd name="connsiteX24" fmla="*/ 2974588 w 3270095"/>
              <a:gd name="connsiteY24" fmla="*/ 478573 h 2488581"/>
              <a:gd name="connsiteX25" fmla="*/ 2938346 w 3270095"/>
              <a:gd name="connsiteY25" fmla="*/ 447907 h 2488581"/>
              <a:gd name="connsiteX26" fmla="*/ 2882590 w 3270095"/>
              <a:gd name="connsiteY26" fmla="*/ 442332 h 2488581"/>
              <a:gd name="connsiteX27" fmla="*/ 2832410 w 3270095"/>
              <a:gd name="connsiteY27" fmla="*/ 439544 h 2488581"/>
              <a:gd name="connsiteX28" fmla="*/ 2801744 w 3270095"/>
              <a:gd name="connsiteY28" fmla="*/ 414454 h 2488581"/>
              <a:gd name="connsiteX29" fmla="*/ 2737624 w 3270095"/>
              <a:gd name="connsiteY29" fmla="*/ 372637 h 2488581"/>
              <a:gd name="connsiteX30" fmla="*/ 2687444 w 3270095"/>
              <a:gd name="connsiteY30" fmla="*/ 341971 h 2488581"/>
              <a:gd name="connsiteX31" fmla="*/ 2631688 w 3270095"/>
              <a:gd name="connsiteY31" fmla="*/ 316881 h 2488581"/>
              <a:gd name="connsiteX32" fmla="*/ 2556417 w 3270095"/>
              <a:gd name="connsiteY32" fmla="*/ 277851 h 2488581"/>
              <a:gd name="connsiteX33" fmla="*/ 2520176 w 3270095"/>
              <a:gd name="connsiteY33" fmla="*/ 266700 h 2488581"/>
              <a:gd name="connsiteX34" fmla="*/ 2436541 w 3270095"/>
              <a:gd name="connsiteY34" fmla="*/ 255549 h 2488581"/>
              <a:gd name="connsiteX35" fmla="*/ 2369634 w 3270095"/>
              <a:gd name="connsiteY35" fmla="*/ 286215 h 2488581"/>
              <a:gd name="connsiteX36" fmla="*/ 2316666 w 3270095"/>
              <a:gd name="connsiteY36" fmla="*/ 280639 h 2488581"/>
              <a:gd name="connsiteX37" fmla="*/ 2280424 w 3270095"/>
              <a:gd name="connsiteY37" fmla="*/ 258337 h 2488581"/>
              <a:gd name="connsiteX38" fmla="*/ 2210729 w 3270095"/>
              <a:gd name="connsiteY38" fmla="*/ 258337 h 2488581"/>
              <a:gd name="connsiteX39" fmla="*/ 2138246 w 3270095"/>
              <a:gd name="connsiteY39" fmla="*/ 280639 h 2488581"/>
              <a:gd name="connsiteX40" fmla="*/ 2102005 w 3270095"/>
              <a:gd name="connsiteY40" fmla="*/ 289003 h 2488581"/>
              <a:gd name="connsiteX41" fmla="*/ 2040673 w 3270095"/>
              <a:gd name="connsiteY41" fmla="*/ 283427 h 2488581"/>
              <a:gd name="connsiteX42" fmla="*/ 1979341 w 3270095"/>
              <a:gd name="connsiteY42" fmla="*/ 261125 h 2488581"/>
              <a:gd name="connsiteX43" fmla="*/ 1870617 w 3270095"/>
              <a:gd name="connsiteY43" fmla="*/ 261125 h 2488581"/>
              <a:gd name="connsiteX44" fmla="*/ 1814861 w 3270095"/>
              <a:gd name="connsiteY44" fmla="*/ 230459 h 2488581"/>
              <a:gd name="connsiteX45" fmla="*/ 1778620 w 3270095"/>
              <a:gd name="connsiteY45" fmla="*/ 227671 h 2488581"/>
              <a:gd name="connsiteX46" fmla="*/ 1717288 w 3270095"/>
              <a:gd name="connsiteY46" fmla="*/ 194217 h 2488581"/>
              <a:gd name="connsiteX47" fmla="*/ 1681046 w 3270095"/>
              <a:gd name="connsiteY47" fmla="*/ 160764 h 2488581"/>
              <a:gd name="connsiteX48" fmla="*/ 1625290 w 3270095"/>
              <a:gd name="connsiteY48" fmla="*/ 121734 h 2488581"/>
              <a:gd name="connsiteX49" fmla="*/ 1580685 w 3270095"/>
              <a:gd name="connsiteY49" fmla="*/ 77129 h 2488581"/>
              <a:gd name="connsiteX50" fmla="*/ 1533293 w 3270095"/>
              <a:gd name="connsiteY50" fmla="*/ 35312 h 2488581"/>
              <a:gd name="connsiteX51" fmla="*/ 1405054 w 3270095"/>
              <a:gd name="connsiteY51" fmla="*/ 43676 h 2488581"/>
              <a:gd name="connsiteX52" fmla="*/ 1352085 w 3270095"/>
              <a:gd name="connsiteY52" fmla="*/ 32525 h 2488581"/>
              <a:gd name="connsiteX53" fmla="*/ 1313056 w 3270095"/>
              <a:gd name="connsiteY53" fmla="*/ 7434 h 2488581"/>
              <a:gd name="connsiteX54" fmla="*/ 1257300 w 3270095"/>
              <a:gd name="connsiteY54" fmla="*/ 1859 h 2488581"/>
              <a:gd name="connsiteX55" fmla="*/ 1201544 w 3270095"/>
              <a:gd name="connsiteY55" fmla="*/ 18585 h 2488581"/>
              <a:gd name="connsiteX56" fmla="*/ 1137424 w 3270095"/>
              <a:gd name="connsiteY56" fmla="*/ 46464 h 2488581"/>
              <a:gd name="connsiteX57" fmla="*/ 1078880 w 3270095"/>
              <a:gd name="connsiteY57" fmla="*/ 68766 h 2488581"/>
              <a:gd name="connsiteX58" fmla="*/ 1039851 w 3270095"/>
              <a:gd name="connsiteY58" fmla="*/ 105007 h 2488581"/>
              <a:gd name="connsiteX59" fmla="*/ 1006398 w 3270095"/>
              <a:gd name="connsiteY59" fmla="*/ 135673 h 2488581"/>
              <a:gd name="connsiteX60" fmla="*/ 970156 w 3270095"/>
              <a:gd name="connsiteY60" fmla="*/ 152400 h 2488581"/>
              <a:gd name="connsiteX61" fmla="*/ 933915 w 3270095"/>
              <a:gd name="connsiteY61" fmla="*/ 166339 h 2488581"/>
              <a:gd name="connsiteX62" fmla="*/ 880946 w 3270095"/>
              <a:gd name="connsiteY62" fmla="*/ 205368 h 2488581"/>
              <a:gd name="connsiteX63" fmla="*/ 853068 w 3270095"/>
              <a:gd name="connsiteY63" fmla="*/ 222095 h 2488581"/>
              <a:gd name="connsiteX64" fmla="*/ 833554 w 3270095"/>
              <a:gd name="connsiteY64" fmla="*/ 263912 h 2488581"/>
              <a:gd name="connsiteX65" fmla="*/ 811251 w 3270095"/>
              <a:gd name="connsiteY65" fmla="*/ 302942 h 2488581"/>
              <a:gd name="connsiteX66" fmla="*/ 814039 w 3270095"/>
              <a:gd name="connsiteY66" fmla="*/ 339183 h 2488581"/>
              <a:gd name="connsiteX67" fmla="*/ 822402 w 3270095"/>
              <a:gd name="connsiteY67" fmla="*/ 375425 h 2488581"/>
              <a:gd name="connsiteX68" fmla="*/ 777798 w 3270095"/>
              <a:gd name="connsiteY68" fmla="*/ 392151 h 2488581"/>
              <a:gd name="connsiteX69" fmla="*/ 738768 w 3270095"/>
              <a:gd name="connsiteY69" fmla="*/ 431181 h 2488581"/>
              <a:gd name="connsiteX70" fmla="*/ 710890 w 3270095"/>
              <a:gd name="connsiteY70" fmla="*/ 470210 h 2488581"/>
              <a:gd name="connsiteX71" fmla="*/ 663498 w 3270095"/>
              <a:gd name="connsiteY71" fmla="*/ 520390 h 2488581"/>
              <a:gd name="connsiteX72" fmla="*/ 621680 w 3270095"/>
              <a:gd name="connsiteY72" fmla="*/ 564995 h 2488581"/>
              <a:gd name="connsiteX73" fmla="*/ 599378 w 3270095"/>
              <a:gd name="connsiteY73" fmla="*/ 587298 h 2488581"/>
              <a:gd name="connsiteX74" fmla="*/ 565924 w 3270095"/>
              <a:gd name="connsiteY74" fmla="*/ 643054 h 2488581"/>
              <a:gd name="connsiteX75" fmla="*/ 554773 w 3270095"/>
              <a:gd name="connsiteY75" fmla="*/ 662568 h 2488581"/>
              <a:gd name="connsiteX76" fmla="*/ 554773 w 3270095"/>
              <a:gd name="connsiteY76" fmla="*/ 693234 h 2488581"/>
              <a:gd name="connsiteX77" fmla="*/ 585439 w 3270095"/>
              <a:gd name="connsiteY77" fmla="*/ 813110 h 2488581"/>
              <a:gd name="connsiteX78" fmla="*/ 577076 w 3270095"/>
              <a:gd name="connsiteY78" fmla="*/ 866078 h 2488581"/>
              <a:gd name="connsiteX79" fmla="*/ 602166 w 3270095"/>
              <a:gd name="connsiteY79" fmla="*/ 907895 h 2488581"/>
              <a:gd name="connsiteX80" fmla="*/ 624468 w 3270095"/>
              <a:gd name="connsiteY80" fmla="*/ 999893 h 2488581"/>
              <a:gd name="connsiteX81" fmla="*/ 624468 w 3270095"/>
              <a:gd name="connsiteY81" fmla="*/ 1072376 h 2488581"/>
              <a:gd name="connsiteX82" fmla="*/ 607741 w 3270095"/>
              <a:gd name="connsiteY82" fmla="*/ 1133707 h 2488581"/>
              <a:gd name="connsiteX83" fmla="*/ 602166 w 3270095"/>
              <a:gd name="connsiteY83" fmla="*/ 1189464 h 2488581"/>
              <a:gd name="connsiteX84" fmla="*/ 607741 w 3270095"/>
              <a:gd name="connsiteY84" fmla="*/ 1225705 h 2488581"/>
              <a:gd name="connsiteX85" fmla="*/ 618893 w 3270095"/>
              <a:gd name="connsiteY85" fmla="*/ 1320490 h 2488581"/>
              <a:gd name="connsiteX86" fmla="*/ 616105 w 3270095"/>
              <a:gd name="connsiteY86" fmla="*/ 1387398 h 2488581"/>
              <a:gd name="connsiteX87" fmla="*/ 588227 w 3270095"/>
              <a:gd name="connsiteY87" fmla="*/ 1454305 h 2488581"/>
              <a:gd name="connsiteX88" fmla="*/ 549198 w 3270095"/>
              <a:gd name="connsiteY88" fmla="*/ 1501698 h 2488581"/>
              <a:gd name="connsiteX89" fmla="*/ 515744 w 3270095"/>
              <a:gd name="connsiteY89" fmla="*/ 1535151 h 2488581"/>
              <a:gd name="connsiteX90" fmla="*/ 487866 w 3270095"/>
              <a:gd name="connsiteY90" fmla="*/ 1568605 h 2488581"/>
              <a:gd name="connsiteX91" fmla="*/ 496229 w 3270095"/>
              <a:gd name="connsiteY91" fmla="*/ 1607634 h 2488581"/>
              <a:gd name="connsiteX92" fmla="*/ 457200 w 3270095"/>
              <a:gd name="connsiteY92" fmla="*/ 1674542 h 2488581"/>
              <a:gd name="connsiteX93" fmla="*/ 457200 w 3270095"/>
              <a:gd name="connsiteY93" fmla="*/ 1707995 h 2488581"/>
              <a:gd name="connsiteX94" fmla="*/ 454412 w 3270095"/>
              <a:gd name="connsiteY94" fmla="*/ 1760964 h 2488581"/>
              <a:gd name="connsiteX95" fmla="*/ 432110 w 3270095"/>
              <a:gd name="connsiteY95" fmla="*/ 1827871 h 2488581"/>
              <a:gd name="connsiteX96" fmla="*/ 404232 w 3270095"/>
              <a:gd name="connsiteY96" fmla="*/ 1869688 h 2488581"/>
              <a:gd name="connsiteX97" fmla="*/ 370778 w 3270095"/>
              <a:gd name="connsiteY97" fmla="*/ 1900354 h 2488581"/>
              <a:gd name="connsiteX98" fmla="*/ 317810 w 3270095"/>
              <a:gd name="connsiteY98" fmla="*/ 1942171 h 2488581"/>
              <a:gd name="connsiteX99" fmla="*/ 287144 w 3270095"/>
              <a:gd name="connsiteY99" fmla="*/ 1961685 h 2488581"/>
              <a:gd name="connsiteX100" fmla="*/ 264841 w 3270095"/>
              <a:gd name="connsiteY100" fmla="*/ 2023017 h 2488581"/>
              <a:gd name="connsiteX101" fmla="*/ 239751 w 3270095"/>
              <a:gd name="connsiteY101" fmla="*/ 2070410 h 2488581"/>
              <a:gd name="connsiteX102" fmla="*/ 217449 w 3270095"/>
              <a:gd name="connsiteY102" fmla="*/ 2128954 h 2488581"/>
              <a:gd name="connsiteX103" fmla="*/ 197934 w 3270095"/>
              <a:gd name="connsiteY103" fmla="*/ 2151256 h 2488581"/>
              <a:gd name="connsiteX104" fmla="*/ 153329 w 3270095"/>
              <a:gd name="connsiteY104" fmla="*/ 2195861 h 2488581"/>
              <a:gd name="connsiteX105" fmla="*/ 122663 w 3270095"/>
              <a:gd name="connsiteY105" fmla="*/ 2220951 h 2488581"/>
              <a:gd name="connsiteX106" fmla="*/ 114300 w 3270095"/>
              <a:gd name="connsiteY106" fmla="*/ 2254405 h 2488581"/>
              <a:gd name="connsiteX107" fmla="*/ 111512 w 3270095"/>
              <a:gd name="connsiteY107" fmla="*/ 2312949 h 2488581"/>
              <a:gd name="connsiteX108" fmla="*/ 94785 w 3270095"/>
              <a:gd name="connsiteY108" fmla="*/ 2377068 h 2488581"/>
              <a:gd name="connsiteX109" fmla="*/ 44605 w 3270095"/>
              <a:gd name="connsiteY109" fmla="*/ 2463490 h 2488581"/>
              <a:gd name="connsiteX110" fmla="*/ 0 w 3270095"/>
              <a:gd name="connsiteY110" fmla="*/ 2488581 h 2488581"/>
              <a:gd name="connsiteX0" fmla="*/ 3127917 w 3270095"/>
              <a:gd name="connsiteY0" fmla="*/ 1256371 h 2488581"/>
              <a:gd name="connsiteX1" fmla="*/ 3141856 w 3270095"/>
              <a:gd name="connsiteY1" fmla="*/ 1200615 h 2488581"/>
              <a:gd name="connsiteX2" fmla="*/ 3119554 w 3270095"/>
              <a:gd name="connsiteY2" fmla="*/ 1147646 h 2488581"/>
              <a:gd name="connsiteX3" fmla="*/ 3100039 w 3270095"/>
              <a:gd name="connsiteY3" fmla="*/ 1119768 h 2488581"/>
              <a:gd name="connsiteX4" fmla="*/ 3144644 w 3270095"/>
              <a:gd name="connsiteY4" fmla="*/ 1086315 h 2488581"/>
              <a:gd name="connsiteX5" fmla="*/ 3197612 w 3270095"/>
              <a:gd name="connsiteY5" fmla="*/ 1091890 h 2488581"/>
              <a:gd name="connsiteX6" fmla="*/ 3211551 w 3270095"/>
              <a:gd name="connsiteY6" fmla="*/ 1080739 h 2488581"/>
              <a:gd name="connsiteX7" fmla="*/ 3236641 w 3270095"/>
              <a:gd name="connsiteY7" fmla="*/ 1044498 h 2488581"/>
              <a:gd name="connsiteX8" fmla="*/ 3256156 w 3270095"/>
              <a:gd name="connsiteY8" fmla="*/ 1013832 h 2488581"/>
              <a:gd name="connsiteX9" fmla="*/ 3264520 w 3270095"/>
              <a:gd name="connsiteY9" fmla="*/ 952500 h 2488581"/>
              <a:gd name="connsiteX10" fmla="*/ 3242217 w 3270095"/>
              <a:gd name="connsiteY10" fmla="*/ 896744 h 2488581"/>
              <a:gd name="connsiteX11" fmla="*/ 3228278 w 3270095"/>
              <a:gd name="connsiteY11" fmla="*/ 854927 h 2488581"/>
              <a:gd name="connsiteX12" fmla="*/ 3242217 w 3270095"/>
              <a:gd name="connsiteY12" fmla="*/ 793595 h 2488581"/>
              <a:gd name="connsiteX13" fmla="*/ 3267307 w 3270095"/>
              <a:gd name="connsiteY13" fmla="*/ 748990 h 2488581"/>
              <a:gd name="connsiteX14" fmla="*/ 3258944 w 3270095"/>
              <a:gd name="connsiteY14" fmla="*/ 687659 h 2488581"/>
              <a:gd name="connsiteX15" fmla="*/ 3239429 w 3270095"/>
              <a:gd name="connsiteY15" fmla="*/ 623539 h 2488581"/>
              <a:gd name="connsiteX16" fmla="*/ 3223554 w 3270095"/>
              <a:gd name="connsiteY16" fmla="*/ 574085 h 2488581"/>
              <a:gd name="connsiteX17" fmla="*/ 3223554 w 3270095"/>
              <a:gd name="connsiteY17" fmla="*/ 57114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141856 w 3270095"/>
              <a:gd name="connsiteY0" fmla="*/ 1200615 h 2488581"/>
              <a:gd name="connsiteX1" fmla="*/ 3119554 w 3270095"/>
              <a:gd name="connsiteY1" fmla="*/ 1147646 h 2488581"/>
              <a:gd name="connsiteX2" fmla="*/ 3100039 w 3270095"/>
              <a:gd name="connsiteY2" fmla="*/ 1119768 h 2488581"/>
              <a:gd name="connsiteX3" fmla="*/ 3144644 w 3270095"/>
              <a:gd name="connsiteY3" fmla="*/ 1086315 h 2488581"/>
              <a:gd name="connsiteX4" fmla="*/ 3197612 w 3270095"/>
              <a:gd name="connsiteY4" fmla="*/ 1091890 h 2488581"/>
              <a:gd name="connsiteX5" fmla="*/ 3211551 w 3270095"/>
              <a:gd name="connsiteY5" fmla="*/ 1080739 h 2488581"/>
              <a:gd name="connsiteX6" fmla="*/ 3236641 w 3270095"/>
              <a:gd name="connsiteY6" fmla="*/ 1044498 h 2488581"/>
              <a:gd name="connsiteX7" fmla="*/ 3256156 w 3270095"/>
              <a:gd name="connsiteY7" fmla="*/ 1013832 h 2488581"/>
              <a:gd name="connsiteX8" fmla="*/ 3264520 w 3270095"/>
              <a:gd name="connsiteY8" fmla="*/ 952500 h 2488581"/>
              <a:gd name="connsiteX9" fmla="*/ 3242217 w 3270095"/>
              <a:gd name="connsiteY9" fmla="*/ 896744 h 2488581"/>
              <a:gd name="connsiteX10" fmla="*/ 3228278 w 3270095"/>
              <a:gd name="connsiteY10" fmla="*/ 854927 h 2488581"/>
              <a:gd name="connsiteX11" fmla="*/ 3242217 w 3270095"/>
              <a:gd name="connsiteY11" fmla="*/ 793595 h 2488581"/>
              <a:gd name="connsiteX12" fmla="*/ 3267307 w 3270095"/>
              <a:gd name="connsiteY12" fmla="*/ 748990 h 2488581"/>
              <a:gd name="connsiteX13" fmla="*/ 3258944 w 3270095"/>
              <a:gd name="connsiteY13" fmla="*/ 687659 h 2488581"/>
              <a:gd name="connsiteX14" fmla="*/ 3239429 w 3270095"/>
              <a:gd name="connsiteY14" fmla="*/ 623539 h 2488581"/>
              <a:gd name="connsiteX15" fmla="*/ 3223554 w 3270095"/>
              <a:gd name="connsiteY15" fmla="*/ 574085 h 2488581"/>
              <a:gd name="connsiteX16" fmla="*/ 3223554 w 3270095"/>
              <a:gd name="connsiteY16" fmla="*/ 571145 h 2488581"/>
              <a:gd name="connsiteX17" fmla="*/ 3189249 w 3270095"/>
              <a:gd name="connsiteY17" fmla="*/ 534329 h 2488581"/>
              <a:gd name="connsiteX18" fmla="*/ 3133493 w 3270095"/>
              <a:gd name="connsiteY18" fmla="*/ 500876 h 2488581"/>
              <a:gd name="connsiteX19" fmla="*/ 3077737 w 3270095"/>
              <a:gd name="connsiteY19" fmla="*/ 464634 h 2488581"/>
              <a:gd name="connsiteX20" fmla="*/ 3055434 w 3270095"/>
              <a:gd name="connsiteY20" fmla="*/ 442332 h 2488581"/>
              <a:gd name="connsiteX21" fmla="*/ 3002466 w 3270095"/>
              <a:gd name="connsiteY21" fmla="*/ 464634 h 2488581"/>
              <a:gd name="connsiteX22" fmla="*/ 2974588 w 3270095"/>
              <a:gd name="connsiteY22" fmla="*/ 478573 h 2488581"/>
              <a:gd name="connsiteX23" fmla="*/ 2938346 w 3270095"/>
              <a:gd name="connsiteY23" fmla="*/ 447907 h 2488581"/>
              <a:gd name="connsiteX24" fmla="*/ 2882590 w 3270095"/>
              <a:gd name="connsiteY24" fmla="*/ 442332 h 2488581"/>
              <a:gd name="connsiteX25" fmla="*/ 2832410 w 3270095"/>
              <a:gd name="connsiteY25" fmla="*/ 439544 h 2488581"/>
              <a:gd name="connsiteX26" fmla="*/ 2801744 w 3270095"/>
              <a:gd name="connsiteY26" fmla="*/ 414454 h 2488581"/>
              <a:gd name="connsiteX27" fmla="*/ 2737624 w 3270095"/>
              <a:gd name="connsiteY27" fmla="*/ 372637 h 2488581"/>
              <a:gd name="connsiteX28" fmla="*/ 2687444 w 3270095"/>
              <a:gd name="connsiteY28" fmla="*/ 341971 h 2488581"/>
              <a:gd name="connsiteX29" fmla="*/ 2631688 w 3270095"/>
              <a:gd name="connsiteY29" fmla="*/ 316881 h 2488581"/>
              <a:gd name="connsiteX30" fmla="*/ 2556417 w 3270095"/>
              <a:gd name="connsiteY30" fmla="*/ 277851 h 2488581"/>
              <a:gd name="connsiteX31" fmla="*/ 2520176 w 3270095"/>
              <a:gd name="connsiteY31" fmla="*/ 266700 h 2488581"/>
              <a:gd name="connsiteX32" fmla="*/ 2436541 w 3270095"/>
              <a:gd name="connsiteY32" fmla="*/ 255549 h 2488581"/>
              <a:gd name="connsiteX33" fmla="*/ 2369634 w 3270095"/>
              <a:gd name="connsiteY33" fmla="*/ 286215 h 2488581"/>
              <a:gd name="connsiteX34" fmla="*/ 2316666 w 3270095"/>
              <a:gd name="connsiteY34" fmla="*/ 280639 h 2488581"/>
              <a:gd name="connsiteX35" fmla="*/ 2280424 w 3270095"/>
              <a:gd name="connsiteY35" fmla="*/ 258337 h 2488581"/>
              <a:gd name="connsiteX36" fmla="*/ 2210729 w 3270095"/>
              <a:gd name="connsiteY36" fmla="*/ 258337 h 2488581"/>
              <a:gd name="connsiteX37" fmla="*/ 2138246 w 3270095"/>
              <a:gd name="connsiteY37" fmla="*/ 280639 h 2488581"/>
              <a:gd name="connsiteX38" fmla="*/ 2102005 w 3270095"/>
              <a:gd name="connsiteY38" fmla="*/ 289003 h 2488581"/>
              <a:gd name="connsiteX39" fmla="*/ 2040673 w 3270095"/>
              <a:gd name="connsiteY39" fmla="*/ 283427 h 2488581"/>
              <a:gd name="connsiteX40" fmla="*/ 1979341 w 3270095"/>
              <a:gd name="connsiteY40" fmla="*/ 261125 h 2488581"/>
              <a:gd name="connsiteX41" fmla="*/ 1870617 w 3270095"/>
              <a:gd name="connsiteY41" fmla="*/ 261125 h 2488581"/>
              <a:gd name="connsiteX42" fmla="*/ 1814861 w 3270095"/>
              <a:gd name="connsiteY42" fmla="*/ 230459 h 2488581"/>
              <a:gd name="connsiteX43" fmla="*/ 1778620 w 3270095"/>
              <a:gd name="connsiteY43" fmla="*/ 227671 h 2488581"/>
              <a:gd name="connsiteX44" fmla="*/ 1717288 w 3270095"/>
              <a:gd name="connsiteY44" fmla="*/ 194217 h 2488581"/>
              <a:gd name="connsiteX45" fmla="*/ 1681046 w 3270095"/>
              <a:gd name="connsiteY45" fmla="*/ 160764 h 2488581"/>
              <a:gd name="connsiteX46" fmla="*/ 1625290 w 3270095"/>
              <a:gd name="connsiteY46" fmla="*/ 121734 h 2488581"/>
              <a:gd name="connsiteX47" fmla="*/ 1580685 w 3270095"/>
              <a:gd name="connsiteY47" fmla="*/ 77129 h 2488581"/>
              <a:gd name="connsiteX48" fmla="*/ 1533293 w 3270095"/>
              <a:gd name="connsiteY48" fmla="*/ 35312 h 2488581"/>
              <a:gd name="connsiteX49" fmla="*/ 1405054 w 3270095"/>
              <a:gd name="connsiteY49" fmla="*/ 43676 h 2488581"/>
              <a:gd name="connsiteX50" fmla="*/ 1352085 w 3270095"/>
              <a:gd name="connsiteY50" fmla="*/ 32525 h 2488581"/>
              <a:gd name="connsiteX51" fmla="*/ 1313056 w 3270095"/>
              <a:gd name="connsiteY51" fmla="*/ 7434 h 2488581"/>
              <a:gd name="connsiteX52" fmla="*/ 1257300 w 3270095"/>
              <a:gd name="connsiteY52" fmla="*/ 1859 h 2488581"/>
              <a:gd name="connsiteX53" fmla="*/ 1201544 w 3270095"/>
              <a:gd name="connsiteY53" fmla="*/ 18585 h 2488581"/>
              <a:gd name="connsiteX54" fmla="*/ 1137424 w 3270095"/>
              <a:gd name="connsiteY54" fmla="*/ 46464 h 2488581"/>
              <a:gd name="connsiteX55" fmla="*/ 1078880 w 3270095"/>
              <a:gd name="connsiteY55" fmla="*/ 68766 h 2488581"/>
              <a:gd name="connsiteX56" fmla="*/ 1039851 w 3270095"/>
              <a:gd name="connsiteY56" fmla="*/ 105007 h 2488581"/>
              <a:gd name="connsiteX57" fmla="*/ 1006398 w 3270095"/>
              <a:gd name="connsiteY57" fmla="*/ 135673 h 2488581"/>
              <a:gd name="connsiteX58" fmla="*/ 970156 w 3270095"/>
              <a:gd name="connsiteY58" fmla="*/ 152400 h 2488581"/>
              <a:gd name="connsiteX59" fmla="*/ 933915 w 3270095"/>
              <a:gd name="connsiteY59" fmla="*/ 166339 h 2488581"/>
              <a:gd name="connsiteX60" fmla="*/ 880946 w 3270095"/>
              <a:gd name="connsiteY60" fmla="*/ 205368 h 2488581"/>
              <a:gd name="connsiteX61" fmla="*/ 853068 w 3270095"/>
              <a:gd name="connsiteY61" fmla="*/ 222095 h 2488581"/>
              <a:gd name="connsiteX62" fmla="*/ 833554 w 3270095"/>
              <a:gd name="connsiteY62" fmla="*/ 263912 h 2488581"/>
              <a:gd name="connsiteX63" fmla="*/ 811251 w 3270095"/>
              <a:gd name="connsiteY63" fmla="*/ 302942 h 2488581"/>
              <a:gd name="connsiteX64" fmla="*/ 814039 w 3270095"/>
              <a:gd name="connsiteY64" fmla="*/ 339183 h 2488581"/>
              <a:gd name="connsiteX65" fmla="*/ 822402 w 3270095"/>
              <a:gd name="connsiteY65" fmla="*/ 375425 h 2488581"/>
              <a:gd name="connsiteX66" fmla="*/ 777798 w 3270095"/>
              <a:gd name="connsiteY66" fmla="*/ 392151 h 2488581"/>
              <a:gd name="connsiteX67" fmla="*/ 738768 w 3270095"/>
              <a:gd name="connsiteY67" fmla="*/ 431181 h 2488581"/>
              <a:gd name="connsiteX68" fmla="*/ 710890 w 3270095"/>
              <a:gd name="connsiteY68" fmla="*/ 470210 h 2488581"/>
              <a:gd name="connsiteX69" fmla="*/ 663498 w 3270095"/>
              <a:gd name="connsiteY69" fmla="*/ 520390 h 2488581"/>
              <a:gd name="connsiteX70" fmla="*/ 621680 w 3270095"/>
              <a:gd name="connsiteY70" fmla="*/ 564995 h 2488581"/>
              <a:gd name="connsiteX71" fmla="*/ 599378 w 3270095"/>
              <a:gd name="connsiteY71" fmla="*/ 587298 h 2488581"/>
              <a:gd name="connsiteX72" fmla="*/ 565924 w 3270095"/>
              <a:gd name="connsiteY72" fmla="*/ 643054 h 2488581"/>
              <a:gd name="connsiteX73" fmla="*/ 554773 w 3270095"/>
              <a:gd name="connsiteY73" fmla="*/ 662568 h 2488581"/>
              <a:gd name="connsiteX74" fmla="*/ 554773 w 3270095"/>
              <a:gd name="connsiteY74" fmla="*/ 693234 h 2488581"/>
              <a:gd name="connsiteX75" fmla="*/ 585439 w 3270095"/>
              <a:gd name="connsiteY75" fmla="*/ 813110 h 2488581"/>
              <a:gd name="connsiteX76" fmla="*/ 577076 w 3270095"/>
              <a:gd name="connsiteY76" fmla="*/ 866078 h 2488581"/>
              <a:gd name="connsiteX77" fmla="*/ 602166 w 3270095"/>
              <a:gd name="connsiteY77" fmla="*/ 907895 h 2488581"/>
              <a:gd name="connsiteX78" fmla="*/ 624468 w 3270095"/>
              <a:gd name="connsiteY78" fmla="*/ 999893 h 2488581"/>
              <a:gd name="connsiteX79" fmla="*/ 624468 w 3270095"/>
              <a:gd name="connsiteY79" fmla="*/ 1072376 h 2488581"/>
              <a:gd name="connsiteX80" fmla="*/ 607741 w 3270095"/>
              <a:gd name="connsiteY80" fmla="*/ 1133707 h 2488581"/>
              <a:gd name="connsiteX81" fmla="*/ 602166 w 3270095"/>
              <a:gd name="connsiteY81" fmla="*/ 1189464 h 2488581"/>
              <a:gd name="connsiteX82" fmla="*/ 607741 w 3270095"/>
              <a:gd name="connsiteY82" fmla="*/ 1225705 h 2488581"/>
              <a:gd name="connsiteX83" fmla="*/ 618893 w 3270095"/>
              <a:gd name="connsiteY83" fmla="*/ 1320490 h 2488581"/>
              <a:gd name="connsiteX84" fmla="*/ 616105 w 3270095"/>
              <a:gd name="connsiteY84" fmla="*/ 1387398 h 2488581"/>
              <a:gd name="connsiteX85" fmla="*/ 588227 w 3270095"/>
              <a:gd name="connsiteY85" fmla="*/ 1454305 h 2488581"/>
              <a:gd name="connsiteX86" fmla="*/ 549198 w 3270095"/>
              <a:gd name="connsiteY86" fmla="*/ 1501698 h 2488581"/>
              <a:gd name="connsiteX87" fmla="*/ 515744 w 3270095"/>
              <a:gd name="connsiteY87" fmla="*/ 1535151 h 2488581"/>
              <a:gd name="connsiteX88" fmla="*/ 487866 w 3270095"/>
              <a:gd name="connsiteY88" fmla="*/ 1568605 h 2488581"/>
              <a:gd name="connsiteX89" fmla="*/ 496229 w 3270095"/>
              <a:gd name="connsiteY89" fmla="*/ 1607634 h 2488581"/>
              <a:gd name="connsiteX90" fmla="*/ 457200 w 3270095"/>
              <a:gd name="connsiteY90" fmla="*/ 1674542 h 2488581"/>
              <a:gd name="connsiteX91" fmla="*/ 457200 w 3270095"/>
              <a:gd name="connsiteY91" fmla="*/ 1707995 h 2488581"/>
              <a:gd name="connsiteX92" fmla="*/ 454412 w 3270095"/>
              <a:gd name="connsiteY92" fmla="*/ 1760964 h 2488581"/>
              <a:gd name="connsiteX93" fmla="*/ 432110 w 3270095"/>
              <a:gd name="connsiteY93" fmla="*/ 1827871 h 2488581"/>
              <a:gd name="connsiteX94" fmla="*/ 404232 w 3270095"/>
              <a:gd name="connsiteY94" fmla="*/ 1869688 h 2488581"/>
              <a:gd name="connsiteX95" fmla="*/ 370778 w 3270095"/>
              <a:gd name="connsiteY95" fmla="*/ 1900354 h 2488581"/>
              <a:gd name="connsiteX96" fmla="*/ 317810 w 3270095"/>
              <a:gd name="connsiteY96" fmla="*/ 1942171 h 2488581"/>
              <a:gd name="connsiteX97" fmla="*/ 287144 w 3270095"/>
              <a:gd name="connsiteY97" fmla="*/ 1961685 h 2488581"/>
              <a:gd name="connsiteX98" fmla="*/ 264841 w 3270095"/>
              <a:gd name="connsiteY98" fmla="*/ 2023017 h 2488581"/>
              <a:gd name="connsiteX99" fmla="*/ 239751 w 3270095"/>
              <a:gd name="connsiteY99" fmla="*/ 2070410 h 2488581"/>
              <a:gd name="connsiteX100" fmla="*/ 217449 w 3270095"/>
              <a:gd name="connsiteY100" fmla="*/ 2128954 h 2488581"/>
              <a:gd name="connsiteX101" fmla="*/ 197934 w 3270095"/>
              <a:gd name="connsiteY101" fmla="*/ 2151256 h 2488581"/>
              <a:gd name="connsiteX102" fmla="*/ 153329 w 3270095"/>
              <a:gd name="connsiteY102" fmla="*/ 2195861 h 2488581"/>
              <a:gd name="connsiteX103" fmla="*/ 122663 w 3270095"/>
              <a:gd name="connsiteY103" fmla="*/ 2220951 h 2488581"/>
              <a:gd name="connsiteX104" fmla="*/ 114300 w 3270095"/>
              <a:gd name="connsiteY104" fmla="*/ 2254405 h 2488581"/>
              <a:gd name="connsiteX105" fmla="*/ 111512 w 3270095"/>
              <a:gd name="connsiteY105" fmla="*/ 2312949 h 2488581"/>
              <a:gd name="connsiteX106" fmla="*/ 94785 w 3270095"/>
              <a:gd name="connsiteY106" fmla="*/ 2377068 h 2488581"/>
              <a:gd name="connsiteX107" fmla="*/ 44605 w 3270095"/>
              <a:gd name="connsiteY107" fmla="*/ 2463490 h 2488581"/>
              <a:gd name="connsiteX108" fmla="*/ 0 w 3270095"/>
              <a:gd name="connsiteY108" fmla="*/ 2488581 h 2488581"/>
              <a:gd name="connsiteX0" fmla="*/ 3119554 w 3270095"/>
              <a:gd name="connsiteY0" fmla="*/ 1147646 h 2488581"/>
              <a:gd name="connsiteX1" fmla="*/ 3100039 w 3270095"/>
              <a:gd name="connsiteY1" fmla="*/ 1119768 h 2488581"/>
              <a:gd name="connsiteX2" fmla="*/ 3144644 w 3270095"/>
              <a:gd name="connsiteY2" fmla="*/ 1086315 h 2488581"/>
              <a:gd name="connsiteX3" fmla="*/ 3197612 w 3270095"/>
              <a:gd name="connsiteY3" fmla="*/ 1091890 h 2488581"/>
              <a:gd name="connsiteX4" fmla="*/ 3211551 w 3270095"/>
              <a:gd name="connsiteY4" fmla="*/ 1080739 h 2488581"/>
              <a:gd name="connsiteX5" fmla="*/ 3236641 w 3270095"/>
              <a:gd name="connsiteY5" fmla="*/ 1044498 h 2488581"/>
              <a:gd name="connsiteX6" fmla="*/ 3256156 w 3270095"/>
              <a:gd name="connsiteY6" fmla="*/ 1013832 h 2488581"/>
              <a:gd name="connsiteX7" fmla="*/ 3264520 w 3270095"/>
              <a:gd name="connsiteY7" fmla="*/ 952500 h 2488581"/>
              <a:gd name="connsiteX8" fmla="*/ 3242217 w 3270095"/>
              <a:gd name="connsiteY8" fmla="*/ 896744 h 2488581"/>
              <a:gd name="connsiteX9" fmla="*/ 3228278 w 3270095"/>
              <a:gd name="connsiteY9" fmla="*/ 854927 h 2488581"/>
              <a:gd name="connsiteX10" fmla="*/ 3242217 w 3270095"/>
              <a:gd name="connsiteY10" fmla="*/ 793595 h 2488581"/>
              <a:gd name="connsiteX11" fmla="*/ 3267307 w 3270095"/>
              <a:gd name="connsiteY11" fmla="*/ 748990 h 2488581"/>
              <a:gd name="connsiteX12" fmla="*/ 3258944 w 3270095"/>
              <a:gd name="connsiteY12" fmla="*/ 687659 h 2488581"/>
              <a:gd name="connsiteX13" fmla="*/ 3239429 w 3270095"/>
              <a:gd name="connsiteY13" fmla="*/ 623539 h 2488581"/>
              <a:gd name="connsiteX14" fmla="*/ 3223554 w 3270095"/>
              <a:gd name="connsiteY14" fmla="*/ 574085 h 2488581"/>
              <a:gd name="connsiteX15" fmla="*/ 3223554 w 3270095"/>
              <a:gd name="connsiteY15" fmla="*/ 571145 h 2488581"/>
              <a:gd name="connsiteX16" fmla="*/ 3189249 w 3270095"/>
              <a:gd name="connsiteY16" fmla="*/ 534329 h 2488581"/>
              <a:gd name="connsiteX17" fmla="*/ 3133493 w 3270095"/>
              <a:gd name="connsiteY17" fmla="*/ 500876 h 2488581"/>
              <a:gd name="connsiteX18" fmla="*/ 3077737 w 3270095"/>
              <a:gd name="connsiteY18" fmla="*/ 464634 h 2488581"/>
              <a:gd name="connsiteX19" fmla="*/ 3055434 w 3270095"/>
              <a:gd name="connsiteY19" fmla="*/ 442332 h 2488581"/>
              <a:gd name="connsiteX20" fmla="*/ 3002466 w 3270095"/>
              <a:gd name="connsiteY20" fmla="*/ 464634 h 2488581"/>
              <a:gd name="connsiteX21" fmla="*/ 2974588 w 3270095"/>
              <a:gd name="connsiteY21" fmla="*/ 478573 h 2488581"/>
              <a:gd name="connsiteX22" fmla="*/ 2938346 w 3270095"/>
              <a:gd name="connsiteY22" fmla="*/ 447907 h 2488581"/>
              <a:gd name="connsiteX23" fmla="*/ 2882590 w 3270095"/>
              <a:gd name="connsiteY23" fmla="*/ 442332 h 2488581"/>
              <a:gd name="connsiteX24" fmla="*/ 2832410 w 3270095"/>
              <a:gd name="connsiteY24" fmla="*/ 439544 h 2488581"/>
              <a:gd name="connsiteX25" fmla="*/ 2801744 w 3270095"/>
              <a:gd name="connsiteY25" fmla="*/ 414454 h 2488581"/>
              <a:gd name="connsiteX26" fmla="*/ 2737624 w 3270095"/>
              <a:gd name="connsiteY26" fmla="*/ 372637 h 2488581"/>
              <a:gd name="connsiteX27" fmla="*/ 2687444 w 3270095"/>
              <a:gd name="connsiteY27" fmla="*/ 341971 h 2488581"/>
              <a:gd name="connsiteX28" fmla="*/ 2631688 w 3270095"/>
              <a:gd name="connsiteY28" fmla="*/ 316881 h 2488581"/>
              <a:gd name="connsiteX29" fmla="*/ 2556417 w 3270095"/>
              <a:gd name="connsiteY29" fmla="*/ 277851 h 2488581"/>
              <a:gd name="connsiteX30" fmla="*/ 2520176 w 3270095"/>
              <a:gd name="connsiteY30" fmla="*/ 266700 h 2488581"/>
              <a:gd name="connsiteX31" fmla="*/ 2436541 w 3270095"/>
              <a:gd name="connsiteY31" fmla="*/ 255549 h 2488581"/>
              <a:gd name="connsiteX32" fmla="*/ 2369634 w 3270095"/>
              <a:gd name="connsiteY32" fmla="*/ 286215 h 2488581"/>
              <a:gd name="connsiteX33" fmla="*/ 2316666 w 3270095"/>
              <a:gd name="connsiteY33" fmla="*/ 280639 h 2488581"/>
              <a:gd name="connsiteX34" fmla="*/ 2280424 w 3270095"/>
              <a:gd name="connsiteY34" fmla="*/ 258337 h 2488581"/>
              <a:gd name="connsiteX35" fmla="*/ 2210729 w 3270095"/>
              <a:gd name="connsiteY35" fmla="*/ 258337 h 2488581"/>
              <a:gd name="connsiteX36" fmla="*/ 2138246 w 3270095"/>
              <a:gd name="connsiteY36" fmla="*/ 280639 h 2488581"/>
              <a:gd name="connsiteX37" fmla="*/ 2102005 w 3270095"/>
              <a:gd name="connsiteY37" fmla="*/ 289003 h 2488581"/>
              <a:gd name="connsiteX38" fmla="*/ 2040673 w 3270095"/>
              <a:gd name="connsiteY38" fmla="*/ 283427 h 2488581"/>
              <a:gd name="connsiteX39" fmla="*/ 1979341 w 3270095"/>
              <a:gd name="connsiteY39" fmla="*/ 261125 h 2488581"/>
              <a:gd name="connsiteX40" fmla="*/ 1870617 w 3270095"/>
              <a:gd name="connsiteY40" fmla="*/ 261125 h 2488581"/>
              <a:gd name="connsiteX41" fmla="*/ 1814861 w 3270095"/>
              <a:gd name="connsiteY41" fmla="*/ 230459 h 2488581"/>
              <a:gd name="connsiteX42" fmla="*/ 1778620 w 3270095"/>
              <a:gd name="connsiteY42" fmla="*/ 227671 h 2488581"/>
              <a:gd name="connsiteX43" fmla="*/ 1717288 w 3270095"/>
              <a:gd name="connsiteY43" fmla="*/ 194217 h 2488581"/>
              <a:gd name="connsiteX44" fmla="*/ 1681046 w 3270095"/>
              <a:gd name="connsiteY44" fmla="*/ 160764 h 2488581"/>
              <a:gd name="connsiteX45" fmla="*/ 1625290 w 3270095"/>
              <a:gd name="connsiteY45" fmla="*/ 121734 h 2488581"/>
              <a:gd name="connsiteX46" fmla="*/ 1580685 w 3270095"/>
              <a:gd name="connsiteY46" fmla="*/ 77129 h 2488581"/>
              <a:gd name="connsiteX47" fmla="*/ 1533293 w 3270095"/>
              <a:gd name="connsiteY47" fmla="*/ 35312 h 2488581"/>
              <a:gd name="connsiteX48" fmla="*/ 1405054 w 3270095"/>
              <a:gd name="connsiteY48" fmla="*/ 43676 h 2488581"/>
              <a:gd name="connsiteX49" fmla="*/ 1352085 w 3270095"/>
              <a:gd name="connsiteY49" fmla="*/ 32525 h 2488581"/>
              <a:gd name="connsiteX50" fmla="*/ 1313056 w 3270095"/>
              <a:gd name="connsiteY50" fmla="*/ 7434 h 2488581"/>
              <a:gd name="connsiteX51" fmla="*/ 1257300 w 3270095"/>
              <a:gd name="connsiteY51" fmla="*/ 1859 h 2488581"/>
              <a:gd name="connsiteX52" fmla="*/ 1201544 w 3270095"/>
              <a:gd name="connsiteY52" fmla="*/ 18585 h 2488581"/>
              <a:gd name="connsiteX53" fmla="*/ 1137424 w 3270095"/>
              <a:gd name="connsiteY53" fmla="*/ 46464 h 2488581"/>
              <a:gd name="connsiteX54" fmla="*/ 1078880 w 3270095"/>
              <a:gd name="connsiteY54" fmla="*/ 68766 h 2488581"/>
              <a:gd name="connsiteX55" fmla="*/ 1039851 w 3270095"/>
              <a:gd name="connsiteY55" fmla="*/ 105007 h 2488581"/>
              <a:gd name="connsiteX56" fmla="*/ 1006398 w 3270095"/>
              <a:gd name="connsiteY56" fmla="*/ 135673 h 2488581"/>
              <a:gd name="connsiteX57" fmla="*/ 970156 w 3270095"/>
              <a:gd name="connsiteY57" fmla="*/ 152400 h 2488581"/>
              <a:gd name="connsiteX58" fmla="*/ 933915 w 3270095"/>
              <a:gd name="connsiteY58" fmla="*/ 166339 h 2488581"/>
              <a:gd name="connsiteX59" fmla="*/ 880946 w 3270095"/>
              <a:gd name="connsiteY59" fmla="*/ 205368 h 2488581"/>
              <a:gd name="connsiteX60" fmla="*/ 853068 w 3270095"/>
              <a:gd name="connsiteY60" fmla="*/ 222095 h 2488581"/>
              <a:gd name="connsiteX61" fmla="*/ 833554 w 3270095"/>
              <a:gd name="connsiteY61" fmla="*/ 263912 h 2488581"/>
              <a:gd name="connsiteX62" fmla="*/ 811251 w 3270095"/>
              <a:gd name="connsiteY62" fmla="*/ 302942 h 2488581"/>
              <a:gd name="connsiteX63" fmla="*/ 814039 w 3270095"/>
              <a:gd name="connsiteY63" fmla="*/ 339183 h 2488581"/>
              <a:gd name="connsiteX64" fmla="*/ 822402 w 3270095"/>
              <a:gd name="connsiteY64" fmla="*/ 375425 h 2488581"/>
              <a:gd name="connsiteX65" fmla="*/ 777798 w 3270095"/>
              <a:gd name="connsiteY65" fmla="*/ 392151 h 2488581"/>
              <a:gd name="connsiteX66" fmla="*/ 738768 w 3270095"/>
              <a:gd name="connsiteY66" fmla="*/ 431181 h 2488581"/>
              <a:gd name="connsiteX67" fmla="*/ 710890 w 3270095"/>
              <a:gd name="connsiteY67" fmla="*/ 470210 h 2488581"/>
              <a:gd name="connsiteX68" fmla="*/ 663498 w 3270095"/>
              <a:gd name="connsiteY68" fmla="*/ 520390 h 2488581"/>
              <a:gd name="connsiteX69" fmla="*/ 621680 w 3270095"/>
              <a:gd name="connsiteY69" fmla="*/ 564995 h 2488581"/>
              <a:gd name="connsiteX70" fmla="*/ 599378 w 3270095"/>
              <a:gd name="connsiteY70" fmla="*/ 587298 h 2488581"/>
              <a:gd name="connsiteX71" fmla="*/ 565924 w 3270095"/>
              <a:gd name="connsiteY71" fmla="*/ 643054 h 2488581"/>
              <a:gd name="connsiteX72" fmla="*/ 554773 w 3270095"/>
              <a:gd name="connsiteY72" fmla="*/ 662568 h 2488581"/>
              <a:gd name="connsiteX73" fmla="*/ 554773 w 3270095"/>
              <a:gd name="connsiteY73" fmla="*/ 693234 h 2488581"/>
              <a:gd name="connsiteX74" fmla="*/ 585439 w 3270095"/>
              <a:gd name="connsiteY74" fmla="*/ 813110 h 2488581"/>
              <a:gd name="connsiteX75" fmla="*/ 577076 w 3270095"/>
              <a:gd name="connsiteY75" fmla="*/ 866078 h 2488581"/>
              <a:gd name="connsiteX76" fmla="*/ 602166 w 3270095"/>
              <a:gd name="connsiteY76" fmla="*/ 907895 h 2488581"/>
              <a:gd name="connsiteX77" fmla="*/ 624468 w 3270095"/>
              <a:gd name="connsiteY77" fmla="*/ 999893 h 2488581"/>
              <a:gd name="connsiteX78" fmla="*/ 624468 w 3270095"/>
              <a:gd name="connsiteY78" fmla="*/ 1072376 h 2488581"/>
              <a:gd name="connsiteX79" fmla="*/ 607741 w 3270095"/>
              <a:gd name="connsiteY79" fmla="*/ 1133707 h 2488581"/>
              <a:gd name="connsiteX80" fmla="*/ 602166 w 3270095"/>
              <a:gd name="connsiteY80" fmla="*/ 1189464 h 2488581"/>
              <a:gd name="connsiteX81" fmla="*/ 607741 w 3270095"/>
              <a:gd name="connsiteY81" fmla="*/ 1225705 h 2488581"/>
              <a:gd name="connsiteX82" fmla="*/ 618893 w 3270095"/>
              <a:gd name="connsiteY82" fmla="*/ 1320490 h 2488581"/>
              <a:gd name="connsiteX83" fmla="*/ 616105 w 3270095"/>
              <a:gd name="connsiteY83" fmla="*/ 1387398 h 2488581"/>
              <a:gd name="connsiteX84" fmla="*/ 588227 w 3270095"/>
              <a:gd name="connsiteY84" fmla="*/ 1454305 h 2488581"/>
              <a:gd name="connsiteX85" fmla="*/ 549198 w 3270095"/>
              <a:gd name="connsiteY85" fmla="*/ 1501698 h 2488581"/>
              <a:gd name="connsiteX86" fmla="*/ 515744 w 3270095"/>
              <a:gd name="connsiteY86" fmla="*/ 1535151 h 2488581"/>
              <a:gd name="connsiteX87" fmla="*/ 487866 w 3270095"/>
              <a:gd name="connsiteY87" fmla="*/ 1568605 h 2488581"/>
              <a:gd name="connsiteX88" fmla="*/ 496229 w 3270095"/>
              <a:gd name="connsiteY88" fmla="*/ 1607634 h 2488581"/>
              <a:gd name="connsiteX89" fmla="*/ 457200 w 3270095"/>
              <a:gd name="connsiteY89" fmla="*/ 1674542 h 2488581"/>
              <a:gd name="connsiteX90" fmla="*/ 457200 w 3270095"/>
              <a:gd name="connsiteY90" fmla="*/ 1707995 h 2488581"/>
              <a:gd name="connsiteX91" fmla="*/ 454412 w 3270095"/>
              <a:gd name="connsiteY91" fmla="*/ 1760964 h 2488581"/>
              <a:gd name="connsiteX92" fmla="*/ 432110 w 3270095"/>
              <a:gd name="connsiteY92" fmla="*/ 1827871 h 2488581"/>
              <a:gd name="connsiteX93" fmla="*/ 404232 w 3270095"/>
              <a:gd name="connsiteY93" fmla="*/ 1869688 h 2488581"/>
              <a:gd name="connsiteX94" fmla="*/ 370778 w 3270095"/>
              <a:gd name="connsiteY94" fmla="*/ 1900354 h 2488581"/>
              <a:gd name="connsiteX95" fmla="*/ 317810 w 3270095"/>
              <a:gd name="connsiteY95" fmla="*/ 1942171 h 2488581"/>
              <a:gd name="connsiteX96" fmla="*/ 287144 w 3270095"/>
              <a:gd name="connsiteY96" fmla="*/ 1961685 h 2488581"/>
              <a:gd name="connsiteX97" fmla="*/ 264841 w 3270095"/>
              <a:gd name="connsiteY97" fmla="*/ 2023017 h 2488581"/>
              <a:gd name="connsiteX98" fmla="*/ 239751 w 3270095"/>
              <a:gd name="connsiteY98" fmla="*/ 2070410 h 2488581"/>
              <a:gd name="connsiteX99" fmla="*/ 217449 w 3270095"/>
              <a:gd name="connsiteY99" fmla="*/ 2128954 h 2488581"/>
              <a:gd name="connsiteX100" fmla="*/ 197934 w 3270095"/>
              <a:gd name="connsiteY100" fmla="*/ 2151256 h 2488581"/>
              <a:gd name="connsiteX101" fmla="*/ 153329 w 3270095"/>
              <a:gd name="connsiteY101" fmla="*/ 2195861 h 2488581"/>
              <a:gd name="connsiteX102" fmla="*/ 122663 w 3270095"/>
              <a:gd name="connsiteY102" fmla="*/ 2220951 h 2488581"/>
              <a:gd name="connsiteX103" fmla="*/ 114300 w 3270095"/>
              <a:gd name="connsiteY103" fmla="*/ 2254405 h 2488581"/>
              <a:gd name="connsiteX104" fmla="*/ 111512 w 3270095"/>
              <a:gd name="connsiteY104" fmla="*/ 2312949 h 2488581"/>
              <a:gd name="connsiteX105" fmla="*/ 94785 w 3270095"/>
              <a:gd name="connsiteY105" fmla="*/ 2377068 h 2488581"/>
              <a:gd name="connsiteX106" fmla="*/ 44605 w 3270095"/>
              <a:gd name="connsiteY106" fmla="*/ 2463490 h 2488581"/>
              <a:gd name="connsiteX107" fmla="*/ 0 w 3270095"/>
              <a:gd name="connsiteY107" fmla="*/ 2488581 h 2488581"/>
              <a:gd name="connsiteX0" fmla="*/ 3100039 w 3270095"/>
              <a:gd name="connsiteY0" fmla="*/ 1119768 h 2488581"/>
              <a:gd name="connsiteX1" fmla="*/ 3144644 w 3270095"/>
              <a:gd name="connsiteY1" fmla="*/ 1086315 h 2488581"/>
              <a:gd name="connsiteX2" fmla="*/ 3197612 w 3270095"/>
              <a:gd name="connsiteY2" fmla="*/ 1091890 h 2488581"/>
              <a:gd name="connsiteX3" fmla="*/ 3211551 w 3270095"/>
              <a:gd name="connsiteY3" fmla="*/ 1080739 h 2488581"/>
              <a:gd name="connsiteX4" fmla="*/ 3236641 w 3270095"/>
              <a:gd name="connsiteY4" fmla="*/ 1044498 h 2488581"/>
              <a:gd name="connsiteX5" fmla="*/ 3256156 w 3270095"/>
              <a:gd name="connsiteY5" fmla="*/ 1013832 h 2488581"/>
              <a:gd name="connsiteX6" fmla="*/ 3264520 w 3270095"/>
              <a:gd name="connsiteY6" fmla="*/ 952500 h 2488581"/>
              <a:gd name="connsiteX7" fmla="*/ 3242217 w 3270095"/>
              <a:gd name="connsiteY7" fmla="*/ 896744 h 2488581"/>
              <a:gd name="connsiteX8" fmla="*/ 3228278 w 3270095"/>
              <a:gd name="connsiteY8" fmla="*/ 854927 h 2488581"/>
              <a:gd name="connsiteX9" fmla="*/ 3242217 w 3270095"/>
              <a:gd name="connsiteY9" fmla="*/ 793595 h 2488581"/>
              <a:gd name="connsiteX10" fmla="*/ 3267307 w 3270095"/>
              <a:gd name="connsiteY10" fmla="*/ 748990 h 2488581"/>
              <a:gd name="connsiteX11" fmla="*/ 3258944 w 3270095"/>
              <a:gd name="connsiteY11" fmla="*/ 687659 h 2488581"/>
              <a:gd name="connsiteX12" fmla="*/ 3239429 w 3270095"/>
              <a:gd name="connsiteY12" fmla="*/ 623539 h 2488581"/>
              <a:gd name="connsiteX13" fmla="*/ 3223554 w 3270095"/>
              <a:gd name="connsiteY13" fmla="*/ 574085 h 2488581"/>
              <a:gd name="connsiteX14" fmla="*/ 3223554 w 3270095"/>
              <a:gd name="connsiteY14" fmla="*/ 571145 h 2488581"/>
              <a:gd name="connsiteX15" fmla="*/ 3189249 w 3270095"/>
              <a:gd name="connsiteY15" fmla="*/ 534329 h 2488581"/>
              <a:gd name="connsiteX16" fmla="*/ 3133493 w 3270095"/>
              <a:gd name="connsiteY16" fmla="*/ 500876 h 2488581"/>
              <a:gd name="connsiteX17" fmla="*/ 3077737 w 3270095"/>
              <a:gd name="connsiteY17" fmla="*/ 464634 h 2488581"/>
              <a:gd name="connsiteX18" fmla="*/ 3055434 w 3270095"/>
              <a:gd name="connsiteY18" fmla="*/ 442332 h 2488581"/>
              <a:gd name="connsiteX19" fmla="*/ 3002466 w 3270095"/>
              <a:gd name="connsiteY19" fmla="*/ 464634 h 2488581"/>
              <a:gd name="connsiteX20" fmla="*/ 2974588 w 3270095"/>
              <a:gd name="connsiteY20" fmla="*/ 478573 h 2488581"/>
              <a:gd name="connsiteX21" fmla="*/ 2938346 w 3270095"/>
              <a:gd name="connsiteY21" fmla="*/ 447907 h 2488581"/>
              <a:gd name="connsiteX22" fmla="*/ 2882590 w 3270095"/>
              <a:gd name="connsiteY22" fmla="*/ 442332 h 2488581"/>
              <a:gd name="connsiteX23" fmla="*/ 2832410 w 3270095"/>
              <a:gd name="connsiteY23" fmla="*/ 439544 h 2488581"/>
              <a:gd name="connsiteX24" fmla="*/ 2801744 w 3270095"/>
              <a:gd name="connsiteY24" fmla="*/ 414454 h 2488581"/>
              <a:gd name="connsiteX25" fmla="*/ 2737624 w 3270095"/>
              <a:gd name="connsiteY25" fmla="*/ 372637 h 2488581"/>
              <a:gd name="connsiteX26" fmla="*/ 2687444 w 3270095"/>
              <a:gd name="connsiteY26" fmla="*/ 341971 h 2488581"/>
              <a:gd name="connsiteX27" fmla="*/ 2631688 w 3270095"/>
              <a:gd name="connsiteY27" fmla="*/ 316881 h 2488581"/>
              <a:gd name="connsiteX28" fmla="*/ 2556417 w 3270095"/>
              <a:gd name="connsiteY28" fmla="*/ 277851 h 2488581"/>
              <a:gd name="connsiteX29" fmla="*/ 2520176 w 3270095"/>
              <a:gd name="connsiteY29" fmla="*/ 266700 h 2488581"/>
              <a:gd name="connsiteX30" fmla="*/ 2436541 w 3270095"/>
              <a:gd name="connsiteY30" fmla="*/ 255549 h 2488581"/>
              <a:gd name="connsiteX31" fmla="*/ 2369634 w 3270095"/>
              <a:gd name="connsiteY31" fmla="*/ 286215 h 2488581"/>
              <a:gd name="connsiteX32" fmla="*/ 2316666 w 3270095"/>
              <a:gd name="connsiteY32" fmla="*/ 280639 h 2488581"/>
              <a:gd name="connsiteX33" fmla="*/ 2280424 w 3270095"/>
              <a:gd name="connsiteY33" fmla="*/ 258337 h 2488581"/>
              <a:gd name="connsiteX34" fmla="*/ 2210729 w 3270095"/>
              <a:gd name="connsiteY34" fmla="*/ 258337 h 2488581"/>
              <a:gd name="connsiteX35" fmla="*/ 2138246 w 3270095"/>
              <a:gd name="connsiteY35" fmla="*/ 280639 h 2488581"/>
              <a:gd name="connsiteX36" fmla="*/ 2102005 w 3270095"/>
              <a:gd name="connsiteY36" fmla="*/ 289003 h 2488581"/>
              <a:gd name="connsiteX37" fmla="*/ 2040673 w 3270095"/>
              <a:gd name="connsiteY37" fmla="*/ 283427 h 2488581"/>
              <a:gd name="connsiteX38" fmla="*/ 1979341 w 3270095"/>
              <a:gd name="connsiteY38" fmla="*/ 261125 h 2488581"/>
              <a:gd name="connsiteX39" fmla="*/ 1870617 w 3270095"/>
              <a:gd name="connsiteY39" fmla="*/ 261125 h 2488581"/>
              <a:gd name="connsiteX40" fmla="*/ 1814861 w 3270095"/>
              <a:gd name="connsiteY40" fmla="*/ 230459 h 2488581"/>
              <a:gd name="connsiteX41" fmla="*/ 1778620 w 3270095"/>
              <a:gd name="connsiteY41" fmla="*/ 227671 h 2488581"/>
              <a:gd name="connsiteX42" fmla="*/ 1717288 w 3270095"/>
              <a:gd name="connsiteY42" fmla="*/ 194217 h 2488581"/>
              <a:gd name="connsiteX43" fmla="*/ 1681046 w 3270095"/>
              <a:gd name="connsiteY43" fmla="*/ 160764 h 2488581"/>
              <a:gd name="connsiteX44" fmla="*/ 1625290 w 3270095"/>
              <a:gd name="connsiteY44" fmla="*/ 121734 h 2488581"/>
              <a:gd name="connsiteX45" fmla="*/ 1580685 w 3270095"/>
              <a:gd name="connsiteY45" fmla="*/ 77129 h 2488581"/>
              <a:gd name="connsiteX46" fmla="*/ 1533293 w 3270095"/>
              <a:gd name="connsiteY46" fmla="*/ 35312 h 2488581"/>
              <a:gd name="connsiteX47" fmla="*/ 1405054 w 3270095"/>
              <a:gd name="connsiteY47" fmla="*/ 43676 h 2488581"/>
              <a:gd name="connsiteX48" fmla="*/ 1352085 w 3270095"/>
              <a:gd name="connsiteY48" fmla="*/ 32525 h 2488581"/>
              <a:gd name="connsiteX49" fmla="*/ 1313056 w 3270095"/>
              <a:gd name="connsiteY49" fmla="*/ 7434 h 2488581"/>
              <a:gd name="connsiteX50" fmla="*/ 1257300 w 3270095"/>
              <a:gd name="connsiteY50" fmla="*/ 1859 h 2488581"/>
              <a:gd name="connsiteX51" fmla="*/ 1201544 w 3270095"/>
              <a:gd name="connsiteY51" fmla="*/ 18585 h 2488581"/>
              <a:gd name="connsiteX52" fmla="*/ 1137424 w 3270095"/>
              <a:gd name="connsiteY52" fmla="*/ 46464 h 2488581"/>
              <a:gd name="connsiteX53" fmla="*/ 1078880 w 3270095"/>
              <a:gd name="connsiteY53" fmla="*/ 68766 h 2488581"/>
              <a:gd name="connsiteX54" fmla="*/ 1039851 w 3270095"/>
              <a:gd name="connsiteY54" fmla="*/ 105007 h 2488581"/>
              <a:gd name="connsiteX55" fmla="*/ 1006398 w 3270095"/>
              <a:gd name="connsiteY55" fmla="*/ 135673 h 2488581"/>
              <a:gd name="connsiteX56" fmla="*/ 970156 w 3270095"/>
              <a:gd name="connsiteY56" fmla="*/ 152400 h 2488581"/>
              <a:gd name="connsiteX57" fmla="*/ 933915 w 3270095"/>
              <a:gd name="connsiteY57" fmla="*/ 166339 h 2488581"/>
              <a:gd name="connsiteX58" fmla="*/ 880946 w 3270095"/>
              <a:gd name="connsiteY58" fmla="*/ 205368 h 2488581"/>
              <a:gd name="connsiteX59" fmla="*/ 853068 w 3270095"/>
              <a:gd name="connsiteY59" fmla="*/ 222095 h 2488581"/>
              <a:gd name="connsiteX60" fmla="*/ 833554 w 3270095"/>
              <a:gd name="connsiteY60" fmla="*/ 263912 h 2488581"/>
              <a:gd name="connsiteX61" fmla="*/ 811251 w 3270095"/>
              <a:gd name="connsiteY61" fmla="*/ 302942 h 2488581"/>
              <a:gd name="connsiteX62" fmla="*/ 814039 w 3270095"/>
              <a:gd name="connsiteY62" fmla="*/ 339183 h 2488581"/>
              <a:gd name="connsiteX63" fmla="*/ 822402 w 3270095"/>
              <a:gd name="connsiteY63" fmla="*/ 375425 h 2488581"/>
              <a:gd name="connsiteX64" fmla="*/ 777798 w 3270095"/>
              <a:gd name="connsiteY64" fmla="*/ 392151 h 2488581"/>
              <a:gd name="connsiteX65" fmla="*/ 738768 w 3270095"/>
              <a:gd name="connsiteY65" fmla="*/ 431181 h 2488581"/>
              <a:gd name="connsiteX66" fmla="*/ 710890 w 3270095"/>
              <a:gd name="connsiteY66" fmla="*/ 470210 h 2488581"/>
              <a:gd name="connsiteX67" fmla="*/ 663498 w 3270095"/>
              <a:gd name="connsiteY67" fmla="*/ 520390 h 2488581"/>
              <a:gd name="connsiteX68" fmla="*/ 621680 w 3270095"/>
              <a:gd name="connsiteY68" fmla="*/ 564995 h 2488581"/>
              <a:gd name="connsiteX69" fmla="*/ 599378 w 3270095"/>
              <a:gd name="connsiteY69" fmla="*/ 587298 h 2488581"/>
              <a:gd name="connsiteX70" fmla="*/ 565924 w 3270095"/>
              <a:gd name="connsiteY70" fmla="*/ 643054 h 2488581"/>
              <a:gd name="connsiteX71" fmla="*/ 554773 w 3270095"/>
              <a:gd name="connsiteY71" fmla="*/ 662568 h 2488581"/>
              <a:gd name="connsiteX72" fmla="*/ 554773 w 3270095"/>
              <a:gd name="connsiteY72" fmla="*/ 693234 h 2488581"/>
              <a:gd name="connsiteX73" fmla="*/ 585439 w 3270095"/>
              <a:gd name="connsiteY73" fmla="*/ 813110 h 2488581"/>
              <a:gd name="connsiteX74" fmla="*/ 577076 w 3270095"/>
              <a:gd name="connsiteY74" fmla="*/ 866078 h 2488581"/>
              <a:gd name="connsiteX75" fmla="*/ 602166 w 3270095"/>
              <a:gd name="connsiteY75" fmla="*/ 907895 h 2488581"/>
              <a:gd name="connsiteX76" fmla="*/ 624468 w 3270095"/>
              <a:gd name="connsiteY76" fmla="*/ 999893 h 2488581"/>
              <a:gd name="connsiteX77" fmla="*/ 624468 w 3270095"/>
              <a:gd name="connsiteY77" fmla="*/ 1072376 h 2488581"/>
              <a:gd name="connsiteX78" fmla="*/ 607741 w 3270095"/>
              <a:gd name="connsiteY78" fmla="*/ 1133707 h 2488581"/>
              <a:gd name="connsiteX79" fmla="*/ 602166 w 3270095"/>
              <a:gd name="connsiteY79" fmla="*/ 1189464 h 2488581"/>
              <a:gd name="connsiteX80" fmla="*/ 607741 w 3270095"/>
              <a:gd name="connsiteY80" fmla="*/ 1225705 h 2488581"/>
              <a:gd name="connsiteX81" fmla="*/ 618893 w 3270095"/>
              <a:gd name="connsiteY81" fmla="*/ 1320490 h 2488581"/>
              <a:gd name="connsiteX82" fmla="*/ 616105 w 3270095"/>
              <a:gd name="connsiteY82" fmla="*/ 1387398 h 2488581"/>
              <a:gd name="connsiteX83" fmla="*/ 588227 w 3270095"/>
              <a:gd name="connsiteY83" fmla="*/ 1454305 h 2488581"/>
              <a:gd name="connsiteX84" fmla="*/ 549198 w 3270095"/>
              <a:gd name="connsiteY84" fmla="*/ 1501698 h 2488581"/>
              <a:gd name="connsiteX85" fmla="*/ 515744 w 3270095"/>
              <a:gd name="connsiteY85" fmla="*/ 1535151 h 2488581"/>
              <a:gd name="connsiteX86" fmla="*/ 487866 w 3270095"/>
              <a:gd name="connsiteY86" fmla="*/ 1568605 h 2488581"/>
              <a:gd name="connsiteX87" fmla="*/ 496229 w 3270095"/>
              <a:gd name="connsiteY87" fmla="*/ 1607634 h 2488581"/>
              <a:gd name="connsiteX88" fmla="*/ 457200 w 3270095"/>
              <a:gd name="connsiteY88" fmla="*/ 1674542 h 2488581"/>
              <a:gd name="connsiteX89" fmla="*/ 457200 w 3270095"/>
              <a:gd name="connsiteY89" fmla="*/ 1707995 h 2488581"/>
              <a:gd name="connsiteX90" fmla="*/ 454412 w 3270095"/>
              <a:gd name="connsiteY90" fmla="*/ 1760964 h 2488581"/>
              <a:gd name="connsiteX91" fmla="*/ 432110 w 3270095"/>
              <a:gd name="connsiteY91" fmla="*/ 1827871 h 2488581"/>
              <a:gd name="connsiteX92" fmla="*/ 404232 w 3270095"/>
              <a:gd name="connsiteY92" fmla="*/ 1869688 h 2488581"/>
              <a:gd name="connsiteX93" fmla="*/ 370778 w 3270095"/>
              <a:gd name="connsiteY93" fmla="*/ 1900354 h 2488581"/>
              <a:gd name="connsiteX94" fmla="*/ 317810 w 3270095"/>
              <a:gd name="connsiteY94" fmla="*/ 1942171 h 2488581"/>
              <a:gd name="connsiteX95" fmla="*/ 287144 w 3270095"/>
              <a:gd name="connsiteY95" fmla="*/ 1961685 h 2488581"/>
              <a:gd name="connsiteX96" fmla="*/ 264841 w 3270095"/>
              <a:gd name="connsiteY96" fmla="*/ 2023017 h 2488581"/>
              <a:gd name="connsiteX97" fmla="*/ 239751 w 3270095"/>
              <a:gd name="connsiteY97" fmla="*/ 2070410 h 2488581"/>
              <a:gd name="connsiteX98" fmla="*/ 217449 w 3270095"/>
              <a:gd name="connsiteY98" fmla="*/ 2128954 h 2488581"/>
              <a:gd name="connsiteX99" fmla="*/ 197934 w 3270095"/>
              <a:gd name="connsiteY99" fmla="*/ 2151256 h 2488581"/>
              <a:gd name="connsiteX100" fmla="*/ 153329 w 3270095"/>
              <a:gd name="connsiteY100" fmla="*/ 2195861 h 2488581"/>
              <a:gd name="connsiteX101" fmla="*/ 122663 w 3270095"/>
              <a:gd name="connsiteY101" fmla="*/ 2220951 h 2488581"/>
              <a:gd name="connsiteX102" fmla="*/ 114300 w 3270095"/>
              <a:gd name="connsiteY102" fmla="*/ 2254405 h 2488581"/>
              <a:gd name="connsiteX103" fmla="*/ 111512 w 3270095"/>
              <a:gd name="connsiteY103" fmla="*/ 2312949 h 2488581"/>
              <a:gd name="connsiteX104" fmla="*/ 94785 w 3270095"/>
              <a:gd name="connsiteY104" fmla="*/ 2377068 h 2488581"/>
              <a:gd name="connsiteX105" fmla="*/ 44605 w 3270095"/>
              <a:gd name="connsiteY105" fmla="*/ 2463490 h 2488581"/>
              <a:gd name="connsiteX106" fmla="*/ 0 w 3270095"/>
              <a:gd name="connsiteY106" fmla="*/ 2488581 h 2488581"/>
              <a:gd name="connsiteX0" fmla="*/ 3144644 w 3270095"/>
              <a:gd name="connsiteY0" fmla="*/ 1086315 h 2488581"/>
              <a:gd name="connsiteX1" fmla="*/ 3197612 w 3270095"/>
              <a:gd name="connsiteY1" fmla="*/ 1091890 h 2488581"/>
              <a:gd name="connsiteX2" fmla="*/ 3211551 w 3270095"/>
              <a:gd name="connsiteY2" fmla="*/ 1080739 h 2488581"/>
              <a:gd name="connsiteX3" fmla="*/ 3236641 w 3270095"/>
              <a:gd name="connsiteY3" fmla="*/ 1044498 h 2488581"/>
              <a:gd name="connsiteX4" fmla="*/ 3256156 w 3270095"/>
              <a:gd name="connsiteY4" fmla="*/ 1013832 h 2488581"/>
              <a:gd name="connsiteX5" fmla="*/ 3264520 w 3270095"/>
              <a:gd name="connsiteY5" fmla="*/ 952500 h 2488581"/>
              <a:gd name="connsiteX6" fmla="*/ 3242217 w 3270095"/>
              <a:gd name="connsiteY6" fmla="*/ 896744 h 2488581"/>
              <a:gd name="connsiteX7" fmla="*/ 3228278 w 3270095"/>
              <a:gd name="connsiteY7" fmla="*/ 854927 h 2488581"/>
              <a:gd name="connsiteX8" fmla="*/ 3242217 w 3270095"/>
              <a:gd name="connsiteY8" fmla="*/ 793595 h 2488581"/>
              <a:gd name="connsiteX9" fmla="*/ 3267307 w 3270095"/>
              <a:gd name="connsiteY9" fmla="*/ 748990 h 2488581"/>
              <a:gd name="connsiteX10" fmla="*/ 3258944 w 3270095"/>
              <a:gd name="connsiteY10" fmla="*/ 687659 h 2488581"/>
              <a:gd name="connsiteX11" fmla="*/ 3239429 w 3270095"/>
              <a:gd name="connsiteY11" fmla="*/ 623539 h 2488581"/>
              <a:gd name="connsiteX12" fmla="*/ 3223554 w 3270095"/>
              <a:gd name="connsiteY12" fmla="*/ 574085 h 2488581"/>
              <a:gd name="connsiteX13" fmla="*/ 3223554 w 3270095"/>
              <a:gd name="connsiteY13" fmla="*/ 571145 h 2488581"/>
              <a:gd name="connsiteX14" fmla="*/ 3189249 w 3270095"/>
              <a:gd name="connsiteY14" fmla="*/ 534329 h 2488581"/>
              <a:gd name="connsiteX15" fmla="*/ 3133493 w 3270095"/>
              <a:gd name="connsiteY15" fmla="*/ 500876 h 2488581"/>
              <a:gd name="connsiteX16" fmla="*/ 3077737 w 3270095"/>
              <a:gd name="connsiteY16" fmla="*/ 464634 h 2488581"/>
              <a:gd name="connsiteX17" fmla="*/ 3055434 w 3270095"/>
              <a:gd name="connsiteY17" fmla="*/ 442332 h 2488581"/>
              <a:gd name="connsiteX18" fmla="*/ 3002466 w 3270095"/>
              <a:gd name="connsiteY18" fmla="*/ 464634 h 2488581"/>
              <a:gd name="connsiteX19" fmla="*/ 2974588 w 3270095"/>
              <a:gd name="connsiteY19" fmla="*/ 478573 h 2488581"/>
              <a:gd name="connsiteX20" fmla="*/ 2938346 w 3270095"/>
              <a:gd name="connsiteY20" fmla="*/ 447907 h 2488581"/>
              <a:gd name="connsiteX21" fmla="*/ 2882590 w 3270095"/>
              <a:gd name="connsiteY21" fmla="*/ 442332 h 2488581"/>
              <a:gd name="connsiteX22" fmla="*/ 2832410 w 3270095"/>
              <a:gd name="connsiteY22" fmla="*/ 439544 h 2488581"/>
              <a:gd name="connsiteX23" fmla="*/ 2801744 w 3270095"/>
              <a:gd name="connsiteY23" fmla="*/ 414454 h 2488581"/>
              <a:gd name="connsiteX24" fmla="*/ 2737624 w 3270095"/>
              <a:gd name="connsiteY24" fmla="*/ 372637 h 2488581"/>
              <a:gd name="connsiteX25" fmla="*/ 2687444 w 3270095"/>
              <a:gd name="connsiteY25" fmla="*/ 341971 h 2488581"/>
              <a:gd name="connsiteX26" fmla="*/ 2631688 w 3270095"/>
              <a:gd name="connsiteY26" fmla="*/ 316881 h 2488581"/>
              <a:gd name="connsiteX27" fmla="*/ 2556417 w 3270095"/>
              <a:gd name="connsiteY27" fmla="*/ 277851 h 2488581"/>
              <a:gd name="connsiteX28" fmla="*/ 2520176 w 3270095"/>
              <a:gd name="connsiteY28" fmla="*/ 266700 h 2488581"/>
              <a:gd name="connsiteX29" fmla="*/ 2436541 w 3270095"/>
              <a:gd name="connsiteY29" fmla="*/ 255549 h 2488581"/>
              <a:gd name="connsiteX30" fmla="*/ 2369634 w 3270095"/>
              <a:gd name="connsiteY30" fmla="*/ 286215 h 2488581"/>
              <a:gd name="connsiteX31" fmla="*/ 2316666 w 3270095"/>
              <a:gd name="connsiteY31" fmla="*/ 280639 h 2488581"/>
              <a:gd name="connsiteX32" fmla="*/ 2280424 w 3270095"/>
              <a:gd name="connsiteY32" fmla="*/ 258337 h 2488581"/>
              <a:gd name="connsiteX33" fmla="*/ 2210729 w 3270095"/>
              <a:gd name="connsiteY33" fmla="*/ 258337 h 2488581"/>
              <a:gd name="connsiteX34" fmla="*/ 2138246 w 3270095"/>
              <a:gd name="connsiteY34" fmla="*/ 280639 h 2488581"/>
              <a:gd name="connsiteX35" fmla="*/ 2102005 w 3270095"/>
              <a:gd name="connsiteY35" fmla="*/ 289003 h 2488581"/>
              <a:gd name="connsiteX36" fmla="*/ 2040673 w 3270095"/>
              <a:gd name="connsiteY36" fmla="*/ 283427 h 2488581"/>
              <a:gd name="connsiteX37" fmla="*/ 1979341 w 3270095"/>
              <a:gd name="connsiteY37" fmla="*/ 261125 h 2488581"/>
              <a:gd name="connsiteX38" fmla="*/ 1870617 w 3270095"/>
              <a:gd name="connsiteY38" fmla="*/ 261125 h 2488581"/>
              <a:gd name="connsiteX39" fmla="*/ 1814861 w 3270095"/>
              <a:gd name="connsiteY39" fmla="*/ 230459 h 2488581"/>
              <a:gd name="connsiteX40" fmla="*/ 1778620 w 3270095"/>
              <a:gd name="connsiteY40" fmla="*/ 227671 h 2488581"/>
              <a:gd name="connsiteX41" fmla="*/ 1717288 w 3270095"/>
              <a:gd name="connsiteY41" fmla="*/ 194217 h 2488581"/>
              <a:gd name="connsiteX42" fmla="*/ 1681046 w 3270095"/>
              <a:gd name="connsiteY42" fmla="*/ 160764 h 2488581"/>
              <a:gd name="connsiteX43" fmla="*/ 1625290 w 3270095"/>
              <a:gd name="connsiteY43" fmla="*/ 121734 h 2488581"/>
              <a:gd name="connsiteX44" fmla="*/ 1580685 w 3270095"/>
              <a:gd name="connsiteY44" fmla="*/ 77129 h 2488581"/>
              <a:gd name="connsiteX45" fmla="*/ 1533293 w 3270095"/>
              <a:gd name="connsiteY45" fmla="*/ 35312 h 2488581"/>
              <a:gd name="connsiteX46" fmla="*/ 1405054 w 3270095"/>
              <a:gd name="connsiteY46" fmla="*/ 43676 h 2488581"/>
              <a:gd name="connsiteX47" fmla="*/ 1352085 w 3270095"/>
              <a:gd name="connsiteY47" fmla="*/ 32525 h 2488581"/>
              <a:gd name="connsiteX48" fmla="*/ 1313056 w 3270095"/>
              <a:gd name="connsiteY48" fmla="*/ 7434 h 2488581"/>
              <a:gd name="connsiteX49" fmla="*/ 1257300 w 3270095"/>
              <a:gd name="connsiteY49" fmla="*/ 1859 h 2488581"/>
              <a:gd name="connsiteX50" fmla="*/ 1201544 w 3270095"/>
              <a:gd name="connsiteY50" fmla="*/ 18585 h 2488581"/>
              <a:gd name="connsiteX51" fmla="*/ 1137424 w 3270095"/>
              <a:gd name="connsiteY51" fmla="*/ 46464 h 2488581"/>
              <a:gd name="connsiteX52" fmla="*/ 1078880 w 3270095"/>
              <a:gd name="connsiteY52" fmla="*/ 68766 h 2488581"/>
              <a:gd name="connsiteX53" fmla="*/ 1039851 w 3270095"/>
              <a:gd name="connsiteY53" fmla="*/ 105007 h 2488581"/>
              <a:gd name="connsiteX54" fmla="*/ 1006398 w 3270095"/>
              <a:gd name="connsiteY54" fmla="*/ 135673 h 2488581"/>
              <a:gd name="connsiteX55" fmla="*/ 970156 w 3270095"/>
              <a:gd name="connsiteY55" fmla="*/ 152400 h 2488581"/>
              <a:gd name="connsiteX56" fmla="*/ 933915 w 3270095"/>
              <a:gd name="connsiteY56" fmla="*/ 166339 h 2488581"/>
              <a:gd name="connsiteX57" fmla="*/ 880946 w 3270095"/>
              <a:gd name="connsiteY57" fmla="*/ 205368 h 2488581"/>
              <a:gd name="connsiteX58" fmla="*/ 853068 w 3270095"/>
              <a:gd name="connsiteY58" fmla="*/ 222095 h 2488581"/>
              <a:gd name="connsiteX59" fmla="*/ 833554 w 3270095"/>
              <a:gd name="connsiteY59" fmla="*/ 263912 h 2488581"/>
              <a:gd name="connsiteX60" fmla="*/ 811251 w 3270095"/>
              <a:gd name="connsiteY60" fmla="*/ 302942 h 2488581"/>
              <a:gd name="connsiteX61" fmla="*/ 814039 w 3270095"/>
              <a:gd name="connsiteY61" fmla="*/ 339183 h 2488581"/>
              <a:gd name="connsiteX62" fmla="*/ 822402 w 3270095"/>
              <a:gd name="connsiteY62" fmla="*/ 375425 h 2488581"/>
              <a:gd name="connsiteX63" fmla="*/ 777798 w 3270095"/>
              <a:gd name="connsiteY63" fmla="*/ 392151 h 2488581"/>
              <a:gd name="connsiteX64" fmla="*/ 738768 w 3270095"/>
              <a:gd name="connsiteY64" fmla="*/ 431181 h 2488581"/>
              <a:gd name="connsiteX65" fmla="*/ 710890 w 3270095"/>
              <a:gd name="connsiteY65" fmla="*/ 470210 h 2488581"/>
              <a:gd name="connsiteX66" fmla="*/ 663498 w 3270095"/>
              <a:gd name="connsiteY66" fmla="*/ 520390 h 2488581"/>
              <a:gd name="connsiteX67" fmla="*/ 621680 w 3270095"/>
              <a:gd name="connsiteY67" fmla="*/ 564995 h 2488581"/>
              <a:gd name="connsiteX68" fmla="*/ 599378 w 3270095"/>
              <a:gd name="connsiteY68" fmla="*/ 587298 h 2488581"/>
              <a:gd name="connsiteX69" fmla="*/ 565924 w 3270095"/>
              <a:gd name="connsiteY69" fmla="*/ 643054 h 2488581"/>
              <a:gd name="connsiteX70" fmla="*/ 554773 w 3270095"/>
              <a:gd name="connsiteY70" fmla="*/ 662568 h 2488581"/>
              <a:gd name="connsiteX71" fmla="*/ 554773 w 3270095"/>
              <a:gd name="connsiteY71" fmla="*/ 693234 h 2488581"/>
              <a:gd name="connsiteX72" fmla="*/ 585439 w 3270095"/>
              <a:gd name="connsiteY72" fmla="*/ 813110 h 2488581"/>
              <a:gd name="connsiteX73" fmla="*/ 577076 w 3270095"/>
              <a:gd name="connsiteY73" fmla="*/ 866078 h 2488581"/>
              <a:gd name="connsiteX74" fmla="*/ 602166 w 3270095"/>
              <a:gd name="connsiteY74" fmla="*/ 907895 h 2488581"/>
              <a:gd name="connsiteX75" fmla="*/ 624468 w 3270095"/>
              <a:gd name="connsiteY75" fmla="*/ 999893 h 2488581"/>
              <a:gd name="connsiteX76" fmla="*/ 624468 w 3270095"/>
              <a:gd name="connsiteY76" fmla="*/ 1072376 h 2488581"/>
              <a:gd name="connsiteX77" fmla="*/ 607741 w 3270095"/>
              <a:gd name="connsiteY77" fmla="*/ 1133707 h 2488581"/>
              <a:gd name="connsiteX78" fmla="*/ 602166 w 3270095"/>
              <a:gd name="connsiteY78" fmla="*/ 1189464 h 2488581"/>
              <a:gd name="connsiteX79" fmla="*/ 607741 w 3270095"/>
              <a:gd name="connsiteY79" fmla="*/ 1225705 h 2488581"/>
              <a:gd name="connsiteX80" fmla="*/ 618893 w 3270095"/>
              <a:gd name="connsiteY80" fmla="*/ 1320490 h 2488581"/>
              <a:gd name="connsiteX81" fmla="*/ 616105 w 3270095"/>
              <a:gd name="connsiteY81" fmla="*/ 1387398 h 2488581"/>
              <a:gd name="connsiteX82" fmla="*/ 588227 w 3270095"/>
              <a:gd name="connsiteY82" fmla="*/ 1454305 h 2488581"/>
              <a:gd name="connsiteX83" fmla="*/ 549198 w 3270095"/>
              <a:gd name="connsiteY83" fmla="*/ 1501698 h 2488581"/>
              <a:gd name="connsiteX84" fmla="*/ 515744 w 3270095"/>
              <a:gd name="connsiteY84" fmla="*/ 1535151 h 2488581"/>
              <a:gd name="connsiteX85" fmla="*/ 487866 w 3270095"/>
              <a:gd name="connsiteY85" fmla="*/ 1568605 h 2488581"/>
              <a:gd name="connsiteX86" fmla="*/ 496229 w 3270095"/>
              <a:gd name="connsiteY86" fmla="*/ 1607634 h 2488581"/>
              <a:gd name="connsiteX87" fmla="*/ 457200 w 3270095"/>
              <a:gd name="connsiteY87" fmla="*/ 1674542 h 2488581"/>
              <a:gd name="connsiteX88" fmla="*/ 457200 w 3270095"/>
              <a:gd name="connsiteY88" fmla="*/ 1707995 h 2488581"/>
              <a:gd name="connsiteX89" fmla="*/ 454412 w 3270095"/>
              <a:gd name="connsiteY89" fmla="*/ 1760964 h 2488581"/>
              <a:gd name="connsiteX90" fmla="*/ 432110 w 3270095"/>
              <a:gd name="connsiteY90" fmla="*/ 1827871 h 2488581"/>
              <a:gd name="connsiteX91" fmla="*/ 404232 w 3270095"/>
              <a:gd name="connsiteY91" fmla="*/ 1869688 h 2488581"/>
              <a:gd name="connsiteX92" fmla="*/ 370778 w 3270095"/>
              <a:gd name="connsiteY92" fmla="*/ 1900354 h 2488581"/>
              <a:gd name="connsiteX93" fmla="*/ 317810 w 3270095"/>
              <a:gd name="connsiteY93" fmla="*/ 1942171 h 2488581"/>
              <a:gd name="connsiteX94" fmla="*/ 287144 w 3270095"/>
              <a:gd name="connsiteY94" fmla="*/ 1961685 h 2488581"/>
              <a:gd name="connsiteX95" fmla="*/ 264841 w 3270095"/>
              <a:gd name="connsiteY95" fmla="*/ 2023017 h 2488581"/>
              <a:gd name="connsiteX96" fmla="*/ 239751 w 3270095"/>
              <a:gd name="connsiteY96" fmla="*/ 2070410 h 2488581"/>
              <a:gd name="connsiteX97" fmla="*/ 217449 w 3270095"/>
              <a:gd name="connsiteY97" fmla="*/ 2128954 h 2488581"/>
              <a:gd name="connsiteX98" fmla="*/ 197934 w 3270095"/>
              <a:gd name="connsiteY98" fmla="*/ 2151256 h 2488581"/>
              <a:gd name="connsiteX99" fmla="*/ 153329 w 3270095"/>
              <a:gd name="connsiteY99" fmla="*/ 2195861 h 2488581"/>
              <a:gd name="connsiteX100" fmla="*/ 122663 w 3270095"/>
              <a:gd name="connsiteY100" fmla="*/ 2220951 h 2488581"/>
              <a:gd name="connsiteX101" fmla="*/ 114300 w 3270095"/>
              <a:gd name="connsiteY101" fmla="*/ 2254405 h 2488581"/>
              <a:gd name="connsiteX102" fmla="*/ 111512 w 3270095"/>
              <a:gd name="connsiteY102" fmla="*/ 2312949 h 2488581"/>
              <a:gd name="connsiteX103" fmla="*/ 94785 w 3270095"/>
              <a:gd name="connsiteY103" fmla="*/ 2377068 h 2488581"/>
              <a:gd name="connsiteX104" fmla="*/ 44605 w 3270095"/>
              <a:gd name="connsiteY104" fmla="*/ 2463490 h 2488581"/>
              <a:gd name="connsiteX105" fmla="*/ 0 w 3270095"/>
              <a:gd name="connsiteY105" fmla="*/ 2488581 h 2488581"/>
              <a:gd name="connsiteX0" fmla="*/ 3197612 w 3270095"/>
              <a:gd name="connsiteY0" fmla="*/ 1091890 h 2488581"/>
              <a:gd name="connsiteX1" fmla="*/ 3211551 w 3270095"/>
              <a:gd name="connsiteY1" fmla="*/ 1080739 h 2488581"/>
              <a:gd name="connsiteX2" fmla="*/ 3236641 w 3270095"/>
              <a:gd name="connsiteY2" fmla="*/ 1044498 h 2488581"/>
              <a:gd name="connsiteX3" fmla="*/ 3256156 w 3270095"/>
              <a:gd name="connsiteY3" fmla="*/ 1013832 h 2488581"/>
              <a:gd name="connsiteX4" fmla="*/ 3264520 w 3270095"/>
              <a:gd name="connsiteY4" fmla="*/ 952500 h 2488581"/>
              <a:gd name="connsiteX5" fmla="*/ 3242217 w 3270095"/>
              <a:gd name="connsiteY5" fmla="*/ 896744 h 2488581"/>
              <a:gd name="connsiteX6" fmla="*/ 3228278 w 3270095"/>
              <a:gd name="connsiteY6" fmla="*/ 854927 h 2488581"/>
              <a:gd name="connsiteX7" fmla="*/ 3242217 w 3270095"/>
              <a:gd name="connsiteY7" fmla="*/ 793595 h 2488581"/>
              <a:gd name="connsiteX8" fmla="*/ 3267307 w 3270095"/>
              <a:gd name="connsiteY8" fmla="*/ 748990 h 2488581"/>
              <a:gd name="connsiteX9" fmla="*/ 3258944 w 3270095"/>
              <a:gd name="connsiteY9" fmla="*/ 687659 h 2488581"/>
              <a:gd name="connsiteX10" fmla="*/ 3239429 w 3270095"/>
              <a:gd name="connsiteY10" fmla="*/ 623539 h 2488581"/>
              <a:gd name="connsiteX11" fmla="*/ 3223554 w 3270095"/>
              <a:gd name="connsiteY11" fmla="*/ 574085 h 2488581"/>
              <a:gd name="connsiteX12" fmla="*/ 3223554 w 3270095"/>
              <a:gd name="connsiteY12" fmla="*/ 571145 h 2488581"/>
              <a:gd name="connsiteX13" fmla="*/ 3189249 w 3270095"/>
              <a:gd name="connsiteY13" fmla="*/ 534329 h 2488581"/>
              <a:gd name="connsiteX14" fmla="*/ 3133493 w 3270095"/>
              <a:gd name="connsiteY14" fmla="*/ 500876 h 2488581"/>
              <a:gd name="connsiteX15" fmla="*/ 3077737 w 3270095"/>
              <a:gd name="connsiteY15" fmla="*/ 464634 h 2488581"/>
              <a:gd name="connsiteX16" fmla="*/ 3055434 w 3270095"/>
              <a:gd name="connsiteY16" fmla="*/ 442332 h 2488581"/>
              <a:gd name="connsiteX17" fmla="*/ 3002466 w 3270095"/>
              <a:gd name="connsiteY17" fmla="*/ 464634 h 2488581"/>
              <a:gd name="connsiteX18" fmla="*/ 2974588 w 3270095"/>
              <a:gd name="connsiteY18" fmla="*/ 478573 h 2488581"/>
              <a:gd name="connsiteX19" fmla="*/ 2938346 w 3270095"/>
              <a:gd name="connsiteY19" fmla="*/ 447907 h 2488581"/>
              <a:gd name="connsiteX20" fmla="*/ 2882590 w 3270095"/>
              <a:gd name="connsiteY20" fmla="*/ 442332 h 2488581"/>
              <a:gd name="connsiteX21" fmla="*/ 2832410 w 3270095"/>
              <a:gd name="connsiteY21" fmla="*/ 439544 h 2488581"/>
              <a:gd name="connsiteX22" fmla="*/ 2801744 w 3270095"/>
              <a:gd name="connsiteY22" fmla="*/ 414454 h 2488581"/>
              <a:gd name="connsiteX23" fmla="*/ 2737624 w 3270095"/>
              <a:gd name="connsiteY23" fmla="*/ 372637 h 2488581"/>
              <a:gd name="connsiteX24" fmla="*/ 2687444 w 3270095"/>
              <a:gd name="connsiteY24" fmla="*/ 341971 h 2488581"/>
              <a:gd name="connsiteX25" fmla="*/ 2631688 w 3270095"/>
              <a:gd name="connsiteY25" fmla="*/ 316881 h 2488581"/>
              <a:gd name="connsiteX26" fmla="*/ 2556417 w 3270095"/>
              <a:gd name="connsiteY26" fmla="*/ 277851 h 2488581"/>
              <a:gd name="connsiteX27" fmla="*/ 2520176 w 3270095"/>
              <a:gd name="connsiteY27" fmla="*/ 266700 h 2488581"/>
              <a:gd name="connsiteX28" fmla="*/ 2436541 w 3270095"/>
              <a:gd name="connsiteY28" fmla="*/ 255549 h 2488581"/>
              <a:gd name="connsiteX29" fmla="*/ 2369634 w 3270095"/>
              <a:gd name="connsiteY29" fmla="*/ 286215 h 2488581"/>
              <a:gd name="connsiteX30" fmla="*/ 2316666 w 3270095"/>
              <a:gd name="connsiteY30" fmla="*/ 280639 h 2488581"/>
              <a:gd name="connsiteX31" fmla="*/ 2280424 w 3270095"/>
              <a:gd name="connsiteY31" fmla="*/ 258337 h 2488581"/>
              <a:gd name="connsiteX32" fmla="*/ 2210729 w 3270095"/>
              <a:gd name="connsiteY32" fmla="*/ 258337 h 2488581"/>
              <a:gd name="connsiteX33" fmla="*/ 2138246 w 3270095"/>
              <a:gd name="connsiteY33" fmla="*/ 280639 h 2488581"/>
              <a:gd name="connsiteX34" fmla="*/ 2102005 w 3270095"/>
              <a:gd name="connsiteY34" fmla="*/ 289003 h 2488581"/>
              <a:gd name="connsiteX35" fmla="*/ 2040673 w 3270095"/>
              <a:gd name="connsiteY35" fmla="*/ 283427 h 2488581"/>
              <a:gd name="connsiteX36" fmla="*/ 1979341 w 3270095"/>
              <a:gd name="connsiteY36" fmla="*/ 261125 h 2488581"/>
              <a:gd name="connsiteX37" fmla="*/ 1870617 w 3270095"/>
              <a:gd name="connsiteY37" fmla="*/ 261125 h 2488581"/>
              <a:gd name="connsiteX38" fmla="*/ 1814861 w 3270095"/>
              <a:gd name="connsiteY38" fmla="*/ 230459 h 2488581"/>
              <a:gd name="connsiteX39" fmla="*/ 1778620 w 3270095"/>
              <a:gd name="connsiteY39" fmla="*/ 227671 h 2488581"/>
              <a:gd name="connsiteX40" fmla="*/ 1717288 w 3270095"/>
              <a:gd name="connsiteY40" fmla="*/ 194217 h 2488581"/>
              <a:gd name="connsiteX41" fmla="*/ 1681046 w 3270095"/>
              <a:gd name="connsiteY41" fmla="*/ 160764 h 2488581"/>
              <a:gd name="connsiteX42" fmla="*/ 1625290 w 3270095"/>
              <a:gd name="connsiteY42" fmla="*/ 121734 h 2488581"/>
              <a:gd name="connsiteX43" fmla="*/ 1580685 w 3270095"/>
              <a:gd name="connsiteY43" fmla="*/ 77129 h 2488581"/>
              <a:gd name="connsiteX44" fmla="*/ 1533293 w 3270095"/>
              <a:gd name="connsiteY44" fmla="*/ 35312 h 2488581"/>
              <a:gd name="connsiteX45" fmla="*/ 1405054 w 3270095"/>
              <a:gd name="connsiteY45" fmla="*/ 43676 h 2488581"/>
              <a:gd name="connsiteX46" fmla="*/ 1352085 w 3270095"/>
              <a:gd name="connsiteY46" fmla="*/ 32525 h 2488581"/>
              <a:gd name="connsiteX47" fmla="*/ 1313056 w 3270095"/>
              <a:gd name="connsiteY47" fmla="*/ 7434 h 2488581"/>
              <a:gd name="connsiteX48" fmla="*/ 1257300 w 3270095"/>
              <a:gd name="connsiteY48" fmla="*/ 1859 h 2488581"/>
              <a:gd name="connsiteX49" fmla="*/ 1201544 w 3270095"/>
              <a:gd name="connsiteY49" fmla="*/ 18585 h 2488581"/>
              <a:gd name="connsiteX50" fmla="*/ 1137424 w 3270095"/>
              <a:gd name="connsiteY50" fmla="*/ 46464 h 2488581"/>
              <a:gd name="connsiteX51" fmla="*/ 1078880 w 3270095"/>
              <a:gd name="connsiteY51" fmla="*/ 68766 h 2488581"/>
              <a:gd name="connsiteX52" fmla="*/ 1039851 w 3270095"/>
              <a:gd name="connsiteY52" fmla="*/ 105007 h 2488581"/>
              <a:gd name="connsiteX53" fmla="*/ 1006398 w 3270095"/>
              <a:gd name="connsiteY53" fmla="*/ 135673 h 2488581"/>
              <a:gd name="connsiteX54" fmla="*/ 970156 w 3270095"/>
              <a:gd name="connsiteY54" fmla="*/ 152400 h 2488581"/>
              <a:gd name="connsiteX55" fmla="*/ 933915 w 3270095"/>
              <a:gd name="connsiteY55" fmla="*/ 166339 h 2488581"/>
              <a:gd name="connsiteX56" fmla="*/ 880946 w 3270095"/>
              <a:gd name="connsiteY56" fmla="*/ 205368 h 2488581"/>
              <a:gd name="connsiteX57" fmla="*/ 853068 w 3270095"/>
              <a:gd name="connsiteY57" fmla="*/ 222095 h 2488581"/>
              <a:gd name="connsiteX58" fmla="*/ 833554 w 3270095"/>
              <a:gd name="connsiteY58" fmla="*/ 263912 h 2488581"/>
              <a:gd name="connsiteX59" fmla="*/ 811251 w 3270095"/>
              <a:gd name="connsiteY59" fmla="*/ 302942 h 2488581"/>
              <a:gd name="connsiteX60" fmla="*/ 814039 w 3270095"/>
              <a:gd name="connsiteY60" fmla="*/ 339183 h 2488581"/>
              <a:gd name="connsiteX61" fmla="*/ 822402 w 3270095"/>
              <a:gd name="connsiteY61" fmla="*/ 375425 h 2488581"/>
              <a:gd name="connsiteX62" fmla="*/ 777798 w 3270095"/>
              <a:gd name="connsiteY62" fmla="*/ 392151 h 2488581"/>
              <a:gd name="connsiteX63" fmla="*/ 738768 w 3270095"/>
              <a:gd name="connsiteY63" fmla="*/ 431181 h 2488581"/>
              <a:gd name="connsiteX64" fmla="*/ 710890 w 3270095"/>
              <a:gd name="connsiteY64" fmla="*/ 470210 h 2488581"/>
              <a:gd name="connsiteX65" fmla="*/ 663498 w 3270095"/>
              <a:gd name="connsiteY65" fmla="*/ 520390 h 2488581"/>
              <a:gd name="connsiteX66" fmla="*/ 621680 w 3270095"/>
              <a:gd name="connsiteY66" fmla="*/ 564995 h 2488581"/>
              <a:gd name="connsiteX67" fmla="*/ 599378 w 3270095"/>
              <a:gd name="connsiteY67" fmla="*/ 587298 h 2488581"/>
              <a:gd name="connsiteX68" fmla="*/ 565924 w 3270095"/>
              <a:gd name="connsiteY68" fmla="*/ 643054 h 2488581"/>
              <a:gd name="connsiteX69" fmla="*/ 554773 w 3270095"/>
              <a:gd name="connsiteY69" fmla="*/ 662568 h 2488581"/>
              <a:gd name="connsiteX70" fmla="*/ 554773 w 3270095"/>
              <a:gd name="connsiteY70" fmla="*/ 693234 h 2488581"/>
              <a:gd name="connsiteX71" fmla="*/ 585439 w 3270095"/>
              <a:gd name="connsiteY71" fmla="*/ 813110 h 2488581"/>
              <a:gd name="connsiteX72" fmla="*/ 577076 w 3270095"/>
              <a:gd name="connsiteY72" fmla="*/ 866078 h 2488581"/>
              <a:gd name="connsiteX73" fmla="*/ 602166 w 3270095"/>
              <a:gd name="connsiteY73" fmla="*/ 907895 h 2488581"/>
              <a:gd name="connsiteX74" fmla="*/ 624468 w 3270095"/>
              <a:gd name="connsiteY74" fmla="*/ 999893 h 2488581"/>
              <a:gd name="connsiteX75" fmla="*/ 624468 w 3270095"/>
              <a:gd name="connsiteY75" fmla="*/ 1072376 h 2488581"/>
              <a:gd name="connsiteX76" fmla="*/ 607741 w 3270095"/>
              <a:gd name="connsiteY76" fmla="*/ 1133707 h 2488581"/>
              <a:gd name="connsiteX77" fmla="*/ 602166 w 3270095"/>
              <a:gd name="connsiteY77" fmla="*/ 1189464 h 2488581"/>
              <a:gd name="connsiteX78" fmla="*/ 607741 w 3270095"/>
              <a:gd name="connsiteY78" fmla="*/ 1225705 h 2488581"/>
              <a:gd name="connsiteX79" fmla="*/ 618893 w 3270095"/>
              <a:gd name="connsiteY79" fmla="*/ 1320490 h 2488581"/>
              <a:gd name="connsiteX80" fmla="*/ 616105 w 3270095"/>
              <a:gd name="connsiteY80" fmla="*/ 1387398 h 2488581"/>
              <a:gd name="connsiteX81" fmla="*/ 588227 w 3270095"/>
              <a:gd name="connsiteY81" fmla="*/ 1454305 h 2488581"/>
              <a:gd name="connsiteX82" fmla="*/ 549198 w 3270095"/>
              <a:gd name="connsiteY82" fmla="*/ 1501698 h 2488581"/>
              <a:gd name="connsiteX83" fmla="*/ 515744 w 3270095"/>
              <a:gd name="connsiteY83" fmla="*/ 1535151 h 2488581"/>
              <a:gd name="connsiteX84" fmla="*/ 487866 w 3270095"/>
              <a:gd name="connsiteY84" fmla="*/ 1568605 h 2488581"/>
              <a:gd name="connsiteX85" fmla="*/ 496229 w 3270095"/>
              <a:gd name="connsiteY85" fmla="*/ 1607634 h 2488581"/>
              <a:gd name="connsiteX86" fmla="*/ 457200 w 3270095"/>
              <a:gd name="connsiteY86" fmla="*/ 1674542 h 2488581"/>
              <a:gd name="connsiteX87" fmla="*/ 457200 w 3270095"/>
              <a:gd name="connsiteY87" fmla="*/ 1707995 h 2488581"/>
              <a:gd name="connsiteX88" fmla="*/ 454412 w 3270095"/>
              <a:gd name="connsiteY88" fmla="*/ 1760964 h 2488581"/>
              <a:gd name="connsiteX89" fmla="*/ 432110 w 3270095"/>
              <a:gd name="connsiteY89" fmla="*/ 1827871 h 2488581"/>
              <a:gd name="connsiteX90" fmla="*/ 404232 w 3270095"/>
              <a:gd name="connsiteY90" fmla="*/ 1869688 h 2488581"/>
              <a:gd name="connsiteX91" fmla="*/ 370778 w 3270095"/>
              <a:gd name="connsiteY91" fmla="*/ 1900354 h 2488581"/>
              <a:gd name="connsiteX92" fmla="*/ 317810 w 3270095"/>
              <a:gd name="connsiteY92" fmla="*/ 1942171 h 2488581"/>
              <a:gd name="connsiteX93" fmla="*/ 287144 w 3270095"/>
              <a:gd name="connsiteY93" fmla="*/ 1961685 h 2488581"/>
              <a:gd name="connsiteX94" fmla="*/ 264841 w 3270095"/>
              <a:gd name="connsiteY94" fmla="*/ 2023017 h 2488581"/>
              <a:gd name="connsiteX95" fmla="*/ 239751 w 3270095"/>
              <a:gd name="connsiteY95" fmla="*/ 2070410 h 2488581"/>
              <a:gd name="connsiteX96" fmla="*/ 217449 w 3270095"/>
              <a:gd name="connsiteY96" fmla="*/ 2128954 h 2488581"/>
              <a:gd name="connsiteX97" fmla="*/ 197934 w 3270095"/>
              <a:gd name="connsiteY97" fmla="*/ 2151256 h 2488581"/>
              <a:gd name="connsiteX98" fmla="*/ 153329 w 3270095"/>
              <a:gd name="connsiteY98" fmla="*/ 2195861 h 2488581"/>
              <a:gd name="connsiteX99" fmla="*/ 122663 w 3270095"/>
              <a:gd name="connsiteY99" fmla="*/ 2220951 h 2488581"/>
              <a:gd name="connsiteX100" fmla="*/ 114300 w 3270095"/>
              <a:gd name="connsiteY100" fmla="*/ 2254405 h 2488581"/>
              <a:gd name="connsiteX101" fmla="*/ 111512 w 3270095"/>
              <a:gd name="connsiteY101" fmla="*/ 2312949 h 2488581"/>
              <a:gd name="connsiteX102" fmla="*/ 94785 w 3270095"/>
              <a:gd name="connsiteY102" fmla="*/ 2377068 h 2488581"/>
              <a:gd name="connsiteX103" fmla="*/ 44605 w 3270095"/>
              <a:gd name="connsiteY103" fmla="*/ 2463490 h 2488581"/>
              <a:gd name="connsiteX104" fmla="*/ 0 w 3270095"/>
              <a:gd name="connsiteY104" fmla="*/ 2488581 h 2488581"/>
              <a:gd name="connsiteX0" fmla="*/ 3211551 w 3270095"/>
              <a:gd name="connsiteY0" fmla="*/ 1080739 h 2488581"/>
              <a:gd name="connsiteX1" fmla="*/ 3236641 w 3270095"/>
              <a:gd name="connsiteY1" fmla="*/ 1044498 h 2488581"/>
              <a:gd name="connsiteX2" fmla="*/ 3256156 w 3270095"/>
              <a:gd name="connsiteY2" fmla="*/ 1013832 h 2488581"/>
              <a:gd name="connsiteX3" fmla="*/ 3264520 w 3270095"/>
              <a:gd name="connsiteY3" fmla="*/ 952500 h 2488581"/>
              <a:gd name="connsiteX4" fmla="*/ 3242217 w 3270095"/>
              <a:gd name="connsiteY4" fmla="*/ 896744 h 2488581"/>
              <a:gd name="connsiteX5" fmla="*/ 3228278 w 3270095"/>
              <a:gd name="connsiteY5" fmla="*/ 854927 h 2488581"/>
              <a:gd name="connsiteX6" fmla="*/ 3242217 w 3270095"/>
              <a:gd name="connsiteY6" fmla="*/ 793595 h 2488581"/>
              <a:gd name="connsiteX7" fmla="*/ 3267307 w 3270095"/>
              <a:gd name="connsiteY7" fmla="*/ 748990 h 2488581"/>
              <a:gd name="connsiteX8" fmla="*/ 3258944 w 3270095"/>
              <a:gd name="connsiteY8" fmla="*/ 687659 h 2488581"/>
              <a:gd name="connsiteX9" fmla="*/ 3239429 w 3270095"/>
              <a:gd name="connsiteY9" fmla="*/ 623539 h 2488581"/>
              <a:gd name="connsiteX10" fmla="*/ 3223554 w 3270095"/>
              <a:gd name="connsiteY10" fmla="*/ 574085 h 2488581"/>
              <a:gd name="connsiteX11" fmla="*/ 3223554 w 3270095"/>
              <a:gd name="connsiteY11" fmla="*/ 571145 h 2488581"/>
              <a:gd name="connsiteX12" fmla="*/ 3189249 w 3270095"/>
              <a:gd name="connsiteY12" fmla="*/ 534329 h 2488581"/>
              <a:gd name="connsiteX13" fmla="*/ 3133493 w 3270095"/>
              <a:gd name="connsiteY13" fmla="*/ 500876 h 2488581"/>
              <a:gd name="connsiteX14" fmla="*/ 3077737 w 3270095"/>
              <a:gd name="connsiteY14" fmla="*/ 464634 h 2488581"/>
              <a:gd name="connsiteX15" fmla="*/ 3055434 w 3270095"/>
              <a:gd name="connsiteY15" fmla="*/ 442332 h 2488581"/>
              <a:gd name="connsiteX16" fmla="*/ 3002466 w 3270095"/>
              <a:gd name="connsiteY16" fmla="*/ 464634 h 2488581"/>
              <a:gd name="connsiteX17" fmla="*/ 2974588 w 3270095"/>
              <a:gd name="connsiteY17" fmla="*/ 478573 h 2488581"/>
              <a:gd name="connsiteX18" fmla="*/ 2938346 w 3270095"/>
              <a:gd name="connsiteY18" fmla="*/ 447907 h 2488581"/>
              <a:gd name="connsiteX19" fmla="*/ 2882590 w 3270095"/>
              <a:gd name="connsiteY19" fmla="*/ 442332 h 2488581"/>
              <a:gd name="connsiteX20" fmla="*/ 2832410 w 3270095"/>
              <a:gd name="connsiteY20" fmla="*/ 439544 h 2488581"/>
              <a:gd name="connsiteX21" fmla="*/ 2801744 w 3270095"/>
              <a:gd name="connsiteY21" fmla="*/ 414454 h 2488581"/>
              <a:gd name="connsiteX22" fmla="*/ 2737624 w 3270095"/>
              <a:gd name="connsiteY22" fmla="*/ 372637 h 2488581"/>
              <a:gd name="connsiteX23" fmla="*/ 2687444 w 3270095"/>
              <a:gd name="connsiteY23" fmla="*/ 341971 h 2488581"/>
              <a:gd name="connsiteX24" fmla="*/ 2631688 w 3270095"/>
              <a:gd name="connsiteY24" fmla="*/ 316881 h 2488581"/>
              <a:gd name="connsiteX25" fmla="*/ 2556417 w 3270095"/>
              <a:gd name="connsiteY25" fmla="*/ 277851 h 2488581"/>
              <a:gd name="connsiteX26" fmla="*/ 2520176 w 3270095"/>
              <a:gd name="connsiteY26" fmla="*/ 266700 h 2488581"/>
              <a:gd name="connsiteX27" fmla="*/ 2436541 w 3270095"/>
              <a:gd name="connsiteY27" fmla="*/ 255549 h 2488581"/>
              <a:gd name="connsiteX28" fmla="*/ 2369634 w 3270095"/>
              <a:gd name="connsiteY28" fmla="*/ 286215 h 2488581"/>
              <a:gd name="connsiteX29" fmla="*/ 2316666 w 3270095"/>
              <a:gd name="connsiteY29" fmla="*/ 280639 h 2488581"/>
              <a:gd name="connsiteX30" fmla="*/ 2280424 w 3270095"/>
              <a:gd name="connsiteY30" fmla="*/ 258337 h 2488581"/>
              <a:gd name="connsiteX31" fmla="*/ 2210729 w 3270095"/>
              <a:gd name="connsiteY31" fmla="*/ 258337 h 2488581"/>
              <a:gd name="connsiteX32" fmla="*/ 2138246 w 3270095"/>
              <a:gd name="connsiteY32" fmla="*/ 280639 h 2488581"/>
              <a:gd name="connsiteX33" fmla="*/ 2102005 w 3270095"/>
              <a:gd name="connsiteY33" fmla="*/ 289003 h 2488581"/>
              <a:gd name="connsiteX34" fmla="*/ 2040673 w 3270095"/>
              <a:gd name="connsiteY34" fmla="*/ 283427 h 2488581"/>
              <a:gd name="connsiteX35" fmla="*/ 1979341 w 3270095"/>
              <a:gd name="connsiteY35" fmla="*/ 261125 h 2488581"/>
              <a:gd name="connsiteX36" fmla="*/ 1870617 w 3270095"/>
              <a:gd name="connsiteY36" fmla="*/ 261125 h 2488581"/>
              <a:gd name="connsiteX37" fmla="*/ 1814861 w 3270095"/>
              <a:gd name="connsiteY37" fmla="*/ 230459 h 2488581"/>
              <a:gd name="connsiteX38" fmla="*/ 1778620 w 3270095"/>
              <a:gd name="connsiteY38" fmla="*/ 227671 h 2488581"/>
              <a:gd name="connsiteX39" fmla="*/ 1717288 w 3270095"/>
              <a:gd name="connsiteY39" fmla="*/ 194217 h 2488581"/>
              <a:gd name="connsiteX40" fmla="*/ 1681046 w 3270095"/>
              <a:gd name="connsiteY40" fmla="*/ 160764 h 2488581"/>
              <a:gd name="connsiteX41" fmla="*/ 1625290 w 3270095"/>
              <a:gd name="connsiteY41" fmla="*/ 121734 h 2488581"/>
              <a:gd name="connsiteX42" fmla="*/ 1580685 w 3270095"/>
              <a:gd name="connsiteY42" fmla="*/ 77129 h 2488581"/>
              <a:gd name="connsiteX43" fmla="*/ 1533293 w 3270095"/>
              <a:gd name="connsiteY43" fmla="*/ 35312 h 2488581"/>
              <a:gd name="connsiteX44" fmla="*/ 1405054 w 3270095"/>
              <a:gd name="connsiteY44" fmla="*/ 43676 h 2488581"/>
              <a:gd name="connsiteX45" fmla="*/ 1352085 w 3270095"/>
              <a:gd name="connsiteY45" fmla="*/ 32525 h 2488581"/>
              <a:gd name="connsiteX46" fmla="*/ 1313056 w 3270095"/>
              <a:gd name="connsiteY46" fmla="*/ 7434 h 2488581"/>
              <a:gd name="connsiteX47" fmla="*/ 1257300 w 3270095"/>
              <a:gd name="connsiteY47" fmla="*/ 1859 h 2488581"/>
              <a:gd name="connsiteX48" fmla="*/ 1201544 w 3270095"/>
              <a:gd name="connsiteY48" fmla="*/ 18585 h 2488581"/>
              <a:gd name="connsiteX49" fmla="*/ 1137424 w 3270095"/>
              <a:gd name="connsiteY49" fmla="*/ 46464 h 2488581"/>
              <a:gd name="connsiteX50" fmla="*/ 1078880 w 3270095"/>
              <a:gd name="connsiteY50" fmla="*/ 68766 h 2488581"/>
              <a:gd name="connsiteX51" fmla="*/ 1039851 w 3270095"/>
              <a:gd name="connsiteY51" fmla="*/ 105007 h 2488581"/>
              <a:gd name="connsiteX52" fmla="*/ 1006398 w 3270095"/>
              <a:gd name="connsiteY52" fmla="*/ 135673 h 2488581"/>
              <a:gd name="connsiteX53" fmla="*/ 970156 w 3270095"/>
              <a:gd name="connsiteY53" fmla="*/ 152400 h 2488581"/>
              <a:gd name="connsiteX54" fmla="*/ 933915 w 3270095"/>
              <a:gd name="connsiteY54" fmla="*/ 166339 h 2488581"/>
              <a:gd name="connsiteX55" fmla="*/ 880946 w 3270095"/>
              <a:gd name="connsiteY55" fmla="*/ 205368 h 2488581"/>
              <a:gd name="connsiteX56" fmla="*/ 853068 w 3270095"/>
              <a:gd name="connsiteY56" fmla="*/ 222095 h 2488581"/>
              <a:gd name="connsiteX57" fmla="*/ 833554 w 3270095"/>
              <a:gd name="connsiteY57" fmla="*/ 263912 h 2488581"/>
              <a:gd name="connsiteX58" fmla="*/ 811251 w 3270095"/>
              <a:gd name="connsiteY58" fmla="*/ 302942 h 2488581"/>
              <a:gd name="connsiteX59" fmla="*/ 814039 w 3270095"/>
              <a:gd name="connsiteY59" fmla="*/ 339183 h 2488581"/>
              <a:gd name="connsiteX60" fmla="*/ 822402 w 3270095"/>
              <a:gd name="connsiteY60" fmla="*/ 375425 h 2488581"/>
              <a:gd name="connsiteX61" fmla="*/ 777798 w 3270095"/>
              <a:gd name="connsiteY61" fmla="*/ 392151 h 2488581"/>
              <a:gd name="connsiteX62" fmla="*/ 738768 w 3270095"/>
              <a:gd name="connsiteY62" fmla="*/ 431181 h 2488581"/>
              <a:gd name="connsiteX63" fmla="*/ 710890 w 3270095"/>
              <a:gd name="connsiteY63" fmla="*/ 470210 h 2488581"/>
              <a:gd name="connsiteX64" fmla="*/ 663498 w 3270095"/>
              <a:gd name="connsiteY64" fmla="*/ 520390 h 2488581"/>
              <a:gd name="connsiteX65" fmla="*/ 621680 w 3270095"/>
              <a:gd name="connsiteY65" fmla="*/ 564995 h 2488581"/>
              <a:gd name="connsiteX66" fmla="*/ 599378 w 3270095"/>
              <a:gd name="connsiteY66" fmla="*/ 587298 h 2488581"/>
              <a:gd name="connsiteX67" fmla="*/ 565924 w 3270095"/>
              <a:gd name="connsiteY67" fmla="*/ 643054 h 2488581"/>
              <a:gd name="connsiteX68" fmla="*/ 554773 w 3270095"/>
              <a:gd name="connsiteY68" fmla="*/ 662568 h 2488581"/>
              <a:gd name="connsiteX69" fmla="*/ 554773 w 3270095"/>
              <a:gd name="connsiteY69" fmla="*/ 693234 h 2488581"/>
              <a:gd name="connsiteX70" fmla="*/ 585439 w 3270095"/>
              <a:gd name="connsiteY70" fmla="*/ 813110 h 2488581"/>
              <a:gd name="connsiteX71" fmla="*/ 577076 w 3270095"/>
              <a:gd name="connsiteY71" fmla="*/ 866078 h 2488581"/>
              <a:gd name="connsiteX72" fmla="*/ 602166 w 3270095"/>
              <a:gd name="connsiteY72" fmla="*/ 907895 h 2488581"/>
              <a:gd name="connsiteX73" fmla="*/ 624468 w 3270095"/>
              <a:gd name="connsiteY73" fmla="*/ 999893 h 2488581"/>
              <a:gd name="connsiteX74" fmla="*/ 624468 w 3270095"/>
              <a:gd name="connsiteY74" fmla="*/ 1072376 h 2488581"/>
              <a:gd name="connsiteX75" fmla="*/ 607741 w 3270095"/>
              <a:gd name="connsiteY75" fmla="*/ 1133707 h 2488581"/>
              <a:gd name="connsiteX76" fmla="*/ 602166 w 3270095"/>
              <a:gd name="connsiteY76" fmla="*/ 1189464 h 2488581"/>
              <a:gd name="connsiteX77" fmla="*/ 607741 w 3270095"/>
              <a:gd name="connsiteY77" fmla="*/ 1225705 h 2488581"/>
              <a:gd name="connsiteX78" fmla="*/ 618893 w 3270095"/>
              <a:gd name="connsiteY78" fmla="*/ 1320490 h 2488581"/>
              <a:gd name="connsiteX79" fmla="*/ 616105 w 3270095"/>
              <a:gd name="connsiteY79" fmla="*/ 1387398 h 2488581"/>
              <a:gd name="connsiteX80" fmla="*/ 588227 w 3270095"/>
              <a:gd name="connsiteY80" fmla="*/ 1454305 h 2488581"/>
              <a:gd name="connsiteX81" fmla="*/ 549198 w 3270095"/>
              <a:gd name="connsiteY81" fmla="*/ 1501698 h 2488581"/>
              <a:gd name="connsiteX82" fmla="*/ 515744 w 3270095"/>
              <a:gd name="connsiteY82" fmla="*/ 1535151 h 2488581"/>
              <a:gd name="connsiteX83" fmla="*/ 487866 w 3270095"/>
              <a:gd name="connsiteY83" fmla="*/ 1568605 h 2488581"/>
              <a:gd name="connsiteX84" fmla="*/ 496229 w 3270095"/>
              <a:gd name="connsiteY84" fmla="*/ 1607634 h 2488581"/>
              <a:gd name="connsiteX85" fmla="*/ 457200 w 3270095"/>
              <a:gd name="connsiteY85" fmla="*/ 1674542 h 2488581"/>
              <a:gd name="connsiteX86" fmla="*/ 457200 w 3270095"/>
              <a:gd name="connsiteY86" fmla="*/ 1707995 h 2488581"/>
              <a:gd name="connsiteX87" fmla="*/ 454412 w 3270095"/>
              <a:gd name="connsiteY87" fmla="*/ 1760964 h 2488581"/>
              <a:gd name="connsiteX88" fmla="*/ 432110 w 3270095"/>
              <a:gd name="connsiteY88" fmla="*/ 1827871 h 2488581"/>
              <a:gd name="connsiteX89" fmla="*/ 404232 w 3270095"/>
              <a:gd name="connsiteY89" fmla="*/ 1869688 h 2488581"/>
              <a:gd name="connsiteX90" fmla="*/ 370778 w 3270095"/>
              <a:gd name="connsiteY90" fmla="*/ 1900354 h 2488581"/>
              <a:gd name="connsiteX91" fmla="*/ 317810 w 3270095"/>
              <a:gd name="connsiteY91" fmla="*/ 1942171 h 2488581"/>
              <a:gd name="connsiteX92" fmla="*/ 287144 w 3270095"/>
              <a:gd name="connsiteY92" fmla="*/ 1961685 h 2488581"/>
              <a:gd name="connsiteX93" fmla="*/ 264841 w 3270095"/>
              <a:gd name="connsiteY93" fmla="*/ 2023017 h 2488581"/>
              <a:gd name="connsiteX94" fmla="*/ 239751 w 3270095"/>
              <a:gd name="connsiteY94" fmla="*/ 2070410 h 2488581"/>
              <a:gd name="connsiteX95" fmla="*/ 217449 w 3270095"/>
              <a:gd name="connsiteY95" fmla="*/ 2128954 h 2488581"/>
              <a:gd name="connsiteX96" fmla="*/ 197934 w 3270095"/>
              <a:gd name="connsiteY96" fmla="*/ 2151256 h 2488581"/>
              <a:gd name="connsiteX97" fmla="*/ 153329 w 3270095"/>
              <a:gd name="connsiteY97" fmla="*/ 2195861 h 2488581"/>
              <a:gd name="connsiteX98" fmla="*/ 122663 w 3270095"/>
              <a:gd name="connsiteY98" fmla="*/ 2220951 h 2488581"/>
              <a:gd name="connsiteX99" fmla="*/ 114300 w 3270095"/>
              <a:gd name="connsiteY99" fmla="*/ 2254405 h 2488581"/>
              <a:gd name="connsiteX100" fmla="*/ 111512 w 3270095"/>
              <a:gd name="connsiteY100" fmla="*/ 2312949 h 2488581"/>
              <a:gd name="connsiteX101" fmla="*/ 94785 w 3270095"/>
              <a:gd name="connsiteY101" fmla="*/ 2377068 h 2488581"/>
              <a:gd name="connsiteX102" fmla="*/ 44605 w 3270095"/>
              <a:gd name="connsiteY102" fmla="*/ 2463490 h 2488581"/>
              <a:gd name="connsiteX103" fmla="*/ 0 w 3270095"/>
              <a:gd name="connsiteY103" fmla="*/ 2488581 h 2488581"/>
              <a:gd name="connsiteX0" fmla="*/ 3236641 w 3270095"/>
              <a:gd name="connsiteY0" fmla="*/ 1044498 h 2488581"/>
              <a:gd name="connsiteX1" fmla="*/ 3256156 w 3270095"/>
              <a:gd name="connsiteY1" fmla="*/ 1013832 h 2488581"/>
              <a:gd name="connsiteX2" fmla="*/ 3264520 w 3270095"/>
              <a:gd name="connsiteY2" fmla="*/ 952500 h 2488581"/>
              <a:gd name="connsiteX3" fmla="*/ 3242217 w 3270095"/>
              <a:gd name="connsiteY3" fmla="*/ 896744 h 2488581"/>
              <a:gd name="connsiteX4" fmla="*/ 3228278 w 3270095"/>
              <a:gd name="connsiteY4" fmla="*/ 854927 h 2488581"/>
              <a:gd name="connsiteX5" fmla="*/ 3242217 w 3270095"/>
              <a:gd name="connsiteY5" fmla="*/ 793595 h 2488581"/>
              <a:gd name="connsiteX6" fmla="*/ 3267307 w 3270095"/>
              <a:gd name="connsiteY6" fmla="*/ 748990 h 2488581"/>
              <a:gd name="connsiteX7" fmla="*/ 3258944 w 3270095"/>
              <a:gd name="connsiteY7" fmla="*/ 687659 h 2488581"/>
              <a:gd name="connsiteX8" fmla="*/ 3239429 w 3270095"/>
              <a:gd name="connsiteY8" fmla="*/ 623539 h 2488581"/>
              <a:gd name="connsiteX9" fmla="*/ 3223554 w 3270095"/>
              <a:gd name="connsiteY9" fmla="*/ 574085 h 2488581"/>
              <a:gd name="connsiteX10" fmla="*/ 3223554 w 3270095"/>
              <a:gd name="connsiteY10" fmla="*/ 571145 h 2488581"/>
              <a:gd name="connsiteX11" fmla="*/ 3189249 w 3270095"/>
              <a:gd name="connsiteY11" fmla="*/ 534329 h 2488581"/>
              <a:gd name="connsiteX12" fmla="*/ 3133493 w 3270095"/>
              <a:gd name="connsiteY12" fmla="*/ 500876 h 2488581"/>
              <a:gd name="connsiteX13" fmla="*/ 3077737 w 3270095"/>
              <a:gd name="connsiteY13" fmla="*/ 464634 h 2488581"/>
              <a:gd name="connsiteX14" fmla="*/ 3055434 w 3270095"/>
              <a:gd name="connsiteY14" fmla="*/ 442332 h 2488581"/>
              <a:gd name="connsiteX15" fmla="*/ 3002466 w 3270095"/>
              <a:gd name="connsiteY15" fmla="*/ 464634 h 2488581"/>
              <a:gd name="connsiteX16" fmla="*/ 2974588 w 3270095"/>
              <a:gd name="connsiteY16" fmla="*/ 478573 h 2488581"/>
              <a:gd name="connsiteX17" fmla="*/ 2938346 w 3270095"/>
              <a:gd name="connsiteY17" fmla="*/ 447907 h 2488581"/>
              <a:gd name="connsiteX18" fmla="*/ 2882590 w 3270095"/>
              <a:gd name="connsiteY18" fmla="*/ 442332 h 2488581"/>
              <a:gd name="connsiteX19" fmla="*/ 2832410 w 3270095"/>
              <a:gd name="connsiteY19" fmla="*/ 439544 h 2488581"/>
              <a:gd name="connsiteX20" fmla="*/ 2801744 w 3270095"/>
              <a:gd name="connsiteY20" fmla="*/ 414454 h 2488581"/>
              <a:gd name="connsiteX21" fmla="*/ 2737624 w 3270095"/>
              <a:gd name="connsiteY21" fmla="*/ 372637 h 2488581"/>
              <a:gd name="connsiteX22" fmla="*/ 2687444 w 3270095"/>
              <a:gd name="connsiteY22" fmla="*/ 341971 h 2488581"/>
              <a:gd name="connsiteX23" fmla="*/ 2631688 w 3270095"/>
              <a:gd name="connsiteY23" fmla="*/ 316881 h 2488581"/>
              <a:gd name="connsiteX24" fmla="*/ 2556417 w 3270095"/>
              <a:gd name="connsiteY24" fmla="*/ 277851 h 2488581"/>
              <a:gd name="connsiteX25" fmla="*/ 2520176 w 3270095"/>
              <a:gd name="connsiteY25" fmla="*/ 266700 h 2488581"/>
              <a:gd name="connsiteX26" fmla="*/ 2436541 w 3270095"/>
              <a:gd name="connsiteY26" fmla="*/ 255549 h 2488581"/>
              <a:gd name="connsiteX27" fmla="*/ 2369634 w 3270095"/>
              <a:gd name="connsiteY27" fmla="*/ 286215 h 2488581"/>
              <a:gd name="connsiteX28" fmla="*/ 2316666 w 3270095"/>
              <a:gd name="connsiteY28" fmla="*/ 280639 h 2488581"/>
              <a:gd name="connsiteX29" fmla="*/ 2280424 w 3270095"/>
              <a:gd name="connsiteY29" fmla="*/ 258337 h 2488581"/>
              <a:gd name="connsiteX30" fmla="*/ 2210729 w 3270095"/>
              <a:gd name="connsiteY30" fmla="*/ 258337 h 2488581"/>
              <a:gd name="connsiteX31" fmla="*/ 2138246 w 3270095"/>
              <a:gd name="connsiteY31" fmla="*/ 280639 h 2488581"/>
              <a:gd name="connsiteX32" fmla="*/ 2102005 w 3270095"/>
              <a:gd name="connsiteY32" fmla="*/ 289003 h 2488581"/>
              <a:gd name="connsiteX33" fmla="*/ 2040673 w 3270095"/>
              <a:gd name="connsiteY33" fmla="*/ 283427 h 2488581"/>
              <a:gd name="connsiteX34" fmla="*/ 1979341 w 3270095"/>
              <a:gd name="connsiteY34" fmla="*/ 261125 h 2488581"/>
              <a:gd name="connsiteX35" fmla="*/ 1870617 w 3270095"/>
              <a:gd name="connsiteY35" fmla="*/ 261125 h 2488581"/>
              <a:gd name="connsiteX36" fmla="*/ 1814861 w 3270095"/>
              <a:gd name="connsiteY36" fmla="*/ 230459 h 2488581"/>
              <a:gd name="connsiteX37" fmla="*/ 1778620 w 3270095"/>
              <a:gd name="connsiteY37" fmla="*/ 227671 h 2488581"/>
              <a:gd name="connsiteX38" fmla="*/ 1717288 w 3270095"/>
              <a:gd name="connsiteY38" fmla="*/ 194217 h 2488581"/>
              <a:gd name="connsiteX39" fmla="*/ 1681046 w 3270095"/>
              <a:gd name="connsiteY39" fmla="*/ 160764 h 2488581"/>
              <a:gd name="connsiteX40" fmla="*/ 1625290 w 3270095"/>
              <a:gd name="connsiteY40" fmla="*/ 121734 h 2488581"/>
              <a:gd name="connsiteX41" fmla="*/ 1580685 w 3270095"/>
              <a:gd name="connsiteY41" fmla="*/ 77129 h 2488581"/>
              <a:gd name="connsiteX42" fmla="*/ 1533293 w 3270095"/>
              <a:gd name="connsiteY42" fmla="*/ 35312 h 2488581"/>
              <a:gd name="connsiteX43" fmla="*/ 1405054 w 3270095"/>
              <a:gd name="connsiteY43" fmla="*/ 43676 h 2488581"/>
              <a:gd name="connsiteX44" fmla="*/ 1352085 w 3270095"/>
              <a:gd name="connsiteY44" fmla="*/ 32525 h 2488581"/>
              <a:gd name="connsiteX45" fmla="*/ 1313056 w 3270095"/>
              <a:gd name="connsiteY45" fmla="*/ 7434 h 2488581"/>
              <a:gd name="connsiteX46" fmla="*/ 1257300 w 3270095"/>
              <a:gd name="connsiteY46" fmla="*/ 1859 h 2488581"/>
              <a:gd name="connsiteX47" fmla="*/ 1201544 w 3270095"/>
              <a:gd name="connsiteY47" fmla="*/ 18585 h 2488581"/>
              <a:gd name="connsiteX48" fmla="*/ 1137424 w 3270095"/>
              <a:gd name="connsiteY48" fmla="*/ 46464 h 2488581"/>
              <a:gd name="connsiteX49" fmla="*/ 1078880 w 3270095"/>
              <a:gd name="connsiteY49" fmla="*/ 68766 h 2488581"/>
              <a:gd name="connsiteX50" fmla="*/ 1039851 w 3270095"/>
              <a:gd name="connsiteY50" fmla="*/ 105007 h 2488581"/>
              <a:gd name="connsiteX51" fmla="*/ 1006398 w 3270095"/>
              <a:gd name="connsiteY51" fmla="*/ 135673 h 2488581"/>
              <a:gd name="connsiteX52" fmla="*/ 970156 w 3270095"/>
              <a:gd name="connsiteY52" fmla="*/ 152400 h 2488581"/>
              <a:gd name="connsiteX53" fmla="*/ 933915 w 3270095"/>
              <a:gd name="connsiteY53" fmla="*/ 166339 h 2488581"/>
              <a:gd name="connsiteX54" fmla="*/ 880946 w 3270095"/>
              <a:gd name="connsiteY54" fmla="*/ 205368 h 2488581"/>
              <a:gd name="connsiteX55" fmla="*/ 853068 w 3270095"/>
              <a:gd name="connsiteY55" fmla="*/ 222095 h 2488581"/>
              <a:gd name="connsiteX56" fmla="*/ 833554 w 3270095"/>
              <a:gd name="connsiteY56" fmla="*/ 263912 h 2488581"/>
              <a:gd name="connsiteX57" fmla="*/ 811251 w 3270095"/>
              <a:gd name="connsiteY57" fmla="*/ 302942 h 2488581"/>
              <a:gd name="connsiteX58" fmla="*/ 814039 w 3270095"/>
              <a:gd name="connsiteY58" fmla="*/ 339183 h 2488581"/>
              <a:gd name="connsiteX59" fmla="*/ 822402 w 3270095"/>
              <a:gd name="connsiteY59" fmla="*/ 375425 h 2488581"/>
              <a:gd name="connsiteX60" fmla="*/ 777798 w 3270095"/>
              <a:gd name="connsiteY60" fmla="*/ 392151 h 2488581"/>
              <a:gd name="connsiteX61" fmla="*/ 738768 w 3270095"/>
              <a:gd name="connsiteY61" fmla="*/ 431181 h 2488581"/>
              <a:gd name="connsiteX62" fmla="*/ 710890 w 3270095"/>
              <a:gd name="connsiteY62" fmla="*/ 470210 h 2488581"/>
              <a:gd name="connsiteX63" fmla="*/ 663498 w 3270095"/>
              <a:gd name="connsiteY63" fmla="*/ 520390 h 2488581"/>
              <a:gd name="connsiteX64" fmla="*/ 621680 w 3270095"/>
              <a:gd name="connsiteY64" fmla="*/ 564995 h 2488581"/>
              <a:gd name="connsiteX65" fmla="*/ 599378 w 3270095"/>
              <a:gd name="connsiteY65" fmla="*/ 587298 h 2488581"/>
              <a:gd name="connsiteX66" fmla="*/ 565924 w 3270095"/>
              <a:gd name="connsiteY66" fmla="*/ 643054 h 2488581"/>
              <a:gd name="connsiteX67" fmla="*/ 554773 w 3270095"/>
              <a:gd name="connsiteY67" fmla="*/ 662568 h 2488581"/>
              <a:gd name="connsiteX68" fmla="*/ 554773 w 3270095"/>
              <a:gd name="connsiteY68" fmla="*/ 693234 h 2488581"/>
              <a:gd name="connsiteX69" fmla="*/ 585439 w 3270095"/>
              <a:gd name="connsiteY69" fmla="*/ 813110 h 2488581"/>
              <a:gd name="connsiteX70" fmla="*/ 577076 w 3270095"/>
              <a:gd name="connsiteY70" fmla="*/ 866078 h 2488581"/>
              <a:gd name="connsiteX71" fmla="*/ 602166 w 3270095"/>
              <a:gd name="connsiteY71" fmla="*/ 907895 h 2488581"/>
              <a:gd name="connsiteX72" fmla="*/ 624468 w 3270095"/>
              <a:gd name="connsiteY72" fmla="*/ 999893 h 2488581"/>
              <a:gd name="connsiteX73" fmla="*/ 624468 w 3270095"/>
              <a:gd name="connsiteY73" fmla="*/ 1072376 h 2488581"/>
              <a:gd name="connsiteX74" fmla="*/ 607741 w 3270095"/>
              <a:gd name="connsiteY74" fmla="*/ 1133707 h 2488581"/>
              <a:gd name="connsiteX75" fmla="*/ 602166 w 3270095"/>
              <a:gd name="connsiteY75" fmla="*/ 1189464 h 2488581"/>
              <a:gd name="connsiteX76" fmla="*/ 607741 w 3270095"/>
              <a:gd name="connsiteY76" fmla="*/ 1225705 h 2488581"/>
              <a:gd name="connsiteX77" fmla="*/ 618893 w 3270095"/>
              <a:gd name="connsiteY77" fmla="*/ 1320490 h 2488581"/>
              <a:gd name="connsiteX78" fmla="*/ 616105 w 3270095"/>
              <a:gd name="connsiteY78" fmla="*/ 1387398 h 2488581"/>
              <a:gd name="connsiteX79" fmla="*/ 588227 w 3270095"/>
              <a:gd name="connsiteY79" fmla="*/ 1454305 h 2488581"/>
              <a:gd name="connsiteX80" fmla="*/ 549198 w 3270095"/>
              <a:gd name="connsiteY80" fmla="*/ 1501698 h 2488581"/>
              <a:gd name="connsiteX81" fmla="*/ 515744 w 3270095"/>
              <a:gd name="connsiteY81" fmla="*/ 1535151 h 2488581"/>
              <a:gd name="connsiteX82" fmla="*/ 487866 w 3270095"/>
              <a:gd name="connsiteY82" fmla="*/ 1568605 h 2488581"/>
              <a:gd name="connsiteX83" fmla="*/ 496229 w 3270095"/>
              <a:gd name="connsiteY83" fmla="*/ 1607634 h 2488581"/>
              <a:gd name="connsiteX84" fmla="*/ 457200 w 3270095"/>
              <a:gd name="connsiteY84" fmla="*/ 1674542 h 2488581"/>
              <a:gd name="connsiteX85" fmla="*/ 457200 w 3270095"/>
              <a:gd name="connsiteY85" fmla="*/ 1707995 h 2488581"/>
              <a:gd name="connsiteX86" fmla="*/ 454412 w 3270095"/>
              <a:gd name="connsiteY86" fmla="*/ 1760964 h 2488581"/>
              <a:gd name="connsiteX87" fmla="*/ 432110 w 3270095"/>
              <a:gd name="connsiteY87" fmla="*/ 1827871 h 2488581"/>
              <a:gd name="connsiteX88" fmla="*/ 404232 w 3270095"/>
              <a:gd name="connsiteY88" fmla="*/ 1869688 h 2488581"/>
              <a:gd name="connsiteX89" fmla="*/ 370778 w 3270095"/>
              <a:gd name="connsiteY89" fmla="*/ 1900354 h 2488581"/>
              <a:gd name="connsiteX90" fmla="*/ 317810 w 3270095"/>
              <a:gd name="connsiteY90" fmla="*/ 1942171 h 2488581"/>
              <a:gd name="connsiteX91" fmla="*/ 287144 w 3270095"/>
              <a:gd name="connsiteY91" fmla="*/ 1961685 h 2488581"/>
              <a:gd name="connsiteX92" fmla="*/ 264841 w 3270095"/>
              <a:gd name="connsiteY92" fmla="*/ 2023017 h 2488581"/>
              <a:gd name="connsiteX93" fmla="*/ 239751 w 3270095"/>
              <a:gd name="connsiteY93" fmla="*/ 2070410 h 2488581"/>
              <a:gd name="connsiteX94" fmla="*/ 217449 w 3270095"/>
              <a:gd name="connsiteY94" fmla="*/ 2128954 h 2488581"/>
              <a:gd name="connsiteX95" fmla="*/ 197934 w 3270095"/>
              <a:gd name="connsiteY95" fmla="*/ 2151256 h 2488581"/>
              <a:gd name="connsiteX96" fmla="*/ 153329 w 3270095"/>
              <a:gd name="connsiteY96" fmla="*/ 2195861 h 2488581"/>
              <a:gd name="connsiteX97" fmla="*/ 122663 w 3270095"/>
              <a:gd name="connsiteY97" fmla="*/ 2220951 h 2488581"/>
              <a:gd name="connsiteX98" fmla="*/ 114300 w 3270095"/>
              <a:gd name="connsiteY98" fmla="*/ 2254405 h 2488581"/>
              <a:gd name="connsiteX99" fmla="*/ 111512 w 3270095"/>
              <a:gd name="connsiteY99" fmla="*/ 2312949 h 2488581"/>
              <a:gd name="connsiteX100" fmla="*/ 94785 w 3270095"/>
              <a:gd name="connsiteY100" fmla="*/ 2377068 h 2488581"/>
              <a:gd name="connsiteX101" fmla="*/ 44605 w 3270095"/>
              <a:gd name="connsiteY101" fmla="*/ 2463490 h 2488581"/>
              <a:gd name="connsiteX102" fmla="*/ 0 w 3270095"/>
              <a:gd name="connsiteY102" fmla="*/ 2488581 h 2488581"/>
              <a:gd name="connsiteX0" fmla="*/ 3256156 w 3270095"/>
              <a:gd name="connsiteY0" fmla="*/ 1013832 h 2488581"/>
              <a:gd name="connsiteX1" fmla="*/ 3264520 w 3270095"/>
              <a:gd name="connsiteY1" fmla="*/ 952500 h 2488581"/>
              <a:gd name="connsiteX2" fmla="*/ 3242217 w 3270095"/>
              <a:gd name="connsiteY2" fmla="*/ 896744 h 2488581"/>
              <a:gd name="connsiteX3" fmla="*/ 3228278 w 3270095"/>
              <a:gd name="connsiteY3" fmla="*/ 854927 h 2488581"/>
              <a:gd name="connsiteX4" fmla="*/ 3242217 w 3270095"/>
              <a:gd name="connsiteY4" fmla="*/ 793595 h 2488581"/>
              <a:gd name="connsiteX5" fmla="*/ 3267307 w 3270095"/>
              <a:gd name="connsiteY5" fmla="*/ 748990 h 2488581"/>
              <a:gd name="connsiteX6" fmla="*/ 3258944 w 3270095"/>
              <a:gd name="connsiteY6" fmla="*/ 687659 h 2488581"/>
              <a:gd name="connsiteX7" fmla="*/ 3239429 w 3270095"/>
              <a:gd name="connsiteY7" fmla="*/ 623539 h 2488581"/>
              <a:gd name="connsiteX8" fmla="*/ 3223554 w 3270095"/>
              <a:gd name="connsiteY8" fmla="*/ 574085 h 2488581"/>
              <a:gd name="connsiteX9" fmla="*/ 3223554 w 3270095"/>
              <a:gd name="connsiteY9" fmla="*/ 571145 h 2488581"/>
              <a:gd name="connsiteX10" fmla="*/ 3189249 w 3270095"/>
              <a:gd name="connsiteY10" fmla="*/ 534329 h 2488581"/>
              <a:gd name="connsiteX11" fmla="*/ 3133493 w 3270095"/>
              <a:gd name="connsiteY11" fmla="*/ 500876 h 2488581"/>
              <a:gd name="connsiteX12" fmla="*/ 3077737 w 3270095"/>
              <a:gd name="connsiteY12" fmla="*/ 464634 h 2488581"/>
              <a:gd name="connsiteX13" fmla="*/ 3055434 w 3270095"/>
              <a:gd name="connsiteY13" fmla="*/ 442332 h 2488581"/>
              <a:gd name="connsiteX14" fmla="*/ 3002466 w 3270095"/>
              <a:gd name="connsiteY14" fmla="*/ 464634 h 2488581"/>
              <a:gd name="connsiteX15" fmla="*/ 2974588 w 3270095"/>
              <a:gd name="connsiteY15" fmla="*/ 478573 h 2488581"/>
              <a:gd name="connsiteX16" fmla="*/ 2938346 w 3270095"/>
              <a:gd name="connsiteY16" fmla="*/ 447907 h 2488581"/>
              <a:gd name="connsiteX17" fmla="*/ 2882590 w 3270095"/>
              <a:gd name="connsiteY17" fmla="*/ 442332 h 2488581"/>
              <a:gd name="connsiteX18" fmla="*/ 2832410 w 3270095"/>
              <a:gd name="connsiteY18" fmla="*/ 439544 h 2488581"/>
              <a:gd name="connsiteX19" fmla="*/ 2801744 w 3270095"/>
              <a:gd name="connsiteY19" fmla="*/ 414454 h 2488581"/>
              <a:gd name="connsiteX20" fmla="*/ 2737624 w 3270095"/>
              <a:gd name="connsiteY20" fmla="*/ 372637 h 2488581"/>
              <a:gd name="connsiteX21" fmla="*/ 2687444 w 3270095"/>
              <a:gd name="connsiteY21" fmla="*/ 341971 h 2488581"/>
              <a:gd name="connsiteX22" fmla="*/ 2631688 w 3270095"/>
              <a:gd name="connsiteY22" fmla="*/ 316881 h 2488581"/>
              <a:gd name="connsiteX23" fmla="*/ 2556417 w 3270095"/>
              <a:gd name="connsiteY23" fmla="*/ 277851 h 2488581"/>
              <a:gd name="connsiteX24" fmla="*/ 2520176 w 3270095"/>
              <a:gd name="connsiteY24" fmla="*/ 266700 h 2488581"/>
              <a:gd name="connsiteX25" fmla="*/ 2436541 w 3270095"/>
              <a:gd name="connsiteY25" fmla="*/ 255549 h 2488581"/>
              <a:gd name="connsiteX26" fmla="*/ 2369634 w 3270095"/>
              <a:gd name="connsiteY26" fmla="*/ 286215 h 2488581"/>
              <a:gd name="connsiteX27" fmla="*/ 2316666 w 3270095"/>
              <a:gd name="connsiteY27" fmla="*/ 280639 h 2488581"/>
              <a:gd name="connsiteX28" fmla="*/ 2280424 w 3270095"/>
              <a:gd name="connsiteY28" fmla="*/ 258337 h 2488581"/>
              <a:gd name="connsiteX29" fmla="*/ 2210729 w 3270095"/>
              <a:gd name="connsiteY29" fmla="*/ 258337 h 2488581"/>
              <a:gd name="connsiteX30" fmla="*/ 2138246 w 3270095"/>
              <a:gd name="connsiteY30" fmla="*/ 280639 h 2488581"/>
              <a:gd name="connsiteX31" fmla="*/ 2102005 w 3270095"/>
              <a:gd name="connsiteY31" fmla="*/ 289003 h 2488581"/>
              <a:gd name="connsiteX32" fmla="*/ 2040673 w 3270095"/>
              <a:gd name="connsiteY32" fmla="*/ 283427 h 2488581"/>
              <a:gd name="connsiteX33" fmla="*/ 1979341 w 3270095"/>
              <a:gd name="connsiteY33" fmla="*/ 261125 h 2488581"/>
              <a:gd name="connsiteX34" fmla="*/ 1870617 w 3270095"/>
              <a:gd name="connsiteY34" fmla="*/ 261125 h 2488581"/>
              <a:gd name="connsiteX35" fmla="*/ 1814861 w 3270095"/>
              <a:gd name="connsiteY35" fmla="*/ 230459 h 2488581"/>
              <a:gd name="connsiteX36" fmla="*/ 1778620 w 3270095"/>
              <a:gd name="connsiteY36" fmla="*/ 227671 h 2488581"/>
              <a:gd name="connsiteX37" fmla="*/ 1717288 w 3270095"/>
              <a:gd name="connsiteY37" fmla="*/ 194217 h 2488581"/>
              <a:gd name="connsiteX38" fmla="*/ 1681046 w 3270095"/>
              <a:gd name="connsiteY38" fmla="*/ 160764 h 2488581"/>
              <a:gd name="connsiteX39" fmla="*/ 1625290 w 3270095"/>
              <a:gd name="connsiteY39" fmla="*/ 121734 h 2488581"/>
              <a:gd name="connsiteX40" fmla="*/ 1580685 w 3270095"/>
              <a:gd name="connsiteY40" fmla="*/ 77129 h 2488581"/>
              <a:gd name="connsiteX41" fmla="*/ 1533293 w 3270095"/>
              <a:gd name="connsiteY41" fmla="*/ 35312 h 2488581"/>
              <a:gd name="connsiteX42" fmla="*/ 1405054 w 3270095"/>
              <a:gd name="connsiteY42" fmla="*/ 43676 h 2488581"/>
              <a:gd name="connsiteX43" fmla="*/ 1352085 w 3270095"/>
              <a:gd name="connsiteY43" fmla="*/ 32525 h 2488581"/>
              <a:gd name="connsiteX44" fmla="*/ 1313056 w 3270095"/>
              <a:gd name="connsiteY44" fmla="*/ 7434 h 2488581"/>
              <a:gd name="connsiteX45" fmla="*/ 1257300 w 3270095"/>
              <a:gd name="connsiteY45" fmla="*/ 1859 h 2488581"/>
              <a:gd name="connsiteX46" fmla="*/ 1201544 w 3270095"/>
              <a:gd name="connsiteY46" fmla="*/ 18585 h 2488581"/>
              <a:gd name="connsiteX47" fmla="*/ 1137424 w 3270095"/>
              <a:gd name="connsiteY47" fmla="*/ 46464 h 2488581"/>
              <a:gd name="connsiteX48" fmla="*/ 1078880 w 3270095"/>
              <a:gd name="connsiteY48" fmla="*/ 68766 h 2488581"/>
              <a:gd name="connsiteX49" fmla="*/ 1039851 w 3270095"/>
              <a:gd name="connsiteY49" fmla="*/ 105007 h 2488581"/>
              <a:gd name="connsiteX50" fmla="*/ 1006398 w 3270095"/>
              <a:gd name="connsiteY50" fmla="*/ 135673 h 2488581"/>
              <a:gd name="connsiteX51" fmla="*/ 970156 w 3270095"/>
              <a:gd name="connsiteY51" fmla="*/ 152400 h 2488581"/>
              <a:gd name="connsiteX52" fmla="*/ 933915 w 3270095"/>
              <a:gd name="connsiteY52" fmla="*/ 166339 h 2488581"/>
              <a:gd name="connsiteX53" fmla="*/ 880946 w 3270095"/>
              <a:gd name="connsiteY53" fmla="*/ 205368 h 2488581"/>
              <a:gd name="connsiteX54" fmla="*/ 853068 w 3270095"/>
              <a:gd name="connsiteY54" fmla="*/ 222095 h 2488581"/>
              <a:gd name="connsiteX55" fmla="*/ 833554 w 3270095"/>
              <a:gd name="connsiteY55" fmla="*/ 263912 h 2488581"/>
              <a:gd name="connsiteX56" fmla="*/ 811251 w 3270095"/>
              <a:gd name="connsiteY56" fmla="*/ 302942 h 2488581"/>
              <a:gd name="connsiteX57" fmla="*/ 814039 w 3270095"/>
              <a:gd name="connsiteY57" fmla="*/ 339183 h 2488581"/>
              <a:gd name="connsiteX58" fmla="*/ 822402 w 3270095"/>
              <a:gd name="connsiteY58" fmla="*/ 375425 h 2488581"/>
              <a:gd name="connsiteX59" fmla="*/ 777798 w 3270095"/>
              <a:gd name="connsiteY59" fmla="*/ 392151 h 2488581"/>
              <a:gd name="connsiteX60" fmla="*/ 738768 w 3270095"/>
              <a:gd name="connsiteY60" fmla="*/ 431181 h 2488581"/>
              <a:gd name="connsiteX61" fmla="*/ 710890 w 3270095"/>
              <a:gd name="connsiteY61" fmla="*/ 470210 h 2488581"/>
              <a:gd name="connsiteX62" fmla="*/ 663498 w 3270095"/>
              <a:gd name="connsiteY62" fmla="*/ 520390 h 2488581"/>
              <a:gd name="connsiteX63" fmla="*/ 621680 w 3270095"/>
              <a:gd name="connsiteY63" fmla="*/ 564995 h 2488581"/>
              <a:gd name="connsiteX64" fmla="*/ 599378 w 3270095"/>
              <a:gd name="connsiteY64" fmla="*/ 587298 h 2488581"/>
              <a:gd name="connsiteX65" fmla="*/ 565924 w 3270095"/>
              <a:gd name="connsiteY65" fmla="*/ 643054 h 2488581"/>
              <a:gd name="connsiteX66" fmla="*/ 554773 w 3270095"/>
              <a:gd name="connsiteY66" fmla="*/ 662568 h 2488581"/>
              <a:gd name="connsiteX67" fmla="*/ 554773 w 3270095"/>
              <a:gd name="connsiteY67" fmla="*/ 693234 h 2488581"/>
              <a:gd name="connsiteX68" fmla="*/ 585439 w 3270095"/>
              <a:gd name="connsiteY68" fmla="*/ 813110 h 2488581"/>
              <a:gd name="connsiteX69" fmla="*/ 577076 w 3270095"/>
              <a:gd name="connsiteY69" fmla="*/ 866078 h 2488581"/>
              <a:gd name="connsiteX70" fmla="*/ 602166 w 3270095"/>
              <a:gd name="connsiteY70" fmla="*/ 907895 h 2488581"/>
              <a:gd name="connsiteX71" fmla="*/ 624468 w 3270095"/>
              <a:gd name="connsiteY71" fmla="*/ 999893 h 2488581"/>
              <a:gd name="connsiteX72" fmla="*/ 624468 w 3270095"/>
              <a:gd name="connsiteY72" fmla="*/ 1072376 h 2488581"/>
              <a:gd name="connsiteX73" fmla="*/ 607741 w 3270095"/>
              <a:gd name="connsiteY73" fmla="*/ 1133707 h 2488581"/>
              <a:gd name="connsiteX74" fmla="*/ 602166 w 3270095"/>
              <a:gd name="connsiteY74" fmla="*/ 1189464 h 2488581"/>
              <a:gd name="connsiteX75" fmla="*/ 607741 w 3270095"/>
              <a:gd name="connsiteY75" fmla="*/ 1225705 h 2488581"/>
              <a:gd name="connsiteX76" fmla="*/ 618893 w 3270095"/>
              <a:gd name="connsiteY76" fmla="*/ 1320490 h 2488581"/>
              <a:gd name="connsiteX77" fmla="*/ 616105 w 3270095"/>
              <a:gd name="connsiteY77" fmla="*/ 1387398 h 2488581"/>
              <a:gd name="connsiteX78" fmla="*/ 588227 w 3270095"/>
              <a:gd name="connsiteY78" fmla="*/ 1454305 h 2488581"/>
              <a:gd name="connsiteX79" fmla="*/ 549198 w 3270095"/>
              <a:gd name="connsiteY79" fmla="*/ 1501698 h 2488581"/>
              <a:gd name="connsiteX80" fmla="*/ 515744 w 3270095"/>
              <a:gd name="connsiteY80" fmla="*/ 1535151 h 2488581"/>
              <a:gd name="connsiteX81" fmla="*/ 487866 w 3270095"/>
              <a:gd name="connsiteY81" fmla="*/ 1568605 h 2488581"/>
              <a:gd name="connsiteX82" fmla="*/ 496229 w 3270095"/>
              <a:gd name="connsiteY82" fmla="*/ 1607634 h 2488581"/>
              <a:gd name="connsiteX83" fmla="*/ 457200 w 3270095"/>
              <a:gd name="connsiteY83" fmla="*/ 1674542 h 2488581"/>
              <a:gd name="connsiteX84" fmla="*/ 457200 w 3270095"/>
              <a:gd name="connsiteY84" fmla="*/ 1707995 h 2488581"/>
              <a:gd name="connsiteX85" fmla="*/ 454412 w 3270095"/>
              <a:gd name="connsiteY85" fmla="*/ 1760964 h 2488581"/>
              <a:gd name="connsiteX86" fmla="*/ 432110 w 3270095"/>
              <a:gd name="connsiteY86" fmla="*/ 1827871 h 2488581"/>
              <a:gd name="connsiteX87" fmla="*/ 404232 w 3270095"/>
              <a:gd name="connsiteY87" fmla="*/ 1869688 h 2488581"/>
              <a:gd name="connsiteX88" fmla="*/ 370778 w 3270095"/>
              <a:gd name="connsiteY88" fmla="*/ 1900354 h 2488581"/>
              <a:gd name="connsiteX89" fmla="*/ 317810 w 3270095"/>
              <a:gd name="connsiteY89" fmla="*/ 1942171 h 2488581"/>
              <a:gd name="connsiteX90" fmla="*/ 287144 w 3270095"/>
              <a:gd name="connsiteY90" fmla="*/ 1961685 h 2488581"/>
              <a:gd name="connsiteX91" fmla="*/ 264841 w 3270095"/>
              <a:gd name="connsiteY91" fmla="*/ 2023017 h 2488581"/>
              <a:gd name="connsiteX92" fmla="*/ 239751 w 3270095"/>
              <a:gd name="connsiteY92" fmla="*/ 2070410 h 2488581"/>
              <a:gd name="connsiteX93" fmla="*/ 217449 w 3270095"/>
              <a:gd name="connsiteY93" fmla="*/ 2128954 h 2488581"/>
              <a:gd name="connsiteX94" fmla="*/ 197934 w 3270095"/>
              <a:gd name="connsiteY94" fmla="*/ 2151256 h 2488581"/>
              <a:gd name="connsiteX95" fmla="*/ 153329 w 3270095"/>
              <a:gd name="connsiteY95" fmla="*/ 2195861 h 2488581"/>
              <a:gd name="connsiteX96" fmla="*/ 122663 w 3270095"/>
              <a:gd name="connsiteY96" fmla="*/ 2220951 h 2488581"/>
              <a:gd name="connsiteX97" fmla="*/ 114300 w 3270095"/>
              <a:gd name="connsiteY97" fmla="*/ 2254405 h 2488581"/>
              <a:gd name="connsiteX98" fmla="*/ 111512 w 3270095"/>
              <a:gd name="connsiteY98" fmla="*/ 2312949 h 2488581"/>
              <a:gd name="connsiteX99" fmla="*/ 94785 w 3270095"/>
              <a:gd name="connsiteY99" fmla="*/ 2377068 h 2488581"/>
              <a:gd name="connsiteX100" fmla="*/ 44605 w 3270095"/>
              <a:gd name="connsiteY100" fmla="*/ 2463490 h 2488581"/>
              <a:gd name="connsiteX101" fmla="*/ 0 w 3270095"/>
              <a:gd name="connsiteY101" fmla="*/ 2488581 h 2488581"/>
              <a:gd name="connsiteX0" fmla="*/ 3264520 w 3270095"/>
              <a:gd name="connsiteY0" fmla="*/ 952500 h 2488581"/>
              <a:gd name="connsiteX1" fmla="*/ 3242217 w 3270095"/>
              <a:gd name="connsiteY1" fmla="*/ 896744 h 2488581"/>
              <a:gd name="connsiteX2" fmla="*/ 3228278 w 3270095"/>
              <a:gd name="connsiteY2" fmla="*/ 854927 h 2488581"/>
              <a:gd name="connsiteX3" fmla="*/ 3242217 w 3270095"/>
              <a:gd name="connsiteY3" fmla="*/ 793595 h 2488581"/>
              <a:gd name="connsiteX4" fmla="*/ 3267307 w 3270095"/>
              <a:gd name="connsiteY4" fmla="*/ 748990 h 2488581"/>
              <a:gd name="connsiteX5" fmla="*/ 3258944 w 3270095"/>
              <a:gd name="connsiteY5" fmla="*/ 687659 h 2488581"/>
              <a:gd name="connsiteX6" fmla="*/ 3239429 w 3270095"/>
              <a:gd name="connsiteY6" fmla="*/ 623539 h 2488581"/>
              <a:gd name="connsiteX7" fmla="*/ 3223554 w 3270095"/>
              <a:gd name="connsiteY7" fmla="*/ 574085 h 2488581"/>
              <a:gd name="connsiteX8" fmla="*/ 3223554 w 3270095"/>
              <a:gd name="connsiteY8" fmla="*/ 571145 h 2488581"/>
              <a:gd name="connsiteX9" fmla="*/ 3189249 w 3270095"/>
              <a:gd name="connsiteY9" fmla="*/ 534329 h 2488581"/>
              <a:gd name="connsiteX10" fmla="*/ 3133493 w 3270095"/>
              <a:gd name="connsiteY10" fmla="*/ 500876 h 2488581"/>
              <a:gd name="connsiteX11" fmla="*/ 3077737 w 3270095"/>
              <a:gd name="connsiteY11" fmla="*/ 464634 h 2488581"/>
              <a:gd name="connsiteX12" fmla="*/ 3055434 w 3270095"/>
              <a:gd name="connsiteY12" fmla="*/ 442332 h 2488581"/>
              <a:gd name="connsiteX13" fmla="*/ 3002466 w 3270095"/>
              <a:gd name="connsiteY13" fmla="*/ 464634 h 2488581"/>
              <a:gd name="connsiteX14" fmla="*/ 2974588 w 3270095"/>
              <a:gd name="connsiteY14" fmla="*/ 478573 h 2488581"/>
              <a:gd name="connsiteX15" fmla="*/ 2938346 w 3270095"/>
              <a:gd name="connsiteY15" fmla="*/ 447907 h 2488581"/>
              <a:gd name="connsiteX16" fmla="*/ 2882590 w 3270095"/>
              <a:gd name="connsiteY16" fmla="*/ 442332 h 2488581"/>
              <a:gd name="connsiteX17" fmla="*/ 2832410 w 3270095"/>
              <a:gd name="connsiteY17" fmla="*/ 439544 h 2488581"/>
              <a:gd name="connsiteX18" fmla="*/ 2801744 w 3270095"/>
              <a:gd name="connsiteY18" fmla="*/ 414454 h 2488581"/>
              <a:gd name="connsiteX19" fmla="*/ 2737624 w 3270095"/>
              <a:gd name="connsiteY19" fmla="*/ 372637 h 2488581"/>
              <a:gd name="connsiteX20" fmla="*/ 2687444 w 3270095"/>
              <a:gd name="connsiteY20" fmla="*/ 341971 h 2488581"/>
              <a:gd name="connsiteX21" fmla="*/ 2631688 w 3270095"/>
              <a:gd name="connsiteY21" fmla="*/ 316881 h 2488581"/>
              <a:gd name="connsiteX22" fmla="*/ 2556417 w 3270095"/>
              <a:gd name="connsiteY22" fmla="*/ 277851 h 2488581"/>
              <a:gd name="connsiteX23" fmla="*/ 2520176 w 3270095"/>
              <a:gd name="connsiteY23" fmla="*/ 266700 h 2488581"/>
              <a:gd name="connsiteX24" fmla="*/ 2436541 w 3270095"/>
              <a:gd name="connsiteY24" fmla="*/ 255549 h 2488581"/>
              <a:gd name="connsiteX25" fmla="*/ 2369634 w 3270095"/>
              <a:gd name="connsiteY25" fmla="*/ 286215 h 2488581"/>
              <a:gd name="connsiteX26" fmla="*/ 2316666 w 3270095"/>
              <a:gd name="connsiteY26" fmla="*/ 280639 h 2488581"/>
              <a:gd name="connsiteX27" fmla="*/ 2280424 w 3270095"/>
              <a:gd name="connsiteY27" fmla="*/ 258337 h 2488581"/>
              <a:gd name="connsiteX28" fmla="*/ 2210729 w 3270095"/>
              <a:gd name="connsiteY28" fmla="*/ 258337 h 2488581"/>
              <a:gd name="connsiteX29" fmla="*/ 2138246 w 3270095"/>
              <a:gd name="connsiteY29" fmla="*/ 280639 h 2488581"/>
              <a:gd name="connsiteX30" fmla="*/ 2102005 w 3270095"/>
              <a:gd name="connsiteY30" fmla="*/ 289003 h 2488581"/>
              <a:gd name="connsiteX31" fmla="*/ 2040673 w 3270095"/>
              <a:gd name="connsiteY31" fmla="*/ 283427 h 2488581"/>
              <a:gd name="connsiteX32" fmla="*/ 1979341 w 3270095"/>
              <a:gd name="connsiteY32" fmla="*/ 261125 h 2488581"/>
              <a:gd name="connsiteX33" fmla="*/ 1870617 w 3270095"/>
              <a:gd name="connsiteY33" fmla="*/ 261125 h 2488581"/>
              <a:gd name="connsiteX34" fmla="*/ 1814861 w 3270095"/>
              <a:gd name="connsiteY34" fmla="*/ 230459 h 2488581"/>
              <a:gd name="connsiteX35" fmla="*/ 1778620 w 3270095"/>
              <a:gd name="connsiteY35" fmla="*/ 227671 h 2488581"/>
              <a:gd name="connsiteX36" fmla="*/ 1717288 w 3270095"/>
              <a:gd name="connsiteY36" fmla="*/ 194217 h 2488581"/>
              <a:gd name="connsiteX37" fmla="*/ 1681046 w 3270095"/>
              <a:gd name="connsiteY37" fmla="*/ 160764 h 2488581"/>
              <a:gd name="connsiteX38" fmla="*/ 1625290 w 3270095"/>
              <a:gd name="connsiteY38" fmla="*/ 121734 h 2488581"/>
              <a:gd name="connsiteX39" fmla="*/ 1580685 w 3270095"/>
              <a:gd name="connsiteY39" fmla="*/ 77129 h 2488581"/>
              <a:gd name="connsiteX40" fmla="*/ 1533293 w 3270095"/>
              <a:gd name="connsiteY40" fmla="*/ 35312 h 2488581"/>
              <a:gd name="connsiteX41" fmla="*/ 1405054 w 3270095"/>
              <a:gd name="connsiteY41" fmla="*/ 43676 h 2488581"/>
              <a:gd name="connsiteX42" fmla="*/ 1352085 w 3270095"/>
              <a:gd name="connsiteY42" fmla="*/ 32525 h 2488581"/>
              <a:gd name="connsiteX43" fmla="*/ 1313056 w 3270095"/>
              <a:gd name="connsiteY43" fmla="*/ 7434 h 2488581"/>
              <a:gd name="connsiteX44" fmla="*/ 1257300 w 3270095"/>
              <a:gd name="connsiteY44" fmla="*/ 1859 h 2488581"/>
              <a:gd name="connsiteX45" fmla="*/ 1201544 w 3270095"/>
              <a:gd name="connsiteY45" fmla="*/ 18585 h 2488581"/>
              <a:gd name="connsiteX46" fmla="*/ 1137424 w 3270095"/>
              <a:gd name="connsiteY46" fmla="*/ 46464 h 2488581"/>
              <a:gd name="connsiteX47" fmla="*/ 1078880 w 3270095"/>
              <a:gd name="connsiteY47" fmla="*/ 68766 h 2488581"/>
              <a:gd name="connsiteX48" fmla="*/ 1039851 w 3270095"/>
              <a:gd name="connsiteY48" fmla="*/ 105007 h 2488581"/>
              <a:gd name="connsiteX49" fmla="*/ 1006398 w 3270095"/>
              <a:gd name="connsiteY49" fmla="*/ 135673 h 2488581"/>
              <a:gd name="connsiteX50" fmla="*/ 970156 w 3270095"/>
              <a:gd name="connsiteY50" fmla="*/ 152400 h 2488581"/>
              <a:gd name="connsiteX51" fmla="*/ 933915 w 3270095"/>
              <a:gd name="connsiteY51" fmla="*/ 166339 h 2488581"/>
              <a:gd name="connsiteX52" fmla="*/ 880946 w 3270095"/>
              <a:gd name="connsiteY52" fmla="*/ 205368 h 2488581"/>
              <a:gd name="connsiteX53" fmla="*/ 853068 w 3270095"/>
              <a:gd name="connsiteY53" fmla="*/ 222095 h 2488581"/>
              <a:gd name="connsiteX54" fmla="*/ 833554 w 3270095"/>
              <a:gd name="connsiteY54" fmla="*/ 263912 h 2488581"/>
              <a:gd name="connsiteX55" fmla="*/ 811251 w 3270095"/>
              <a:gd name="connsiteY55" fmla="*/ 302942 h 2488581"/>
              <a:gd name="connsiteX56" fmla="*/ 814039 w 3270095"/>
              <a:gd name="connsiteY56" fmla="*/ 339183 h 2488581"/>
              <a:gd name="connsiteX57" fmla="*/ 822402 w 3270095"/>
              <a:gd name="connsiteY57" fmla="*/ 375425 h 2488581"/>
              <a:gd name="connsiteX58" fmla="*/ 777798 w 3270095"/>
              <a:gd name="connsiteY58" fmla="*/ 392151 h 2488581"/>
              <a:gd name="connsiteX59" fmla="*/ 738768 w 3270095"/>
              <a:gd name="connsiteY59" fmla="*/ 431181 h 2488581"/>
              <a:gd name="connsiteX60" fmla="*/ 710890 w 3270095"/>
              <a:gd name="connsiteY60" fmla="*/ 470210 h 2488581"/>
              <a:gd name="connsiteX61" fmla="*/ 663498 w 3270095"/>
              <a:gd name="connsiteY61" fmla="*/ 520390 h 2488581"/>
              <a:gd name="connsiteX62" fmla="*/ 621680 w 3270095"/>
              <a:gd name="connsiteY62" fmla="*/ 564995 h 2488581"/>
              <a:gd name="connsiteX63" fmla="*/ 599378 w 3270095"/>
              <a:gd name="connsiteY63" fmla="*/ 587298 h 2488581"/>
              <a:gd name="connsiteX64" fmla="*/ 565924 w 3270095"/>
              <a:gd name="connsiteY64" fmla="*/ 643054 h 2488581"/>
              <a:gd name="connsiteX65" fmla="*/ 554773 w 3270095"/>
              <a:gd name="connsiteY65" fmla="*/ 662568 h 2488581"/>
              <a:gd name="connsiteX66" fmla="*/ 554773 w 3270095"/>
              <a:gd name="connsiteY66" fmla="*/ 693234 h 2488581"/>
              <a:gd name="connsiteX67" fmla="*/ 585439 w 3270095"/>
              <a:gd name="connsiteY67" fmla="*/ 813110 h 2488581"/>
              <a:gd name="connsiteX68" fmla="*/ 577076 w 3270095"/>
              <a:gd name="connsiteY68" fmla="*/ 866078 h 2488581"/>
              <a:gd name="connsiteX69" fmla="*/ 602166 w 3270095"/>
              <a:gd name="connsiteY69" fmla="*/ 907895 h 2488581"/>
              <a:gd name="connsiteX70" fmla="*/ 624468 w 3270095"/>
              <a:gd name="connsiteY70" fmla="*/ 999893 h 2488581"/>
              <a:gd name="connsiteX71" fmla="*/ 624468 w 3270095"/>
              <a:gd name="connsiteY71" fmla="*/ 1072376 h 2488581"/>
              <a:gd name="connsiteX72" fmla="*/ 607741 w 3270095"/>
              <a:gd name="connsiteY72" fmla="*/ 1133707 h 2488581"/>
              <a:gd name="connsiteX73" fmla="*/ 602166 w 3270095"/>
              <a:gd name="connsiteY73" fmla="*/ 1189464 h 2488581"/>
              <a:gd name="connsiteX74" fmla="*/ 607741 w 3270095"/>
              <a:gd name="connsiteY74" fmla="*/ 1225705 h 2488581"/>
              <a:gd name="connsiteX75" fmla="*/ 618893 w 3270095"/>
              <a:gd name="connsiteY75" fmla="*/ 1320490 h 2488581"/>
              <a:gd name="connsiteX76" fmla="*/ 616105 w 3270095"/>
              <a:gd name="connsiteY76" fmla="*/ 1387398 h 2488581"/>
              <a:gd name="connsiteX77" fmla="*/ 588227 w 3270095"/>
              <a:gd name="connsiteY77" fmla="*/ 1454305 h 2488581"/>
              <a:gd name="connsiteX78" fmla="*/ 549198 w 3270095"/>
              <a:gd name="connsiteY78" fmla="*/ 1501698 h 2488581"/>
              <a:gd name="connsiteX79" fmla="*/ 515744 w 3270095"/>
              <a:gd name="connsiteY79" fmla="*/ 1535151 h 2488581"/>
              <a:gd name="connsiteX80" fmla="*/ 487866 w 3270095"/>
              <a:gd name="connsiteY80" fmla="*/ 1568605 h 2488581"/>
              <a:gd name="connsiteX81" fmla="*/ 496229 w 3270095"/>
              <a:gd name="connsiteY81" fmla="*/ 1607634 h 2488581"/>
              <a:gd name="connsiteX82" fmla="*/ 457200 w 3270095"/>
              <a:gd name="connsiteY82" fmla="*/ 1674542 h 2488581"/>
              <a:gd name="connsiteX83" fmla="*/ 457200 w 3270095"/>
              <a:gd name="connsiteY83" fmla="*/ 1707995 h 2488581"/>
              <a:gd name="connsiteX84" fmla="*/ 454412 w 3270095"/>
              <a:gd name="connsiteY84" fmla="*/ 1760964 h 2488581"/>
              <a:gd name="connsiteX85" fmla="*/ 432110 w 3270095"/>
              <a:gd name="connsiteY85" fmla="*/ 1827871 h 2488581"/>
              <a:gd name="connsiteX86" fmla="*/ 404232 w 3270095"/>
              <a:gd name="connsiteY86" fmla="*/ 1869688 h 2488581"/>
              <a:gd name="connsiteX87" fmla="*/ 370778 w 3270095"/>
              <a:gd name="connsiteY87" fmla="*/ 1900354 h 2488581"/>
              <a:gd name="connsiteX88" fmla="*/ 317810 w 3270095"/>
              <a:gd name="connsiteY88" fmla="*/ 1942171 h 2488581"/>
              <a:gd name="connsiteX89" fmla="*/ 287144 w 3270095"/>
              <a:gd name="connsiteY89" fmla="*/ 1961685 h 2488581"/>
              <a:gd name="connsiteX90" fmla="*/ 264841 w 3270095"/>
              <a:gd name="connsiteY90" fmla="*/ 2023017 h 2488581"/>
              <a:gd name="connsiteX91" fmla="*/ 239751 w 3270095"/>
              <a:gd name="connsiteY91" fmla="*/ 2070410 h 2488581"/>
              <a:gd name="connsiteX92" fmla="*/ 217449 w 3270095"/>
              <a:gd name="connsiteY92" fmla="*/ 2128954 h 2488581"/>
              <a:gd name="connsiteX93" fmla="*/ 197934 w 3270095"/>
              <a:gd name="connsiteY93" fmla="*/ 2151256 h 2488581"/>
              <a:gd name="connsiteX94" fmla="*/ 153329 w 3270095"/>
              <a:gd name="connsiteY94" fmla="*/ 2195861 h 2488581"/>
              <a:gd name="connsiteX95" fmla="*/ 122663 w 3270095"/>
              <a:gd name="connsiteY95" fmla="*/ 2220951 h 2488581"/>
              <a:gd name="connsiteX96" fmla="*/ 114300 w 3270095"/>
              <a:gd name="connsiteY96" fmla="*/ 2254405 h 2488581"/>
              <a:gd name="connsiteX97" fmla="*/ 111512 w 3270095"/>
              <a:gd name="connsiteY97" fmla="*/ 2312949 h 2488581"/>
              <a:gd name="connsiteX98" fmla="*/ 94785 w 3270095"/>
              <a:gd name="connsiteY98" fmla="*/ 2377068 h 2488581"/>
              <a:gd name="connsiteX99" fmla="*/ 44605 w 3270095"/>
              <a:gd name="connsiteY99" fmla="*/ 2463490 h 2488581"/>
              <a:gd name="connsiteX100" fmla="*/ 0 w 3270095"/>
              <a:gd name="connsiteY100" fmla="*/ 2488581 h 2488581"/>
              <a:gd name="connsiteX0" fmla="*/ 3242217 w 3270095"/>
              <a:gd name="connsiteY0" fmla="*/ 896744 h 2488581"/>
              <a:gd name="connsiteX1" fmla="*/ 3228278 w 3270095"/>
              <a:gd name="connsiteY1" fmla="*/ 854927 h 2488581"/>
              <a:gd name="connsiteX2" fmla="*/ 3242217 w 3270095"/>
              <a:gd name="connsiteY2" fmla="*/ 793595 h 2488581"/>
              <a:gd name="connsiteX3" fmla="*/ 3267307 w 3270095"/>
              <a:gd name="connsiteY3" fmla="*/ 748990 h 2488581"/>
              <a:gd name="connsiteX4" fmla="*/ 3258944 w 3270095"/>
              <a:gd name="connsiteY4" fmla="*/ 687659 h 2488581"/>
              <a:gd name="connsiteX5" fmla="*/ 3239429 w 3270095"/>
              <a:gd name="connsiteY5" fmla="*/ 623539 h 2488581"/>
              <a:gd name="connsiteX6" fmla="*/ 3223554 w 3270095"/>
              <a:gd name="connsiteY6" fmla="*/ 574085 h 2488581"/>
              <a:gd name="connsiteX7" fmla="*/ 3223554 w 3270095"/>
              <a:gd name="connsiteY7" fmla="*/ 571145 h 2488581"/>
              <a:gd name="connsiteX8" fmla="*/ 3189249 w 3270095"/>
              <a:gd name="connsiteY8" fmla="*/ 534329 h 2488581"/>
              <a:gd name="connsiteX9" fmla="*/ 3133493 w 3270095"/>
              <a:gd name="connsiteY9" fmla="*/ 500876 h 2488581"/>
              <a:gd name="connsiteX10" fmla="*/ 3077737 w 3270095"/>
              <a:gd name="connsiteY10" fmla="*/ 464634 h 2488581"/>
              <a:gd name="connsiteX11" fmla="*/ 3055434 w 3270095"/>
              <a:gd name="connsiteY11" fmla="*/ 442332 h 2488581"/>
              <a:gd name="connsiteX12" fmla="*/ 3002466 w 3270095"/>
              <a:gd name="connsiteY12" fmla="*/ 464634 h 2488581"/>
              <a:gd name="connsiteX13" fmla="*/ 2974588 w 3270095"/>
              <a:gd name="connsiteY13" fmla="*/ 478573 h 2488581"/>
              <a:gd name="connsiteX14" fmla="*/ 2938346 w 3270095"/>
              <a:gd name="connsiteY14" fmla="*/ 447907 h 2488581"/>
              <a:gd name="connsiteX15" fmla="*/ 2882590 w 3270095"/>
              <a:gd name="connsiteY15" fmla="*/ 442332 h 2488581"/>
              <a:gd name="connsiteX16" fmla="*/ 2832410 w 3270095"/>
              <a:gd name="connsiteY16" fmla="*/ 439544 h 2488581"/>
              <a:gd name="connsiteX17" fmla="*/ 2801744 w 3270095"/>
              <a:gd name="connsiteY17" fmla="*/ 414454 h 2488581"/>
              <a:gd name="connsiteX18" fmla="*/ 2737624 w 3270095"/>
              <a:gd name="connsiteY18" fmla="*/ 372637 h 2488581"/>
              <a:gd name="connsiteX19" fmla="*/ 2687444 w 3270095"/>
              <a:gd name="connsiteY19" fmla="*/ 341971 h 2488581"/>
              <a:gd name="connsiteX20" fmla="*/ 2631688 w 3270095"/>
              <a:gd name="connsiteY20" fmla="*/ 316881 h 2488581"/>
              <a:gd name="connsiteX21" fmla="*/ 2556417 w 3270095"/>
              <a:gd name="connsiteY21" fmla="*/ 277851 h 2488581"/>
              <a:gd name="connsiteX22" fmla="*/ 2520176 w 3270095"/>
              <a:gd name="connsiteY22" fmla="*/ 266700 h 2488581"/>
              <a:gd name="connsiteX23" fmla="*/ 2436541 w 3270095"/>
              <a:gd name="connsiteY23" fmla="*/ 255549 h 2488581"/>
              <a:gd name="connsiteX24" fmla="*/ 2369634 w 3270095"/>
              <a:gd name="connsiteY24" fmla="*/ 286215 h 2488581"/>
              <a:gd name="connsiteX25" fmla="*/ 2316666 w 3270095"/>
              <a:gd name="connsiteY25" fmla="*/ 280639 h 2488581"/>
              <a:gd name="connsiteX26" fmla="*/ 2280424 w 3270095"/>
              <a:gd name="connsiteY26" fmla="*/ 258337 h 2488581"/>
              <a:gd name="connsiteX27" fmla="*/ 2210729 w 3270095"/>
              <a:gd name="connsiteY27" fmla="*/ 258337 h 2488581"/>
              <a:gd name="connsiteX28" fmla="*/ 2138246 w 3270095"/>
              <a:gd name="connsiteY28" fmla="*/ 280639 h 2488581"/>
              <a:gd name="connsiteX29" fmla="*/ 2102005 w 3270095"/>
              <a:gd name="connsiteY29" fmla="*/ 289003 h 2488581"/>
              <a:gd name="connsiteX30" fmla="*/ 2040673 w 3270095"/>
              <a:gd name="connsiteY30" fmla="*/ 283427 h 2488581"/>
              <a:gd name="connsiteX31" fmla="*/ 1979341 w 3270095"/>
              <a:gd name="connsiteY31" fmla="*/ 261125 h 2488581"/>
              <a:gd name="connsiteX32" fmla="*/ 1870617 w 3270095"/>
              <a:gd name="connsiteY32" fmla="*/ 261125 h 2488581"/>
              <a:gd name="connsiteX33" fmla="*/ 1814861 w 3270095"/>
              <a:gd name="connsiteY33" fmla="*/ 230459 h 2488581"/>
              <a:gd name="connsiteX34" fmla="*/ 1778620 w 3270095"/>
              <a:gd name="connsiteY34" fmla="*/ 227671 h 2488581"/>
              <a:gd name="connsiteX35" fmla="*/ 1717288 w 3270095"/>
              <a:gd name="connsiteY35" fmla="*/ 194217 h 2488581"/>
              <a:gd name="connsiteX36" fmla="*/ 1681046 w 3270095"/>
              <a:gd name="connsiteY36" fmla="*/ 160764 h 2488581"/>
              <a:gd name="connsiteX37" fmla="*/ 1625290 w 3270095"/>
              <a:gd name="connsiteY37" fmla="*/ 121734 h 2488581"/>
              <a:gd name="connsiteX38" fmla="*/ 1580685 w 3270095"/>
              <a:gd name="connsiteY38" fmla="*/ 77129 h 2488581"/>
              <a:gd name="connsiteX39" fmla="*/ 1533293 w 3270095"/>
              <a:gd name="connsiteY39" fmla="*/ 35312 h 2488581"/>
              <a:gd name="connsiteX40" fmla="*/ 1405054 w 3270095"/>
              <a:gd name="connsiteY40" fmla="*/ 43676 h 2488581"/>
              <a:gd name="connsiteX41" fmla="*/ 1352085 w 3270095"/>
              <a:gd name="connsiteY41" fmla="*/ 32525 h 2488581"/>
              <a:gd name="connsiteX42" fmla="*/ 1313056 w 3270095"/>
              <a:gd name="connsiteY42" fmla="*/ 7434 h 2488581"/>
              <a:gd name="connsiteX43" fmla="*/ 1257300 w 3270095"/>
              <a:gd name="connsiteY43" fmla="*/ 1859 h 2488581"/>
              <a:gd name="connsiteX44" fmla="*/ 1201544 w 3270095"/>
              <a:gd name="connsiteY44" fmla="*/ 18585 h 2488581"/>
              <a:gd name="connsiteX45" fmla="*/ 1137424 w 3270095"/>
              <a:gd name="connsiteY45" fmla="*/ 46464 h 2488581"/>
              <a:gd name="connsiteX46" fmla="*/ 1078880 w 3270095"/>
              <a:gd name="connsiteY46" fmla="*/ 68766 h 2488581"/>
              <a:gd name="connsiteX47" fmla="*/ 1039851 w 3270095"/>
              <a:gd name="connsiteY47" fmla="*/ 105007 h 2488581"/>
              <a:gd name="connsiteX48" fmla="*/ 1006398 w 3270095"/>
              <a:gd name="connsiteY48" fmla="*/ 135673 h 2488581"/>
              <a:gd name="connsiteX49" fmla="*/ 970156 w 3270095"/>
              <a:gd name="connsiteY49" fmla="*/ 152400 h 2488581"/>
              <a:gd name="connsiteX50" fmla="*/ 933915 w 3270095"/>
              <a:gd name="connsiteY50" fmla="*/ 166339 h 2488581"/>
              <a:gd name="connsiteX51" fmla="*/ 880946 w 3270095"/>
              <a:gd name="connsiteY51" fmla="*/ 205368 h 2488581"/>
              <a:gd name="connsiteX52" fmla="*/ 853068 w 3270095"/>
              <a:gd name="connsiteY52" fmla="*/ 222095 h 2488581"/>
              <a:gd name="connsiteX53" fmla="*/ 833554 w 3270095"/>
              <a:gd name="connsiteY53" fmla="*/ 263912 h 2488581"/>
              <a:gd name="connsiteX54" fmla="*/ 811251 w 3270095"/>
              <a:gd name="connsiteY54" fmla="*/ 302942 h 2488581"/>
              <a:gd name="connsiteX55" fmla="*/ 814039 w 3270095"/>
              <a:gd name="connsiteY55" fmla="*/ 339183 h 2488581"/>
              <a:gd name="connsiteX56" fmla="*/ 822402 w 3270095"/>
              <a:gd name="connsiteY56" fmla="*/ 375425 h 2488581"/>
              <a:gd name="connsiteX57" fmla="*/ 777798 w 3270095"/>
              <a:gd name="connsiteY57" fmla="*/ 392151 h 2488581"/>
              <a:gd name="connsiteX58" fmla="*/ 738768 w 3270095"/>
              <a:gd name="connsiteY58" fmla="*/ 431181 h 2488581"/>
              <a:gd name="connsiteX59" fmla="*/ 710890 w 3270095"/>
              <a:gd name="connsiteY59" fmla="*/ 470210 h 2488581"/>
              <a:gd name="connsiteX60" fmla="*/ 663498 w 3270095"/>
              <a:gd name="connsiteY60" fmla="*/ 520390 h 2488581"/>
              <a:gd name="connsiteX61" fmla="*/ 621680 w 3270095"/>
              <a:gd name="connsiteY61" fmla="*/ 564995 h 2488581"/>
              <a:gd name="connsiteX62" fmla="*/ 599378 w 3270095"/>
              <a:gd name="connsiteY62" fmla="*/ 587298 h 2488581"/>
              <a:gd name="connsiteX63" fmla="*/ 565924 w 3270095"/>
              <a:gd name="connsiteY63" fmla="*/ 643054 h 2488581"/>
              <a:gd name="connsiteX64" fmla="*/ 554773 w 3270095"/>
              <a:gd name="connsiteY64" fmla="*/ 662568 h 2488581"/>
              <a:gd name="connsiteX65" fmla="*/ 554773 w 3270095"/>
              <a:gd name="connsiteY65" fmla="*/ 693234 h 2488581"/>
              <a:gd name="connsiteX66" fmla="*/ 585439 w 3270095"/>
              <a:gd name="connsiteY66" fmla="*/ 813110 h 2488581"/>
              <a:gd name="connsiteX67" fmla="*/ 577076 w 3270095"/>
              <a:gd name="connsiteY67" fmla="*/ 866078 h 2488581"/>
              <a:gd name="connsiteX68" fmla="*/ 602166 w 3270095"/>
              <a:gd name="connsiteY68" fmla="*/ 907895 h 2488581"/>
              <a:gd name="connsiteX69" fmla="*/ 624468 w 3270095"/>
              <a:gd name="connsiteY69" fmla="*/ 999893 h 2488581"/>
              <a:gd name="connsiteX70" fmla="*/ 624468 w 3270095"/>
              <a:gd name="connsiteY70" fmla="*/ 1072376 h 2488581"/>
              <a:gd name="connsiteX71" fmla="*/ 607741 w 3270095"/>
              <a:gd name="connsiteY71" fmla="*/ 1133707 h 2488581"/>
              <a:gd name="connsiteX72" fmla="*/ 602166 w 3270095"/>
              <a:gd name="connsiteY72" fmla="*/ 1189464 h 2488581"/>
              <a:gd name="connsiteX73" fmla="*/ 607741 w 3270095"/>
              <a:gd name="connsiteY73" fmla="*/ 1225705 h 2488581"/>
              <a:gd name="connsiteX74" fmla="*/ 618893 w 3270095"/>
              <a:gd name="connsiteY74" fmla="*/ 1320490 h 2488581"/>
              <a:gd name="connsiteX75" fmla="*/ 616105 w 3270095"/>
              <a:gd name="connsiteY75" fmla="*/ 1387398 h 2488581"/>
              <a:gd name="connsiteX76" fmla="*/ 588227 w 3270095"/>
              <a:gd name="connsiteY76" fmla="*/ 1454305 h 2488581"/>
              <a:gd name="connsiteX77" fmla="*/ 549198 w 3270095"/>
              <a:gd name="connsiteY77" fmla="*/ 1501698 h 2488581"/>
              <a:gd name="connsiteX78" fmla="*/ 515744 w 3270095"/>
              <a:gd name="connsiteY78" fmla="*/ 1535151 h 2488581"/>
              <a:gd name="connsiteX79" fmla="*/ 487866 w 3270095"/>
              <a:gd name="connsiteY79" fmla="*/ 1568605 h 2488581"/>
              <a:gd name="connsiteX80" fmla="*/ 496229 w 3270095"/>
              <a:gd name="connsiteY80" fmla="*/ 1607634 h 2488581"/>
              <a:gd name="connsiteX81" fmla="*/ 457200 w 3270095"/>
              <a:gd name="connsiteY81" fmla="*/ 1674542 h 2488581"/>
              <a:gd name="connsiteX82" fmla="*/ 457200 w 3270095"/>
              <a:gd name="connsiteY82" fmla="*/ 1707995 h 2488581"/>
              <a:gd name="connsiteX83" fmla="*/ 454412 w 3270095"/>
              <a:gd name="connsiteY83" fmla="*/ 1760964 h 2488581"/>
              <a:gd name="connsiteX84" fmla="*/ 432110 w 3270095"/>
              <a:gd name="connsiteY84" fmla="*/ 1827871 h 2488581"/>
              <a:gd name="connsiteX85" fmla="*/ 404232 w 3270095"/>
              <a:gd name="connsiteY85" fmla="*/ 1869688 h 2488581"/>
              <a:gd name="connsiteX86" fmla="*/ 370778 w 3270095"/>
              <a:gd name="connsiteY86" fmla="*/ 1900354 h 2488581"/>
              <a:gd name="connsiteX87" fmla="*/ 317810 w 3270095"/>
              <a:gd name="connsiteY87" fmla="*/ 1942171 h 2488581"/>
              <a:gd name="connsiteX88" fmla="*/ 287144 w 3270095"/>
              <a:gd name="connsiteY88" fmla="*/ 1961685 h 2488581"/>
              <a:gd name="connsiteX89" fmla="*/ 264841 w 3270095"/>
              <a:gd name="connsiteY89" fmla="*/ 2023017 h 2488581"/>
              <a:gd name="connsiteX90" fmla="*/ 239751 w 3270095"/>
              <a:gd name="connsiteY90" fmla="*/ 2070410 h 2488581"/>
              <a:gd name="connsiteX91" fmla="*/ 217449 w 3270095"/>
              <a:gd name="connsiteY91" fmla="*/ 2128954 h 2488581"/>
              <a:gd name="connsiteX92" fmla="*/ 197934 w 3270095"/>
              <a:gd name="connsiteY92" fmla="*/ 2151256 h 2488581"/>
              <a:gd name="connsiteX93" fmla="*/ 153329 w 3270095"/>
              <a:gd name="connsiteY93" fmla="*/ 2195861 h 2488581"/>
              <a:gd name="connsiteX94" fmla="*/ 122663 w 3270095"/>
              <a:gd name="connsiteY94" fmla="*/ 2220951 h 2488581"/>
              <a:gd name="connsiteX95" fmla="*/ 114300 w 3270095"/>
              <a:gd name="connsiteY95" fmla="*/ 2254405 h 2488581"/>
              <a:gd name="connsiteX96" fmla="*/ 111512 w 3270095"/>
              <a:gd name="connsiteY96" fmla="*/ 2312949 h 2488581"/>
              <a:gd name="connsiteX97" fmla="*/ 94785 w 3270095"/>
              <a:gd name="connsiteY97" fmla="*/ 2377068 h 2488581"/>
              <a:gd name="connsiteX98" fmla="*/ 44605 w 3270095"/>
              <a:gd name="connsiteY98" fmla="*/ 2463490 h 2488581"/>
              <a:gd name="connsiteX99" fmla="*/ 0 w 3270095"/>
              <a:gd name="connsiteY99" fmla="*/ 2488581 h 2488581"/>
              <a:gd name="connsiteX0" fmla="*/ 3228278 w 3270095"/>
              <a:gd name="connsiteY0" fmla="*/ 854927 h 2488581"/>
              <a:gd name="connsiteX1" fmla="*/ 3242217 w 3270095"/>
              <a:gd name="connsiteY1" fmla="*/ 793595 h 2488581"/>
              <a:gd name="connsiteX2" fmla="*/ 3267307 w 3270095"/>
              <a:gd name="connsiteY2" fmla="*/ 748990 h 2488581"/>
              <a:gd name="connsiteX3" fmla="*/ 3258944 w 3270095"/>
              <a:gd name="connsiteY3" fmla="*/ 687659 h 2488581"/>
              <a:gd name="connsiteX4" fmla="*/ 3239429 w 3270095"/>
              <a:gd name="connsiteY4" fmla="*/ 623539 h 2488581"/>
              <a:gd name="connsiteX5" fmla="*/ 3223554 w 3270095"/>
              <a:gd name="connsiteY5" fmla="*/ 574085 h 2488581"/>
              <a:gd name="connsiteX6" fmla="*/ 3223554 w 3270095"/>
              <a:gd name="connsiteY6" fmla="*/ 571145 h 2488581"/>
              <a:gd name="connsiteX7" fmla="*/ 3189249 w 3270095"/>
              <a:gd name="connsiteY7" fmla="*/ 534329 h 2488581"/>
              <a:gd name="connsiteX8" fmla="*/ 3133493 w 3270095"/>
              <a:gd name="connsiteY8" fmla="*/ 500876 h 2488581"/>
              <a:gd name="connsiteX9" fmla="*/ 3077737 w 3270095"/>
              <a:gd name="connsiteY9" fmla="*/ 464634 h 2488581"/>
              <a:gd name="connsiteX10" fmla="*/ 3055434 w 3270095"/>
              <a:gd name="connsiteY10" fmla="*/ 442332 h 2488581"/>
              <a:gd name="connsiteX11" fmla="*/ 3002466 w 3270095"/>
              <a:gd name="connsiteY11" fmla="*/ 464634 h 2488581"/>
              <a:gd name="connsiteX12" fmla="*/ 2974588 w 3270095"/>
              <a:gd name="connsiteY12" fmla="*/ 478573 h 2488581"/>
              <a:gd name="connsiteX13" fmla="*/ 2938346 w 3270095"/>
              <a:gd name="connsiteY13" fmla="*/ 447907 h 2488581"/>
              <a:gd name="connsiteX14" fmla="*/ 2882590 w 3270095"/>
              <a:gd name="connsiteY14" fmla="*/ 442332 h 2488581"/>
              <a:gd name="connsiteX15" fmla="*/ 2832410 w 3270095"/>
              <a:gd name="connsiteY15" fmla="*/ 439544 h 2488581"/>
              <a:gd name="connsiteX16" fmla="*/ 2801744 w 3270095"/>
              <a:gd name="connsiteY16" fmla="*/ 414454 h 2488581"/>
              <a:gd name="connsiteX17" fmla="*/ 2737624 w 3270095"/>
              <a:gd name="connsiteY17" fmla="*/ 372637 h 2488581"/>
              <a:gd name="connsiteX18" fmla="*/ 2687444 w 3270095"/>
              <a:gd name="connsiteY18" fmla="*/ 341971 h 2488581"/>
              <a:gd name="connsiteX19" fmla="*/ 2631688 w 3270095"/>
              <a:gd name="connsiteY19" fmla="*/ 316881 h 2488581"/>
              <a:gd name="connsiteX20" fmla="*/ 2556417 w 3270095"/>
              <a:gd name="connsiteY20" fmla="*/ 277851 h 2488581"/>
              <a:gd name="connsiteX21" fmla="*/ 2520176 w 3270095"/>
              <a:gd name="connsiteY21" fmla="*/ 266700 h 2488581"/>
              <a:gd name="connsiteX22" fmla="*/ 2436541 w 3270095"/>
              <a:gd name="connsiteY22" fmla="*/ 255549 h 2488581"/>
              <a:gd name="connsiteX23" fmla="*/ 2369634 w 3270095"/>
              <a:gd name="connsiteY23" fmla="*/ 286215 h 2488581"/>
              <a:gd name="connsiteX24" fmla="*/ 2316666 w 3270095"/>
              <a:gd name="connsiteY24" fmla="*/ 280639 h 2488581"/>
              <a:gd name="connsiteX25" fmla="*/ 2280424 w 3270095"/>
              <a:gd name="connsiteY25" fmla="*/ 258337 h 2488581"/>
              <a:gd name="connsiteX26" fmla="*/ 2210729 w 3270095"/>
              <a:gd name="connsiteY26" fmla="*/ 258337 h 2488581"/>
              <a:gd name="connsiteX27" fmla="*/ 2138246 w 3270095"/>
              <a:gd name="connsiteY27" fmla="*/ 280639 h 2488581"/>
              <a:gd name="connsiteX28" fmla="*/ 2102005 w 3270095"/>
              <a:gd name="connsiteY28" fmla="*/ 289003 h 2488581"/>
              <a:gd name="connsiteX29" fmla="*/ 2040673 w 3270095"/>
              <a:gd name="connsiteY29" fmla="*/ 283427 h 2488581"/>
              <a:gd name="connsiteX30" fmla="*/ 1979341 w 3270095"/>
              <a:gd name="connsiteY30" fmla="*/ 261125 h 2488581"/>
              <a:gd name="connsiteX31" fmla="*/ 1870617 w 3270095"/>
              <a:gd name="connsiteY31" fmla="*/ 261125 h 2488581"/>
              <a:gd name="connsiteX32" fmla="*/ 1814861 w 3270095"/>
              <a:gd name="connsiteY32" fmla="*/ 230459 h 2488581"/>
              <a:gd name="connsiteX33" fmla="*/ 1778620 w 3270095"/>
              <a:gd name="connsiteY33" fmla="*/ 227671 h 2488581"/>
              <a:gd name="connsiteX34" fmla="*/ 1717288 w 3270095"/>
              <a:gd name="connsiteY34" fmla="*/ 194217 h 2488581"/>
              <a:gd name="connsiteX35" fmla="*/ 1681046 w 3270095"/>
              <a:gd name="connsiteY35" fmla="*/ 160764 h 2488581"/>
              <a:gd name="connsiteX36" fmla="*/ 1625290 w 3270095"/>
              <a:gd name="connsiteY36" fmla="*/ 121734 h 2488581"/>
              <a:gd name="connsiteX37" fmla="*/ 1580685 w 3270095"/>
              <a:gd name="connsiteY37" fmla="*/ 77129 h 2488581"/>
              <a:gd name="connsiteX38" fmla="*/ 1533293 w 3270095"/>
              <a:gd name="connsiteY38" fmla="*/ 35312 h 2488581"/>
              <a:gd name="connsiteX39" fmla="*/ 1405054 w 3270095"/>
              <a:gd name="connsiteY39" fmla="*/ 43676 h 2488581"/>
              <a:gd name="connsiteX40" fmla="*/ 1352085 w 3270095"/>
              <a:gd name="connsiteY40" fmla="*/ 32525 h 2488581"/>
              <a:gd name="connsiteX41" fmla="*/ 1313056 w 3270095"/>
              <a:gd name="connsiteY41" fmla="*/ 7434 h 2488581"/>
              <a:gd name="connsiteX42" fmla="*/ 1257300 w 3270095"/>
              <a:gd name="connsiteY42" fmla="*/ 1859 h 2488581"/>
              <a:gd name="connsiteX43" fmla="*/ 1201544 w 3270095"/>
              <a:gd name="connsiteY43" fmla="*/ 18585 h 2488581"/>
              <a:gd name="connsiteX44" fmla="*/ 1137424 w 3270095"/>
              <a:gd name="connsiteY44" fmla="*/ 46464 h 2488581"/>
              <a:gd name="connsiteX45" fmla="*/ 1078880 w 3270095"/>
              <a:gd name="connsiteY45" fmla="*/ 68766 h 2488581"/>
              <a:gd name="connsiteX46" fmla="*/ 1039851 w 3270095"/>
              <a:gd name="connsiteY46" fmla="*/ 105007 h 2488581"/>
              <a:gd name="connsiteX47" fmla="*/ 1006398 w 3270095"/>
              <a:gd name="connsiteY47" fmla="*/ 135673 h 2488581"/>
              <a:gd name="connsiteX48" fmla="*/ 970156 w 3270095"/>
              <a:gd name="connsiteY48" fmla="*/ 152400 h 2488581"/>
              <a:gd name="connsiteX49" fmla="*/ 933915 w 3270095"/>
              <a:gd name="connsiteY49" fmla="*/ 166339 h 2488581"/>
              <a:gd name="connsiteX50" fmla="*/ 880946 w 3270095"/>
              <a:gd name="connsiteY50" fmla="*/ 205368 h 2488581"/>
              <a:gd name="connsiteX51" fmla="*/ 853068 w 3270095"/>
              <a:gd name="connsiteY51" fmla="*/ 222095 h 2488581"/>
              <a:gd name="connsiteX52" fmla="*/ 833554 w 3270095"/>
              <a:gd name="connsiteY52" fmla="*/ 263912 h 2488581"/>
              <a:gd name="connsiteX53" fmla="*/ 811251 w 3270095"/>
              <a:gd name="connsiteY53" fmla="*/ 302942 h 2488581"/>
              <a:gd name="connsiteX54" fmla="*/ 814039 w 3270095"/>
              <a:gd name="connsiteY54" fmla="*/ 339183 h 2488581"/>
              <a:gd name="connsiteX55" fmla="*/ 822402 w 3270095"/>
              <a:gd name="connsiteY55" fmla="*/ 375425 h 2488581"/>
              <a:gd name="connsiteX56" fmla="*/ 777798 w 3270095"/>
              <a:gd name="connsiteY56" fmla="*/ 392151 h 2488581"/>
              <a:gd name="connsiteX57" fmla="*/ 738768 w 3270095"/>
              <a:gd name="connsiteY57" fmla="*/ 431181 h 2488581"/>
              <a:gd name="connsiteX58" fmla="*/ 710890 w 3270095"/>
              <a:gd name="connsiteY58" fmla="*/ 470210 h 2488581"/>
              <a:gd name="connsiteX59" fmla="*/ 663498 w 3270095"/>
              <a:gd name="connsiteY59" fmla="*/ 520390 h 2488581"/>
              <a:gd name="connsiteX60" fmla="*/ 621680 w 3270095"/>
              <a:gd name="connsiteY60" fmla="*/ 564995 h 2488581"/>
              <a:gd name="connsiteX61" fmla="*/ 599378 w 3270095"/>
              <a:gd name="connsiteY61" fmla="*/ 587298 h 2488581"/>
              <a:gd name="connsiteX62" fmla="*/ 565924 w 3270095"/>
              <a:gd name="connsiteY62" fmla="*/ 643054 h 2488581"/>
              <a:gd name="connsiteX63" fmla="*/ 554773 w 3270095"/>
              <a:gd name="connsiteY63" fmla="*/ 662568 h 2488581"/>
              <a:gd name="connsiteX64" fmla="*/ 554773 w 3270095"/>
              <a:gd name="connsiteY64" fmla="*/ 693234 h 2488581"/>
              <a:gd name="connsiteX65" fmla="*/ 585439 w 3270095"/>
              <a:gd name="connsiteY65" fmla="*/ 813110 h 2488581"/>
              <a:gd name="connsiteX66" fmla="*/ 577076 w 3270095"/>
              <a:gd name="connsiteY66" fmla="*/ 866078 h 2488581"/>
              <a:gd name="connsiteX67" fmla="*/ 602166 w 3270095"/>
              <a:gd name="connsiteY67" fmla="*/ 907895 h 2488581"/>
              <a:gd name="connsiteX68" fmla="*/ 624468 w 3270095"/>
              <a:gd name="connsiteY68" fmla="*/ 999893 h 2488581"/>
              <a:gd name="connsiteX69" fmla="*/ 624468 w 3270095"/>
              <a:gd name="connsiteY69" fmla="*/ 1072376 h 2488581"/>
              <a:gd name="connsiteX70" fmla="*/ 607741 w 3270095"/>
              <a:gd name="connsiteY70" fmla="*/ 1133707 h 2488581"/>
              <a:gd name="connsiteX71" fmla="*/ 602166 w 3270095"/>
              <a:gd name="connsiteY71" fmla="*/ 1189464 h 2488581"/>
              <a:gd name="connsiteX72" fmla="*/ 607741 w 3270095"/>
              <a:gd name="connsiteY72" fmla="*/ 1225705 h 2488581"/>
              <a:gd name="connsiteX73" fmla="*/ 618893 w 3270095"/>
              <a:gd name="connsiteY73" fmla="*/ 1320490 h 2488581"/>
              <a:gd name="connsiteX74" fmla="*/ 616105 w 3270095"/>
              <a:gd name="connsiteY74" fmla="*/ 1387398 h 2488581"/>
              <a:gd name="connsiteX75" fmla="*/ 588227 w 3270095"/>
              <a:gd name="connsiteY75" fmla="*/ 1454305 h 2488581"/>
              <a:gd name="connsiteX76" fmla="*/ 549198 w 3270095"/>
              <a:gd name="connsiteY76" fmla="*/ 1501698 h 2488581"/>
              <a:gd name="connsiteX77" fmla="*/ 515744 w 3270095"/>
              <a:gd name="connsiteY77" fmla="*/ 1535151 h 2488581"/>
              <a:gd name="connsiteX78" fmla="*/ 487866 w 3270095"/>
              <a:gd name="connsiteY78" fmla="*/ 1568605 h 2488581"/>
              <a:gd name="connsiteX79" fmla="*/ 496229 w 3270095"/>
              <a:gd name="connsiteY79" fmla="*/ 1607634 h 2488581"/>
              <a:gd name="connsiteX80" fmla="*/ 457200 w 3270095"/>
              <a:gd name="connsiteY80" fmla="*/ 1674542 h 2488581"/>
              <a:gd name="connsiteX81" fmla="*/ 457200 w 3270095"/>
              <a:gd name="connsiteY81" fmla="*/ 1707995 h 2488581"/>
              <a:gd name="connsiteX82" fmla="*/ 454412 w 3270095"/>
              <a:gd name="connsiteY82" fmla="*/ 1760964 h 2488581"/>
              <a:gd name="connsiteX83" fmla="*/ 432110 w 3270095"/>
              <a:gd name="connsiteY83" fmla="*/ 1827871 h 2488581"/>
              <a:gd name="connsiteX84" fmla="*/ 404232 w 3270095"/>
              <a:gd name="connsiteY84" fmla="*/ 1869688 h 2488581"/>
              <a:gd name="connsiteX85" fmla="*/ 370778 w 3270095"/>
              <a:gd name="connsiteY85" fmla="*/ 1900354 h 2488581"/>
              <a:gd name="connsiteX86" fmla="*/ 317810 w 3270095"/>
              <a:gd name="connsiteY86" fmla="*/ 1942171 h 2488581"/>
              <a:gd name="connsiteX87" fmla="*/ 287144 w 3270095"/>
              <a:gd name="connsiteY87" fmla="*/ 1961685 h 2488581"/>
              <a:gd name="connsiteX88" fmla="*/ 264841 w 3270095"/>
              <a:gd name="connsiteY88" fmla="*/ 2023017 h 2488581"/>
              <a:gd name="connsiteX89" fmla="*/ 239751 w 3270095"/>
              <a:gd name="connsiteY89" fmla="*/ 2070410 h 2488581"/>
              <a:gd name="connsiteX90" fmla="*/ 217449 w 3270095"/>
              <a:gd name="connsiteY90" fmla="*/ 2128954 h 2488581"/>
              <a:gd name="connsiteX91" fmla="*/ 197934 w 3270095"/>
              <a:gd name="connsiteY91" fmla="*/ 2151256 h 2488581"/>
              <a:gd name="connsiteX92" fmla="*/ 153329 w 3270095"/>
              <a:gd name="connsiteY92" fmla="*/ 2195861 h 2488581"/>
              <a:gd name="connsiteX93" fmla="*/ 122663 w 3270095"/>
              <a:gd name="connsiteY93" fmla="*/ 2220951 h 2488581"/>
              <a:gd name="connsiteX94" fmla="*/ 114300 w 3270095"/>
              <a:gd name="connsiteY94" fmla="*/ 2254405 h 2488581"/>
              <a:gd name="connsiteX95" fmla="*/ 111512 w 3270095"/>
              <a:gd name="connsiteY95" fmla="*/ 2312949 h 2488581"/>
              <a:gd name="connsiteX96" fmla="*/ 94785 w 3270095"/>
              <a:gd name="connsiteY96" fmla="*/ 2377068 h 2488581"/>
              <a:gd name="connsiteX97" fmla="*/ 44605 w 3270095"/>
              <a:gd name="connsiteY97" fmla="*/ 2463490 h 2488581"/>
              <a:gd name="connsiteX98" fmla="*/ 0 w 3270095"/>
              <a:gd name="connsiteY98" fmla="*/ 2488581 h 2488581"/>
              <a:gd name="connsiteX0" fmla="*/ 3242217 w 3270095"/>
              <a:gd name="connsiteY0" fmla="*/ 793595 h 2488581"/>
              <a:gd name="connsiteX1" fmla="*/ 3267307 w 3270095"/>
              <a:gd name="connsiteY1" fmla="*/ 748990 h 2488581"/>
              <a:gd name="connsiteX2" fmla="*/ 3258944 w 3270095"/>
              <a:gd name="connsiteY2" fmla="*/ 687659 h 2488581"/>
              <a:gd name="connsiteX3" fmla="*/ 3239429 w 3270095"/>
              <a:gd name="connsiteY3" fmla="*/ 623539 h 2488581"/>
              <a:gd name="connsiteX4" fmla="*/ 3223554 w 3270095"/>
              <a:gd name="connsiteY4" fmla="*/ 574085 h 2488581"/>
              <a:gd name="connsiteX5" fmla="*/ 3223554 w 3270095"/>
              <a:gd name="connsiteY5" fmla="*/ 571145 h 2488581"/>
              <a:gd name="connsiteX6" fmla="*/ 3189249 w 3270095"/>
              <a:gd name="connsiteY6" fmla="*/ 534329 h 2488581"/>
              <a:gd name="connsiteX7" fmla="*/ 3133493 w 3270095"/>
              <a:gd name="connsiteY7" fmla="*/ 500876 h 2488581"/>
              <a:gd name="connsiteX8" fmla="*/ 3077737 w 3270095"/>
              <a:gd name="connsiteY8" fmla="*/ 464634 h 2488581"/>
              <a:gd name="connsiteX9" fmla="*/ 3055434 w 3270095"/>
              <a:gd name="connsiteY9" fmla="*/ 442332 h 2488581"/>
              <a:gd name="connsiteX10" fmla="*/ 3002466 w 3270095"/>
              <a:gd name="connsiteY10" fmla="*/ 464634 h 2488581"/>
              <a:gd name="connsiteX11" fmla="*/ 2974588 w 3270095"/>
              <a:gd name="connsiteY11" fmla="*/ 478573 h 2488581"/>
              <a:gd name="connsiteX12" fmla="*/ 2938346 w 3270095"/>
              <a:gd name="connsiteY12" fmla="*/ 447907 h 2488581"/>
              <a:gd name="connsiteX13" fmla="*/ 2882590 w 3270095"/>
              <a:gd name="connsiteY13" fmla="*/ 442332 h 2488581"/>
              <a:gd name="connsiteX14" fmla="*/ 2832410 w 3270095"/>
              <a:gd name="connsiteY14" fmla="*/ 439544 h 2488581"/>
              <a:gd name="connsiteX15" fmla="*/ 2801744 w 3270095"/>
              <a:gd name="connsiteY15" fmla="*/ 414454 h 2488581"/>
              <a:gd name="connsiteX16" fmla="*/ 2737624 w 3270095"/>
              <a:gd name="connsiteY16" fmla="*/ 372637 h 2488581"/>
              <a:gd name="connsiteX17" fmla="*/ 2687444 w 3270095"/>
              <a:gd name="connsiteY17" fmla="*/ 341971 h 2488581"/>
              <a:gd name="connsiteX18" fmla="*/ 2631688 w 3270095"/>
              <a:gd name="connsiteY18" fmla="*/ 316881 h 2488581"/>
              <a:gd name="connsiteX19" fmla="*/ 2556417 w 3270095"/>
              <a:gd name="connsiteY19" fmla="*/ 277851 h 2488581"/>
              <a:gd name="connsiteX20" fmla="*/ 2520176 w 3270095"/>
              <a:gd name="connsiteY20" fmla="*/ 266700 h 2488581"/>
              <a:gd name="connsiteX21" fmla="*/ 2436541 w 3270095"/>
              <a:gd name="connsiteY21" fmla="*/ 255549 h 2488581"/>
              <a:gd name="connsiteX22" fmla="*/ 2369634 w 3270095"/>
              <a:gd name="connsiteY22" fmla="*/ 286215 h 2488581"/>
              <a:gd name="connsiteX23" fmla="*/ 2316666 w 3270095"/>
              <a:gd name="connsiteY23" fmla="*/ 280639 h 2488581"/>
              <a:gd name="connsiteX24" fmla="*/ 2280424 w 3270095"/>
              <a:gd name="connsiteY24" fmla="*/ 258337 h 2488581"/>
              <a:gd name="connsiteX25" fmla="*/ 2210729 w 3270095"/>
              <a:gd name="connsiteY25" fmla="*/ 258337 h 2488581"/>
              <a:gd name="connsiteX26" fmla="*/ 2138246 w 3270095"/>
              <a:gd name="connsiteY26" fmla="*/ 280639 h 2488581"/>
              <a:gd name="connsiteX27" fmla="*/ 2102005 w 3270095"/>
              <a:gd name="connsiteY27" fmla="*/ 289003 h 2488581"/>
              <a:gd name="connsiteX28" fmla="*/ 2040673 w 3270095"/>
              <a:gd name="connsiteY28" fmla="*/ 283427 h 2488581"/>
              <a:gd name="connsiteX29" fmla="*/ 1979341 w 3270095"/>
              <a:gd name="connsiteY29" fmla="*/ 261125 h 2488581"/>
              <a:gd name="connsiteX30" fmla="*/ 1870617 w 3270095"/>
              <a:gd name="connsiteY30" fmla="*/ 261125 h 2488581"/>
              <a:gd name="connsiteX31" fmla="*/ 1814861 w 3270095"/>
              <a:gd name="connsiteY31" fmla="*/ 230459 h 2488581"/>
              <a:gd name="connsiteX32" fmla="*/ 1778620 w 3270095"/>
              <a:gd name="connsiteY32" fmla="*/ 227671 h 2488581"/>
              <a:gd name="connsiteX33" fmla="*/ 1717288 w 3270095"/>
              <a:gd name="connsiteY33" fmla="*/ 194217 h 2488581"/>
              <a:gd name="connsiteX34" fmla="*/ 1681046 w 3270095"/>
              <a:gd name="connsiteY34" fmla="*/ 160764 h 2488581"/>
              <a:gd name="connsiteX35" fmla="*/ 1625290 w 3270095"/>
              <a:gd name="connsiteY35" fmla="*/ 121734 h 2488581"/>
              <a:gd name="connsiteX36" fmla="*/ 1580685 w 3270095"/>
              <a:gd name="connsiteY36" fmla="*/ 77129 h 2488581"/>
              <a:gd name="connsiteX37" fmla="*/ 1533293 w 3270095"/>
              <a:gd name="connsiteY37" fmla="*/ 35312 h 2488581"/>
              <a:gd name="connsiteX38" fmla="*/ 1405054 w 3270095"/>
              <a:gd name="connsiteY38" fmla="*/ 43676 h 2488581"/>
              <a:gd name="connsiteX39" fmla="*/ 1352085 w 3270095"/>
              <a:gd name="connsiteY39" fmla="*/ 32525 h 2488581"/>
              <a:gd name="connsiteX40" fmla="*/ 1313056 w 3270095"/>
              <a:gd name="connsiteY40" fmla="*/ 7434 h 2488581"/>
              <a:gd name="connsiteX41" fmla="*/ 1257300 w 3270095"/>
              <a:gd name="connsiteY41" fmla="*/ 1859 h 2488581"/>
              <a:gd name="connsiteX42" fmla="*/ 1201544 w 3270095"/>
              <a:gd name="connsiteY42" fmla="*/ 18585 h 2488581"/>
              <a:gd name="connsiteX43" fmla="*/ 1137424 w 3270095"/>
              <a:gd name="connsiteY43" fmla="*/ 46464 h 2488581"/>
              <a:gd name="connsiteX44" fmla="*/ 1078880 w 3270095"/>
              <a:gd name="connsiteY44" fmla="*/ 68766 h 2488581"/>
              <a:gd name="connsiteX45" fmla="*/ 1039851 w 3270095"/>
              <a:gd name="connsiteY45" fmla="*/ 105007 h 2488581"/>
              <a:gd name="connsiteX46" fmla="*/ 1006398 w 3270095"/>
              <a:gd name="connsiteY46" fmla="*/ 135673 h 2488581"/>
              <a:gd name="connsiteX47" fmla="*/ 970156 w 3270095"/>
              <a:gd name="connsiteY47" fmla="*/ 152400 h 2488581"/>
              <a:gd name="connsiteX48" fmla="*/ 933915 w 3270095"/>
              <a:gd name="connsiteY48" fmla="*/ 166339 h 2488581"/>
              <a:gd name="connsiteX49" fmla="*/ 880946 w 3270095"/>
              <a:gd name="connsiteY49" fmla="*/ 205368 h 2488581"/>
              <a:gd name="connsiteX50" fmla="*/ 853068 w 3270095"/>
              <a:gd name="connsiteY50" fmla="*/ 222095 h 2488581"/>
              <a:gd name="connsiteX51" fmla="*/ 833554 w 3270095"/>
              <a:gd name="connsiteY51" fmla="*/ 263912 h 2488581"/>
              <a:gd name="connsiteX52" fmla="*/ 811251 w 3270095"/>
              <a:gd name="connsiteY52" fmla="*/ 302942 h 2488581"/>
              <a:gd name="connsiteX53" fmla="*/ 814039 w 3270095"/>
              <a:gd name="connsiteY53" fmla="*/ 339183 h 2488581"/>
              <a:gd name="connsiteX54" fmla="*/ 822402 w 3270095"/>
              <a:gd name="connsiteY54" fmla="*/ 375425 h 2488581"/>
              <a:gd name="connsiteX55" fmla="*/ 777798 w 3270095"/>
              <a:gd name="connsiteY55" fmla="*/ 392151 h 2488581"/>
              <a:gd name="connsiteX56" fmla="*/ 738768 w 3270095"/>
              <a:gd name="connsiteY56" fmla="*/ 431181 h 2488581"/>
              <a:gd name="connsiteX57" fmla="*/ 710890 w 3270095"/>
              <a:gd name="connsiteY57" fmla="*/ 470210 h 2488581"/>
              <a:gd name="connsiteX58" fmla="*/ 663498 w 3270095"/>
              <a:gd name="connsiteY58" fmla="*/ 520390 h 2488581"/>
              <a:gd name="connsiteX59" fmla="*/ 621680 w 3270095"/>
              <a:gd name="connsiteY59" fmla="*/ 564995 h 2488581"/>
              <a:gd name="connsiteX60" fmla="*/ 599378 w 3270095"/>
              <a:gd name="connsiteY60" fmla="*/ 587298 h 2488581"/>
              <a:gd name="connsiteX61" fmla="*/ 565924 w 3270095"/>
              <a:gd name="connsiteY61" fmla="*/ 643054 h 2488581"/>
              <a:gd name="connsiteX62" fmla="*/ 554773 w 3270095"/>
              <a:gd name="connsiteY62" fmla="*/ 662568 h 2488581"/>
              <a:gd name="connsiteX63" fmla="*/ 554773 w 3270095"/>
              <a:gd name="connsiteY63" fmla="*/ 693234 h 2488581"/>
              <a:gd name="connsiteX64" fmla="*/ 585439 w 3270095"/>
              <a:gd name="connsiteY64" fmla="*/ 813110 h 2488581"/>
              <a:gd name="connsiteX65" fmla="*/ 577076 w 3270095"/>
              <a:gd name="connsiteY65" fmla="*/ 866078 h 2488581"/>
              <a:gd name="connsiteX66" fmla="*/ 602166 w 3270095"/>
              <a:gd name="connsiteY66" fmla="*/ 907895 h 2488581"/>
              <a:gd name="connsiteX67" fmla="*/ 624468 w 3270095"/>
              <a:gd name="connsiteY67" fmla="*/ 999893 h 2488581"/>
              <a:gd name="connsiteX68" fmla="*/ 624468 w 3270095"/>
              <a:gd name="connsiteY68" fmla="*/ 1072376 h 2488581"/>
              <a:gd name="connsiteX69" fmla="*/ 607741 w 3270095"/>
              <a:gd name="connsiteY69" fmla="*/ 1133707 h 2488581"/>
              <a:gd name="connsiteX70" fmla="*/ 602166 w 3270095"/>
              <a:gd name="connsiteY70" fmla="*/ 1189464 h 2488581"/>
              <a:gd name="connsiteX71" fmla="*/ 607741 w 3270095"/>
              <a:gd name="connsiteY71" fmla="*/ 1225705 h 2488581"/>
              <a:gd name="connsiteX72" fmla="*/ 618893 w 3270095"/>
              <a:gd name="connsiteY72" fmla="*/ 1320490 h 2488581"/>
              <a:gd name="connsiteX73" fmla="*/ 616105 w 3270095"/>
              <a:gd name="connsiteY73" fmla="*/ 1387398 h 2488581"/>
              <a:gd name="connsiteX74" fmla="*/ 588227 w 3270095"/>
              <a:gd name="connsiteY74" fmla="*/ 1454305 h 2488581"/>
              <a:gd name="connsiteX75" fmla="*/ 549198 w 3270095"/>
              <a:gd name="connsiteY75" fmla="*/ 1501698 h 2488581"/>
              <a:gd name="connsiteX76" fmla="*/ 515744 w 3270095"/>
              <a:gd name="connsiteY76" fmla="*/ 1535151 h 2488581"/>
              <a:gd name="connsiteX77" fmla="*/ 487866 w 3270095"/>
              <a:gd name="connsiteY77" fmla="*/ 1568605 h 2488581"/>
              <a:gd name="connsiteX78" fmla="*/ 496229 w 3270095"/>
              <a:gd name="connsiteY78" fmla="*/ 1607634 h 2488581"/>
              <a:gd name="connsiteX79" fmla="*/ 457200 w 3270095"/>
              <a:gd name="connsiteY79" fmla="*/ 1674542 h 2488581"/>
              <a:gd name="connsiteX80" fmla="*/ 457200 w 3270095"/>
              <a:gd name="connsiteY80" fmla="*/ 1707995 h 2488581"/>
              <a:gd name="connsiteX81" fmla="*/ 454412 w 3270095"/>
              <a:gd name="connsiteY81" fmla="*/ 1760964 h 2488581"/>
              <a:gd name="connsiteX82" fmla="*/ 432110 w 3270095"/>
              <a:gd name="connsiteY82" fmla="*/ 1827871 h 2488581"/>
              <a:gd name="connsiteX83" fmla="*/ 404232 w 3270095"/>
              <a:gd name="connsiteY83" fmla="*/ 1869688 h 2488581"/>
              <a:gd name="connsiteX84" fmla="*/ 370778 w 3270095"/>
              <a:gd name="connsiteY84" fmla="*/ 1900354 h 2488581"/>
              <a:gd name="connsiteX85" fmla="*/ 317810 w 3270095"/>
              <a:gd name="connsiteY85" fmla="*/ 1942171 h 2488581"/>
              <a:gd name="connsiteX86" fmla="*/ 287144 w 3270095"/>
              <a:gd name="connsiteY86" fmla="*/ 1961685 h 2488581"/>
              <a:gd name="connsiteX87" fmla="*/ 264841 w 3270095"/>
              <a:gd name="connsiteY87" fmla="*/ 2023017 h 2488581"/>
              <a:gd name="connsiteX88" fmla="*/ 239751 w 3270095"/>
              <a:gd name="connsiteY88" fmla="*/ 2070410 h 2488581"/>
              <a:gd name="connsiteX89" fmla="*/ 217449 w 3270095"/>
              <a:gd name="connsiteY89" fmla="*/ 2128954 h 2488581"/>
              <a:gd name="connsiteX90" fmla="*/ 197934 w 3270095"/>
              <a:gd name="connsiteY90" fmla="*/ 2151256 h 2488581"/>
              <a:gd name="connsiteX91" fmla="*/ 153329 w 3270095"/>
              <a:gd name="connsiteY91" fmla="*/ 2195861 h 2488581"/>
              <a:gd name="connsiteX92" fmla="*/ 122663 w 3270095"/>
              <a:gd name="connsiteY92" fmla="*/ 2220951 h 2488581"/>
              <a:gd name="connsiteX93" fmla="*/ 114300 w 3270095"/>
              <a:gd name="connsiteY93" fmla="*/ 2254405 h 2488581"/>
              <a:gd name="connsiteX94" fmla="*/ 111512 w 3270095"/>
              <a:gd name="connsiteY94" fmla="*/ 2312949 h 2488581"/>
              <a:gd name="connsiteX95" fmla="*/ 94785 w 3270095"/>
              <a:gd name="connsiteY95" fmla="*/ 2377068 h 2488581"/>
              <a:gd name="connsiteX96" fmla="*/ 44605 w 3270095"/>
              <a:gd name="connsiteY96" fmla="*/ 2463490 h 2488581"/>
              <a:gd name="connsiteX97" fmla="*/ 0 w 3270095"/>
              <a:gd name="connsiteY97" fmla="*/ 2488581 h 2488581"/>
              <a:gd name="connsiteX0" fmla="*/ 3267307 w 3270095"/>
              <a:gd name="connsiteY0" fmla="*/ 748990 h 2488581"/>
              <a:gd name="connsiteX1" fmla="*/ 3258944 w 3270095"/>
              <a:gd name="connsiteY1" fmla="*/ 687659 h 2488581"/>
              <a:gd name="connsiteX2" fmla="*/ 3239429 w 3270095"/>
              <a:gd name="connsiteY2" fmla="*/ 623539 h 2488581"/>
              <a:gd name="connsiteX3" fmla="*/ 3223554 w 3270095"/>
              <a:gd name="connsiteY3" fmla="*/ 574085 h 2488581"/>
              <a:gd name="connsiteX4" fmla="*/ 3223554 w 3270095"/>
              <a:gd name="connsiteY4" fmla="*/ 571145 h 2488581"/>
              <a:gd name="connsiteX5" fmla="*/ 3189249 w 3270095"/>
              <a:gd name="connsiteY5" fmla="*/ 534329 h 2488581"/>
              <a:gd name="connsiteX6" fmla="*/ 3133493 w 3270095"/>
              <a:gd name="connsiteY6" fmla="*/ 500876 h 2488581"/>
              <a:gd name="connsiteX7" fmla="*/ 3077737 w 3270095"/>
              <a:gd name="connsiteY7" fmla="*/ 464634 h 2488581"/>
              <a:gd name="connsiteX8" fmla="*/ 3055434 w 3270095"/>
              <a:gd name="connsiteY8" fmla="*/ 442332 h 2488581"/>
              <a:gd name="connsiteX9" fmla="*/ 3002466 w 3270095"/>
              <a:gd name="connsiteY9" fmla="*/ 464634 h 2488581"/>
              <a:gd name="connsiteX10" fmla="*/ 2974588 w 3270095"/>
              <a:gd name="connsiteY10" fmla="*/ 478573 h 2488581"/>
              <a:gd name="connsiteX11" fmla="*/ 2938346 w 3270095"/>
              <a:gd name="connsiteY11" fmla="*/ 447907 h 2488581"/>
              <a:gd name="connsiteX12" fmla="*/ 2882590 w 3270095"/>
              <a:gd name="connsiteY12" fmla="*/ 442332 h 2488581"/>
              <a:gd name="connsiteX13" fmla="*/ 2832410 w 3270095"/>
              <a:gd name="connsiteY13" fmla="*/ 439544 h 2488581"/>
              <a:gd name="connsiteX14" fmla="*/ 2801744 w 3270095"/>
              <a:gd name="connsiteY14" fmla="*/ 414454 h 2488581"/>
              <a:gd name="connsiteX15" fmla="*/ 2737624 w 3270095"/>
              <a:gd name="connsiteY15" fmla="*/ 372637 h 2488581"/>
              <a:gd name="connsiteX16" fmla="*/ 2687444 w 3270095"/>
              <a:gd name="connsiteY16" fmla="*/ 341971 h 2488581"/>
              <a:gd name="connsiteX17" fmla="*/ 2631688 w 3270095"/>
              <a:gd name="connsiteY17" fmla="*/ 316881 h 2488581"/>
              <a:gd name="connsiteX18" fmla="*/ 2556417 w 3270095"/>
              <a:gd name="connsiteY18" fmla="*/ 277851 h 2488581"/>
              <a:gd name="connsiteX19" fmla="*/ 2520176 w 3270095"/>
              <a:gd name="connsiteY19" fmla="*/ 266700 h 2488581"/>
              <a:gd name="connsiteX20" fmla="*/ 2436541 w 3270095"/>
              <a:gd name="connsiteY20" fmla="*/ 255549 h 2488581"/>
              <a:gd name="connsiteX21" fmla="*/ 2369634 w 3270095"/>
              <a:gd name="connsiteY21" fmla="*/ 286215 h 2488581"/>
              <a:gd name="connsiteX22" fmla="*/ 2316666 w 3270095"/>
              <a:gd name="connsiteY22" fmla="*/ 280639 h 2488581"/>
              <a:gd name="connsiteX23" fmla="*/ 2280424 w 3270095"/>
              <a:gd name="connsiteY23" fmla="*/ 258337 h 2488581"/>
              <a:gd name="connsiteX24" fmla="*/ 2210729 w 3270095"/>
              <a:gd name="connsiteY24" fmla="*/ 258337 h 2488581"/>
              <a:gd name="connsiteX25" fmla="*/ 2138246 w 3270095"/>
              <a:gd name="connsiteY25" fmla="*/ 280639 h 2488581"/>
              <a:gd name="connsiteX26" fmla="*/ 2102005 w 3270095"/>
              <a:gd name="connsiteY26" fmla="*/ 289003 h 2488581"/>
              <a:gd name="connsiteX27" fmla="*/ 2040673 w 3270095"/>
              <a:gd name="connsiteY27" fmla="*/ 283427 h 2488581"/>
              <a:gd name="connsiteX28" fmla="*/ 1979341 w 3270095"/>
              <a:gd name="connsiteY28" fmla="*/ 261125 h 2488581"/>
              <a:gd name="connsiteX29" fmla="*/ 1870617 w 3270095"/>
              <a:gd name="connsiteY29" fmla="*/ 261125 h 2488581"/>
              <a:gd name="connsiteX30" fmla="*/ 1814861 w 3270095"/>
              <a:gd name="connsiteY30" fmla="*/ 230459 h 2488581"/>
              <a:gd name="connsiteX31" fmla="*/ 1778620 w 3270095"/>
              <a:gd name="connsiteY31" fmla="*/ 227671 h 2488581"/>
              <a:gd name="connsiteX32" fmla="*/ 1717288 w 3270095"/>
              <a:gd name="connsiteY32" fmla="*/ 194217 h 2488581"/>
              <a:gd name="connsiteX33" fmla="*/ 1681046 w 3270095"/>
              <a:gd name="connsiteY33" fmla="*/ 160764 h 2488581"/>
              <a:gd name="connsiteX34" fmla="*/ 1625290 w 3270095"/>
              <a:gd name="connsiteY34" fmla="*/ 121734 h 2488581"/>
              <a:gd name="connsiteX35" fmla="*/ 1580685 w 3270095"/>
              <a:gd name="connsiteY35" fmla="*/ 77129 h 2488581"/>
              <a:gd name="connsiteX36" fmla="*/ 1533293 w 3270095"/>
              <a:gd name="connsiteY36" fmla="*/ 35312 h 2488581"/>
              <a:gd name="connsiteX37" fmla="*/ 1405054 w 3270095"/>
              <a:gd name="connsiteY37" fmla="*/ 43676 h 2488581"/>
              <a:gd name="connsiteX38" fmla="*/ 1352085 w 3270095"/>
              <a:gd name="connsiteY38" fmla="*/ 32525 h 2488581"/>
              <a:gd name="connsiteX39" fmla="*/ 1313056 w 3270095"/>
              <a:gd name="connsiteY39" fmla="*/ 7434 h 2488581"/>
              <a:gd name="connsiteX40" fmla="*/ 1257300 w 3270095"/>
              <a:gd name="connsiteY40" fmla="*/ 1859 h 2488581"/>
              <a:gd name="connsiteX41" fmla="*/ 1201544 w 3270095"/>
              <a:gd name="connsiteY41" fmla="*/ 18585 h 2488581"/>
              <a:gd name="connsiteX42" fmla="*/ 1137424 w 3270095"/>
              <a:gd name="connsiteY42" fmla="*/ 46464 h 2488581"/>
              <a:gd name="connsiteX43" fmla="*/ 1078880 w 3270095"/>
              <a:gd name="connsiteY43" fmla="*/ 68766 h 2488581"/>
              <a:gd name="connsiteX44" fmla="*/ 1039851 w 3270095"/>
              <a:gd name="connsiteY44" fmla="*/ 105007 h 2488581"/>
              <a:gd name="connsiteX45" fmla="*/ 1006398 w 3270095"/>
              <a:gd name="connsiteY45" fmla="*/ 135673 h 2488581"/>
              <a:gd name="connsiteX46" fmla="*/ 970156 w 3270095"/>
              <a:gd name="connsiteY46" fmla="*/ 152400 h 2488581"/>
              <a:gd name="connsiteX47" fmla="*/ 933915 w 3270095"/>
              <a:gd name="connsiteY47" fmla="*/ 166339 h 2488581"/>
              <a:gd name="connsiteX48" fmla="*/ 880946 w 3270095"/>
              <a:gd name="connsiteY48" fmla="*/ 205368 h 2488581"/>
              <a:gd name="connsiteX49" fmla="*/ 853068 w 3270095"/>
              <a:gd name="connsiteY49" fmla="*/ 222095 h 2488581"/>
              <a:gd name="connsiteX50" fmla="*/ 833554 w 3270095"/>
              <a:gd name="connsiteY50" fmla="*/ 263912 h 2488581"/>
              <a:gd name="connsiteX51" fmla="*/ 811251 w 3270095"/>
              <a:gd name="connsiteY51" fmla="*/ 302942 h 2488581"/>
              <a:gd name="connsiteX52" fmla="*/ 814039 w 3270095"/>
              <a:gd name="connsiteY52" fmla="*/ 339183 h 2488581"/>
              <a:gd name="connsiteX53" fmla="*/ 822402 w 3270095"/>
              <a:gd name="connsiteY53" fmla="*/ 375425 h 2488581"/>
              <a:gd name="connsiteX54" fmla="*/ 777798 w 3270095"/>
              <a:gd name="connsiteY54" fmla="*/ 392151 h 2488581"/>
              <a:gd name="connsiteX55" fmla="*/ 738768 w 3270095"/>
              <a:gd name="connsiteY55" fmla="*/ 431181 h 2488581"/>
              <a:gd name="connsiteX56" fmla="*/ 710890 w 3270095"/>
              <a:gd name="connsiteY56" fmla="*/ 470210 h 2488581"/>
              <a:gd name="connsiteX57" fmla="*/ 663498 w 3270095"/>
              <a:gd name="connsiteY57" fmla="*/ 520390 h 2488581"/>
              <a:gd name="connsiteX58" fmla="*/ 621680 w 3270095"/>
              <a:gd name="connsiteY58" fmla="*/ 564995 h 2488581"/>
              <a:gd name="connsiteX59" fmla="*/ 599378 w 3270095"/>
              <a:gd name="connsiteY59" fmla="*/ 587298 h 2488581"/>
              <a:gd name="connsiteX60" fmla="*/ 565924 w 3270095"/>
              <a:gd name="connsiteY60" fmla="*/ 643054 h 2488581"/>
              <a:gd name="connsiteX61" fmla="*/ 554773 w 3270095"/>
              <a:gd name="connsiteY61" fmla="*/ 662568 h 2488581"/>
              <a:gd name="connsiteX62" fmla="*/ 554773 w 3270095"/>
              <a:gd name="connsiteY62" fmla="*/ 693234 h 2488581"/>
              <a:gd name="connsiteX63" fmla="*/ 585439 w 3270095"/>
              <a:gd name="connsiteY63" fmla="*/ 813110 h 2488581"/>
              <a:gd name="connsiteX64" fmla="*/ 577076 w 3270095"/>
              <a:gd name="connsiteY64" fmla="*/ 866078 h 2488581"/>
              <a:gd name="connsiteX65" fmla="*/ 602166 w 3270095"/>
              <a:gd name="connsiteY65" fmla="*/ 907895 h 2488581"/>
              <a:gd name="connsiteX66" fmla="*/ 624468 w 3270095"/>
              <a:gd name="connsiteY66" fmla="*/ 999893 h 2488581"/>
              <a:gd name="connsiteX67" fmla="*/ 624468 w 3270095"/>
              <a:gd name="connsiteY67" fmla="*/ 1072376 h 2488581"/>
              <a:gd name="connsiteX68" fmla="*/ 607741 w 3270095"/>
              <a:gd name="connsiteY68" fmla="*/ 1133707 h 2488581"/>
              <a:gd name="connsiteX69" fmla="*/ 602166 w 3270095"/>
              <a:gd name="connsiteY69" fmla="*/ 1189464 h 2488581"/>
              <a:gd name="connsiteX70" fmla="*/ 607741 w 3270095"/>
              <a:gd name="connsiteY70" fmla="*/ 1225705 h 2488581"/>
              <a:gd name="connsiteX71" fmla="*/ 618893 w 3270095"/>
              <a:gd name="connsiteY71" fmla="*/ 1320490 h 2488581"/>
              <a:gd name="connsiteX72" fmla="*/ 616105 w 3270095"/>
              <a:gd name="connsiteY72" fmla="*/ 1387398 h 2488581"/>
              <a:gd name="connsiteX73" fmla="*/ 588227 w 3270095"/>
              <a:gd name="connsiteY73" fmla="*/ 1454305 h 2488581"/>
              <a:gd name="connsiteX74" fmla="*/ 549198 w 3270095"/>
              <a:gd name="connsiteY74" fmla="*/ 1501698 h 2488581"/>
              <a:gd name="connsiteX75" fmla="*/ 515744 w 3270095"/>
              <a:gd name="connsiteY75" fmla="*/ 1535151 h 2488581"/>
              <a:gd name="connsiteX76" fmla="*/ 487866 w 3270095"/>
              <a:gd name="connsiteY76" fmla="*/ 1568605 h 2488581"/>
              <a:gd name="connsiteX77" fmla="*/ 496229 w 3270095"/>
              <a:gd name="connsiteY77" fmla="*/ 1607634 h 2488581"/>
              <a:gd name="connsiteX78" fmla="*/ 457200 w 3270095"/>
              <a:gd name="connsiteY78" fmla="*/ 1674542 h 2488581"/>
              <a:gd name="connsiteX79" fmla="*/ 457200 w 3270095"/>
              <a:gd name="connsiteY79" fmla="*/ 1707995 h 2488581"/>
              <a:gd name="connsiteX80" fmla="*/ 454412 w 3270095"/>
              <a:gd name="connsiteY80" fmla="*/ 1760964 h 2488581"/>
              <a:gd name="connsiteX81" fmla="*/ 432110 w 3270095"/>
              <a:gd name="connsiteY81" fmla="*/ 1827871 h 2488581"/>
              <a:gd name="connsiteX82" fmla="*/ 404232 w 3270095"/>
              <a:gd name="connsiteY82" fmla="*/ 1869688 h 2488581"/>
              <a:gd name="connsiteX83" fmla="*/ 370778 w 3270095"/>
              <a:gd name="connsiteY83" fmla="*/ 1900354 h 2488581"/>
              <a:gd name="connsiteX84" fmla="*/ 317810 w 3270095"/>
              <a:gd name="connsiteY84" fmla="*/ 1942171 h 2488581"/>
              <a:gd name="connsiteX85" fmla="*/ 287144 w 3270095"/>
              <a:gd name="connsiteY85" fmla="*/ 1961685 h 2488581"/>
              <a:gd name="connsiteX86" fmla="*/ 264841 w 3270095"/>
              <a:gd name="connsiteY86" fmla="*/ 2023017 h 2488581"/>
              <a:gd name="connsiteX87" fmla="*/ 239751 w 3270095"/>
              <a:gd name="connsiteY87" fmla="*/ 2070410 h 2488581"/>
              <a:gd name="connsiteX88" fmla="*/ 217449 w 3270095"/>
              <a:gd name="connsiteY88" fmla="*/ 2128954 h 2488581"/>
              <a:gd name="connsiteX89" fmla="*/ 197934 w 3270095"/>
              <a:gd name="connsiteY89" fmla="*/ 2151256 h 2488581"/>
              <a:gd name="connsiteX90" fmla="*/ 153329 w 3270095"/>
              <a:gd name="connsiteY90" fmla="*/ 2195861 h 2488581"/>
              <a:gd name="connsiteX91" fmla="*/ 122663 w 3270095"/>
              <a:gd name="connsiteY91" fmla="*/ 2220951 h 2488581"/>
              <a:gd name="connsiteX92" fmla="*/ 114300 w 3270095"/>
              <a:gd name="connsiteY92" fmla="*/ 2254405 h 2488581"/>
              <a:gd name="connsiteX93" fmla="*/ 111512 w 3270095"/>
              <a:gd name="connsiteY93" fmla="*/ 2312949 h 2488581"/>
              <a:gd name="connsiteX94" fmla="*/ 94785 w 3270095"/>
              <a:gd name="connsiteY94" fmla="*/ 2377068 h 2488581"/>
              <a:gd name="connsiteX95" fmla="*/ 44605 w 3270095"/>
              <a:gd name="connsiteY95" fmla="*/ 2463490 h 2488581"/>
              <a:gd name="connsiteX96" fmla="*/ 0 w 3270095"/>
              <a:gd name="connsiteY96" fmla="*/ 2488581 h 2488581"/>
              <a:gd name="connsiteX0" fmla="*/ 3258944 w 3258944"/>
              <a:gd name="connsiteY0" fmla="*/ 687659 h 2488581"/>
              <a:gd name="connsiteX1" fmla="*/ 3239429 w 3258944"/>
              <a:gd name="connsiteY1" fmla="*/ 623539 h 2488581"/>
              <a:gd name="connsiteX2" fmla="*/ 3223554 w 3258944"/>
              <a:gd name="connsiteY2" fmla="*/ 574085 h 2488581"/>
              <a:gd name="connsiteX3" fmla="*/ 3223554 w 3258944"/>
              <a:gd name="connsiteY3" fmla="*/ 571145 h 2488581"/>
              <a:gd name="connsiteX4" fmla="*/ 3189249 w 3258944"/>
              <a:gd name="connsiteY4" fmla="*/ 534329 h 2488581"/>
              <a:gd name="connsiteX5" fmla="*/ 3133493 w 3258944"/>
              <a:gd name="connsiteY5" fmla="*/ 500876 h 2488581"/>
              <a:gd name="connsiteX6" fmla="*/ 3077737 w 3258944"/>
              <a:gd name="connsiteY6" fmla="*/ 464634 h 2488581"/>
              <a:gd name="connsiteX7" fmla="*/ 3055434 w 3258944"/>
              <a:gd name="connsiteY7" fmla="*/ 442332 h 2488581"/>
              <a:gd name="connsiteX8" fmla="*/ 3002466 w 3258944"/>
              <a:gd name="connsiteY8" fmla="*/ 464634 h 2488581"/>
              <a:gd name="connsiteX9" fmla="*/ 2974588 w 3258944"/>
              <a:gd name="connsiteY9" fmla="*/ 478573 h 2488581"/>
              <a:gd name="connsiteX10" fmla="*/ 2938346 w 3258944"/>
              <a:gd name="connsiteY10" fmla="*/ 447907 h 2488581"/>
              <a:gd name="connsiteX11" fmla="*/ 2882590 w 3258944"/>
              <a:gd name="connsiteY11" fmla="*/ 442332 h 2488581"/>
              <a:gd name="connsiteX12" fmla="*/ 2832410 w 3258944"/>
              <a:gd name="connsiteY12" fmla="*/ 439544 h 2488581"/>
              <a:gd name="connsiteX13" fmla="*/ 2801744 w 3258944"/>
              <a:gd name="connsiteY13" fmla="*/ 414454 h 2488581"/>
              <a:gd name="connsiteX14" fmla="*/ 2737624 w 3258944"/>
              <a:gd name="connsiteY14" fmla="*/ 372637 h 2488581"/>
              <a:gd name="connsiteX15" fmla="*/ 2687444 w 3258944"/>
              <a:gd name="connsiteY15" fmla="*/ 341971 h 2488581"/>
              <a:gd name="connsiteX16" fmla="*/ 2631688 w 3258944"/>
              <a:gd name="connsiteY16" fmla="*/ 316881 h 2488581"/>
              <a:gd name="connsiteX17" fmla="*/ 2556417 w 3258944"/>
              <a:gd name="connsiteY17" fmla="*/ 277851 h 2488581"/>
              <a:gd name="connsiteX18" fmla="*/ 2520176 w 3258944"/>
              <a:gd name="connsiteY18" fmla="*/ 266700 h 2488581"/>
              <a:gd name="connsiteX19" fmla="*/ 2436541 w 3258944"/>
              <a:gd name="connsiteY19" fmla="*/ 255549 h 2488581"/>
              <a:gd name="connsiteX20" fmla="*/ 2369634 w 3258944"/>
              <a:gd name="connsiteY20" fmla="*/ 286215 h 2488581"/>
              <a:gd name="connsiteX21" fmla="*/ 2316666 w 3258944"/>
              <a:gd name="connsiteY21" fmla="*/ 280639 h 2488581"/>
              <a:gd name="connsiteX22" fmla="*/ 2280424 w 3258944"/>
              <a:gd name="connsiteY22" fmla="*/ 258337 h 2488581"/>
              <a:gd name="connsiteX23" fmla="*/ 2210729 w 3258944"/>
              <a:gd name="connsiteY23" fmla="*/ 258337 h 2488581"/>
              <a:gd name="connsiteX24" fmla="*/ 2138246 w 3258944"/>
              <a:gd name="connsiteY24" fmla="*/ 280639 h 2488581"/>
              <a:gd name="connsiteX25" fmla="*/ 2102005 w 3258944"/>
              <a:gd name="connsiteY25" fmla="*/ 289003 h 2488581"/>
              <a:gd name="connsiteX26" fmla="*/ 2040673 w 3258944"/>
              <a:gd name="connsiteY26" fmla="*/ 283427 h 2488581"/>
              <a:gd name="connsiteX27" fmla="*/ 1979341 w 3258944"/>
              <a:gd name="connsiteY27" fmla="*/ 261125 h 2488581"/>
              <a:gd name="connsiteX28" fmla="*/ 1870617 w 3258944"/>
              <a:gd name="connsiteY28" fmla="*/ 261125 h 2488581"/>
              <a:gd name="connsiteX29" fmla="*/ 1814861 w 3258944"/>
              <a:gd name="connsiteY29" fmla="*/ 230459 h 2488581"/>
              <a:gd name="connsiteX30" fmla="*/ 1778620 w 3258944"/>
              <a:gd name="connsiteY30" fmla="*/ 227671 h 2488581"/>
              <a:gd name="connsiteX31" fmla="*/ 1717288 w 3258944"/>
              <a:gd name="connsiteY31" fmla="*/ 194217 h 2488581"/>
              <a:gd name="connsiteX32" fmla="*/ 1681046 w 3258944"/>
              <a:gd name="connsiteY32" fmla="*/ 160764 h 2488581"/>
              <a:gd name="connsiteX33" fmla="*/ 1625290 w 3258944"/>
              <a:gd name="connsiteY33" fmla="*/ 121734 h 2488581"/>
              <a:gd name="connsiteX34" fmla="*/ 1580685 w 3258944"/>
              <a:gd name="connsiteY34" fmla="*/ 77129 h 2488581"/>
              <a:gd name="connsiteX35" fmla="*/ 1533293 w 3258944"/>
              <a:gd name="connsiteY35" fmla="*/ 35312 h 2488581"/>
              <a:gd name="connsiteX36" fmla="*/ 1405054 w 3258944"/>
              <a:gd name="connsiteY36" fmla="*/ 43676 h 2488581"/>
              <a:gd name="connsiteX37" fmla="*/ 1352085 w 3258944"/>
              <a:gd name="connsiteY37" fmla="*/ 32525 h 2488581"/>
              <a:gd name="connsiteX38" fmla="*/ 1313056 w 3258944"/>
              <a:gd name="connsiteY38" fmla="*/ 7434 h 2488581"/>
              <a:gd name="connsiteX39" fmla="*/ 1257300 w 3258944"/>
              <a:gd name="connsiteY39" fmla="*/ 1859 h 2488581"/>
              <a:gd name="connsiteX40" fmla="*/ 1201544 w 3258944"/>
              <a:gd name="connsiteY40" fmla="*/ 18585 h 2488581"/>
              <a:gd name="connsiteX41" fmla="*/ 1137424 w 3258944"/>
              <a:gd name="connsiteY41" fmla="*/ 46464 h 2488581"/>
              <a:gd name="connsiteX42" fmla="*/ 1078880 w 3258944"/>
              <a:gd name="connsiteY42" fmla="*/ 68766 h 2488581"/>
              <a:gd name="connsiteX43" fmla="*/ 1039851 w 3258944"/>
              <a:gd name="connsiteY43" fmla="*/ 105007 h 2488581"/>
              <a:gd name="connsiteX44" fmla="*/ 1006398 w 3258944"/>
              <a:gd name="connsiteY44" fmla="*/ 135673 h 2488581"/>
              <a:gd name="connsiteX45" fmla="*/ 970156 w 3258944"/>
              <a:gd name="connsiteY45" fmla="*/ 152400 h 2488581"/>
              <a:gd name="connsiteX46" fmla="*/ 933915 w 3258944"/>
              <a:gd name="connsiteY46" fmla="*/ 166339 h 2488581"/>
              <a:gd name="connsiteX47" fmla="*/ 880946 w 3258944"/>
              <a:gd name="connsiteY47" fmla="*/ 205368 h 2488581"/>
              <a:gd name="connsiteX48" fmla="*/ 853068 w 3258944"/>
              <a:gd name="connsiteY48" fmla="*/ 222095 h 2488581"/>
              <a:gd name="connsiteX49" fmla="*/ 833554 w 3258944"/>
              <a:gd name="connsiteY49" fmla="*/ 263912 h 2488581"/>
              <a:gd name="connsiteX50" fmla="*/ 811251 w 3258944"/>
              <a:gd name="connsiteY50" fmla="*/ 302942 h 2488581"/>
              <a:gd name="connsiteX51" fmla="*/ 814039 w 3258944"/>
              <a:gd name="connsiteY51" fmla="*/ 339183 h 2488581"/>
              <a:gd name="connsiteX52" fmla="*/ 822402 w 3258944"/>
              <a:gd name="connsiteY52" fmla="*/ 375425 h 2488581"/>
              <a:gd name="connsiteX53" fmla="*/ 777798 w 3258944"/>
              <a:gd name="connsiteY53" fmla="*/ 392151 h 2488581"/>
              <a:gd name="connsiteX54" fmla="*/ 738768 w 3258944"/>
              <a:gd name="connsiteY54" fmla="*/ 431181 h 2488581"/>
              <a:gd name="connsiteX55" fmla="*/ 710890 w 3258944"/>
              <a:gd name="connsiteY55" fmla="*/ 470210 h 2488581"/>
              <a:gd name="connsiteX56" fmla="*/ 663498 w 3258944"/>
              <a:gd name="connsiteY56" fmla="*/ 520390 h 2488581"/>
              <a:gd name="connsiteX57" fmla="*/ 621680 w 3258944"/>
              <a:gd name="connsiteY57" fmla="*/ 564995 h 2488581"/>
              <a:gd name="connsiteX58" fmla="*/ 599378 w 3258944"/>
              <a:gd name="connsiteY58" fmla="*/ 587298 h 2488581"/>
              <a:gd name="connsiteX59" fmla="*/ 565924 w 3258944"/>
              <a:gd name="connsiteY59" fmla="*/ 643054 h 2488581"/>
              <a:gd name="connsiteX60" fmla="*/ 554773 w 3258944"/>
              <a:gd name="connsiteY60" fmla="*/ 662568 h 2488581"/>
              <a:gd name="connsiteX61" fmla="*/ 554773 w 3258944"/>
              <a:gd name="connsiteY61" fmla="*/ 693234 h 2488581"/>
              <a:gd name="connsiteX62" fmla="*/ 585439 w 3258944"/>
              <a:gd name="connsiteY62" fmla="*/ 813110 h 2488581"/>
              <a:gd name="connsiteX63" fmla="*/ 577076 w 3258944"/>
              <a:gd name="connsiteY63" fmla="*/ 866078 h 2488581"/>
              <a:gd name="connsiteX64" fmla="*/ 602166 w 3258944"/>
              <a:gd name="connsiteY64" fmla="*/ 907895 h 2488581"/>
              <a:gd name="connsiteX65" fmla="*/ 624468 w 3258944"/>
              <a:gd name="connsiteY65" fmla="*/ 999893 h 2488581"/>
              <a:gd name="connsiteX66" fmla="*/ 624468 w 3258944"/>
              <a:gd name="connsiteY66" fmla="*/ 1072376 h 2488581"/>
              <a:gd name="connsiteX67" fmla="*/ 607741 w 3258944"/>
              <a:gd name="connsiteY67" fmla="*/ 1133707 h 2488581"/>
              <a:gd name="connsiteX68" fmla="*/ 602166 w 3258944"/>
              <a:gd name="connsiteY68" fmla="*/ 1189464 h 2488581"/>
              <a:gd name="connsiteX69" fmla="*/ 607741 w 3258944"/>
              <a:gd name="connsiteY69" fmla="*/ 1225705 h 2488581"/>
              <a:gd name="connsiteX70" fmla="*/ 618893 w 3258944"/>
              <a:gd name="connsiteY70" fmla="*/ 1320490 h 2488581"/>
              <a:gd name="connsiteX71" fmla="*/ 616105 w 3258944"/>
              <a:gd name="connsiteY71" fmla="*/ 1387398 h 2488581"/>
              <a:gd name="connsiteX72" fmla="*/ 588227 w 3258944"/>
              <a:gd name="connsiteY72" fmla="*/ 1454305 h 2488581"/>
              <a:gd name="connsiteX73" fmla="*/ 549198 w 3258944"/>
              <a:gd name="connsiteY73" fmla="*/ 1501698 h 2488581"/>
              <a:gd name="connsiteX74" fmla="*/ 515744 w 3258944"/>
              <a:gd name="connsiteY74" fmla="*/ 1535151 h 2488581"/>
              <a:gd name="connsiteX75" fmla="*/ 487866 w 3258944"/>
              <a:gd name="connsiteY75" fmla="*/ 1568605 h 2488581"/>
              <a:gd name="connsiteX76" fmla="*/ 496229 w 3258944"/>
              <a:gd name="connsiteY76" fmla="*/ 1607634 h 2488581"/>
              <a:gd name="connsiteX77" fmla="*/ 457200 w 3258944"/>
              <a:gd name="connsiteY77" fmla="*/ 1674542 h 2488581"/>
              <a:gd name="connsiteX78" fmla="*/ 457200 w 3258944"/>
              <a:gd name="connsiteY78" fmla="*/ 1707995 h 2488581"/>
              <a:gd name="connsiteX79" fmla="*/ 454412 w 3258944"/>
              <a:gd name="connsiteY79" fmla="*/ 1760964 h 2488581"/>
              <a:gd name="connsiteX80" fmla="*/ 432110 w 3258944"/>
              <a:gd name="connsiteY80" fmla="*/ 1827871 h 2488581"/>
              <a:gd name="connsiteX81" fmla="*/ 404232 w 3258944"/>
              <a:gd name="connsiteY81" fmla="*/ 1869688 h 2488581"/>
              <a:gd name="connsiteX82" fmla="*/ 370778 w 3258944"/>
              <a:gd name="connsiteY82" fmla="*/ 1900354 h 2488581"/>
              <a:gd name="connsiteX83" fmla="*/ 317810 w 3258944"/>
              <a:gd name="connsiteY83" fmla="*/ 1942171 h 2488581"/>
              <a:gd name="connsiteX84" fmla="*/ 287144 w 3258944"/>
              <a:gd name="connsiteY84" fmla="*/ 1961685 h 2488581"/>
              <a:gd name="connsiteX85" fmla="*/ 264841 w 3258944"/>
              <a:gd name="connsiteY85" fmla="*/ 2023017 h 2488581"/>
              <a:gd name="connsiteX86" fmla="*/ 239751 w 3258944"/>
              <a:gd name="connsiteY86" fmla="*/ 2070410 h 2488581"/>
              <a:gd name="connsiteX87" fmla="*/ 217449 w 3258944"/>
              <a:gd name="connsiteY87" fmla="*/ 2128954 h 2488581"/>
              <a:gd name="connsiteX88" fmla="*/ 197934 w 3258944"/>
              <a:gd name="connsiteY88" fmla="*/ 2151256 h 2488581"/>
              <a:gd name="connsiteX89" fmla="*/ 153329 w 3258944"/>
              <a:gd name="connsiteY89" fmla="*/ 2195861 h 2488581"/>
              <a:gd name="connsiteX90" fmla="*/ 122663 w 3258944"/>
              <a:gd name="connsiteY90" fmla="*/ 2220951 h 2488581"/>
              <a:gd name="connsiteX91" fmla="*/ 114300 w 3258944"/>
              <a:gd name="connsiteY91" fmla="*/ 2254405 h 2488581"/>
              <a:gd name="connsiteX92" fmla="*/ 111512 w 3258944"/>
              <a:gd name="connsiteY92" fmla="*/ 2312949 h 2488581"/>
              <a:gd name="connsiteX93" fmla="*/ 94785 w 3258944"/>
              <a:gd name="connsiteY93" fmla="*/ 2377068 h 2488581"/>
              <a:gd name="connsiteX94" fmla="*/ 44605 w 3258944"/>
              <a:gd name="connsiteY94" fmla="*/ 2463490 h 2488581"/>
              <a:gd name="connsiteX95" fmla="*/ 0 w 3258944"/>
              <a:gd name="connsiteY95" fmla="*/ 2488581 h 2488581"/>
              <a:gd name="connsiteX0" fmla="*/ 3239429 w 3239429"/>
              <a:gd name="connsiteY0" fmla="*/ 623539 h 2488581"/>
              <a:gd name="connsiteX1" fmla="*/ 3223554 w 3239429"/>
              <a:gd name="connsiteY1" fmla="*/ 574085 h 2488581"/>
              <a:gd name="connsiteX2" fmla="*/ 3223554 w 3239429"/>
              <a:gd name="connsiteY2" fmla="*/ 571145 h 2488581"/>
              <a:gd name="connsiteX3" fmla="*/ 3189249 w 3239429"/>
              <a:gd name="connsiteY3" fmla="*/ 534329 h 2488581"/>
              <a:gd name="connsiteX4" fmla="*/ 3133493 w 3239429"/>
              <a:gd name="connsiteY4" fmla="*/ 500876 h 2488581"/>
              <a:gd name="connsiteX5" fmla="*/ 3077737 w 3239429"/>
              <a:gd name="connsiteY5" fmla="*/ 464634 h 2488581"/>
              <a:gd name="connsiteX6" fmla="*/ 3055434 w 3239429"/>
              <a:gd name="connsiteY6" fmla="*/ 442332 h 2488581"/>
              <a:gd name="connsiteX7" fmla="*/ 3002466 w 3239429"/>
              <a:gd name="connsiteY7" fmla="*/ 464634 h 2488581"/>
              <a:gd name="connsiteX8" fmla="*/ 2974588 w 3239429"/>
              <a:gd name="connsiteY8" fmla="*/ 478573 h 2488581"/>
              <a:gd name="connsiteX9" fmla="*/ 2938346 w 3239429"/>
              <a:gd name="connsiteY9" fmla="*/ 447907 h 2488581"/>
              <a:gd name="connsiteX10" fmla="*/ 2882590 w 3239429"/>
              <a:gd name="connsiteY10" fmla="*/ 442332 h 2488581"/>
              <a:gd name="connsiteX11" fmla="*/ 2832410 w 3239429"/>
              <a:gd name="connsiteY11" fmla="*/ 439544 h 2488581"/>
              <a:gd name="connsiteX12" fmla="*/ 2801744 w 3239429"/>
              <a:gd name="connsiteY12" fmla="*/ 414454 h 2488581"/>
              <a:gd name="connsiteX13" fmla="*/ 2737624 w 3239429"/>
              <a:gd name="connsiteY13" fmla="*/ 372637 h 2488581"/>
              <a:gd name="connsiteX14" fmla="*/ 2687444 w 3239429"/>
              <a:gd name="connsiteY14" fmla="*/ 341971 h 2488581"/>
              <a:gd name="connsiteX15" fmla="*/ 2631688 w 3239429"/>
              <a:gd name="connsiteY15" fmla="*/ 316881 h 2488581"/>
              <a:gd name="connsiteX16" fmla="*/ 2556417 w 3239429"/>
              <a:gd name="connsiteY16" fmla="*/ 277851 h 2488581"/>
              <a:gd name="connsiteX17" fmla="*/ 2520176 w 3239429"/>
              <a:gd name="connsiteY17" fmla="*/ 266700 h 2488581"/>
              <a:gd name="connsiteX18" fmla="*/ 2436541 w 3239429"/>
              <a:gd name="connsiteY18" fmla="*/ 255549 h 2488581"/>
              <a:gd name="connsiteX19" fmla="*/ 2369634 w 3239429"/>
              <a:gd name="connsiteY19" fmla="*/ 286215 h 2488581"/>
              <a:gd name="connsiteX20" fmla="*/ 2316666 w 3239429"/>
              <a:gd name="connsiteY20" fmla="*/ 280639 h 2488581"/>
              <a:gd name="connsiteX21" fmla="*/ 2280424 w 3239429"/>
              <a:gd name="connsiteY21" fmla="*/ 258337 h 2488581"/>
              <a:gd name="connsiteX22" fmla="*/ 2210729 w 3239429"/>
              <a:gd name="connsiteY22" fmla="*/ 258337 h 2488581"/>
              <a:gd name="connsiteX23" fmla="*/ 2138246 w 3239429"/>
              <a:gd name="connsiteY23" fmla="*/ 280639 h 2488581"/>
              <a:gd name="connsiteX24" fmla="*/ 2102005 w 3239429"/>
              <a:gd name="connsiteY24" fmla="*/ 289003 h 2488581"/>
              <a:gd name="connsiteX25" fmla="*/ 2040673 w 3239429"/>
              <a:gd name="connsiteY25" fmla="*/ 283427 h 2488581"/>
              <a:gd name="connsiteX26" fmla="*/ 1979341 w 3239429"/>
              <a:gd name="connsiteY26" fmla="*/ 261125 h 2488581"/>
              <a:gd name="connsiteX27" fmla="*/ 1870617 w 3239429"/>
              <a:gd name="connsiteY27" fmla="*/ 261125 h 2488581"/>
              <a:gd name="connsiteX28" fmla="*/ 1814861 w 3239429"/>
              <a:gd name="connsiteY28" fmla="*/ 230459 h 2488581"/>
              <a:gd name="connsiteX29" fmla="*/ 1778620 w 3239429"/>
              <a:gd name="connsiteY29" fmla="*/ 227671 h 2488581"/>
              <a:gd name="connsiteX30" fmla="*/ 1717288 w 3239429"/>
              <a:gd name="connsiteY30" fmla="*/ 194217 h 2488581"/>
              <a:gd name="connsiteX31" fmla="*/ 1681046 w 3239429"/>
              <a:gd name="connsiteY31" fmla="*/ 160764 h 2488581"/>
              <a:gd name="connsiteX32" fmla="*/ 1625290 w 3239429"/>
              <a:gd name="connsiteY32" fmla="*/ 121734 h 2488581"/>
              <a:gd name="connsiteX33" fmla="*/ 1580685 w 3239429"/>
              <a:gd name="connsiteY33" fmla="*/ 77129 h 2488581"/>
              <a:gd name="connsiteX34" fmla="*/ 1533293 w 3239429"/>
              <a:gd name="connsiteY34" fmla="*/ 35312 h 2488581"/>
              <a:gd name="connsiteX35" fmla="*/ 1405054 w 3239429"/>
              <a:gd name="connsiteY35" fmla="*/ 43676 h 2488581"/>
              <a:gd name="connsiteX36" fmla="*/ 1352085 w 3239429"/>
              <a:gd name="connsiteY36" fmla="*/ 32525 h 2488581"/>
              <a:gd name="connsiteX37" fmla="*/ 1313056 w 3239429"/>
              <a:gd name="connsiteY37" fmla="*/ 7434 h 2488581"/>
              <a:gd name="connsiteX38" fmla="*/ 1257300 w 3239429"/>
              <a:gd name="connsiteY38" fmla="*/ 1859 h 2488581"/>
              <a:gd name="connsiteX39" fmla="*/ 1201544 w 3239429"/>
              <a:gd name="connsiteY39" fmla="*/ 18585 h 2488581"/>
              <a:gd name="connsiteX40" fmla="*/ 1137424 w 3239429"/>
              <a:gd name="connsiteY40" fmla="*/ 46464 h 2488581"/>
              <a:gd name="connsiteX41" fmla="*/ 1078880 w 3239429"/>
              <a:gd name="connsiteY41" fmla="*/ 68766 h 2488581"/>
              <a:gd name="connsiteX42" fmla="*/ 1039851 w 3239429"/>
              <a:gd name="connsiteY42" fmla="*/ 105007 h 2488581"/>
              <a:gd name="connsiteX43" fmla="*/ 1006398 w 3239429"/>
              <a:gd name="connsiteY43" fmla="*/ 135673 h 2488581"/>
              <a:gd name="connsiteX44" fmla="*/ 970156 w 3239429"/>
              <a:gd name="connsiteY44" fmla="*/ 152400 h 2488581"/>
              <a:gd name="connsiteX45" fmla="*/ 933915 w 3239429"/>
              <a:gd name="connsiteY45" fmla="*/ 166339 h 2488581"/>
              <a:gd name="connsiteX46" fmla="*/ 880946 w 3239429"/>
              <a:gd name="connsiteY46" fmla="*/ 205368 h 2488581"/>
              <a:gd name="connsiteX47" fmla="*/ 853068 w 3239429"/>
              <a:gd name="connsiteY47" fmla="*/ 222095 h 2488581"/>
              <a:gd name="connsiteX48" fmla="*/ 833554 w 3239429"/>
              <a:gd name="connsiteY48" fmla="*/ 263912 h 2488581"/>
              <a:gd name="connsiteX49" fmla="*/ 811251 w 3239429"/>
              <a:gd name="connsiteY49" fmla="*/ 302942 h 2488581"/>
              <a:gd name="connsiteX50" fmla="*/ 814039 w 3239429"/>
              <a:gd name="connsiteY50" fmla="*/ 339183 h 2488581"/>
              <a:gd name="connsiteX51" fmla="*/ 822402 w 3239429"/>
              <a:gd name="connsiteY51" fmla="*/ 375425 h 2488581"/>
              <a:gd name="connsiteX52" fmla="*/ 777798 w 3239429"/>
              <a:gd name="connsiteY52" fmla="*/ 392151 h 2488581"/>
              <a:gd name="connsiteX53" fmla="*/ 738768 w 3239429"/>
              <a:gd name="connsiteY53" fmla="*/ 431181 h 2488581"/>
              <a:gd name="connsiteX54" fmla="*/ 710890 w 3239429"/>
              <a:gd name="connsiteY54" fmla="*/ 470210 h 2488581"/>
              <a:gd name="connsiteX55" fmla="*/ 663498 w 3239429"/>
              <a:gd name="connsiteY55" fmla="*/ 520390 h 2488581"/>
              <a:gd name="connsiteX56" fmla="*/ 621680 w 3239429"/>
              <a:gd name="connsiteY56" fmla="*/ 564995 h 2488581"/>
              <a:gd name="connsiteX57" fmla="*/ 599378 w 3239429"/>
              <a:gd name="connsiteY57" fmla="*/ 587298 h 2488581"/>
              <a:gd name="connsiteX58" fmla="*/ 565924 w 3239429"/>
              <a:gd name="connsiteY58" fmla="*/ 643054 h 2488581"/>
              <a:gd name="connsiteX59" fmla="*/ 554773 w 3239429"/>
              <a:gd name="connsiteY59" fmla="*/ 662568 h 2488581"/>
              <a:gd name="connsiteX60" fmla="*/ 554773 w 3239429"/>
              <a:gd name="connsiteY60" fmla="*/ 693234 h 2488581"/>
              <a:gd name="connsiteX61" fmla="*/ 585439 w 3239429"/>
              <a:gd name="connsiteY61" fmla="*/ 813110 h 2488581"/>
              <a:gd name="connsiteX62" fmla="*/ 577076 w 3239429"/>
              <a:gd name="connsiteY62" fmla="*/ 866078 h 2488581"/>
              <a:gd name="connsiteX63" fmla="*/ 602166 w 3239429"/>
              <a:gd name="connsiteY63" fmla="*/ 907895 h 2488581"/>
              <a:gd name="connsiteX64" fmla="*/ 624468 w 3239429"/>
              <a:gd name="connsiteY64" fmla="*/ 999893 h 2488581"/>
              <a:gd name="connsiteX65" fmla="*/ 624468 w 3239429"/>
              <a:gd name="connsiteY65" fmla="*/ 1072376 h 2488581"/>
              <a:gd name="connsiteX66" fmla="*/ 607741 w 3239429"/>
              <a:gd name="connsiteY66" fmla="*/ 1133707 h 2488581"/>
              <a:gd name="connsiteX67" fmla="*/ 602166 w 3239429"/>
              <a:gd name="connsiteY67" fmla="*/ 1189464 h 2488581"/>
              <a:gd name="connsiteX68" fmla="*/ 607741 w 3239429"/>
              <a:gd name="connsiteY68" fmla="*/ 1225705 h 2488581"/>
              <a:gd name="connsiteX69" fmla="*/ 618893 w 3239429"/>
              <a:gd name="connsiteY69" fmla="*/ 1320490 h 2488581"/>
              <a:gd name="connsiteX70" fmla="*/ 616105 w 3239429"/>
              <a:gd name="connsiteY70" fmla="*/ 1387398 h 2488581"/>
              <a:gd name="connsiteX71" fmla="*/ 588227 w 3239429"/>
              <a:gd name="connsiteY71" fmla="*/ 1454305 h 2488581"/>
              <a:gd name="connsiteX72" fmla="*/ 549198 w 3239429"/>
              <a:gd name="connsiteY72" fmla="*/ 1501698 h 2488581"/>
              <a:gd name="connsiteX73" fmla="*/ 515744 w 3239429"/>
              <a:gd name="connsiteY73" fmla="*/ 1535151 h 2488581"/>
              <a:gd name="connsiteX74" fmla="*/ 487866 w 3239429"/>
              <a:gd name="connsiteY74" fmla="*/ 1568605 h 2488581"/>
              <a:gd name="connsiteX75" fmla="*/ 496229 w 3239429"/>
              <a:gd name="connsiteY75" fmla="*/ 1607634 h 2488581"/>
              <a:gd name="connsiteX76" fmla="*/ 457200 w 3239429"/>
              <a:gd name="connsiteY76" fmla="*/ 1674542 h 2488581"/>
              <a:gd name="connsiteX77" fmla="*/ 457200 w 3239429"/>
              <a:gd name="connsiteY77" fmla="*/ 1707995 h 2488581"/>
              <a:gd name="connsiteX78" fmla="*/ 454412 w 3239429"/>
              <a:gd name="connsiteY78" fmla="*/ 1760964 h 2488581"/>
              <a:gd name="connsiteX79" fmla="*/ 432110 w 3239429"/>
              <a:gd name="connsiteY79" fmla="*/ 1827871 h 2488581"/>
              <a:gd name="connsiteX80" fmla="*/ 404232 w 3239429"/>
              <a:gd name="connsiteY80" fmla="*/ 1869688 h 2488581"/>
              <a:gd name="connsiteX81" fmla="*/ 370778 w 3239429"/>
              <a:gd name="connsiteY81" fmla="*/ 1900354 h 2488581"/>
              <a:gd name="connsiteX82" fmla="*/ 317810 w 3239429"/>
              <a:gd name="connsiteY82" fmla="*/ 1942171 h 2488581"/>
              <a:gd name="connsiteX83" fmla="*/ 287144 w 3239429"/>
              <a:gd name="connsiteY83" fmla="*/ 1961685 h 2488581"/>
              <a:gd name="connsiteX84" fmla="*/ 264841 w 3239429"/>
              <a:gd name="connsiteY84" fmla="*/ 2023017 h 2488581"/>
              <a:gd name="connsiteX85" fmla="*/ 239751 w 3239429"/>
              <a:gd name="connsiteY85" fmla="*/ 2070410 h 2488581"/>
              <a:gd name="connsiteX86" fmla="*/ 217449 w 3239429"/>
              <a:gd name="connsiteY86" fmla="*/ 2128954 h 2488581"/>
              <a:gd name="connsiteX87" fmla="*/ 197934 w 3239429"/>
              <a:gd name="connsiteY87" fmla="*/ 2151256 h 2488581"/>
              <a:gd name="connsiteX88" fmla="*/ 153329 w 3239429"/>
              <a:gd name="connsiteY88" fmla="*/ 2195861 h 2488581"/>
              <a:gd name="connsiteX89" fmla="*/ 122663 w 3239429"/>
              <a:gd name="connsiteY89" fmla="*/ 2220951 h 2488581"/>
              <a:gd name="connsiteX90" fmla="*/ 114300 w 3239429"/>
              <a:gd name="connsiteY90" fmla="*/ 2254405 h 2488581"/>
              <a:gd name="connsiteX91" fmla="*/ 111512 w 3239429"/>
              <a:gd name="connsiteY91" fmla="*/ 2312949 h 2488581"/>
              <a:gd name="connsiteX92" fmla="*/ 94785 w 3239429"/>
              <a:gd name="connsiteY92" fmla="*/ 2377068 h 2488581"/>
              <a:gd name="connsiteX93" fmla="*/ 44605 w 3239429"/>
              <a:gd name="connsiteY93" fmla="*/ 2463490 h 2488581"/>
              <a:gd name="connsiteX94" fmla="*/ 0 w 3239429"/>
              <a:gd name="connsiteY94" fmla="*/ 2488581 h 2488581"/>
              <a:gd name="connsiteX0" fmla="*/ 3239429 w 3239429"/>
              <a:gd name="connsiteY0" fmla="*/ 623539 h 2488581"/>
              <a:gd name="connsiteX1" fmla="*/ 3223554 w 3239429"/>
              <a:gd name="connsiteY1" fmla="*/ 574085 h 2488581"/>
              <a:gd name="connsiteX2" fmla="*/ 3223554 w 3239429"/>
              <a:gd name="connsiteY2" fmla="*/ 571145 h 2488581"/>
              <a:gd name="connsiteX3" fmla="*/ 3189249 w 3239429"/>
              <a:gd name="connsiteY3" fmla="*/ 534329 h 2488581"/>
              <a:gd name="connsiteX4" fmla="*/ 3133493 w 3239429"/>
              <a:gd name="connsiteY4" fmla="*/ 500876 h 2488581"/>
              <a:gd name="connsiteX5" fmla="*/ 3077737 w 3239429"/>
              <a:gd name="connsiteY5" fmla="*/ 464634 h 2488581"/>
              <a:gd name="connsiteX6" fmla="*/ 3055434 w 3239429"/>
              <a:gd name="connsiteY6" fmla="*/ 442332 h 2488581"/>
              <a:gd name="connsiteX7" fmla="*/ 3002466 w 3239429"/>
              <a:gd name="connsiteY7" fmla="*/ 464634 h 2488581"/>
              <a:gd name="connsiteX8" fmla="*/ 2974588 w 3239429"/>
              <a:gd name="connsiteY8" fmla="*/ 478573 h 2488581"/>
              <a:gd name="connsiteX9" fmla="*/ 2938346 w 3239429"/>
              <a:gd name="connsiteY9" fmla="*/ 447907 h 2488581"/>
              <a:gd name="connsiteX10" fmla="*/ 2882590 w 3239429"/>
              <a:gd name="connsiteY10" fmla="*/ 442332 h 2488581"/>
              <a:gd name="connsiteX11" fmla="*/ 2832410 w 3239429"/>
              <a:gd name="connsiteY11" fmla="*/ 439544 h 2488581"/>
              <a:gd name="connsiteX12" fmla="*/ 2801744 w 3239429"/>
              <a:gd name="connsiteY12" fmla="*/ 414454 h 2488581"/>
              <a:gd name="connsiteX13" fmla="*/ 2737624 w 3239429"/>
              <a:gd name="connsiteY13" fmla="*/ 372637 h 2488581"/>
              <a:gd name="connsiteX14" fmla="*/ 2687444 w 3239429"/>
              <a:gd name="connsiteY14" fmla="*/ 341971 h 2488581"/>
              <a:gd name="connsiteX15" fmla="*/ 2631688 w 3239429"/>
              <a:gd name="connsiteY15" fmla="*/ 316881 h 2488581"/>
              <a:gd name="connsiteX16" fmla="*/ 2556417 w 3239429"/>
              <a:gd name="connsiteY16" fmla="*/ 277851 h 2488581"/>
              <a:gd name="connsiteX17" fmla="*/ 2520176 w 3239429"/>
              <a:gd name="connsiteY17" fmla="*/ 266700 h 2488581"/>
              <a:gd name="connsiteX18" fmla="*/ 2436541 w 3239429"/>
              <a:gd name="connsiteY18" fmla="*/ 255549 h 2488581"/>
              <a:gd name="connsiteX19" fmla="*/ 2369634 w 3239429"/>
              <a:gd name="connsiteY19" fmla="*/ 286215 h 2488581"/>
              <a:gd name="connsiteX20" fmla="*/ 2316666 w 3239429"/>
              <a:gd name="connsiteY20" fmla="*/ 280639 h 2488581"/>
              <a:gd name="connsiteX21" fmla="*/ 2280424 w 3239429"/>
              <a:gd name="connsiteY21" fmla="*/ 258337 h 2488581"/>
              <a:gd name="connsiteX22" fmla="*/ 2210729 w 3239429"/>
              <a:gd name="connsiteY22" fmla="*/ 258337 h 2488581"/>
              <a:gd name="connsiteX23" fmla="*/ 2138246 w 3239429"/>
              <a:gd name="connsiteY23" fmla="*/ 280639 h 2488581"/>
              <a:gd name="connsiteX24" fmla="*/ 2102005 w 3239429"/>
              <a:gd name="connsiteY24" fmla="*/ 289003 h 2488581"/>
              <a:gd name="connsiteX25" fmla="*/ 2040673 w 3239429"/>
              <a:gd name="connsiteY25" fmla="*/ 283427 h 2488581"/>
              <a:gd name="connsiteX26" fmla="*/ 1979341 w 3239429"/>
              <a:gd name="connsiteY26" fmla="*/ 261125 h 2488581"/>
              <a:gd name="connsiteX27" fmla="*/ 1870617 w 3239429"/>
              <a:gd name="connsiteY27" fmla="*/ 261125 h 2488581"/>
              <a:gd name="connsiteX28" fmla="*/ 1814861 w 3239429"/>
              <a:gd name="connsiteY28" fmla="*/ 230459 h 2488581"/>
              <a:gd name="connsiteX29" fmla="*/ 1778620 w 3239429"/>
              <a:gd name="connsiteY29" fmla="*/ 227671 h 2488581"/>
              <a:gd name="connsiteX30" fmla="*/ 1717288 w 3239429"/>
              <a:gd name="connsiteY30" fmla="*/ 194217 h 2488581"/>
              <a:gd name="connsiteX31" fmla="*/ 1681046 w 3239429"/>
              <a:gd name="connsiteY31" fmla="*/ 160764 h 2488581"/>
              <a:gd name="connsiteX32" fmla="*/ 1625290 w 3239429"/>
              <a:gd name="connsiteY32" fmla="*/ 121734 h 2488581"/>
              <a:gd name="connsiteX33" fmla="*/ 1580685 w 3239429"/>
              <a:gd name="connsiteY33" fmla="*/ 77129 h 2488581"/>
              <a:gd name="connsiteX34" fmla="*/ 1533293 w 3239429"/>
              <a:gd name="connsiteY34" fmla="*/ 35312 h 2488581"/>
              <a:gd name="connsiteX35" fmla="*/ 1405054 w 3239429"/>
              <a:gd name="connsiteY35" fmla="*/ 43676 h 2488581"/>
              <a:gd name="connsiteX36" fmla="*/ 1352085 w 3239429"/>
              <a:gd name="connsiteY36" fmla="*/ 32525 h 2488581"/>
              <a:gd name="connsiteX37" fmla="*/ 1313056 w 3239429"/>
              <a:gd name="connsiteY37" fmla="*/ 7434 h 2488581"/>
              <a:gd name="connsiteX38" fmla="*/ 1257300 w 3239429"/>
              <a:gd name="connsiteY38" fmla="*/ 1859 h 2488581"/>
              <a:gd name="connsiteX39" fmla="*/ 1201544 w 3239429"/>
              <a:gd name="connsiteY39" fmla="*/ 18585 h 2488581"/>
              <a:gd name="connsiteX40" fmla="*/ 1137424 w 3239429"/>
              <a:gd name="connsiteY40" fmla="*/ 46464 h 2488581"/>
              <a:gd name="connsiteX41" fmla="*/ 1078880 w 3239429"/>
              <a:gd name="connsiteY41" fmla="*/ 68766 h 2488581"/>
              <a:gd name="connsiteX42" fmla="*/ 1039851 w 3239429"/>
              <a:gd name="connsiteY42" fmla="*/ 105007 h 2488581"/>
              <a:gd name="connsiteX43" fmla="*/ 1006398 w 3239429"/>
              <a:gd name="connsiteY43" fmla="*/ 135673 h 2488581"/>
              <a:gd name="connsiteX44" fmla="*/ 970156 w 3239429"/>
              <a:gd name="connsiteY44" fmla="*/ 152400 h 2488581"/>
              <a:gd name="connsiteX45" fmla="*/ 933915 w 3239429"/>
              <a:gd name="connsiteY45" fmla="*/ 166339 h 2488581"/>
              <a:gd name="connsiteX46" fmla="*/ 880946 w 3239429"/>
              <a:gd name="connsiteY46" fmla="*/ 205368 h 2488581"/>
              <a:gd name="connsiteX47" fmla="*/ 853068 w 3239429"/>
              <a:gd name="connsiteY47" fmla="*/ 222095 h 2488581"/>
              <a:gd name="connsiteX48" fmla="*/ 833554 w 3239429"/>
              <a:gd name="connsiteY48" fmla="*/ 263912 h 2488581"/>
              <a:gd name="connsiteX49" fmla="*/ 811251 w 3239429"/>
              <a:gd name="connsiteY49" fmla="*/ 302942 h 2488581"/>
              <a:gd name="connsiteX50" fmla="*/ 814039 w 3239429"/>
              <a:gd name="connsiteY50" fmla="*/ 339183 h 2488581"/>
              <a:gd name="connsiteX51" fmla="*/ 822402 w 3239429"/>
              <a:gd name="connsiteY51" fmla="*/ 375425 h 2488581"/>
              <a:gd name="connsiteX52" fmla="*/ 777798 w 3239429"/>
              <a:gd name="connsiteY52" fmla="*/ 392151 h 2488581"/>
              <a:gd name="connsiteX53" fmla="*/ 738768 w 3239429"/>
              <a:gd name="connsiteY53" fmla="*/ 431181 h 2488581"/>
              <a:gd name="connsiteX54" fmla="*/ 710890 w 3239429"/>
              <a:gd name="connsiteY54" fmla="*/ 470210 h 2488581"/>
              <a:gd name="connsiteX55" fmla="*/ 663498 w 3239429"/>
              <a:gd name="connsiteY55" fmla="*/ 520390 h 2488581"/>
              <a:gd name="connsiteX56" fmla="*/ 621680 w 3239429"/>
              <a:gd name="connsiteY56" fmla="*/ 564995 h 2488581"/>
              <a:gd name="connsiteX57" fmla="*/ 599378 w 3239429"/>
              <a:gd name="connsiteY57" fmla="*/ 587298 h 2488581"/>
              <a:gd name="connsiteX58" fmla="*/ 565924 w 3239429"/>
              <a:gd name="connsiteY58" fmla="*/ 643054 h 2488581"/>
              <a:gd name="connsiteX59" fmla="*/ 554773 w 3239429"/>
              <a:gd name="connsiteY59" fmla="*/ 662568 h 2488581"/>
              <a:gd name="connsiteX60" fmla="*/ 554773 w 3239429"/>
              <a:gd name="connsiteY60" fmla="*/ 693234 h 2488581"/>
              <a:gd name="connsiteX61" fmla="*/ 585439 w 3239429"/>
              <a:gd name="connsiteY61" fmla="*/ 813110 h 2488581"/>
              <a:gd name="connsiteX62" fmla="*/ 577076 w 3239429"/>
              <a:gd name="connsiteY62" fmla="*/ 866078 h 2488581"/>
              <a:gd name="connsiteX63" fmla="*/ 602166 w 3239429"/>
              <a:gd name="connsiteY63" fmla="*/ 907895 h 2488581"/>
              <a:gd name="connsiteX64" fmla="*/ 624468 w 3239429"/>
              <a:gd name="connsiteY64" fmla="*/ 999893 h 2488581"/>
              <a:gd name="connsiteX65" fmla="*/ 624468 w 3239429"/>
              <a:gd name="connsiteY65" fmla="*/ 1072376 h 2488581"/>
              <a:gd name="connsiteX66" fmla="*/ 607741 w 3239429"/>
              <a:gd name="connsiteY66" fmla="*/ 1133707 h 2488581"/>
              <a:gd name="connsiteX67" fmla="*/ 602166 w 3239429"/>
              <a:gd name="connsiteY67" fmla="*/ 1189464 h 2488581"/>
              <a:gd name="connsiteX68" fmla="*/ 607741 w 3239429"/>
              <a:gd name="connsiteY68" fmla="*/ 1225705 h 2488581"/>
              <a:gd name="connsiteX69" fmla="*/ 618893 w 3239429"/>
              <a:gd name="connsiteY69" fmla="*/ 1320490 h 2488581"/>
              <a:gd name="connsiteX70" fmla="*/ 616105 w 3239429"/>
              <a:gd name="connsiteY70" fmla="*/ 1387398 h 2488581"/>
              <a:gd name="connsiteX71" fmla="*/ 588227 w 3239429"/>
              <a:gd name="connsiteY71" fmla="*/ 1454305 h 2488581"/>
              <a:gd name="connsiteX72" fmla="*/ 549198 w 3239429"/>
              <a:gd name="connsiteY72" fmla="*/ 1501698 h 2488581"/>
              <a:gd name="connsiteX73" fmla="*/ 515744 w 3239429"/>
              <a:gd name="connsiteY73" fmla="*/ 1535151 h 2488581"/>
              <a:gd name="connsiteX74" fmla="*/ 487866 w 3239429"/>
              <a:gd name="connsiteY74" fmla="*/ 1568605 h 2488581"/>
              <a:gd name="connsiteX75" fmla="*/ 496229 w 3239429"/>
              <a:gd name="connsiteY75" fmla="*/ 1607634 h 2488581"/>
              <a:gd name="connsiteX76" fmla="*/ 457200 w 3239429"/>
              <a:gd name="connsiteY76" fmla="*/ 1674542 h 2488581"/>
              <a:gd name="connsiteX77" fmla="*/ 457200 w 3239429"/>
              <a:gd name="connsiteY77" fmla="*/ 1707995 h 2488581"/>
              <a:gd name="connsiteX78" fmla="*/ 454412 w 3239429"/>
              <a:gd name="connsiteY78" fmla="*/ 1760964 h 2488581"/>
              <a:gd name="connsiteX79" fmla="*/ 432110 w 3239429"/>
              <a:gd name="connsiteY79" fmla="*/ 1827871 h 2488581"/>
              <a:gd name="connsiteX80" fmla="*/ 404232 w 3239429"/>
              <a:gd name="connsiteY80" fmla="*/ 1869688 h 2488581"/>
              <a:gd name="connsiteX81" fmla="*/ 370778 w 3239429"/>
              <a:gd name="connsiteY81" fmla="*/ 1900354 h 2488581"/>
              <a:gd name="connsiteX82" fmla="*/ 317810 w 3239429"/>
              <a:gd name="connsiteY82" fmla="*/ 1942171 h 2488581"/>
              <a:gd name="connsiteX83" fmla="*/ 287144 w 3239429"/>
              <a:gd name="connsiteY83" fmla="*/ 1961685 h 2488581"/>
              <a:gd name="connsiteX84" fmla="*/ 264841 w 3239429"/>
              <a:gd name="connsiteY84" fmla="*/ 2023017 h 2488581"/>
              <a:gd name="connsiteX85" fmla="*/ 239751 w 3239429"/>
              <a:gd name="connsiteY85" fmla="*/ 2070410 h 2488581"/>
              <a:gd name="connsiteX86" fmla="*/ 217449 w 3239429"/>
              <a:gd name="connsiteY86" fmla="*/ 2128954 h 2488581"/>
              <a:gd name="connsiteX87" fmla="*/ 197934 w 3239429"/>
              <a:gd name="connsiteY87" fmla="*/ 2151256 h 2488581"/>
              <a:gd name="connsiteX88" fmla="*/ 153329 w 3239429"/>
              <a:gd name="connsiteY88" fmla="*/ 2195861 h 2488581"/>
              <a:gd name="connsiteX89" fmla="*/ 122663 w 3239429"/>
              <a:gd name="connsiteY89" fmla="*/ 2220951 h 2488581"/>
              <a:gd name="connsiteX90" fmla="*/ 114300 w 3239429"/>
              <a:gd name="connsiteY90" fmla="*/ 2254405 h 2488581"/>
              <a:gd name="connsiteX91" fmla="*/ 111512 w 3239429"/>
              <a:gd name="connsiteY91" fmla="*/ 2312949 h 2488581"/>
              <a:gd name="connsiteX92" fmla="*/ 94785 w 3239429"/>
              <a:gd name="connsiteY92" fmla="*/ 2377068 h 2488581"/>
              <a:gd name="connsiteX93" fmla="*/ 44605 w 3239429"/>
              <a:gd name="connsiteY93" fmla="*/ 2463490 h 2488581"/>
              <a:gd name="connsiteX94" fmla="*/ 0 w 3239429"/>
              <a:gd name="connsiteY94" fmla="*/ 2488581 h 2488581"/>
              <a:gd name="connsiteX0" fmla="*/ 3223554 w 3223554"/>
              <a:gd name="connsiteY0" fmla="*/ 574085 h 2488581"/>
              <a:gd name="connsiteX1" fmla="*/ 3223554 w 3223554"/>
              <a:gd name="connsiteY1" fmla="*/ 571145 h 2488581"/>
              <a:gd name="connsiteX2" fmla="*/ 3189249 w 3223554"/>
              <a:gd name="connsiteY2" fmla="*/ 534329 h 2488581"/>
              <a:gd name="connsiteX3" fmla="*/ 3133493 w 3223554"/>
              <a:gd name="connsiteY3" fmla="*/ 500876 h 2488581"/>
              <a:gd name="connsiteX4" fmla="*/ 3077737 w 3223554"/>
              <a:gd name="connsiteY4" fmla="*/ 464634 h 2488581"/>
              <a:gd name="connsiteX5" fmla="*/ 3055434 w 3223554"/>
              <a:gd name="connsiteY5" fmla="*/ 442332 h 2488581"/>
              <a:gd name="connsiteX6" fmla="*/ 3002466 w 3223554"/>
              <a:gd name="connsiteY6" fmla="*/ 464634 h 2488581"/>
              <a:gd name="connsiteX7" fmla="*/ 2974588 w 3223554"/>
              <a:gd name="connsiteY7" fmla="*/ 478573 h 2488581"/>
              <a:gd name="connsiteX8" fmla="*/ 2938346 w 3223554"/>
              <a:gd name="connsiteY8" fmla="*/ 447907 h 2488581"/>
              <a:gd name="connsiteX9" fmla="*/ 2882590 w 3223554"/>
              <a:gd name="connsiteY9" fmla="*/ 442332 h 2488581"/>
              <a:gd name="connsiteX10" fmla="*/ 2832410 w 3223554"/>
              <a:gd name="connsiteY10" fmla="*/ 439544 h 2488581"/>
              <a:gd name="connsiteX11" fmla="*/ 2801744 w 3223554"/>
              <a:gd name="connsiteY11" fmla="*/ 414454 h 2488581"/>
              <a:gd name="connsiteX12" fmla="*/ 2737624 w 3223554"/>
              <a:gd name="connsiteY12" fmla="*/ 372637 h 2488581"/>
              <a:gd name="connsiteX13" fmla="*/ 2687444 w 3223554"/>
              <a:gd name="connsiteY13" fmla="*/ 341971 h 2488581"/>
              <a:gd name="connsiteX14" fmla="*/ 2631688 w 3223554"/>
              <a:gd name="connsiteY14" fmla="*/ 316881 h 2488581"/>
              <a:gd name="connsiteX15" fmla="*/ 2556417 w 3223554"/>
              <a:gd name="connsiteY15" fmla="*/ 277851 h 2488581"/>
              <a:gd name="connsiteX16" fmla="*/ 2520176 w 3223554"/>
              <a:gd name="connsiteY16" fmla="*/ 266700 h 2488581"/>
              <a:gd name="connsiteX17" fmla="*/ 2436541 w 3223554"/>
              <a:gd name="connsiteY17" fmla="*/ 255549 h 2488581"/>
              <a:gd name="connsiteX18" fmla="*/ 2369634 w 3223554"/>
              <a:gd name="connsiteY18" fmla="*/ 286215 h 2488581"/>
              <a:gd name="connsiteX19" fmla="*/ 2316666 w 3223554"/>
              <a:gd name="connsiteY19" fmla="*/ 280639 h 2488581"/>
              <a:gd name="connsiteX20" fmla="*/ 2280424 w 3223554"/>
              <a:gd name="connsiteY20" fmla="*/ 258337 h 2488581"/>
              <a:gd name="connsiteX21" fmla="*/ 2210729 w 3223554"/>
              <a:gd name="connsiteY21" fmla="*/ 258337 h 2488581"/>
              <a:gd name="connsiteX22" fmla="*/ 2138246 w 3223554"/>
              <a:gd name="connsiteY22" fmla="*/ 280639 h 2488581"/>
              <a:gd name="connsiteX23" fmla="*/ 2102005 w 3223554"/>
              <a:gd name="connsiteY23" fmla="*/ 289003 h 2488581"/>
              <a:gd name="connsiteX24" fmla="*/ 2040673 w 3223554"/>
              <a:gd name="connsiteY24" fmla="*/ 283427 h 2488581"/>
              <a:gd name="connsiteX25" fmla="*/ 1979341 w 3223554"/>
              <a:gd name="connsiteY25" fmla="*/ 261125 h 2488581"/>
              <a:gd name="connsiteX26" fmla="*/ 1870617 w 3223554"/>
              <a:gd name="connsiteY26" fmla="*/ 261125 h 2488581"/>
              <a:gd name="connsiteX27" fmla="*/ 1814861 w 3223554"/>
              <a:gd name="connsiteY27" fmla="*/ 230459 h 2488581"/>
              <a:gd name="connsiteX28" fmla="*/ 1778620 w 3223554"/>
              <a:gd name="connsiteY28" fmla="*/ 227671 h 2488581"/>
              <a:gd name="connsiteX29" fmla="*/ 1717288 w 3223554"/>
              <a:gd name="connsiteY29" fmla="*/ 194217 h 2488581"/>
              <a:gd name="connsiteX30" fmla="*/ 1681046 w 3223554"/>
              <a:gd name="connsiteY30" fmla="*/ 160764 h 2488581"/>
              <a:gd name="connsiteX31" fmla="*/ 1625290 w 3223554"/>
              <a:gd name="connsiteY31" fmla="*/ 121734 h 2488581"/>
              <a:gd name="connsiteX32" fmla="*/ 1580685 w 3223554"/>
              <a:gd name="connsiteY32" fmla="*/ 77129 h 2488581"/>
              <a:gd name="connsiteX33" fmla="*/ 1533293 w 3223554"/>
              <a:gd name="connsiteY33" fmla="*/ 35312 h 2488581"/>
              <a:gd name="connsiteX34" fmla="*/ 1405054 w 3223554"/>
              <a:gd name="connsiteY34" fmla="*/ 43676 h 2488581"/>
              <a:gd name="connsiteX35" fmla="*/ 1352085 w 3223554"/>
              <a:gd name="connsiteY35" fmla="*/ 32525 h 2488581"/>
              <a:gd name="connsiteX36" fmla="*/ 1313056 w 3223554"/>
              <a:gd name="connsiteY36" fmla="*/ 7434 h 2488581"/>
              <a:gd name="connsiteX37" fmla="*/ 1257300 w 3223554"/>
              <a:gd name="connsiteY37" fmla="*/ 1859 h 2488581"/>
              <a:gd name="connsiteX38" fmla="*/ 1201544 w 3223554"/>
              <a:gd name="connsiteY38" fmla="*/ 18585 h 2488581"/>
              <a:gd name="connsiteX39" fmla="*/ 1137424 w 3223554"/>
              <a:gd name="connsiteY39" fmla="*/ 46464 h 2488581"/>
              <a:gd name="connsiteX40" fmla="*/ 1078880 w 3223554"/>
              <a:gd name="connsiteY40" fmla="*/ 68766 h 2488581"/>
              <a:gd name="connsiteX41" fmla="*/ 1039851 w 3223554"/>
              <a:gd name="connsiteY41" fmla="*/ 105007 h 2488581"/>
              <a:gd name="connsiteX42" fmla="*/ 1006398 w 3223554"/>
              <a:gd name="connsiteY42" fmla="*/ 135673 h 2488581"/>
              <a:gd name="connsiteX43" fmla="*/ 970156 w 3223554"/>
              <a:gd name="connsiteY43" fmla="*/ 152400 h 2488581"/>
              <a:gd name="connsiteX44" fmla="*/ 933915 w 3223554"/>
              <a:gd name="connsiteY44" fmla="*/ 166339 h 2488581"/>
              <a:gd name="connsiteX45" fmla="*/ 880946 w 3223554"/>
              <a:gd name="connsiteY45" fmla="*/ 205368 h 2488581"/>
              <a:gd name="connsiteX46" fmla="*/ 853068 w 3223554"/>
              <a:gd name="connsiteY46" fmla="*/ 222095 h 2488581"/>
              <a:gd name="connsiteX47" fmla="*/ 833554 w 3223554"/>
              <a:gd name="connsiteY47" fmla="*/ 263912 h 2488581"/>
              <a:gd name="connsiteX48" fmla="*/ 811251 w 3223554"/>
              <a:gd name="connsiteY48" fmla="*/ 302942 h 2488581"/>
              <a:gd name="connsiteX49" fmla="*/ 814039 w 3223554"/>
              <a:gd name="connsiteY49" fmla="*/ 339183 h 2488581"/>
              <a:gd name="connsiteX50" fmla="*/ 822402 w 3223554"/>
              <a:gd name="connsiteY50" fmla="*/ 375425 h 2488581"/>
              <a:gd name="connsiteX51" fmla="*/ 777798 w 3223554"/>
              <a:gd name="connsiteY51" fmla="*/ 392151 h 2488581"/>
              <a:gd name="connsiteX52" fmla="*/ 738768 w 3223554"/>
              <a:gd name="connsiteY52" fmla="*/ 431181 h 2488581"/>
              <a:gd name="connsiteX53" fmla="*/ 710890 w 3223554"/>
              <a:gd name="connsiteY53" fmla="*/ 470210 h 2488581"/>
              <a:gd name="connsiteX54" fmla="*/ 663498 w 3223554"/>
              <a:gd name="connsiteY54" fmla="*/ 520390 h 2488581"/>
              <a:gd name="connsiteX55" fmla="*/ 621680 w 3223554"/>
              <a:gd name="connsiteY55" fmla="*/ 564995 h 2488581"/>
              <a:gd name="connsiteX56" fmla="*/ 599378 w 3223554"/>
              <a:gd name="connsiteY56" fmla="*/ 587298 h 2488581"/>
              <a:gd name="connsiteX57" fmla="*/ 565924 w 3223554"/>
              <a:gd name="connsiteY57" fmla="*/ 643054 h 2488581"/>
              <a:gd name="connsiteX58" fmla="*/ 554773 w 3223554"/>
              <a:gd name="connsiteY58" fmla="*/ 662568 h 2488581"/>
              <a:gd name="connsiteX59" fmla="*/ 554773 w 3223554"/>
              <a:gd name="connsiteY59" fmla="*/ 693234 h 2488581"/>
              <a:gd name="connsiteX60" fmla="*/ 585439 w 3223554"/>
              <a:gd name="connsiteY60" fmla="*/ 813110 h 2488581"/>
              <a:gd name="connsiteX61" fmla="*/ 577076 w 3223554"/>
              <a:gd name="connsiteY61" fmla="*/ 866078 h 2488581"/>
              <a:gd name="connsiteX62" fmla="*/ 602166 w 3223554"/>
              <a:gd name="connsiteY62" fmla="*/ 907895 h 2488581"/>
              <a:gd name="connsiteX63" fmla="*/ 624468 w 3223554"/>
              <a:gd name="connsiteY63" fmla="*/ 999893 h 2488581"/>
              <a:gd name="connsiteX64" fmla="*/ 624468 w 3223554"/>
              <a:gd name="connsiteY64" fmla="*/ 1072376 h 2488581"/>
              <a:gd name="connsiteX65" fmla="*/ 607741 w 3223554"/>
              <a:gd name="connsiteY65" fmla="*/ 1133707 h 2488581"/>
              <a:gd name="connsiteX66" fmla="*/ 602166 w 3223554"/>
              <a:gd name="connsiteY66" fmla="*/ 1189464 h 2488581"/>
              <a:gd name="connsiteX67" fmla="*/ 607741 w 3223554"/>
              <a:gd name="connsiteY67" fmla="*/ 1225705 h 2488581"/>
              <a:gd name="connsiteX68" fmla="*/ 618893 w 3223554"/>
              <a:gd name="connsiteY68" fmla="*/ 1320490 h 2488581"/>
              <a:gd name="connsiteX69" fmla="*/ 616105 w 3223554"/>
              <a:gd name="connsiteY69" fmla="*/ 1387398 h 2488581"/>
              <a:gd name="connsiteX70" fmla="*/ 588227 w 3223554"/>
              <a:gd name="connsiteY70" fmla="*/ 1454305 h 2488581"/>
              <a:gd name="connsiteX71" fmla="*/ 549198 w 3223554"/>
              <a:gd name="connsiteY71" fmla="*/ 1501698 h 2488581"/>
              <a:gd name="connsiteX72" fmla="*/ 515744 w 3223554"/>
              <a:gd name="connsiteY72" fmla="*/ 1535151 h 2488581"/>
              <a:gd name="connsiteX73" fmla="*/ 487866 w 3223554"/>
              <a:gd name="connsiteY73" fmla="*/ 1568605 h 2488581"/>
              <a:gd name="connsiteX74" fmla="*/ 496229 w 3223554"/>
              <a:gd name="connsiteY74" fmla="*/ 1607634 h 2488581"/>
              <a:gd name="connsiteX75" fmla="*/ 457200 w 3223554"/>
              <a:gd name="connsiteY75" fmla="*/ 1674542 h 2488581"/>
              <a:gd name="connsiteX76" fmla="*/ 457200 w 3223554"/>
              <a:gd name="connsiteY76" fmla="*/ 1707995 h 2488581"/>
              <a:gd name="connsiteX77" fmla="*/ 454412 w 3223554"/>
              <a:gd name="connsiteY77" fmla="*/ 1760964 h 2488581"/>
              <a:gd name="connsiteX78" fmla="*/ 432110 w 3223554"/>
              <a:gd name="connsiteY78" fmla="*/ 1827871 h 2488581"/>
              <a:gd name="connsiteX79" fmla="*/ 404232 w 3223554"/>
              <a:gd name="connsiteY79" fmla="*/ 1869688 h 2488581"/>
              <a:gd name="connsiteX80" fmla="*/ 370778 w 3223554"/>
              <a:gd name="connsiteY80" fmla="*/ 1900354 h 2488581"/>
              <a:gd name="connsiteX81" fmla="*/ 317810 w 3223554"/>
              <a:gd name="connsiteY81" fmla="*/ 1942171 h 2488581"/>
              <a:gd name="connsiteX82" fmla="*/ 287144 w 3223554"/>
              <a:gd name="connsiteY82" fmla="*/ 1961685 h 2488581"/>
              <a:gd name="connsiteX83" fmla="*/ 264841 w 3223554"/>
              <a:gd name="connsiteY83" fmla="*/ 2023017 h 2488581"/>
              <a:gd name="connsiteX84" fmla="*/ 239751 w 3223554"/>
              <a:gd name="connsiteY84" fmla="*/ 2070410 h 2488581"/>
              <a:gd name="connsiteX85" fmla="*/ 217449 w 3223554"/>
              <a:gd name="connsiteY85" fmla="*/ 2128954 h 2488581"/>
              <a:gd name="connsiteX86" fmla="*/ 197934 w 3223554"/>
              <a:gd name="connsiteY86" fmla="*/ 2151256 h 2488581"/>
              <a:gd name="connsiteX87" fmla="*/ 153329 w 3223554"/>
              <a:gd name="connsiteY87" fmla="*/ 2195861 h 2488581"/>
              <a:gd name="connsiteX88" fmla="*/ 122663 w 3223554"/>
              <a:gd name="connsiteY88" fmla="*/ 2220951 h 2488581"/>
              <a:gd name="connsiteX89" fmla="*/ 114300 w 3223554"/>
              <a:gd name="connsiteY89" fmla="*/ 2254405 h 2488581"/>
              <a:gd name="connsiteX90" fmla="*/ 111512 w 3223554"/>
              <a:gd name="connsiteY90" fmla="*/ 2312949 h 2488581"/>
              <a:gd name="connsiteX91" fmla="*/ 94785 w 3223554"/>
              <a:gd name="connsiteY91" fmla="*/ 2377068 h 2488581"/>
              <a:gd name="connsiteX92" fmla="*/ 44605 w 3223554"/>
              <a:gd name="connsiteY92" fmla="*/ 2463490 h 2488581"/>
              <a:gd name="connsiteX93" fmla="*/ 0 w 3223554"/>
              <a:gd name="connsiteY93" fmla="*/ 2488581 h 2488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3223554" h="2488581">
                <a:moveTo>
                  <a:pt x="3223554" y="574085"/>
                </a:moveTo>
                <a:lnTo>
                  <a:pt x="3223554" y="571145"/>
                </a:lnTo>
                <a:cubicBezTo>
                  <a:pt x="3217837" y="564519"/>
                  <a:pt x="3204259" y="546040"/>
                  <a:pt x="3189249" y="534329"/>
                </a:cubicBezTo>
                <a:cubicBezTo>
                  <a:pt x="3174239" y="522618"/>
                  <a:pt x="3152078" y="512492"/>
                  <a:pt x="3133493" y="500876"/>
                </a:cubicBezTo>
                <a:cubicBezTo>
                  <a:pt x="3114908" y="489260"/>
                  <a:pt x="3090747" y="474391"/>
                  <a:pt x="3077737" y="464634"/>
                </a:cubicBezTo>
                <a:cubicBezTo>
                  <a:pt x="3064727" y="454877"/>
                  <a:pt x="3067979" y="442332"/>
                  <a:pt x="3055434" y="442332"/>
                </a:cubicBezTo>
                <a:cubicBezTo>
                  <a:pt x="3042889" y="442332"/>
                  <a:pt x="3015940" y="458594"/>
                  <a:pt x="3002466" y="464634"/>
                </a:cubicBezTo>
                <a:cubicBezTo>
                  <a:pt x="2988992" y="470674"/>
                  <a:pt x="2985275" y="481361"/>
                  <a:pt x="2974588" y="478573"/>
                </a:cubicBezTo>
                <a:cubicBezTo>
                  <a:pt x="2963901" y="475785"/>
                  <a:pt x="2953679" y="453947"/>
                  <a:pt x="2938346" y="447907"/>
                </a:cubicBezTo>
                <a:cubicBezTo>
                  <a:pt x="2923013" y="441867"/>
                  <a:pt x="2900246" y="443726"/>
                  <a:pt x="2882590" y="442332"/>
                </a:cubicBezTo>
                <a:cubicBezTo>
                  <a:pt x="2864934" y="440938"/>
                  <a:pt x="2845884" y="444190"/>
                  <a:pt x="2832410" y="439544"/>
                </a:cubicBezTo>
                <a:cubicBezTo>
                  <a:pt x="2818936" y="434898"/>
                  <a:pt x="2817542" y="425605"/>
                  <a:pt x="2801744" y="414454"/>
                </a:cubicBezTo>
                <a:cubicBezTo>
                  <a:pt x="2785946" y="403303"/>
                  <a:pt x="2756674" y="384717"/>
                  <a:pt x="2737624" y="372637"/>
                </a:cubicBezTo>
                <a:cubicBezTo>
                  <a:pt x="2718574" y="360557"/>
                  <a:pt x="2705100" y="351264"/>
                  <a:pt x="2687444" y="341971"/>
                </a:cubicBezTo>
                <a:cubicBezTo>
                  <a:pt x="2669788" y="332678"/>
                  <a:pt x="2653526" y="327568"/>
                  <a:pt x="2631688" y="316881"/>
                </a:cubicBezTo>
                <a:cubicBezTo>
                  <a:pt x="2609850" y="306194"/>
                  <a:pt x="2575002" y="286214"/>
                  <a:pt x="2556417" y="277851"/>
                </a:cubicBezTo>
                <a:cubicBezTo>
                  <a:pt x="2537832" y="269488"/>
                  <a:pt x="2540155" y="270417"/>
                  <a:pt x="2520176" y="266700"/>
                </a:cubicBezTo>
                <a:cubicBezTo>
                  <a:pt x="2500197" y="262983"/>
                  <a:pt x="2461631" y="252297"/>
                  <a:pt x="2436541" y="255549"/>
                </a:cubicBezTo>
                <a:cubicBezTo>
                  <a:pt x="2411451" y="258802"/>
                  <a:pt x="2389613" y="282033"/>
                  <a:pt x="2369634" y="286215"/>
                </a:cubicBezTo>
                <a:cubicBezTo>
                  <a:pt x="2349655" y="290397"/>
                  <a:pt x="2331534" y="285285"/>
                  <a:pt x="2316666" y="280639"/>
                </a:cubicBezTo>
                <a:cubicBezTo>
                  <a:pt x="2301798" y="275993"/>
                  <a:pt x="2298080" y="262054"/>
                  <a:pt x="2280424" y="258337"/>
                </a:cubicBezTo>
                <a:cubicBezTo>
                  <a:pt x="2262768" y="254620"/>
                  <a:pt x="2234425" y="254620"/>
                  <a:pt x="2210729" y="258337"/>
                </a:cubicBezTo>
                <a:cubicBezTo>
                  <a:pt x="2187033" y="262054"/>
                  <a:pt x="2156367" y="275528"/>
                  <a:pt x="2138246" y="280639"/>
                </a:cubicBezTo>
                <a:cubicBezTo>
                  <a:pt x="2120125" y="285750"/>
                  <a:pt x="2118267" y="288538"/>
                  <a:pt x="2102005" y="289003"/>
                </a:cubicBezTo>
                <a:cubicBezTo>
                  <a:pt x="2085743" y="289468"/>
                  <a:pt x="2061117" y="288073"/>
                  <a:pt x="2040673" y="283427"/>
                </a:cubicBezTo>
                <a:cubicBezTo>
                  <a:pt x="2020229" y="278781"/>
                  <a:pt x="2007684" y="264842"/>
                  <a:pt x="1979341" y="261125"/>
                </a:cubicBezTo>
                <a:cubicBezTo>
                  <a:pt x="1950998" y="257408"/>
                  <a:pt x="1898030" y="266236"/>
                  <a:pt x="1870617" y="261125"/>
                </a:cubicBezTo>
                <a:cubicBezTo>
                  <a:pt x="1843204" y="256014"/>
                  <a:pt x="1830194" y="236035"/>
                  <a:pt x="1814861" y="230459"/>
                </a:cubicBezTo>
                <a:cubicBezTo>
                  <a:pt x="1799528" y="224883"/>
                  <a:pt x="1794882" y="233711"/>
                  <a:pt x="1778620" y="227671"/>
                </a:cubicBezTo>
                <a:cubicBezTo>
                  <a:pt x="1762358" y="221631"/>
                  <a:pt x="1733550" y="205368"/>
                  <a:pt x="1717288" y="194217"/>
                </a:cubicBezTo>
                <a:cubicBezTo>
                  <a:pt x="1701026" y="183066"/>
                  <a:pt x="1696379" y="172844"/>
                  <a:pt x="1681046" y="160764"/>
                </a:cubicBezTo>
                <a:cubicBezTo>
                  <a:pt x="1665713" y="148684"/>
                  <a:pt x="1642017" y="135673"/>
                  <a:pt x="1625290" y="121734"/>
                </a:cubicBezTo>
                <a:cubicBezTo>
                  <a:pt x="1608563" y="107795"/>
                  <a:pt x="1596018" y="91533"/>
                  <a:pt x="1580685" y="77129"/>
                </a:cubicBezTo>
                <a:cubicBezTo>
                  <a:pt x="1565352" y="62725"/>
                  <a:pt x="1562565" y="40887"/>
                  <a:pt x="1533293" y="35312"/>
                </a:cubicBezTo>
                <a:cubicBezTo>
                  <a:pt x="1504021" y="29737"/>
                  <a:pt x="1435255" y="44140"/>
                  <a:pt x="1405054" y="43676"/>
                </a:cubicBezTo>
                <a:cubicBezTo>
                  <a:pt x="1374853" y="43212"/>
                  <a:pt x="1367418" y="38565"/>
                  <a:pt x="1352085" y="32525"/>
                </a:cubicBezTo>
                <a:cubicBezTo>
                  <a:pt x="1336752" y="26485"/>
                  <a:pt x="1328854" y="12545"/>
                  <a:pt x="1313056" y="7434"/>
                </a:cubicBezTo>
                <a:cubicBezTo>
                  <a:pt x="1297259" y="2323"/>
                  <a:pt x="1275885" y="0"/>
                  <a:pt x="1257300" y="1859"/>
                </a:cubicBezTo>
                <a:cubicBezTo>
                  <a:pt x="1238715" y="3718"/>
                  <a:pt x="1221523" y="11151"/>
                  <a:pt x="1201544" y="18585"/>
                </a:cubicBezTo>
                <a:cubicBezTo>
                  <a:pt x="1181565" y="26019"/>
                  <a:pt x="1157868" y="38100"/>
                  <a:pt x="1137424" y="46464"/>
                </a:cubicBezTo>
                <a:cubicBezTo>
                  <a:pt x="1116980" y="54828"/>
                  <a:pt x="1095142" y="59009"/>
                  <a:pt x="1078880" y="68766"/>
                </a:cubicBezTo>
                <a:cubicBezTo>
                  <a:pt x="1062618" y="78523"/>
                  <a:pt x="1039851" y="105007"/>
                  <a:pt x="1039851" y="105007"/>
                </a:cubicBezTo>
                <a:cubicBezTo>
                  <a:pt x="1027771" y="116158"/>
                  <a:pt x="1018014" y="127774"/>
                  <a:pt x="1006398" y="135673"/>
                </a:cubicBezTo>
                <a:cubicBezTo>
                  <a:pt x="994782" y="143572"/>
                  <a:pt x="982236" y="147289"/>
                  <a:pt x="970156" y="152400"/>
                </a:cubicBezTo>
                <a:cubicBezTo>
                  <a:pt x="958076" y="157511"/>
                  <a:pt x="948783" y="157511"/>
                  <a:pt x="933915" y="166339"/>
                </a:cubicBezTo>
                <a:cubicBezTo>
                  <a:pt x="919047" y="175167"/>
                  <a:pt x="894420" y="196075"/>
                  <a:pt x="880946" y="205368"/>
                </a:cubicBezTo>
                <a:cubicBezTo>
                  <a:pt x="867472" y="214661"/>
                  <a:pt x="860967" y="212338"/>
                  <a:pt x="853068" y="222095"/>
                </a:cubicBezTo>
                <a:cubicBezTo>
                  <a:pt x="845169" y="231852"/>
                  <a:pt x="840524" y="250437"/>
                  <a:pt x="833554" y="263912"/>
                </a:cubicBezTo>
                <a:cubicBezTo>
                  <a:pt x="826584" y="277387"/>
                  <a:pt x="814504" y="290397"/>
                  <a:pt x="811251" y="302942"/>
                </a:cubicBezTo>
                <a:cubicBezTo>
                  <a:pt x="807999" y="315487"/>
                  <a:pt x="812181" y="327103"/>
                  <a:pt x="814039" y="339183"/>
                </a:cubicBezTo>
                <a:cubicBezTo>
                  <a:pt x="815898" y="351264"/>
                  <a:pt x="828442" y="366597"/>
                  <a:pt x="822402" y="375425"/>
                </a:cubicBezTo>
                <a:cubicBezTo>
                  <a:pt x="816362" y="384253"/>
                  <a:pt x="791737" y="382858"/>
                  <a:pt x="777798" y="392151"/>
                </a:cubicBezTo>
                <a:cubicBezTo>
                  <a:pt x="763859" y="401444"/>
                  <a:pt x="749919" y="418171"/>
                  <a:pt x="738768" y="431181"/>
                </a:cubicBezTo>
                <a:cubicBezTo>
                  <a:pt x="727617" y="444191"/>
                  <a:pt x="723435" y="455342"/>
                  <a:pt x="710890" y="470210"/>
                </a:cubicBezTo>
                <a:cubicBezTo>
                  <a:pt x="698345" y="485078"/>
                  <a:pt x="663498" y="520390"/>
                  <a:pt x="663498" y="520390"/>
                </a:cubicBezTo>
                <a:lnTo>
                  <a:pt x="621680" y="564995"/>
                </a:lnTo>
                <a:cubicBezTo>
                  <a:pt x="610993" y="576146"/>
                  <a:pt x="608671" y="574288"/>
                  <a:pt x="599378" y="587298"/>
                </a:cubicBezTo>
                <a:cubicBezTo>
                  <a:pt x="590085" y="600308"/>
                  <a:pt x="573358" y="630509"/>
                  <a:pt x="565924" y="643054"/>
                </a:cubicBezTo>
                <a:cubicBezTo>
                  <a:pt x="558490" y="655599"/>
                  <a:pt x="556631" y="654205"/>
                  <a:pt x="554773" y="662568"/>
                </a:cubicBezTo>
                <a:cubicBezTo>
                  <a:pt x="552915" y="670931"/>
                  <a:pt x="549662" y="668144"/>
                  <a:pt x="554773" y="693234"/>
                </a:cubicBezTo>
                <a:cubicBezTo>
                  <a:pt x="559884" y="718324"/>
                  <a:pt x="581722" y="784303"/>
                  <a:pt x="585439" y="813110"/>
                </a:cubicBezTo>
                <a:cubicBezTo>
                  <a:pt x="589156" y="841917"/>
                  <a:pt x="574288" y="850281"/>
                  <a:pt x="577076" y="866078"/>
                </a:cubicBezTo>
                <a:cubicBezTo>
                  <a:pt x="579864" y="881876"/>
                  <a:pt x="594267" y="885593"/>
                  <a:pt x="602166" y="907895"/>
                </a:cubicBezTo>
                <a:cubicBezTo>
                  <a:pt x="610065" y="930197"/>
                  <a:pt x="620751" y="972480"/>
                  <a:pt x="624468" y="999893"/>
                </a:cubicBezTo>
                <a:cubicBezTo>
                  <a:pt x="628185" y="1027307"/>
                  <a:pt x="627256" y="1050074"/>
                  <a:pt x="624468" y="1072376"/>
                </a:cubicBezTo>
                <a:cubicBezTo>
                  <a:pt x="621680" y="1094678"/>
                  <a:pt x="611458" y="1114192"/>
                  <a:pt x="607741" y="1133707"/>
                </a:cubicBezTo>
                <a:cubicBezTo>
                  <a:pt x="604024" y="1153222"/>
                  <a:pt x="602166" y="1174131"/>
                  <a:pt x="602166" y="1189464"/>
                </a:cubicBezTo>
                <a:cubicBezTo>
                  <a:pt x="602166" y="1204797"/>
                  <a:pt x="604953" y="1203867"/>
                  <a:pt x="607741" y="1225705"/>
                </a:cubicBezTo>
                <a:cubicBezTo>
                  <a:pt x="610529" y="1247543"/>
                  <a:pt x="617499" y="1293541"/>
                  <a:pt x="618893" y="1320490"/>
                </a:cubicBezTo>
                <a:cubicBezTo>
                  <a:pt x="620287" y="1347439"/>
                  <a:pt x="621216" y="1365095"/>
                  <a:pt x="616105" y="1387398"/>
                </a:cubicBezTo>
                <a:cubicBezTo>
                  <a:pt x="610994" y="1409701"/>
                  <a:pt x="599378" y="1435255"/>
                  <a:pt x="588227" y="1454305"/>
                </a:cubicBezTo>
                <a:cubicBezTo>
                  <a:pt x="577076" y="1473355"/>
                  <a:pt x="561278" y="1488224"/>
                  <a:pt x="549198" y="1501698"/>
                </a:cubicBezTo>
                <a:cubicBezTo>
                  <a:pt x="537118" y="1515172"/>
                  <a:pt x="525966" y="1524000"/>
                  <a:pt x="515744" y="1535151"/>
                </a:cubicBezTo>
                <a:cubicBezTo>
                  <a:pt x="505522" y="1546302"/>
                  <a:pt x="491118" y="1556525"/>
                  <a:pt x="487866" y="1568605"/>
                </a:cubicBezTo>
                <a:cubicBezTo>
                  <a:pt x="484614" y="1580685"/>
                  <a:pt x="501340" y="1589978"/>
                  <a:pt x="496229" y="1607634"/>
                </a:cubicBezTo>
                <a:cubicBezTo>
                  <a:pt x="491118" y="1625290"/>
                  <a:pt x="463705" y="1657815"/>
                  <a:pt x="457200" y="1674542"/>
                </a:cubicBezTo>
                <a:cubicBezTo>
                  <a:pt x="450695" y="1691269"/>
                  <a:pt x="457665" y="1693591"/>
                  <a:pt x="457200" y="1707995"/>
                </a:cubicBezTo>
                <a:cubicBezTo>
                  <a:pt x="456735" y="1722399"/>
                  <a:pt x="458594" y="1740985"/>
                  <a:pt x="454412" y="1760964"/>
                </a:cubicBezTo>
                <a:cubicBezTo>
                  <a:pt x="450230" y="1780943"/>
                  <a:pt x="440473" y="1809750"/>
                  <a:pt x="432110" y="1827871"/>
                </a:cubicBezTo>
                <a:cubicBezTo>
                  <a:pt x="423747" y="1845992"/>
                  <a:pt x="414454" y="1857607"/>
                  <a:pt x="404232" y="1869688"/>
                </a:cubicBezTo>
                <a:cubicBezTo>
                  <a:pt x="394010" y="1881769"/>
                  <a:pt x="385182" y="1888274"/>
                  <a:pt x="370778" y="1900354"/>
                </a:cubicBezTo>
                <a:cubicBezTo>
                  <a:pt x="356374" y="1912434"/>
                  <a:pt x="331749" y="1931949"/>
                  <a:pt x="317810" y="1942171"/>
                </a:cubicBezTo>
                <a:cubicBezTo>
                  <a:pt x="303871" y="1952393"/>
                  <a:pt x="295972" y="1948211"/>
                  <a:pt x="287144" y="1961685"/>
                </a:cubicBezTo>
                <a:cubicBezTo>
                  <a:pt x="278316" y="1975159"/>
                  <a:pt x="272740" y="2004896"/>
                  <a:pt x="264841" y="2023017"/>
                </a:cubicBezTo>
                <a:cubicBezTo>
                  <a:pt x="256942" y="2041138"/>
                  <a:pt x="247650" y="2052754"/>
                  <a:pt x="239751" y="2070410"/>
                </a:cubicBezTo>
                <a:cubicBezTo>
                  <a:pt x="231852" y="2088066"/>
                  <a:pt x="224418" y="2115480"/>
                  <a:pt x="217449" y="2128954"/>
                </a:cubicBezTo>
                <a:cubicBezTo>
                  <a:pt x="210480" y="2142428"/>
                  <a:pt x="208621" y="2140105"/>
                  <a:pt x="197934" y="2151256"/>
                </a:cubicBezTo>
                <a:cubicBezTo>
                  <a:pt x="187247" y="2162407"/>
                  <a:pt x="165874" y="2184245"/>
                  <a:pt x="153329" y="2195861"/>
                </a:cubicBezTo>
                <a:cubicBezTo>
                  <a:pt x="140784" y="2207477"/>
                  <a:pt x="129168" y="2211194"/>
                  <a:pt x="122663" y="2220951"/>
                </a:cubicBezTo>
                <a:cubicBezTo>
                  <a:pt x="116158" y="2230708"/>
                  <a:pt x="116159" y="2239072"/>
                  <a:pt x="114300" y="2254405"/>
                </a:cubicBezTo>
                <a:cubicBezTo>
                  <a:pt x="112442" y="2269738"/>
                  <a:pt x="114764" y="2292505"/>
                  <a:pt x="111512" y="2312949"/>
                </a:cubicBezTo>
                <a:cubicBezTo>
                  <a:pt x="108260" y="2333393"/>
                  <a:pt x="105936" y="2351978"/>
                  <a:pt x="94785" y="2377068"/>
                </a:cubicBezTo>
                <a:cubicBezTo>
                  <a:pt x="83634" y="2402158"/>
                  <a:pt x="60402" y="2444905"/>
                  <a:pt x="44605" y="2463490"/>
                </a:cubicBezTo>
                <a:cubicBezTo>
                  <a:pt x="28808" y="2482075"/>
                  <a:pt x="14404" y="2485328"/>
                  <a:pt x="0" y="2488581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任意多边形 6"/>
          <p:cNvSpPr/>
          <p:nvPr/>
        </p:nvSpPr>
        <p:spPr>
          <a:xfrm>
            <a:off x="374031" y="3442939"/>
            <a:ext cx="874906" cy="575217"/>
          </a:xfrm>
          <a:custGeom>
            <a:avLst/>
            <a:gdLst>
              <a:gd name="connsiteX0" fmla="*/ 874906 w 874906"/>
              <a:gd name="connsiteY0" fmla="*/ 0 h 575217"/>
              <a:gd name="connsiteX1" fmla="*/ 766181 w 874906"/>
              <a:gd name="connsiteY1" fmla="*/ 19515 h 575217"/>
              <a:gd name="connsiteX2" fmla="*/ 665820 w 874906"/>
              <a:gd name="connsiteY2" fmla="*/ 39029 h 575217"/>
              <a:gd name="connsiteX3" fmla="*/ 587762 w 874906"/>
              <a:gd name="connsiteY3" fmla="*/ 33454 h 575217"/>
              <a:gd name="connsiteX4" fmla="*/ 520854 w 874906"/>
              <a:gd name="connsiteY4" fmla="*/ 44605 h 575217"/>
              <a:gd name="connsiteX5" fmla="*/ 434432 w 874906"/>
              <a:gd name="connsiteY5" fmla="*/ 55756 h 575217"/>
              <a:gd name="connsiteX6" fmla="*/ 381464 w 874906"/>
              <a:gd name="connsiteY6" fmla="*/ 80846 h 575217"/>
              <a:gd name="connsiteX7" fmla="*/ 334071 w 874906"/>
              <a:gd name="connsiteY7" fmla="*/ 94785 h 575217"/>
              <a:gd name="connsiteX8" fmla="*/ 286679 w 874906"/>
              <a:gd name="connsiteY8" fmla="*/ 108724 h 575217"/>
              <a:gd name="connsiteX9" fmla="*/ 261589 w 874906"/>
              <a:gd name="connsiteY9" fmla="*/ 150541 h 575217"/>
              <a:gd name="connsiteX10" fmla="*/ 278315 w 874906"/>
              <a:gd name="connsiteY10" fmla="*/ 175632 h 575217"/>
              <a:gd name="connsiteX11" fmla="*/ 233710 w 874906"/>
              <a:gd name="connsiteY11" fmla="*/ 164481 h 575217"/>
              <a:gd name="connsiteX12" fmla="*/ 203045 w 874906"/>
              <a:gd name="connsiteY12" fmla="*/ 186783 h 575217"/>
              <a:gd name="connsiteX13" fmla="*/ 191893 w 874906"/>
              <a:gd name="connsiteY13" fmla="*/ 223024 h 575217"/>
              <a:gd name="connsiteX14" fmla="*/ 166803 w 874906"/>
              <a:gd name="connsiteY14" fmla="*/ 234176 h 575217"/>
              <a:gd name="connsiteX15" fmla="*/ 119410 w 874906"/>
              <a:gd name="connsiteY15" fmla="*/ 234176 h 575217"/>
              <a:gd name="connsiteX16" fmla="*/ 63654 w 874906"/>
              <a:gd name="connsiteY16" fmla="*/ 225812 h 575217"/>
              <a:gd name="connsiteX17" fmla="*/ 21837 w 874906"/>
              <a:gd name="connsiteY17" fmla="*/ 245327 h 575217"/>
              <a:gd name="connsiteX18" fmla="*/ 2323 w 874906"/>
              <a:gd name="connsiteY18" fmla="*/ 253690 h 575217"/>
              <a:gd name="connsiteX19" fmla="*/ 35776 w 874906"/>
              <a:gd name="connsiteY19" fmla="*/ 292720 h 575217"/>
              <a:gd name="connsiteX20" fmla="*/ 16262 w 874906"/>
              <a:gd name="connsiteY20" fmla="*/ 323385 h 575217"/>
              <a:gd name="connsiteX21" fmla="*/ 21837 w 874906"/>
              <a:gd name="connsiteY21" fmla="*/ 362415 h 575217"/>
              <a:gd name="connsiteX22" fmla="*/ 41352 w 874906"/>
              <a:gd name="connsiteY22" fmla="*/ 387505 h 575217"/>
              <a:gd name="connsiteX23" fmla="*/ 21837 w 874906"/>
              <a:gd name="connsiteY23" fmla="*/ 432110 h 575217"/>
              <a:gd name="connsiteX24" fmla="*/ 72018 w 874906"/>
              <a:gd name="connsiteY24" fmla="*/ 440473 h 575217"/>
              <a:gd name="connsiteX25" fmla="*/ 133349 w 874906"/>
              <a:gd name="connsiteY25" fmla="*/ 471139 h 575217"/>
              <a:gd name="connsiteX26" fmla="*/ 189106 w 874906"/>
              <a:gd name="connsiteY26" fmla="*/ 496229 h 575217"/>
              <a:gd name="connsiteX27" fmla="*/ 244862 w 874906"/>
              <a:gd name="connsiteY27" fmla="*/ 510168 h 575217"/>
              <a:gd name="connsiteX28" fmla="*/ 244862 w 874906"/>
              <a:gd name="connsiteY28" fmla="*/ 510168 h 575217"/>
              <a:gd name="connsiteX29" fmla="*/ 281103 w 874906"/>
              <a:gd name="connsiteY29" fmla="*/ 535259 h 575217"/>
              <a:gd name="connsiteX30" fmla="*/ 269952 w 874906"/>
              <a:gd name="connsiteY30" fmla="*/ 568712 h 575217"/>
              <a:gd name="connsiteX31" fmla="*/ 364737 w 874906"/>
              <a:gd name="connsiteY31" fmla="*/ 574288 h 57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74906" h="575217">
                <a:moveTo>
                  <a:pt x="874906" y="0"/>
                </a:moveTo>
                <a:lnTo>
                  <a:pt x="766181" y="19515"/>
                </a:lnTo>
                <a:cubicBezTo>
                  <a:pt x="731333" y="26020"/>
                  <a:pt x="695557" y="36706"/>
                  <a:pt x="665820" y="39029"/>
                </a:cubicBezTo>
                <a:cubicBezTo>
                  <a:pt x="636084" y="41352"/>
                  <a:pt x="611923" y="32525"/>
                  <a:pt x="587762" y="33454"/>
                </a:cubicBezTo>
                <a:cubicBezTo>
                  <a:pt x="563601" y="34383"/>
                  <a:pt x="546409" y="40888"/>
                  <a:pt x="520854" y="44605"/>
                </a:cubicBezTo>
                <a:cubicBezTo>
                  <a:pt x="495299" y="48322"/>
                  <a:pt x="457664" y="49716"/>
                  <a:pt x="434432" y="55756"/>
                </a:cubicBezTo>
                <a:cubicBezTo>
                  <a:pt x="411200" y="61796"/>
                  <a:pt x="398191" y="74341"/>
                  <a:pt x="381464" y="80846"/>
                </a:cubicBezTo>
                <a:cubicBezTo>
                  <a:pt x="364737" y="87351"/>
                  <a:pt x="334071" y="94785"/>
                  <a:pt x="334071" y="94785"/>
                </a:cubicBezTo>
                <a:cubicBezTo>
                  <a:pt x="318274" y="99431"/>
                  <a:pt x="298759" y="99431"/>
                  <a:pt x="286679" y="108724"/>
                </a:cubicBezTo>
                <a:cubicBezTo>
                  <a:pt x="274599" y="118017"/>
                  <a:pt x="262983" y="139390"/>
                  <a:pt x="261589" y="150541"/>
                </a:cubicBezTo>
                <a:cubicBezTo>
                  <a:pt x="260195" y="161692"/>
                  <a:pt x="282961" y="173309"/>
                  <a:pt x="278315" y="175632"/>
                </a:cubicBezTo>
                <a:cubicBezTo>
                  <a:pt x="273669" y="177955"/>
                  <a:pt x="246255" y="162623"/>
                  <a:pt x="233710" y="164481"/>
                </a:cubicBezTo>
                <a:cubicBezTo>
                  <a:pt x="221165" y="166339"/>
                  <a:pt x="210014" y="177026"/>
                  <a:pt x="203045" y="186783"/>
                </a:cubicBezTo>
                <a:cubicBezTo>
                  <a:pt x="196076" y="196540"/>
                  <a:pt x="197933" y="215125"/>
                  <a:pt x="191893" y="223024"/>
                </a:cubicBezTo>
                <a:cubicBezTo>
                  <a:pt x="185853" y="230923"/>
                  <a:pt x="178884" y="232317"/>
                  <a:pt x="166803" y="234176"/>
                </a:cubicBezTo>
                <a:cubicBezTo>
                  <a:pt x="154722" y="236035"/>
                  <a:pt x="136601" y="235570"/>
                  <a:pt x="119410" y="234176"/>
                </a:cubicBezTo>
                <a:cubicBezTo>
                  <a:pt x="102219" y="232782"/>
                  <a:pt x="79916" y="223954"/>
                  <a:pt x="63654" y="225812"/>
                </a:cubicBezTo>
                <a:cubicBezTo>
                  <a:pt x="47392" y="227670"/>
                  <a:pt x="32059" y="240681"/>
                  <a:pt x="21837" y="245327"/>
                </a:cubicBezTo>
                <a:cubicBezTo>
                  <a:pt x="11615" y="249973"/>
                  <a:pt x="0" y="245791"/>
                  <a:pt x="2323" y="253690"/>
                </a:cubicBezTo>
                <a:cubicBezTo>
                  <a:pt x="4646" y="261589"/>
                  <a:pt x="33453" y="281104"/>
                  <a:pt x="35776" y="292720"/>
                </a:cubicBezTo>
                <a:cubicBezTo>
                  <a:pt x="38099" y="304336"/>
                  <a:pt x="18585" y="311769"/>
                  <a:pt x="16262" y="323385"/>
                </a:cubicBezTo>
                <a:cubicBezTo>
                  <a:pt x="13939" y="335001"/>
                  <a:pt x="17655" y="351728"/>
                  <a:pt x="21837" y="362415"/>
                </a:cubicBezTo>
                <a:cubicBezTo>
                  <a:pt x="26019" y="373102"/>
                  <a:pt x="41352" y="375889"/>
                  <a:pt x="41352" y="387505"/>
                </a:cubicBezTo>
                <a:cubicBezTo>
                  <a:pt x="41352" y="399121"/>
                  <a:pt x="16726" y="423282"/>
                  <a:pt x="21837" y="432110"/>
                </a:cubicBezTo>
                <a:cubicBezTo>
                  <a:pt x="26948" y="440938"/>
                  <a:pt x="53433" y="433968"/>
                  <a:pt x="72018" y="440473"/>
                </a:cubicBezTo>
                <a:cubicBezTo>
                  <a:pt x="90603" y="446978"/>
                  <a:pt x="113834" y="461846"/>
                  <a:pt x="133349" y="471139"/>
                </a:cubicBezTo>
                <a:cubicBezTo>
                  <a:pt x="152864" y="480432"/>
                  <a:pt x="170520" y="489724"/>
                  <a:pt x="189106" y="496229"/>
                </a:cubicBezTo>
                <a:cubicBezTo>
                  <a:pt x="207692" y="502734"/>
                  <a:pt x="244862" y="510168"/>
                  <a:pt x="244862" y="510168"/>
                </a:cubicBezTo>
                <a:lnTo>
                  <a:pt x="244862" y="510168"/>
                </a:lnTo>
                <a:cubicBezTo>
                  <a:pt x="250902" y="514350"/>
                  <a:pt x="276921" y="525502"/>
                  <a:pt x="281103" y="535259"/>
                </a:cubicBezTo>
                <a:cubicBezTo>
                  <a:pt x="285285" y="545016"/>
                  <a:pt x="256013" y="562207"/>
                  <a:pt x="269952" y="568712"/>
                </a:cubicBezTo>
                <a:cubicBezTo>
                  <a:pt x="283891" y="575217"/>
                  <a:pt x="324314" y="574752"/>
                  <a:pt x="364737" y="574288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任意多边形 14"/>
          <p:cNvSpPr/>
          <p:nvPr/>
        </p:nvSpPr>
        <p:spPr>
          <a:xfrm>
            <a:off x="4008783" y="3183835"/>
            <a:ext cx="1213125" cy="1712843"/>
          </a:xfrm>
          <a:custGeom>
            <a:avLst/>
            <a:gdLst>
              <a:gd name="connsiteX0" fmla="*/ 0 w 1213125"/>
              <a:gd name="connsiteY0" fmla="*/ 1712843 h 1712843"/>
              <a:gd name="connsiteX1" fmla="*/ 79513 w 1213125"/>
              <a:gd name="connsiteY1" fmla="*/ 1636643 h 1712843"/>
              <a:gd name="connsiteX2" fmla="*/ 265043 w 1213125"/>
              <a:gd name="connsiteY2" fmla="*/ 1600200 h 1712843"/>
              <a:gd name="connsiteX3" fmla="*/ 427382 w 1213125"/>
              <a:gd name="connsiteY3" fmla="*/ 1567069 h 1712843"/>
              <a:gd name="connsiteX4" fmla="*/ 463826 w 1213125"/>
              <a:gd name="connsiteY4" fmla="*/ 1461052 h 1712843"/>
              <a:gd name="connsiteX5" fmla="*/ 516834 w 1213125"/>
              <a:gd name="connsiteY5" fmla="*/ 1315278 h 1712843"/>
              <a:gd name="connsiteX6" fmla="*/ 579782 w 1213125"/>
              <a:gd name="connsiteY6" fmla="*/ 1229139 h 1712843"/>
              <a:gd name="connsiteX7" fmla="*/ 682487 w 1213125"/>
              <a:gd name="connsiteY7" fmla="*/ 1126435 h 1712843"/>
              <a:gd name="connsiteX8" fmla="*/ 745434 w 1213125"/>
              <a:gd name="connsiteY8" fmla="*/ 1003852 h 1712843"/>
              <a:gd name="connsiteX9" fmla="*/ 762000 w 1213125"/>
              <a:gd name="connsiteY9" fmla="*/ 844826 h 1712843"/>
              <a:gd name="connsiteX10" fmla="*/ 788504 w 1213125"/>
              <a:gd name="connsiteY10" fmla="*/ 708991 h 1712843"/>
              <a:gd name="connsiteX11" fmla="*/ 838200 w 1213125"/>
              <a:gd name="connsiteY11" fmla="*/ 616226 h 1712843"/>
              <a:gd name="connsiteX12" fmla="*/ 921026 w 1213125"/>
              <a:gd name="connsiteY12" fmla="*/ 556591 h 1712843"/>
              <a:gd name="connsiteX13" fmla="*/ 987287 w 1213125"/>
              <a:gd name="connsiteY13" fmla="*/ 453887 h 1712843"/>
              <a:gd name="connsiteX14" fmla="*/ 1010478 w 1213125"/>
              <a:gd name="connsiteY14" fmla="*/ 377687 h 1712843"/>
              <a:gd name="connsiteX15" fmla="*/ 1133060 w 1213125"/>
              <a:gd name="connsiteY15" fmla="*/ 331304 h 1712843"/>
              <a:gd name="connsiteX16" fmla="*/ 1199321 w 1213125"/>
              <a:gd name="connsiteY16" fmla="*/ 255104 h 1712843"/>
              <a:gd name="connsiteX17" fmla="*/ 1202634 w 1213125"/>
              <a:gd name="connsiteY17" fmla="*/ 102704 h 1712843"/>
              <a:gd name="connsiteX18" fmla="*/ 1136374 w 1213125"/>
              <a:gd name="connsiteY18" fmla="*/ 0 h 1712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13125" h="1712843">
                <a:moveTo>
                  <a:pt x="0" y="1712843"/>
                </a:moveTo>
                <a:cubicBezTo>
                  <a:pt x="17669" y="1684130"/>
                  <a:pt x="35339" y="1655417"/>
                  <a:pt x="79513" y="1636643"/>
                </a:cubicBezTo>
                <a:cubicBezTo>
                  <a:pt x="123687" y="1617869"/>
                  <a:pt x="265043" y="1600200"/>
                  <a:pt x="265043" y="1600200"/>
                </a:cubicBezTo>
                <a:cubicBezTo>
                  <a:pt x="323021" y="1588604"/>
                  <a:pt x="394251" y="1590260"/>
                  <a:pt x="427382" y="1567069"/>
                </a:cubicBezTo>
                <a:cubicBezTo>
                  <a:pt x="460513" y="1543878"/>
                  <a:pt x="448917" y="1503017"/>
                  <a:pt x="463826" y="1461052"/>
                </a:cubicBezTo>
                <a:cubicBezTo>
                  <a:pt x="478735" y="1419087"/>
                  <a:pt x="497508" y="1353930"/>
                  <a:pt x="516834" y="1315278"/>
                </a:cubicBezTo>
                <a:cubicBezTo>
                  <a:pt x="536160" y="1276626"/>
                  <a:pt x="552173" y="1260613"/>
                  <a:pt x="579782" y="1229139"/>
                </a:cubicBezTo>
                <a:cubicBezTo>
                  <a:pt x="607391" y="1197665"/>
                  <a:pt x="654878" y="1163983"/>
                  <a:pt x="682487" y="1126435"/>
                </a:cubicBezTo>
                <a:cubicBezTo>
                  <a:pt x="710096" y="1088887"/>
                  <a:pt x="732182" y="1050787"/>
                  <a:pt x="745434" y="1003852"/>
                </a:cubicBezTo>
                <a:cubicBezTo>
                  <a:pt x="758686" y="956917"/>
                  <a:pt x="754822" y="893969"/>
                  <a:pt x="762000" y="844826"/>
                </a:cubicBezTo>
                <a:cubicBezTo>
                  <a:pt x="769178" y="795683"/>
                  <a:pt x="775804" y="747091"/>
                  <a:pt x="788504" y="708991"/>
                </a:cubicBezTo>
                <a:cubicBezTo>
                  <a:pt x="801204" y="670891"/>
                  <a:pt x="816113" y="641626"/>
                  <a:pt x="838200" y="616226"/>
                </a:cubicBezTo>
                <a:cubicBezTo>
                  <a:pt x="860287" y="590826"/>
                  <a:pt x="896178" y="583648"/>
                  <a:pt x="921026" y="556591"/>
                </a:cubicBezTo>
                <a:cubicBezTo>
                  <a:pt x="945874" y="529535"/>
                  <a:pt x="972378" y="483704"/>
                  <a:pt x="987287" y="453887"/>
                </a:cubicBezTo>
                <a:cubicBezTo>
                  <a:pt x="1002196" y="424070"/>
                  <a:pt x="986183" y="398118"/>
                  <a:pt x="1010478" y="377687"/>
                </a:cubicBezTo>
                <a:cubicBezTo>
                  <a:pt x="1034774" y="357257"/>
                  <a:pt x="1101586" y="351734"/>
                  <a:pt x="1133060" y="331304"/>
                </a:cubicBezTo>
                <a:cubicBezTo>
                  <a:pt x="1164534" y="310874"/>
                  <a:pt x="1187725" y="293204"/>
                  <a:pt x="1199321" y="255104"/>
                </a:cubicBezTo>
                <a:cubicBezTo>
                  <a:pt x="1210917" y="217004"/>
                  <a:pt x="1213125" y="145221"/>
                  <a:pt x="1202634" y="102704"/>
                </a:cubicBezTo>
                <a:cubicBezTo>
                  <a:pt x="1192143" y="60187"/>
                  <a:pt x="1164258" y="30093"/>
                  <a:pt x="1136374" y="0"/>
                </a:cubicBezTo>
              </a:path>
            </a:pathLst>
          </a:custGeom>
          <a:ln w="190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任意多边形 15"/>
          <p:cNvSpPr/>
          <p:nvPr/>
        </p:nvSpPr>
        <p:spPr>
          <a:xfrm>
            <a:off x="3157330" y="4240696"/>
            <a:ext cx="708992" cy="1061277"/>
          </a:xfrm>
          <a:custGeom>
            <a:avLst/>
            <a:gdLst>
              <a:gd name="connsiteX0" fmla="*/ 708992 w 708992"/>
              <a:gd name="connsiteY0" fmla="*/ 1030356 h 1061277"/>
              <a:gd name="connsiteX1" fmla="*/ 473766 w 708992"/>
              <a:gd name="connsiteY1" fmla="*/ 1040295 h 1061277"/>
              <a:gd name="connsiteX2" fmla="*/ 440635 w 708992"/>
              <a:gd name="connsiteY2" fmla="*/ 904461 h 1061277"/>
              <a:gd name="connsiteX3" fmla="*/ 354496 w 708992"/>
              <a:gd name="connsiteY3" fmla="*/ 818321 h 1061277"/>
              <a:gd name="connsiteX4" fmla="*/ 245166 w 708992"/>
              <a:gd name="connsiteY4" fmla="*/ 725556 h 1061277"/>
              <a:gd name="connsiteX5" fmla="*/ 145774 w 708992"/>
              <a:gd name="connsiteY5" fmla="*/ 540026 h 1061277"/>
              <a:gd name="connsiteX6" fmla="*/ 175592 w 708992"/>
              <a:gd name="connsiteY6" fmla="*/ 443947 h 1061277"/>
              <a:gd name="connsiteX7" fmla="*/ 198783 w 708992"/>
              <a:gd name="connsiteY7" fmla="*/ 327991 h 1061277"/>
              <a:gd name="connsiteX8" fmla="*/ 182218 w 708992"/>
              <a:gd name="connsiteY8" fmla="*/ 228600 h 1061277"/>
              <a:gd name="connsiteX9" fmla="*/ 152400 w 708992"/>
              <a:gd name="connsiteY9" fmla="*/ 132521 h 1061277"/>
              <a:gd name="connsiteX10" fmla="*/ 96079 w 708992"/>
              <a:gd name="connsiteY10" fmla="*/ 39756 h 1061277"/>
              <a:gd name="connsiteX11" fmla="*/ 0 w 708992"/>
              <a:gd name="connsiteY11" fmla="*/ 0 h 106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08992" h="1061277">
                <a:moveTo>
                  <a:pt x="708992" y="1030356"/>
                </a:moveTo>
                <a:cubicBezTo>
                  <a:pt x="613742" y="1045816"/>
                  <a:pt x="518492" y="1061277"/>
                  <a:pt x="473766" y="1040295"/>
                </a:cubicBezTo>
                <a:cubicBezTo>
                  <a:pt x="429040" y="1019313"/>
                  <a:pt x="460513" y="941457"/>
                  <a:pt x="440635" y="904461"/>
                </a:cubicBezTo>
                <a:cubicBezTo>
                  <a:pt x="420757" y="867465"/>
                  <a:pt x="387074" y="848138"/>
                  <a:pt x="354496" y="818321"/>
                </a:cubicBezTo>
                <a:cubicBezTo>
                  <a:pt x="321918" y="788504"/>
                  <a:pt x="279953" y="771938"/>
                  <a:pt x="245166" y="725556"/>
                </a:cubicBezTo>
                <a:cubicBezTo>
                  <a:pt x="210379" y="679174"/>
                  <a:pt x="157370" y="586961"/>
                  <a:pt x="145774" y="540026"/>
                </a:cubicBezTo>
                <a:cubicBezTo>
                  <a:pt x="134178" y="493091"/>
                  <a:pt x="166757" y="479286"/>
                  <a:pt x="175592" y="443947"/>
                </a:cubicBezTo>
                <a:cubicBezTo>
                  <a:pt x="184427" y="408608"/>
                  <a:pt x="197679" y="363882"/>
                  <a:pt x="198783" y="327991"/>
                </a:cubicBezTo>
                <a:cubicBezTo>
                  <a:pt x="199887" y="292100"/>
                  <a:pt x="189948" y="261178"/>
                  <a:pt x="182218" y="228600"/>
                </a:cubicBezTo>
                <a:cubicBezTo>
                  <a:pt x="174488" y="196022"/>
                  <a:pt x="166756" y="163995"/>
                  <a:pt x="152400" y="132521"/>
                </a:cubicBezTo>
                <a:cubicBezTo>
                  <a:pt x="138044" y="101047"/>
                  <a:pt x="121479" y="61843"/>
                  <a:pt x="96079" y="39756"/>
                </a:cubicBezTo>
                <a:cubicBezTo>
                  <a:pt x="70679" y="17669"/>
                  <a:pt x="35339" y="8834"/>
                  <a:pt x="0" y="0"/>
                </a:cubicBezTo>
              </a:path>
            </a:pathLst>
          </a:custGeom>
          <a:ln w="190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任意多边形 16"/>
          <p:cNvSpPr/>
          <p:nvPr/>
        </p:nvSpPr>
        <p:spPr>
          <a:xfrm>
            <a:off x="1808922" y="4863548"/>
            <a:ext cx="2067339" cy="728869"/>
          </a:xfrm>
          <a:custGeom>
            <a:avLst/>
            <a:gdLst>
              <a:gd name="connsiteX0" fmla="*/ 2067339 w 2067339"/>
              <a:gd name="connsiteY0" fmla="*/ 659295 h 728869"/>
              <a:gd name="connsiteX1" fmla="*/ 1828800 w 2067339"/>
              <a:gd name="connsiteY1" fmla="*/ 718930 h 728869"/>
              <a:gd name="connsiteX2" fmla="*/ 1580321 w 2067339"/>
              <a:gd name="connsiteY2" fmla="*/ 718930 h 728869"/>
              <a:gd name="connsiteX3" fmla="*/ 1358348 w 2067339"/>
              <a:gd name="connsiteY3" fmla="*/ 665922 h 728869"/>
              <a:gd name="connsiteX4" fmla="*/ 1119808 w 2067339"/>
              <a:gd name="connsiteY4" fmla="*/ 715617 h 728869"/>
              <a:gd name="connsiteX5" fmla="*/ 934278 w 2067339"/>
              <a:gd name="connsiteY5" fmla="*/ 672548 h 728869"/>
              <a:gd name="connsiteX6" fmla="*/ 851452 w 2067339"/>
              <a:gd name="connsiteY6" fmla="*/ 593035 h 728869"/>
              <a:gd name="connsiteX7" fmla="*/ 801756 w 2067339"/>
              <a:gd name="connsiteY7" fmla="*/ 447261 h 728869"/>
              <a:gd name="connsiteX8" fmla="*/ 722243 w 2067339"/>
              <a:gd name="connsiteY8" fmla="*/ 331304 h 728869"/>
              <a:gd name="connsiteX9" fmla="*/ 685800 w 2067339"/>
              <a:gd name="connsiteY9" fmla="*/ 215348 h 728869"/>
              <a:gd name="connsiteX10" fmla="*/ 626165 w 2067339"/>
              <a:gd name="connsiteY10" fmla="*/ 135835 h 728869"/>
              <a:gd name="connsiteX11" fmla="*/ 510208 w 2067339"/>
              <a:gd name="connsiteY11" fmla="*/ 115956 h 728869"/>
              <a:gd name="connsiteX12" fmla="*/ 420756 w 2067339"/>
              <a:gd name="connsiteY12" fmla="*/ 125895 h 728869"/>
              <a:gd name="connsiteX13" fmla="*/ 354495 w 2067339"/>
              <a:gd name="connsiteY13" fmla="*/ 106017 h 728869"/>
              <a:gd name="connsiteX14" fmla="*/ 195469 w 2067339"/>
              <a:gd name="connsiteY14" fmla="*/ 56322 h 728869"/>
              <a:gd name="connsiteX15" fmla="*/ 195469 w 2067339"/>
              <a:gd name="connsiteY15" fmla="*/ 56322 h 728869"/>
              <a:gd name="connsiteX16" fmla="*/ 0 w 2067339"/>
              <a:gd name="connsiteY16" fmla="*/ 0 h 728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67339" h="728869">
                <a:moveTo>
                  <a:pt x="2067339" y="659295"/>
                </a:moveTo>
                <a:cubicBezTo>
                  <a:pt x="1988654" y="684143"/>
                  <a:pt x="1909970" y="708991"/>
                  <a:pt x="1828800" y="718930"/>
                </a:cubicBezTo>
                <a:cubicBezTo>
                  <a:pt x="1747630" y="728869"/>
                  <a:pt x="1658730" y="727765"/>
                  <a:pt x="1580321" y="718930"/>
                </a:cubicBezTo>
                <a:cubicBezTo>
                  <a:pt x="1501912" y="710095"/>
                  <a:pt x="1435100" y="666474"/>
                  <a:pt x="1358348" y="665922"/>
                </a:cubicBezTo>
                <a:cubicBezTo>
                  <a:pt x="1281596" y="665370"/>
                  <a:pt x="1190486" y="714513"/>
                  <a:pt x="1119808" y="715617"/>
                </a:cubicBezTo>
                <a:cubicBezTo>
                  <a:pt x="1049130" y="716721"/>
                  <a:pt x="979004" y="692978"/>
                  <a:pt x="934278" y="672548"/>
                </a:cubicBezTo>
                <a:cubicBezTo>
                  <a:pt x="889552" y="652118"/>
                  <a:pt x="873539" y="630583"/>
                  <a:pt x="851452" y="593035"/>
                </a:cubicBezTo>
                <a:cubicBezTo>
                  <a:pt x="829365" y="555487"/>
                  <a:pt x="823291" y="490883"/>
                  <a:pt x="801756" y="447261"/>
                </a:cubicBezTo>
                <a:cubicBezTo>
                  <a:pt x="780221" y="403639"/>
                  <a:pt x="741569" y="369956"/>
                  <a:pt x="722243" y="331304"/>
                </a:cubicBezTo>
                <a:cubicBezTo>
                  <a:pt x="702917" y="292652"/>
                  <a:pt x="701813" y="247926"/>
                  <a:pt x="685800" y="215348"/>
                </a:cubicBezTo>
                <a:cubicBezTo>
                  <a:pt x="669787" y="182770"/>
                  <a:pt x="655430" y="152400"/>
                  <a:pt x="626165" y="135835"/>
                </a:cubicBezTo>
                <a:cubicBezTo>
                  <a:pt x="596900" y="119270"/>
                  <a:pt x="544443" y="117613"/>
                  <a:pt x="510208" y="115956"/>
                </a:cubicBezTo>
                <a:cubicBezTo>
                  <a:pt x="475973" y="114299"/>
                  <a:pt x="446708" y="127551"/>
                  <a:pt x="420756" y="125895"/>
                </a:cubicBezTo>
                <a:cubicBezTo>
                  <a:pt x="394804" y="124239"/>
                  <a:pt x="354495" y="106017"/>
                  <a:pt x="354495" y="106017"/>
                </a:cubicBezTo>
                <a:lnTo>
                  <a:pt x="195469" y="56322"/>
                </a:lnTo>
                <a:lnTo>
                  <a:pt x="195469" y="56322"/>
                </a:lnTo>
                <a:lnTo>
                  <a:pt x="0" y="0"/>
                </a:lnTo>
              </a:path>
            </a:pathLst>
          </a:custGeom>
          <a:ln w="190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任意多边形 31"/>
          <p:cNvSpPr/>
          <p:nvPr/>
        </p:nvSpPr>
        <p:spPr>
          <a:xfrm>
            <a:off x="1112390" y="1685095"/>
            <a:ext cx="224041" cy="270175"/>
          </a:xfrm>
          <a:custGeom>
            <a:avLst/>
            <a:gdLst>
              <a:gd name="connsiteX0" fmla="*/ 0 w 224041"/>
              <a:gd name="connsiteY0" fmla="*/ 182782 h 270175"/>
              <a:gd name="connsiteX1" fmla="*/ 46892 w 224041"/>
              <a:gd name="connsiteY1" fmla="*/ 52526 h 270175"/>
              <a:gd name="connsiteX2" fmla="*/ 54707 w 224041"/>
              <a:gd name="connsiteY2" fmla="*/ 44710 h 270175"/>
              <a:gd name="connsiteX3" fmla="*/ 72943 w 224041"/>
              <a:gd name="connsiteY3" fmla="*/ 31684 h 270175"/>
              <a:gd name="connsiteX4" fmla="*/ 85969 w 224041"/>
              <a:gd name="connsiteY4" fmla="*/ 23869 h 270175"/>
              <a:gd name="connsiteX5" fmla="*/ 192779 w 224041"/>
              <a:gd name="connsiteY5" fmla="*/ 423 h 270175"/>
              <a:gd name="connsiteX6" fmla="*/ 195384 w 224041"/>
              <a:gd name="connsiteY6" fmla="*/ 10843 h 270175"/>
              <a:gd name="connsiteX7" fmla="*/ 200595 w 224041"/>
              <a:gd name="connsiteY7" fmla="*/ 16054 h 270175"/>
              <a:gd name="connsiteX8" fmla="*/ 205805 w 224041"/>
              <a:gd name="connsiteY8" fmla="*/ 23869 h 270175"/>
              <a:gd name="connsiteX9" fmla="*/ 208410 w 224041"/>
              <a:gd name="connsiteY9" fmla="*/ 31684 h 270175"/>
              <a:gd name="connsiteX10" fmla="*/ 224041 w 224041"/>
              <a:gd name="connsiteY10" fmla="*/ 57736 h 270175"/>
              <a:gd name="connsiteX11" fmla="*/ 203200 w 224041"/>
              <a:gd name="connsiteY11" fmla="*/ 164546 h 270175"/>
              <a:gd name="connsiteX12" fmla="*/ 184964 w 224041"/>
              <a:gd name="connsiteY12" fmla="*/ 203623 h 270175"/>
              <a:gd name="connsiteX13" fmla="*/ 174543 w 224041"/>
              <a:gd name="connsiteY13" fmla="*/ 216649 h 270175"/>
              <a:gd name="connsiteX14" fmla="*/ 164123 w 224041"/>
              <a:gd name="connsiteY14" fmla="*/ 219254 h 270175"/>
              <a:gd name="connsiteX15" fmla="*/ 39077 w 224041"/>
              <a:gd name="connsiteY15" fmla="*/ 268751 h 270175"/>
              <a:gd name="connsiteX16" fmla="*/ 26051 w 224041"/>
              <a:gd name="connsiteY16" fmla="*/ 266146 h 270175"/>
              <a:gd name="connsiteX17" fmla="*/ 20841 w 224041"/>
              <a:gd name="connsiteY17" fmla="*/ 258331 h 270175"/>
              <a:gd name="connsiteX18" fmla="*/ 15631 w 224041"/>
              <a:gd name="connsiteY18" fmla="*/ 255726 h 270175"/>
              <a:gd name="connsiteX19" fmla="*/ 0 w 224041"/>
              <a:gd name="connsiteY19" fmla="*/ 182782 h 27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24041" h="270175">
                <a:moveTo>
                  <a:pt x="0" y="182782"/>
                </a:moveTo>
                <a:cubicBezTo>
                  <a:pt x="15631" y="139363"/>
                  <a:pt x="29893" y="95428"/>
                  <a:pt x="46892" y="52526"/>
                </a:cubicBezTo>
                <a:cubicBezTo>
                  <a:pt x="48249" y="49101"/>
                  <a:pt x="51910" y="47108"/>
                  <a:pt x="54707" y="44710"/>
                </a:cubicBezTo>
                <a:cubicBezTo>
                  <a:pt x="57493" y="42322"/>
                  <a:pt x="68827" y="34036"/>
                  <a:pt x="72943" y="31684"/>
                </a:cubicBezTo>
                <a:cubicBezTo>
                  <a:pt x="86384" y="24003"/>
                  <a:pt x="80010" y="29828"/>
                  <a:pt x="85969" y="23869"/>
                </a:cubicBezTo>
                <a:cubicBezTo>
                  <a:pt x="121572" y="16054"/>
                  <a:pt x="156584" y="4732"/>
                  <a:pt x="192779" y="423"/>
                </a:cubicBezTo>
                <a:cubicBezTo>
                  <a:pt x="196334" y="0"/>
                  <a:pt x="193783" y="7641"/>
                  <a:pt x="195384" y="10843"/>
                </a:cubicBezTo>
                <a:cubicBezTo>
                  <a:pt x="196483" y="13040"/>
                  <a:pt x="199060" y="14136"/>
                  <a:pt x="200595" y="16054"/>
                </a:cubicBezTo>
                <a:cubicBezTo>
                  <a:pt x="202551" y="18499"/>
                  <a:pt x="204405" y="21069"/>
                  <a:pt x="205805" y="23869"/>
                </a:cubicBezTo>
                <a:cubicBezTo>
                  <a:pt x="207033" y="26325"/>
                  <a:pt x="207274" y="29184"/>
                  <a:pt x="208410" y="31684"/>
                </a:cubicBezTo>
                <a:cubicBezTo>
                  <a:pt x="218010" y="52803"/>
                  <a:pt x="213946" y="47641"/>
                  <a:pt x="224041" y="57736"/>
                </a:cubicBezTo>
                <a:cubicBezTo>
                  <a:pt x="217094" y="93339"/>
                  <a:pt x="210749" y="129065"/>
                  <a:pt x="203200" y="164546"/>
                </a:cubicBezTo>
                <a:cubicBezTo>
                  <a:pt x="200165" y="178809"/>
                  <a:pt x="192572" y="191449"/>
                  <a:pt x="184964" y="203623"/>
                </a:cubicBezTo>
                <a:cubicBezTo>
                  <a:pt x="182834" y="207031"/>
                  <a:pt x="178482" y="214285"/>
                  <a:pt x="174543" y="216649"/>
                </a:cubicBezTo>
                <a:cubicBezTo>
                  <a:pt x="169744" y="219529"/>
                  <a:pt x="168260" y="219254"/>
                  <a:pt x="164123" y="219254"/>
                </a:cubicBezTo>
                <a:cubicBezTo>
                  <a:pt x="122441" y="235753"/>
                  <a:pt x="81524" y="254335"/>
                  <a:pt x="39077" y="268751"/>
                </a:cubicBezTo>
                <a:cubicBezTo>
                  <a:pt x="34884" y="270175"/>
                  <a:pt x="29896" y="268343"/>
                  <a:pt x="26051" y="266146"/>
                </a:cubicBezTo>
                <a:cubicBezTo>
                  <a:pt x="23333" y="264593"/>
                  <a:pt x="23055" y="260545"/>
                  <a:pt x="20841" y="258331"/>
                </a:cubicBezTo>
                <a:cubicBezTo>
                  <a:pt x="19468" y="256958"/>
                  <a:pt x="17368" y="256594"/>
                  <a:pt x="15631" y="255726"/>
                </a:cubicBezTo>
                <a:lnTo>
                  <a:pt x="0" y="182782"/>
                </a:lnTo>
                <a:close/>
              </a:path>
            </a:pathLst>
          </a:custGeom>
          <a:solidFill>
            <a:srgbClr val="00B0F0">
              <a:alpha val="60000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n w="3175">
                <a:solidFill>
                  <a:srgbClr val="00B0F0"/>
                </a:solidFill>
              </a:ln>
            </a:endParaRPr>
          </a:p>
        </p:txBody>
      </p:sp>
      <p:sp>
        <p:nvSpPr>
          <p:cNvPr id="45" name="任意多边形 44"/>
          <p:cNvSpPr/>
          <p:nvPr/>
        </p:nvSpPr>
        <p:spPr>
          <a:xfrm>
            <a:off x="3937535" y="1497032"/>
            <a:ext cx="622826" cy="3272588"/>
          </a:xfrm>
          <a:custGeom>
            <a:avLst/>
            <a:gdLst>
              <a:gd name="connsiteX0" fmla="*/ 115694 w 419565"/>
              <a:gd name="connsiteY0" fmla="*/ 2486722 h 2486722"/>
              <a:gd name="connsiteX1" fmla="*/ 82241 w 419565"/>
              <a:gd name="connsiteY1" fmla="*/ 2341756 h 2486722"/>
              <a:gd name="connsiteX2" fmla="*/ 68302 w 419565"/>
              <a:gd name="connsiteY2" fmla="*/ 2263698 h 2486722"/>
              <a:gd name="connsiteX3" fmla="*/ 26485 w 419565"/>
              <a:gd name="connsiteY3" fmla="*/ 2194003 h 2486722"/>
              <a:gd name="connsiteX4" fmla="*/ 40424 w 419565"/>
              <a:gd name="connsiteY4" fmla="*/ 2074127 h 2486722"/>
              <a:gd name="connsiteX5" fmla="*/ 45999 w 419565"/>
              <a:gd name="connsiteY5" fmla="*/ 1976554 h 2486722"/>
              <a:gd name="connsiteX6" fmla="*/ 54363 w 419565"/>
              <a:gd name="connsiteY6" fmla="*/ 1915222 h 2486722"/>
              <a:gd name="connsiteX7" fmla="*/ 54363 w 419565"/>
              <a:gd name="connsiteY7" fmla="*/ 1834376 h 2486722"/>
              <a:gd name="connsiteX8" fmla="*/ 4182 w 419565"/>
              <a:gd name="connsiteY8" fmla="*/ 1764681 h 2486722"/>
              <a:gd name="connsiteX9" fmla="*/ 29272 w 419565"/>
              <a:gd name="connsiteY9" fmla="*/ 1731227 h 2486722"/>
              <a:gd name="connsiteX10" fmla="*/ 6970 w 419565"/>
              <a:gd name="connsiteY10" fmla="*/ 1686622 h 2486722"/>
              <a:gd name="connsiteX11" fmla="*/ 18121 w 419565"/>
              <a:gd name="connsiteY11" fmla="*/ 1644805 h 2486722"/>
              <a:gd name="connsiteX12" fmla="*/ 9758 w 419565"/>
              <a:gd name="connsiteY12" fmla="*/ 1625290 h 2486722"/>
              <a:gd name="connsiteX13" fmla="*/ 18121 w 419565"/>
              <a:gd name="connsiteY13" fmla="*/ 1563959 h 2486722"/>
              <a:gd name="connsiteX14" fmla="*/ 4182 w 419565"/>
              <a:gd name="connsiteY14" fmla="*/ 1536081 h 2486722"/>
              <a:gd name="connsiteX15" fmla="*/ 32060 w 419565"/>
              <a:gd name="connsiteY15" fmla="*/ 1499839 h 2486722"/>
              <a:gd name="connsiteX16" fmla="*/ 112906 w 419565"/>
              <a:gd name="connsiteY16" fmla="*/ 1396690 h 2486722"/>
              <a:gd name="connsiteX17" fmla="*/ 163087 w 419565"/>
              <a:gd name="connsiteY17" fmla="*/ 1290754 h 2486722"/>
              <a:gd name="connsiteX18" fmla="*/ 213267 w 419565"/>
              <a:gd name="connsiteY18" fmla="*/ 1193181 h 2486722"/>
              <a:gd name="connsiteX19" fmla="*/ 229994 w 419565"/>
              <a:gd name="connsiteY19" fmla="*/ 1117910 h 2486722"/>
              <a:gd name="connsiteX20" fmla="*/ 185389 w 419565"/>
              <a:gd name="connsiteY20" fmla="*/ 1053790 h 2486722"/>
              <a:gd name="connsiteX21" fmla="*/ 235570 w 419565"/>
              <a:gd name="connsiteY21" fmla="*/ 1048215 h 2486722"/>
              <a:gd name="connsiteX22" fmla="*/ 160299 w 419565"/>
              <a:gd name="connsiteY22" fmla="*/ 1009186 h 2486722"/>
              <a:gd name="connsiteX23" fmla="*/ 221631 w 419565"/>
              <a:gd name="connsiteY23" fmla="*/ 981308 h 2486722"/>
              <a:gd name="connsiteX24" fmla="*/ 149148 w 419565"/>
              <a:gd name="connsiteY24" fmla="*/ 931127 h 2486722"/>
              <a:gd name="connsiteX25" fmla="*/ 112906 w 419565"/>
              <a:gd name="connsiteY25" fmla="*/ 861432 h 2486722"/>
              <a:gd name="connsiteX26" fmla="*/ 87816 w 419565"/>
              <a:gd name="connsiteY26" fmla="*/ 825190 h 2486722"/>
              <a:gd name="connsiteX27" fmla="*/ 54363 w 419565"/>
              <a:gd name="connsiteY27" fmla="*/ 761071 h 2486722"/>
              <a:gd name="connsiteX28" fmla="*/ 68302 w 419565"/>
              <a:gd name="connsiteY28" fmla="*/ 724829 h 2486722"/>
              <a:gd name="connsiteX29" fmla="*/ 71089 w 419565"/>
              <a:gd name="connsiteY29" fmla="*/ 663498 h 2486722"/>
              <a:gd name="connsiteX30" fmla="*/ 96180 w 419565"/>
              <a:gd name="connsiteY30" fmla="*/ 655134 h 2486722"/>
              <a:gd name="connsiteX31" fmla="*/ 115694 w 419565"/>
              <a:gd name="connsiteY31" fmla="*/ 585439 h 2486722"/>
              <a:gd name="connsiteX32" fmla="*/ 160299 w 419565"/>
              <a:gd name="connsiteY32" fmla="*/ 582651 h 2486722"/>
              <a:gd name="connsiteX33" fmla="*/ 199328 w 419565"/>
              <a:gd name="connsiteY33" fmla="*/ 543622 h 2486722"/>
              <a:gd name="connsiteX34" fmla="*/ 216055 w 419565"/>
              <a:gd name="connsiteY34" fmla="*/ 493442 h 2486722"/>
              <a:gd name="connsiteX35" fmla="*/ 238358 w 419565"/>
              <a:gd name="connsiteY35" fmla="*/ 465564 h 2486722"/>
              <a:gd name="connsiteX36" fmla="*/ 269024 w 419565"/>
              <a:gd name="connsiteY36" fmla="*/ 471139 h 2486722"/>
              <a:gd name="connsiteX37" fmla="*/ 280175 w 419565"/>
              <a:gd name="connsiteY37" fmla="*/ 446049 h 2486722"/>
              <a:gd name="connsiteX38" fmla="*/ 302477 w 419565"/>
              <a:gd name="connsiteY38" fmla="*/ 412595 h 2486722"/>
              <a:gd name="connsiteX39" fmla="*/ 285750 w 419565"/>
              <a:gd name="connsiteY39" fmla="*/ 354051 h 2486722"/>
              <a:gd name="connsiteX40" fmla="*/ 299689 w 419565"/>
              <a:gd name="connsiteY40" fmla="*/ 298295 h 2486722"/>
              <a:gd name="connsiteX41" fmla="*/ 324780 w 419565"/>
              <a:gd name="connsiteY41" fmla="*/ 236964 h 2486722"/>
              <a:gd name="connsiteX42" fmla="*/ 349870 w 419565"/>
              <a:gd name="connsiteY42" fmla="*/ 164481 h 2486722"/>
              <a:gd name="connsiteX43" fmla="*/ 355445 w 419565"/>
              <a:gd name="connsiteY43" fmla="*/ 105937 h 2486722"/>
              <a:gd name="connsiteX44" fmla="*/ 355445 w 419565"/>
              <a:gd name="connsiteY44" fmla="*/ 69695 h 2486722"/>
              <a:gd name="connsiteX45" fmla="*/ 419565 w 419565"/>
              <a:gd name="connsiteY45" fmla="*/ 0 h 2486722"/>
              <a:gd name="connsiteX46" fmla="*/ 419565 w 419565"/>
              <a:gd name="connsiteY46" fmla="*/ 0 h 2486722"/>
              <a:gd name="connsiteX0" fmla="*/ 115694 w 562409"/>
              <a:gd name="connsiteY0" fmla="*/ 3201126 h 3201126"/>
              <a:gd name="connsiteX1" fmla="*/ 82241 w 562409"/>
              <a:gd name="connsiteY1" fmla="*/ 3056160 h 3201126"/>
              <a:gd name="connsiteX2" fmla="*/ 68302 w 562409"/>
              <a:gd name="connsiteY2" fmla="*/ 2978102 h 3201126"/>
              <a:gd name="connsiteX3" fmla="*/ 26485 w 562409"/>
              <a:gd name="connsiteY3" fmla="*/ 2908407 h 3201126"/>
              <a:gd name="connsiteX4" fmla="*/ 40424 w 562409"/>
              <a:gd name="connsiteY4" fmla="*/ 2788531 h 3201126"/>
              <a:gd name="connsiteX5" fmla="*/ 45999 w 562409"/>
              <a:gd name="connsiteY5" fmla="*/ 2690958 h 3201126"/>
              <a:gd name="connsiteX6" fmla="*/ 54363 w 562409"/>
              <a:gd name="connsiteY6" fmla="*/ 2629626 h 3201126"/>
              <a:gd name="connsiteX7" fmla="*/ 54363 w 562409"/>
              <a:gd name="connsiteY7" fmla="*/ 2548780 h 3201126"/>
              <a:gd name="connsiteX8" fmla="*/ 4182 w 562409"/>
              <a:gd name="connsiteY8" fmla="*/ 2479085 h 3201126"/>
              <a:gd name="connsiteX9" fmla="*/ 29272 w 562409"/>
              <a:gd name="connsiteY9" fmla="*/ 2445631 h 3201126"/>
              <a:gd name="connsiteX10" fmla="*/ 6970 w 562409"/>
              <a:gd name="connsiteY10" fmla="*/ 2401026 h 3201126"/>
              <a:gd name="connsiteX11" fmla="*/ 18121 w 562409"/>
              <a:gd name="connsiteY11" fmla="*/ 2359209 h 3201126"/>
              <a:gd name="connsiteX12" fmla="*/ 9758 w 562409"/>
              <a:gd name="connsiteY12" fmla="*/ 2339694 h 3201126"/>
              <a:gd name="connsiteX13" fmla="*/ 18121 w 562409"/>
              <a:gd name="connsiteY13" fmla="*/ 2278363 h 3201126"/>
              <a:gd name="connsiteX14" fmla="*/ 4182 w 562409"/>
              <a:gd name="connsiteY14" fmla="*/ 2250485 h 3201126"/>
              <a:gd name="connsiteX15" fmla="*/ 32060 w 562409"/>
              <a:gd name="connsiteY15" fmla="*/ 2214243 h 3201126"/>
              <a:gd name="connsiteX16" fmla="*/ 112906 w 562409"/>
              <a:gd name="connsiteY16" fmla="*/ 2111094 h 3201126"/>
              <a:gd name="connsiteX17" fmla="*/ 163087 w 562409"/>
              <a:gd name="connsiteY17" fmla="*/ 2005158 h 3201126"/>
              <a:gd name="connsiteX18" fmla="*/ 213267 w 562409"/>
              <a:gd name="connsiteY18" fmla="*/ 1907585 h 3201126"/>
              <a:gd name="connsiteX19" fmla="*/ 229994 w 562409"/>
              <a:gd name="connsiteY19" fmla="*/ 1832314 h 3201126"/>
              <a:gd name="connsiteX20" fmla="*/ 185389 w 562409"/>
              <a:gd name="connsiteY20" fmla="*/ 1768194 h 3201126"/>
              <a:gd name="connsiteX21" fmla="*/ 235570 w 562409"/>
              <a:gd name="connsiteY21" fmla="*/ 1762619 h 3201126"/>
              <a:gd name="connsiteX22" fmla="*/ 160299 w 562409"/>
              <a:gd name="connsiteY22" fmla="*/ 1723590 h 3201126"/>
              <a:gd name="connsiteX23" fmla="*/ 221631 w 562409"/>
              <a:gd name="connsiteY23" fmla="*/ 1695712 h 3201126"/>
              <a:gd name="connsiteX24" fmla="*/ 149148 w 562409"/>
              <a:gd name="connsiteY24" fmla="*/ 1645531 h 3201126"/>
              <a:gd name="connsiteX25" fmla="*/ 112906 w 562409"/>
              <a:gd name="connsiteY25" fmla="*/ 1575836 h 3201126"/>
              <a:gd name="connsiteX26" fmla="*/ 87816 w 562409"/>
              <a:gd name="connsiteY26" fmla="*/ 1539594 h 3201126"/>
              <a:gd name="connsiteX27" fmla="*/ 54363 w 562409"/>
              <a:gd name="connsiteY27" fmla="*/ 1475475 h 3201126"/>
              <a:gd name="connsiteX28" fmla="*/ 68302 w 562409"/>
              <a:gd name="connsiteY28" fmla="*/ 1439233 h 3201126"/>
              <a:gd name="connsiteX29" fmla="*/ 71089 w 562409"/>
              <a:gd name="connsiteY29" fmla="*/ 1377902 h 3201126"/>
              <a:gd name="connsiteX30" fmla="*/ 96180 w 562409"/>
              <a:gd name="connsiteY30" fmla="*/ 1369538 h 3201126"/>
              <a:gd name="connsiteX31" fmla="*/ 115694 w 562409"/>
              <a:gd name="connsiteY31" fmla="*/ 1299843 h 3201126"/>
              <a:gd name="connsiteX32" fmla="*/ 160299 w 562409"/>
              <a:gd name="connsiteY32" fmla="*/ 1297055 h 3201126"/>
              <a:gd name="connsiteX33" fmla="*/ 199328 w 562409"/>
              <a:gd name="connsiteY33" fmla="*/ 1258026 h 3201126"/>
              <a:gd name="connsiteX34" fmla="*/ 216055 w 562409"/>
              <a:gd name="connsiteY34" fmla="*/ 1207846 h 3201126"/>
              <a:gd name="connsiteX35" fmla="*/ 238358 w 562409"/>
              <a:gd name="connsiteY35" fmla="*/ 1179968 h 3201126"/>
              <a:gd name="connsiteX36" fmla="*/ 269024 w 562409"/>
              <a:gd name="connsiteY36" fmla="*/ 1185543 h 3201126"/>
              <a:gd name="connsiteX37" fmla="*/ 280175 w 562409"/>
              <a:gd name="connsiteY37" fmla="*/ 1160453 h 3201126"/>
              <a:gd name="connsiteX38" fmla="*/ 302477 w 562409"/>
              <a:gd name="connsiteY38" fmla="*/ 1126999 h 3201126"/>
              <a:gd name="connsiteX39" fmla="*/ 285750 w 562409"/>
              <a:gd name="connsiteY39" fmla="*/ 1068455 h 3201126"/>
              <a:gd name="connsiteX40" fmla="*/ 299689 w 562409"/>
              <a:gd name="connsiteY40" fmla="*/ 1012699 h 3201126"/>
              <a:gd name="connsiteX41" fmla="*/ 324780 w 562409"/>
              <a:gd name="connsiteY41" fmla="*/ 951368 h 3201126"/>
              <a:gd name="connsiteX42" fmla="*/ 349870 w 562409"/>
              <a:gd name="connsiteY42" fmla="*/ 878885 h 3201126"/>
              <a:gd name="connsiteX43" fmla="*/ 355445 w 562409"/>
              <a:gd name="connsiteY43" fmla="*/ 820341 h 3201126"/>
              <a:gd name="connsiteX44" fmla="*/ 355445 w 562409"/>
              <a:gd name="connsiteY44" fmla="*/ 784099 h 3201126"/>
              <a:gd name="connsiteX45" fmla="*/ 419565 w 562409"/>
              <a:gd name="connsiteY45" fmla="*/ 714404 h 3201126"/>
              <a:gd name="connsiteX46" fmla="*/ 562409 w 562409"/>
              <a:gd name="connsiteY46" fmla="*/ 0 h 3201126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562409 w 562409"/>
              <a:gd name="connsiteY46" fmla="*/ 0 h 3272588"/>
              <a:gd name="connsiteX0" fmla="*/ 115694 w 567437"/>
              <a:gd name="connsiteY0" fmla="*/ 3289458 h 3289458"/>
              <a:gd name="connsiteX1" fmla="*/ 82241 w 567437"/>
              <a:gd name="connsiteY1" fmla="*/ 3144492 h 3289458"/>
              <a:gd name="connsiteX2" fmla="*/ 68302 w 567437"/>
              <a:gd name="connsiteY2" fmla="*/ 3066434 h 3289458"/>
              <a:gd name="connsiteX3" fmla="*/ 26485 w 567437"/>
              <a:gd name="connsiteY3" fmla="*/ 2996739 h 3289458"/>
              <a:gd name="connsiteX4" fmla="*/ 40424 w 567437"/>
              <a:gd name="connsiteY4" fmla="*/ 2876863 h 3289458"/>
              <a:gd name="connsiteX5" fmla="*/ 45999 w 567437"/>
              <a:gd name="connsiteY5" fmla="*/ 2779290 h 3289458"/>
              <a:gd name="connsiteX6" fmla="*/ 54363 w 567437"/>
              <a:gd name="connsiteY6" fmla="*/ 2717958 h 3289458"/>
              <a:gd name="connsiteX7" fmla="*/ 54363 w 567437"/>
              <a:gd name="connsiteY7" fmla="*/ 2637112 h 3289458"/>
              <a:gd name="connsiteX8" fmla="*/ 4182 w 567437"/>
              <a:gd name="connsiteY8" fmla="*/ 2567417 h 3289458"/>
              <a:gd name="connsiteX9" fmla="*/ 29272 w 567437"/>
              <a:gd name="connsiteY9" fmla="*/ 2533963 h 3289458"/>
              <a:gd name="connsiteX10" fmla="*/ 6970 w 567437"/>
              <a:gd name="connsiteY10" fmla="*/ 2489358 h 3289458"/>
              <a:gd name="connsiteX11" fmla="*/ 18121 w 567437"/>
              <a:gd name="connsiteY11" fmla="*/ 2447541 h 3289458"/>
              <a:gd name="connsiteX12" fmla="*/ 9758 w 567437"/>
              <a:gd name="connsiteY12" fmla="*/ 2428026 h 3289458"/>
              <a:gd name="connsiteX13" fmla="*/ 18121 w 567437"/>
              <a:gd name="connsiteY13" fmla="*/ 2366695 h 3289458"/>
              <a:gd name="connsiteX14" fmla="*/ 4182 w 567437"/>
              <a:gd name="connsiteY14" fmla="*/ 2338817 h 3289458"/>
              <a:gd name="connsiteX15" fmla="*/ 32060 w 567437"/>
              <a:gd name="connsiteY15" fmla="*/ 2302575 h 3289458"/>
              <a:gd name="connsiteX16" fmla="*/ 112906 w 567437"/>
              <a:gd name="connsiteY16" fmla="*/ 2199426 h 3289458"/>
              <a:gd name="connsiteX17" fmla="*/ 163087 w 567437"/>
              <a:gd name="connsiteY17" fmla="*/ 2093490 h 3289458"/>
              <a:gd name="connsiteX18" fmla="*/ 213267 w 567437"/>
              <a:gd name="connsiteY18" fmla="*/ 1995917 h 3289458"/>
              <a:gd name="connsiteX19" fmla="*/ 229994 w 567437"/>
              <a:gd name="connsiteY19" fmla="*/ 1920646 h 3289458"/>
              <a:gd name="connsiteX20" fmla="*/ 185389 w 567437"/>
              <a:gd name="connsiteY20" fmla="*/ 1856526 h 3289458"/>
              <a:gd name="connsiteX21" fmla="*/ 235570 w 567437"/>
              <a:gd name="connsiteY21" fmla="*/ 1850951 h 3289458"/>
              <a:gd name="connsiteX22" fmla="*/ 160299 w 567437"/>
              <a:gd name="connsiteY22" fmla="*/ 1811922 h 3289458"/>
              <a:gd name="connsiteX23" fmla="*/ 221631 w 567437"/>
              <a:gd name="connsiteY23" fmla="*/ 1784044 h 3289458"/>
              <a:gd name="connsiteX24" fmla="*/ 149148 w 567437"/>
              <a:gd name="connsiteY24" fmla="*/ 1733863 h 3289458"/>
              <a:gd name="connsiteX25" fmla="*/ 112906 w 567437"/>
              <a:gd name="connsiteY25" fmla="*/ 1664168 h 3289458"/>
              <a:gd name="connsiteX26" fmla="*/ 87816 w 567437"/>
              <a:gd name="connsiteY26" fmla="*/ 1627926 h 3289458"/>
              <a:gd name="connsiteX27" fmla="*/ 54363 w 567437"/>
              <a:gd name="connsiteY27" fmla="*/ 1563807 h 3289458"/>
              <a:gd name="connsiteX28" fmla="*/ 68302 w 567437"/>
              <a:gd name="connsiteY28" fmla="*/ 1527565 h 3289458"/>
              <a:gd name="connsiteX29" fmla="*/ 71089 w 567437"/>
              <a:gd name="connsiteY29" fmla="*/ 1466234 h 3289458"/>
              <a:gd name="connsiteX30" fmla="*/ 96180 w 567437"/>
              <a:gd name="connsiteY30" fmla="*/ 1457870 h 3289458"/>
              <a:gd name="connsiteX31" fmla="*/ 115694 w 567437"/>
              <a:gd name="connsiteY31" fmla="*/ 1388175 h 3289458"/>
              <a:gd name="connsiteX32" fmla="*/ 160299 w 567437"/>
              <a:gd name="connsiteY32" fmla="*/ 1385387 h 3289458"/>
              <a:gd name="connsiteX33" fmla="*/ 199328 w 567437"/>
              <a:gd name="connsiteY33" fmla="*/ 1346358 h 3289458"/>
              <a:gd name="connsiteX34" fmla="*/ 216055 w 567437"/>
              <a:gd name="connsiteY34" fmla="*/ 1296178 h 3289458"/>
              <a:gd name="connsiteX35" fmla="*/ 238358 w 567437"/>
              <a:gd name="connsiteY35" fmla="*/ 1268300 h 3289458"/>
              <a:gd name="connsiteX36" fmla="*/ 269024 w 567437"/>
              <a:gd name="connsiteY36" fmla="*/ 1273875 h 3289458"/>
              <a:gd name="connsiteX37" fmla="*/ 280175 w 567437"/>
              <a:gd name="connsiteY37" fmla="*/ 1248785 h 3289458"/>
              <a:gd name="connsiteX38" fmla="*/ 302477 w 567437"/>
              <a:gd name="connsiteY38" fmla="*/ 1215331 h 3289458"/>
              <a:gd name="connsiteX39" fmla="*/ 285750 w 567437"/>
              <a:gd name="connsiteY39" fmla="*/ 1156787 h 3289458"/>
              <a:gd name="connsiteX40" fmla="*/ 299689 w 567437"/>
              <a:gd name="connsiteY40" fmla="*/ 1101031 h 3289458"/>
              <a:gd name="connsiteX41" fmla="*/ 324780 w 567437"/>
              <a:gd name="connsiteY41" fmla="*/ 1039700 h 3289458"/>
              <a:gd name="connsiteX42" fmla="*/ 349870 w 567437"/>
              <a:gd name="connsiteY42" fmla="*/ 967217 h 3289458"/>
              <a:gd name="connsiteX43" fmla="*/ 355445 w 567437"/>
              <a:gd name="connsiteY43" fmla="*/ 908673 h 3289458"/>
              <a:gd name="connsiteX44" fmla="*/ 355445 w 567437"/>
              <a:gd name="connsiteY44" fmla="*/ 872431 h 3289458"/>
              <a:gd name="connsiteX45" fmla="*/ 419565 w 567437"/>
              <a:gd name="connsiteY45" fmla="*/ 802736 h 3289458"/>
              <a:gd name="connsiteX46" fmla="*/ 543630 w 567437"/>
              <a:gd name="connsiteY46" fmla="*/ 130978 h 3289458"/>
              <a:gd name="connsiteX47" fmla="*/ 562409 w 567437"/>
              <a:gd name="connsiteY47" fmla="*/ 16870 h 328945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47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23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88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64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543630 w 562409"/>
              <a:gd name="connsiteY48" fmla="*/ 114108 h 3272588"/>
              <a:gd name="connsiteX49" fmla="*/ 543630 w 562409"/>
              <a:gd name="connsiteY49" fmla="*/ 112242 h 3272588"/>
              <a:gd name="connsiteX50" fmla="*/ 562409 w 562409"/>
              <a:gd name="connsiteY50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543630 w 562409"/>
              <a:gd name="connsiteY49" fmla="*/ 114108 h 3272588"/>
              <a:gd name="connsiteX50" fmla="*/ 543630 w 562409"/>
              <a:gd name="connsiteY50" fmla="*/ 112242 h 3272588"/>
              <a:gd name="connsiteX51" fmla="*/ 562409 w 562409"/>
              <a:gd name="connsiteY51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543630 w 562409"/>
              <a:gd name="connsiteY50" fmla="*/ 114108 h 3272588"/>
              <a:gd name="connsiteX51" fmla="*/ 543630 w 562409"/>
              <a:gd name="connsiteY51" fmla="*/ 112242 h 3272588"/>
              <a:gd name="connsiteX52" fmla="*/ 562409 w 562409"/>
              <a:gd name="connsiteY52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74585 w 562409"/>
              <a:gd name="connsiteY50" fmla="*/ 504127 h 3272588"/>
              <a:gd name="connsiteX51" fmla="*/ 543630 w 562409"/>
              <a:gd name="connsiteY51" fmla="*/ 114108 h 3272588"/>
              <a:gd name="connsiteX52" fmla="*/ 543630 w 562409"/>
              <a:gd name="connsiteY52" fmla="*/ 112242 h 3272588"/>
              <a:gd name="connsiteX53" fmla="*/ 562409 w 562409"/>
              <a:gd name="connsiteY53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43630 w 562409"/>
              <a:gd name="connsiteY52" fmla="*/ 114108 h 3272588"/>
              <a:gd name="connsiteX53" fmla="*/ 543630 w 562409"/>
              <a:gd name="connsiteY53" fmla="*/ 112242 h 3272588"/>
              <a:gd name="connsiteX54" fmla="*/ 562409 w 562409"/>
              <a:gd name="connsiteY54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15671 w 562409"/>
              <a:gd name="connsiteY52" fmla="*/ 280193 h 3272588"/>
              <a:gd name="connsiteX53" fmla="*/ 543630 w 562409"/>
              <a:gd name="connsiteY53" fmla="*/ 114108 h 3272588"/>
              <a:gd name="connsiteX54" fmla="*/ 543630 w 562409"/>
              <a:gd name="connsiteY54" fmla="*/ 112242 h 3272588"/>
              <a:gd name="connsiteX55" fmla="*/ 562409 w 562409"/>
              <a:gd name="connsiteY55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630 w 562409"/>
              <a:gd name="connsiteY55" fmla="*/ 112242 h 3272588"/>
              <a:gd name="connsiteX56" fmla="*/ 562409 w 562409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598 w 562409"/>
              <a:gd name="connsiteY55" fmla="*/ 112242 h 3272588"/>
              <a:gd name="connsiteX56" fmla="*/ 562409 w 562409"/>
              <a:gd name="connsiteY56" fmla="*/ 0 h 3272588"/>
              <a:gd name="connsiteX0" fmla="*/ 115694 w 619039"/>
              <a:gd name="connsiteY0" fmla="*/ 3272588 h 3272588"/>
              <a:gd name="connsiteX1" fmla="*/ 82241 w 619039"/>
              <a:gd name="connsiteY1" fmla="*/ 3127622 h 3272588"/>
              <a:gd name="connsiteX2" fmla="*/ 68302 w 619039"/>
              <a:gd name="connsiteY2" fmla="*/ 3049564 h 3272588"/>
              <a:gd name="connsiteX3" fmla="*/ 26485 w 619039"/>
              <a:gd name="connsiteY3" fmla="*/ 2979869 h 3272588"/>
              <a:gd name="connsiteX4" fmla="*/ 40424 w 619039"/>
              <a:gd name="connsiteY4" fmla="*/ 2859993 h 3272588"/>
              <a:gd name="connsiteX5" fmla="*/ 45999 w 619039"/>
              <a:gd name="connsiteY5" fmla="*/ 2762420 h 3272588"/>
              <a:gd name="connsiteX6" fmla="*/ 54363 w 619039"/>
              <a:gd name="connsiteY6" fmla="*/ 2701088 h 3272588"/>
              <a:gd name="connsiteX7" fmla="*/ 54363 w 619039"/>
              <a:gd name="connsiteY7" fmla="*/ 2620242 h 3272588"/>
              <a:gd name="connsiteX8" fmla="*/ 4182 w 619039"/>
              <a:gd name="connsiteY8" fmla="*/ 2550547 h 3272588"/>
              <a:gd name="connsiteX9" fmla="*/ 29272 w 619039"/>
              <a:gd name="connsiteY9" fmla="*/ 2517093 h 3272588"/>
              <a:gd name="connsiteX10" fmla="*/ 6970 w 619039"/>
              <a:gd name="connsiteY10" fmla="*/ 2472488 h 3272588"/>
              <a:gd name="connsiteX11" fmla="*/ 18121 w 619039"/>
              <a:gd name="connsiteY11" fmla="*/ 2430671 h 3272588"/>
              <a:gd name="connsiteX12" fmla="*/ 9758 w 619039"/>
              <a:gd name="connsiteY12" fmla="*/ 2411156 h 3272588"/>
              <a:gd name="connsiteX13" fmla="*/ 18121 w 619039"/>
              <a:gd name="connsiteY13" fmla="*/ 2349825 h 3272588"/>
              <a:gd name="connsiteX14" fmla="*/ 4182 w 619039"/>
              <a:gd name="connsiteY14" fmla="*/ 2321947 h 3272588"/>
              <a:gd name="connsiteX15" fmla="*/ 32060 w 619039"/>
              <a:gd name="connsiteY15" fmla="*/ 2285705 h 3272588"/>
              <a:gd name="connsiteX16" fmla="*/ 112906 w 619039"/>
              <a:gd name="connsiteY16" fmla="*/ 2182556 h 3272588"/>
              <a:gd name="connsiteX17" fmla="*/ 163087 w 619039"/>
              <a:gd name="connsiteY17" fmla="*/ 2076620 h 3272588"/>
              <a:gd name="connsiteX18" fmla="*/ 213267 w 619039"/>
              <a:gd name="connsiteY18" fmla="*/ 1979047 h 3272588"/>
              <a:gd name="connsiteX19" fmla="*/ 229994 w 619039"/>
              <a:gd name="connsiteY19" fmla="*/ 1903776 h 3272588"/>
              <a:gd name="connsiteX20" fmla="*/ 185389 w 619039"/>
              <a:gd name="connsiteY20" fmla="*/ 1839656 h 3272588"/>
              <a:gd name="connsiteX21" fmla="*/ 235570 w 619039"/>
              <a:gd name="connsiteY21" fmla="*/ 1834081 h 3272588"/>
              <a:gd name="connsiteX22" fmla="*/ 160299 w 619039"/>
              <a:gd name="connsiteY22" fmla="*/ 1795052 h 3272588"/>
              <a:gd name="connsiteX23" fmla="*/ 221631 w 619039"/>
              <a:gd name="connsiteY23" fmla="*/ 1767174 h 3272588"/>
              <a:gd name="connsiteX24" fmla="*/ 149148 w 619039"/>
              <a:gd name="connsiteY24" fmla="*/ 1716993 h 3272588"/>
              <a:gd name="connsiteX25" fmla="*/ 112906 w 619039"/>
              <a:gd name="connsiteY25" fmla="*/ 1647298 h 3272588"/>
              <a:gd name="connsiteX26" fmla="*/ 87816 w 619039"/>
              <a:gd name="connsiteY26" fmla="*/ 1611056 h 3272588"/>
              <a:gd name="connsiteX27" fmla="*/ 54363 w 619039"/>
              <a:gd name="connsiteY27" fmla="*/ 1546937 h 3272588"/>
              <a:gd name="connsiteX28" fmla="*/ 68302 w 619039"/>
              <a:gd name="connsiteY28" fmla="*/ 1510695 h 3272588"/>
              <a:gd name="connsiteX29" fmla="*/ 71089 w 619039"/>
              <a:gd name="connsiteY29" fmla="*/ 1449364 h 3272588"/>
              <a:gd name="connsiteX30" fmla="*/ 96180 w 619039"/>
              <a:gd name="connsiteY30" fmla="*/ 1441000 h 3272588"/>
              <a:gd name="connsiteX31" fmla="*/ 115694 w 619039"/>
              <a:gd name="connsiteY31" fmla="*/ 1371305 h 3272588"/>
              <a:gd name="connsiteX32" fmla="*/ 160299 w 619039"/>
              <a:gd name="connsiteY32" fmla="*/ 1368517 h 3272588"/>
              <a:gd name="connsiteX33" fmla="*/ 199328 w 619039"/>
              <a:gd name="connsiteY33" fmla="*/ 1329488 h 3272588"/>
              <a:gd name="connsiteX34" fmla="*/ 216055 w 619039"/>
              <a:gd name="connsiteY34" fmla="*/ 1279308 h 3272588"/>
              <a:gd name="connsiteX35" fmla="*/ 238358 w 619039"/>
              <a:gd name="connsiteY35" fmla="*/ 1251430 h 3272588"/>
              <a:gd name="connsiteX36" fmla="*/ 269024 w 619039"/>
              <a:gd name="connsiteY36" fmla="*/ 1257005 h 3272588"/>
              <a:gd name="connsiteX37" fmla="*/ 280175 w 619039"/>
              <a:gd name="connsiteY37" fmla="*/ 1231915 h 3272588"/>
              <a:gd name="connsiteX38" fmla="*/ 302477 w 619039"/>
              <a:gd name="connsiteY38" fmla="*/ 1198461 h 3272588"/>
              <a:gd name="connsiteX39" fmla="*/ 285750 w 619039"/>
              <a:gd name="connsiteY39" fmla="*/ 1139917 h 3272588"/>
              <a:gd name="connsiteX40" fmla="*/ 299689 w 619039"/>
              <a:gd name="connsiteY40" fmla="*/ 1084161 h 3272588"/>
              <a:gd name="connsiteX41" fmla="*/ 324780 w 619039"/>
              <a:gd name="connsiteY41" fmla="*/ 1022830 h 3272588"/>
              <a:gd name="connsiteX42" fmla="*/ 349870 w 619039"/>
              <a:gd name="connsiteY42" fmla="*/ 950347 h 3272588"/>
              <a:gd name="connsiteX43" fmla="*/ 355445 w 619039"/>
              <a:gd name="connsiteY43" fmla="*/ 891803 h 3272588"/>
              <a:gd name="connsiteX44" fmla="*/ 355445 w 619039"/>
              <a:gd name="connsiteY44" fmla="*/ 855561 h 3272588"/>
              <a:gd name="connsiteX45" fmla="*/ 419565 w 619039"/>
              <a:gd name="connsiteY45" fmla="*/ 785866 h 3272588"/>
              <a:gd name="connsiteX46" fmla="*/ 448458 w 619039"/>
              <a:gd name="connsiteY46" fmla="*/ 670140 h 3272588"/>
              <a:gd name="connsiteX47" fmla="*/ 461522 w 619039"/>
              <a:gd name="connsiteY47" fmla="*/ 601142 h 3272588"/>
              <a:gd name="connsiteX48" fmla="*/ 459656 w 619039"/>
              <a:gd name="connsiteY48" fmla="*/ 595543 h 3272588"/>
              <a:gd name="connsiteX49" fmla="*/ 459688 w 619039"/>
              <a:gd name="connsiteY49" fmla="*/ 595567 h 3272588"/>
              <a:gd name="connsiteX50" fmla="*/ 467120 w 619039"/>
              <a:gd name="connsiteY50" fmla="*/ 522764 h 3272588"/>
              <a:gd name="connsiteX51" fmla="*/ 474585 w 619039"/>
              <a:gd name="connsiteY51" fmla="*/ 504127 h 3272588"/>
              <a:gd name="connsiteX52" fmla="*/ 491412 w 619039"/>
              <a:gd name="connsiteY52" fmla="*/ 431348 h 3272588"/>
              <a:gd name="connsiteX53" fmla="*/ 515671 w 619039"/>
              <a:gd name="connsiteY53" fmla="*/ 280193 h 3272588"/>
              <a:gd name="connsiteX54" fmla="*/ 543630 w 619039"/>
              <a:gd name="connsiteY54" fmla="*/ 114108 h 3272588"/>
              <a:gd name="connsiteX55" fmla="*/ 543598 w 619039"/>
              <a:gd name="connsiteY55" fmla="*/ 112242 h 3272588"/>
              <a:gd name="connsiteX56" fmla="*/ 562409 w 619039"/>
              <a:gd name="connsiteY56" fmla="*/ 0 h 3272588"/>
              <a:gd name="connsiteX0" fmla="*/ 115694 w 639241"/>
              <a:gd name="connsiteY0" fmla="*/ 3272588 h 3272588"/>
              <a:gd name="connsiteX1" fmla="*/ 82241 w 639241"/>
              <a:gd name="connsiteY1" fmla="*/ 3127622 h 3272588"/>
              <a:gd name="connsiteX2" fmla="*/ 68302 w 639241"/>
              <a:gd name="connsiteY2" fmla="*/ 3049564 h 3272588"/>
              <a:gd name="connsiteX3" fmla="*/ 26485 w 639241"/>
              <a:gd name="connsiteY3" fmla="*/ 2979869 h 3272588"/>
              <a:gd name="connsiteX4" fmla="*/ 40424 w 639241"/>
              <a:gd name="connsiteY4" fmla="*/ 2859993 h 3272588"/>
              <a:gd name="connsiteX5" fmla="*/ 45999 w 639241"/>
              <a:gd name="connsiteY5" fmla="*/ 2762420 h 3272588"/>
              <a:gd name="connsiteX6" fmla="*/ 54363 w 639241"/>
              <a:gd name="connsiteY6" fmla="*/ 2701088 h 3272588"/>
              <a:gd name="connsiteX7" fmla="*/ 54363 w 639241"/>
              <a:gd name="connsiteY7" fmla="*/ 2620242 h 3272588"/>
              <a:gd name="connsiteX8" fmla="*/ 4182 w 639241"/>
              <a:gd name="connsiteY8" fmla="*/ 2550547 h 3272588"/>
              <a:gd name="connsiteX9" fmla="*/ 29272 w 639241"/>
              <a:gd name="connsiteY9" fmla="*/ 2517093 h 3272588"/>
              <a:gd name="connsiteX10" fmla="*/ 6970 w 639241"/>
              <a:gd name="connsiteY10" fmla="*/ 2472488 h 3272588"/>
              <a:gd name="connsiteX11" fmla="*/ 18121 w 639241"/>
              <a:gd name="connsiteY11" fmla="*/ 2430671 h 3272588"/>
              <a:gd name="connsiteX12" fmla="*/ 9758 w 639241"/>
              <a:gd name="connsiteY12" fmla="*/ 2411156 h 3272588"/>
              <a:gd name="connsiteX13" fmla="*/ 18121 w 639241"/>
              <a:gd name="connsiteY13" fmla="*/ 2349825 h 3272588"/>
              <a:gd name="connsiteX14" fmla="*/ 4182 w 639241"/>
              <a:gd name="connsiteY14" fmla="*/ 2321947 h 3272588"/>
              <a:gd name="connsiteX15" fmla="*/ 32060 w 639241"/>
              <a:gd name="connsiteY15" fmla="*/ 2285705 h 3272588"/>
              <a:gd name="connsiteX16" fmla="*/ 112906 w 639241"/>
              <a:gd name="connsiteY16" fmla="*/ 2182556 h 3272588"/>
              <a:gd name="connsiteX17" fmla="*/ 163087 w 639241"/>
              <a:gd name="connsiteY17" fmla="*/ 2076620 h 3272588"/>
              <a:gd name="connsiteX18" fmla="*/ 213267 w 639241"/>
              <a:gd name="connsiteY18" fmla="*/ 1979047 h 3272588"/>
              <a:gd name="connsiteX19" fmla="*/ 229994 w 639241"/>
              <a:gd name="connsiteY19" fmla="*/ 1903776 h 3272588"/>
              <a:gd name="connsiteX20" fmla="*/ 185389 w 639241"/>
              <a:gd name="connsiteY20" fmla="*/ 1839656 h 3272588"/>
              <a:gd name="connsiteX21" fmla="*/ 235570 w 639241"/>
              <a:gd name="connsiteY21" fmla="*/ 1834081 h 3272588"/>
              <a:gd name="connsiteX22" fmla="*/ 160299 w 639241"/>
              <a:gd name="connsiteY22" fmla="*/ 1795052 h 3272588"/>
              <a:gd name="connsiteX23" fmla="*/ 221631 w 639241"/>
              <a:gd name="connsiteY23" fmla="*/ 1767174 h 3272588"/>
              <a:gd name="connsiteX24" fmla="*/ 149148 w 639241"/>
              <a:gd name="connsiteY24" fmla="*/ 1716993 h 3272588"/>
              <a:gd name="connsiteX25" fmla="*/ 112906 w 639241"/>
              <a:gd name="connsiteY25" fmla="*/ 1647298 h 3272588"/>
              <a:gd name="connsiteX26" fmla="*/ 87816 w 639241"/>
              <a:gd name="connsiteY26" fmla="*/ 1611056 h 3272588"/>
              <a:gd name="connsiteX27" fmla="*/ 54363 w 639241"/>
              <a:gd name="connsiteY27" fmla="*/ 1546937 h 3272588"/>
              <a:gd name="connsiteX28" fmla="*/ 68302 w 639241"/>
              <a:gd name="connsiteY28" fmla="*/ 1510695 h 3272588"/>
              <a:gd name="connsiteX29" fmla="*/ 71089 w 639241"/>
              <a:gd name="connsiteY29" fmla="*/ 1449364 h 3272588"/>
              <a:gd name="connsiteX30" fmla="*/ 96180 w 639241"/>
              <a:gd name="connsiteY30" fmla="*/ 1441000 h 3272588"/>
              <a:gd name="connsiteX31" fmla="*/ 115694 w 639241"/>
              <a:gd name="connsiteY31" fmla="*/ 1371305 h 3272588"/>
              <a:gd name="connsiteX32" fmla="*/ 160299 w 639241"/>
              <a:gd name="connsiteY32" fmla="*/ 1368517 h 3272588"/>
              <a:gd name="connsiteX33" fmla="*/ 199328 w 639241"/>
              <a:gd name="connsiteY33" fmla="*/ 1329488 h 3272588"/>
              <a:gd name="connsiteX34" fmla="*/ 216055 w 639241"/>
              <a:gd name="connsiteY34" fmla="*/ 1279308 h 3272588"/>
              <a:gd name="connsiteX35" fmla="*/ 238358 w 639241"/>
              <a:gd name="connsiteY35" fmla="*/ 1251430 h 3272588"/>
              <a:gd name="connsiteX36" fmla="*/ 269024 w 639241"/>
              <a:gd name="connsiteY36" fmla="*/ 1257005 h 3272588"/>
              <a:gd name="connsiteX37" fmla="*/ 280175 w 639241"/>
              <a:gd name="connsiteY37" fmla="*/ 1231915 h 3272588"/>
              <a:gd name="connsiteX38" fmla="*/ 302477 w 639241"/>
              <a:gd name="connsiteY38" fmla="*/ 1198461 h 3272588"/>
              <a:gd name="connsiteX39" fmla="*/ 285750 w 639241"/>
              <a:gd name="connsiteY39" fmla="*/ 1139917 h 3272588"/>
              <a:gd name="connsiteX40" fmla="*/ 299689 w 639241"/>
              <a:gd name="connsiteY40" fmla="*/ 1084161 h 3272588"/>
              <a:gd name="connsiteX41" fmla="*/ 324780 w 639241"/>
              <a:gd name="connsiteY41" fmla="*/ 1022830 h 3272588"/>
              <a:gd name="connsiteX42" fmla="*/ 349870 w 639241"/>
              <a:gd name="connsiteY42" fmla="*/ 950347 h 3272588"/>
              <a:gd name="connsiteX43" fmla="*/ 355445 w 639241"/>
              <a:gd name="connsiteY43" fmla="*/ 891803 h 3272588"/>
              <a:gd name="connsiteX44" fmla="*/ 355445 w 639241"/>
              <a:gd name="connsiteY44" fmla="*/ 855561 h 3272588"/>
              <a:gd name="connsiteX45" fmla="*/ 419565 w 639241"/>
              <a:gd name="connsiteY45" fmla="*/ 785866 h 3272588"/>
              <a:gd name="connsiteX46" fmla="*/ 448458 w 639241"/>
              <a:gd name="connsiteY46" fmla="*/ 670140 h 3272588"/>
              <a:gd name="connsiteX47" fmla="*/ 461522 w 639241"/>
              <a:gd name="connsiteY47" fmla="*/ 601142 h 3272588"/>
              <a:gd name="connsiteX48" fmla="*/ 459656 w 639241"/>
              <a:gd name="connsiteY48" fmla="*/ 595543 h 3272588"/>
              <a:gd name="connsiteX49" fmla="*/ 459688 w 639241"/>
              <a:gd name="connsiteY49" fmla="*/ 595567 h 3272588"/>
              <a:gd name="connsiteX50" fmla="*/ 467120 w 639241"/>
              <a:gd name="connsiteY50" fmla="*/ 522764 h 3272588"/>
              <a:gd name="connsiteX51" fmla="*/ 474585 w 639241"/>
              <a:gd name="connsiteY51" fmla="*/ 504127 h 3272588"/>
              <a:gd name="connsiteX52" fmla="*/ 491412 w 639241"/>
              <a:gd name="connsiteY52" fmla="*/ 431348 h 3272588"/>
              <a:gd name="connsiteX53" fmla="*/ 515671 w 639241"/>
              <a:gd name="connsiteY53" fmla="*/ 280193 h 3272588"/>
              <a:gd name="connsiteX54" fmla="*/ 543630 w 639241"/>
              <a:gd name="connsiteY54" fmla="*/ 114108 h 3272588"/>
              <a:gd name="connsiteX55" fmla="*/ 543598 w 639241"/>
              <a:gd name="connsiteY55" fmla="*/ 112242 h 3272588"/>
              <a:gd name="connsiteX56" fmla="*/ 562409 w 639241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62409 w 562409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615036 w 622826"/>
              <a:gd name="connsiteY54" fmla="*/ 114108 h 3272588"/>
              <a:gd name="connsiteX55" fmla="*/ 562409 w 622826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06974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2078 w 622826"/>
              <a:gd name="connsiteY53" fmla="*/ 573711 h 3272588"/>
              <a:gd name="connsiteX54" fmla="*/ 497724 w 622826"/>
              <a:gd name="connsiteY54" fmla="*/ 502273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562078 w 622826"/>
              <a:gd name="connsiteY52" fmla="*/ 573711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02273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531094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3062 w 622826"/>
              <a:gd name="connsiteY49" fmla="*/ 5948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24 w 622826"/>
              <a:gd name="connsiteY48" fmla="*/ 595519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27570 w 622826"/>
              <a:gd name="connsiteY48" fmla="*/ 603759 h 3272588"/>
              <a:gd name="connsiteX49" fmla="*/ 502385 w 622826"/>
              <a:gd name="connsiteY49" fmla="*/ 584386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20821 w 622826"/>
              <a:gd name="connsiteY47" fmla="*/ 612290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26362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22826" h="3272588">
                <a:moveTo>
                  <a:pt x="115694" y="3272588"/>
                </a:moveTo>
                <a:cubicBezTo>
                  <a:pt x="102917" y="3218690"/>
                  <a:pt x="90140" y="3164793"/>
                  <a:pt x="82241" y="3127622"/>
                </a:cubicBezTo>
                <a:cubicBezTo>
                  <a:pt x="74342" y="3090451"/>
                  <a:pt x="77595" y="3074190"/>
                  <a:pt x="68302" y="3049564"/>
                </a:cubicBezTo>
                <a:cubicBezTo>
                  <a:pt x="59009" y="3024939"/>
                  <a:pt x="31131" y="3011464"/>
                  <a:pt x="26485" y="2979869"/>
                </a:cubicBezTo>
                <a:cubicBezTo>
                  <a:pt x="21839" y="2948274"/>
                  <a:pt x="37172" y="2896234"/>
                  <a:pt x="40424" y="2859993"/>
                </a:cubicBezTo>
                <a:cubicBezTo>
                  <a:pt x="43676" y="2823752"/>
                  <a:pt x="43676" y="2788904"/>
                  <a:pt x="45999" y="2762420"/>
                </a:cubicBezTo>
                <a:cubicBezTo>
                  <a:pt x="48322" y="2735936"/>
                  <a:pt x="52969" y="2724784"/>
                  <a:pt x="54363" y="2701088"/>
                </a:cubicBezTo>
                <a:cubicBezTo>
                  <a:pt x="55757" y="2677392"/>
                  <a:pt x="62726" y="2645332"/>
                  <a:pt x="54363" y="2620242"/>
                </a:cubicBezTo>
                <a:cubicBezTo>
                  <a:pt x="46000" y="2595152"/>
                  <a:pt x="8364" y="2567738"/>
                  <a:pt x="4182" y="2550547"/>
                </a:cubicBezTo>
                <a:cubicBezTo>
                  <a:pt x="0" y="2533356"/>
                  <a:pt x="28807" y="2530103"/>
                  <a:pt x="29272" y="2517093"/>
                </a:cubicBezTo>
                <a:cubicBezTo>
                  <a:pt x="29737" y="2504083"/>
                  <a:pt x="8828" y="2486892"/>
                  <a:pt x="6970" y="2472488"/>
                </a:cubicBezTo>
                <a:cubicBezTo>
                  <a:pt x="5112" y="2458084"/>
                  <a:pt x="17656" y="2440893"/>
                  <a:pt x="18121" y="2430671"/>
                </a:cubicBezTo>
                <a:cubicBezTo>
                  <a:pt x="18586" y="2420449"/>
                  <a:pt x="9758" y="2424630"/>
                  <a:pt x="9758" y="2411156"/>
                </a:cubicBezTo>
                <a:cubicBezTo>
                  <a:pt x="9758" y="2397682"/>
                  <a:pt x="19050" y="2364693"/>
                  <a:pt x="18121" y="2349825"/>
                </a:cubicBezTo>
                <a:cubicBezTo>
                  <a:pt x="17192" y="2334957"/>
                  <a:pt x="1859" y="2332634"/>
                  <a:pt x="4182" y="2321947"/>
                </a:cubicBezTo>
                <a:cubicBezTo>
                  <a:pt x="6505" y="2311260"/>
                  <a:pt x="32060" y="2285705"/>
                  <a:pt x="32060" y="2285705"/>
                </a:cubicBezTo>
                <a:cubicBezTo>
                  <a:pt x="50181" y="2262473"/>
                  <a:pt x="91068" y="2217403"/>
                  <a:pt x="112906" y="2182556"/>
                </a:cubicBezTo>
                <a:cubicBezTo>
                  <a:pt x="134744" y="2147709"/>
                  <a:pt x="146360" y="2110538"/>
                  <a:pt x="163087" y="2076620"/>
                </a:cubicBezTo>
                <a:cubicBezTo>
                  <a:pt x="179814" y="2042702"/>
                  <a:pt x="202116" y="2007854"/>
                  <a:pt x="213267" y="1979047"/>
                </a:cubicBezTo>
                <a:cubicBezTo>
                  <a:pt x="224418" y="1950240"/>
                  <a:pt x="234640" y="1927008"/>
                  <a:pt x="229994" y="1903776"/>
                </a:cubicBezTo>
                <a:cubicBezTo>
                  <a:pt x="225348" y="1880544"/>
                  <a:pt x="184460" y="1851272"/>
                  <a:pt x="185389" y="1839656"/>
                </a:cubicBezTo>
                <a:cubicBezTo>
                  <a:pt x="186318" y="1828040"/>
                  <a:pt x="239752" y="1841515"/>
                  <a:pt x="235570" y="1834081"/>
                </a:cubicBezTo>
                <a:cubicBezTo>
                  <a:pt x="231388" y="1826647"/>
                  <a:pt x="162622" y="1806203"/>
                  <a:pt x="160299" y="1795052"/>
                </a:cubicBezTo>
                <a:cubicBezTo>
                  <a:pt x="157976" y="1783901"/>
                  <a:pt x="223490" y="1780184"/>
                  <a:pt x="221631" y="1767174"/>
                </a:cubicBezTo>
                <a:cubicBezTo>
                  <a:pt x="219773" y="1754164"/>
                  <a:pt x="167269" y="1736972"/>
                  <a:pt x="149148" y="1716993"/>
                </a:cubicBezTo>
                <a:cubicBezTo>
                  <a:pt x="131027" y="1697014"/>
                  <a:pt x="123128" y="1664954"/>
                  <a:pt x="112906" y="1647298"/>
                </a:cubicBezTo>
                <a:cubicBezTo>
                  <a:pt x="102684" y="1629642"/>
                  <a:pt x="97573" y="1627783"/>
                  <a:pt x="87816" y="1611056"/>
                </a:cubicBezTo>
                <a:cubicBezTo>
                  <a:pt x="78059" y="1594329"/>
                  <a:pt x="57615" y="1563664"/>
                  <a:pt x="54363" y="1546937"/>
                </a:cubicBezTo>
                <a:cubicBezTo>
                  <a:pt x="51111" y="1530210"/>
                  <a:pt x="65514" y="1526957"/>
                  <a:pt x="68302" y="1510695"/>
                </a:cubicBezTo>
                <a:cubicBezTo>
                  <a:pt x="71090" y="1494433"/>
                  <a:pt x="66443" y="1460980"/>
                  <a:pt x="71089" y="1449364"/>
                </a:cubicBezTo>
                <a:cubicBezTo>
                  <a:pt x="75735" y="1437748"/>
                  <a:pt x="88746" y="1454010"/>
                  <a:pt x="96180" y="1441000"/>
                </a:cubicBezTo>
                <a:cubicBezTo>
                  <a:pt x="103614" y="1427990"/>
                  <a:pt x="105008" y="1383385"/>
                  <a:pt x="115694" y="1371305"/>
                </a:cubicBezTo>
                <a:cubicBezTo>
                  <a:pt x="126380" y="1359225"/>
                  <a:pt x="146360" y="1375487"/>
                  <a:pt x="160299" y="1368517"/>
                </a:cubicBezTo>
                <a:cubicBezTo>
                  <a:pt x="174238" y="1361548"/>
                  <a:pt x="190035" y="1344356"/>
                  <a:pt x="199328" y="1329488"/>
                </a:cubicBezTo>
                <a:cubicBezTo>
                  <a:pt x="208621" y="1314620"/>
                  <a:pt x="209550" y="1292318"/>
                  <a:pt x="216055" y="1279308"/>
                </a:cubicBezTo>
                <a:cubicBezTo>
                  <a:pt x="222560" y="1266298"/>
                  <a:pt x="229530" y="1255147"/>
                  <a:pt x="238358" y="1251430"/>
                </a:cubicBezTo>
                <a:cubicBezTo>
                  <a:pt x="247186" y="1247713"/>
                  <a:pt x="262055" y="1260257"/>
                  <a:pt x="269024" y="1257005"/>
                </a:cubicBezTo>
                <a:cubicBezTo>
                  <a:pt x="275993" y="1253753"/>
                  <a:pt x="274600" y="1241672"/>
                  <a:pt x="280175" y="1231915"/>
                </a:cubicBezTo>
                <a:cubicBezTo>
                  <a:pt x="285750" y="1222158"/>
                  <a:pt x="301548" y="1213794"/>
                  <a:pt x="302477" y="1198461"/>
                </a:cubicBezTo>
                <a:cubicBezTo>
                  <a:pt x="303406" y="1183128"/>
                  <a:pt x="286215" y="1158967"/>
                  <a:pt x="285750" y="1139917"/>
                </a:cubicBezTo>
                <a:cubicBezTo>
                  <a:pt x="285285" y="1120867"/>
                  <a:pt x="293184" y="1103675"/>
                  <a:pt x="299689" y="1084161"/>
                </a:cubicBezTo>
                <a:cubicBezTo>
                  <a:pt x="306194" y="1064647"/>
                  <a:pt x="316417" y="1045132"/>
                  <a:pt x="324780" y="1022830"/>
                </a:cubicBezTo>
                <a:cubicBezTo>
                  <a:pt x="333143" y="1000528"/>
                  <a:pt x="344759" y="972185"/>
                  <a:pt x="349870" y="950347"/>
                </a:cubicBezTo>
                <a:cubicBezTo>
                  <a:pt x="354981" y="928509"/>
                  <a:pt x="354516" y="907601"/>
                  <a:pt x="355445" y="891803"/>
                </a:cubicBezTo>
                <a:cubicBezTo>
                  <a:pt x="356374" y="876005"/>
                  <a:pt x="344758" y="873217"/>
                  <a:pt x="355445" y="855561"/>
                </a:cubicBezTo>
                <a:cubicBezTo>
                  <a:pt x="366132" y="837905"/>
                  <a:pt x="404068" y="804867"/>
                  <a:pt x="419565" y="785866"/>
                </a:cubicBezTo>
                <a:cubicBezTo>
                  <a:pt x="435062" y="766865"/>
                  <a:pt x="435425" y="765640"/>
                  <a:pt x="448426" y="741554"/>
                </a:cubicBezTo>
                <a:cubicBezTo>
                  <a:pt x="461427" y="717468"/>
                  <a:pt x="488580" y="667544"/>
                  <a:pt x="497573" y="641349"/>
                </a:cubicBezTo>
                <a:cubicBezTo>
                  <a:pt x="506566" y="615154"/>
                  <a:pt x="514253" y="595354"/>
                  <a:pt x="502385" y="584386"/>
                </a:cubicBezTo>
                <a:cubicBezTo>
                  <a:pt x="490517" y="573418"/>
                  <a:pt x="436695" y="591409"/>
                  <a:pt x="426362" y="575541"/>
                </a:cubicBezTo>
                <a:cubicBezTo>
                  <a:pt x="420884" y="567490"/>
                  <a:pt x="447471" y="542842"/>
                  <a:pt x="469516" y="536077"/>
                </a:cubicBezTo>
                <a:lnTo>
                  <a:pt x="535387" y="534949"/>
                </a:lnTo>
                <a:lnTo>
                  <a:pt x="569621" y="497716"/>
                </a:lnTo>
                <a:lnTo>
                  <a:pt x="587077" y="351607"/>
                </a:lnTo>
                <a:cubicBezTo>
                  <a:pt x="587139" y="350327"/>
                  <a:pt x="587200" y="277632"/>
                  <a:pt x="587262" y="276352"/>
                </a:cubicBezTo>
                <a:lnTo>
                  <a:pt x="615036" y="114108"/>
                </a:lnTo>
                <a:cubicBezTo>
                  <a:pt x="622826" y="67409"/>
                  <a:pt x="558497" y="23772"/>
                  <a:pt x="562409" y="0"/>
                </a:cubicBezTo>
              </a:path>
            </a:pathLst>
          </a:custGeom>
          <a:ln w="95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47" name="任意多边形 46"/>
          <p:cNvSpPr/>
          <p:nvPr/>
        </p:nvSpPr>
        <p:spPr>
          <a:xfrm>
            <a:off x="3929058" y="1500174"/>
            <a:ext cx="622826" cy="3272588"/>
          </a:xfrm>
          <a:custGeom>
            <a:avLst/>
            <a:gdLst>
              <a:gd name="connsiteX0" fmla="*/ 115694 w 419565"/>
              <a:gd name="connsiteY0" fmla="*/ 2486722 h 2486722"/>
              <a:gd name="connsiteX1" fmla="*/ 82241 w 419565"/>
              <a:gd name="connsiteY1" fmla="*/ 2341756 h 2486722"/>
              <a:gd name="connsiteX2" fmla="*/ 68302 w 419565"/>
              <a:gd name="connsiteY2" fmla="*/ 2263698 h 2486722"/>
              <a:gd name="connsiteX3" fmla="*/ 26485 w 419565"/>
              <a:gd name="connsiteY3" fmla="*/ 2194003 h 2486722"/>
              <a:gd name="connsiteX4" fmla="*/ 40424 w 419565"/>
              <a:gd name="connsiteY4" fmla="*/ 2074127 h 2486722"/>
              <a:gd name="connsiteX5" fmla="*/ 45999 w 419565"/>
              <a:gd name="connsiteY5" fmla="*/ 1976554 h 2486722"/>
              <a:gd name="connsiteX6" fmla="*/ 54363 w 419565"/>
              <a:gd name="connsiteY6" fmla="*/ 1915222 h 2486722"/>
              <a:gd name="connsiteX7" fmla="*/ 54363 w 419565"/>
              <a:gd name="connsiteY7" fmla="*/ 1834376 h 2486722"/>
              <a:gd name="connsiteX8" fmla="*/ 4182 w 419565"/>
              <a:gd name="connsiteY8" fmla="*/ 1764681 h 2486722"/>
              <a:gd name="connsiteX9" fmla="*/ 29272 w 419565"/>
              <a:gd name="connsiteY9" fmla="*/ 1731227 h 2486722"/>
              <a:gd name="connsiteX10" fmla="*/ 6970 w 419565"/>
              <a:gd name="connsiteY10" fmla="*/ 1686622 h 2486722"/>
              <a:gd name="connsiteX11" fmla="*/ 18121 w 419565"/>
              <a:gd name="connsiteY11" fmla="*/ 1644805 h 2486722"/>
              <a:gd name="connsiteX12" fmla="*/ 9758 w 419565"/>
              <a:gd name="connsiteY12" fmla="*/ 1625290 h 2486722"/>
              <a:gd name="connsiteX13" fmla="*/ 18121 w 419565"/>
              <a:gd name="connsiteY13" fmla="*/ 1563959 h 2486722"/>
              <a:gd name="connsiteX14" fmla="*/ 4182 w 419565"/>
              <a:gd name="connsiteY14" fmla="*/ 1536081 h 2486722"/>
              <a:gd name="connsiteX15" fmla="*/ 32060 w 419565"/>
              <a:gd name="connsiteY15" fmla="*/ 1499839 h 2486722"/>
              <a:gd name="connsiteX16" fmla="*/ 112906 w 419565"/>
              <a:gd name="connsiteY16" fmla="*/ 1396690 h 2486722"/>
              <a:gd name="connsiteX17" fmla="*/ 163087 w 419565"/>
              <a:gd name="connsiteY17" fmla="*/ 1290754 h 2486722"/>
              <a:gd name="connsiteX18" fmla="*/ 213267 w 419565"/>
              <a:gd name="connsiteY18" fmla="*/ 1193181 h 2486722"/>
              <a:gd name="connsiteX19" fmla="*/ 229994 w 419565"/>
              <a:gd name="connsiteY19" fmla="*/ 1117910 h 2486722"/>
              <a:gd name="connsiteX20" fmla="*/ 185389 w 419565"/>
              <a:gd name="connsiteY20" fmla="*/ 1053790 h 2486722"/>
              <a:gd name="connsiteX21" fmla="*/ 235570 w 419565"/>
              <a:gd name="connsiteY21" fmla="*/ 1048215 h 2486722"/>
              <a:gd name="connsiteX22" fmla="*/ 160299 w 419565"/>
              <a:gd name="connsiteY22" fmla="*/ 1009186 h 2486722"/>
              <a:gd name="connsiteX23" fmla="*/ 221631 w 419565"/>
              <a:gd name="connsiteY23" fmla="*/ 981308 h 2486722"/>
              <a:gd name="connsiteX24" fmla="*/ 149148 w 419565"/>
              <a:gd name="connsiteY24" fmla="*/ 931127 h 2486722"/>
              <a:gd name="connsiteX25" fmla="*/ 112906 w 419565"/>
              <a:gd name="connsiteY25" fmla="*/ 861432 h 2486722"/>
              <a:gd name="connsiteX26" fmla="*/ 87816 w 419565"/>
              <a:gd name="connsiteY26" fmla="*/ 825190 h 2486722"/>
              <a:gd name="connsiteX27" fmla="*/ 54363 w 419565"/>
              <a:gd name="connsiteY27" fmla="*/ 761071 h 2486722"/>
              <a:gd name="connsiteX28" fmla="*/ 68302 w 419565"/>
              <a:gd name="connsiteY28" fmla="*/ 724829 h 2486722"/>
              <a:gd name="connsiteX29" fmla="*/ 71089 w 419565"/>
              <a:gd name="connsiteY29" fmla="*/ 663498 h 2486722"/>
              <a:gd name="connsiteX30" fmla="*/ 96180 w 419565"/>
              <a:gd name="connsiteY30" fmla="*/ 655134 h 2486722"/>
              <a:gd name="connsiteX31" fmla="*/ 115694 w 419565"/>
              <a:gd name="connsiteY31" fmla="*/ 585439 h 2486722"/>
              <a:gd name="connsiteX32" fmla="*/ 160299 w 419565"/>
              <a:gd name="connsiteY32" fmla="*/ 582651 h 2486722"/>
              <a:gd name="connsiteX33" fmla="*/ 199328 w 419565"/>
              <a:gd name="connsiteY33" fmla="*/ 543622 h 2486722"/>
              <a:gd name="connsiteX34" fmla="*/ 216055 w 419565"/>
              <a:gd name="connsiteY34" fmla="*/ 493442 h 2486722"/>
              <a:gd name="connsiteX35" fmla="*/ 238358 w 419565"/>
              <a:gd name="connsiteY35" fmla="*/ 465564 h 2486722"/>
              <a:gd name="connsiteX36" fmla="*/ 269024 w 419565"/>
              <a:gd name="connsiteY36" fmla="*/ 471139 h 2486722"/>
              <a:gd name="connsiteX37" fmla="*/ 280175 w 419565"/>
              <a:gd name="connsiteY37" fmla="*/ 446049 h 2486722"/>
              <a:gd name="connsiteX38" fmla="*/ 302477 w 419565"/>
              <a:gd name="connsiteY38" fmla="*/ 412595 h 2486722"/>
              <a:gd name="connsiteX39" fmla="*/ 285750 w 419565"/>
              <a:gd name="connsiteY39" fmla="*/ 354051 h 2486722"/>
              <a:gd name="connsiteX40" fmla="*/ 299689 w 419565"/>
              <a:gd name="connsiteY40" fmla="*/ 298295 h 2486722"/>
              <a:gd name="connsiteX41" fmla="*/ 324780 w 419565"/>
              <a:gd name="connsiteY41" fmla="*/ 236964 h 2486722"/>
              <a:gd name="connsiteX42" fmla="*/ 349870 w 419565"/>
              <a:gd name="connsiteY42" fmla="*/ 164481 h 2486722"/>
              <a:gd name="connsiteX43" fmla="*/ 355445 w 419565"/>
              <a:gd name="connsiteY43" fmla="*/ 105937 h 2486722"/>
              <a:gd name="connsiteX44" fmla="*/ 355445 w 419565"/>
              <a:gd name="connsiteY44" fmla="*/ 69695 h 2486722"/>
              <a:gd name="connsiteX45" fmla="*/ 419565 w 419565"/>
              <a:gd name="connsiteY45" fmla="*/ 0 h 2486722"/>
              <a:gd name="connsiteX46" fmla="*/ 419565 w 419565"/>
              <a:gd name="connsiteY46" fmla="*/ 0 h 2486722"/>
              <a:gd name="connsiteX0" fmla="*/ 115694 w 562409"/>
              <a:gd name="connsiteY0" fmla="*/ 3201126 h 3201126"/>
              <a:gd name="connsiteX1" fmla="*/ 82241 w 562409"/>
              <a:gd name="connsiteY1" fmla="*/ 3056160 h 3201126"/>
              <a:gd name="connsiteX2" fmla="*/ 68302 w 562409"/>
              <a:gd name="connsiteY2" fmla="*/ 2978102 h 3201126"/>
              <a:gd name="connsiteX3" fmla="*/ 26485 w 562409"/>
              <a:gd name="connsiteY3" fmla="*/ 2908407 h 3201126"/>
              <a:gd name="connsiteX4" fmla="*/ 40424 w 562409"/>
              <a:gd name="connsiteY4" fmla="*/ 2788531 h 3201126"/>
              <a:gd name="connsiteX5" fmla="*/ 45999 w 562409"/>
              <a:gd name="connsiteY5" fmla="*/ 2690958 h 3201126"/>
              <a:gd name="connsiteX6" fmla="*/ 54363 w 562409"/>
              <a:gd name="connsiteY6" fmla="*/ 2629626 h 3201126"/>
              <a:gd name="connsiteX7" fmla="*/ 54363 w 562409"/>
              <a:gd name="connsiteY7" fmla="*/ 2548780 h 3201126"/>
              <a:gd name="connsiteX8" fmla="*/ 4182 w 562409"/>
              <a:gd name="connsiteY8" fmla="*/ 2479085 h 3201126"/>
              <a:gd name="connsiteX9" fmla="*/ 29272 w 562409"/>
              <a:gd name="connsiteY9" fmla="*/ 2445631 h 3201126"/>
              <a:gd name="connsiteX10" fmla="*/ 6970 w 562409"/>
              <a:gd name="connsiteY10" fmla="*/ 2401026 h 3201126"/>
              <a:gd name="connsiteX11" fmla="*/ 18121 w 562409"/>
              <a:gd name="connsiteY11" fmla="*/ 2359209 h 3201126"/>
              <a:gd name="connsiteX12" fmla="*/ 9758 w 562409"/>
              <a:gd name="connsiteY12" fmla="*/ 2339694 h 3201126"/>
              <a:gd name="connsiteX13" fmla="*/ 18121 w 562409"/>
              <a:gd name="connsiteY13" fmla="*/ 2278363 h 3201126"/>
              <a:gd name="connsiteX14" fmla="*/ 4182 w 562409"/>
              <a:gd name="connsiteY14" fmla="*/ 2250485 h 3201126"/>
              <a:gd name="connsiteX15" fmla="*/ 32060 w 562409"/>
              <a:gd name="connsiteY15" fmla="*/ 2214243 h 3201126"/>
              <a:gd name="connsiteX16" fmla="*/ 112906 w 562409"/>
              <a:gd name="connsiteY16" fmla="*/ 2111094 h 3201126"/>
              <a:gd name="connsiteX17" fmla="*/ 163087 w 562409"/>
              <a:gd name="connsiteY17" fmla="*/ 2005158 h 3201126"/>
              <a:gd name="connsiteX18" fmla="*/ 213267 w 562409"/>
              <a:gd name="connsiteY18" fmla="*/ 1907585 h 3201126"/>
              <a:gd name="connsiteX19" fmla="*/ 229994 w 562409"/>
              <a:gd name="connsiteY19" fmla="*/ 1832314 h 3201126"/>
              <a:gd name="connsiteX20" fmla="*/ 185389 w 562409"/>
              <a:gd name="connsiteY20" fmla="*/ 1768194 h 3201126"/>
              <a:gd name="connsiteX21" fmla="*/ 235570 w 562409"/>
              <a:gd name="connsiteY21" fmla="*/ 1762619 h 3201126"/>
              <a:gd name="connsiteX22" fmla="*/ 160299 w 562409"/>
              <a:gd name="connsiteY22" fmla="*/ 1723590 h 3201126"/>
              <a:gd name="connsiteX23" fmla="*/ 221631 w 562409"/>
              <a:gd name="connsiteY23" fmla="*/ 1695712 h 3201126"/>
              <a:gd name="connsiteX24" fmla="*/ 149148 w 562409"/>
              <a:gd name="connsiteY24" fmla="*/ 1645531 h 3201126"/>
              <a:gd name="connsiteX25" fmla="*/ 112906 w 562409"/>
              <a:gd name="connsiteY25" fmla="*/ 1575836 h 3201126"/>
              <a:gd name="connsiteX26" fmla="*/ 87816 w 562409"/>
              <a:gd name="connsiteY26" fmla="*/ 1539594 h 3201126"/>
              <a:gd name="connsiteX27" fmla="*/ 54363 w 562409"/>
              <a:gd name="connsiteY27" fmla="*/ 1475475 h 3201126"/>
              <a:gd name="connsiteX28" fmla="*/ 68302 w 562409"/>
              <a:gd name="connsiteY28" fmla="*/ 1439233 h 3201126"/>
              <a:gd name="connsiteX29" fmla="*/ 71089 w 562409"/>
              <a:gd name="connsiteY29" fmla="*/ 1377902 h 3201126"/>
              <a:gd name="connsiteX30" fmla="*/ 96180 w 562409"/>
              <a:gd name="connsiteY30" fmla="*/ 1369538 h 3201126"/>
              <a:gd name="connsiteX31" fmla="*/ 115694 w 562409"/>
              <a:gd name="connsiteY31" fmla="*/ 1299843 h 3201126"/>
              <a:gd name="connsiteX32" fmla="*/ 160299 w 562409"/>
              <a:gd name="connsiteY32" fmla="*/ 1297055 h 3201126"/>
              <a:gd name="connsiteX33" fmla="*/ 199328 w 562409"/>
              <a:gd name="connsiteY33" fmla="*/ 1258026 h 3201126"/>
              <a:gd name="connsiteX34" fmla="*/ 216055 w 562409"/>
              <a:gd name="connsiteY34" fmla="*/ 1207846 h 3201126"/>
              <a:gd name="connsiteX35" fmla="*/ 238358 w 562409"/>
              <a:gd name="connsiteY35" fmla="*/ 1179968 h 3201126"/>
              <a:gd name="connsiteX36" fmla="*/ 269024 w 562409"/>
              <a:gd name="connsiteY36" fmla="*/ 1185543 h 3201126"/>
              <a:gd name="connsiteX37" fmla="*/ 280175 w 562409"/>
              <a:gd name="connsiteY37" fmla="*/ 1160453 h 3201126"/>
              <a:gd name="connsiteX38" fmla="*/ 302477 w 562409"/>
              <a:gd name="connsiteY38" fmla="*/ 1126999 h 3201126"/>
              <a:gd name="connsiteX39" fmla="*/ 285750 w 562409"/>
              <a:gd name="connsiteY39" fmla="*/ 1068455 h 3201126"/>
              <a:gd name="connsiteX40" fmla="*/ 299689 w 562409"/>
              <a:gd name="connsiteY40" fmla="*/ 1012699 h 3201126"/>
              <a:gd name="connsiteX41" fmla="*/ 324780 w 562409"/>
              <a:gd name="connsiteY41" fmla="*/ 951368 h 3201126"/>
              <a:gd name="connsiteX42" fmla="*/ 349870 w 562409"/>
              <a:gd name="connsiteY42" fmla="*/ 878885 h 3201126"/>
              <a:gd name="connsiteX43" fmla="*/ 355445 w 562409"/>
              <a:gd name="connsiteY43" fmla="*/ 820341 h 3201126"/>
              <a:gd name="connsiteX44" fmla="*/ 355445 w 562409"/>
              <a:gd name="connsiteY44" fmla="*/ 784099 h 3201126"/>
              <a:gd name="connsiteX45" fmla="*/ 419565 w 562409"/>
              <a:gd name="connsiteY45" fmla="*/ 714404 h 3201126"/>
              <a:gd name="connsiteX46" fmla="*/ 562409 w 562409"/>
              <a:gd name="connsiteY46" fmla="*/ 0 h 3201126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562409 w 562409"/>
              <a:gd name="connsiteY46" fmla="*/ 0 h 3272588"/>
              <a:gd name="connsiteX0" fmla="*/ 115694 w 567437"/>
              <a:gd name="connsiteY0" fmla="*/ 3289458 h 3289458"/>
              <a:gd name="connsiteX1" fmla="*/ 82241 w 567437"/>
              <a:gd name="connsiteY1" fmla="*/ 3144492 h 3289458"/>
              <a:gd name="connsiteX2" fmla="*/ 68302 w 567437"/>
              <a:gd name="connsiteY2" fmla="*/ 3066434 h 3289458"/>
              <a:gd name="connsiteX3" fmla="*/ 26485 w 567437"/>
              <a:gd name="connsiteY3" fmla="*/ 2996739 h 3289458"/>
              <a:gd name="connsiteX4" fmla="*/ 40424 w 567437"/>
              <a:gd name="connsiteY4" fmla="*/ 2876863 h 3289458"/>
              <a:gd name="connsiteX5" fmla="*/ 45999 w 567437"/>
              <a:gd name="connsiteY5" fmla="*/ 2779290 h 3289458"/>
              <a:gd name="connsiteX6" fmla="*/ 54363 w 567437"/>
              <a:gd name="connsiteY6" fmla="*/ 2717958 h 3289458"/>
              <a:gd name="connsiteX7" fmla="*/ 54363 w 567437"/>
              <a:gd name="connsiteY7" fmla="*/ 2637112 h 3289458"/>
              <a:gd name="connsiteX8" fmla="*/ 4182 w 567437"/>
              <a:gd name="connsiteY8" fmla="*/ 2567417 h 3289458"/>
              <a:gd name="connsiteX9" fmla="*/ 29272 w 567437"/>
              <a:gd name="connsiteY9" fmla="*/ 2533963 h 3289458"/>
              <a:gd name="connsiteX10" fmla="*/ 6970 w 567437"/>
              <a:gd name="connsiteY10" fmla="*/ 2489358 h 3289458"/>
              <a:gd name="connsiteX11" fmla="*/ 18121 w 567437"/>
              <a:gd name="connsiteY11" fmla="*/ 2447541 h 3289458"/>
              <a:gd name="connsiteX12" fmla="*/ 9758 w 567437"/>
              <a:gd name="connsiteY12" fmla="*/ 2428026 h 3289458"/>
              <a:gd name="connsiteX13" fmla="*/ 18121 w 567437"/>
              <a:gd name="connsiteY13" fmla="*/ 2366695 h 3289458"/>
              <a:gd name="connsiteX14" fmla="*/ 4182 w 567437"/>
              <a:gd name="connsiteY14" fmla="*/ 2338817 h 3289458"/>
              <a:gd name="connsiteX15" fmla="*/ 32060 w 567437"/>
              <a:gd name="connsiteY15" fmla="*/ 2302575 h 3289458"/>
              <a:gd name="connsiteX16" fmla="*/ 112906 w 567437"/>
              <a:gd name="connsiteY16" fmla="*/ 2199426 h 3289458"/>
              <a:gd name="connsiteX17" fmla="*/ 163087 w 567437"/>
              <a:gd name="connsiteY17" fmla="*/ 2093490 h 3289458"/>
              <a:gd name="connsiteX18" fmla="*/ 213267 w 567437"/>
              <a:gd name="connsiteY18" fmla="*/ 1995917 h 3289458"/>
              <a:gd name="connsiteX19" fmla="*/ 229994 w 567437"/>
              <a:gd name="connsiteY19" fmla="*/ 1920646 h 3289458"/>
              <a:gd name="connsiteX20" fmla="*/ 185389 w 567437"/>
              <a:gd name="connsiteY20" fmla="*/ 1856526 h 3289458"/>
              <a:gd name="connsiteX21" fmla="*/ 235570 w 567437"/>
              <a:gd name="connsiteY21" fmla="*/ 1850951 h 3289458"/>
              <a:gd name="connsiteX22" fmla="*/ 160299 w 567437"/>
              <a:gd name="connsiteY22" fmla="*/ 1811922 h 3289458"/>
              <a:gd name="connsiteX23" fmla="*/ 221631 w 567437"/>
              <a:gd name="connsiteY23" fmla="*/ 1784044 h 3289458"/>
              <a:gd name="connsiteX24" fmla="*/ 149148 w 567437"/>
              <a:gd name="connsiteY24" fmla="*/ 1733863 h 3289458"/>
              <a:gd name="connsiteX25" fmla="*/ 112906 w 567437"/>
              <a:gd name="connsiteY25" fmla="*/ 1664168 h 3289458"/>
              <a:gd name="connsiteX26" fmla="*/ 87816 w 567437"/>
              <a:gd name="connsiteY26" fmla="*/ 1627926 h 3289458"/>
              <a:gd name="connsiteX27" fmla="*/ 54363 w 567437"/>
              <a:gd name="connsiteY27" fmla="*/ 1563807 h 3289458"/>
              <a:gd name="connsiteX28" fmla="*/ 68302 w 567437"/>
              <a:gd name="connsiteY28" fmla="*/ 1527565 h 3289458"/>
              <a:gd name="connsiteX29" fmla="*/ 71089 w 567437"/>
              <a:gd name="connsiteY29" fmla="*/ 1466234 h 3289458"/>
              <a:gd name="connsiteX30" fmla="*/ 96180 w 567437"/>
              <a:gd name="connsiteY30" fmla="*/ 1457870 h 3289458"/>
              <a:gd name="connsiteX31" fmla="*/ 115694 w 567437"/>
              <a:gd name="connsiteY31" fmla="*/ 1388175 h 3289458"/>
              <a:gd name="connsiteX32" fmla="*/ 160299 w 567437"/>
              <a:gd name="connsiteY32" fmla="*/ 1385387 h 3289458"/>
              <a:gd name="connsiteX33" fmla="*/ 199328 w 567437"/>
              <a:gd name="connsiteY33" fmla="*/ 1346358 h 3289458"/>
              <a:gd name="connsiteX34" fmla="*/ 216055 w 567437"/>
              <a:gd name="connsiteY34" fmla="*/ 1296178 h 3289458"/>
              <a:gd name="connsiteX35" fmla="*/ 238358 w 567437"/>
              <a:gd name="connsiteY35" fmla="*/ 1268300 h 3289458"/>
              <a:gd name="connsiteX36" fmla="*/ 269024 w 567437"/>
              <a:gd name="connsiteY36" fmla="*/ 1273875 h 3289458"/>
              <a:gd name="connsiteX37" fmla="*/ 280175 w 567437"/>
              <a:gd name="connsiteY37" fmla="*/ 1248785 h 3289458"/>
              <a:gd name="connsiteX38" fmla="*/ 302477 w 567437"/>
              <a:gd name="connsiteY38" fmla="*/ 1215331 h 3289458"/>
              <a:gd name="connsiteX39" fmla="*/ 285750 w 567437"/>
              <a:gd name="connsiteY39" fmla="*/ 1156787 h 3289458"/>
              <a:gd name="connsiteX40" fmla="*/ 299689 w 567437"/>
              <a:gd name="connsiteY40" fmla="*/ 1101031 h 3289458"/>
              <a:gd name="connsiteX41" fmla="*/ 324780 w 567437"/>
              <a:gd name="connsiteY41" fmla="*/ 1039700 h 3289458"/>
              <a:gd name="connsiteX42" fmla="*/ 349870 w 567437"/>
              <a:gd name="connsiteY42" fmla="*/ 967217 h 3289458"/>
              <a:gd name="connsiteX43" fmla="*/ 355445 w 567437"/>
              <a:gd name="connsiteY43" fmla="*/ 908673 h 3289458"/>
              <a:gd name="connsiteX44" fmla="*/ 355445 w 567437"/>
              <a:gd name="connsiteY44" fmla="*/ 872431 h 3289458"/>
              <a:gd name="connsiteX45" fmla="*/ 419565 w 567437"/>
              <a:gd name="connsiteY45" fmla="*/ 802736 h 3289458"/>
              <a:gd name="connsiteX46" fmla="*/ 543630 w 567437"/>
              <a:gd name="connsiteY46" fmla="*/ 130978 h 3289458"/>
              <a:gd name="connsiteX47" fmla="*/ 562409 w 567437"/>
              <a:gd name="connsiteY47" fmla="*/ 16870 h 328945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47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23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88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64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543630 w 562409"/>
              <a:gd name="connsiteY48" fmla="*/ 114108 h 3272588"/>
              <a:gd name="connsiteX49" fmla="*/ 543630 w 562409"/>
              <a:gd name="connsiteY49" fmla="*/ 112242 h 3272588"/>
              <a:gd name="connsiteX50" fmla="*/ 562409 w 562409"/>
              <a:gd name="connsiteY50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543630 w 562409"/>
              <a:gd name="connsiteY49" fmla="*/ 114108 h 3272588"/>
              <a:gd name="connsiteX50" fmla="*/ 543630 w 562409"/>
              <a:gd name="connsiteY50" fmla="*/ 112242 h 3272588"/>
              <a:gd name="connsiteX51" fmla="*/ 562409 w 562409"/>
              <a:gd name="connsiteY51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543630 w 562409"/>
              <a:gd name="connsiteY50" fmla="*/ 114108 h 3272588"/>
              <a:gd name="connsiteX51" fmla="*/ 543630 w 562409"/>
              <a:gd name="connsiteY51" fmla="*/ 112242 h 3272588"/>
              <a:gd name="connsiteX52" fmla="*/ 562409 w 562409"/>
              <a:gd name="connsiteY52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74585 w 562409"/>
              <a:gd name="connsiteY50" fmla="*/ 504127 h 3272588"/>
              <a:gd name="connsiteX51" fmla="*/ 543630 w 562409"/>
              <a:gd name="connsiteY51" fmla="*/ 114108 h 3272588"/>
              <a:gd name="connsiteX52" fmla="*/ 543630 w 562409"/>
              <a:gd name="connsiteY52" fmla="*/ 112242 h 3272588"/>
              <a:gd name="connsiteX53" fmla="*/ 562409 w 562409"/>
              <a:gd name="connsiteY53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43630 w 562409"/>
              <a:gd name="connsiteY52" fmla="*/ 114108 h 3272588"/>
              <a:gd name="connsiteX53" fmla="*/ 543630 w 562409"/>
              <a:gd name="connsiteY53" fmla="*/ 112242 h 3272588"/>
              <a:gd name="connsiteX54" fmla="*/ 562409 w 562409"/>
              <a:gd name="connsiteY54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15671 w 562409"/>
              <a:gd name="connsiteY52" fmla="*/ 280193 h 3272588"/>
              <a:gd name="connsiteX53" fmla="*/ 543630 w 562409"/>
              <a:gd name="connsiteY53" fmla="*/ 114108 h 3272588"/>
              <a:gd name="connsiteX54" fmla="*/ 543630 w 562409"/>
              <a:gd name="connsiteY54" fmla="*/ 112242 h 3272588"/>
              <a:gd name="connsiteX55" fmla="*/ 562409 w 562409"/>
              <a:gd name="connsiteY55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630 w 562409"/>
              <a:gd name="connsiteY55" fmla="*/ 112242 h 3272588"/>
              <a:gd name="connsiteX56" fmla="*/ 562409 w 562409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598 w 562409"/>
              <a:gd name="connsiteY55" fmla="*/ 112242 h 3272588"/>
              <a:gd name="connsiteX56" fmla="*/ 562409 w 562409"/>
              <a:gd name="connsiteY56" fmla="*/ 0 h 3272588"/>
              <a:gd name="connsiteX0" fmla="*/ 115694 w 619039"/>
              <a:gd name="connsiteY0" fmla="*/ 3272588 h 3272588"/>
              <a:gd name="connsiteX1" fmla="*/ 82241 w 619039"/>
              <a:gd name="connsiteY1" fmla="*/ 3127622 h 3272588"/>
              <a:gd name="connsiteX2" fmla="*/ 68302 w 619039"/>
              <a:gd name="connsiteY2" fmla="*/ 3049564 h 3272588"/>
              <a:gd name="connsiteX3" fmla="*/ 26485 w 619039"/>
              <a:gd name="connsiteY3" fmla="*/ 2979869 h 3272588"/>
              <a:gd name="connsiteX4" fmla="*/ 40424 w 619039"/>
              <a:gd name="connsiteY4" fmla="*/ 2859993 h 3272588"/>
              <a:gd name="connsiteX5" fmla="*/ 45999 w 619039"/>
              <a:gd name="connsiteY5" fmla="*/ 2762420 h 3272588"/>
              <a:gd name="connsiteX6" fmla="*/ 54363 w 619039"/>
              <a:gd name="connsiteY6" fmla="*/ 2701088 h 3272588"/>
              <a:gd name="connsiteX7" fmla="*/ 54363 w 619039"/>
              <a:gd name="connsiteY7" fmla="*/ 2620242 h 3272588"/>
              <a:gd name="connsiteX8" fmla="*/ 4182 w 619039"/>
              <a:gd name="connsiteY8" fmla="*/ 2550547 h 3272588"/>
              <a:gd name="connsiteX9" fmla="*/ 29272 w 619039"/>
              <a:gd name="connsiteY9" fmla="*/ 2517093 h 3272588"/>
              <a:gd name="connsiteX10" fmla="*/ 6970 w 619039"/>
              <a:gd name="connsiteY10" fmla="*/ 2472488 h 3272588"/>
              <a:gd name="connsiteX11" fmla="*/ 18121 w 619039"/>
              <a:gd name="connsiteY11" fmla="*/ 2430671 h 3272588"/>
              <a:gd name="connsiteX12" fmla="*/ 9758 w 619039"/>
              <a:gd name="connsiteY12" fmla="*/ 2411156 h 3272588"/>
              <a:gd name="connsiteX13" fmla="*/ 18121 w 619039"/>
              <a:gd name="connsiteY13" fmla="*/ 2349825 h 3272588"/>
              <a:gd name="connsiteX14" fmla="*/ 4182 w 619039"/>
              <a:gd name="connsiteY14" fmla="*/ 2321947 h 3272588"/>
              <a:gd name="connsiteX15" fmla="*/ 32060 w 619039"/>
              <a:gd name="connsiteY15" fmla="*/ 2285705 h 3272588"/>
              <a:gd name="connsiteX16" fmla="*/ 112906 w 619039"/>
              <a:gd name="connsiteY16" fmla="*/ 2182556 h 3272588"/>
              <a:gd name="connsiteX17" fmla="*/ 163087 w 619039"/>
              <a:gd name="connsiteY17" fmla="*/ 2076620 h 3272588"/>
              <a:gd name="connsiteX18" fmla="*/ 213267 w 619039"/>
              <a:gd name="connsiteY18" fmla="*/ 1979047 h 3272588"/>
              <a:gd name="connsiteX19" fmla="*/ 229994 w 619039"/>
              <a:gd name="connsiteY19" fmla="*/ 1903776 h 3272588"/>
              <a:gd name="connsiteX20" fmla="*/ 185389 w 619039"/>
              <a:gd name="connsiteY20" fmla="*/ 1839656 h 3272588"/>
              <a:gd name="connsiteX21" fmla="*/ 235570 w 619039"/>
              <a:gd name="connsiteY21" fmla="*/ 1834081 h 3272588"/>
              <a:gd name="connsiteX22" fmla="*/ 160299 w 619039"/>
              <a:gd name="connsiteY22" fmla="*/ 1795052 h 3272588"/>
              <a:gd name="connsiteX23" fmla="*/ 221631 w 619039"/>
              <a:gd name="connsiteY23" fmla="*/ 1767174 h 3272588"/>
              <a:gd name="connsiteX24" fmla="*/ 149148 w 619039"/>
              <a:gd name="connsiteY24" fmla="*/ 1716993 h 3272588"/>
              <a:gd name="connsiteX25" fmla="*/ 112906 w 619039"/>
              <a:gd name="connsiteY25" fmla="*/ 1647298 h 3272588"/>
              <a:gd name="connsiteX26" fmla="*/ 87816 w 619039"/>
              <a:gd name="connsiteY26" fmla="*/ 1611056 h 3272588"/>
              <a:gd name="connsiteX27" fmla="*/ 54363 w 619039"/>
              <a:gd name="connsiteY27" fmla="*/ 1546937 h 3272588"/>
              <a:gd name="connsiteX28" fmla="*/ 68302 w 619039"/>
              <a:gd name="connsiteY28" fmla="*/ 1510695 h 3272588"/>
              <a:gd name="connsiteX29" fmla="*/ 71089 w 619039"/>
              <a:gd name="connsiteY29" fmla="*/ 1449364 h 3272588"/>
              <a:gd name="connsiteX30" fmla="*/ 96180 w 619039"/>
              <a:gd name="connsiteY30" fmla="*/ 1441000 h 3272588"/>
              <a:gd name="connsiteX31" fmla="*/ 115694 w 619039"/>
              <a:gd name="connsiteY31" fmla="*/ 1371305 h 3272588"/>
              <a:gd name="connsiteX32" fmla="*/ 160299 w 619039"/>
              <a:gd name="connsiteY32" fmla="*/ 1368517 h 3272588"/>
              <a:gd name="connsiteX33" fmla="*/ 199328 w 619039"/>
              <a:gd name="connsiteY33" fmla="*/ 1329488 h 3272588"/>
              <a:gd name="connsiteX34" fmla="*/ 216055 w 619039"/>
              <a:gd name="connsiteY34" fmla="*/ 1279308 h 3272588"/>
              <a:gd name="connsiteX35" fmla="*/ 238358 w 619039"/>
              <a:gd name="connsiteY35" fmla="*/ 1251430 h 3272588"/>
              <a:gd name="connsiteX36" fmla="*/ 269024 w 619039"/>
              <a:gd name="connsiteY36" fmla="*/ 1257005 h 3272588"/>
              <a:gd name="connsiteX37" fmla="*/ 280175 w 619039"/>
              <a:gd name="connsiteY37" fmla="*/ 1231915 h 3272588"/>
              <a:gd name="connsiteX38" fmla="*/ 302477 w 619039"/>
              <a:gd name="connsiteY38" fmla="*/ 1198461 h 3272588"/>
              <a:gd name="connsiteX39" fmla="*/ 285750 w 619039"/>
              <a:gd name="connsiteY39" fmla="*/ 1139917 h 3272588"/>
              <a:gd name="connsiteX40" fmla="*/ 299689 w 619039"/>
              <a:gd name="connsiteY40" fmla="*/ 1084161 h 3272588"/>
              <a:gd name="connsiteX41" fmla="*/ 324780 w 619039"/>
              <a:gd name="connsiteY41" fmla="*/ 1022830 h 3272588"/>
              <a:gd name="connsiteX42" fmla="*/ 349870 w 619039"/>
              <a:gd name="connsiteY42" fmla="*/ 950347 h 3272588"/>
              <a:gd name="connsiteX43" fmla="*/ 355445 w 619039"/>
              <a:gd name="connsiteY43" fmla="*/ 891803 h 3272588"/>
              <a:gd name="connsiteX44" fmla="*/ 355445 w 619039"/>
              <a:gd name="connsiteY44" fmla="*/ 855561 h 3272588"/>
              <a:gd name="connsiteX45" fmla="*/ 419565 w 619039"/>
              <a:gd name="connsiteY45" fmla="*/ 785866 h 3272588"/>
              <a:gd name="connsiteX46" fmla="*/ 448458 w 619039"/>
              <a:gd name="connsiteY46" fmla="*/ 670140 h 3272588"/>
              <a:gd name="connsiteX47" fmla="*/ 461522 w 619039"/>
              <a:gd name="connsiteY47" fmla="*/ 601142 h 3272588"/>
              <a:gd name="connsiteX48" fmla="*/ 459656 w 619039"/>
              <a:gd name="connsiteY48" fmla="*/ 595543 h 3272588"/>
              <a:gd name="connsiteX49" fmla="*/ 459688 w 619039"/>
              <a:gd name="connsiteY49" fmla="*/ 595567 h 3272588"/>
              <a:gd name="connsiteX50" fmla="*/ 467120 w 619039"/>
              <a:gd name="connsiteY50" fmla="*/ 522764 h 3272588"/>
              <a:gd name="connsiteX51" fmla="*/ 474585 w 619039"/>
              <a:gd name="connsiteY51" fmla="*/ 504127 h 3272588"/>
              <a:gd name="connsiteX52" fmla="*/ 491412 w 619039"/>
              <a:gd name="connsiteY52" fmla="*/ 431348 h 3272588"/>
              <a:gd name="connsiteX53" fmla="*/ 515671 w 619039"/>
              <a:gd name="connsiteY53" fmla="*/ 280193 h 3272588"/>
              <a:gd name="connsiteX54" fmla="*/ 543630 w 619039"/>
              <a:gd name="connsiteY54" fmla="*/ 114108 h 3272588"/>
              <a:gd name="connsiteX55" fmla="*/ 543598 w 619039"/>
              <a:gd name="connsiteY55" fmla="*/ 112242 h 3272588"/>
              <a:gd name="connsiteX56" fmla="*/ 562409 w 619039"/>
              <a:gd name="connsiteY56" fmla="*/ 0 h 3272588"/>
              <a:gd name="connsiteX0" fmla="*/ 115694 w 639241"/>
              <a:gd name="connsiteY0" fmla="*/ 3272588 h 3272588"/>
              <a:gd name="connsiteX1" fmla="*/ 82241 w 639241"/>
              <a:gd name="connsiteY1" fmla="*/ 3127622 h 3272588"/>
              <a:gd name="connsiteX2" fmla="*/ 68302 w 639241"/>
              <a:gd name="connsiteY2" fmla="*/ 3049564 h 3272588"/>
              <a:gd name="connsiteX3" fmla="*/ 26485 w 639241"/>
              <a:gd name="connsiteY3" fmla="*/ 2979869 h 3272588"/>
              <a:gd name="connsiteX4" fmla="*/ 40424 w 639241"/>
              <a:gd name="connsiteY4" fmla="*/ 2859993 h 3272588"/>
              <a:gd name="connsiteX5" fmla="*/ 45999 w 639241"/>
              <a:gd name="connsiteY5" fmla="*/ 2762420 h 3272588"/>
              <a:gd name="connsiteX6" fmla="*/ 54363 w 639241"/>
              <a:gd name="connsiteY6" fmla="*/ 2701088 h 3272588"/>
              <a:gd name="connsiteX7" fmla="*/ 54363 w 639241"/>
              <a:gd name="connsiteY7" fmla="*/ 2620242 h 3272588"/>
              <a:gd name="connsiteX8" fmla="*/ 4182 w 639241"/>
              <a:gd name="connsiteY8" fmla="*/ 2550547 h 3272588"/>
              <a:gd name="connsiteX9" fmla="*/ 29272 w 639241"/>
              <a:gd name="connsiteY9" fmla="*/ 2517093 h 3272588"/>
              <a:gd name="connsiteX10" fmla="*/ 6970 w 639241"/>
              <a:gd name="connsiteY10" fmla="*/ 2472488 h 3272588"/>
              <a:gd name="connsiteX11" fmla="*/ 18121 w 639241"/>
              <a:gd name="connsiteY11" fmla="*/ 2430671 h 3272588"/>
              <a:gd name="connsiteX12" fmla="*/ 9758 w 639241"/>
              <a:gd name="connsiteY12" fmla="*/ 2411156 h 3272588"/>
              <a:gd name="connsiteX13" fmla="*/ 18121 w 639241"/>
              <a:gd name="connsiteY13" fmla="*/ 2349825 h 3272588"/>
              <a:gd name="connsiteX14" fmla="*/ 4182 w 639241"/>
              <a:gd name="connsiteY14" fmla="*/ 2321947 h 3272588"/>
              <a:gd name="connsiteX15" fmla="*/ 32060 w 639241"/>
              <a:gd name="connsiteY15" fmla="*/ 2285705 h 3272588"/>
              <a:gd name="connsiteX16" fmla="*/ 112906 w 639241"/>
              <a:gd name="connsiteY16" fmla="*/ 2182556 h 3272588"/>
              <a:gd name="connsiteX17" fmla="*/ 163087 w 639241"/>
              <a:gd name="connsiteY17" fmla="*/ 2076620 h 3272588"/>
              <a:gd name="connsiteX18" fmla="*/ 213267 w 639241"/>
              <a:gd name="connsiteY18" fmla="*/ 1979047 h 3272588"/>
              <a:gd name="connsiteX19" fmla="*/ 229994 w 639241"/>
              <a:gd name="connsiteY19" fmla="*/ 1903776 h 3272588"/>
              <a:gd name="connsiteX20" fmla="*/ 185389 w 639241"/>
              <a:gd name="connsiteY20" fmla="*/ 1839656 h 3272588"/>
              <a:gd name="connsiteX21" fmla="*/ 235570 w 639241"/>
              <a:gd name="connsiteY21" fmla="*/ 1834081 h 3272588"/>
              <a:gd name="connsiteX22" fmla="*/ 160299 w 639241"/>
              <a:gd name="connsiteY22" fmla="*/ 1795052 h 3272588"/>
              <a:gd name="connsiteX23" fmla="*/ 221631 w 639241"/>
              <a:gd name="connsiteY23" fmla="*/ 1767174 h 3272588"/>
              <a:gd name="connsiteX24" fmla="*/ 149148 w 639241"/>
              <a:gd name="connsiteY24" fmla="*/ 1716993 h 3272588"/>
              <a:gd name="connsiteX25" fmla="*/ 112906 w 639241"/>
              <a:gd name="connsiteY25" fmla="*/ 1647298 h 3272588"/>
              <a:gd name="connsiteX26" fmla="*/ 87816 w 639241"/>
              <a:gd name="connsiteY26" fmla="*/ 1611056 h 3272588"/>
              <a:gd name="connsiteX27" fmla="*/ 54363 w 639241"/>
              <a:gd name="connsiteY27" fmla="*/ 1546937 h 3272588"/>
              <a:gd name="connsiteX28" fmla="*/ 68302 w 639241"/>
              <a:gd name="connsiteY28" fmla="*/ 1510695 h 3272588"/>
              <a:gd name="connsiteX29" fmla="*/ 71089 w 639241"/>
              <a:gd name="connsiteY29" fmla="*/ 1449364 h 3272588"/>
              <a:gd name="connsiteX30" fmla="*/ 96180 w 639241"/>
              <a:gd name="connsiteY30" fmla="*/ 1441000 h 3272588"/>
              <a:gd name="connsiteX31" fmla="*/ 115694 w 639241"/>
              <a:gd name="connsiteY31" fmla="*/ 1371305 h 3272588"/>
              <a:gd name="connsiteX32" fmla="*/ 160299 w 639241"/>
              <a:gd name="connsiteY32" fmla="*/ 1368517 h 3272588"/>
              <a:gd name="connsiteX33" fmla="*/ 199328 w 639241"/>
              <a:gd name="connsiteY33" fmla="*/ 1329488 h 3272588"/>
              <a:gd name="connsiteX34" fmla="*/ 216055 w 639241"/>
              <a:gd name="connsiteY34" fmla="*/ 1279308 h 3272588"/>
              <a:gd name="connsiteX35" fmla="*/ 238358 w 639241"/>
              <a:gd name="connsiteY35" fmla="*/ 1251430 h 3272588"/>
              <a:gd name="connsiteX36" fmla="*/ 269024 w 639241"/>
              <a:gd name="connsiteY36" fmla="*/ 1257005 h 3272588"/>
              <a:gd name="connsiteX37" fmla="*/ 280175 w 639241"/>
              <a:gd name="connsiteY37" fmla="*/ 1231915 h 3272588"/>
              <a:gd name="connsiteX38" fmla="*/ 302477 w 639241"/>
              <a:gd name="connsiteY38" fmla="*/ 1198461 h 3272588"/>
              <a:gd name="connsiteX39" fmla="*/ 285750 w 639241"/>
              <a:gd name="connsiteY39" fmla="*/ 1139917 h 3272588"/>
              <a:gd name="connsiteX40" fmla="*/ 299689 w 639241"/>
              <a:gd name="connsiteY40" fmla="*/ 1084161 h 3272588"/>
              <a:gd name="connsiteX41" fmla="*/ 324780 w 639241"/>
              <a:gd name="connsiteY41" fmla="*/ 1022830 h 3272588"/>
              <a:gd name="connsiteX42" fmla="*/ 349870 w 639241"/>
              <a:gd name="connsiteY42" fmla="*/ 950347 h 3272588"/>
              <a:gd name="connsiteX43" fmla="*/ 355445 w 639241"/>
              <a:gd name="connsiteY43" fmla="*/ 891803 h 3272588"/>
              <a:gd name="connsiteX44" fmla="*/ 355445 w 639241"/>
              <a:gd name="connsiteY44" fmla="*/ 855561 h 3272588"/>
              <a:gd name="connsiteX45" fmla="*/ 419565 w 639241"/>
              <a:gd name="connsiteY45" fmla="*/ 785866 h 3272588"/>
              <a:gd name="connsiteX46" fmla="*/ 448458 w 639241"/>
              <a:gd name="connsiteY46" fmla="*/ 670140 h 3272588"/>
              <a:gd name="connsiteX47" fmla="*/ 461522 w 639241"/>
              <a:gd name="connsiteY47" fmla="*/ 601142 h 3272588"/>
              <a:gd name="connsiteX48" fmla="*/ 459656 w 639241"/>
              <a:gd name="connsiteY48" fmla="*/ 595543 h 3272588"/>
              <a:gd name="connsiteX49" fmla="*/ 459688 w 639241"/>
              <a:gd name="connsiteY49" fmla="*/ 595567 h 3272588"/>
              <a:gd name="connsiteX50" fmla="*/ 467120 w 639241"/>
              <a:gd name="connsiteY50" fmla="*/ 522764 h 3272588"/>
              <a:gd name="connsiteX51" fmla="*/ 474585 w 639241"/>
              <a:gd name="connsiteY51" fmla="*/ 504127 h 3272588"/>
              <a:gd name="connsiteX52" fmla="*/ 491412 w 639241"/>
              <a:gd name="connsiteY52" fmla="*/ 431348 h 3272588"/>
              <a:gd name="connsiteX53" fmla="*/ 515671 w 639241"/>
              <a:gd name="connsiteY53" fmla="*/ 280193 h 3272588"/>
              <a:gd name="connsiteX54" fmla="*/ 543630 w 639241"/>
              <a:gd name="connsiteY54" fmla="*/ 114108 h 3272588"/>
              <a:gd name="connsiteX55" fmla="*/ 543598 w 639241"/>
              <a:gd name="connsiteY55" fmla="*/ 112242 h 3272588"/>
              <a:gd name="connsiteX56" fmla="*/ 562409 w 639241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62409 w 562409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615036 w 622826"/>
              <a:gd name="connsiteY54" fmla="*/ 114108 h 3272588"/>
              <a:gd name="connsiteX55" fmla="*/ 562409 w 622826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06974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2078 w 622826"/>
              <a:gd name="connsiteY53" fmla="*/ 573711 h 3272588"/>
              <a:gd name="connsiteX54" fmla="*/ 497724 w 622826"/>
              <a:gd name="connsiteY54" fmla="*/ 502273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562078 w 622826"/>
              <a:gd name="connsiteY52" fmla="*/ 573711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02273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531094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3062 w 622826"/>
              <a:gd name="connsiteY49" fmla="*/ 5948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24 w 622826"/>
              <a:gd name="connsiteY48" fmla="*/ 595519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27570 w 622826"/>
              <a:gd name="connsiteY48" fmla="*/ 603759 h 3272588"/>
              <a:gd name="connsiteX49" fmla="*/ 502385 w 622826"/>
              <a:gd name="connsiteY49" fmla="*/ 584386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20821 w 622826"/>
              <a:gd name="connsiteY47" fmla="*/ 612290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26362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22826" h="3272588">
                <a:moveTo>
                  <a:pt x="115694" y="3272588"/>
                </a:moveTo>
                <a:cubicBezTo>
                  <a:pt x="102917" y="3218690"/>
                  <a:pt x="90140" y="3164793"/>
                  <a:pt x="82241" y="3127622"/>
                </a:cubicBezTo>
                <a:cubicBezTo>
                  <a:pt x="74342" y="3090451"/>
                  <a:pt x="77595" y="3074190"/>
                  <a:pt x="68302" y="3049564"/>
                </a:cubicBezTo>
                <a:cubicBezTo>
                  <a:pt x="59009" y="3024939"/>
                  <a:pt x="31131" y="3011464"/>
                  <a:pt x="26485" y="2979869"/>
                </a:cubicBezTo>
                <a:cubicBezTo>
                  <a:pt x="21839" y="2948274"/>
                  <a:pt x="37172" y="2896234"/>
                  <a:pt x="40424" y="2859993"/>
                </a:cubicBezTo>
                <a:cubicBezTo>
                  <a:pt x="43676" y="2823752"/>
                  <a:pt x="43676" y="2788904"/>
                  <a:pt x="45999" y="2762420"/>
                </a:cubicBezTo>
                <a:cubicBezTo>
                  <a:pt x="48322" y="2735936"/>
                  <a:pt x="52969" y="2724784"/>
                  <a:pt x="54363" y="2701088"/>
                </a:cubicBezTo>
                <a:cubicBezTo>
                  <a:pt x="55757" y="2677392"/>
                  <a:pt x="62726" y="2645332"/>
                  <a:pt x="54363" y="2620242"/>
                </a:cubicBezTo>
                <a:cubicBezTo>
                  <a:pt x="46000" y="2595152"/>
                  <a:pt x="8364" y="2567738"/>
                  <a:pt x="4182" y="2550547"/>
                </a:cubicBezTo>
                <a:cubicBezTo>
                  <a:pt x="0" y="2533356"/>
                  <a:pt x="28807" y="2530103"/>
                  <a:pt x="29272" y="2517093"/>
                </a:cubicBezTo>
                <a:cubicBezTo>
                  <a:pt x="29737" y="2504083"/>
                  <a:pt x="8828" y="2486892"/>
                  <a:pt x="6970" y="2472488"/>
                </a:cubicBezTo>
                <a:cubicBezTo>
                  <a:pt x="5112" y="2458084"/>
                  <a:pt x="17656" y="2440893"/>
                  <a:pt x="18121" y="2430671"/>
                </a:cubicBezTo>
                <a:cubicBezTo>
                  <a:pt x="18586" y="2420449"/>
                  <a:pt x="9758" y="2424630"/>
                  <a:pt x="9758" y="2411156"/>
                </a:cubicBezTo>
                <a:cubicBezTo>
                  <a:pt x="9758" y="2397682"/>
                  <a:pt x="19050" y="2364693"/>
                  <a:pt x="18121" y="2349825"/>
                </a:cubicBezTo>
                <a:cubicBezTo>
                  <a:pt x="17192" y="2334957"/>
                  <a:pt x="1859" y="2332634"/>
                  <a:pt x="4182" y="2321947"/>
                </a:cubicBezTo>
                <a:cubicBezTo>
                  <a:pt x="6505" y="2311260"/>
                  <a:pt x="32060" y="2285705"/>
                  <a:pt x="32060" y="2285705"/>
                </a:cubicBezTo>
                <a:cubicBezTo>
                  <a:pt x="50181" y="2262473"/>
                  <a:pt x="91068" y="2217403"/>
                  <a:pt x="112906" y="2182556"/>
                </a:cubicBezTo>
                <a:cubicBezTo>
                  <a:pt x="134744" y="2147709"/>
                  <a:pt x="146360" y="2110538"/>
                  <a:pt x="163087" y="2076620"/>
                </a:cubicBezTo>
                <a:cubicBezTo>
                  <a:pt x="179814" y="2042702"/>
                  <a:pt x="202116" y="2007854"/>
                  <a:pt x="213267" y="1979047"/>
                </a:cubicBezTo>
                <a:cubicBezTo>
                  <a:pt x="224418" y="1950240"/>
                  <a:pt x="234640" y="1927008"/>
                  <a:pt x="229994" y="1903776"/>
                </a:cubicBezTo>
                <a:cubicBezTo>
                  <a:pt x="225348" y="1880544"/>
                  <a:pt x="184460" y="1851272"/>
                  <a:pt x="185389" y="1839656"/>
                </a:cubicBezTo>
                <a:cubicBezTo>
                  <a:pt x="186318" y="1828040"/>
                  <a:pt x="239752" y="1841515"/>
                  <a:pt x="235570" y="1834081"/>
                </a:cubicBezTo>
                <a:cubicBezTo>
                  <a:pt x="231388" y="1826647"/>
                  <a:pt x="162622" y="1806203"/>
                  <a:pt x="160299" y="1795052"/>
                </a:cubicBezTo>
                <a:cubicBezTo>
                  <a:pt x="157976" y="1783901"/>
                  <a:pt x="223490" y="1780184"/>
                  <a:pt x="221631" y="1767174"/>
                </a:cubicBezTo>
                <a:cubicBezTo>
                  <a:pt x="219773" y="1754164"/>
                  <a:pt x="167269" y="1736972"/>
                  <a:pt x="149148" y="1716993"/>
                </a:cubicBezTo>
                <a:cubicBezTo>
                  <a:pt x="131027" y="1697014"/>
                  <a:pt x="123128" y="1664954"/>
                  <a:pt x="112906" y="1647298"/>
                </a:cubicBezTo>
                <a:cubicBezTo>
                  <a:pt x="102684" y="1629642"/>
                  <a:pt x="97573" y="1627783"/>
                  <a:pt x="87816" y="1611056"/>
                </a:cubicBezTo>
                <a:cubicBezTo>
                  <a:pt x="78059" y="1594329"/>
                  <a:pt x="57615" y="1563664"/>
                  <a:pt x="54363" y="1546937"/>
                </a:cubicBezTo>
                <a:cubicBezTo>
                  <a:pt x="51111" y="1530210"/>
                  <a:pt x="65514" y="1526957"/>
                  <a:pt x="68302" y="1510695"/>
                </a:cubicBezTo>
                <a:cubicBezTo>
                  <a:pt x="71090" y="1494433"/>
                  <a:pt x="66443" y="1460980"/>
                  <a:pt x="71089" y="1449364"/>
                </a:cubicBezTo>
                <a:cubicBezTo>
                  <a:pt x="75735" y="1437748"/>
                  <a:pt x="88746" y="1454010"/>
                  <a:pt x="96180" y="1441000"/>
                </a:cubicBezTo>
                <a:cubicBezTo>
                  <a:pt x="103614" y="1427990"/>
                  <a:pt x="105008" y="1383385"/>
                  <a:pt x="115694" y="1371305"/>
                </a:cubicBezTo>
                <a:cubicBezTo>
                  <a:pt x="126380" y="1359225"/>
                  <a:pt x="146360" y="1375487"/>
                  <a:pt x="160299" y="1368517"/>
                </a:cubicBezTo>
                <a:cubicBezTo>
                  <a:pt x="174238" y="1361548"/>
                  <a:pt x="190035" y="1344356"/>
                  <a:pt x="199328" y="1329488"/>
                </a:cubicBezTo>
                <a:cubicBezTo>
                  <a:pt x="208621" y="1314620"/>
                  <a:pt x="209550" y="1292318"/>
                  <a:pt x="216055" y="1279308"/>
                </a:cubicBezTo>
                <a:cubicBezTo>
                  <a:pt x="222560" y="1266298"/>
                  <a:pt x="229530" y="1255147"/>
                  <a:pt x="238358" y="1251430"/>
                </a:cubicBezTo>
                <a:cubicBezTo>
                  <a:pt x="247186" y="1247713"/>
                  <a:pt x="262055" y="1260257"/>
                  <a:pt x="269024" y="1257005"/>
                </a:cubicBezTo>
                <a:cubicBezTo>
                  <a:pt x="275993" y="1253753"/>
                  <a:pt x="274600" y="1241672"/>
                  <a:pt x="280175" y="1231915"/>
                </a:cubicBezTo>
                <a:cubicBezTo>
                  <a:pt x="285750" y="1222158"/>
                  <a:pt x="301548" y="1213794"/>
                  <a:pt x="302477" y="1198461"/>
                </a:cubicBezTo>
                <a:cubicBezTo>
                  <a:pt x="303406" y="1183128"/>
                  <a:pt x="286215" y="1158967"/>
                  <a:pt x="285750" y="1139917"/>
                </a:cubicBezTo>
                <a:cubicBezTo>
                  <a:pt x="285285" y="1120867"/>
                  <a:pt x="293184" y="1103675"/>
                  <a:pt x="299689" y="1084161"/>
                </a:cubicBezTo>
                <a:cubicBezTo>
                  <a:pt x="306194" y="1064647"/>
                  <a:pt x="316417" y="1045132"/>
                  <a:pt x="324780" y="1022830"/>
                </a:cubicBezTo>
                <a:cubicBezTo>
                  <a:pt x="333143" y="1000528"/>
                  <a:pt x="344759" y="972185"/>
                  <a:pt x="349870" y="950347"/>
                </a:cubicBezTo>
                <a:cubicBezTo>
                  <a:pt x="354981" y="928509"/>
                  <a:pt x="354516" y="907601"/>
                  <a:pt x="355445" y="891803"/>
                </a:cubicBezTo>
                <a:cubicBezTo>
                  <a:pt x="356374" y="876005"/>
                  <a:pt x="344758" y="873217"/>
                  <a:pt x="355445" y="855561"/>
                </a:cubicBezTo>
                <a:cubicBezTo>
                  <a:pt x="366132" y="837905"/>
                  <a:pt x="404068" y="804867"/>
                  <a:pt x="419565" y="785866"/>
                </a:cubicBezTo>
                <a:cubicBezTo>
                  <a:pt x="435062" y="766865"/>
                  <a:pt x="435425" y="765640"/>
                  <a:pt x="448426" y="741554"/>
                </a:cubicBezTo>
                <a:cubicBezTo>
                  <a:pt x="461427" y="717468"/>
                  <a:pt x="488580" y="667544"/>
                  <a:pt x="497573" y="641349"/>
                </a:cubicBezTo>
                <a:cubicBezTo>
                  <a:pt x="506566" y="615154"/>
                  <a:pt x="514253" y="595354"/>
                  <a:pt x="502385" y="584386"/>
                </a:cubicBezTo>
                <a:cubicBezTo>
                  <a:pt x="490517" y="573418"/>
                  <a:pt x="436695" y="591409"/>
                  <a:pt x="426362" y="575541"/>
                </a:cubicBezTo>
                <a:cubicBezTo>
                  <a:pt x="420884" y="567490"/>
                  <a:pt x="447471" y="542842"/>
                  <a:pt x="469516" y="536077"/>
                </a:cubicBezTo>
                <a:lnTo>
                  <a:pt x="535387" y="534949"/>
                </a:lnTo>
                <a:lnTo>
                  <a:pt x="569621" y="497716"/>
                </a:lnTo>
                <a:lnTo>
                  <a:pt x="587077" y="351607"/>
                </a:lnTo>
                <a:cubicBezTo>
                  <a:pt x="587139" y="350327"/>
                  <a:pt x="587200" y="277632"/>
                  <a:pt x="587262" y="276352"/>
                </a:cubicBezTo>
                <a:lnTo>
                  <a:pt x="615036" y="114108"/>
                </a:lnTo>
                <a:cubicBezTo>
                  <a:pt x="622826" y="67409"/>
                  <a:pt x="558497" y="23772"/>
                  <a:pt x="562409" y="0"/>
                </a:cubicBezTo>
              </a:path>
            </a:pathLst>
          </a:cu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cxnSp>
        <p:nvCxnSpPr>
          <p:cNvPr id="48" name="直接连接符 47"/>
          <p:cNvCxnSpPr/>
          <p:nvPr/>
        </p:nvCxnSpPr>
        <p:spPr>
          <a:xfrm rot="5400000">
            <a:off x="5143504" y="5143512"/>
            <a:ext cx="928694" cy="35719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5429256" y="5500702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cxnSp>
        <p:nvCxnSpPr>
          <p:cNvPr id="50" name="直接连接符 49"/>
          <p:cNvCxnSpPr/>
          <p:nvPr/>
        </p:nvCxnSpPr>
        <p:spPr>
          <a:xfrm rot="5964299">
            <a:off x="3506071" y="4666388"/>
            <a:ext cx="928694" cy="35719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/>
          <p:cNvSpPr txBox="1"/>
          <p:nvPr/>
        </p:nvSpPr>
        <p:spPr>
          <a:xfrm>
            <a:off x="3714744" y="4786322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cxnSp>
        <p:nvCxnSpPr>
          <p:cNvPr id="52" name="直接连接符 51"/>
          <p:cNvCxnSpPr/>
          <p:nvPr/>
        </p:nvCxnSpPr>
        <p:spPr>
          <a:xfrm rot="10800000" flipV="1">
            <a:off x="4143372" y="1142984"/>
            <a:ext cx="714381" cy="701897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/>
          <p:cNvSpPr txBox="1"/>
          <p:nvPr/>
        </p:nvSpPr>
        <p:spPr>
          <a:xfrm>
            <a:off x="4643438" y="1357298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grpSp>
        <p:nvGrpSpPr>
          <p:cNvPr id="4" name="组合 56"/>
          <p:cNvGrpSpPr/>
          <p:nvPr/>
        </p:nvGrpSpPr>
        <p:grpSpPr>
          <a:xfrm>
            <a:off x="4286248" y="4572008"/>
            <a:ext cx="434269" cy="928694"/>
            <a:chOff x="3867144" y="4533036"/>
            <a:chExt cx="434269" cy="928694"/>
          </a:xfrm>
        </p:grpSpPr>
        <p:cxnSp>
          <p:nvCxnSpPr>
            <p:cNvPr id="58" name="直接连接符 57"/>
            <p:cNvCxnSpPr/>
            <p:nvPr/>
          </p:nvCxnSpPr>
          <p:spPr>
            <a:xfrm rot="5964299">
              <a:off x="3658471" y="4818788"/>
              <a:ext cx="928694" cy="357190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TextBox 58"/>
            <p:cNvSpPr txBox="1"/>
            <p:nvPr/>
          </p:nvSpPr>
          <p:spPr>
            <a:xfrm>
              <a:off x="3867144" y="4938722"/>
              <a:ext cx="2143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 smtClean="0">
                  <a:solidFill>
                    <a:srgbClr val="FF0000"/>
                  </a:solidFill>
                </a:rPr>
                <a:t>F</a:t>
              </a:r>
              <a:endParaRPr lang="zh-CN" altLang="en-US" sz="1400" dirty="0">
                <a:solidFill>
                  <a:srgbClr val="FF0000"/>
                </a:solidFill>
              </a:endParaRPr>
            </a:p>
          </p:txBody>
        </p:sp>
      </p:grpSp>
      <p:sp>
        <p:nvSpPr>
          <p:cNvPr id="34" name="任意多边形 33"/>
          <p:cNvSpPr/>
          <p:nvPr/>
        </p:nvSpPr>
        <p:spPr>
          <a:xfrm>
            <a:off x="3965713" y="5160618"/>
            <a:ext cx="408170" cy="203199"/>
          </a:xfrm>
          <a:custGeom>
            <a:avLst/>
            <a:gdLst>
              <a:gd name="connsiteX0" fmla="*/ 0 w 445032"/>
              <a:gd name="connsiteY0" fmla="*/ 202306 h 202306"/>
              <a:gd name="connsiteX1" fmla="*/ 66261 w 445032"/>
              <a:gd name="connsiteY1" fmla="*/ 145985 h 202306"/>
              <a:gd name="connsiteX2" fmla="*/ 168965 w 445032"/>
              <a:gd name="connsiteY2" fmla="*/ 79724 h 202306"/>
              <a:gd name="connsiteX3" fmla="*/ 304800 w 445032"/>
              <a:gd name="connsiteY3" fmla="*/ 26715 h 202306"/>
              <a:gd name="connsiteX4" fmla="*/ 443948 w 445032"/>
              <a:gd name="connsiteY4" fmla="*/ 211 h 202306"/>
              <a:gd name="connsiteX5" fmla="*/ 440635 w 445032"/>
              <a:gd name="connsiteY5" fmla="*/ 211 h 202306"/>
              <a:gd name="connsiteX6" fmla="*/ 397565 w 445032"/>
              <a:gd name="connsiteY6" fmla="*/ 59846 h 202306"/>
              <a:gd name="connsiteX7" fmla="*/ 334617 w 445032"/>
              <a:gd name="connsiteY7" fmla="*/ 109541 h 202306"/>
              <a:gd name="connsiteX8" fmla="*/ 251791 w 445032"/>
              <a:gd name="connsiteY8" fmla="*/ 145985 h 202306"/>
              <a:gd name="connsiteX9" fmla="*/ 182217 w 445032"/>
              <a:gd name="connsiteY9" fmla="*/ 175802 h 202306"/>
              <a:gd name="connsiteX10" fmla="*/ 49696 w 445032"/>
              <a:gd name="connsiteY10" fmla="*/ 172489 h 202306"/>
              <a:gd name="connsiteX11" fmla="*/ 49696 w 445032"/>
              <a:gd name="connsiteY11" fmla="*/ 172489 h 202306"/>
              <a:gd name="connsiteX12" fmla="*/ 49696 w 445032"/>
              <a:gd name="connsiteY12" fmla="*/ 162550 h 202306"/>
              <a:gd name="connsiteX0" fmla="*/ 0 w 445032"/>
              <a:gd name="connsiteY0" fmla="*/ 202306 h 202306"/>
              <a:gd name="connsiteX1" fmla="*/ 66261 w 445032"/>
              <a:gd name="connsiteY1" fmla="*/ 145985 h 202306"/>
              <a:gd name="connsiteX2" fmla="*/ 168965 w 445032"/>
              <a:gd name="connsiteY2" fmla="*/ 79724 h 202306"/>
              <a:gd name="connsiteX3" fmla="*/ 304800 w 445032"/>
              <a:gd name="connsiteY3" fmla="*/ 26715 h 202306"/>
              <a:gd name="connsiteX4" fmla="*/ 443948 w 445032"/>
              <a:gd name="connsiteY4" fmla="*/ 211 h 202306"/>
              <a:gd name="connsiteX5" fmla="*/ 369165 w 445032"/>
              <a:gd name="connsiteY5" fmla="*/ 211 h 202306"/>
              <a:gd name="connsiteX6" fmla="*/ 397565 w 445032"/>
              <a:gd name="connsiteY6" fmla="*/ 59846 h 202306"/>
              <a:gd name="connsiteX7" fmla="*/ 334617 w 445032"/>
              <a:gd name="connsiteY7" fmla="*/ 109541 h 202306"/>
              <a:gd name="connsiteX8" fmla="*/ 251791 w 445032"/>
              <a:gd name="connsiteY8" fmla="*/ 145985 h 202306"/>
              <a:gd name="connsiteX9" fmla="*/ 182217 w 445032"/>
              <a:gd name="connsiteY9" fmla="*/ 175802 h 202306"/>
              <a:gd name="connsiteX10" fmla="*/ 49696 w 445032"/>
              <a:gd name="connsiteY10" fmla="*/ 172489 h 202306"/>
              <a:gd name="connsiteX11" fmla="*/ 49696 w 445032"/>
              <a:gd name="connsiteY11" fmla="*/ 172489 h 202306"/>
              <a:gd name="connsiteX12" fmla="*/ 49696 w 445032"/>
              <a:gd name="connsiteY12" fmla="*/ 162550 h 202306"/>
              <a:gd name="connsiteX0" fmla="*/ 0 w 441711"/>
              <a:gd name="connsiteY0" fmla="*/ 202095 h 202095"/>
              <a:gd name="connsiteX1" fmla="*/ 66261 w 441711"/>
              <a:gd name="connsiteY1" fmla="*/ 145774 h 202095"/>
              <a:gd name="connsiteX2" fmla="*/ 168965 w 441711"/>
              <a:gd name="connsiteY2" fmla="*/ 79513 h 202095"/>
              <a:gd name="connsiteX3" fmla="*/ 304800 w 441711"/>
              <a:gd name="connsiteY3" fmla="*/ 26504 h 202095"/>
              <a:gd name="connsiteX4" fmla="*/ 369165 w 441711"/>
              <a:gd name="connsiteY4" fmla="*/ 0 h 202095"/>
              <a:gd name="connsiteX5" fmla="*/ 397565 w 441711"/>
              <a:gd name="connsiteY5" fmla="*/ 59635 h 202095"/>
              <a:gd name="connsiteX6" fmla="*/ 334617 w 441711"/>
              <a:gd name="connsiteY6" fmla="*/ 109330 h 202095"/>
              <a:gd name="connsiteX7" fmla="*/ 251791 w 441711"/>
              <a:gd name="connsiteY7" fmla="*/ 145774 h 202095"/>
              <a:gd name="connsiteX8" fmla="*/ 182217 w 441711"/>
              <a:gd name="connsiteY8" fmla="*/ 175591 h 202095"/>
              <a:gd name="connsiteX9" fmla="*/ 49696 w 441711"/>
              <a:gd name="connsiteY9" fmla="*/ 172278 h 202095"/>
              <a:gd name="connsiteX10" fmla="*/ 49696 w 441711"/>
              <a:gd name="connsiteY10" fmla="*/ 172278 h 202095"/>
              <a:gd name="connsiteX11" fmla="*/ 49696 w 441711"/>
              <a:gd name="connsiteY11" fmla="*/ 162339 h 202095"/>
              <a:gd name="connsiteX0" fmla="*/ 0 w 374134"/>
              <a:gd name="connsiteY0" fmla="*/ 202095 h 202095"/>
              <a:gd name="connsiteX1" fmla="*/ 66261 w 374134"/>
              <a:gd name="connsiteY1" fmla="*/ 145774 h 202095"/>
              <a:gd name="connsiteX2" fmla="*/ 168965 w 374134"/>
              <a:gd name="connsiteY2" fmla="*/ 79513 h 202095"/>
              <a:gd name="connsiteX3" fmla="*/ 304800 w 374134"/>
              <a:gd name="connsiteY3" fmla="*/ 26504 h 202095"/>
              <a:gd name="connsiteX4" fmla="*/ 369165 w 374134"/>
              <a:gd name="connsiteY4" fmla="*/ 0 h 202095"/>
              <a:gd name="connsiteX5" fmla="*/ 334617 w 374134"/>
              <a:gd name="connsiteY5" fmla="*/ 109330 h 202095"/>
              <a:gd name="connsiteX6" fmla="*/ 251791 w 374134"/>
              <a:gd name="connsiteY6" fmla="*/ 145774 h 202095"/>
              <a:gd name="connsiteX7" fmla="*/ 182217 w 374134"/>
              <a:gd name="connsiteY7" fmla="*/ 175591 h 202095"/>
              <a:gd name="connsiteX8" fmla="*/ 49696 w 374134"/>
              <a:gd name="connsiteY8" fmla="*/ 172278 h 202095"/>
              <a:gd name="connsiteX9" fmla="*/ 49696 w 374134"/>
              <a:gd name="connsiteY9" fmla="*/ 172278 h 202095"/>
              <a:gd name="connsiteX10" fmla="*/ 49696 w 374134"/>
              <a:gd name="connsiteY10" fmla="*/ 162339 h 202095"/>
              <a:gd name="connsiteX0" fmla="*/ 0 w 380209"/>
              <a:gd name="connsiteY0" fmla="*/ 203199 h 203199"/>
              <a:gd name="connsiteX1" fmla="*/ 66261 w 380209"/>
              <a:gd name="connsiteY1" fmla="*/ 146878 h 203199"/>
              <a:gd name="connsiteX2" fmla="*/ 168965 w 380209"/>
              <a:gd name="connsiteY2" fmla="*/ 80617 h 203199"/>
              <a:gd name="connsiteX3" fmla="*/ 304800 w 380209"/>
              <a:gd name="connsiteY3" fmla="*/ 27608 h 203199"/>
              <a:gd name="connsiteX4" fmla="*/ 369165 w 380209"/>
              <a:gd name="connsiteY4" fmla="*/ 1104 h 203199"/>
              <a:gd name="connsiteX5" fmla="*/ 371062 w 380209"/>
              <a:gd name="connsiteY5" fmla="*/ 20982 h 203199"/>
              <a:gd name="connsiteX6" fmla="*/ 334617 w 380209"/>
              <a:gd name="connsiteY6" fmla="*/ 110434 h 203199"/>
              <a:gd name="connsiteX7" fmla="*/ 251791 w 380209"/>
              <a:gd name="connsiteY7" fmla="*/ 146878 h 203199"/>
              <a:gd name="connsiteX8" fmla="*/ 182217 w 380209"/>
              <a:gd name="connsiteY8" fmla="*/ 176695 h 203199"/>
              <a:gd name="connsiteX9" fmla="*/ 49696 w 380209"/>
              <a:gd name="connsiteY9" fmla="*/ 173382 h 203199"/>
              <a:gd name="connsiteX10" fmla="*/ 49696 w 380209"/>
              <a:gd name="connsiteY10" fmla="*/ 173382 h 203199"/>
              <a:gd name="connsiteX11" fmla="*/ 49696 w 380209"/>
              <a:gd name="connsiteY11" fmla="*/ 163443 h 203199"/>
              <a:gd name="connsiteX0" fmla="*/ 0 w 380209"/>
              <a:gd name="connsiteY0" fmla="*/ 203199 h 203199"/>
              <a:gd name="connsiteX1" fmla="*/ 66261 w 380209"/>
              <a:gd name="connsiteY1" fmla="*/ 146878 h 203199"/>
              <a:gd name="connsiteX2" fmla="*/ 168965 w 380209"/>
              <a:gd name="connsiteY2" fmla="*/ 80617 h 203199"/>
              <a:gd name="connsiteX3" fmla="*/ 304800 w 380209"/>
              <a:gd name="connsiteY3" fmla="*/ 27608 h 203199"/>
              <a:gd name="connsiteX4" fmla="*/ 369165 w 380209"/>
              <a:gd name="connsiteY4" fmla="*/ 1104 h 203199"/>
              <a:gd name="connsiteX5" fmla="*/ 371062 w 380209"/>
              <a:gd name="connsiteY5" fmla="*/ 20982 h 203199"/>
              <a:gd name="connsiteX6" fmla="*/ 334617 w 380209"/>
              <a:gd name="connsiteY6" fmla="*/ 110434 h 203199"/>
              <a:gd name="connsiteX7" fmla="*/ 251791 w 380209"/>
              <a:gd name="connsiteY7" fmla="*/ 146878 h 203199"/>
              <a:gd name="connsiteX8" fmla="*/ 182217 w 380209"/>
              <a:gd name="connsiteY8" fmla="*/ 176695 h 203199"/>
              <a:gd name="connsiteX9" fmla="*/ 49696 w 380209"/>
              <a:gd name="connsiteY9" fmla="*/ 173382 h 203199"/>
              <a:gd name="connsiteX10" fmla="*/ 49696 w 380209"/>
              <a:gd name="connsiteY10" fmla="*/ 173382 h 203199"/>
              <a:gd name="connsiteX11" fmla="*/ 49696 w 380209"/>
              <a:gd name="connsiteY11" fmla="*/ 163443 h 203199"/>
              <a:gd name="connsiteX0" fmla="*/ 0 w 408170"/>
              <a:gd name="connsiteY0" fmla="*/ 203199 h 203199"/>
              <a:gd name="connsiteX1" fmla="*/ 66261 w 408170"/>
              <a:gd name="connsiteY1" fmla="*/ 146878 h 203199"/>
              <a:gd name="connsiteX2" fmla="*/ 168965 w 408170"/>
              <a:gd name="connsiteY2" fmla="*/ 80617 h 203199"/>
              <a:gd name="connsiteX3" fmla="*/ 304800 w 408170"/>
              <a:gd name="connsiteY3" fmla="*/ 27608 h 203199"/>
              <a:gd name="connsiteX4" fmla="*/ 369165 w 408170"/>
              <a:gd name="connsiteY4" fmla="*/ 1104 h 203199"/>
              <a:gd name="connsiteX5" fmla="*/ 371062 w 408170"/>
              <a:gd name="connsiteY5" fmla="*/ 20982 h 203199"/>
              <a:gd name="connsiteX6" fmla="*/ 334617 w 408170"/>
              <a:gd name="connsiteY6" fmla="*/ 110434 h 203199"/>
              <a:gd name="connsiteX7" fmla="*/ 251791 w 408170"/>
              <a:gd name="connsiteY7" fmla="*/ 146878 h 203199"/>
              <a:gd name="connsiteX8" fmla="*/ 182217 w 408170"/>
              <a:gd name="connsiteY8" fmla="*/ 176695 h 203199"/>
              <a:gd name="connsiteX9" fmla="*/ 49696 w 408170"/>
              <a:gd name="connsiteY9" fmla="*/ 173382 h 203199"/>
              <a:gd name="connsiteX10" fmla="*/ 49696 w 408170"/>
              <a:gd name="connsiteY10" fmla="*/ 173382 h 203199"/>
              <a:gd name="connsiteX11" fmla="*/ 49696 w 408170"/>
              <a:gd name="connsiteY11" fmla="*/ 163443 h 203199"/>
              <a:gd name="connsiteX0" fmla="*/ 0 w 408170"/>
              <a:gd name="connsiteY0" fmla="*/ 203199 h 203199"/>
              <a:gd name="connsiteX1" fmla="*/ 66261 w 408170"/>
              <a:gd name="connsiteY1" fmla="*/ 146878 h 203199"/>
              <a:gd name="connsiteX2" fmla="*/ 168965 w 408170"/>
              <a:gd name="connsiteY2" fmla="*/ 80617 h 203199"/>
              <a:gd name="connsiteX3" fmla="*/ 304800 w 408170"/>
              <a:gd name="connsiteY3" fmla="*/ 27608 h 203199"/>
              <a:gd name="connsiteX4" fmla="*/ 369165 w 408170"/>
              <a:gd name="connsiteY4" fmla="*/ 1104 h 203199"/>
              <a:gd name="connsiteX5" fmla="*/ 371062 w 408170"/>
              <a:gd name="connsiteY5" fmla="*/ 20982 h 203199"/>
              <a:gd name="connsiteX6" fmla="*/ 334617 w 408170"/>
              <a:gd name="connsiteY6" fmla="*/ 110434 h 203199"/>
              <a:gd name="connsiteX7" fmla="*/ 251791 w 408170"/>
              <a:gd name="connsiteY7" fmla="*/ 146878 h 203199"/>
              <a:gd name="connsiteX8" fmla="*/ 182217 w 408170"/>
              <a:gd name="connsiteY8" fmla="*/ 176695 h 203199"/>
              <a:gd name="connsiteX9" fmla="*/ 49696 w 408170"/>
              <a:gd name="connsiteY9" fmla="*/ 173382 h 203199"/>
              <a:gd name="connsiteX10" fmla="*/ 49696 w 408170"/>
              <a:gd name="connsiteY10" fmla="*/ 173382 h 203199"/>
              <a:gd name="connsiteX11" fmla="*/ 49696 w 408170"/>
              <a:gd name="connsiteY11" fmla="*/ 163443 h 203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8170" h="203199">
                <a:moveTo>
                  <a:pt x="0" y="203199"/>
                </a:moveTo>
                <a:lnTo>
                  <a:pt x="66261" y="146878"/>
                </a:lnTo>
                <a:lnTo>
                  <a:pt x="168965" y="80617"/>
                </a:lnTo>
                <a:lnTo>
                  <a:pt x="304800" y="27608"/>
                </a:lnTo>
                <a:lnTo>
                  <a:pt x="369165" y="1104"/>
                </a:lnTo>
                <a:cubicBezTo>
                  <a:pt x="380209" y="0"/>
                  <a:pt x="342656" y="50787"/>
                  <a:pt x="371062" y="20982"/>
                </a:cubicBezTo>
                <a:cubicBezTo>
                  <a:pt x="408170" y="85148"/>
                  <a:pt x="354495" y="89451"/>
                  <a:pt x="334617" y="110434"/>
                </a:cubicBezTo>
                <a:lnTo>
                  <a:pt x="251791" y="146878"/>
                </a:lnTo>
                <a:lnTo>
                  <a:pt x="182217" y="176695"/>
                </a:lnTo>
                <a:lnTo>
                  <a:pt x="49696" y="173382"/>
                </a:lnTo>
                <a:lnTo>
                  <a:pt x="49696" y="173382"/>
                </a:lnTo>
                <a:lnTo>
                  <a:pt x="49696" y="163443"/>
                </a:lnTo>
              </a:path>
            </a:pathLst>
          </a:custGeom>
          <a:solidFill>
            <a:srgbClr val="00B0F0">
              <a:alpha val="69804"/>
            </a:srgbClr>
          </a:solidFill>
          <a:ln w="3175">
            <a:solidFill>
              <a:srgbClr val="4A7EBB">
                <a:alpha val="6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任意多边形 36"/>
          <p:cNvSpPr/>
          <p:nvPr/>
        </p:nvSpPr>
        <p:spPr>
          <a:xfrm>
            <a:off x="3808686" y="4794152"/>
            <a:ext cx="426279" cy="714514"/>
          </a:xfrm>
          <a:custGeom>
            <a:avLst/>
            <a:gdLst>
              <a:gd name="connsiteX0" fmla="*/ 426279 w 426279"/>
              <a:gd name="connsiteY0" fmla="*/ 1229139 h 1314175"/>
              <a:gd name="connsiteX1" fmla="*/ 297070 w 426279"/>
              <a:gd name="connsiteY1" fmla="*/ 1285461 h 1314175"/>
              <a:gd name="connsiteX2" fmla="*/ 147983 w 426279"/>
              <a:gd name="connsiteY2" fmla="*/ 1311966 h 1314175"/>
              <a:gd name="connsiteX3" fmla="*/ 32027 w 426279"/>
              <a:gd name="connsiteY3" fmla="*/ 1272209 h 1314175"/>
              <a:gd name="connsiteX4" fmla="*/ 18774 w 426279"/>
              <a:gd name="connsiteY4" fmla="*/ 1212574 h 1314175"/>
              <a:gd name="connsiteX5" fmla="*/ 5522 w 426279"/>
              <a:gd name="connsiteY5" fmla="*/ 1159566 h 1314175"/>
              <a:gd name="connsiteX6" fmla="*/ 51905 w 426279"/>
              <a:gd name="connsiteY6" fmla="*/ 1043609 h 1314175"/>
              <a:gd name="connsiteX7" fmla="*/ 78409 w 426279"/>
              <a:gd name="connsiteY7" fmla="*/ 901148 h 1314175"/>
              <a:gd name="connsiteX8" fmla="*/ 134731 w 426279"/>
              <a:gd name="connsiteY8" fmla="*/ 781879 h 1314175"/>
              <a:gd name="connsiteX9" fmla="*/ 174487 w 426279"/>
              <a:gd name="connsiteY9" fmla="*/ 702366 h 1314175"/>
              <a:gd name="connsiteX10" fmla="*/ 210931 w 426279"/>
              <a:gd name="connsiteY10" fmla="*/ 642731 h 1314175"/>
              <a:gd name="connsiteX11" fmla="*/ 220870 w 426279"/>
              <a:gd name="connsiteY11" fmla="*/ 599661 h 1314175"/>
              <a:gd name="connsiteX12" fmla="*/ 194366 w 426279"/>
              <a:gd name="connsiteY12" fmla="*/ 467139 h 1314175"/>
              <a:gd name="connsiteX13" fmla="*/ 187740 w 426279"/>
              <a:gd name="connsiteY13" fmla="*/ 347870 h 1314175"/>
              <a:gd name="connsiteX14" fmla="*/ 147983 w 426279"/>
              <a:gd name="connsiteY14" fmla="*/ 301487 h 1314175"/>
              <a:gd name="connsiteX15" fmla="*/ 141357 w 426279"/>
              <a:gd name="connsiteY15" fmla="*/ 235226 h 1314175"/>
              <a:gd name="connsiteX16" fmla="*/ 147983 w 426279"/>
              <a:gd name="connsiteY16" fmla="*/ 106018 h 1314175"/>
              <a:gd name="connsiteX17" fmla="*/ 151296 w 426279"/>
              <a:gd name="connsiteY17" fmla="*/ 0 h 1314175"/>
              <a:gd name="connsiteX0" fmla="*/ 426279 w 426279"/>
              <a:gd name="connsiteY0" fmla="*/ 1123121 h 1208157"/>
              <a:gd name="connsiteX1" fmla="*/ 297070 w 426279"/>
              <a:gd name="connsiteY1" fmla="*/ 1179443 h 1208157"/>
              <a:gd name="connsiteX2" fmla="*/ 147983 w 426279"/>
              <a:gd name="connsiteY2" fmla="*/ 1205948 h 1208157"/>
              <a:gd name="connsiteX3" fmla="*/ 32027 w 426279"/>
              <a:gd name="connsiteY3" fmla="*/ 1166191 h 1208157"/>
              <a:gd name="connsiteX4" fmla="*/ 18774 w 426279"/>
              <a:gd name="connsiteY4" fmla="*/ 1106556 h 1208157"/>
              <a:gd name="connsiteX5" fmla="*/ 5522 w 426279"/>
              <a:gd name="connsiteY5" fmla="*/ 1053548 h 1208157"/>
              <a:gd name="connsiteX6" fmla="*/ 51905 w 426279"/>
              <a:gd name="connsiteY6" fmla="*/ 937591 h 1208157"/>
              <a:gd name="connsiteX7" fmla="*/ 78409 w 426279"/>
              <a:gd name="connsiteY7" fmla="*/ 795130 h 1208157"/>
              <a:gd name="connsiteX8" fmla="*/ 134731 w 426279"/>
              <a:gd name="connsiteY8" fmla="*/ 675861 h 1208157"/>
              <a:gd name="connsiteX9" fmla="*/ 174487 w 426279"/>
              <a:gd name="connsiteY9" fmla="*/ 596348 h 1208157"/>
              <a:gd name="connsiteX10" fmla="*/ 210931 w 426279"/>
              <a:gd name="connsiteY10" fmla="*/ 536713 h 1208157"/>
              <a:gd name="connsiteX11" fmla="*/ 220870 w 426279"/>
              <a:gd name="connsiteY11" fmla="*/ 493643 h 1208157"/>
              <a:gd name="connsiteX12" fmla="*/ 194366 w 426279"/>
              <a:gd name="connsiteY12" fmla="*/ 361121 h 1208157"/>
              <a:gd name="connsiteX13" fmla="*/ 187740 w 426279"/>
              <a:gd name="connsiteY13" fmla="*/ 241852 h 1208157"/>
              <a:gd name="connsiteX14" fmla="*/ 147983 w 426279"/>
              <a:gd name="connsiteY14" fmla="*/ 195469 h 1208157"/>
              <a:gd name="connsiteX15" fmla="*/ 141357 w 426279"/>
              <a:gd name="connsiteY15" fmla="*/ 129208 h 1208157"/>
              <a:gd name="connsiteX16" fmla="*/ 147983 w 426279"/>
              <a:gd name="connsiteY16" fmla="*/ 0 h 1208157"/>
              <a:gd name="connsiteX0" fmla="*/ 426279 w 426279"/>
              <a:gd name="connsiteY0" fmla="*/ 993913 h 1078949"/>
              <a:gd name="connsiteX1" fmla="*/ 297070 w 426279"/>
              <a:gd name="connsiteY1" fmla="*/ 1050235 h 1078949"/>
              <a:gd name="connsiteX2" fmla="*/ 147983 w 426279"/>
              <a:gd name="connsiteY2" fmla="*/ 1076740 h 1078949"/>
              <a:gd name="connsiteX3" fmla="*/ 32027 w 426279"/>
              <a:gd name="connsiteY3" fmla="*/ 1036983 h 1078949"/>
              <a:gd name="connsiteX4" fmla="*/ 18774 w 426279"/>
              <a:gd name="connsiteY4" fmla="*/ 977348 h 1078949"/>
              <a:gd name="connsiteX5" fmla="*/ 5522 w 426279"/>
              <a:gd name="connsiteY5" fmla="*/ 924340 h 1078949"/>
              <a:gd name="connsiteX6" fmla="*/ 51905 w 426279"/>
              <a:gd name="connsiteY6" fmla="*/ 808383 h 1078949"/>
              <a:gd name="connsiteX7" fmla="*/ 78409 w 426279"/>
              <a:gd name="connsiteY7" fmla="*/ 665922 h 1078949"/>
              <a:gd name="connsiteX8" fmla="*/ 134731 w 426279"/>
              <a:gd name="connsiteY8" fmla="*/ 546653 h 1078949"/>
              <a:gd name="connsiteX9" fmla="*/ 174487 w 426279"/>
              <a:gd name="connsiteY9" fmla="*/ 467140 h 1078949"/>
              <a:gd name="connsiteX10" fmla="*/ 210931 w 426279"/>
              <a:gd name="connsiteY10" fmla="*/ 407505 h 1078949"/>
              <a:gd name="connsiteX11" fmla="*/ 220870 w 426279"/>
              <a:gd name="connsiteY11" fmla="*/ 364435 h 1078949"/>
              <a:gd name="connsiteX12" fmla="*/ 194366 w 426279"/>
              <a:gd name="connsiteY12" fmla="*/ 231913 h 1078949"/>
              <a:gd name="connsiteX13" fmla="*/ 187740 w 426279"/>
              <a:gd name="connsiteY13" fmla="*/ 112644 h 1078949"/>
              <a:gd name="connsiteX14" fmla="*/ 147983 w 426279"/>
              <a:gd name="connsiteY14" fmla="*/ 66261 h 1078949"/>
              <a:gd name="connsiteX15" fmla="*/ 141357 w 426279"/>
              <a:gd name="connsiteY15" fmla="*/ 0 h 1078949"/>
              <a:gd name="connsiteX0" fmla="*/ 426279 w 426279"/>
              <a:gd name="connsiteY0" fmla="*/ 927652 h 1012688"/>
              <a:gd name="connsiteX1" fmla="*/ 297070 w 426279"/>
              <a:gd name="connsiteY1" fmla="*/ 983974 h 1012688"/>
              <a:gd name="connsiteX2" fmla="*/ 147983 w 426279"/>
              <a:gd name="connsiteY2" fmla="*/ 1010479 h 1012688"/>
              <a:gd name="connsiteX3" fmla="*/ 32027 w 426279"/>
              <a:gd name="connsiteY3" fmla="*/ 970722 h 1012688"/>
              <a:gd name="connsiteX4" fmla="*/ 18774 w 426279"/>
              <a:gd name="connsiteY4" fmla="*/ 911087 h 1012688"/>
              <a:gd name="connsiteX5" fmla="*/ 5522 w 426279"/>
              <a:gd name="connsiteY5" fmla="*/ 858079 h 1012688"/>
              <a:gd name="connsiteX6" fmla="*/ 51905 w 426279"/>
              <a:gd name="connsiteY6" fmla="*/ 742122 h 1012688"/>
              <a:gd name="connsiteX7" fmla="*/ 78409 w 426279"/>
              <a:gd name="connsiteY7" fmla="*/ 599661 h 1012688"/>
              <a:gd name="connsiteX8" fmla="*/ 134731 w 426279"/>
              <a:gd name="connsiteY8" fmla="*/ 480392 h 1012688"/>
              <a:gd name="connsiteX9" fmla="*/ 174487 w 426279"/>
              <a:gd name="connsiteY9" fmla="*/ 400879 h 1012688"/>
              <a:gd name="connsiteX10" fmla="*/ 210931 w 426279"/>
              <a:gd name="connsiteY10" fmla="*/ 341244 h 1012688"/>
              <a:gd name="connsiteX11" fmla="*/ 220870 w 426279"/>
              <a:gd name="connsiteY11" fmla="*/ 298174 h 1012688"/>
              <a:gd name="connsiteX12" fmla="*/ 194366 w 426279"/>
              <a:gd name="connsiteY12" fmla="*/ 165652 h 1012688"/>
              <a:gd name="connsiteX13" fmla="*/ 187740 w 426279"/>
              <a:gd name="connsiteY13" fmla="*/ 46383 h 1012688"/>
              <a:gd name="connsiteX14" fmla="*/ 147983 w 426279"/>
              <a:gd name="connsiteY14" fmla="*/ 0 h 1012688"/>
              <a:gd name="connsiteX0" fmla="*/ 426279 w 426279"/>
              <a:gd name="connsiteY0" fmla="*/ 881269 h 966305"/>
              <a:gd name="connsiteX1" fmla="*/ 297070 w 426279"/>
              <a:gd name="connsiteY1" fmla="*/ 937591 h 966305"/>
              <a:gd name="connsiteX2" fmla="*/ 147983 w 426279"/>
              <a:gd name="connsiteY2" fmla="*/ 964096 h 966305"/>
              <a:gd name="connsiteX3" fmla="*/ 32027 w 426279"/>
              <a:gd name="connsiteY3" fmla="*/ 924339 h 966305"/>
              <a:gd name="connsiteX4" fmla="*/ 18774 w 426279"/>
              <a:gd name="connsiteY4" fmla="*/ 864704 h 966305"/>
              <a:gd name="connsiteX5" fmla="*/ 5522 w 426279"/>
              <a:gd name="connsiteY5" fmla="*/ 811696 h 966305"/>
              <a:gd name="connsiteX6" fmla="*/ 51905 w 426279"/>
              <a:gd name="connsiteY6" fmla="*/ 695739 h 966305"/>
              <a:gd name="connsiteX7" fmla="*/ 78409 w 426279"/>
              <a:gd name="connsiteY7" fmla="*/ 553278 h 966305"/>
              <a:gd name="connsiteX8" fmla="*/ 134731 w 426279"/>
              <a:gd name="connsiteY8" fmla="*/ 434009 h 966305"/>
              <a:gd name="connsiteX9" fmla="*/ 174487 w 426279"/>
              <a:gd name="connsiteY9" fmla="*/ 354496 h 966305"/>
              <a:gd name="connsiteX10" fmla="*/ 210931 w 426279"/>
              <a:gd name="connsiteY10" fmla="*/ 294861 h 966305"/>
              <a:gd name="connsiteX11" fmla="*/ 220870 w 426279"/>
              <a:gd name="connsiteY11" fmla="*/ 251791 h 966305"/>
              <a:gd name="connsiteX12" fmla="*/ 194366 w 426279"/>
              <a:gd name="connsiteY12" fmla="*/ 119269 h 966305"/>
              <a:gd name="connsiteX13" fmla="*/ 187740 w 426279"/>
              <a:gd name="connsiteY13" fmla="*/ 0 h 966305"/>
              <a:gd name="connsiteX0" fmla="*/ 426279 w 426279"/>
              <a:gd name="connsiteY0" fmla="*/ 762000 h 847036"/>
              <a:gd name="connsiteX1" fmla="*/ 297070 w 426279"/>
              <a:gd name="connsiteY1" fmla="*/ 818322 h 847036"/>
              <a:gd name="connsiteX2" fmla="*/ 147983 w 426279"/>
              <a:gd name="connsiteY2" fmla="*/ 844827 h 847036"/>
              <a:gd name="connsiteX3" fmla="*/ 32027 w 426279"/>
              <a:gd name="connsiteY3" fmla="*/ 805070 h 847036"/>
              <a:gd name="connsiteX4" fmla="*/ 18774 w 426279"/>
              <a:gd name="connsiteY4" fmla="*/ 745435 h 847036"/>
              <a:gd name="connsiteX5" fmla="*/ 5522 w 426279"/>
              <a:gd name="connsiteY5" fmla="*/ 692427 h 847036"/>
              <a:gd name="connsiteX6" fmla="*/ 51905 w 426279"/>
              <a:gd name="connsiteY6" fmla="*/ 576470 h 847036"/>
              <a:gd name="connsiteX7" fmla="*/ 78409 w 426279"/>
              <a:gd name="connsiteY7" fmla="*/ 434009 h 847036"/>
              <a:gd name="connsiteX8" fmla="*/ 134731 w 426279"/>
              <a:gd name="connsiteY8" fmla="*/ 314740 h 847036"/>
              <a:gd name="connsiteX9" fmla="*/ 174487 w 426279"/>
              <a:gd name="connsiteY9" fmla="*/ 235227 h 847036"/>
              <a:gd name="connsiteX10" fmla="*/ 210931 w 426279"/>
              <a:gd name="connsiteY10" fmla="*/ 175592 h 847036"/>
              <a:gd name="connsiteX11" fmla="*/ 220870 w 426279"/>
              <a:gd name="connsiteY11" fmla="*/ 132522 h 847036"/>
              <a:gd name="connsiteX12" fmla="*/ 194366 w 426279"/>
              <a:gd name="connsiteY12" fmla="*/ 0 h 847036"/>
              <a:gd name="connsiteX0" fmla="*/ 426279 w 426279"/>
              <a:gd name="connsiteY0" fmla="*/ 629478 h 714514"/>
              <a:gd name="connsiteX1" fmla="*/ 297070 w 426279"/>
              <a:gd name="connsiteY1" fmla="*/ 685800 h 714514"/>
              <a:gd name="connsiteX2" fmla="*/ 147983 w 426279"/>
              <a:gd name="connsiteY2" fmla="*/ 712305 h 714514"/>
              <a:gd name="connsiteX3" fmla="*/ 32027 w 426279"/>
              <a:gd name="connsiteY3" fmla="*/ 672548 h 714514"/>
              <a:gd name="connsiteX4" fmla="*/ 18774 w 426279"/>
              <a:gd name="connsiteY4" fmla="*/ 612913 h 714514"/>
              <a:gd name="connsiteX5" fmla="*/ 5522 w 426279"/>
              <a:gd name="connsiteY5" fmla="*/ 559905 h 714514"/>
              <a:gd name="connsiteX6" fmla="*/ 51905 w 426279"/>
              <a:gd name="connsiteY6" fmla="*/ 443948 h 714514"/>
              <a:gd name="connsiteX7" fmla="*/ 78409 w 426279"/>
              <a:gd name="connsiteY7" fmla="*/ 301487 h 714514"/>
              <a:gd name="connsiteX8" fmla="*/ 134731 w 426279"/>
              <a:gd name="connsiteY8" fmla="*/ 182218 h 714514"/>
              <a:gd name="connsiteX9" fmla="*/ 174487 w 426279"/>
              <a:gd name="connsiteY9" fmla="*/ 102705 h 714514"/>
              <a:gd name="connsiteX10" fmla="*/ 210931 w 426279"/>
              <a:gd name="connsiteY10" fmla="*/ 43070 h 714514"/>
              <a:gd name="connsiteX11" fmla="*/ 220870 w 426279"/>
              <a:gd name="connsiteY11" fmla="*/ 0 h 714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6279" h="714514">
                <a:moveTo>
                  <a:pt x="426279" y="629478"/>
                </a:moveTo>
                <a:cubicBezTo>
                  <a:pt x="384866" y="650736"/>
                  <a:pt x="343453" y="671995"/>
                  <a:pt x="297070" y="685800"/>
                </a:cubicBezTo>
                <a:cubicBezTo>
                  <a:pt x="250687" y="699605"/>
                  <a:pt x="192157" y="714514"/>
                  <a:pt x="147983" y="712305"/>
                </a:cubicBezTo>
                <a:cubicBezTo>
                  <a:pt x="103809" y="710096"/>
                  <a:pt x="53562" y="689113"/>
                  <a:pt x="32027" y="672548"/>
                </a:cubicBezTo>
                <a:cubicBezTo>
                  <a:pt x="10492" y="655983"/>
                  <a:pt x="23192" y="631687"/>
                  <a:pt x="18774" y="612913"/>
                </a:cubicBezTo>
                <a:cubicBezTo>
                  <a:pt x="14357" y="594139"/>
                  <a:pt x="0" y="588066"/>
                  <a:pt x="5522" y="559905"/>
                </a:cubicBezTo>
                <a:cubicBezTo>
                  <a:pt x="11044" y="531744"/>
                  <a:pt x="39757" y="487018"/>
                  <a:pt x="51905" y="443948"/>
                </a:cubicBezTo>
                <a:cubicBezTo>
                  <a:pt x="64053" y="400878"/>
                  <a:pt x="64605" y="345109"/>
                  <a:pt x="78409" y="301487"/>
                </a:cubicBezTo>
                <a:cubicBezTo>
                  <a:pt x="92213" y="257865"/>
                  <a:pt x="118718" y="215348"/>
                  <a:pt x="134731" y="182218"/>
                </a:cubicBezTo>
                <a:cubicBezTo>
                  <a:pt x="150744" y="149088"/>
                  <a:pt x="161787" y="125896"/>
                  <a:pt x="174487" y="102705"/>
                </a:cubicBezTo>
                <a:cubicBezTo>
                  <a:pt x="187187" y="79514"/>
                  <a:pt x="203201" y="60187"/>
                  <a:pt x="210931" y="43070"/>
                </a:cubicBezTo>
                <a:cubicBezTo>
                  <a:pt x="218661" y="25953"/>
                  <a:pt x="223631" y="29265"/>
                  <a:pt x="220870" y="0"/>
                </a:cubicBezTo>
              </a:path>
            </a:pathLst>
          </a:custGeom>
          <a:ln w="571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任意多边形 35"/>
          <p:cNvSpPr/>
          <p:nvPr/>
        </p:nvSpPr>
        <p:spPr>
          <a:xfrm>
            <a:off x="4285336" y="5280000"/>
            <a:ext cx="1360449" cy="150542"/>
          </a:xfrm>
          <a:custGeom>
            <a:avLst/>
            <a:gdLst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317810 w 1360449"/>
              <a:gd name="connsiteY13" fmla="*/ 97573 h 150542"/>
              <a:gd name="connsiteX14" fmla="*/ 231388 w 1360449"/>
              <a:gd name="connsiteY14" fmla="*/ 136603 h 150542"/>
              <a:gd name="connsiteX15" fmla="*/ 170056 w 1360449"/>
              <a:gd name="connsiteY15" fmla="*/ 136603 h 150542"/>
              <a:gd name="connsiteX16" fmla="*/ 83634 w 1360449"/>
              <a:gd name="connsiteY16" fmla="*/ 122664 h 150542"/>
              <a:gd name="connsiteX17" fmla="*/ 0 w 1360449"/>
              <a:gd name="connsiteY17" fmla="*/ 150542 h 150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60449" h="150542">
                <a:moveTo>
                  <a:pt x="1360449" y="0"/>
                </a:moveTo>
                <a:cubicBezTo>
                  <a:pt x="1334662" y="6737"/>
                  <a:pt x="1308875" y="13474"/>
                  <a:pt x="1296330" y="27878"/>
                </a:cubicBezTo>
                <a:cubicBezTo>
                  <a:pt x="1283785" y="42282"/>
                  <a:pt x="1308874" y="76665"/>
                  <a:pt x="1285178" y="86422"/>
                </a:cubicBezTo>
                <a:cubicBezTo>
                  <a:pt x="1261482" y="96179"/>
                  <a:pt x="1190392" y="85028"/>
                  <a:pt x="1154151" y="86422"/>
                </a:cubicBezTo>
                <a:cubicBezTo>
                  <a:pt x="1117910" y="87816"/>
                  <a:pt x="1096073" y="95251"/>
                  <a:pt x="1067730" y="94786"/>
                </a:cubicBezTo>
                <a:cubicBezTo>
                  <a:pt x="1039387" y="94321"/>
                  <a:pt x="1013831" y="89674"/>
                  <a:pt x="984095" y="83634"/>
                </a:cubicBezTo>
                <a:cubicBezTo>
                  <a:pt x="954359" y="77594"/>
                  <a:pt x="921834" y="69695"/>
                  <a:pt x="889310" y="58544"/>
                </a:cubicBezTo>
                <a:cubicBezTo>
                  <a:pt x="856786" y="47393"/>
                  <a:pt x="812645" y="24626"/>
                  <a:pt x="788949" y="16727"/>
                </a:cubicBezTo>
                <a:cubicBezTo>
                  <a:pt x="765253" y="8828"/>
                  <a:pt x="765253" y="1858"/>
                  <a:pt x="747132" y="11151"/>
                </a:cubicBezTo>
                <a:cubicBezTo>
                  <a:pt x="729011" y="20444"/>
                  <a:pt x="680225" y="72483"/>
                  <a:pt x="680225" y="72483"/>
                </a:cubicBezTo>
                <a:cubicBezTo>
                  <a:pt x="658387" y="92462"/>
                  <a:pt x="643983" y="128704"/>
                  <a:pt x="616105" y="131027"/>
                </a:cubicBezTo>
                <a:cubicBezTo>
                  <a:pt x="588227" y="133350"/>
                  <a:pt x="549662" y="98967"/>
                  <a:pt x="512956" y="86422"/>
                </a:cubicBezTo>
                <a:cubicBezTo>
                  <a:pt x="476250" y="73877"/>
                  <a:pt x="428393" y="53898"/>
                  <a:pt x="395869" y="55756"/>
                </a:cubicBezTo>
                <a:cubicBezTo>
                  <a:pt x="363345" y="57615"/>
                  <a:pt x="345224" y="84099"/>
                  <a:pt x="317810" y="97573"/>
                </a:cubicBezTo>
                <a:cubicBezTo>
                  <a:pt x="290397" y="111048"/>
                  <a:pt x="256014" y="130098"/>
                  <a:pt x="231388" y="136603"/>
                </a:cubicBezTo>
                <a:cubicBezTo>
                  <a:pt x="206762" y="143108"/>
                  <a:pt x="194682" y="138926"/>
                  <a:pt x="170056" y="136603"/>
                </a:cubicBezTo>
                <a:cubicBezTo>
                  <a:pt x="145430" y="134280"/>
                  <a:pt x="111977" y="120341"/>
                  <a:pt x="83634" y="122664"/>
                </a:cubicBezTo>
                <a:cubicBezTo>
                  <a:pt x="55291" y="124987"/>
                  <a:pt x="27645" y="137764"/>
                  <a:pt x="0" y="150542"/>
                </a:cubicBezTo>
              </a:path>
            </a:pathLst>
          </a:custGeom>
          <a:ln w="762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任意多边形 28"/>
          <p:cNvSpPr/>
          <p:nvPr/>
        </p:nvSpPr>
        <p:spPr>
          <a:xfrm>
            <a:off x="5282065" y="2344746"/>
            <a:ext cx="3575866" cy="3642275"/>
          </a:xfrm>
          <a:custGeom>
            <a:avLst/>
            <a:gdLst>
              <a:gd name="connsiteX0" fmla="*/ 0 w 3575866"/>
              <a:gd name="connsiteY0" fmla="*/ 2988403 h 3642275"/>
              <a:gd name="connsiteX1" fmla="*/ 296286 w 3575866"/>
              <a:gd name="connsiteY1" fmla="*/ 2799393 h 3642275"/>
              <a:gd name="connsiteX2" fmla="*/ 796907 w 3575866"/>
              <a:gd name="connsiteY2" fmla="*/ 2406047 h 3642275"/>
              <a:gd name="connsiteX3" fmla="*/ 1021676 w 3575866"/>
              <a:gd name="connsiteY3" fmla="*/ 1747066 h 3642275"/>
              <a:gd name="connsiteX4" fmla="*/ 1343504 w 3575866"/>
              <a:gd name="connsiteY4" fmla="*/ 1031893 h 3642275"/>
              <a:gd name="connsiteX5" fmla="*/ 1874775 w 3575866"/>
              <a:gd name="connsiteY5" fmla="*/ 199227 h 3642275"/>
              <a:gd name="connsiteX6" fmla="*/ 2881126 w 3575866"/>
              <a:gd name="connsiteY6" fmla="*/ 0 h 3642275"/>
              <a:gd name="connsiteX7" fmla="*/ 2799392 w 3575866"/>
              <a:gd name="connsiteY7" fmla="*/ 321828 h 3642275"/>
              <a:gd name="connsiteX8" fmla="*/ 2804500 w 3575866"/>
              <a:gd name="connsiteY8" fmla="*/ 342262 h 3642275"/>
              <a:gd name="connsiteX9" fmla="*/ 2978185 w 3575866"/>
              <a:gd name="connsiteY9" fmla="*/ 572139 h 3642275"/>
              <a:gd name="connsiteX10" fmla="*/ 3274471 w 3575866"/>
              <a:gd name="connsiteY10" fmla="*/ 679415 h 3642275"/>
              <a:gd name="connsiteX11" fmla="*/ 3555432 w 3575866"/>
              <a:gd name="connsiteY11" fmla="*/ 802016 h 3642275"/>
              <a:gd name="connsiteX12" fmla="*/ 3570757 w 3575866"/>
              <a:gd name="connsiteY12" fmla="*/ 812233 h 3642275"/>
              <a:gd name="connsiteX13" fmla="*/ 3575866 w 3575866"/>
              <a:gd name="connsiteY13" fmla="*/ 1139169 h 3642275"/>
              <a:gd name="connsiteX14" fmla="*/ 3223388 w 3575866"/>
              <a:gd name="connsiteY14" fmla="*/ 1501864 h 3642275"/>
              <a:gd name="connsiteX15" fmla="*/ 3202954 w 3575866"/>
              <a:gd name="connsiteY15" fmla="*/ 1512081 h 3642275"/>
              <a:gd name="connsiteX16" fmla="*/ 3187629 w 3575866"/>
              <a:gd name="connsiteY16" fmla="*/ 1517189 h 3642275"/>
              <a:gd name="connsiteX17" fmla="*/ 3172304 w 3575866"/>
              <a:gd name="connsiteY17" fmla="*/ 1532514 h 3642275"/>
              <a:gd name="connsiteX18" fmla="*/ 3141653 w 3575866"/>
              <a:gd name="connsiteY18" fmla="*/ 1547839 h 3642275"/>
              <a:gd name="connsiteX19" fmla="*/ 3136545 w 3575866"/>
              <a:gd name="connsiteY19" fmla="*/ 1547839 h 3642275"/>
              <a:gd name="connsiteX20" fmla="*/ 2492889 w 3575866"/>
              <a:gd name="connsiteY20" fmla="*/ 1716416 h 3642275"/>
              <a:gd name="connsiteX21" fmla="*/ 2339638 w 3575866"/>
              <a:gd name="connsiteY21" fmla="*/ 1930968 h 3642275"/>
              <a:gd name="connsiteX22" fmla="*/ 2125086 w 3575866"/>
              <a:gd name="connsiteY22" fmla="*/ 2319205 h 3642275"/>
              <a:gd name="connsiteX23" fmla="*/ 2830042 w 3575866"/>
              <a:gd name="connsiteY23" fmla="*/ 3320447 h 3642275"/>
              <a:gd name="connsiteX24" fmla="*/ 3013944 w 3575866"/>
              <a:gd name="connsiteY24" fmla="*/ 3642275 h 3642275"/>
              <a:gd name="connsiteX25" fmla="*/ 597680 w 3575866"/>
              <a:gd name="connsiteY25" fmla="*/ 3632058 h 3642275"/>
              <a:gd name="connsiteX26" fmla="*/ 372912 w 3575866"/>
              <a:gd name="connsiteY26" fmla="*/ 3080353 h 3642275"/>
              <a:gd name="connsiteX27" fmla="*/ 0 w 3575866"/>
              <a:gd name="connsiteY27" fmla="*/ 2988403 h 3642275"/>
              <a:gd name="connsiteX0" fmla="*/ 0 w 3575866"/>
              <a:gd name="connsiteY0" fmla="*/ 2988403 h 3642275"/>
              <a:gd name="connsiteX1" fmla="*/ 296286 w 3575866"/>
              <a:gd name="connsiteY1" fmla="*/ 2799393 h 3642275"/>
              <a:gd name="connsiteX2" fmla="*/ 796907 w 3575866"/>
              <a:gd name="connsiteY2" fmla="*/ 2406047 h 3642275"/>
              <a:gd name="connsiteX3" fmla="*/ 1021676 w 3575866"/>
              <a:gd name="connsiteY3" fmla="*/ 1747066 h 3642275"/>
              <a:gd name="connsiteX4" fmla="*/ 1343504 w 3575866"/>
              <a:gd name="connsiteY4" fmla="*/ 1031893 h 3642275"/>
              <a:gd name="connsiteX5" fmla="*/ 1874775 w 3575866"/>
              <a:gd name="connsiteY5" fmla="*/ 199227 h 3642275"/>
              <a:gd name="connsiteX6" fmla="*/ 2881126 w 3575866"/>
              <a:gd name="connsiteY6" fmla="*/ 0 h 3642275"/>
              <a:gd name="connsiteX7" fmla="*/ 2799392 w 3575866"/>
              <a:gd name="connsiteY7" fmla="*/ 321828 h 3642275"/>
              <a:gd name="connsiteX8" fmla="*/ 2804500 w 3575866"/>
              <a:gd name="connsiteY8" fmla="*/ 342262 h 3642275"/>
              <a:gd name="connsiteX9" fmla="*/ 2804500 w 3575866"/>
              <a:gd name="connsiteY9" fmla="*/ 342262 h 3642275"/>
              <a:gd name="connsiteX10" fmla="*/ 2978185 w 3575866"/>
              <a:gd name="connsiteY10" fmla="*/ 572139 h 3642275"/>
              <a:gd name="connsiteX11" fmla="*/ 3274471 w 3575866"/>
              <a:gd name="connsiteY11" fmla="*/ 679415 h 3642275"/>
              <a:gd name="connsiteX12" fmla="*/ 3555432 w 3575866"/>
              <a:gd name="connsiteY12" fmla="*/ 802016 h 3642275"/>
              <a:gd name="connsiteX13" fmla="*/ 3570757 w 3575866"/>
              <a:gd name="connsiteY13" fmla="*/ 812233 h 3642275"/>
              <a:gd name="connsiteX14" fmla="*/ 3575866 w 3575866"/>
              <a:gd name="connsiteY14" fmla="*/ 1139169 h 3642275"/>
              <a:gd name="connsiteX15" fmla="*/ 3223388 w 3575866"/>
              <a:gd name="connsiteY15" fmla="*/ 1501864 h 3642275"/>
              <a:gd name="connsiteX16" fmla="*/ 3202954 w 3575866"/>
              <a:gd name="connsiteY16" fmla="*/ 1512081 h 3642275"/>
              <a:gd name="connsiteX17" fmla="*/ 3187629 w 3575866"/>
              <a:gd name="connsiteY17" fmla="*/ 1517189 h 3642275"/>
              <a:gd name="connsiteX18" fmla="*/ 3172304 w 3575866"/>
              <a:gd name="connsiteY18" fmla="*/ 1532514 h 3642275"/>
              <a:gd name="connsiteX19" fmla="*/ 3141653 w 3575866"/>
              <a:gd name="connsiteY19" fmla="*/ 1547839 h 3642275"/>
              <a:gd name="connsiteX20" fmla="*/ 3136545 w 3575866"/>
              <a:gd name="connsiteY20" fmla="*/ 1547839 h 3642275"/>
              <a:gd name="connsiteX21" fmla="*/ 2492889 w 3575866"/>
              <a:gd name="connsiteY21" fmla="*/ 1716416 h 3642275"/>
              <a:gd name="connsiteX22" fmla="*/ 2339638 w 3575866"/>
              <a:gd name="connsiteY22" fmla="*/ 1930968 h 3642275"/>
              <a:gd name="connsiteX23" fmla="*/ 2125086 w 3575866"/>
              <a:gd name="connsiteY23" fmla="*/ 2319205 h 3642275"/>
              <a:gd name="connsiteX24" fmla="*/ 2830042 w 3575866"/>
              <a:gd name="connsiteY24" fmla="*/ 3320447 h 3642275"/>
              <a:gd name="connsiteX25" fmla="*/ 3013944 w 3575866"/>
              <a:gd name="connsiteY25" fmla="*/ 3642275 h 3642275"/>
              <a:gd name="connsiteX26" fmla="*/ 597680 w 3575866"/>
              <a:gd name="connsiteY26" fmla="*/ 3632058 h 3642275"/>
              <a:gd name="connsiteX27" fmla="*/ 372912 w 3575866"/>
              <a:gd name="connsiteY27" fmla="*/ 3080353 h 3642275"/>
              <a:gd name="connsiteX28" fmla="*/ 0 w 3575866"/>
              <a:gd name="connsiteY28" fmla="*/ 2988403 h 3642275"/>
              <a:gd name="connsiteX0" fmla="*/ 2804500 w 3575866"/>
              <a:gd name="connsiteY0" fmla="*/ 342262 h 3642275"/>
              <a:gd name="connsiteX1" fmla="*/ 2804500 w 3575866"/>
              <a:gd name="connsiteY1" fmla="*/ 3422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28" fmla="*/ 2895940 w 3575866"/>
              <a:gd name="connsiteY28" fmla="*/ 433702 h 3642275"/>
              <a:gd name="connsiteX0" fmla="*/ 2804500 w 3575866"/>
              <a:gd name="connsiteY0" fmla="*/ 342262 h 3642275"/>
              <a:gd name="connsiteX1" fmla="*/ 3161658 w 3575866"/>
              <a:gd name="connsiteY1" fmla="*/ 1993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28" fmla="*/ 2895940 w 3575866"/>
              <a:gd name="connsiteY28" fmla="*/ 433702 h 3642275"/>
              <a:gd name="connsiteX0" fmla="*/ 2804500 w 3575866"/>
              <a:gd name="connsiteY0" fmla="*/ 342262 h 3642275"/>
              <a:gd name="connsiteX1" fmla="*/ 3161658 w 3575866"/>
              <a:gd name="connsiteY1" fmla="*/ 1993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492889 w 3575866"/>
              <a:gd name="connsiteY12" fmla="*/ 1716416 h 3642275"/>
              <a:gd name="connsiteX13" fmla="*/ 2339638 w 3575866"/>
              <a:gd name="connsiteY13" fmla="*/ 1930968 h 3642275"/>
              <a:gd name="connsiteX14" fmla="*/ 2125086 w 3575866"/>
              <a:gd name="connsiteY14" fmla="*/ 2319205 h 3642275"/>
              <a:gd name="connsiteX15" fmla="*/ 2830042 w 3575866"/>
              <a:gd name="connsiteY15" fmla="*/ 3320447 h 3642275"/>
              <a:gd name="connsiteX16" fmla="*/ 3013944 w 3575866"/>
              <a:gd name="connsiteY16" fmla="*/ 3642275 h 3642275"/>
              <a:gd name="connsiteX17" fmla="*/ 597680 w 3575866"/>
              <a:gd name="connsiteY17" fmla="*/ 3632058 h 3642275"/>
              <a:gd name="connsiteX18" fmla="*/ 372912 w 3575866"/>
              <a:gd name="connsiteY18" fmla="*/ 3080353 h 3642275"/>
              <a:gd name="connsiteX19" fmla="*/ 0 w 3575866"/>
              <a:gd name="connsiteY19" fmla="*/ 2988403 h 3642275"/>
              <a:gd name="connsiteX20" fmla="*/ 296286 w 3575866"/>
              <a:gd name="connsiteY20" fmla="*/ 2799393 h 3642275"/>
              <a:gd name="connsiteX21" fmla="*/ 796907 w 3575866"/>
              <a:gd name="connsiteY21" fmla="*/ 2406047 h 3642275"/>
              <a:gd name="connsiteX22" fmla="*/ 1021676 w 3575866"/>
              <a:gd name="connsiteY22" fmla="*/ 1747066 h 3642275"/>
              <a:gd name="connsiteX23" fmla="*/ 1343504 w 3575866"/>
              <a:gd name="connsiteY23" fmla="*/ 1031893 h 3642275"/>
              <a:gd name="connsiteX24" fmla="*/ 1874775 w 3575866"/>
              <a:gd name="connsiteY24" fmla="*/ 199227 h 3642275"/>
              <a:gd name="connsiteX25" fmla="*/ 2881126 w 3575866"/>
              <a:gd name="connsiteY25" fmla="*/ 0 h 3642275"/>
              <a:gd name="connsiteX26" fmla="*/ 2799392 w 3575866"/>
              <a:gd name="connsiteY26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125086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796907 w 3575866"/>
              <a:gd name="connsiteY19" fmla="*/ 2406047 h 3642275"/>
              <a:gd name="connsiteX20" fmla="*/ 1021676 w 3575866"/>
              <a:gd name="connsiteY20" fmla="*/ 1747066 h 3642275"/>
              <a:gd name="connsiteX21" fmla="*/ 1343504 w 3575866"/>
              <a:gd name="connsiteY21" fmla="*/ 1031893 h 3642275"/>
              <a:gd name="connsiteX22" fmla="*/ 1874775 w 3575866"/>
              <a:gd name="connsiteY22" fmla="*/ 199227 h 3642275"/>
              <a:gd name="connsiteX23" fmla="*/ 2881126 w 3575866"/>
              <a:gd name="connsiteY23" fmla="*/ 0 h 3642275"/>
              <a:gd name="connsiteX24" fmla="*/ 2799392 w 3575866"/>
              <a:gd name="connsiteY24" fmla="*/ 321828 h 364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575866" h="3642275">
                <a:moveTo>
                  <a:pt x="2804500" y="342262"/>
                </a:moveTo>
                <a:lnTo>
                  <a:pt x="2978185" y="572139"/>
                </a:lnTo>
                <a:lnTo>
                  <a:pt x="3274471" y="679415"/>
                </a:lnTo>
                <a:lnTo>
                  <a:pt x="3555432" y="802016"/>
                </a:lnTo>
                <a:cubicBezTo>
                  <a:pt x="3561034" y="804527"/>
                  <a:pt x="3570757" y="812233"/>
                  <a:pt x="3570757" y="812233"/>
                </a:cubicBezTo>
                <a:cubicBezTo>
                  <a:pt x="3572544" y="921210"/>
                  <a:pt x="3575866" y="1030177"/>
                  <a:pt x="3575866" y="1139169"/>
                </a:cubicBezTo>
                <a:cubicBezTo>
                  <a:pt x="3458373" y="1260067"/>
                  <a:pt x="3342596" y="1382656"/>
                  <a:pt x="3223388" y="1501864"/>
                </a:cubicBezTo>
                <a:cubicBezTo>
                  <a:pt x="3218003" y="1507249"/>
                  <a:pt x="3209954" y="1509081"/>
                  <a:pt x="3202954" y="1512081"/>
                </a:cubicBezTo>
                <a:cubicBezTo>
                  <a:pt x="3198005" y="1514202"/>
                  <a:pt x="3192737" y="1515486"/>
                  <a:pt x="3187629" y="1517189"/>
                </a:cubicBezTo>
                <a:cubicBezTo>
                  <a:pt x="3182521" y="1522297"/>
                  <a:pt x="3177854" y="1527889"/>
                  <a:pt x="3172304" y="1532514"/>
                </a:cubicBezTo>
                <a:cubicBezTo>
                  <a:pt x="3161600" y="1541434"/>
                  <a:pt x="3154820" y="1544547"/>
                  <a:pt x="3141653" y="1547839"/>
                </a:cubicBezTo>
                <a:cubicBezTo>
                  <a:pt x="3140001" y="1548252"/>
                  <a:pt x="3138248" y="1547839"/>
                  <a:pt x="3136545" y="1547839"/>
                </a:cubicBezTo>
                <a:cubicBezTo>
                  <a:pt x="3002876" y="1611694"/>
                  <a:pt x="2508215" y="1802407"/>
                  <a:pt x="2339638" y="1930968"/>
                </a:cubicBezTo>
                <a:cubicBezTo>
                  <a:pt x="2267394" y="2059976"/>
                  <a:pt x="2339368" y="2171346"/>
                  <a:pt x="2339368" y="2319205"/>
                </a:cubicBezTo>
                <a:lnTo>
                  <a:pt x="2830042" y="3320447"/>
                </a:lnTo>
                <a:lnTo>
                  <a:pt x="3013944" y="3642275"/>
                </a:lnTo>
                <a:lnTo>
                  <a:pt x="597680" y="3632058"/>
                </a:lnTo>
                <a:lnTo>
                  <a:pt x="372912" y="3080353"/>
                </a:lnTo>
                <a:lnTo>
                  <a:pt x="0" y="2988403"/>
                </a:lnTo>
                <a:lnTo>
                  <a:pt x="796907" y="2406047"/>
                </a:lnTo>
                <a:cubicBezTo>
                  <a:pt x="917805" y="2230659"/>
                  <a:pt x="837231" y="2027464"/>
                  <a:pt x="1021676" y="1747066"/>
                </a:cubicBezTo>
                <a:cubicBezTo>
                  <a:pt x="1169140" y="1603468"/>
                  <a:pt x="1201321" y="1289866"/>
                  <a:pt x="1343504" y="1031893"/>
                </a:cubicBezTo>
                <a:cubicBezTo>
                  <a:pt x="1857904" y="193421"/>
                  <a:pt x="1528716" y="199227"/>
                  <a:pt x="1874775" y="199227"/>
                </a:cubicBezTo>
                <a:lnTo>
                  <a:pt x="2881126" y="0"/>
                </a:lnTo>
                <a:cubicBezTo>
                  <a:pt x="2853881" y="107276"/>
                  <a:pt x="2823573" y="213820"/>
                  <a:pt x="2799392" y="321828"/>
                </a:cubicBezTo>
              </a:path>
            </a:pathLst>
          </a:custGeom>
          <a:solidFill>
            <a:srgbClr val="00B0F0">
              <a:alpha val="20000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TextBox 29"/>
          <p:cNvSpPr txBox="1"/>
          <p:nvPr/>
        </p:nvSpPr>
        <p:spPr>
          <a:xfrm>
            <a:off x="0" y="6215082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dirty="0" err="1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Headward</a:t>
            </a:r>
            <a:r>
              <a:rPr lang="en-US" altLang="zh-CN" sz="2000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erosion caused by connection of the </a:t>
            </a:r>
            <a:r>
              <a:rPr lang="en-US" altLang="zh-CN" sz="2000" dirty="0" err="1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Hetao</a:t>
            </a:r>
            <a:r>
              <a:rPr lang="en-US" altLang="zh-CN" sz="2000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Basin</a:t>
            </a:r>
            <a:endParaRPr lang="zh-CN" altLang="en-US" sz="2000" dirty="0">
              <a:solidFill>
                <a:srgbClr val="000099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2214546" y="2285992"/>
            <a:ext cx="15716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Ordos Plateau</a:t>
            </a:r>
            <a:endParaRPr lang="zh-CN" altLang="en-US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3786182" y="5643578"/>
            <a:ext cx="17859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i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Sanmen</a:t>
            </a:r>
            <a:r>
              <a:rPr lang="en-US" altLang="zh-CN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38" name="直接箭头连接符 37"/>
          <p:cNvCxnSpPr/>
          <p:nvPr/>
        </p:nvCxnSpPr>
        <p:spPr>
          <a:xfrm rot="16200000" flipV="1">
            <a:off x="4451523" y="5478306"/>
            <a:ext cx="368747" cy="270663"/>
          </a:xfrm>
          <a:prstGeom prst="straightConnector1">
            <a:avLst/>
          </a:prstGeom>
          <a:ln w="1270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/>
          <p:cNvSpPr txBox="1"/>
          <p:nvPr/>
        </p:nvSpPr>
        <p:spPr>
          <a:xfrm rot="17204612">
            <a:off x="3492237" y="3315027"/>
            <a:ext cx="21253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Lülinag</a:t>
            </a:r>
            <a:r>
              <a:rPr lang="en-US" altLang="zh-CN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Mountain</a:t>
            </a:r>
            <a:endParaRPr lang="zh-CN" altLang="en-US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" name="TextBox 39"/>
          <p:cNvSpPr txBox="1"/>
          <p:nvPr/>
        </p:nvSpPr>
        <p:spPr>
          <a:xfrm rot="16667328">
            <a:off x="3075508" y="3262111"/>
            <a:ext cx="15716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i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Jinshan</a:t>
            </a:r>
            <a:r>
              <a:rPr lang="en-US" altLang="zh-CN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1" name="Picture 2" descr="C:\Users\Administrator\Desktop\logo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1438" y="71438"/>
            <a:ext cx="1857375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TextBox 42"/>
          <p:cNvSpPr txBox="1"/>
          <p:nvPr/>
        </p:nvSpPr>
        <p:spPr>
          <a:xfrm>
            <a:off x="3500430" y="1142984"/>
            <a:ext cx="10715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Hetao</a:t>
            </a:r>
            <a:r>
              <a:rPr lang="en-US" altLang="zh-CN" dirty="0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</a:t>
            </a:r>
            <a:r>
              <a:rPr lang="en-US" altLang="zh-CN" dirty="0" smtClean="0"/>
              <a:t>.</a:t>
            </a:r>
            <a:endParaRPr lang="zh-CN" altLang="en-US" dirty="0"/>
          </a:p>
        </p:txBody>
      </p:sp>
      <p:sp>
        <p:nvSpPr>
          <p:cNvPr id="44" name="TextBox 43"/>
          <p:cNvSpPr txBox="1"/>
          <p:nvPr/>
        </p:nvSpPr>
        <p:spPr>
          <a:xfrm>
            <a:off x="2428860" y="5429264"/>
            <a:ext cx="10715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Fenwei</a:t>
            </a:r>
            <a:r>
              <a:rPr lang="en-US" altLang="zh-CN" dirty="0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</a:t>
            </a:r>
            <a:r>
              <a:rPr lang="en-US" altLang="zh-CN" dirty="0" smtClean="0"/>
              <a:t>.</a:t>
            </a:r>
            <a:endParaRPr lang="zh-CN" altLang="en-US" dirty="0"/>
          </a:p>
        </p:txBody>
      </p:sp>
      <p:pic>
        <p:nvPicPr>
          <p:cNvPr id="46" name="图片 45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64288" y="0"/>
            <a:ext cx="1872208" cy="517334"/>
          </a:xfrm>
          <a:prstGeom prst="rect">
            <a:avLst/>
          </a:prstGeom>
        </p:spPr>
      </p:pic>
      <p:sp>
        <p:nvSpPr>
          <p:cNvPr id="55" name="TextBox 54"/>
          <p:cNvSpPr txBox="1"/>
          <p:nvPr/>
        </p:nvSpPr>
        <p:spPr>
          <a:xfrm>
            <a:off x="0" y="6519446"/>
            <a:ext cx="2699792" cy="338554"/>
          </a:xfrm>
          <a:prstGeom prst="rect">
            <a:avLst/>
          </a:prstGeom>
          <a:solidFill>
            <a:srgbClr val="DCE6F2">
              <a:alpha val="41176"/>
            </a:srgbClr>
          </a:solidFill>
        </p:spPr>
        <p:txBody>
          <a:bodyPr wrap="square" rtlCol="0">
            <a:spAutoFit/>
          </a:bodyPr>
          <a:lstStyle/>
          <a:p>
            <a:r>
              <a:rPr lang="en-US" altLang="zh-CN" sz="1600" dirty="0"/>
              <a:t> </a:t>
            </a:r>
            <a:r>
              <a:rPr lang="en-US" altLang="zh-CN" sz="1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© Authors. All rights </a:t>
            </a:r>
            <a:r>
              <a:rPr lang="en-US" altLang="zh-CN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reserved</a:t>
            </a:r>
            <a:endParaRPr lang="zh-CN" altLang="en-US" sz="16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37" grpId="0" animBg="1"/>
      <p:bldP spid="36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Box 29"/>
          <p:cNvSpPr txBox="1"/>
          <p:nvPr/>
        </p:nvSpPr>
        <p:spPr>
          <a:xfrm>
            <a:off x="0" y="6093296"/>
            <a:ext cx="9144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 fact, they were only different stages in the formation and evolution of the middle reach of the Yellow River.</a:t>
            </a:r>
            <a:endParaRPr lang="zh-CN" altLang="en-US" sz="2000" dirty="0">
              <a:solidFill>
                <a:srgbClr val="000099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1" name="Picture 2" descr="C:\Users\Administrator\Desktop\logo.p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1438" y="71438"/>
            <a:ext cx="1857375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714480" y="2500306"/>
            <a:ext cx="6126215" cy="27860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64288" y="0"/>
            <a:ext cx="1872208" cy="517334"/>
          </a:xfrm>
          <a:prstGeom prst="rect">
            <a:avLst/>
          </a:prstGeom>
        </p:spPr>
      </p:pic>
      <p:grpSp>
        <p:nvGrpSpPr>
          <p:cNvPr id="12" name="组合 11"/>
          <p:cNvGrpSpPr/>
          <p:nvPr/>
        </p:nvGrpSpPr>
        <p:grpSpPr>
          <a:xfrm>
            <a:off x="7630633" y="2060848"/>
            <a:ext cx="1512168" cy="648072"/>
            <a:chOff x="7630633" y="2060848"/>
            <a:chExt cx="1512168" cy="648072"/>
          </a:xfrm>
        </p:grpSpPr>
        <p:sp>
          <p:nvSpPr>
            <p:cNvPr id="2" name="TextBox 1"/>
            <p:cNvSpPr txBox="1"/>
            <p:nvPr/>
          </p:nvSpPr>
          <p:spPr>
            <a:xfrm>
              <a:off x="7630633" y="2060848"/>
              <a:ext cx="151216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dirty="0" smtClean="0">
                  <a:solidFill>
                    <a:srgbClr val="00009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Broad valley</a:t>
              </a:r>
              <a:endParaRPr lang="zh-CN" altLang="en-US" sz="2000" dirty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cxnSp>
          <p:nvCxnSpPr>
            <p:cNvPr id="4" name="直接箭头连接符 3"/>
            <p:cNvCxnSpPr/>
            <p:nvPr/>
          </p:nvCxnSpPr>
          <p:spPr>
            <a:xfrm flipH="1">
              <a:off x="7812360" y="2420888"/>
              <a:ext cx="432048" cy="288032"/>
            </a:xfrm>
            <a:prstGeom prst="straightConnector1">
              <a:avLst/>
            </a:prstGeom>
            <a:ln>
              <a:solidFill>
                <a:srgbClr val="000099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组合 12"/>
          <p:cNvGrpSpPr/>
          <p:nvPr/>
        </p:nvGrpSpPr>
        <p:grpSpPr>
          <a:xfrm>
            <a:off x="5868144" y="3356992"/>
            <a:ext cx="2448272" cy="707886"/>
            <a:chOff x="5868144" y="3356992"/>
            <a:chExt cx="2448272" cy="707886"/>
          </a:xfrm>
        </p:grpSpPr>
        <p:sp>
          <p:nvSpPr>
            <p:cNvPr id="8" name="TextBox 7"/>
            <p:cNvSpPr txBox="1"/>
            <p:nvPr/>
          </p:nvSpPr>
          <p:spPr>
            <a:xfrm>
              <a:off x="6804248" y="3356992"/>
              <a:ext cx="151216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dirty="0" smtClean="0">
                  <a:solidFill>
                    <a:srgbClr val="00009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V shape valley</a:t>
              </a:r>
              <a:endParaRPr lang="zh-CN" altLang="en-US" sz="2000" dirty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cxnSp>
          <p:nvCxnSpPr>
            <p:cNvPr id="7" name="直接箭头连接符 6"/>
            <p:cNvCxnSpPr>
              <a:stCxn id="8" idx="1"/>
            </p:cNvCxnSpPr>
            <p:nvPr/>
          </p:nvCxnSpPr>
          <p:spPr>
            <a:xfrm flipH="1" flipV="1">
              <a:off x="5868144" y="3573016"/>
              <a:ext cx="936104" cy="137919"/>
            </a:xfrm>
            <a:prstGeom prst="straightConnector1">
              <a:avLst/>
            </a:prstGeom>
            <a:ln>
              <a:solidFill>
                <a:srgbClr val="000099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组合 13"/>
          <p:cNvGrpSpPr/>
          <p:nvPr/>
        </p:nvGrpSpPr>
        <p:grpSpPr>
          <a:xfrm>
            <a:off x="5724128" y="4437112"/>
            <a:ext cx="2232248" cy="400110"/>
            <a:chOff x="5724128" y="4437112"/>
            <a:chExt cx="2232248" cy="400110"/>
          </a:xfrm>
        </p:grpSpPr>
        <p:sp>
          <p:nvSpPr>
            <p:cNvPr id="9" name="TextBox 8"/>
            <p:cNvSpPr txBox="1"/>
            <p:nvPr/>
          </p:nvSpPr>
          <p:spPr>
            <a:xfrm>
              <a:off x="6228184" y="4437112"/>
              <a:ext cx="172819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dirty="0" smtClean="0">
                  <a:solidFill>
                    <a:srgbClr val="00009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Vertical valley</a:t>
              </a:r>
              <a:endParaRPr lang="zh-CN" altLang="en-US" sz="2000" dirty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cxnSp>
          <p:nvCxnSpPr>
            <p:cNvPr id="11" name="直接箭头连接符 10"/>
            <p:cNvCxnSpPr>
              <a:stCxn id="9" idx="1"/>
            </p:cNvCxnSpPr>
            <p:nvPr/>
          </p:nvCxnSpPr>
          <p:spPr>
            <a:xfrm flipH="1">
              <a:off x="5724128" y="4637167"/>
              <a:ext cx="504056" cy="87977"/>
            </a:xfrm>
            <a:prstGeom prst="straightConnector1">
              <a:avLst/>
            </a:prstGeom>
            <a:ln>
              <a:solidFill>
                <a:srgbClr val="000099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/>
          <p:cNvSpPr txBox="1"/>
          <p:nvPr/>
        </p:nvSpPr>
        <p:spPr>
          <a:xfrm>
            <a:off x="1691680" y="1700808"/>
            <a:ext cx="59046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dirty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Different opinions about the </a:t>
            </a:r>
            <a:r>
              <a:rPr lang="en-US" altLang="zh-CN" sz="2000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age </a:t>
            </a:r>
            <a:r>
              <a:rPr lang="en-US" altLang="zh-CN" sz="2000" dirty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of the river.</a:t>
            </a:r>
            <a:endParaRPr lang="zh-CN" altLang="en-US" sz="2000" dirty="0"/>
          </a:p>
        </p:txBody>
      </p:sp>
      <p:sp>
        <p:nvSpPr>
          <p:cNvPr id="21" name="TextBox 20"/>
          <p:cNvSpPr txBox="1"/>
          <p:nvPr/>
        </p:nvSpPr>
        <p:spPr>
          <a:xfrm>
            <a:off x="0" y="6519446"/>
            <a:ext cx="2699792" cy="338554"/>
          </a:xfrm>
          <a:prstGeom prst="rect">
            <a:avLst/>
          </a:prstGeom>
          <a:solidFill>
            <a:srgbClr val="DCE6F2">
              <a:alpha val="41176"/>
            </a:srgbClr>
          </a:solidFill>
        </p:spPr>
        <p:txBody>
          <a:bodyPr wrap="square" rtlCol="0">
            <a:spAutoFit/>
          </a:bodyPr>
          <a:lstStyle/>
          <a:p>
            <a:r>
              <a:rPr lang="en-US" altLang="zh-CN" sz="1600" dirty="0"/>
              <a:t> </a:t>
            </a:r>
            <a:r>
              <a:rPr lang="en-US" altLang="zh-CN" sz="1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© Authors. All rights </a:t>
            </a:r>
            <a:r>
              <a:rPr lang="en-US" altLang="zh-CN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reserved</a:t>
            </a:r>
            <a:endParaRPr lang="zh-CN" altLang="en-US" sz="16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1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1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Yellowrivermap.jpg"/>
          <p:cNvPicPr>
            <a:picLocks noChangeAspect="1"/>
          </p:cNvPicPr>
          <p:nvPr/>
        </p:nvPicPr>
        <p:blipFill>
          <a:blip r:embed="rId2" cstate="screen">
            <a:lum bright="-10000" contrast="2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6572" y="1034796"/>
            <a:ext cx="7610856" cy="4788408"/>
          </a:xfrm>
          <a:prstGeom prst="rect">
            <a:avLst/>
          </a:prstGeom>
        </p:spPr>
      </p:pic>
      <p:cxnSp>
        <p:nvCxnSpPr>
          <p:cNvPr id="4" name="直接连接符 3"/>
          <p:cNvCxnSpPr/>
          <p:nvPr/>
        </p:nvCxnSpPr>
        <p:spPr>
          <a:xfrm rot="16200000" flipH="1">
            <a:off x="3929058" y="2285992"/>
            <a:ext cx="357190" cy="214314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/>
          <p:nvPr/>
        </p:nvCxnSpPr>
        <p:spPr>
          <a:xfrm rot="16200000" flipH="1">
            <a:off x="5786446" y="4000504"/>
            <a:ext cx="357190" cy="214314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任意多边形 5"/>
          <p:cNvSpPr/>
          <p:nvPr/>
        </p:nvSpPr>
        <p:spPr>
          <a:xfrm>
            <a:off x="4096512" y="2090420"/>
            <a:ext cx="1862328" cy="2195068"/>
          </a:xfrm>
          <a:custGeom>
            <a:avLst/>
            <a:gdLst>
              <a:gd name="connsiteX0" fmla="*/ 0 w 1862328"/>
              <a:gd name="connsiteY0" fmla="*/ 271780 h 2195068"/>
              <a:gd name="connsiteX1" fmla="*/ 73152 w 1862328"/>
              <a:gd name="connsiteY1" fmla="*/ 171196 h 2195068"/>
              <a:gd name="connsiteX2" fmla="*/ 100584 w 1862328"/>
              <a:gd name="connsiteY2" fmla="*/ 82804 h 2195068"/>
              <a:gd name="connsiteX3" fmla="*/ 216408 w 1862328"/>
              <a:gd name="connsiteY3" fmla="*/ 12700 h 2195068"/>
              <a:gd name="connsiteX4" fmla="*/ 320040 w 1862328"/>
              <a:gd name="connsiteY4" fmla="*/ 6604 h 2195068"/>
              <a:gd name="connsiteX5" fmla="*/ 408432 w 1862328"/>
              <a:gd name="connsiteY5" fmla="*/ 21844 h 2195068"/>
              <a:gd name="connsiteX6" fmla="*/ 478536 w 1862328"/>
              <a:gd name="connsiteY6" fmla="*/ 88900 h 2195068"/>
              <a:gd name="connsiteX7" fmla="*/ 615696 w 1862328"/>
              <a:gd name="connsiteY7" fmla="*/ 107188 h 2195068"/>
              <a:gd name="connsiteX8" fmla="*/ 694944 w 1862328"/>
              <a:gd name="connsiteY8" fmla="*/ 113284 h 2195068"/>
              <a:gd name="connsiteX9" fmla="*/ 826008 w 1862328"/>
              <a:gd name="connsiteY9" fmla="*/ 104140 h 2195068"/>
              <a:gd name="connsiteX10" fmla="*/ 950976 w 1862328"/>
              <a:gd name="connsiteY10" fmla="*/ 177292 h 2195068"/>
              <a:gd name="connsiteX11" fmla="*/ 1045464 w 1862328"/>
              <a:gd name="connsiteY11" fmla="*/ 183388 h 2195068"/>
              <a:gd name="connsiteX12" fmla="*/ 1146048 w 1862328"/>
              <a:gd name="connsiteY12" fmla="*/ 280924 h 2195068"/>
              <a:gd name="connsiteX13" fmla="*/ 1139952 w 1862328"/>
              <a:gd name="connsiteY13" fmla="*/ 354076 h 2195068"/>
              <a:gd name="connsiteX14" fmla="*/ 1149096 w 1862328"/>
              <a:gd name="connsiteY14" fmla="*/ 451612 h 2195068"/>
              <a:gd name="connsiteX15" fmla="*/ 1078992 w 1862328"/>
              <a:gd name="connsiteY15" fmla="*/ 479044 h 2195068"/>
              <a:gd name="connsiteX16" fmla="*/ 1100328 w 1862328"/>
              <a:gd name="connsiteY16" fmla="*/ 558292 h 2195068"/>
              <a:gd name="connsiteX17" fmla="*/ 1072896 w 1862328"/>
              <a:gd name="connsiteY17" fmla="*/ 622300 h 2195068"/>
              <a:gd name="connsiteX18" fmla="*/ 1039368 w 1862328"/>
              <a:gd name="connsiteY18" fmla="*/ 744220 h 2195068"/>
              <a:gd name="connsiteX19" fmla="*/ 1033272 w 1862328"/>
              <a:gd name="connsiteY19" fmla="*/ 808228 h 2195068"/>
              <a:gd name="connsiteX20" fmla="*/ 954024 w 1862328"/>
              <a:gd name="connsiteY20" fmla="*/ 930148 h 2195068"/>
              <a:gd name="connsiteX21" fmla="*/ 969264 w 1862328"/>
              <a:gd name="connsiteY21" fmla="*/ 1015492 h 2195068"/>
              <a:gd name="connsiteX22" fmla="*/ 1030224 w 1862328"/>
              <a:gd name="connsiteY22" fmla="*/ 1091692 h 2195068"/>
              <a:gd name="connsiteX23" fmla="*/ 1024128 w 1862328"/>
              <a:gd name="connsiteY23" fmla="*/ 1158748 h 2195068"/>
              <a:gd name="connsiteX24" fmla="*/ 1005840 w 1862328"/>
              <a:gd name="connsiteY24" fmla="*/ 1201420 h 2195068"/>
              <a:gd name="connsiteX25" fmla="*/ 1005840 w 1862328"/>
              <a:gd name="connsiteY25" fmla="*/ 1231900 h 2195068"/>
              <a:gd name="connsiteX26" fmla="*/ 957072 w 1862328"/>
              <a:gd name="connsiteY26" fmla="*/ 1314196 h 2195068"/>
              <a:gd name="connsiteX27" fmla="*/ 960120 w 1862328"/>
              <a:gd name="connsiteY27" fmla="*/ 1463548 h 2195068"/>
              <a:gd name="connsiteX28" fmla="*/ 987552 w 1862328"/>
              <a:gd name="connsiteY28" fmla="*/ 1585468 h 2195068"/>
              <a:gd name="connsiteX29" fmla="*/ 978408 w 1862328"/>
              <a:gd name="connsiteY29" fmla="*/ 1634236 h 2195068"/>
              <a:gd name="connsiteX30" fmla="*/ 1018032 w 1862328"/>
              <a:gd name="connsiteY30" fmla="*/ 1750060 h 2195068"/>
              <a:gd name="connsiteX31" fmla="*/ 1030224 w 1862328"/>
              <a:gd name="connsiteY31" fmla="*/ 1829308 h 2195068"/>
              <a:gd name="connsiteX32" fmla="*/ 984504 w 1862328"/>
              <a:gd name="connsiteY32" fmla="*/ 1939036 h 2195068"/>
              <a:gd name="connsiteX33" fmla="*/ 954024 w 1862328"/>
              <a:gd name="connsiteY33" fmla="*/ 2060956 h 2195068"/>
              <a:gd name="connsiteX34" fmla="*/ 954024 w 1862328"/>
              <a:gd name="connsiteY34" fmla="*/ 2164588 h 2195068"/>
              <a:gd name="connsiteX35" fmla="*/ 1057656 w 1862328"/>
              <a:gd name="connsiteY35" fmla="*/ 2188972 h 2195068"/>
              <a:gd name="connsiteX36" fmla="*/ 1152144 w 1862328"/>
              <a:gd name="connsiteY36" fmla="*/ 2128012 h 2195068"/>
              <a:gd name="connsiteX37" fmla="*/ 1228344 w 1862328"/>
              <a:gd name="connsiteY37" fmla="*/ 2100580 h 2195068"/>
              <a:gd name="connsiteX38" fmla="*/ 1289304 w 1862328"/>
              <a:gd name="connsiteY38" fmla="*/ 2067052 h 2195068"/>
              <a:gd name="connsiteX39" fmla="*/ 1362456 w 1862328"/>
              <a:gd name="connsiteY39" fmla="*/ 1981708 h 2195068"/>
              <a:gd name="connsiteX40" fmla="*/ 1463040 w 1862328"/>
              <a:gd name="connsiteY40" fmla="*/ 2021332 h 2195068"/>
              <a:gd name="connsiteX41" fmla="*/ 1554480 w 1862328"/>
              <a:gd name="connsiteY41" fmla="*/ 2048764 h 2195068"/>
              <a:gd name="connsiteX42" fmla="*/ 1633728 w 1862328"/>
              <a:gd name="connsiteY42" fmla="*/ 2070100 h 2195068"/>
              <a:gd name="connsiteX43" fmla="*/ 1722120 w 1862328"/>
              <a:gd name="connsiteY43" fmla="*/ 2030476 h 2195068"/>
              <a:gd name="connsiteX44" fmla="*/ 1801368 w 1862328"/>
              <a:gd name="connsiteY44" fmla="*/ 1993900 h 2195068"/>
              <a:gd name="connsiteX45" fmla="*/ 1862328 w 1862328"/>
              <a:gd name="connsiteY45" fmla="*/ 2006092 h 219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862328" h="2195068">
                <a:moveTo>
                  <a:pt x="0" y="271780"/>
                </a:moveTo>
                <a:cubicBezTo>
                  <a:pt x="28194" y="237236"/>
                  <a:pt x="56388" y="202692"/>
                  <a:pt x="73152" y="171196"/>
                </a:cubicBezTo>
                <a:cubicBezTo>
                  <a:pt x="89916" y="139700"/>
                  <a:pt x="76708" y="109220"/>
                  <a:pt x="100584" y="82804"/>
                </a:cubicBezTo>
                <a:cubicBezTo>
                  <a:pt x="124460" y="56388"/>
                  <a:pt x="179832" y="25400"/>
                  <a:pt x="216408" y="12700"/>
                </a:cubicBezTo>
                <a:cubicBezTo>
                  <a:pt x="252984" y="0"/>
                  <a:pt x="288036" y="5080"/>
                  <a:pt x="320040" y="6604"/>
                </a:cubicBezTo>
                <a:cubicBezTo>
                  <a:pt x="352044" y="8128"/>
                  <a:pt x="382016" y="8128"/>
                  <a:pt x="408432" y="21844"/>
                </a:cubicBezTo>
                <a:cubicBezTo>
                  <a:pt x="434848" y="35560"/>
                  <a:pt x="443992" y="74676"/>
                  <a:pt x="478536" y="88900"/>
                </a:cubicBezTo>
                <a:cubicBezTo>
                  <a:pt x="513080" y="103124"/>
                  <a:pt x="579628" y="103124"/>
                  <a:pt x="615696" y="107188"/>
                </a:cubicBezTo>
                <a:cubicBezTo>
                  <a:pt x="651764" y="111252"/>
                  <a:pt x="659892" y="113792"/>
                  <a:pt x="694944" y="113284"/>
                </a:cubicBezTo>
                <a:cubicBezTo>
                  <a:pt x="729996" y="112776"/>
                  <a:pt x="783336" y="93472"/>
                  <a:pt x="826008" y="104140"/>
                </a:cubicBezTo>
                <a:cubicBezTo>
                  <a:pt x="868680" y="114808"/>
                  <a:pt x="914400" y="164084"/>
                  <a:pt x="950976" y="177292"/>
                </a:cubicBezTo>
                <a:cubicBezTo>
                  <a:pt x="987552" y="190500"/>
                  <a:pt x="1012952" y="166116"/>
                  <a:pt x="1045464" y="183388"/>
                </a:cubicBezTo>
                <a:cubicBezTo>
                  <a:pt x="1077976" y="200660"/>
                  <a:pt x="1130300" y="252476"/>
                  <a:pt x="1146048" y="280924"/>
                </a:cubicBezTo>
                <a:cubicBezTo>
                  <a:pt x="1161796" y="309372"/>
                  <a:pt x="1139444" y="325628"/>
                  <a:pt x="1139952" y="354076"/>
                </a:cubicBezTo>
                <a:cubicBezTo>
                  <a:pt x="1140460" y="382524"/>
                  <a:pt x="1159256" y="430784"/>
                  <a:pt x="1149096" y="451612"/>
                </a:cubicBezTo>
                <a:cubicBezTo>
                  <a:pt x="1138936" y="472440"/>
                  <a:pt x="1087120" y="461264"/>
                  <a:pt x="1078992" y="479044"/>
                </a:cubicBezTo>
                <a:cubicBezTo>
                  <a:pt x="1070864" y="496824"/>
                  <a:pt x="1101344" y="534416"/>
                  <a:pt x="1100328" y="558292"/>
                </a:cubicBezTo>
                <a:cubicBezTo>
                  <a:pt x="1099312" y="582168"/>
                  <a:pt x="1083056" y="591312"/>
                  <a:pt x="1072896" y="622300"/>
                </a:cubicBezTo>
                <a:cubicBezTo>
                  <a:pt x="1062736" y="653288"/>
                  <a:pt x="1045972" y="713232"/>
                  <a:pt x="1039368" y="744220"/>
                </a:cubicBezTo>
                <a:cubicBezTo>
                  <a:pt x="1032764" y="775208"/>
                  <a:pt x="1047496" y="777240"/>
                  <a:pt x="1033272" y="808228"/>
                </a:cubicBezTo>
                <a:cubicBezTo>
                  <a:pt x="1019048" y="839216"/>
                  <a:pt x="964692" y="895604"/>
                  <a:pt x="954024" y="930148"/>
                </a:cubicBezTo>
                <a:cubicBezTo>
                  <a:pt x="943356" y="964692"/>
                  <a:pt x="956564" y="988568"/>
                  <a:pt x="969264" y="1015492"/>
                </a:cubicBezTo>
                <a:cubicBezTo>
                  <a:pt x="981964" y="1042416"/>
                  <a:pt x="1021080" y="1067816"/>
                  <a:pt x="1030224" y="1091692"/>
                </a:cubicBezTo>
                <a:cubicBezTo>
                  <a:pt x="1039368" y="1115568"/>
                  <a:pt x="1028192" y="1140460"/>
                  <a:pt x="1024128" y="1158748"/>
                </a:cubicBezTo>
                <a:cubicBezTo>
                  <a:pt x="1020064" y="1177036"/>
                  <a:pt x="1008888" y="1189228"/>
                  <a:pt x="1005840" y="1201420"/>
                </a:cubicBezTo>
                <a:cubicBezTo>
                  <a:pt x="1002792" y="1213612"/>
                  <a:pt x="1013968" y="1213104"/>
                  <a:pt x="1005840" y="1231900"/>
                </a:cubicBezTo>
                <a:cubicBezTo>
                  <a:pt x="997712" y="1250696"/>
                  <a:pt x="964692" y="1275588"/>
                  <a:pt x="957072" y="1314196"/>
                </a:cubicBezTo>
                <a:cubicBezTo>
                  <a:pt x="949452" y="1352804"/>
                  <a:pt x="955040" y="1418336"/>
                  <a:pt x="960120" y="1463548"/>
                </a:cubicBezTo>
                <a:cubicBezTo>
                  <a:pt x="965200" y="1508760"/>
                  <a:pt x="984504" y="1557020"/>
                  <a:pt x="987552" y="1585468"/>
                </a:cubicBezTo>
                <a:cubicBezTo>
                  <a:pt x="990600" y="1613916"/>
                  <a:pt x="973328" y="1606804"/>
                  <a:pt x="978408" y="1634236"/>
                </a:cubicBezTo>
                <a:cubicBezTo>
                  <a:pt x="983488" y="1661668"/>
                  <a:pt x="1009396" y="1717548"/>
                  <a:pt x="1018032" y="1750060"/>
                </a:cubicBezTo>
                <a:cubicBezTo>
                  <a:pt x="1026668" y="1782572"/>
                  <a:pt x="1035812" y="1797812"/>
                  <a:pt x="1030224" y="1829308"/>
                </a:cubicBezTo>
                <a:cubicBezTo>
                  <a:pt x="1024636" y="1860804"/>
                  <a:pt x="997204" y="1900428"/>
                  <a:pt x="984504" y="1939036"/>
                </a:cubicBezTo>
                <a:cubicBezTo>
                  <a:pt x="971804" y="1977644"/>
                  <a:pt x="959104" y="2023364"/>
                  <a:pt x="954024" y="2060956"/>
                </a:cubicBezTo>
                <a:cubicBezTo>
                  <a:pt x="948944" y="2098548"/>
                  <a:pt x="936752" y="2143252"/>
                  <a:pt x="954024" y="2164588"/>
                </a:cubicBezTo>
                <a:cubicBezTo>
                  <a:pt x="971296" y="2185924"/>
                  <a:pt x="1024636" y="2195068"/>
                  <a:pt x="1057656" y="2188972"/>
                </a:cubicBezTo>
                <a:cubicBezTo>
                  <a:pt x="1090676" y="2182876"/>
                  <a:pt x="1123696" y="2142744"/>
                  <a:pt x="1152144" y="2128012"/>
                </a:cubicBezTo>
                <a:cubicBezTo>
                  <a:pt x="1180592" y="2113280"/>
                  <a:pt x="1205484" y="2110740"/>
                  <a:pt x="1228344" y="2100580"/>
                </a:cubicBezTo>
                <a:cubicBezTo>
                  <a:pt x="1251204" y="2090420"/>
                  <a:pt x="1266952" y="2086864"/>
                  <a:pt x="1289304" y="2067052"/>
                </a:cubicBezTo>
                <a:cubicBezTo>
                  <a:pt x="1311656" y="2047240"/>
                  <a:pt x="1333500" y="1989328"/>
                  <a:pt x="1362456" y="1981708"/>
                </a:cubicBezTo>
                <a:cubicBezTo>
                  <a:pt x="1391412" y="1974088"/>
                  <a:pt x="1431036" y="2010156"/>
                  <a:pt x="1463040" y="2021332"/>
                </a:cubicBezTo>
                <a:cubicBezTo>
                  <a:pt x="1495044" y="2032508"/>
                  <a:pt x="1526032" y="2040636"/>
                  <a:pt x="1554480" y="2048764"/>
                </a:cubicBezTo>
                <a:cubicBezTo>
                  <a:pt x="1582928" y="2056892"/>
                  <a:pt x="1605788" y="2073148"/>
                  <a:pt x="1633728" y="2070100"/>
                </a:cubicBezTo>
                <a:cubicBezTo>
                  <a:pt x="1661668" y="2067052"/>
                  <a:pt x="1722120" y="2030476"/>
                  <a:pt x="1722120" y="2030476"/>
                </a:cubicBezTo>
                <a:cubicBezTo>
                  <a:pt x="1750060" y="2017776"/>
                  <a:pt x="1778000" y="1997964"/>
                  <a:pt x="1801368" y="1993900"/>
                </a:cubicBezTo>
                <a:cubicBezTo>
                  <a:pt x="1824736" y="1989836"/>
                  <a:pt x="1843532" y="1997964"/>
                  <a:pt x="1862328" y="2006092"/>
                </a:cubicBezTo>
              </a:path>
            </a:pathLst>
          </a:custGeom>
          <a:ln w="571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TextBox 6"/>
          <p:cNvSpPr txBox="1"/>
          <p:nvPr/>
        </p:nvSpPr>
        <p:spPr>
          <a:xfrm>
            <a:off x="0" y="6072206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b="1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“</a:t>
            </a:r>
            <a:r>
              <a:rPr lang="en-US" altLang="zh-CN" sz="2800" b="1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</a:t>
            </a:r>
            <a:r>
              <a:rPr lang="en-US" altLang="zh-CN" b="1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” </a:t>
            </a:r>
            <a:r>
              <a:rPr lang="en-US" altLang="zh-CN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shape of the middle reach of the Yellow River </a:t>
            </a:r>
            <a:endParaRPr lang="zh-CN" altLang="en-US" dirty="0">
              <a:solidFill>
                <a:srgbClr val="000099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8" name="Picture 2" descr="C:\Users\Administrator\Desktop\logo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1438" y="71438"/>
            <a:ext cx="1857375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64288" y="0"/>
            <a:ext cx="1872208" cy="517334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0" y="6519446"/>
            <a:ext cx="2699792" cy="338554"/>
          </a:xfrm>
          <a:prstGeom prst="rect">
            <a:avLst/>
          </a:prstGeom>
          <a:solidFill>
            <a:srgbClr val="DCE6F2">
              <a:alpha val="41176"/>
            </a:srgbClr>
          </a:solidFill>
        </p:spPr>
        <p:txBody>
          <a:bodyPr wrap="square" rtlCol="0">
            <a:spAutoFit/>
          </a:bodyPr>
          <a:lstStyle/>
          <a:p>
            <a:r>
              <a:rPr lang="en-US" altLang="zh-CN" sz="1600" dirty="0"/>
              <a:t> </a:t>
            </a:r>
            <a:r>
              <a:rPr lang="en-US" altLang="zh-CN" sz="1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© Authors. All rights </a:t>
            </a:r>
            <a:r>
              <a:rPr lang="en-US" altLang="zh-CN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reserved</a:t>
            </a:r>
            <a:endParaRPr lang="zh-CN" altLang="en-US" sz="16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middle reach.jpg"/>
          <p:cNvPicPr>
            <a:picLocks noChangeAspect="1"/>
          </p:cNvPicPr>
          <p:nvPr/>
        </p:nvPicPr>
        <p:blipFill>
          <a:blip r:embed="rId2" cstate="screen">
            <a:lum bright="-20000" contrast="3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857232"/>
            <a:ext cx="9144000" cy="5109321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</p:pic>
      <p:sp>
        <p:nvSpPr>
          <p:cNvPr id="3" name="任意多边形 2"/>
          <p:cNvSpPr/>
          <p:nvPr/>
        </p:nvSpPr>
        <p:spPr>
          <a:xfrm>
            <a:off x="4631061" y="5282889"/>
            <a:ext cx="997517" cy="133350"/>
          </a:xfrm>
          <a:custGeom>
            <a:avLst/>
            <a:gdLst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317810 w 1360449"/>
              <a:gd name="connsiteY13" fmla="*/ 97573 h 150542"/>
              <a:gd name="connsiteX14" fmla="*/ 231388 w 1360449"/>
              <a:gd name="connsiteY14" fmla="*/ 136603 h 150542"/>
              <a:gd name="connsiteX15" fmla="*/ 170056 w 1360449"/>
              <a:gd name="connsiteY15" fmla="*/ 136603 h 150542"/>
              <a:gd name="connsiteX16" fmla="*/ 83634 w 1360449"/>
              <a:gd name="connsiteY16" fmla="*/ 122664 h 150542"/>
              <a:gd name="connsiteX17" fmla="*/ 0 w 1360449"/>
              <a:gd name="connsiteY17" fmla="*/ 150542 h 150542"/>
              <a:gd name="connsiteX0" fmla="*/ 1276815 w 1276815"/>
              <a:gd name="connsiteY0" fmla="*/ 0 h 143108"/>
              <a:gd name="connsiteX1" fmla="*/ 1212696 w 1276815"/>
              <a:gd name="connsiteY1" fmla="*/ 27878 h 143108"/>
              <a:gd name="connsiteX2" fmla="*/ 1201544 w 1276815"/>
              <a:gd name="connsiteY2" fmla="*/ 86422 h 143108"/>
              <a:gd name="connsiteX3" fmla="*/ 1070517 w 1276815"/>
              <a:gd name="connsiteY3" fmla="*/ 86422 h 143108"/>
              <a:gd name="connsiteX4" fmla="*/ 984096 w 1276815"/>
              <a:gd name="connsiteY4" fmla="*/ 94786 h 143108"/>
              <a:gd name="connsiteX5" fmla="*/ 900461 w 1276815"/>
              <a:gd name="connsiteY5" fmla="*/ 83634 h 143108"/>
              <a:gd name="connsiteX6" fmla="*/ 805676 w 1276815"/>
              <a:gd name="connsiteY6" fmla="*/ 58544 h 143108"/>
              <a:gd name="connsiteX7" fmla="*/ 705315 w 1276815"/>
              <a:gd name="connsiteY7" fmla="*/ 16727 h 143108"/>
              <a:gd name="connsiteX8" fmla="*/ 663498 w 1276815"/>
              <a:gd name="connsiteY8" fmla="*/ 11151 h 143108"/>
              <a:gd name="connsiteX9" fmla="*/ 596591 w 1276815"/>
              <a:gd name="connsiteY9" fmla="*/ 72483 h 143108"/>
              <a:gd name="connsiteX10" fmla="*/ 532471 w 1276815"/>
              <a:gd name="connsiteY10" fmla="*/ 131027 h 143108"/>
              <a:gd name="connsiteX11" fmla="*/ 429322 w 1276815"/>
              <a:gd name="connsiteY11" fmla="*/ 86422 h 143108"/>
              <a:gd name="connsiteX12" fmla="*/ 312235 w 1276815"/>
              <a:gd name="connsiteY12" fmla="*/ 55756 h 143108"/>
              <a:gd name="connsiteX13" fmla="*/ 234176 w 1276815"/>
              <a:gd name="connsiteY13" fmla="*/ 97573 h 143108"/>
              <a:gd name="connsiteX14" fmla="*/ 147754 w 1276815"/>
              <a:gd name="connsiteY14" fmla="*/ 136603 h 143108"/>
              <a:gd name="connsiteX15" fmla="*/ 86422 w 1276815"/>
              <a:gd name="connsiteY15" fmla="*/ 136603 h 143108"/>
              <a:gd name="connsiteX16" fmla="*/ 0 w 1276815"/>
              <a:gd name="connsiteY16" fmla="*/ 122664 h 143108"/>
              <a:gd name="connsiteX0" fmla="*/ 1190393 w 1190393"/>
              <a:gd name="connsiteY0" fmla="*/ 0 h 143108"/>
              <a:gd name="connsiteX1" fmla="*/ 1126274 w 1190393"/>
              <a:gd name="connsiteY1" fmla="*/ 27878 h 143108"/>
              <a:gd name="connsiteX2" fmla="*/ 1115122 w 1190393"/>
              <a:gd name="connsiteY2" fmla="*/ 86422 h 143108"/>
              <a:gd name="connsiteX3" fmla="*/ 984095 w 1190393"/>
              <a:gd name="connsiteY3" fmla="*/ 86422 h 143108"/>
              <a:gd name="connsiteX4" fmla="*/ 897674 w 1190393"/>
              <a:gd name="connsiteY4" fmla="*/ 94786 h 143108"/>
              <a:gd name="connsiteX5" fmla="*/ 814039 w 1190393"/>
              <a:gd name="connsiteY5" fmla="*/ 83634 h 143108"/>
              <a:gd name="connsiteX6" fmla="*/ 719254 w 1190393"/>
              <a:gd name="connsiteY6" fmla="*/ 58544 h 143108"/>
              <a:gd name="connsiteX7" fmla="*/ 618893 w 1190393"/>
              <a:gd name="connsiteY7" fmla="*/ 16727 h 143108"/>
              <a:gd name="connsiteX8" fmla="*/ 577076 w 1190393"/>
              <a:gd name="connsiteY8" fmla="*/ 11151 h 143108"/>
              <a:gd name="connsiteX9" fmla="*/ 510169 w 1190393"/>
              <a:gd name="connsiteY9" fmla="*/ 72483 h 143108"/>
              <a:gd name="connsiteX10" fmla="*/ 446049 w 1190393"/>
              <a:gd name="connsiteY10" fmla="*/ 131027 h 143108"/>
              <a:gd name="connsiteX11" fmla="*/ 342900 w 1190393"/>
              <a:gd name="connsiteY11" fmla="*/ 86422 h 143108"/>
              <a:gd name="connsiteX12" fmla="*/ 225813 w 1190393"/>
              <a:gd name="connsiteY12" fmla="*/ 55756 h 143108"/>
              <a:gd name="connsiteX13" fmla="*/ 147754 w 1190393"/>
              <a:gd name="connsiteY13" fmla="*/ 97573 h 143108"/>
              <a:gd name="connsiteX14" fmla="*/ 61332 w 1190393"/>
              <a:gd name="connsiteY14" fmla="*/ 136603 h 143108"/>
              <a:gd name="connsiteX15" fmla="*/ 0 w 1190393"/>
              <a:gd name="connsiteY15" fmla="*/ 136603 h 143108"/>
              <a:gd name="connsiteX0" fmla="*/ 1129061 w 1129061"/>
              <a:gd name="connsiteY0" fmla="*/ 0 h 136603"/>
              <a:gd name="connsiteX1" fmla="*/ 1064942 w 1129061"/>
              <a:gd name="connsiteY1" fmla="*/ 27878 h 136603"/>
              <a:gd name="connsiteX2" fmla="*/ 1053790 w 1129061"/>
              <a:gd name="connsiteY2" fmla="*/ 86422 h 136603"/>
              <a:gd name="connsiteX3" fmla="*/ 922763 w 1129061"/>
              <a:gd name="connsiteY3" fmla="*/ 86422 h 136603"/>
              <a:gd name="connsiteX4" fmla="*/ 836342 w 1129061"/>
              <a:gd name="connsiteY4" fmla="*/ 94786 h 136603"/>
              <a:gd name="connsiteX5" fmla="*/ 752707 w 1129061"/>
              <a:gd name="connsiteY5" fmla="*/ 83634 h 136603"/>
              <a:gd name="connsiteX6" fmla="*/ 657922 w 1129061"/>
              <a:gd name="connsiteY6" fmla="*/ 58544 h 136603"/>
              <a:gd name="connsiteX7" fmla="*/ 557561 w 1129061"/>
              <a:gd name="connsiteY7" fmla="*/ 16727 h 136603"/>
              <a:gd name="connsiteX8" fmla="*/ 515744 w 1129061"/>
              <a:gd name="connsiteY8" fmla="*/ 11151 h 136603"/>
              <a:gd name="connsiteX9" fmla="*/ 448837 w 1129061"/>
              <a:gd name="connsiteY9" fmla="*/ 72483 h 136603"/>
              <a:gd name="connsiteX10" fmla="*/ 384717 w 1129061"/>
              <a:gd name="connsiteY10" fmla="*/ 131027 h 136603"/>
              <a:gd name="connsiteX11" fmla="*/ 281568 w 1129061"/>
              <a:gd name="connsiteY11" fmla="*/ 86422 h 136603"/>
              <a:gd name="connsiteX12" fmla="*/ 164481 w 1129061"/>
              <a:gd name="connsiteY12" fmla="*/ 55756 h 136603"/>
              <a:gd name="connsiteX13" fmla="*/ 86422 w 1129061"/>
              <a:gd name="connsiteY13" fmla="*/ 97573 h 136603"/>
              <a:gd name="connsiteX14" fmla="*/ 0 w 1129061"/>
              <a:gd name="connsiteY14" fmla="*/ 136603 h 136603"/>
              <a:gd name="connsiteX0" fmla="*/ 1042639 w 1042639"/>
              <a:gd name="connsiteY0" fmla="*/ 0 h 133350"/>
              <a:gd name="connsiteX1" fmla="*/ 978520 w 1042639"/>
              <a:gd name="connsiteY1" fmla="*/ 27878 h 133350"/>
              <a:gd name="connsiteX2" fmla="*/ 967368 w 1042639"/>
              <a:gd name="connsiteY2" fmla="*/ 86422 h 133350"/>
              <a:gd name="connsiteX3" fmla="*/ 836341 w 1042639"/>
              <a:gd name="connsiteY3" fmla="*/ 86422 h 133350"/>
              <a:gd name="connsiteX4" fmla="*/ 749920 w 1042639"/>
              <a:gd name="connsiteY4" fmla="*/ 94786 h 133350"/>
              <a:gd name="connsiteX5" fmla="*/ 666285 w 1042639"/>
              <a:gd name="connsiteY5" fmla="*/ 83634 h 133350"/>
              <a:gd name="connsiteX6" fmla="*/ 571500 w 1042639"/>
              <a:gd name="connsiteY6" fmla="*/ 58544 h 133350"/>
              <a:gd name="connsiteX7" fmla="*/ 471139 w 1042639"/>
              <a:gd name="connsiteY7" fmla="*/ 16727 h 133350"/>
              <a:gd name="connsiteX8" fmla="*/ 429322 w 1042639"/>
              <a:gd name="connsiteY8" fmla="*/ 11151 h 133350"/>
              <a:gd name="connsiteX9" fmla="*/ 362415 w 1042639"/>
              <a:gd name="connsiteY9" fmla="*/ 72483 h 133350"/>
              <a:gd name="connsiteX10" fmla="*/ 298295 w 1042639"/>
              <a:gd name="connsiteY10" fmla="*/ 131027 h 133350"/>
              <a:gd name="connsiteX11" fmla="*/ 195146 w 1042639"/>
              <a:gd name="connsiteY11" fmla="*/ 86422 h 133350"/>
              <a:gd name="connsiteX12" fmla="*/ 78059 w 1042639"/>
              <a:gd name="connsiteY12" fmla="*/ 55756 h 133350"/>
              <a:gd name="connsiteX13" fmla="*/ 0 w 1042639"/>
              <a:gd name="connsiteY13" fmla="*/ 97573 h 133350"/>
              <a:gd name="connsiteX0" fmla="*/ 964580 w 964580"/>
              <a:gd name="connsiteY0" fmla="*/ 0 h 133350"/>
              <a:gd name="connsiteX1" fmla="*/ 900461 w 964580"/>
              <a:gd name="connsiteY1" fmla="*/ 27878 h 133350"/>
              <a:gd name="connsiteX2" fmla="*/ 889309 w 964580"/>
              <a:gd name="connsiteY2" fmla="*/ 86422 h 133350"/>
              <a:gd name="connsiteX3" fmla="*/ 758282 w 964580"/>
              <a:gd name="connsiteY3" fmla="*/ 86422 h 133350"/>
              <a:gd name="connsiteX4" fmla="*/ 671861 w 964580"/>
              <a:gd name="connsiteY4" fmla="*/ 94786 h 133350"/>
              <a:gd name="connsiteX5" fmla="*/ 588226 w 964580"/>
              <a:gd name="connsiteY5" fmla="*/ 83634 h 133350"/>
              <a:gd name="connsiteX6" fmla="*/ 493441 w 964580"/>
              <a:gd name="connsiteY6" fmla="*/ 58544 h 133350"/>
              <a:gd name="connsiteX7" fmla="*/ 393080 w 964580"/>
              <a:gd name="connsiteY7" fmla="*/ 16727 h 133350"/>
              <a:gd name="connsiteX8" fmla="*/ 351263 w 964580"/>
              <a:gd name="connsiteY8" fmla="*/ 11151 h 133350"/>
              <a:gd name="connsiteX9" fmla="*/ 284356 w 964580"/>
              <a:gd name="connsiteY9" fmla="*/ 72483 h 133350"/>
              <a:gd name="connsiteX10" fmla="*/ 220236 w 964580"/>
              <a:gd name="connsiteY10" fmla="*/ 131027 h 133350"/>
              <a:gd name="connsiteX11" fmla="*/ 117087 w 964580"/>
              <a:gd name="connsiteY11" fmla="*/ 86422 h 133350"/>
              <a:gd name="connsiteX12" fmla="*/ 0 w 964580"/>
              <a:gd name="connsiteY12" fmla="*/ 55756 h 133350"/>
              <a:gd name="connsiteX0" fmla="*/ 964580 w 964580"/>
              <a:gd name="connsiteY0" fmla="*/ 0 h 133350"/>
              <a:gd name="connsiteX1" fmla="*/ 900461 w 964580"/>
              <a:gd name="connsiteY1" fmla="*/ 27878 h 133350"/>
              <a:gd name="connsiteX2" fmla="*/ 889309 w 964580"/>
              <a:gd name="connsiteY2" fmla="*/ 86422 h 133350"/>
              <a:gd name="connsiteX3" fmla="*/ 758282 w 964580"/>
              <a:gd name="connsiteY3" fmla="*/ 86422 h 133350"/>
              <a:gd name="connsiteX4" fmla="*/ 671861 w 964580"/>
              <a:gd name="connsiteY4" fmla="*/ 94786 h 133350"/>
              <a:gd name="connsiteX5" fmla="*/ 588226 w 964580"/>
              <a:gd name="connsiteY5" fmla="*/ 83634 h 133350"/>
              <a:gd name="connsiteX6" fmla="*/ 493441 w 964580"/>
              <a:gd name="connsiteY6" fmla="*/ 58544 h 133350"/>
              <a:gd name="connsiteX7" fmla="*/ 393080 w 964580"/>
              <a:gd name="connsiteY7" fmla="*/ 16727 h 133350"/>
              <a:gd name="connsiteX8" fmla="*/ 351263 w 964580"/>
              <a:gd name="connsiteY8" fmla="*/ 11151 h 133350"/>
              <a:gd name="connsiteX9" fmla="*/ 284356 w 964580"/>
              <a:gd name="connsiteY9" fmla="*/ 72483 h 133350"/>
              <a:gd name="connsiteX10" fmla="*/ 220236 w 964580"/>
              <a:gd name="connsiteY10" fmla="*/ 131027 h 133350"/>
              <a:gd name="connsiteX11" fmla="*/ 117087 w 964580"/>
              <a:gd name="connsiteY11" fmla="*/ 86422 h 133350"/>
              <a:gd name="connsiteX12" fmla="*/ 0 w 964580"/>
              <a:gd name="connsiteY12" fmla="*/ 55756 h 133350"/>
              <a:gd name="connsiteX0" fmla="*/ 997517 w 997517"/>
              <a:gd name="connsiteY0" fmla="*/ 0 h 133350"/>
              <a:gd name="connsiteX1" fmla="*/ 933398 w 997517"/>
              <a:gd name="connsiteY1" fmla="*/ 27878 h 133350"/>
              <a:gd name="connsiteX2" fmla="*/ 922246 w 997517"/>
              <a:gd name="connsiteY2" fmla="*/ 86422 h 133350"/>
              <a:gd name="connsiteX3" fmla="*/ 791219 w 997517"/>
              <a:gd name="connsiteY3" fmla="*/ 86422 h 133350"/>
              <a:gd name="connsiteX4" fmla="*/ 704798 w 997517"/>
              <a:gd name="connsiteY4" fmla="*/ 94786 h 133350"/>
              <a:gd name="connsiteX5" fmla="*/ 621163 w 997517"/>
              <a:gd name="connsiteY5" fmla="*/ 83634 h 133350"/>
              <a:gd name="connsiteX6" fmla="*/ 526378 w 997517"/>
              <a:gd name="connsiteY6" fmla="*/ 58544 h 133350"/>
              <a:gd name="connsiteX7" fmla="*/ 426017 w 997517"/>
              <a:gd name="connsiteY7" fmla="*/ 16727 h 133350"/>
              <a:gd name="connsiteX8" fmla="*/ 384200 w 997517"/>
              <a:gd name="connsiteY8" fmla="*/ 11151 h 133350"/>
              <a:gd name="connsiteX9" fmla="*/ 317293 w 997517"/>
              <a:gd name="connsiteY9" fmla="*/ 72483 h 133350"/>
              <a:gd name="connsiteX10" fmla="*/ 253173 w 997517"/>
              <a:gd name="connsiteY10" fmla="*/ 131027 h 133350"/>
              <a:gd name="connsiteX11" fmla="*/ 150024 w 997517"/>
              <a:gd name="connsiteY11" fmla="*/ 86422 h 133350"/>
              <a:gd name="connsiteX12" fmla="*/ 0 w 997517"/>
              <a:gd name="connsiteY12" fmla="*/ 39951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97517" h="133350">
                <a:moveTo>
                  <a:pt x="997517" y="0"/>
                </a:moveTo>
                <a:cubicBezTo>
                  <a:pt x="971730" y="6737"/>
                  <a:pt x="945943" y="13474"/>
                  <a:pt x="933398" y="27878"/>
                </a:cubicBezTo>
                <a:cubicBezTo>
                  <a:pt x="920853" y="42282"/>
                  <a:pt x="945942" y="76665"/>
                  <a:pt x="922246" y="86422"/>
                </a:cubicBezTo>
                <a:cubicBezTo>
                  <a:pt x="898550" y="96179"/>
                  <a:pt x="827460" y="85028"/>
                  <a:pt x="791219" y="86422"/>
                </a:cubicBezTo>
                <a:cubicBezTo>
                  <a:pt x="754978" y="87816"/>
                  <a:pt x="733141" y="95251"/>
                  <a:pt x="704798" y="94786"/>
                </a:cubicBezTo>
                <a:cubicBezTo>
                  <a:pt x="676455" y="94321"/>
                  <a:pt x="650899" y="89674"/>
                  <a:pt x="621163" y="83634"/>
                </a:cubicBezTo>
                <a:cubicBezTo>
                  <a:pt x="591427" y="77594"/>
                  <a:pt x="558902" y="69695"/>
                  <a:pt x="526378" y="58544"/>
                </a:cubicBezTo>
                <a:cubicBezTo>
                  <a:pt x="493854" y="47393"/>
                  <a:pt x="449713" y="24626"/>
                  <a:pt x="426017" y="16727"/>
                </a:cubicBezTo>
                <a:cubicBezTo>
                  <a:pt x="402321" y="8828"/>
                  <a:pt x="402321" y="1858"/>
                  <a:pt x="384200" y="11151"/>
                </a:cubicBezTo>
                <a:cubicBezTo>
                  <a:pt x="366079" y="20444"/>
                  <a:pt x="317293" y="72483"/>
                  <a:pt x="317293" y="72483"/>
                </a:cubicBezTo>
                <a:cubicBezTo>
                  <a:pt x="295455" y="92462"/>
                  <a:pt x="281051" y="128704"/>
                  <a:pt x="253173" y="131027"/>
                </a:cubicBezTo>
                <a:cubicBezTo>
                  <a:pt x="225295" y="133350"/>
                  <a:pt x="192219" y="101601"/>
                  <a:pt x="150024" y="86422"/>
                </a:cubicBezTo>
                <a:cubicBezTo>
                  <a:pt x="107829" y="71243"/>
                  <a:pt x="32524" y="38093"/>
                  <a:pt x="0" y="39951"/>
                </a:cubicBez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任意多边形 4"/>
          <p:cNvSpPr/>
          <p:nvPr/>
        </p:nvSpPr>
        <p:spPr>
          <a:xfrm>
            <a:off x="3930461" y="1493856"/>
            <a:ext cx="622826" cy="3272588"/>
          </a:xfrm>
          <a:custGeom>
            <a:avLst/>
            <a:gdLst>
              <a:gd name="connsiteX0" fmla="*/ 115694 w 419565"/>
              <a:gd name="connsiteY0" fmla="*/ 2486722 h 2486722"/>
              <a:gd name="connsiteX1" fmla="*/ 82241 w 419565"/>
              <a:gd name="connsiteY1" fmla="*/ 2341756 h 2486722"/>
              <a:gd name="connsiteX2" fmla="*/ 68302 w 419565"/>
              <a:gd name="connsiteY2" fmla="*/ 2263698 h 2486722"/>
              <a:gd name="connsiteX3" fmla="*/ 26485 w 419565"/>
              <a:gd name="connsiteY3" fmla="*/ 2194003 h 2486722"/>
              <a:gd name="connsiteX4" fmla="*/ 40424 w 419565"/>
              <a:gd name="connsiteY4" fmla="*/ 2074127 h 2486722"/>
              <a:gd name="connsiteX5" fmla="*/ 45999 w 419565"/>
              <a:gd name="connsiteY5" fmla="*/ 1976554 h 2486722"/>
              <a:gd name="connsiteX6" fmla="*/ 54363 w 419565"/>
              <a:gd name="connsiteY6" fmla="*/ 1915222 h 2486722"/>
              <a:gd name="connsiteX7" fmla="*/ 54363 w 419565"/>
              <a:gd name="connsiteY7" fmla="*/ 1834376 h 2486722"/>
              <a:gd name="connsiteX8" fmla="*/ 4182 w 419565"/>
              <a:gd name="connsiteY8" fmla="*/ 1764681 h 2486722"/>
              <a:gd name="connsiteX9" fmla="*/ 29272 w 419565"/>
              <a:gd name="connsiteY9" fmla="*/ 1731227 h 2486722"/>
              <a:gd name="connsiteX10" fmla="*/ 6970 w 419565"/>
              <a:gd name="connsiteY10" fmla="*/ 1686622 h 2486722"/>
              <a:gd name="connsiteX11" fmla="*/ 18121 w 419565"/>
              <a:gd name="connsiteY11" fmla="*/ 1644805 h 2486722"/>
              <a:gd name="connsiteX12" fmla="*/ 9758 w 419565"/>
              <a:gd name="connsiteY12" fmla="*/ 1625290 h 2486722"/>
              <a:gd name="connsiteX13" fmla="*/ 18121 w 419565"/>
              <a:gd name="connsiteY13" fmla="*/ 1563959 h 2486722"/>
              <a:gd name="connsiteX14" fmla="*/ 4182 w 419565"/>
              <a:gd name="connsiteY14" fmla="*/ 1536081 h 2486722"/>
              <a:gd name="connsiteX15" fmla="*/ 32060 w 419565"/>
              <a:gd name="connsiteY15" fmla="*/ 1499839 h 2486722"/>
              <a:gd name="connsiteX16" fmla="*/ 112906 w 419565"/>
              <a:gd name="connsiteY16" fmla="*/ 1396690 h 2486722"/>
              <a:gd name="connsiteX17" fmla="*/ 163087 w 419565"/>
              <a:gd name="connsiteY17" fmla="*/ 1290754 h 2486722"/>
              <a:gd name="connsiteX18" fmla="*/ 213267 w 419565"/>
              <a:gd name="connsiteY18" fmla="*/ 1193181 h 2486722"/>
              <a:gd name="connsiteX19" fmla="*/ 229994 w 419565"/>
              <a:gd name="connsiteY19" fmla="*/ 1117910 h 2486722"/>
              <a:gd name="connsiteX20" fmla="*/ 185389 w 419565"/>
              <a:gd name="connsiteY20" fmla="*/ 1053790 h 2486722"/>
              <a:gd name="connsiteX21" fmla="*/ 235570 w 419565"/>
              <a:gd name="connsiteY21" fmla="*/ 1048215 h 2486722"/>
              <a:gd name="connsiteX22" fmla="*/ 160299 w 419565"/>
              <a:gd name="connsiteY22" fmla="*/ 1009186 h 2486722"/>
              <a:gd name="connsiteX23" fmla="*/ 221631 w 419565"/>
              <a:gd name="connsiteY23" fmla="*/ 981308 h 2486722"/>
              <a:gd name="connsiteX24" fmla="*/ 149148 w 419565"/>
              <a:gd name="connsiteY24" fmla="*/ 931127 h 2486722"/>
              <a:gd name="connsiteX25" fmla="*/ 112906 w 419565"/>
              <a:gd name="connsiteY25" fmla="*/ 861432 h 2486722"/>
              <a:gd name="connsiteX26" fmla="*/ 87816 w 419565"/>
              <a:gd name="connsiteY26" fmla="*/ 825190 h 2486722"/>
              <a:gd name="connsiteX27" fmla="*/ 54363 w 419565"/>
              <a:gd name="connsiteY27" fmla="*/ 761071 h 2486722"/>
              <a:gd name="connsiteX28" fmla="*/ 68302 w 419565"/>
              <a:gd name="connsiteY28" fmla="*/ 724829 h 2486722"/>
              <a:gd name="connsiteX29" fmla="*/ 71089 w 419565"/>
              <a:gd name="connsiteY29" fmla="*/ 663498 h 2486722"/>
              <a:gd name="connsiteX30" fmla="*/ 96180 w 419565"/>
              <a:gd name="connsiteY30" fmla="*/ 655134 h 2486722"/>
              <a:gd name="connsiteX31" fmla="*/ 115694 w 419565"/>
              <a:gd name="connsiteY31" fmla="*/ 585439 h 2486722"/>
              <a:gd name="connsiteX32" fmla="*/ 160299 w 419565"/>
              <a:gd name="connsiteY32" fmla="*/ 582651 h 2486722"/>
              <a:gd name="connsiteX33" fmla="*/ 199328 w 419565"/>
              <a:gd name="connsiteY33" fmla="*/ 543622 h 2486722"/>
              <a:gd name="connsiteX34" fmla="*/ 216055 w 419565"/>
              <a:gd name="connsiteY34" fmla="*/ 493442 h 2486722"/>
              <a:gd name="connsiteX35" fmla="*/ 238358 w 419565"/>
              <a:gd name="connsiteY35" fmla="*/ 465564 h 2486722"/>
              <a:gd name="connsiteX36" fmla="*/ 269024 w 419565"/>
              <a:gd name="connsiteY36" fmla="*/ 471139 h 2486722"/>
              <a:gd name="connsiteX37" fmla="*/ 280175 w 419565"/>
              <a:gd name="connsiteY37" fmla="*/ 446049 h 2486722"/>
              <a:gd name="connsiteX38" fmla="*/ 302477 w 419565"/>
              <a:gd name="connsiteY38" fmla="*/ 412595 h 2486722"/>
              <a:gd name="connsiteX39" fmla="*/ 285750 w 419565"/>
              <a:gd name="connsiteY39" fmla="*/ 354051 h 2486722"/>
              <a:gd name="connsiteX40" fmla="*/ 299689 w 419565"/>
              <a:gd name="connsiteY40" fmla="*/ 298295 h 2486722"/>
              <a:gd name="connsiteX41" fmla="*/ 324780 w 419565"/>
              <a:gd name="connsiteY41" fmla="*/ 236964 h 2486722"/>
              <a:gd name="connsiteX42" fmla="*/ 349870 w 419565"/>
              <a:gd name="connsiteY42" fmla="*/ 164481 h 2486722"/>
              <a:gd name="connsiteX43" fmla="*/ 355445 w 419565"/>
              <a:gd name="connsiteY43" fmla="*/ 105937 h 2486722"/>
              <a:gd name="connsiteX44" fmla="*/ 355445 w 419565"/>
              <a:gd name="connsiteY44" fmla="*/ 69695 h 2486722"/>
              <a:gd name="connsiteX45" fmla="*/ 419565 w 419565"/>
              <a:gd name="connsiteY45" fmla="*/ 0 h 2486722"/>
              <a:gd name="connsiteX46" fmla="*/ 419565 w 419565"/>
              <a:gd name="connsiteY46" fmla="*/ 0 h 2486722"/>
              <a:gd name="connsiteX0" fmla="*/ 115694 w 562409"/>
              <a:gd name="connsiteY0" fmla="*/ 3201126 h 3201126"/>
              <a:gd name="connsiteX1" fmla="*/ 82241 w 562409"/>
              <a:gd name="connsiteY1" fmla="*/ 3056160 h 3201126"/>
              <a:gd name="connsiteX2" fmla="*/ 68302 w 562409"/>
              <a:gd name="connsiteY2" fmla="*/ 2978102 h 3201126"/>
              <a:gd name="connsiteX3" fmla="*/ 26485 w 562409"/>
              <a:gd name="connsiteY3" fmla="*/ 2908407 h 3201126"/>
              <a:gd name="connsiteX4" fmla="*/ 40424 w 562409"/>
              <a:gd name="connsiteY4" fmla="*/ 2788531 h 3201126"/>
              <a:gd name="connsiteX5" fmla="*/ 45999 w 562409"/>
              <a:gd name="connsiteY5" fmla="*/ 2690958 h 3201126"/>
              <a:gd name="connsiteX6" fmla="*/ 54363 w 562409"/>
              <a:gd name="connsiteY6" fmla="*/ 2629626 h 3201126"/>
              <a:gd name="connsiteX7" fmla="*/ 54363 w 562409"/>
              <a:gd name="connsiteY7" fmla="*/ 2548780 h 3201126"/>
              <a:gd name="connsiteX8" fmla="*/ 4182 w 562409"/>
              <a:gd name="connsiteY8" fmla="*/ 2479085 h 3201126"/>
              <a:gd name="connsiteX9" fmla="*/ 29272 w 562409"/>
              <a:gd name="connsiteY9" fmla="*/ 2445631 h 3201126"/>
              <a:gd name="connsiteX10" fmla="*/ 6970 w 562409"/>
              <a:gd name="connsiteY10" fmla="*/ 2401026 h 3201126"/>
              <a:gd name="connsiteX11" fmla="*/ 18121 w 562409"/>
              <a:gd name="connsiteY11" fmla="*/ 2359209 h 3201126"/>
              <a:gd name="connsiteX12" fmla="*/ 9758 w 562409"/>
              <a:gd name="connsiteY12" fmla="*/ 2339694 h 3201126"/>
              <a:gd name="connsiteX13" fmla="*/ 18121 w 562409"/>
              <a:gd name="connsiteY13" fmla="*/ 2278363 h 3201126"/>
              <a:gd name="connsiteX14" fmla="*/ 4182 w 562409"/>
              <a:gd name="connsiteY14" fmla="*/ 2250485 h 3201126"/>
              <a:gd name="connsiteX15" fmla="*/ 32060 w 562409"/>
              <a:gd name="connsiteY15" fmla="*/ 2214243 h 3201126"/>
              <a:gd name="connsiteX16" fmla="*/ 112906 w 562409"/>
              <a:gd name="connsiteY16" fmla="*/ 2111094 h 3201126"/>
              <a:gd name="connsiteX17" fmla="*/ 163087 w 562409"/>
              <a:gd name="connsiteY17" fmla="*/ 2005158 h 3201126"/>
              <a:gd name="connsiteX18" fmla="*/ 213267 w 562409"/>
              <a:gd name="connsiteY18" fmla="*/ 1907585 h 3201126"/>
              <a:gd name="connsiteX19" fmla="*/ 229994 w 562409"/>
              <a:gd name="connsiteY19" fmla="*/ 1832314 h 3201126"/>
              <a:gd name="connsiteX20" fmla="*/ 185389 w 562409"/>
              <a:gd name="connsiteY20" fmla="*/ 1768194 h 3201126"/>
              <a:gd name="connsiteX21" fmla="*/ 235570 w 562409"/>
              <a:gd name="connsiteY21" fmla="*/ 1762619 h 3201126"/>
              <a:gd name="connsiteX22" fmla="*/ 160299 w 562409"/>
              <a:gd name="connsiteY22" fmla="*/ 1723590 h 3201126"/>
              <a:gd name="connsiteX23" fmla="*/ 221631 w 562409"/>
              <a:gd name="connsiteY23" fmla="*/ 1695712 h 3201126"/>
              <a:gd name="connsiteX24" fmla="*/ 149148 w 562409"/>
              <a:gd name="connsiteY24" fmla="*/ 1645531 h 3201126"/>
              <a:gd name="connsiteX25" fmla="*/ 112906 w 562409"/>
              <a:gd name="connsiteY25" fmla="*/ 1575836 h 3201126"/>
              <a:gd name="connsiteX26" fmla="*/ 87816 w 562409"/>
              <a:gd name="connsiteY26" fmla="*/ 1539594 h 3201126"/>
              <a:gd name="connsiteX27" fmla="*/ 54363 w 562409"/>
              <a:gd name="connsiteY27" fmla="*/ 1475475 h 3201126"/>
              <a:gd name="connsiteX28" fmla="*/ 68302 w 562409"/>
              <a:gd name="connsiteY28" fmla="*/ 1439233 h 3201126"/>
              <a:gd name="connsiteX29" fmla="*/ 71089 w 562409"/>
              <a:gd name="connsiteY29" fmla="*/ 1377902 h 3201126"/>
              <a:gd name="connsiteX30" fmla="*/ 96180 w 562409"/>
              <a:gd name="connsiteY30" fmla="*/ 1369538 h 3201126"/>
              <a:gd name="connsiteX31" fmla="*/ 115694 w 562409"/>
              <a:gd name="connsiteY31" fmla="*/ 1299843 h 3201126"/>
              <a:gd name="connsiteX32" fmla="*/ 160299 w 562409"/>
              <a:gd name="connsiteY32" fmla="*/ 1297055 h 3201126"/>
              <a:gd name="connsiteX33" fmla="*/ 199328 w 562409"/>
              <a:gd name="connsiteY33" fmla="*/ 1258026 h 3201126"/>
              <a:gd name="connsiteX34" fmla="*/ 216055 w 562409"/>
              <a:gd name="connsiteY34" fmla="*/ 1207846 h 3201126"/>
              <a:gd name="connsiteX35" fmla="*/ 238358 w 562409"/>
              <a:gd name="connsiteY35" fmla="*/ 1179968 h 3201126"/>
              <a:gd name="connsiteX36" fmla="*/ 269024 w 562409"/>
              <a:gd name="connsiteY36" fmla="*/ 1185543 h 3201126"/>
              <a:gd name="connsiteX37" fmla="*/ 280175 w 562409"/>
              <a:gd name="connsiteY37" fmla="*/ 1160453 h 3201126"/>
              <a:gd name="connsiteX38" fmla="*/ 302477 w 562409"/>
              <a:gd name="connsiteY38" fmla="*/ 1126999 h 3201126"/>
              <a:gd name="connsiteX39" fmla="*/ 285750 w 562409"/>
              <a:gd name="connsiteY39" fmla="*/ 1068455 h 3201126"/>
              <a:gd name="connsiteX40" fmla="*/ 299689 w 562409"/>
              <a:gd name="connsiteY40" fmla="*/ 1012699 h 3201126"/>
              <a:gd name="connsiteX41" fmla="*/ 324780 w 562409"/>
              <a:gd name="connsiteY41" fmla="*/ 951368 h 3201126"/>
              <a:gd name="connsiteX42" fmla="*/ 349870 w 562409"/>
              <a:gd name="connsiteY42" fmla="*/ 878885 h 3201126"/>
              <a:gd name="connsiteX43" fmla="*/ 355445 w 562409"/>
              <a:gd name="connsiteY43" fmla="*/ 820341 h 3201126"/>
              <a:gd name="connsiteX44" fmla="*/ 355445 w 562409"/>
              <a:gd name="connsiteY44" fmla="*/ 784099 h 3201126"/>
              <a:gd name="connsiteX45" fmla="*/ 419565 w 562409"/>
              <a:gd name="connsiteY45" fmla="*/ 714404 h 3201126"/>
              <a:gd name="connsiteX46" fmla="*/ 562409 w 562409"/>
              <a:gd name="connsiteY46" fmla="*/ 0 h 3201126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562409 w 562409"/>
              <a:gd name="connsiteY46" fmla="*/ 0 h 3272588"/>
              <a:gd name="connsiteX0" fmla="*/ 115694 w 567437"/>
              <a:gd name="connsiteY0" fmla="*/ 3289458 h 3289458"/>
              <a:gd name="connsiteX1" fmla="*/ 82241 w 567437"/>
              <a:gd name="connsiteY1" fmla="*/ 3144492 h 3289458"/>
              <a:gd name="connsiteX2" fmla="*/ 68302 w 567437"/>
              <a:gd name="connsiteY2" fmla="*/ 3066434 h 3289458"/>
              <a:gd name="connsiteX3" fmla="*/ 26485 w 567437"/>
              <a:gd name="connsiteY3" fmla="*/ 2996739 h 3289458"/>
              <a:gd name="connsiteX4" fmla="*/ 40424 w 567437"/>
              <a:gd name="connsiteY4" fmla="*/ 2876863 h 3289458"/>
              <a:gd name="connsiteX5" fmla="*/ 45999 w 567437"/>
              <a:gd name="connsiteY5" fmla="*/ 2779290 h 3289458"/>
              <a:gd name="connsiteX6" fmla="*/ 54363 w 567437"/>
              <a:gd name="connsiteY6" fmla="*/ 2717958 h 3289458"/>
              <a:gd name="connsiteX7" fmla="*/ 54363 w 567437"/>
              <a:gd name="connsiteY7" fmla="*/ 2637112 h 3289458"/>
              <a:gd name="connsiteX8" fmla="*/ 4182 w 567437"/>
              <a:gd name="connsiteY8" fmla="*/ 2567417 h 3289458"/>
              <a:gd name="connsiteX9" fmla="*/ 29272 w 567437"/>
              <a:gd name="connsiteY9" fmla="*/ 2533963 h 3289458"/>
              <a:gd name="connsiteX10" fmla="*/ 6970 w 567437"/>
              <a:gd name="connsiteY10" fmla="*/ 2489358 h 3289458"/>
              <a:gd name="connsiteX11" fmla="*/ 18121 w 567437"/>
              <a:gd name="connsiteY11" fmla="*/ 2447541 h 3289458"/>
              <a:gd name="connsiteX12" fmla="*/ 9758 w 567437"/>
              <a:gd name="connsiteY12" fmla="*/ 2428026 h 3289458"/>
              <a:gd name="connsiteX13" fmla="*/ 18121 w 567437"/>
              <a:gd name="connsiteY13" fmla="*/ 2366695 h 3289458"/>
              <a:gd name="connsiteX14" fmla="*/ 4182 w 567437"/>
              <a:gd name="connsiteY14" fmla="*/ 2338817 h 3289458"/>
              <a:gd name="connsiteX15" fmla="*/ 32060 w 567437"/>
              <a:gd name="connsiteY15" fmla="*/ 2302575 h 3289458"/>
              <a:gd name="connsiteX16" fmla="*/ 112906 w 567437"/>
              <a:gd name="connsiteY16" fmla="*/ 2199426 h 3289458"/>
              <a:gd name="connsiteX17" fmla="*/ 163087 w 567437"/>
              <a:gd name="connsiteY17" fmla="*/ 2093490 h 3289458"/>
              <a:gd name="connsiteX18" fmla="*/ 213267 w 567437"/>
              <a:gd name="connsiteY18" fmla="*/ 1995917 h 3289458"/>
              <a:gd name="connsiteX19" fmla="*/ 229994 w 567437"/>
              <a:gd name="connsiteY19" fmla="*/ 1920646 h 3289458"/>
              <a:gd name="connsiteX20" fmla="*/ 185389 w 567437"/>
              <a:gd name="connsiteY20" fmla="*/ 1856526 h 3289458"/>
              <a:gd name="connsiteX21" fmla="*/ 235570 w 567437"/>
              <a:gd name="connsiteY21" fmla="*/ 1850951 h 3289458"/>
              <a:gd name="connsiteX22" fmla="*/ 160299 w 567437"/>
              <a:gd name="connsiteY22" fmla="*/ 1811922 h 3289458"/>
              <a:gd name="connsiteX23" fmla="*/ 221631 w 567437"/>
              <a:gd name="connsiteY23" fmla="*/ 1784044 h 3289458"/>
              <a:gd name="connsiteX24" fmla="*/ 149148 w 567437"/>
              <a:gd name="connsiteY24" fmla="*/ 1733863 h 3289458"/>
              <a:gd name="connsiteX25" fmla="*/ 112906 w 567437"/>
              <a:gd name="connsiteY25" fmla="*/ 1664168 h 3289458"/>
              <a:gd name="connsiteX26" fmla="*/ 87816 w 567437"/>
              <a:gd name="connsiteY26" fmla="*/ 1627926 h 3289458"/>
              <a:gd name="connsiteX27" fmla="*/ 54363 w 567437"/>
              <a:gd name="connsiteY27" fmla="*/ 1563807 h 3289458"/>
              <a:gd name="connsiteX28" fmla="*/ 68302 w 567437"/>
              <a:gd name="connsiteY28" fmla="*/ 1527565 h 3289458"/>
              <a:gd name="connsiteX29" fmla="*/ 71089 w 567437"/>
              <a:gd name="connsiteY29" fmla="*/ 1466234 h 3289458"/>
              <a:gd name="connsiteX30" fmla="*/ 96180 w 567437"/>
              <a:gd name="connsiteY30" fmla="*/ 1457870 h 3289458"/>
              <a:gd name="connsiteX31" fmla="*/ 115694 w 567437"/>
              <a:gd name="connsiteY31" fmla="*/ 1388175 h 3289458"/>
              <a:gd name="connsiteX32" fmla="*/ 160299 w 567437"/>
              <a:gd name="connsiteY32" fmla="*/ 1385387 h 3289458"/>
              <a:gd name="connsiteX33" fmla="*/ 199328 w 567437"/>
              <a:gd name="connsiteY33" fmla="*/ 1346358 h 3289458"/>
              <a:gd name="connsiteX34" fmla="*/ 216055 w 567437"/>
              <a:gd name="connsiteY34" fmla="*/ 1296178 h 3289458"/>
              <a:gd name="connsiteX35" fmla="*/ 238358 w 567437"/>
              <a:gd name="connsiteY35" fmla="*/ 1268300 h 3289458"/>
              <a:gd name="connsiteX36" fmla="*/ 269024 w 567437"/>
              <a:gd name="connsiteY36" fmla="*/ 1273875 h 3289458"/>
              <a:gd name="connsiteX37" fmla="*/ 280175 w 567437"/>
              <a:gd name="connsiteY37" fmla="*/ 1248785 h 3289458"/>
              <a:gd name="connsiteX38" fmla="*/ 302477 w 567437"/>
              <a:gd name="connsiteY38" fmla="*/ 1215331 h 3289458"/>
              <a:gd name="connsiteX39" fmla="*/ 285750 w 567437"/>
              <a:gd name="connsiteY39" fmla="*/ 1156787 h 3289458"/>
              <a:gd name="connsiteX40" fmla="*/ 299689 w 567437"/>
              <a:gd name="connsiteY40" fmla="*/ 1101031 h 3289458"/>
              <a:gd name="connsiteX41" fmla="*/ 324780 w 567437"/>
              <a:gd name="connsiteY41" fmla="*/ 1039700 h 3289458"/>
              <a:gd name="connsiteX42" fmla="*/ 349870 w 567437"/>
              <a:gd name="connsiteY42" fmla="*/ 967217 h 3289458"/>
              <a:gd name="connsiteX43" fmla="*/ 355445 w 567437"/>
              <a:gd name="connsiteY43" fmla="*/ 908673 h 3289458"/>
              <a:gd name="connsiteX44" fmla="*/ 355445 w 567437"/>
              <a:gd name="connsiteY44" fmla="*/ 872431 h 3289458"/>
              <a:gd name="connsiteX45" fmla="*/ 419565 w 567437"/>
              <a:gd name="connsiteY45" fmla="*/ 802736 h 3289458"/>
              <a:gd name="connsiteX46" fmla="*/ 543630 w 567437"/>
              <a:gd name="connsiteY46" fmla="*/ 130978 h 3289458"/>
              <a:gd name="connsiteX47" fmla="*/ 562409 w 567437"/>
              <a:gd name="connsiteY47" fmla="*/ 16870 h 328945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47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23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88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64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543630 w 562409"/>
              <a:gd name="connsiteY48" fmla="*/ 114108 h 3272588"/>
              <a:gd name="connsiteX49" fmla="*/ 543630 w 562409"/>
              <a:gd name="connsiteY49" fmla="*/ 112242 h 3272588"/>
              <a:gd name="connsiteX50" fmla="*/ 562409 w 562409"/>
              <a:gd name="connsiteY50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543630 w 562409"/>
              <a:gd name="connsiteY49" fmla="*/ 114108 h 3272588"/>
              <a:gd name="connsiteX50" fmla="*/ 543630 w 562409"/>
              <a:gd name="connsiteY50" fmla="*/ 112242 h 3272588"/>
              <a:gd name="connsiteX51" fmla="*/ 562409 w 562409"/>
              <a:gd name="connsiteY51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543630 w 562409"/>
              <a:gd name="connsiteY50" fmla="*/ 114108 h 3272588"/>
              <a:gd name="connsiteX51" fmla="*/ 543630 w 562409"/>
              <a:gd name="connsiteY51" fmla="*/ 112242 h 3272588"/>
              <a:gd name="connsiteX52" fmla="*/ 562409 w 562409"/>
              <a:gd name="connsiteY52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74585 w 562409"/>
              <a:gd name="connsiteY50" fmla="*/ 504127 h 3272588"/>
              <a:gd name="connsiteX51" fmla="*/ 543630 w 562409"/>
              <a:gd name="connsiteY51" fmla="*/ 114108 h 3272588"/>
              <a:gd name="connsiteX52" fmla="*/ 543630 w 562409"/>
              <a:gd name="connsiteY52" fmla="*/ 112242 h 3272588"/>
              <a:gd name="connsiteX53" fmla="*/ 562409 w 562409"/>
              <a:gd name="connsiteY53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43630 w 562409"/>
              <a:gd name="connsiteY52" fmla="*/ 114108 h 3272588"/>
              <a:gd name="connsiteX53" fmla="*/ 543630 w 562409"/>
              <a:gd name="connsiteY53" fmla="*/ 112242 h 3272588"/>
              <a:gd name="connsiteX54" fmla="*/ 562409 w 562409"/>
              <a:gd name="connsiteY54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15671 w 562409"/>
              <a:gd name="connsiteY52" fmla="*/ 280193 h 3272588"/>
              <a:gd name="connsiteX53" fmla="*/ 543630 w 562409"/>
              <a:gd name="connsiteY53" fmla="*/ 114108 h 3272588"/>
              <a:gd name="connsiteX54" fmla="*/ 543630 w 562409"/>
              <a:gd name="connsiteY54" fmla="*/ 112242 h 3272588"/>
              <a:gd name="connsiteX55" fmla="*/ 562409 w 562409"/>
              <a:gd name="connsiteY55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630 w 562409"/>
              <a:gd name="connsiteY55" fmla="*/ 112242 h 3272588"/>
              <a:gd name="connsiteX56" fmla="*/ 562409 w 562409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598 w 562409"/>
              <a:gd name="connsiteY55" fmla="*/ 112242 h 3272588"/>
              <a:gd name="connsiteX56" fmla="*/ 562409 w 562409"/>
              <a:gd name="connsiteY56" fmla="*/ 0 h 3272588"/>
              <a:gd name="connsiteX0" fmla="*/ 115694 w 619039"/>
              <a:gd name="connsiteY0" fmla="*/ 3272588 h 3272588"/>
              <a:gd name="connsiteX1" fmla="*/ 82241 w 619039"/>
              <a:gd name="connsiteY1" fmla="*/ 3127622 h 3272588"/>
              <a:gd name="connsiteX2" fmla="*/ 68302 w 619039"/>
              <a:gd name="connsiteY2" fmla="*/ 3049564 h 3272588"/>
              <a:gd name="connsiteX3" fmla="*/ 26485 w 619039"/>
              <a:gd name="connsiteY3" fmla="*/ 2979869 h 3272588"/>
              <a:gd name="connsiteX4" fmla="*/ 40424 w 619039"/>
              <a:gd name="connsiteY4" fmla="*/ 2859993 h 3272588"/>
              <a:gd name="connsiteX5" fmla="*/ 45999 w 619039"/>
              <a:gd name="connsiteY5" fmla="*/ 2762420 h 3272588"/>
              <a:gd name="connsiteX6" fmla="*/ 54363 w 619039"/>
              <a:gd name="connsiteY6" fmla="*/ 2701088 h 3272588"/>
              <a:gd name="connsiteX7" fmla="*/ 54363 w 619039"/>
              <a:gd name="connsiteY7" fmla="*/ 2620242 h 3272588"/>
              <a:gd name="connsiteX8" fmla="*/ 4182 w 619039"/>
              <a:gd name="connsiteY8" fmla="*/ 2550547 h 3272588"/>
              <a:gd name="connsiteX9" fmla="*/ 29272 w 619039"/>
              <a:gd name="connsiteY9" fmla="*/ 2517093 h 3272588"/>
              <a:gd name="connsiteX10" fmla="*/ 6970 w 619039"/>
              <a:gd name="connsiteY10" fmla="*/ 2472488 h 3272588"/>
              <a:gd name="connsiteX11" fmla="*/ 18121 w 619039"/>
              <a:gd name="connsiteY11" fmla="*/ 2430671 h 3272588"/>
              <a:gd name="connsiteX12" fmla="*/ 9758 w 619039"/>
              <a:gd name="connsiteY12" fmla="*/ 2411156 h 3272588"/>
              <a:gd name="connsiteX13" fmla="*/ 18121 w 619039"/>
              <a:gd name="connsiteY13" fmla="*/ 2349825 h 3272588"/>
              <a:gd name="connsiteX14" fmla="*/ 4182 w 619039"/>
              <a:gd name="connsiteY14" fmla="*/ 2321947 h 3272588"/>
              <a:gd name="connsiteX15" fmla="*/ 32060 w 619039"/>
              <a:gd name="connsiteY15" fmla="*/ 2285705 h 3272588"/>
              <a:gd name="connsiteX16" fmla="*/ 112906 w 619039"/>
              <a:gd name="connsiteY16" fmla="*/ 2182556 h 3272588"/>
              <a:gd name="connsiteX17" fmla="*/ 163087 w 619039"/>
              <a:gd name="connsiteY17" fmla="*/ 2076620 h 3272588"/>
              <a:gd name="connsiteX18" fmla="*/ 213267 w 619039"/>
              <a:gd name="connsiteY18" fmla="*/ 1979047 h 3272588"/>
              <a:gd name="connsiteX19" fmla="*/ 229994 w 619039"/>
              <a:gd name="connsiteY19" fmla="*/ 1903776 h 3272588"/>
              <a:gd name="connsiteX20" fmla="*/ 185389 w 619039"/>
              <a:gd name="connsiteY20" fmla="*/ 1839656 h 3272588"/>
              <a:gd name="connsiteX21" fmla="*/ 235570 w 619039"/>
              <a:gd name="connsiteY21" fmla="*/ 1834081 h 3272588"/>
              <a:gd name="connsiteX22" fmla="*/ 160299 w 619039"/>
              <a:gd name="connsiteY22" fmla="*/ 1795052 h 3272588"/>
              <a:gd name="connsiteX23" fmla="*/ 221631 w 619039"/>
              <a:gd name="connsiteY23" fmla="*/ 1767174 h 3272588"/>
              <a:gd name="connsiteX24" fmla="*/ 149148 w 619039"/>
              <a:gd name="connsiteY24" fmla="*/ 1716993 h 3272588"/>
              <a:gd name="connsiteX25" fmla="*/ 112906 w 619039"/>
              <a:gd name="connsiteY25" fmla="*/ 1647298 h 3272588"/>
              <a:gd name="connsiteX26" fmla="*/ 87816 w 619039"/>
              <a:gd name="connsiteY26" fmla="*/ 1611056 h 3272588"/>
              <a:gd name="connsiteX27" fmla="*/ 54363 w 619039"/>
              <a:gd name="connsiteY27" fmla="*/ 1546937 h 3272588"/>
              <a:gd name="connsiteX28" fmla="*/ 68302 w 619039"/>
              <a:gd name="connsiteY28" fmla="*/ 1510695 h 3272588"/>
              <a:gd name="connsiteX29" fmla="*/ 71089 w 619039"/>
              <a:gd name="connsiteY29" fmla="*/ 1449364 h 3272588"/>
              <a:gd name="connsiteX30" fmla="*/ 96180 w 619039"/>
              <a:gd name="connsiteY30" fmla="*/ 1441000 h 3272588"/>
              <a:gd name="connsiteX31" fmla="*/ 115694 w 619039"/>
              <a:gd name="connsiteY31" fmla="*/ 1371305 h 3272588"/>
              <a:gd name="connsiteX32" fmla="*/ 160299 w 619039"/>
              <a:gd name="connsiteY32" fmla="*/ 1368517 h 3272588"/>
              <a:gd name="connsiteX33" fmla="*/ 199328 w 619039"/>
              <a:gd name="connsiteY33" fmla="*/ 1329488 h 3272588"/>
              <a:gd name="connsiteX34" fmla="*/ 216055 w 619039"/>
              <a:gd name="connsiteY34" fmla="*/ 1279308 h 3272588"/>
              <a:gd name="connsiteX35" fmla="*/ 238358 w 619039"/>
              <a:gd name="connsiteY35" fmla="*/ 1251430 h 3272588"/>
              <a:gd name="connsiteX36" fmla="*/ 269024 w 619039"/>
              <a:gd name="connsiteY36" fmla="*/ 1257005 h 3272588"/>
              <a:gd name="connsiteX37" fmla="*/ 280175 w 619039"/>
              <a:gd name="connsiteY37" fmla="*/ 1231915 h 3272588"/>
              <a:gd name="connsiteX38" fmla="*/ 302477 w 619039"/>
              <a:gd name="connsiteY38" fmla="*/ 1198461 h 3272588"/>
              <a:gd name="connsiteX39" fmla="*/ 285750 w 619039"/>
              <a:gd name="connsiteY39" fmla="*/ 1139917 h 3272588"/>
              <a:gd name="connsiteX40" fmla="*/ 299689 w 619039"/>
              <a:gd name="connsiteY40" fmla="*/ 1084161 h 3272588"/>
              <a:gd name="connsiteX41" fmla="*/ 324780 w 619039"/>
              <a:gd name="connsiteY41" fmla="*/ 1022830 h 3272588"/>
              <a:gd name="connsiteX42" fmla="*/ 349870 w 619039"/>
              <a:gd name="connsiteY42" fmla="*/ 950347 h 3272588"/>
              <a:gd name="connsiteX43" fmla="*/ 355445 w 619039"/>
              <a:gd name="connsiteY43" fmla="*/ 891803 h 3272588"/>
              <a:gd name="connsiteX44" fmla="*/ 355445 w 619039"/>
              <a:gd name="connsiteY44" fmla="*/ 855561 h 3272588"/>
              <a:gd name="connsiteX45" fmla="*/ 419565 w 619039"/>
              <a:gd name="connsiteY45" fmla="*/ 785866 h 3272588"/>
              <a:gd name="connsiteX46" fmla="*/ 448458 w 619039"/>
              <a:gd name="connsiteY46" fmla="*/ 670140 h 3272588"/>
              <a:gd name="connsiteX47" fmla="*/ 461522 w 619039"/>
              <a:gd name="connsiteY47" fmla="*/ 601142 h 3272588"/>
              <a:gd name="connsiteX48" fmla="*/ 459656 w 619039"/>
              <a:gd name="connsiteY48" fmla="*/ 595543 h 3272588"/>
              <a:gd name="connsiteX49" fmla="*/ 459688 w 619039"/>
              <a:gd name="connsiteY49" fmla="*/ 595567 h 3272588"/>
              <a:gd name="connsiteX50" fmla="*/ 467120 w 619039"/>
              <a:gd name="connsiteY50" fmla="*/ 522764 h 3272588"/>
              <a:gd name="connsiteX51" fmla="*/ 474585 w 619039"/>
              <a:gd name="connsiteY51" fmla="*/ 504127 h 3272588"/>
              <a:gd name="connsiteX52" fmla="*/ 491412 w 619039"/>
              <a:gd name="connsiteY52" fmla="*/ 431348 h 3272588"/>
              <a:gd name="connsiteX53" fmla="*/ 515671 w 619039"/>
              <a:gd name="connsiteY53" fmla="*/ 280193 h 3272588"/>
              <a:gd name="connsiteX54" fmla="*/ 543630 w 619039"/>
              <a:gd name="connsiteY54" fmla="*/ 114108 h 3272588"/>
              <a:gd name="connsiteX55" fmla="*/ 543598 w 619039"/>
              <a:gd name="connsiteY55" fmla="*/ 112242 h 3272588"/>
              <a:gd name="connsiteX56" fmla="*/ 562409 w 619039"/>
              <a:gd name="connsiteY56" fmla="*/ 0 h 3272588"/>
              <a:gd name="connsiteX0" fmla="*/ 115694 w 639241"/>
              <a:gd name="connsiteY0" fmla="*/ 3272588 h 3272588"/>
              <a:gd name="connsiteX1" fmla="*/ 82241 w 639241"/>
              <a:gd name="connsiteY1" fmla="*/ 3127622 h 3272588"/>
              <a:gd name="connsiteX2" fmla="*/ 68302 w 639241"/>
              <a:gd name="connsiteY2" fmla="*/ 3049564 h 3272588"/>
              <a:gd name="connsiteX3" fmla="*/ 26485 w 639241"/>
              <a:gd name="connsiteY3" fmla="*/ 2979869 h 3272588"/>
              <a:gd name="connsiteX4" fmla="*/ 40424 w 639241"/>
              <a:gd name="connsiteY4" fmla="*/ 2859993 h 3272588"/>
              <a:gd name="connsiteX5" fmla="*/ 45999 w 639241"/>
              <a:gd name="connsiteY5" fmla="*/ 2762420 h 3272588"/>
              <a:gd name="connsiteX6" fmla="*/ 54363 w 639241"/>
              <a:gd name="connsiteY6" fmla="*/ 2701088 h 3272588"/>
              <a:gd name="connsiteX7" fmla="*/ 54363 w 639241"/>
              <a:gd name="connsiteY7" fmla="*/ 2620242 h 3272588"/>
              <a:gd name="connsiteX8" fmla="*/ 4182 w 639241"/>
              <a:gd name="connsiteY8" fmla="*/ 2550547 h 3272588"/>
              <a:gd name="connsiteX9" fmla="*/ 29272 w 639241"/>
              <a:gd name="connsiteY9" fmla="*/ 2517093 h 3272588"/>
              <a:gd name="connsiteX10" fmla="*/ 6970 w 639241"/>
              <a:gd name="connsiteY10" fmla="*/ 2472488 h 3272588"/>
              <a:gd name="connsiteX11" fmla="*/ 18121 w 639241"/>
              <a:gd name="connsiteY11" fmla="*/ 2430671 h 3272588"/>
              <a:gd name="connsiteX12" fmla="*/ 9758 w 639241"/>
              <a:gd name="connsiteY12" fmla="*/ 2411156 h 3272588"/>
              <a:gd name="connsiteX13" fmla="*/ 18121 w 639241"/>
              <a:gd name="connsiteY13" fmla="*/ 2349825 h 3272588"/>
              <a:gd name="connsiteX14" fmla="*/ 4182 w 639241"/>
              <a:gd name="connsiteY14" fmla="*/ 2321947 h 3272588"/>
              <a:gd name="connsiteX15" fmla="*/ 32060 w 639241"/>
              <a:gd name="connsiteY15" fmla="*/ 2285705 h 3272588"/>
              <a:gd name="connsiteX16" fmla="*/ 112906 w 639241"/>
              <a:gd name="connsiteY16" fmla="*/ 2182556 h 3272588"/>
              <a:gd name="connsiteX17" fmla="*/ 163087 w 639241"/>
              <a:gd name="connsiteY17" fmla="*/ 2076620 h 3272588"/>
              <a:gd name="connsiteX18" fmla="*/ 213267 w 639241"/>
              <a:gd name="connsiteY18" fmla="*/ 1979047 h 3272588"/>
              <a:gd name="connsiteX19" fmla="*/ 229994 w 639241"/>
              <a:gd name="connsiteY19" fmla="*/ 1903776 h 3272588"/>
              <a:gd name="connsiteX20" fmla="*/ 185389 w 639241"/>
              <a:gd name="connsiteY20" fmla="*/ 1839656 h 3272588"/>
              <a:gd name="connsiteX21" fmla="*/ 235570 w 639241"/>
              <a:gd name="connsiteY21" fmla="*/ 1834081 h 3272588"/>
              <a:gd name="connsiteX22" fmla="*/ 160299 w 639241"/>
              <a:gd name="connsiteY22" fmla="*/ 1795052 h 3272588"/>
              <a:gd name="connsiteX23" fmla="*/ 221631 w 639241"/>
              <a:gd name="connsiteY23" fmla="*/ 1767174 h 3272588"/>
              <a:gd name="connsiteX24" fmla="*/ 149148 w 639241"/>
              <a:gd name="connsiteY24" fmla="*/ 1716993 h 3272588"/>
              <a:gd name="connsiteX25" fmla="*/ 112906 w 639241"/>
              <a:gd name="connsiteY25" fmla="*/ 1647298 h 3272588"/>
              <a:gd name="connsiteX26" fmla="*/ 87816 w 639241"/>
              <a:gd name="connsiteY26" fmla="*/ 1611056 h 3272588"/>
              <a:gd name="connsiteX27" fmla="*/ 54363 w 639241"/>
              <a:gd name="connsiteY27" fmla="*/ 1546937 h 3272588"/>
              <a:gd name="connsiteX28" fmla="*/ 68302 w 639241"/>
              <a:gd name="connsiteY28" fmla="*/ 1510695 h 3272588"/>
              <a:gd name="connsiteX29" fmla="*/ 71089 w 639241"/>
              <a:gd name="connsiteY29" fmla="*/ 1449364 h 3272588"/>
              <a:gd name="connsiteX30" fmla="*/ 96180 w 639241"/>
              <a:gd name="connsiteY30" fmla="*/ 1441000 h 3272588"/>
              <a:gd name="connsiteX31" fmla="*/ 115694 w 639241"/>
              <a:gd name="connsiteY31" fmla="*/ 1371305 h 3272588"/>
              <a:gd name="connsiteX32" fmla="*/ 160299 w 639241"/>
              <a:gd name="connsiteY32" fmla="*/ 1368517 h 3272588"/>
              <a:gd name="connsiteX33" fmla="*/ 199328 w 639241"/>
              <a:gd name="connsiteY33" fmla="*/ 1329488 h 3272588"/>
              <a:gd name="connsiteX34" fmla="*/ 216055 w 639241"/>
              <a:gd name="connsiteY34" fmla="*/ 1279308 h 3272588"/>
              <a:gd name="connsiteX35" fmla="*/ 238358 w 639241"/>
              <a:gd name="connsiteY35" fmla="*/ 1251430 h 3272588"/>
              <a:gd name="connsiteX36" fmla="*/ 269024 w 639241"/>
              <a:gd name="connsiteY36" fmla="*/ 1257005 h 3272588"/>
              <a:gd name="connsiteX37" fmla="*/ 280175 w 639241"/>
              <a:gd name="connsiteY37" fmla="*/ 1231915 h 3272588"/>
              <a:gd name="connsiteX38" fmla="*/ 302477 w 639241"/>
              <a:gd name="connsiteY38" fmla="*/ 1198461 h 3272588"/>
              <a:gd name="connsiteX39" fmla="*/ 285750 w 639241"/>
              <a:gd name="connsiteY39" fmla="*/ 1139917 h 3272588"/>
              <a:gd name="connsiteX40" fmla="*/ 299689 w 639241"/>
              <a:gd name="connsiteY40" fmla="*/ 1084161 h 3272588"/>
              <a:gd name="connsiteX41" fmla="*/ 324780 w 639241"/>
              <a:gd name="connsiteY41" fmla="*/ 1022830 h 3272588"/>
              <a:gd name="connsiteX42" fmla="*/ 349870 w 639241"/>
              <a:gd name="connsiteY42" fmla="*/ 950347 h 3272588"/>
              <a:gd name="connsiteX43" fmla="*/ 355445 w 639241"/>
              <a:gd name="connsiteY43" fmla="*/ 891803 h 3272588"/>
              <a:gd name="connsiteX44" fmla="*/ 355445 w 639241"/>
              <a:gd name="connsiteY44" fmla="*/ 855561 h 3272588"/>
              <a:gd name="connsiteX45" fmla="*/ 419565 w 639241"/>
              <a:gd name="connsiteY45" fmla="*/ 785866 h 3272588"/>
              <a:gd name="connsiteX46" fmla="*/ 448458 w 639241"/>
              <a:gd name="connsiteY46" fmla="*/ 670140 h 3272588"/>
              <a:gd name="connsiteX47" fmla="*/ 461522 w 639241"/>
              <a:gd name="connsiteY47" fmla="*/ 601142 h 3272588"/>
              <a:gd name="connsiteX48" fmla="*/ 459656 w 639241"/>
              <a:gd name="connsiteY48" fmla="*/ 595543 h 3272588"/>
              <a:gd name="connsiteX49" fmla="*/ 459688 w 639241"/>
              <a:gd name="connsiteY49" fmla="*/ 595567 h 3272588"/>
              <a:gd name="connsiteX50" fmla="*/ 467120 w 639241"/>
              <a:gd name="connsiteY50" fmla="*/ 522764 h 3272588"/>
              <a:gd name="connsiteX51" fmla="*/ 474585 w 639241"/>
              <a:gd name="connsiteY51" fmla="*/ 504127 h 3272588"/>
              <a:gd name="connsiteX52" fmla="*/ 491412 w 639241"/>
              <a:gd name="connsiteY52" fmla="*/ 431348 h 3272588"/>
              <a:gd name="connsiteX53" fmla="*/ 515671 w 639241"/>
              <a:gd name="connsiteY53" fmla="*/ 280193 h 3272588"/>
              <a:gd name="connsiteX54" fmla="*/ 543630 w 639241"/>
              <a:gd name="connsiteY54" fmla="*/ 114108 h 3272588"/>
              <a:gd name="connsiteX55" fmla="*/ 543598 w 639241"/>
              <a:gd name="connsiteY55" fmla="*/ 112242 h 3272588"/>
              <a:gd name="connsiteX56" fmla="*/ 562409 w 639241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62409 w 562409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615036 w 622826"/>
              <a:gd name="connsiteY54" fmla="*/ 114108 h 3272588"/>
              <a:gd name="connsiteX55" fmla="*/ 562409 w 622826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06974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2078 w 622826"/>
              <a:gd name="connsiteY53" fmla="*/ 573711 h 3272588"/>
              <a:gd name="connsiteX54" fmla="*/ 497724 w 622826"/>
              <a:gd name="connsiteY54" fmla="*/ 502273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562078 w 622826"/>
              <a:gd name="connsiteY52" fmla="*/ 573711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02273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531094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3062 w 622826"/>
              <a:gd name="connsiteY49" fmla="*/ 5948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24 w 622826"/>
              <a:gd name="connsiteY48" fmla="*/ 595519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27570 w 622826"/>
              <a:gd name="connsiteY48" fmla="*/ 603759 h 3272588"/>
              <a:gd name="connsiteX49" fmla="*/ 502385 w 622826"/>
              <a:gd name="connsiteY49" fmla="*/ 584386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20821 w 622826"/>
              <a:gd name="connsiteY47" fmla="*/ 612290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26362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22826" h="3272588">
                <a:moveTo>
                  <a:pt x="115694" y="3272588"/>
                </a:moveTo>
                <a:cubicBezTo>
                  <a:pt x="102917" y="3218690"/>
                  <a:pt x="90140" y="3164793"/>
                  <a:pt x="82241" y="3127622"/>
                </a:cubicBezTo>
                <a:cubicBezTo>
                  <a:pt x="74342" y="3090451"/>
                  <a:pt x="77595" y="3074190"/>
                  <a:pt x="68302" y="3049564"/>
                </a:cubicBezTo>
                <a:cubicBezTo>
                  <a:pt x="59009" y="3024939"/>
                  <a:pt x="31131" y="3011464"/>
                  <a:pt x="26485" y="2979869"/>
                </a:cubicBezTo>
                <a:cubicBezTo>
                  <a:pt x="21839" y="2948274"/>
                  <a:pt x="37172" y="2896234"/>
                  <a:pt x="40424" y="2859993"/>
                </a:cubicBezTo>
                <a:cubicBezTo>
                  <a:pt x="43676" y="2823752"/>
                  <a:pt x="43676" y="2788904"/>
                  <a:pt x="45999" y="2762420"/>
                </a:cubicBezTo>
                <a:cubicBezTo>
                  <a:pt x="48322" y="2735936"/>
                  <a:pt x="52969" y="2724784"/>
                  <a:pt x="54363" y="2701088"/>
                </a:cubicBezTo>
                <a:cubicBezTo>
                  <a:pt x="55757" y="2677392"/>
                  <a:pt x="62726" y="2645332"/>
                  <a:pt x="54363" y="2620242"/>
                </a:cubicBezTo>
                <a:cubicBezTo>
                  <a:pt x="46000" y="2595152"/>
                  <a:pt x="8364" y="2567738"/>
                  <a:pt x="4182" y="2550547"/>
                </a:cubicBezTo>
                <a:cubicBezTo>
                  <a:pt x="0" y="2533356"/>
                  <a:pt x="28807" y="2530103"/>
                  <a:pt x="29272" y="2517093"/>
                </a:cubicBezTo>
                <a:cubicBezTo>
                  <a:pt x="29737" y="2504083"/>
                  <a:pt x="8828" y="2486892"/>
                  <a:pt x="6970" y="2472488"/>
                </a:cubicBezTo>
                <a:cubicBezTo>
                  <a:pt x="5112" y="2458084"/>
                  <a:pt x="17656" y="2440893"/>
                  <a:pt x="18121" y="2430671"/>
                </a:cubicBezTo>
                <a:cubicBezTo>
                  <a:pt x="18586" y="2420449"/>
                  <a:pt x="9758" y="2424630"/>
                  <a:pt x="9758" y="2411156"/>
                </a:cubicBezTo>
                <a:cubicBezTo>
                  <a:pt x="9758" y="2397682"/>
                  <a:pt x="19050" y="2364693"/>
                  <a:pt x="18121" y="2349825"/>
                </a:cubicBezTo>
                <a:cubicBezTo>
                  <a:pt x="17192" y="2334957"/>
                  <a:pt x="1859" y="2332634"/>
                  <a:pt x="4182" y="2321947"/>
                </a:cubicBezTo>
                <a:cubicBezTo>
                  <a:pt x="6505" y="2311260"/>
                  <a:pt x="32060" y="2285705"/>
                  <a:pt x="32060" y="2285705"/>
                </a:cubicBezTo>
                <a:cubicBezTo>
                  <a:pt x="50181" y="2262473"/>
                  <a:pt x="91068" y="2217403"/>
                  <a:pt x="112906" y="2182556"/>
                </a:cubicBezTo>
                <a:cubicBezTo>
                  <a:pt x="134744" y="2147709"/>
                  <a:pt x="146360" y="2110538"/>
                  <a:pt x="163087" y="2076620"/>
                </a:cubicBezTo>
                <a:cubicBezTo>
                  <a:pt x="179814" y="2042702"/>
                  <a:pt x="202116" y="2007854"/>
                  <a:pt x="213267" y="1979047"/>
                </a:cubicBezTo>
                <a:cubicBezTo>
                  <a:pt x="224418" y="1950240"/>
                  <a:pt x="234640" y="1927008"/>
                  <a:pt x="229994" y="1903776"/>
                </a:cubicBezTo>
                <a:cubicBezTo>
                  <a:pt x="225348" y="1880544"/>
                  <a:pt x="184460" y="1851272"/>
                  <a:pt x="185389" y="1839656"/>
                </a:cubicBezTo>
                <a:cubicBezTo>
                  <a:pt x="186318" y="1828040"/>
                  <a:pt x="239752" y="1841515"/>
                  <a:pt x="235570" y="1834081"/>
                </a:cubicBezTo>
                <a:cubicBezTo>
                  <a:pt x="231388" y="1826647"/>
                  <a:pt x="162622" y="1806203"/>
                  <a:pt x="160299" y="1795052"/>
                </a:cubicBezTo>
                <a:cubicBezTo>
                  <a:pt x="157976" y="1783901"/>
                  <a:pt x="223490" y="1780184"/>
                  <a:pt x="221631" y="1767174"/>
                </a:cubicBezTo>
                <a:cubicBezTo>
                  <a:pt x="219773" y="1754164"/>
                  <a:pt x="167269" y="1736972"/>
                  <a:pt x="149148" y="1716993"/>
                </a:cubicBezTo>
                <a:cubicBezTo>
                  <a:pt x="131027" y="1697014"/>
                  <a:pt x="123128" y="1664954"/>
                  <a:pt x="112906" y="1647298"/>
                </a:cubicBezTo>
                <a:cubicBezTo>
                  <a:pt x="102684" y="1629642"/>
                  <a:pt x="97573" y="1627783"/>
                  <a:pt x="87816" y="1611056"/>
                </a:cubicBezTo>
                <a:cubicBezTo>
                  <a:pt x="78059" y="1594329"/>
                  <a:pt x="57615" y="1563664"/>
                  <a:pt x="54363" y="1546937"/>
                </a:cubicBezTo>
                <a:cubicBezTo>
                  <a:pt x="51111" y="1530210"/>
                  <a:pt x="65514" y="1526957"/>
                  <a:pt x="68302" y="1510695"/>
                </a:cubicBezTo>
                <a:cubicBezTo>
                  <a:pt x="71090" y="1494433"/>
                  <a:pt x="66443" y="1460980"/>
                  <a:pt x="71089" y="1449364"/>
                </a:cubicBezTo>
                <a:cubicBezTo>
                  <a:pt x="75735" y="1437748"/>
                  <a:pt x="88746" y="1454010"/>
                  <a:pt x="96180" y="1441000"/>
                </a:cubicBezTo>
                <a:cubicBezTo>
                  <a:pt x="103614" y="1427990"/>
                  <a:pt x="105008" y="1383385"/>
                  <a:pt x="115694" y="1371305"/>
                </a:cubicBezTo>
                <a:cubicBezTo>
                  <a:pt x="126380" y="1359225"/>
                  <a:pt x="146360" y="1375487"/>
                  <a:pt x="160299" y="1368517"/>
                </a:cubicBezTo>
                <a:cubicBezTo>
                  <a:pt x="174238" y="1361548"/>
                  <a:pt x="190035" y="1344356"/>
                  <a:pt x="199328" y="1329488"/>
                </a:cubicBezTo>
                <a:cubicBezTo>
                  <a:pt x="208621" y="1314620"/>
                  <a:pt x="209550" y="1292318"/>
                  <a:pt x="216055" y="1279308"/>
                </a:cubicBezTo>
                <a:cubicBezTo>
                  <a:pt x="222560" y="1266298"/>
                  <a:pt x="229530" y="1255147"/>
                  <a:pt x="238358" y="1251430"/>
                </a:cubicBezTo>
                <a:cubicBezTo>
                  <a:pt x="247186" y="1247713"/>
                  <a:pt x="262055" y="1260257"/>
                  <a:pt x="269024" y="1257005"/>
                </a:cubicBezTo>
                <a:cubicBezTo>
                  <a:pt x="275993" y="1253753"/>
                  <a:pt x="274600" y="1241672"/>
                  <a:pt x="280175" y="1231915"/>
                </a:cubicBezTo>
                <a:cubicBezTo>
                  <a:pt x="285750" y="1222158"/>
                  <a:pt x="301548" y="1213794"/>
                  <a:pt x="302477" y="1198461"/>
                </a:cubicBezTo>
                <a:cubicBezTo>
                  <a:pt x="303406" y="1183128"/>
                  <a:pt x="286215" y="1158967"/>
                  <a:pt x="285750" y="1139917"/>
                </a:cubicBezTo>
                <a:cubicBezTo>
                  <a:pt x="285285" y="1120867"/>
                  <a:pt x="293184" y="1103675"/>
                  <a:pt x="299689" y="1084161"/>
                </a:cubicBezTo>
                <a:cubicBezTo>
                  <a:pt x="306194" y="1064647"/>
                  <a:pt x="316417" y="1045132"/>
                  <a:pt x="324780" y="1022830"/>
                </a:cubicBezTo>
                <a:cubicBezTo>
                  <a:pt x="333143" y="1000528"/>
                  <a:pt x="344759" y="972185"/>
                  <a:pt x="349870" y="950347"/>
                </a:cubicBezTo>
                <a:cubicBezTo>
                  <a:pt x="354981" y="928509"/>
                  <a:pt x="354516" y="907601"/>
                  <a:pt x="355445" y="891803"/>
                </a:cubicBezTo>
                <a:cubicBezTo>
                  <a:pt x="356374" y="876005"/>
                  <a:pt x="344758" y="873217"/>
                  <a:pt x="355445" y="855561"/>
                </a:cubicBezTo>
                <a:cubicBezTo>
                  <a:pt x="366132" y="837905"/>
                  <a:pt x="404068" y="804867"/>
                  <a:pt x="419565" y="785866"/>
                </a:cubicBezTo>
                <a:cubicBezTo>
                  <a:pt x="435062" y="766865"/>
                  <a:pt x="435425" y="765640"/>
                  <a:pt x="448426" y="741554"/>
                </a:cubicBezTo>
                <a:cubicBezTo>
                  <a:pt x="461427" y="717468"/>
                  <a:pt x="488580" y="667544"/>
                  <a:pt x="497573" y="641349"/>
                </a:cubicBezTo>
                <a:cubicBezTo>
                  <a:pt x="506566" y="615154"/>
                  <a:pt x="514253" y="595354"/>
                  <a:pt x="502385" y="584386"/>
                </a:cubicBezTo>
                <a:cubicBezTo>
                  <a:pt x="490517" y="573418"/>
                  <a:pt x="436695" y="591409"/>
                  <a:pt x="426362" y="575541"/>
                </a:cubicBezTo>
                <a:cubicBezTo>
                  <a:pt x="420884" y="567490"/>
                  <a:pt x="447471" y="542842"/>
                  <a:pt x="469516" y="536077"/>
                </a:cubicBezTo>
                <a:lnTo>
                  <a:pt x="535387" y="534949"/>
                </a:lnTo>
                <a:lnTo>
                  <a:pt x="569621" y="497716"/>
                </a:lnTo>
                <a:lnTo>
                  <a:pt x="587077" y="351607"/>
                </a:lnTo>
                <a:cubicBezTo>
                  <a:pt x="587139" y="350327"/>
                  <a:pt x="587200" y="277632"/>
                  <a:pt x="587262" y="276352"/>
                </a:cubicBezTo>
                <a:lnTo>
                  <a:pt x="615036" y="114108"/>
                </a:lnTo>
                <a:cubicBezTo>
                  <a:pt x="622826" y="67409"/>
                  <a:pt x="558497" y="23772"/>
                  <a:pt x="562409" y="0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任意多边形 5"/>
          <p:cNvSpPr/>
          <p:nvPr/>
        </p:nvSpPr>
        <p:spPr>
          <a:xfrm>
            <a:off x="1257299" y="945995"/>
            <a:ext cx="3223554" cy="2488581"/>
          </a:xfrm>
          <a:custGeom>
            <a:avLst/>
            <a:gdLst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2702 w 3270095"/>
              <a:gd name="connsiteY17" fmla="*/ 573359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2702 w 3270095"/>
              <a:gd name="connsiteY17" fmla="*/ 573359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189249 w 3270095"/>
              <a:gd name="connsiteY17" fmla="*/ 534329 h 2488581"/>
              <a:gd name="connsiteX18" fmla="*/ 3133493 w 3270095"/>
              <a:gd name="connsiteY18" fmla="*/ 500876 h 2488581"/>
              <a:gd name="connsiteX19" fmla="*/ 3077737 w 3270095"/>
              <a:gd name="connsiteY19" fmla="*/ 464634 h 2488581"/>
              <a:gd name="connsiteX20" fmla="*/ 3055434 w 3270095"/>
              <a:gd name="connsiteY20" fmla="*/ 442332 h 2488581"/>
              <a:gd name="connsiteX21" fmla="*/ 3002466 w 3270095"/>
              <a:gd name="connsiteY21" fmla="*/ 464634 h 2488581"/>
              <a:gd name="connsiteX22" fmla="*/ 2974588 w 3270095"/>
              <a:gd name="connsiteY22" fmla="*/ 478573 h 2488581"/>
              <a:gd name="connsiteX23" fmla="*/ 2938346 w 3270095"/>
              <a:gd name="connsiteY23" fmla="*/ 447907 h 2488581"/>
              <a:gd name="connsiteX24" fmla="*/ 2882590 w 3270095"/>
              <a:gd name="connsiteY24" fmla="*/ 442332 h 2488581"/>
              <a:gd name="connsiteX25" fmla="*/ 2832410 w 3270095"/>
              <a:gd name="connsiteY25" fmla="*/ 439544 h 2488581"/>
              <a:gd name="connsiteX26" fmla="*/ 2801744 w 3270095"/>
              <a:gd name="connsiteY26" fmla="*/ 414454 h 2488581"/>
              <a:gd name="connsiteX27" fmla="*/ 2737624 w 3270095"/>
              <a:gd name="connsiteY27" fmla="*/ 372637 h 2488581"/>
              <a:gd name="connsiteX28" fmla="*/ 2687444 w 3270095"/>
              <a:gd name="connsiteY28" fmla="*/ 341971 h 2488581"/>
              <a:gd name="connsiteX29" fmla="*/ 2631688 w 3270095"/>
              <a:gd name="connsiteY29" fmla="*/ 316881 h 2488581"/>
              <a:gd name="connsiteX30" fmla="*/ 2556417 w 3270095"/>
              <a:gd name="connsiteY30" fmla="*/ 277851 h 2488581"/>
              <a:gd name="connsiteX31" fmla="*/ 2520176 w 3270095"/>
              <a:gd name="connsiteY31" fmla="*/ 266700 h 2488581"/>
              <a:gd name="connsiteX32" fmla="*/ 2436541 w 3270095"/>
              <a:gd name="connsiteY32" fmla="*/ 255549 h 2488581"/>
              <a:gd name="connsiteX33" fmla="*/ 2369634 w 3270095"/>
              <a:gd name="connsiteY33" fmla="*/ 286215 h 2488581"/>
              <a:gd name="connsiteX34" fmla="*/ 2316666 w 3270095"/>
              <a:gd name="connsiteY34" fmla="*/ 280639 h 2488581"/>
              <a:gd name="connsiteX35" fmla="*/ 2280424 w 3270095"/>
              <a:gd name="connsiteY35" fmla="*/ 258337 h 2488581"/>
              <a:gd name="connsiteX36" fmla="*/ 2210729 w 3270095"/>
              <a:gd name="connsiteY36" fmla="*/ 258337 h 2488581"/>
              <a:gd name="connsiteX37" fmla="*/ 2138246 w 3270095"/>
              <a:gd name="connsiteY37" fmla="*/ 280639 h 2488581"/>
              <a:gd name="connsiteX38" fmla="*/ 2102005 w 3270095"/>
              <a:gd name="connsiteY38" fmla="*/ 289003 h 2488581"/>
              <a:gd name="connsiteX39" fmla="*/ 2040673 w 3270095"/>
              <a:gd name="connsiteY39" fmla="*/ 283427 h 2488581"/>
              <a:gd name="connsiteX40" fmla="*/ 1979341 w 3270095"/>
              <a:gd name="connsiteY40" fmla="*/ 261125 h 2488581"/>
              <a:gd name="connsiteX41" fmla="*/ 1870617 w 3270095"/>
              <a:gd name="connsiteY41" fmla="*/ 261125 h 2488581"/>
              <a:gd name="connsiteX42" fmla="*/ 1814861 w 3270095"/>
              <a:gd name="connsiteY42" fmla="*/ 230459 h 2488581"/>
              <a:gd name="connsiteX43" fmla="*/ 1778620 w 3270095"/>
              <a:gd name="connsiteY43" fmla="*/ 227671 h 2488581"/>
              <a:gd name="connsiteX44" fmla="*/ 1717288 w 3270095"/>
              <a:gd name="connsiteY44" fmla="*/ 194217 h 2488581"/>
              <a:gd name="connsiteX45" fmla="*/ 1681046 w 3270095"/>
              <a:gd name="connsiteY45" fmla="*/ 160764 h 2488581"/>
              <a:gd name="connsiteX46" fmla="*/ 1625290 w 3270095"/>
              <a:gd name="connsiteY46" fmla="*/ 121734 h 2488581"/>
              <a:gd name="connsiteX47" fmla="*/ 1580685 w 3270095"/>
              <a:gd name="connsiteY47" fmla="*/ 77129 h 2488581"/>
              <a:gd name="connsiteX48" fmla="*/ 1533293 w 3270095"/>
              <a:gd name="connsiteY48" fmla="*/ 35312 h 2488581"/>
              <a:gd name="connsiteX49" fmla="*/ 1405054 w 3270095"/>
              <a:gd name="connsiteY49" fmla="*/ 43676 h 2488581"/>
              <a:gd name="connsiteX50" fmla="*/ 1352085 w 3270095"/>
              <a:gd name="connsiteY50" fmla="*/ 32525 h 2488581"/>
              <a:gd name="connsiteX51" fmla="*/ 1313056 w 3270095"/>
              <a:gd name="connsiteY51" fmla="*/ 7434 h 2488581"/>
              <a:gd name="connsiteX52" fmla="*/ 1257300 w 3270095"/>
              <a:gd name="connsiteY52" fmla="*/ 1859 h 2488581"/>
              <a:gd name="connsiteX53" fmla="*/ 1201544 w 3270095"/>
              <a:gd name="connsiteY53" fmla="*/ 18585 h 2488581"/>
              <a:gd name="connsiteX54" fmla="*/ 1137424 w 3270095"/>
              <a:gd name="connsiteY54" fmla="*/ 46464 h 2488581"/>
              <a:gd name="connsiteX55" fmla="*/ 1078880 w 3270095"/>
              <a:gd name="connsiteY55" fmla="*/ 68766 h 2488581"/>
              <a:gd name="connsiteX56" fmla="*/ 1039851 w 3270095"/>
              <a:gd name="connsiteY56" fmla="*/ 105007 h 2488581"/>
              <a:gd name="connsiteX57" fmla="*/ 1006398 w 3270095"/>
              <a:gd name="connsiteY57" fmla="*/ 135673 h 2488581"/>
              <a:gd name="connsiteX58" fmla="*/ 970156 w 3270095"/>
              <a:gd name="connsiteY58" fmla="*/ 152400 h 2488581"/>
              <a:gd name="connsiteX59" fmla="*/ 933915 w 3270095"/>
              <a:gd name="connsiteY59" fmla="*/ 166339 h 2488581"/>
              <a:gd name="connsiteX60" fmla="*/ 880946 w 3270095"/>
              <a:gd name="connsiteY60" fmla="*/ 205368 h 2488581"/>
              <a:gd name="connsiteX61" fmla="*/ 853068 w 3270095"/>
              <a:gd name="connsiteY61" fmla="*/ 222095 h 2488581"/>
              <a:gd name="connsiteX62" fmla="*/ 833554 w 3270095"/>
              <a:gd name="connsiteY62" fmla="*/ 263912 h 2488581"/>
              <a:gd name="connsiteX63" fmla="*/ 811251 w 3270095"/>
              <a:gd name="connsiteY63" fmla="*/ 302942 h 2488581"/>
              <a:gd name="connsiteX64" fmla="*/ 814039 w 3270095"/>
              <a:gd name="connsiteY64" fmla="*/ 339183 h 2488581"/>
              <a:gd name="connsiteX65" fmla="*/ 822402 w 3270095"/>
              <a:gd name="connsiteY65" fmla="*/ 375425 h 2488581"/>
              <a:gd name="connsiteX66" fmla="*/ 777798 w 3270095"/>
              <a:gd name="connsiteY66" fmla="*/ 392151 h 2488581"/>
              <a:gd name="connsiteX67" fmla="*/ 738768 w 3270095"/>
              <a:gd name="connsiteY67" fmla="*/ 431181 h 2488581"/>
              <a:gd name="connsiteX68" fmla="*/ 710890 w 3270095"/>
              <a:gd name="connsiteY68" fmla="*/ 470210 h 2488581"/>
              <a:gd name="connsiteX69" fmla="*/ 663498 w 3270095"/>
              <a:gd name="connsiteY69" fmla="*/ 520390 h 2488581"/>
              <a:gd name="connsiteX70" fmla="*/ 621680 w 3270095"/>
              <a:gd name="connsiteY70" fmla="*/ 564995 h 2488581"/>
              <a:gd name="connsiteX71" fmla="*/ 599378 w 3270095"/>
              <a:gd name="connsiteY71" fmla="*/ 587298 h 2488581"/>
              <a:gd name="connsiteX72" fmla="*/ 565924 w 3270095"/>
              <a:gd name="connsiteY72" fmla="*/ 643054 h 2488581"/>
              <a:gd name="connsiteX73" fmla="*/ 554773 w 3270095"/>
              <a:gd name="connsiteY73" fmla="*/ 662568 h 2488581"/>
              <a:gd name="connsiteX74" fmla="*/ 554773 w 3270095"/>
              <a:gd name="connsiteY74" fmla="*/ 693234 h 2488581"/>
              <a:gd name="connsiteX75" fmla="*/ 585439 w 3270095"/>
              <a:gd name="connsiteY75" fmla="*/ 813110 h 2488581"/>
              <a:gd name="connsiteX76" fmla="*/ 577076 w 3270095"/>
              <a:gd name="connsiteY76" fmla="*/ 866078 h 2488581"/>
              <a:gd name="connsiteX77" fmla="*/ 602166 w 3270095"/>
              <a:gd name="connsiteY77" fmla="*/ 907895 h 2488581"/>
              <a:gd name="connsiteX78" fmla="*/ 624468 w 3270095"/>
              <a:gd name="connsiteY78" fmla="*/ 999893 h 2488581"/>
              <a:gd name="connsiteX79" fmla="*/ 624468 w 3270095"/>
              <a:gd name="connsiteY79" fmla="*/ 1072376 h 2488581"/>
              <a:gd name="connsiteX80" fmla="*/ 607741 w 3270095"/>
              <a:gd name="connsiteY80" fmla="*/ 1133707 h 2488581"/>
              <a:gd name="connsiteX81" fmla="*/ 602166 w 3270095"/>
              <a:gd name="connsiteY81" fmla="*/ 1189464 h 2488581"/>
              <a:gd name="connsiteX82" fmla="*/ 607741 w 3270095"/>
              <a:gd name="connsiteY82" fmla="*/ 1225705 h 2488581"/>
              <a:gd name="connsiteX83" fmla="*/ 618893 w 3270095"/>
              <a:gd name="connsiteY83" fmla="*/ 1320490 h 2488581"/>
              <a:gd name="connsiteX84" fmla="*/ 616105 w 3270095"/>
              <a:gd name="connsiteY84" fmla="*/ 1387398 h 2488581"/>
              <a:gd name="connsiteX85" fmla="*/ 588227 w 3270095"/>
              <a:gd name="connsiteY85" fmla="*/ 1454305 h 2488581"/>
              <a:gd name="connsiteX86" fmla="*/ 549198 w 3270095"/>
              <a:gd name="connsiteY86" fmla="*/ 1501698 h 2488581"/>
              <a:gd name="connsiteX87" fmla="*/ 515744 w 3270095"/>
              <a:gd name="connsiteY87" fmla="*/ 1535151 h 2488581"/>
              <a:gd name="connsiteX88" fmla="*/ 487866 w 3270095"/>
              <a:gd name="connsiteY88" fmla="*/ 1568605 h 2488581"/>
              <a:gd name="connsiteX89" fmla="*/ 496229 w 3270095"/>
              <a:gd name="connsiteY89" fmla="*/ 1607634 h 2488581"/>
              <a:gd name="connsiteX90" fmla="*/ 457200 w 3270095"/>
              <a:gd name="connsiteY90" fmla="*/ 1674542 h 2488581"/>
              <a:gd name="connsiteX91" fmla="*/ 457200 w 3270095"/>
              <a:gd name="connsiteY91" fmla="*/ 1707995 h 2488581"/>
              <a:gd name="connsiteX92" fmla="*/ 454412 w 3270095"/>
              <a:gd name="connsiteY92" fmla="*/ 1760964 h 2488581"/>
              <a:gd name="connsiteX93" fmla="*/ 432110 w 3270095"/>
              <a:gd name="connsiteY93" fmla="*/ 1827871 h 2488581"/>
              <a:gd name="connsiteX94" fmla="*/ 404232 w 3270095"/>
              <a:gd name="connsiteY94" fmla="*/ 1869688 h 2488581"/>
              <a:gd name="connsiteX95" fmla="*/ 370778 w 3270095"/>
              <a:gd name="connsiteY95" fmla="*/ 1900354 h 2488581"/>
              <a:gd name="connsiteX96" fmla="*/ 317810 w 3270095"/>
              <a:gd name="connsiteY96" fmla="*/ 1942171 h 2488581"/>
              <a:gd name="connsiteX97" fmla="*/ 287144 w 3270095"/>
              <a:gd name="connsiteY97" fmla="*/ 1961685 h 2488581"/>
              <a:gd name="connsiteX98" fmla="*/ 264841 w 3270095"/>
              <a:gd name="connsiteY98" fmla="*/ 2023017 h 2488581"/>
              <a:gd name="connsiteX99" fmla="*/ 239751 w 3270095"/>
              <a:gd name="connsiteY99" fmla="*/ 2070410 h 2488581"/>
              <a:gd name="connsiteX100" fmla="*/ 217449 w 3270095"/>
              <a:gd name="connsiteY100" fmla="*/ 2128954 h 2488581"/>
              <a:gd name="connsiteX101" fmla="*/ 197934 w 3270095"/>
              <a:gd name="connsiteY101" fmla="*/ 2151256 h 2488581"/>
              <a:gd name="connsiteX102" fmla="*/ 153329 w 3270095"/>
              <a:gd name="connsiteY102" fmla="*/ 2195861 h 2488581"/>
              <a:gd name="connsiteX103" fmla="*/ 122663 w 3270095"/>
              <a:gd name="connsiteY103" fmla="*/ 2220951 h 2488581"/>
              <a:gd name="connsiteX104" fmla="*/ 114300 w 3270095"/>
              <a:gd name="connsiteY104" fmla="*/ 2254405 h 2488581"/>
              <a:gd name="connsiteX105" fmla="*/ 111512 w 3270095"/>
              <a:gd name="connsiteY105" fmla="*/ 2312949 h 2488581"/>
              <a:gd name="connsiteX106" fmla="*/ 94785 w 3270095"/>
              <a:gd name="connsiteY106" fmla="*/ 2377068 h 2488581"/>
              <a:gd name="connsiteX107" fmla="*/ 44605 w 3270095"/>
              <a:gd name="connsiteY107" fmla="*/ 2463490 h 2488581"/>
              <a:gd name="connsiteX108" fmla="*/ 0 w 3270095"/>
              <a:gd name="connsiteY108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189249 w 3270095"/>
              <a:gd name="connsiteY19" fmla="*/ 534329 h 2488581"/>
              <a:gd name="connsiteX20" fmla="*/ 3133493 w 3270095"/>
              <a:gd name="connsiteY20" fmla="*/ 500876 h 2488581"/>
              <a:gd name="connsiteX21" fmla="*/ 3077737 w 3270095"/>
              <a:gd name="connsiteY21" fmla="*/ 464634 h 2488581"/>
              <a:gd name="connsiteX22" fmla="*/ 3055434 w 3270095"/>
              <a:gd name="connsiteY22" fmla="*/ 442332 h 2488581"/>
              <a:gd name="connsiteX23" fmla="*/ 3002466 w 3270095"/>
              <a:gd name="connsiteY23" fmla="*/ 464634 h 2488581"/>
              <a:gd name="connsiteX24" fmla="*/ 2974588 w 3270095"/>
              <a:gd name="connsiteY24" fmla="*/ 478573 h 2488581"/>
              <a:gd name="connsiteX25" fmla="*/ 2938346 w 3270095"/>
              <a:gd name="connsiteY25" fmla="*/ 447907 h 2488581"/>
              <a:gd name="connsiteX26" fmla="*/ 2882590 w 3270095"/>
              <a:gd name="connsiteY26" fmla="*/ 442332 h 2488581"/>
              <a:gd name="connsiteX27" fmla="*/ 2832410 w 3270095"/>
              <a:gd name="connsiteY27" fmla="*/ 439544 h 2488581"/>
              <a:gd name="connsiteX28" fmla="*/ 2801744 w 3270095"/>
              <a:gd name="connsiteY28" fmla="*/ 414454 h 2488581"/>
              <a:gd name="connsiteX29" fmla="*/ 2737624 w 3270095"/>
              <a:gd name="connsiteY29" fmla="*/ 372637 h 2488581"/>
              <a:gd name="connsiteX30" fmla="*/ 2687444 w 3270095"/>
              <a:gd name="connsiteY30" fmla="*/ 341971 h 2488581"/>
              <a:gd name="connsiteX31" fmla="*/ 2631688 w 3270095"/>
              <a:gd name="connsiteY31" fmla="*/ 316881 h 2488581"/>
              <a:gd name="connsiteX32" fmla="*/ 2556417 w 3270095"/>
              <a:gd name="connsiteY32" fmla="*/ 277851 h 2488581"/>
              <a:gd name="connsiteX33" fmla="*/ 2520176 w 3270095"/>
              <a:gd name="connsiteY33" fmla="*/ 266700 h 2488581"/>
              <a:gd name="connsiteX34" fmla="*/ 2436541 w 3270095"/>
              <a:gd name="connsiteY34" fmla="*/ 255549 h 2488581"/>
              <a:gd name="connsiteX35" fmla="*/ 2369634 w 3270095"/>
              <a:gd name="connsiteY35" fmla="*/ 286215 h 2488581"/>
              <a:gd name="connsiteX36" fmla="*/ 2316666 w 3270095"/>
              <a:gd name="connsiteY36" fmla="*/ 280639 h 2488581"/>
              <a:gd name="connsiteX37" fmla="*/ 2280424 w 3270095"/>
              <a:gd name="connsiteY37" fmla="*/ 258337 h 2488581"/>
              <a:gd name="connsiteX38" fmla="*/ 2210729 w 3270095"/>
              <a:gd name="connsiteY38" fmla="*/ 258337 h 2488581"/>
              <a:gd name="connsiteX39" fmla="*/ 2138246 w 3270095"/>
              <a:gd name="connsiteY39" fmla="*/ 280639 h 2488581"/>
              <a:gd name="connsiteX40" fmla="*/ 2102005 w 3270095"/>
              <a:gd name="connsiteY40" fmla="*/ 289003 h 2488581"/>
              <a:gd name="connsiteX41" fmla="*/ 2040673 w 3270095"/>
              <a:gd name="connsiteY41" fmla="*/ 283427 h 2488581"/>
              <a:gd name="connsiteX42" fmla="*/ 1979341 w 3270095"/>
              <a:gd name="connsiteY42" fmla="*/ 261125 h 2488581"/>
              <a:gd name="connsiteX43" fmla="*/ 1870617 w 3270095"/>
              <a:gd name="connsiteY43" fmla="*/ 261125 h 2488581"/>
              <a:gd name="connsiteX44" fmla="*/ 1814861 w 3270095"/>
              <a:gd name="connsiteY44" fmla="*/ 230459 h 2488581"/>
              <a:gd name="connsiteX45" fmla="*/ 1778620 w 3270095"/>
              <a:gd name="connsiteY45" fmla="*/ 227671 h 2488581"/>
              <a:gd name="connsiteX46" fmla="*/ 1717288 w 3270095"/>
              <a:gd name="connsiteY46" fmla="*/ 194217 h 2488581"/>
              <a:gd name="connsiteX47" fmla="*/ 1681046 w 3270095"/>
              <a:gd name="connsiteY47" fmla="*/ 160764 h 2488581"/>
              <a:gd name="connsiteX48" fmla="*/ 1625290 w 3270095"/>
              <a:gd name="connsiteY48" fmla="*/ 121734 h 2488581"/>
              <a:gd name="connsiteX49" fmla="*/ 1580685 w 3270095"/>
              <a:gd name="connsiteY49" fmla="*/ 77129 h 2488581"/>
              <a:gd name="connsiteX50" fmla="*/ 1533293 w 3270095"/>
              <a:gd name="connsiteY50" fmla="*/ 35312 h 2488581"/>
              <a:gd name="connsiteX51" fmla="*/ 1405054 w 3270095"/>
              <a:gd name="connsiteY51" fmla="*/ 43676 h 2488581"/>
              <a:gd name="connsiteX52" fmla="*/ 1352085 w 3270095"/>
              <a:gd name="connsiteY52" fmla="*/ 32525 h 2488581"/>
              <a:gd name="connsiteX53" fmla="*/ 1313056 w 3270095"/>
              <a:gd name="connsiteY53" fmla="*/ 7434 h 2488581"/>
              <a:gd name="connsiteX54" fmla="*/ 1257300 w 3270095"/>
              <a:gd name="connsiteY54" fmla="*/ 1859 h 2488581"/>
              <a:gd name="connsiteX55" fmla="*/ 1201544 w 3270095"/>
              <a:gd name="connsiteY55" fmla="*/ 18585 h 2488581"/>
              <a:gd name="connsiteX56" fmla="*/ 1137424 w 3270095"/>
              <a:gd name="connsiteY56" fmla="*/ 46464 h 2488581"/>
              <a:gd name="connsiteX57" fmla="*/ 1078880 w 3270095"/>
              <a:gd name="connsiteY57" fmla="*/ 68766 h 2488581"/>
              <a:gd name="connsiteX58" fmla="*/ 1039851 w 3270095"/>
              <a:gd name="connsiteY58" fmla="*/ 105007 h 2488581"/>
              <a:gd name="connsiteX59" fmla="*/ 1006398 w 3270095"/>
              <a:gd name="connsiteY59" fmla="*/ 135673 h 2488581"/>
              <a:gd name="connsiteX60" fmla="*/ 970156 w 3270095"/>
              <a:gd name="connsiteY60" fmla="*/ 152400 h 2488581"/>
              <a:gd name="connsiteX61" fmla="*/ 933915 w 3270095"/>
              <a:gd name="connsiteY61" fmla="*/ 166339 h 2488581"/>
              <a:gd name="connsiteX62" fmla="*/ 880946 w 3270095"/>
              <a:gd name="connsiteY62" fmla="*/ 205368 h 2488581"/>
              <a:gd name="connsiteX63" fmla="*/ 853068 w 3270095"/>
              <a:gd name="connsiteY63" fmla="*/ 222095 h 2488581"/>
              <a:gd name="connsiteX64" fmla="*/ 833554 w 3270095"/>
              <a:gd name="connsiteY64" fmla="*/ 263912 h 2488581"/>
              <a:gd name="connsiteX65" fmla="*/ 811251 w 3270095"/>
              <a:gd name="connsiteY65" fmla="*/ 302942 h 2488581"/>
              <a:gd name="connsiteX66" fmla="*/ 814039 w 3270095"/>
              <a:gd name="connsiteY66" fmla="*/ 339183 h 2488581"/>
              <a:gd name="connsiteX67" fmla="*/ 822402 w 3270095"/>
              <a:gd name="connsiteY67" fmla="*/ 375425 h 2488581"/>
              <a:gd name="connsiteX68" fmla="*/ 777798 w 3270095"/>
              <a:gd name="connsiteY68" fmla="*/ 392151 h 2488581"/>
              <a:gd name="connsiteX69" fmla="*/ 738768 w 3270095"/>
              <a:gd name="connsiteY69" fmla="*/ 431181 h 2488581"/>
              <a:gd name="connsiteX70" fmla="*/ 710890 w 3270095"/>
              <a:gd name="connsiteY70" fmla="*/ 470210 h 2488581"/>
              <a:gd name="connsiteX71" fmla="*/ 663498 w 3270095"/>
              <a:gd name="connsiteY71" fmla="*/ 520390 h 2488581"/>
              <a:gd name="connsiteX72" fmla="*/ 621680 w 3270095"/>
              <a:gd name="connsiteY72" fmla="*/ 564995 h 2488581"/>
              <a:gd name="connsiteX73" fmla="*/ 599378 w 3270095"/>
              <a:gd name="connsiteY73" fmla="*/ 587298 h 2488581"/>
              <a:gd name="connsiteX74" fmla="*/ 565924 w 3270095"/>
              <a:gd name="connsiteY74" fmla="*/ 643054 h 2488581"/>
              <a:gd name="connsiteX75" fmla="*/ 554773 w 3270095"/>
              <a:gd name="connsiteY75" fmla="*/ 662568 h 2488581"/>
              <a:gd name="connsiteX76" fmla="*/ 554773 w 3270095"/>
              <a:gd name="connsiteY76" fmla="*/ 693234 h 2488581"/>
              <a:gd name="connsiteX77" fmla="*/ 585439 w 3270095"/>
              <a:gd name="connsiteY77" fmla="*/ 813110 h 2488581"/>
              <a:gd name="connsiteX78" fmla="*/ 577076 w 3270095"/>
              <a:gd name="connsiteY78" fmla="*/ 866078 h 2488581"/>
              <a:gd name="connsiteX79" fmla="*/ 602166 w 3270095"/>
              <a:gd name="connsiteY79" fmla="*/ 907895 h 2488581"/>
              <a:gd name="connsiteX80" fmla="*/ 624468 w 3270095"/>
              <a:gd name="connsiteY80" fmla="*/ 999893 h 2488581"/>
              <a:gd name="connsiteX81" fmla="*/ 624468 w 3270095"/>
              <a:gd name="connsiteY81" fmla="*/ 1072376 h 2488581"/>
              <a:gd name="connsiteX82" fmla="*/ 607741 w 3270095"/>
              <a:gd name="connsiteY82" fmla="*/ 1133707 h 2488581"/>
              <a:gd name="connsiteX83" fmla="*/ 602166 w 3270095"/>
              <a:gd name="connsiteY83" fmla="*/ 1189464 h 2488581"/>
              <a:gd name="connsiteX84" fmla="*/ 607741 w 3270095"/>
              <a:gd name="connsiteY84" fmla="*/ 1225705 h 2488581"/>
              <a:gd name="connsiteX85" fmla="*/ 618893 w 3270095"/>
              <a:gd name="connsiteY85" fmla="*/ 1320490 h 2488581"/>
              <a:gd name="connsiteX86" fmla="*/ 616105 w 3270095"/>
              <a:gd name="connsiteY86" fmla="*/ 1387398 h 2488581"/>
              <a:gd name="connsiteX87" fmla="*/ 588227 w 3270095"/>
              <a:gd name="connsiteY87" fmla="*/ 1454305 h 2488581"/>
              <a:gd name="connsiteX88" fmla="*/ 549198 w 3270095"/>
              <a:gd name="connsiteY88" fmla="*/ 1501698 h 2488581"/>
              <a:gd name="connsiteX89" fmla="*/ 515744 w 3270095"/>
              <a:gd name="connsiteY89" fmla="*/ 1535151 h 2488581"/>
              <a:gd name="connsiteX90" fmla="*/ 487866 w 3270095"/>
              <a:gd name="connsiteY90" fmla="*/ 1568605 h 2488581"/>
              <a:gd name="connsiteX91" fmla="*/ 496229 w 3270095"/>
              <a:gd name="connsiteY91" fmla="*/ 1607634 h 2488581"/>
              <a:gd name="connsiteX92" fmla="*/ 457200 w 3270095"/>
              <a:gd name="connsiteY92" fmla="*/ 1674542 h 2488581"/>
              <a:gd name="connsiteX93" fmla="*/ 457200 w 3270095"/>
              <a:gd name="connsiteY93" fmla="*/ 1707995 h 2488581"/>
              <a:gd name="connsiteX94" fmla="*/ 454412 w 3270095"/>
              <a:gd name="connsiteY94" fmla="*/ 1760964 h 2488581"/>
              <a:gd name="connsiteX95" fmla="*/ 432110 w 3270095"/>
              <a:gd name="connsiteY95" fmla="*/ 1827871 h 2488581"/>
              <a:gd name="connsiteX96" fmla="*/ 404232 w 3270095"/>
              <a:gd name="connsiteY96" fmla="*/ 1869688 h 2488581"/>
              <a:gd name="connsiteX97" fmla="*/ 370778 w 3270095"/>
              <a:gd name="connsiteY97" fmla="*/ 1900354 h 2488581"/>
              <a:gd name="connsiteX98" fmla="*/ 317810 w 3270095"/>
              <a:gd name="connsiteY98" fmla="*/ 1942171 h 2488581"/>
              <a:gd name="connsiteX99" fmla="*/ 287144 w 3270095"/>
              <a:gd name="connsiteY99" fmla="*/ 1961685 h 2488581"/>
              <a:gd name="connsiteX100" fmla="*/ 264841 w 3270095"/>
              <a:gd name="connsiteY100" fmla="*/ 2023017 h 2488581"/>
              <a:gd name="connsiteX101" fmla="*/ 239751 w 3270095"/>
              <a:gd name="connsiteY101" fmla="*/ 2070410 h 2488581"/>
              <a:gd name="connsiteX102" fmla="*/ 217449 w 3270095"/>
              <a:gd name="connsiteY102" fmla="*/ 2128954 h 2488581"/>
              <a:gd name="connsiteX103" fmla="*/ 197934 w 3270095"/>
              <a:gd name="connsiteY103" fmla="*/ 2151256 h 2488581"/>
              <a:gd name="connsiteX104" fmla="*/ 153329 w 3270095"/>
              <a:gd name="connsiteY104" fmla="*/ 2195861 h 2488581"/>
              <a:gd name="connsiteX105" fmla="*/ 122663 w 3270095"/>
              <a:gd name="connsiteY105" fmla="*/ 2220951 h 2488581"/>
              <a:gd name="connsiteX106" fmla="*/ 114300 w 3270095"/>
              <a:gd name="connsiteY106" fmla="*/ 2254405 h 2488581"/>
              <a:gd name="connsiteX107" fmla="*/ 111512 w 3270095"/>
              <a:gd name="connsiteY107" fmla="*/ 2312949 h 2488581"/>
              <a:gd name="connsiteX108" fmla="*/ 94785 w 3270095"/>
              <a:gd name="connsiteY108" fmla="*/ 2377068 h 2488581"/>
              <a:gd name="connsiteX109" fmla="*/ 44605 w 3270095"/>
              <a:gd name="connsiteY109" fmla="*/ 2463490 h 2488581"/>
              <a:gd name="connsiteX110" fmla="*/ 0 w 3270095"/>
              <a:gd name="connsiteY110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217630 w 3270095"/>
              <a:gd name="connsiteY19" fmla="*/ 569296 h 2488581"/>
              <a:gd name="connsiteX20" fmla="*/ 3189249 w 3270095"/>
              <a:gd name="connsiteY20" fmla="*/ 534329 h 2488581"/>
              <a:gd name="connsiteX21" fmla="*/ 3133493 w 3270095"/>
              <a:gd name="connsiteY21" fmla="*/ 500876 h 2488581"/>
              <a:gd name="connsiteX22" fmla="*/ 3077737 w 3270095"/>
              <a:gd name="connsiteY22" fmla="*/ 464634 h 2488581"/>
              <a:gd name="connsiteX23" fmla="*/ 3055434 w 3270095"/>
              <a:gd name="connsiteY23" fmla="*/ 442332 h 2488581"/>
              <a:gd name="connsiteX24" fmla="*/ 3002466 w 3270095"/>
              <a:gd name="connsiteY24" fmla="*/ 464634 h 2488581"/>
              <a:gd name="connsiteX25" fmla="*/ 2974588 w 3270095"/>
              <a:gd name="connsiteY25" fmla="*/ 478573 h 2488581"/>
              <a:gd name="connsiteX26" fmla="*/ 2938346 w 3270095"/>
              <a:gd name="connsiteY26" fmla="*/ 447907 h 2488581"/>
              <a:gd name="connsiteX27" fmla="*/ 2882590 w 3270095"/>
              <a:gd name="connsiteY27" fmla="*/ 442332 h 2488581"/>
              <a:gd name="connsiteX28" fmla="*/ 2832410 w 3270095"/>
              <a:gd name="connsiteY28" fmla="*/ 439544 h 2488581"/>
              <a:gd name="connsiteX29" fmla="*/ 2801744 w 3270095"/>
              <a:gd name="connsiteY29" fmla="*/ 414454 h 2488581"/>
              <a:gd name="connsiteX30" fmla="*/ 2737624 w 3270095"/>
              <a:gd name="connsiteY30" fmla="*/ 372637 h 2488581"/>
              <a:gd name="connsiteX31" fmla="*/ 2687444 w 3270095"/>
              <a:gd name="connsiteY31" fmla="*/ 341971 h 2488581"/>
              <a:gd name="connsiteX32" fmla="*/ 2631688 w 3270095"/>
              <a:gd name="connsiteY32" fmla="*/ 316881 h 2488581"/>
              <a:gd name="connsiteX33" fmla="*/ 2556417 w 3270095"/>
              <a:gd name="connsiteY33" fmla="*/ 277851 h 2488581"/>
              <a:gd name="connsiteX34" fmla="*/ 2520176 w 3270095"/>
              <a:gd name="connsiteY34" fmla="*/ 266700 h 2488581"/>
              <a:gd name="connsiteX35" fmla="*/ 2436541 w 3270095"/>
              <a:gd name="connsiteY35" fmla="*/ 255549 h 2488581"/>
              <a:gd name="connsiteX36" fmla="*/ 2369634 w 3270095"/>
              <a:gd name="connsiteY36" fmla="*/ 286215 h 2488581"/>
              <a:gd name="connsiteX37" fmla="*/ 2316666 w 3270095"/>
              <a:gd name="connsiteY37" fmla="*/ 280639 h 2488581"/>
              <a:gd name="connsiteX38" fmla="*/ 2280424 w 3270095"/>
              <a:gd name="connsiteY38" fmla="*/ 258337 h 2488581"/>
              <a:gd name="connsiteX39" fmla="*/ 2210729 w 3270095"/>
              <a:gd name="connsiteY39" fmla="*/ 258337 h 2488581"/>
              <a:gd name="connsiteX40" fmla="*/ 2138246 w 3270095"/>
              <a:gd name="connsiteY40" fmla="*/ 280639 h 2488581"/>
              <a:gd name="connsiteX41" fmla="*/ 2102005 w 3270095"/>
              <a:gd name="connsiteY41" fmla="*/ 289003 h 2488581"/>
              <a:gd name="connsiteX42" fmla="*/ 2040673 w 3270095"/>
              <a:gd name="connsiteY42" fmla="*/ 283427 h 2488581"/>
              <a:gd name="connsiteX43" fmla="*/ 1979341 w 3270095"/>
              <a:gd name="connsiteY43" fmla="*/ 261125 h 2488581"/>
              <a:gd name="connsiteX44" fmla="*/ 1870617 w 3270095"/>
              <a:gd name="connsiteY44" fmla="*/ 261125 h 2488581"/>
              <a:gd name="connsiteX45" fmla="*/ 1814861 w 3270095"/>
              <a:gd name="connsiteY45" fmla="*/ 230459 h 2488581"/>
              <a:gd name="connsiteX46" fmla="*/ 1778620 w 3270095"/>
              <a:gd name="connsiteY46" fmla="*/ 227671 h 2488581"/>
              <a:gd name="connsiteX47" fmla="*/ 1717288 w 3270095"/>
              <a:gd name="connsiteY47" fmla="*/ 194217 h 2488581"/>
              <a:gd name="connsiteX48" fmla="*/ 1681046 w 3270095"/>
              <a:gd name="connsiteY48" fmla="*/ 160764 h 2488581"/>
              <a:gd name="connsiteX49" fmla="*/ 1625290 w 3270095"/>
              <a:gd name="connsiteY49" fmla="*/ 121734 h 2488581"/>
              <a:gd name="connsiteX50" fmla="*/ 1580685 w 3270095"/>
              <a:gd name="connsiteY50" fmla="*/ 77129 h 2488581"/>
              <a:gd name="connsiteX51" fmla="*/ 1533293 w 3270095"/>
              <a:gd name="connsiteY51" fmla="*/ 35312 h 2488581"/>
              <a:gd name="connsiteX52" fmla="*/ 1405054 w 3270095"/>
              <a:gd name="connsiteY52" fmla="*/ 43676 h 2488581"/>
              <a:gd name="connsiteX53" fmla="*/ 1352085 w 3270095"/>
              <a:gd name="connsiteY53" fmla="*/ 32525 h 2488581"/>
              <a:gd name="connsiteX54" fmla="*/ 1313056 w 3270095"/>
              <a:gd name="connsiteY54" fmla="*/ 7434 h 2488581"/>
              <a:gd name="connsiteX55" fmla="*/ 1257300 w 3270095"/>
              <a:gd name="connsiteY55" fmla="*/ 1859 h 2488581"/>
              <a:gd name="connsiteX56" fmla="*/ 1201544 w 3270095"/>
              <a:gd name="connsiteY56" fmla="*/ 18585 h 2488581"/>
              <a:gd name="connsiteX57" fmla="*/ 1137424 w 3270095"/>
              <a:gd name="connsiteY57" fmla="*/ 46464 h 2488581"/>
              <a:gd name="connsiteX58" fmla="*/ 1078880 w 3270095"/>
              <a:gd name="connsiteY58" fmla="*/ 68766 h 2488581"/>
              <a:gd name="connsiteX59" fmla="*/ 1039851 w 3270095"/>
              <a:gd name="connsiteY59" fmla="*/ 105007 h 2488581"/>
              <a:gd name="connsiteX60" fmla="*/ 1006398 w 3270095"/>
              <a:gd name="connsiteY60" fmla="*/ 135673 h 2488581"/>
              <a:gd name="connsiteX61" fmla="*/ 970156 w 3270095"/>
              <a:gd name="connsiteY61" fmla="*/ 152400 h 2488581"/>
              <a:gd name="connsiteX62" fmla="*/ 933915 w 3270095"/>
              <a:gd name="connsiteY62" fmla="*/ 166339 h 2488581"/>
              <a:gd name="connsiteX63" fmla="*/ 880946 w 3270095"/>
              <a:gd name="connsiteY63" fmla="*/ 205368 h 2488581"/>
              <a:gd name="connsiteX64" fmla="*/ 853068 w 3270095"/>
              <a:gd name="connsiteY64" fmla="*/ 222095 h 2488581"/>
              <a:gd name="connsiteX65" fmla="*/ 833554 w 3270095"/>
              <a:gd name="connsiteY65" fmla="*/ 263912 h 2488581"/>
              <a:gd name="connsiteX66" fmla="*/ 811251 w 3270095"/>
              <a:gd name="connsiteY66" fmla="*/ 302942 h 2488581"/>
              <a:gd name="connsiteX67" fmla="*/ 814039 w 3270095"/>
              <a:gd name="connsiteY67" fmla="*/ 339183 h 2488581"/>
              <a:gd name="connsiteX68" fmla="*/ 822402 w 3270095"/>
              <a:gd name="connsiteY68" fmla="*/ 375425 h 2488581"/>
              <a:gd name="connsiteX69" fmla="*/ 777798 w 3270095"/>
              <a:gd name="connsiteY69" fmla="*/ 392151 h 2488581"/>
              <a:gd name="connsiteX70" fmla="*/ 738768 w 3270095"/>
              <a:gd name="connsiteY70" fmla="*/ 431181 h 2488581"/>
              <a:gd name="connsiteX71" fmla="*/ 710890 w 3270095"/>
              <a:gd name="connsiteY71" fmla="*/ 470210 h 2488581"/>
              <a:gd name="connsiteX72" fmla="*/ 663498 w 3270095"/>
              <a:gd name="connsiteY72" fmla="*/ 520390 h 2488581"/>
              <a:gd name="connsiteX73" fmla="*/ 621680 w 3270095"/>
              <a:gd name="connsiteY73" fmla="*/ 564995 h 2488581"/>
              <a:gd name="connsiteX74" fmla="*/ 599378 w 3270095"/>
              <a:gd name="connsiteY74" fmla="*/ 587298 h 2488581"/>
              <a:gd name="connsiteX75" fmla="*/ 565924 w 3270095"/>
              <a:gd name="connsiteY75" fmla="*/ 643054 h 2488581"/>
              <a:gd name="connsiteX76" fmla="*/ 554773 w 3270095"/>
              <a:gd name="connsiteY76" fmla="*/ 662568 h 2488581"/>
              <a:gd name="connsiteX77" fmla="*/ 554773 w 3270095"/>
              <a:gd name="connsiteY77" fmla="*/ 693234 h 2488581"/>
              <a:gd name="connsiteX78" fmla="*/ 585439 w 3270095"/>
              <a:gd name="connsiteY78" fmla="*/ 813110 h 2488581"/>
              <a:gd name="connsiteX79" fmla="*/ 577076 w 3270095"/>
              <a:gd name="connsiteY79" fmla="*/ 866078 h 2488581"/>
              <a:gd name="connsiteX80" fmla="*/ 602166 w 3270095"/>
              <a:gd name="connsiteY80" fmla="*/ 907895 h 2488581"/>
              <a:gd name="connsiteX81" fmla="*/ 624468 w 3270095"/>
              <a:gd name="connsiteY81" fmla="*/ 999893 h 2488581"/>
              <a:gd name="connsiteX82" fmla="*/ 624468 w 3270095"/>
              <a:gd name="connsiteY82" fmla="*/ 1072376 h 2488581"/>
              <a:gd name="connsiteX83" fmla="*/ 607741 w 3270095"/>
              <a:gd name="connsiteY83" fmla="*/ 1133707 h 2488581"/>
              <a:gd name="connsiteX84" fmla="*/ 602166 w 3270095"/>
              <a:gd name="connsiteY84" fmla="*/ 1189464 h 2488581"/>
              <a:gd name="connsiteX85" fmla="*/ 607741 w 3270095"/>
              <a:gd name="connsiteY85" fmla="*/ 1225705 h 2488581"/>
              <a:gd name="connsiteX86" fmla="*/ 618893 w 3270095"/>
              <a:gd name="connsiteY86" fmla="*/ 1320490 h 2488581"/>
              <a:gd name="connsiteX87" fmla="*/ 616105 w 3270095"/>
              <a:gd name="connsiteY87" fmla="*/ 1387398 h 2488581"/>
              <a:gd name="connsiteX88" fmla="*/ 588227 w 3270095"/>
              <a:gd name="connsiteY88" fmla="*/ 1454305 h 2488581"/>
              <a:gd name="connsiteX89" fmla="*/ 549198 w 3270095"/>
              <a:gd name="connsiteY89" fmla="*/ 1501698 h 2488581"/>
              <a:gd name="connsiteX90" fmla="*/ 515744 w 3270095"/>
              <a:gd name="connsiteY90" fmla="*/ 1535151 h 2488581"/>
              <a:gd name="connsiteX91" fmla="*/ 487866 w 3270095"/>
              <a:gd name="connsiteY91" fmla="*/ 1568605 h 2488581"/>
              <a:gd name="connsiteX92" fmla="*/ 496229 w 3270095"/>
              <a:gd name="connsiteY92" fmla="*/ 1607634 h 2488581"/>
              <a:gd name="connsiteX93" fmla="*/ 457200 w 3270095"/>
              <a:gd name="connsiteY93" fmla="*/ 1674542 h 2488581"/>
              <a:gd name="connsiteX94" fmla="*/ 457200 w 3270095"/>
              <a:gd name="connsiteY94" fmla="*/ 1707995 h 2488581"/>
              <a:gd name="connsiteX95" fmla="*/ 454412 w 3270095"/>
              <a:gd name="connsiteY95" fmla="*/ 1760964 h 2488581"/>
              <a:gd name="connsiteX96" fmla="*/ 432110 w 3270095"/>
              <a:gd name="connsiteY96" fmla="*/ 1827871 h 2488581"/>
              <a:gd name="connsiteX97" fmla="*/ 404232 w 3270095"/>
              <a:gd name="connsiteY97" fmla="*/ 1869688 h 2488581"/>
              <a:gd name="connsiteX98" fmla="*/ 370778 w 3270095"/>
              <a:gd name="connsiteY98" fmla="*/ 1900354 h 2488581"/>
              <a:gd name="connsiteX99" fmla="*/ 317810 w 3270095"/>
              <a:gd name="connsiteY99" fmla="*/ 1942171 h 2488581"/>
              <a:gd name="connsiteX100" fmla="*/ 287144 w 3270095"/>
              <a:gd name="connsiteY100" fmla="*/ 1961685 h 2488581"/>
              <a:gd name="connsiteX101" fmla="*/ 264841 w 3270095"/>
              <a:gd name="connsiteY101" fmla="*/ 2023017 h 2488581"/>
              <a:gd name="connsiteX102" fmla="*/ 239751 w 3270095"/>
              <a:gd name="connsiteY102" fmla="*/ 2070410 h 2488581"/>
              <a:gd name="connsiteX103" fmla="*/ 217449 w 3270095"/>
              <a:gd name="connsiteY103" fmla="*/ 2128954 h 2488581"/>
              <a:gd name="connsiteX104" fmla="*/ 197934 w 3270095"/>
              <a:gd name="connsiteY104" fmla="*/ 2151256 h 2488581"/>
              <a:gd name="connsiteX105" fmla="*/ 153329 w 3270095"/>
              <a:gd name="connsiteY105" fmla="*/ 2195861 h 2488581"/>
              <a:gd name="connsiteX106" fmla="*/ 122663 w 3270095"/>
              <a:gd name="connsiteY106" fmla="*/ 2220951 h 2488581"/>
              <a:gd name="connsiteX107" fmla="*/ 114300 w 3270095"/>
              <a:gd name="connsiteY107" fmla="*/ 2254405 h 2488581"/>
              <a:gd name="connsiteX108" fmla="*/ 111512 w 3270095"/>
              <a:gd name="connsiteY108" fmla="*/ 2312949 h 2488581"/>
              <a:gd name="connsiteX109" fmla="*/ 94785 w 3270095"/>
              <a:gd name="connsiteY109" fmla="*/ 2377068 h 2488581"/>
              <a:gd name="connsiteX110" fmla="*/ 44605 w 3270095"/>
              <a:gd name="connsiteY110" fmla="*/ 2463490 h 2488581"/>
              <a:gd name="connsiteX111" fmla="*/ 0 w 3270095"/>
              <a:gd name="connsiteY111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217630 w 3270095"/>
              <a:gd name="connsiteY19" fmla="*/ 569296 h 2488581"/>
              <a:gd name="connsiteX20" fmla="*/ 3189249 w 3270095"/>
              <a:gd name="connsiteY20" fmla="*/ 534329 h 2488581"/>
              <a:gd name="connsiteX21" fmla="*/ 3133493 w 3270095"/>
              <a:gd name="connsiteY21" fmla="*/ 500876 h 2488581"/>
              <a:gd name="connsiteX22" fmla="*/ 3077737 w 3270095"/>
              <a:gd name="connsiteY22" fmla="*/ 464634 h 2488581"/>
              <a:gd name="connsiteX23" fmla="*/ 3055434 w 3270095"/>
              <a:gd name="connsiteY23" fmla="*/ 442332 h 2488581"/>
              <a:gd name="connsiteX24" fmla="*/ 3002466 w 3270095"/>
              <a:gd name="connsiteY24" fmla="*/ 464634 h 2488581"/>
              <a:gd name="connsiteX25" fmla="*/ 2974588 w 3270095"/>
              <a:gd name="connsiteY25" fmla="*/ 478573 h 2488581"/>
              <a:gd name="connsiteX26" fmla="*/ 2938346 w 3270095"/>
              <a:gd name="connsiteY26" fmla="*/ 447907 h 2488581"/>
              <a:gd name="connsiteX27" fmla="*/ 2882590 w 3270095"/>
              <a:gd name="connsiteY27" fmla="*/ 442332 h 2488581"/>
              <a:gd name="connsiteX28" fmla="*/ 2832410 w 3270095"/>
              <a:gd name="connsiteY28" fmla="*/ 439544 h 2488581"/>
              <a:gd name="connsiteX29" fmla="*/ 2801744 w 3270095"/>
              <a:gd name="connsiteY29" fmla="*/ 414454 h 2488581"/>
              <a:gd name="connsiteX30" fmla="*/ 2737624 w 3270095"/>
              <a:gd name="connsiteY30" fmla="*/ 372637 h 2488581"/>
              <a:gd name="connsiteX31" fmla="*/ 2687444 w 3270095"/>
              <a:gd name="connsiteY31" fmla="*/ 341971 h 2488581"/>
              <a:gd name="connsiteX32" fmla="*/ 2631688 w 3270095"/>
              <a:gd name="connsiteY32" fmla="*/ 316881 h 2488581"/>
              <a:gd name="connsiteX33" fmla="*/ 2556417 w 3270095"/>
              <a:gd name="connsiteY33" fmla="*/ 277851 h 2488581"/>
              <a:gd name="connsiteX34" fmla="*/ 2520176 w 3270095"/>
              <a:gd name="connsiteY34" fmla="*/ 266700 h 2488581"/>
              <a:gd name="connsiteX35" fmla="*/ 2436541 w 3270095"/>
              <a:gd name="connsiteY35" fmla="*/ 255549 h 2488581"/>
              <a:gd name="connsiteX36" fmla="*/ 2369634 w 3270095"/>
              <a:gd name="connsiteY36" fmla="*/ 286215 h 2488581"/>
              <a:gd name="connsiteX37" fmla="*/ 2316666 w 3270095"/>
              <a:gd name="connsiteY37" fmla="*/ 280639 h 2488581"/>
              <a:gd name="connsiteX38" fmla="*/ 2280424 w 3270095"/>
              <a:gd name="connsiteY38" fmla="*/ 258337 h 2488581"/>
              <a:gd name="connsiteX39" fmla="*/ 2210729 w 3270095"/>
              <a:gd name="connsiteY39" fmla="*/ 258337 h 2488581"/>
              <a:gd name="connsiteX40" fmla="*/ 2138246 w 3270095"/>
              <a:gd name="connsiteY40" fmla="*/ 280639 h 2488581"/>
              <a:gd name="connsiteX41" fmla="*/ 2102005 w 3270095"/>
              <a:gd name="connsiteY41" fmla="*/ 289003 h 2488581"/>
              <a:gd name="connsiteX42" fmla="*/ 2040673 w 3270095"/>
              <a:gd name="connsiteY42" fmla="*/ 283427 h 2488581"/>
              <a:gd name="connsiteX43" fmla="*/ 1979341 w 3270095"/>
              <a:gd name="connsiteY43" fmla="*/ 261125 h 2488581"/>
              <a:gd name="connsiteX44" fmla="*/ 1870617 w 3270095"/>
              <a:gd name="connsiteY44" fmla="*/ 261125 h 2488581"/>
              <a:gd name="connsiteX45" fmla="*/ 1814861 w 3270095"/>
              <a:gd name="connsiteY45" fmla="*/ 230459 h 2488581"/>
              <a:gd name="connsiteX46" fmla="*/ 1778620 w 3270095"/>
              <a:gd name="connsiteY46" fmla="*/ 227671 h 2488581"/>
              <a:gd name="connsiteX47" fmla="*/ 1717288 w 3270095"/>
              <a:gd name="connsiteY47" fmla="*/ 194217 h 2488581"/>
              <a:gd name="connsiteX48" fmla="*/ 1681046 w 3270095"/>
              <a:gd name="connsiteY48" fmla="*/ 160764 h 2488581"/>
              <a:gd name="connsiteX49" fmla="*/ 1625290 w 3270095"/>
              <a:gd name="connsiteY49" fmla="*/ 121734 h 2488581"/>
              <a:gd name="connsiteX50" fmla="*/ 1580685 w 3270095"/>
              <a:gd name="connsiteY50" fmla="*/ 77129 h 2488581"/>
              <a:gd name="connsiteX51" fmla="*/ 1533293 w 3270095"/>
              <a:gd name="connsiteY51" fmla="*/ 35312 h 2488581"/>
              <a:gd name="connsiteX52" fmla="*/ 1405054 w 3270095"/>
              <a:gd name="connsiteY52" fmla="*/ 43676 h 2488581"/>
              <a:gd name="connsiteX53" fmla="*/ 1352085 w 3270095"/>
              <a:gd name="connsiteY53" fmla="*/ 32525 h 2488581"/>
              <a:gd name="connsiteX54" fmla="*/ 1313056 w 3270095"/>
              <a:gd name="connsiteY54" fmla="*/ 7434 h 2488581"/>
              <a:gd name="connsiteX55" fmla="*/ 1257300 w 3270095"/>
              <a:gd name="connsiteY55" fmla="*/ 1859 h 2488581"/>
              <a:gd name="connsiteX56" fmla="*/ 1201544 w 3270095"/>
              <a:gd name="connsiteY56" fmla="*/ 18585 h 2488581"/>
              <a:gd name="connsiteX57" fmla="*/ 1137424 w 3270095"/>
              <a:gd name="connsiteY57" fmla="*/ 46464 h 2488581"/>
              <a:gd name="connsiteX58" fmla="*/ 1078880 w 3270095"/>
              <a:gd name="connsiteY58" fmla="*/ 68766 h 2488581"/>
              <a:gd name="connsiteX59" fmla="*/ 1039851 w 3270095"/>
              <a:gd name="connsiteY59" fmla="*/ 105007 h 2488581"/>
              <a:gd name="connsiteX60" fmla="*/ 1006398 w 3270095"/>
              <a:gd name="connsiteY60" fmla="*/ 135673 h 2488581"/>
              <a:gd name="connsiteX61" fmla="*/ 970156 w 3270095"/>
              <a:gd name="connsiteY61" fmla="*/ 152400 h 2488581"/>
              <a:gd name="connsiteX62" fmla="*/ 933915 w 3270095"/>
              <a:gd name="connsiteY62" fmla="*/ 166339 h 2488581"/>
              <a:gd name="connsiteX63" fmla="*/ 880946 w 3270095"/>
              <a:gd name="connsiteY63" fmla="*/ 205368 h 2488581"/>
              <a:gd name="connsiteX64" fmla="*/ 853068 w 3270095"/>
              <a:gd name="connsiteY64" fmla="*/ 222095 h 2488581"/>
              <a:gd name="connsiteX65" fmla="*/ 833554 w 3270095"/>
              <a:gd name="connsiteY65" fmla="*/ 263912 h 2488581"/>
              <a:gd name="connsiteX66" fmla="*/ 811251 w 3270095"/>
              <a:gd name="connsiteY66" fmla="*/ 302942 h 2488581"/>
              <a:gd name="connsiteX67" fmla="*/ 814039 w 3270095"/>
              <a:gd name="connsiteY67" fmla="*/ 339183 h 2488581"/>
              <a:gd name="connsiteX68" fmla="*/ 822402 w 3270095"/>
              <a:gd name="connsiteY68" fmla="*/ 375425 h 2488581"/>
              <a:gd name="connsiteX69" fmla="*/ 777798 w 3270095"/>
              <a:gd name="connsiteY69" fmla="*/ 392151 h 2488581"/>
              <a:gd name="connsiteX70" fmla="*/ 738768 w 3270095"/>
              <a:gd name="connsiteY70" fmla="*/ 431181 h 2488581"/>
              <a:gd name="connsiteX71" fmla="*/ 710890 w 3270095"/>
              <a:gd name="connsiteY71" fmla="*/ 470210 h 2488581"/>
              <a:gd name="connsiteX72" fmla="*/ 663498 w 3270095"/>
              <a:gd name="connsiteY72" fmla="*/ 520390 h 2488581"/>
              <a:gd name="connsiteX73" fmla="*/ 621680 w 3270095"/>
              <a:gd name="connsiteY73" fmla="*/ 564995 h 2488581"/>
              <a:gd name="connsiteX74" fmla="*/ 599378 w 3270095"/>
              <a:gd name="connsiteY74" fmla="*/ 587298 h 2488581"/>
              <a:gd name="connsiteX75" fmla="*/ 565924 w 3270095"/>
              <a:gd name="connsiteY75" fmla="*/ 643054 h 2488581"/>
              <a:gd name="connsiteX76" fmla="*/ 554773 w 3270095"/>
              <a:gd name="connsiteY76" fmla="*/ 662568 h 2488581"/>
              <a:gd name="connsiteX77" fmla="*/ 554773 w 3270095"/>
              <a:gd name="connsiteY77" fmla="*/ 693234 h 2488581"/>
              <a:gd name="connsiteX78" fmla="*/ 585439 w 3270095"/>
              <a:gd name="connsiteY78" fmla="*/ 813110 h 2488581"/>
              <a:gd name="connsiteX79" fmla="*/ 577076 w 3270095"/>
              <a:gd name="connsiteY79" fmla="*/ 866078 h 2488581"/>
              <a:gd name="connsiteX80" fmla="*/ 602166 w 3270095"/>
              <a:gd name="connsiteY80" fmla="*/ 907895 h 2488581"/>
              <a:gd name="connsiteX81" fmla="*/ 624468 w 3270095"/>
              <a:gd name="connsiteY81" fmla="*/ 999893 h 2488581"/>
              <a:gd name="connsiteX82" fmla="*/ 624468 w 3270095"/>
              <a:gd name="connsiteY82" fmla="*/ 1072376 h 2488581"/>
              <a:gd name="connsiteX83" fmla="*/ 607741 w 3270095"/>
              <a:gd name="connsiteY83" fmla="*/ 1133707 h 2488581"/>
              <a:gd name="connsiteX84" fmla="*/ 602166 w 3270095"/>
              <a:gd name="connsiteY84" fmla="*/ 1189464 h 2488581"/>
              <a:gd name="connsiteX85" fmla="*/ 607741 w 3270095"/>
              <a:gd name="connsiteY85" fmla="*/ 1225705 h 2488581"/>
              <a:gd name="connsiteX86" fmla="*/ 618893 w 3270095"/>
              <a:gd name="connsiteY86" fmla="*/ 1320490 h 2488581"/>
              <a:gd name="connsiteX87" fmla="*/ 616105 w 3270095"/>
              <a:gd name="connsiteY87" fmla="*/ 1387398 h 2488581"/>
              <a:gd name="connsiteX88" fmla="*/ 588227 w 3270095"/>
              <a:gd name="connsiteY88" fmla="*/ 1454305 h 2488581"/>
              <a:gd name="connsiteX89" fmla="*/ 549198 w 3270095"/>
              <a:gd name="connsiteY89" fmla="*/ 1501698 h 2488581"/>
              <a:gd name="connsiteX90" fmla="*/ 515744 w 3270095"/>
              <a:gd name="connsiteY90" fmla="*/ 1535151 h 2488581"/>
              <a:gd name="connsiteX91" fmla="*/ 487866 w 3270095"/>
              <a:gd name="connsiteY91" fmla="*/ 1568605 h 2488581"/>
              <a:gd name="connsiteX92" fmla="*/ 496229 w 3270095"/>
              <a:gd name="connsiteY92" fmla="*/ 1607634 h 2488581"/>
              <a:gd name="connsiteX93" fmla="*/ 457200 w 3270095"/>
              <a:gd name="connsiteY93" fmla="*/ 1674542 h 2488581"/>
              <a:gd name="connsiteX94" fmla="*/ 457200 w 3270095"/>
              <a:gd name="connsiteY94" fmla="*/ 1707995 h 2488581"/>
              <a:gd name="connsiteX95" fmla="*/ 454412 w 3270095"/>
              <a:gd name="connsiteY95" fmla="*/ 1760964 h 2488581"/>
              <a:gd name="connsiteX96" fmla="*/ 432110 w 3270095"/>
              <a:gd name="connsiteY96" fmla="*/ 1827871 h 2488581"/>
              <a:gd name="connsiteX97" fmla="*/ 404232 w 3270095"/>
              <a:gd name="connsiteY97" fmla="*/ 1869688 h 2488581"/>
              <a:gd name="connsiteX98" fmla="*/ 370778 w 3270095"/>
              <a:gd name="connsiteY98" fmla="*/ 1900354 h 2488581"/>
              <a:gd name="connsiteX99" fmla="*/ 317810 w 3270095"/>
              <a:gd name="connsiteY99" fmla="*/ 1942171 h 2488581"/>
              <a:gd name="connsiteX100" fmla="*/ 287144 w 3270095"/>
              <a:gd name="connsiteY100" fmla="*/ 1961685 h 2488581"/>
              <a:gd name="connsiteX101" fmla="*/ 264841 w 3270095"/>
              <a:gd name="connsiteY101" fmla="*/ 2023017 h 2488581"/>
              <a:gd name="connsiteX102" fmla="*/ 239751 w 3270095"/>
              <a:gd name="connsiteY102" fmla="*/ 2070410 h 2488581"/>
              <a:gd name="connsiteX103" fmla="*/ 217449 w 3270095"/>
              <a:gd name="connsiteY103" fmla="*/ 2128954 h 2488581"/>
              <a:gd name="connsiteX104" fmla="*/ 197934 w 3270095"/>
              <a:gd name="connsiteY104" fmla="*/ 2151256 h 2488581"/>
              <a:gd name="connsiteX105" fmla="*/ 153329 w 3270095"/>
              <a:gd name="connsiteY105" fmla="*/ 2195861 h 2488581"/>
              <a:gd name="connsiteX106" fmla="*/ 122663 w 3270095"/>
              <a:gd name="connsiteY106" fmla="*/ 2220951 h 2488581"/>
              <a:gd name="connsiteX107" fmla="*/ 114300 w 3270095"/>
              <a:gd name="connsiteY107" fmla="*/ 2254405 h 2488581"/>
              <a:gd name="connsiteX108" fmla="*/ 111512 w 3270095"/>
              <a:gd name="connsiteY108" fmla="*/ 2312949 h 2488581"/>
              <a:gd name="connsiteX109" fmla="*/ 94785 w 3270095"/>
              <a:gd name="connsiteY109" fmla="*/ 2377068 h 2488581"/>
              <a:gd name="connsiteX110" fmla="*/ 44605 w 3270095"/>
              <a:gd name="connsiteY110" fmla="*/ 2463490 h 2488581"/>
              <a:gd name="connsiteX111" fmla="*/ 0 w 3270095"/>
              <a:gd name="connsiteY111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189249 w 3270095"/>
              <a:gd name="connsiteY19" fmla="*/ 534329 h 2488581"/>
              <a:gd name="connsiteX20" fmla="*/ 3133493 w 3270095"/>
              <a:gd name="connsiteY20" fmla="*/ 500876 h 2488581"/>
              <a:gd name="connsiteX21" fmla="*/ 3077737 w 3270095"/>
              <a:gd name="connsiteY21" fmla="*/ 464634 h 2488581"/>
              <a:gd name="connsiteX22" fmla="*/ 3055434 w 3270095"/>
              <a:gd name="connsiteY22" fmla="*/ 442332 h 2488581"/>
              <a:gd name="connsiteX23" fmla="*/ 3002466 w 3270095"/>
              <a:gd name="connsiteY23" fmla="*/ 464634 h 2488581"/>
              <a:gd name="connsiteX24" fmla="*/ 2974588 w 3270095"/>
              <a:gd name="connsiteY24" fmla="*/ 478573 h 2488581"/>
              <a:gd name="connsiteX25" fmla="*/ 2938346 w 3270095"/>
              <a:gd name="connsiteY25" fmla="*/ 447907 h 2488581"/>
              <a:gd name="connsiteX26" fmla="*/ 2882590 w 3270095"/>
              <a:gd name="connsiteY26" fmla="*/ 442332 h 2488581"/>
              <a:gd name="connsiteX27" fmla="*/ 2832410 w 3270095"/>
              <a:gd name="connsiteY27" fmla="*/ 439544 h 2488581"/>
              <a:gd name="connsiteX28" fmla="*/ 2801744 w 3270095"/>
              <a:gd name="connsiteY28" fmla="*/ 414454 h 2488581"/>
              <a:gd name="connsiteX29" fmla="*/ 2737624 w 3270095"/>
              <a:gd name="connsiteY29" fmla="*/ 372637 h 2488581"/>
              <a:gd name="connsiteX30" fmla="*/ 2687444 w 3270095"/>
              <a:gd name="connsiteY30" fmla="*/ 341971 h 2488581"/>
              <a:gd name="connsiteX31" fmla="*/ 2631688 w 3270095"/>
              <a:gd name="connsiteY31" fmla="*/ 316881 h 2488581"/>
              <a:gd name="connsiteX32" fmla="*/ 2556417 w 3270095"/>
              <a:gd name="connsiteY32" fmla="*/ 277851 h 2488581"/>
              <a:gd name="connsiteX33" fmla="*/ 2520176 w 3270095"/>
              <a:gd name="connsiteY33" fmla="*/ 266700 h 2488581"/>
              <a:gd name="connsiteX34" fmla="*/ 2436541 w 3270095"/>
              <a:gd name="connsiteY34" fmla="*/ 255549 h 2488581"/>
              <a:gd name="connsiteX35" fmla="*/ 2369634 w 3270095"/>
              <a:gd name="connsiteY35" fmla="*/ 286215 h 2488581"/>
              <a:gd name="connsiteX36" fmla="*/ 2316666 w 3270095"/>
              <a:gd name="connsiteY36" fmla="*/ 280639 h 2488581"/>
              <a:gd name="connsiteX37" fmla="*/ 2280424 w 3270095"/>
              <a:gd name="connsiteY37" fmla="*/ 258337 h 2488581"/>
              <a:gd name="connsiteX38" fmla="*/ 2210729 w 3270095"/>
              <a:gd name="connsiteY38" fmla="*/ 258337 h 2488581"/>
              <a:gd name="connsiteX39" fmla="*/ 2138246 w 3270095"/>
              <a:gd name="connsiteY39" fmla="*/ 280639 h 2488581"/>
              <a:gd name="connsiteX40" fmla="*/ 2102005 w 3270095"/>
              <a:gd name="connsiteY40" fmla="*/ 289003 h 2488581"/>
              <a:gd name="connsiteX41" fmla="*/ 2040673 w 3270095"/>
              <a:gd name="connsiteY41" fmla="*/ 283427 h 2488581"/>
              <a:gd name="connsiteX42" fmla="*/ 1979341 w 3270095"/>
              <a:gd name="connsiteY42" fmla="*/ 261125 h 2488581"/>
              <a:gd name="connsiteX43" fmla="*/ 1870617 w 3270095"/>
              <a:gd name="connsiteY43" fmla="*/ 261125 h 2488581"/>
              <a:gd name="connsiteX44" fmla="*/ 1814861 w 3270095"/>
              <a:gd name="connsiteY44" fmla="*/ 230459 h 2488581"/>
              <a:gd name="connsiteX45" fmla="*/ 1778620 w 3270095"/>
              <a:gd name="connsiteY45" fmla="*/ 227671 h 2488581"/>
              <a:gd name="connsiteX46" fmla="*/ 1717288 w 3270095"/>
              <a:gd name="connsiteY46" fmla="*/ 194217 h 2488581"/>
              <a:gd name="connsiteX47" fmla="*/ 1681046 w 3270095"/>
              <a:gd name="connsiteY47" fmla="*/ 160764 h 2488581"/>
              <a:gd name="connsiteX48" fmla="*/ 1625290 w 3270095"/>
              <a:gd name="connsiteY48" fmla="*/ 121734 h 2488581"/>
              <a:gd name="connsiteX49" fmla="*/ 1580685 w 3270095"/>
              <a:gd name="connsiteY49" fmla="*/ 77129 h 2488581"/>
              <a:gd name="connsiteX50" fmla="*/ 1533293 w 3270095"/>
              <a:gd name="connsiteY50" fmla="*/ 35312 h 2488581"/>
              <a:gd name="connsiteX51" fmla="*/ 1405054 w 3270095"/>
              <a:gd name="connsiteY51" fmla="*/ 43676 h 2488581"/>
              <a:gd name="connsiteX52" fmla="*/ 1352085 w 3270095"/>
              <a:gd name="connsiteY52" fmla="*/ 32525 h 2488581"/>
              <a:gd name="connsiteX53" fmla="*/ 1313056 w 3270095"/>
              <a:gd name="connsiteY53" fmla="*/ 7434 h 2488581"/>
              <a:gd name="connsiteX54" fmla="*/ 1257300 w 3270095"/>
              <a:gd name="connsiteY54" fmla="*/ 1859 h 2488581"/>
              <a:gd name="connsiteX55" fmla="*/ 1201544 w 3270095"/>
              <a:gd name="connsiteY55" fmla="*/ 18585 h 2488581"/>
              <a:gd name="connsiteX56" fmla="*/ 1137424 w 3270095"/>
              <a:gd name="connsiteY56" fmla="*/ 46464 h 2488581"/>
              <a:gd name="connsiteX57" fmla="*/ 1078880 w 3270095"/>
              <a:gd name="connsiteY57" fmla="*/ 68766 h 2488581"/>
              <a:gd name="connsiteX58" fmla="*/ 1039851 w 3270095"/>
              <a:gd name="connsiteY58" fmla="*/ 105007 h 2488581"/>
              <a:gd name="connsiteX59" fmla="*/ 1006398 w 3270095"/>
              <a:gd name="connsiteY59" fmla="*/ 135673 h 2488581"/>
              <a:gd name="connsiteX60" fmla="*/ 970156 w 3270095"/>
              <a:gd name="connsiteY60" fmla="*/ 152400 h 2488581"/>
              <a:gd name="connsiteX61" fmla="*/ 933915 w 3270095"/>
              <a:gd name="connsiteY61" fmla="*/ 166339 h 2488581"/>
              <a:gd name="connsiteX62" fmla="*/ 880946 w 3270095"/>
              <a:gd name="connsiteY62" fmla="*/ 205368 h 2488581"/>
              <a:gd name="connsiteX63" fmla="*/ 853068 w 3270095"/>
              <a:gd name="connsiteY63" fmla="*/ 222095 h 2488581"/>
              <a:gd name="connsiteX64" fmla="*/ 833554 w 3270095"/>
              <a:gd name="connsiteY64" fmla="*/ 263912 h 2488581"/>
              <a:gd name="connsiteX65" fmla="*/ 811251 w 3270095"/>
              <a:gd name="connsiteY65" fmla="*/ 302942 h 2488581"/>
              <a:gd name="connsiteX66" fmla="*/ 814039 w 3270095"/>
              <a:gd name="connsiteY66" fmla="*/ 339183 h 2488581"/>
              <a:gd name="connsiteX67" fmla="*/ 822402 w 3270095"/>
              <a:gd name="connsiteY67" fmla="*/ 375425 h 2488581"/>
              <a:gd name="connsiteX68" fmla="*/ 777798 w 3270095"/>
              <a:gd name="connsiteY68" fmla="*/ 392151 h 2488581"/>
              <a:gd name="connsiteX69" fmla="*/ 738768 w 3270095"/>
              <a:gd name="connsiteY69" fmla="*/ 431181 h 2488581"/>
              <a:gd name="connsiteX70" fmla="*/ 710890 w 3270095"/>
              <a:gd name="connsiteY70" fmla="*/ 470210 h 2488581"/>
              <a:gd name="connsiteX71" fmla="*/ 663498 w 3270095"/>
              <a:gd name="connsiteY71" fmla="*/ 520390 h 2488581"/>
              <a:gd name="connsiteX72" fmla="*/ 621680 w 3270095"/>
              <a:gd name="connsiteY72" fmla="*/ 564995 h 2488581"/>
              <a:gd name="connsiteX73" fmla="*/ 599378 w 3270095"/>
              <a:gd name="connsiteY73" fmla="*/ 587298 h 2488581"/>
              <a:gd name="connsiteX74" fmla="*/ 565924 w 3270095"/>
              <a:gd name="connsiteY74" fmla="*/ 643054 h 2488581"/>
              <a:gd name="connsiteX75" fmla="*/ 554773 w 3270095"/>
              <a:gd name="connsiteY75" fmla="*/ 662568 h 2488581"/>
              <a:gd name="connsiteX76" fmla="*/ 554773 w 3270095"/>
              <a:gd name="connsiteY76" fmla="*/ 693234 h 2488581"/>
              <a:gd name="connsiteX77" fmla="*/ 585439 w 3270095"/>
              <a:gd name="connsiteY77" fmla="*/ 813110 h 2488581"/>
              <a:gd name="connsiteX78" fmla="*/ 577076 w 3270095"/>
              <a:gd name="connsiteY78" fmla="*/ 866078 h 2488581"/>
              <a:gd name="connsiteX79" fmla="*/ 602166 w 3270095"/>
              <a:gd name="connsiteY79" fmla="*/ 907895 h 2488581"/>
              <a:gd name="connsiteX80" fmla="*/ 624468 w 3270095"/>
              <a:gd name="connsiteY80" fmla="*/ 999893 h 2488581"/>
              <a:gd name="connsiteX81" fmla="*/ 624468 w 3270095"/>
              <a:gd name="connsiteY81" fmla="*/ 1072376 h 2488581"/>
              <a:gd name="connsiteX82" fmla="*/ 607741 w 3270095"/>
              <a:gd name="connsiteY82" fmla="*/ 1133707 h 2488581"/>
              <a:gd name="connsiteX83" fmla="*/ 602166 w 3270095"/>
              <a:gd name="connsiteY83" fmla="*/ 1189464 h 2488581"/>
              <a:gd name="connsiteX84" fmla="*/ 607741 w 3270095"/>
              <a:gd name="connsiteY84" fmla="*/ 1225705 h 2488581"/>
              <a:gd name="connsiteX85" fmla="*/ 618893 w 3270095"/>
              <a:gd name="connsiteY85" fmla="*/ 1320490 h 2488581"/>
              <a:gd name="connsiteX86" fmla="*/ 616105 w 3270095"/>
              <a:gd name="connsiteY86" fmla="*/ 1387398 h 2488581"/>
              <a:gd name="connsiteX87" fmla="*/ 588227 w 3270095"/>
              <a:gd name="connsiteY87" fmla="*/ 1454305 h 2488581"/>
              <a:gd name="connsiteX88" fmla="*/ 549198 w 3270095"/>
              <a:gd name="connsiteY88" fmla="*/ 1501698 h 2488581"/>
              <a:gd name="connsiteX89" fmla="*/ 515744 w 3270095"/>
              <a:gd name="connsiteY89" fmla="*/ 1535151 h 2488581"/>
              <a:gd name="connsiteX90" fmla="*/ 487866 w 3270095"/>
              <a:gd name="connsiteY90" fmla="*/ 1568605 h 2488581"/>
              <a:gd name="connsiteX91" fmla="*/ 496229 w 3270095"/>
              <a:gd name="connsiteY91" fmla="*/ 1607634 h 2488581"/>
              <a:gd name="connsiteX92" fmla="*/ 457200 w 3270095"/>
              <a:gd name="connsiteY92" fmla="*/ 1674542 h 2488581"/>
              <a:gd name="connsiteX93" fmla="*/ 457200 w 3270095"/>
              <a:gd name="connsiteY93" fmla="*/ 1707995 h 2488581"/>
              <a:gd name="connsiteX94" fmla="*/ 454412 w 3270095"/>
              <a:gd name="connsiteY94" fmla="*/ 1760964 h 2488581"/>
              <a:gd name="connsiteX95" fmla="*/ 432110 w 3270095"/>
              <a:gd name="connsiteY95" fmla="*/ 1827871 h 2488581"/>
              <a:gd name="connsiteX96" fmla="*/ 404232 w 3270095"/>
              <a:gd name="connsiteY96" fmla="*/ 1869688 h 2488581"/>
              <a:gd name="connsiteX97" fmla="*/ 370778 w 3270095"/>
              <a:gd name="connsiteY97" fmla="*/ 1900354 h 2488581"/>
              <a:gd name="connsiteX98" fmla="*/ 317810 w 3270095"/>
              <a:gd name="connsiteY98" fmla="*/ 1942171 h 2488581"/>
              <a:gd name="connsiteX99" fmla="*/ 287144 w 3270095"/>
              <a:gd name="connsiteY99" fmla="*/ 1961685 h 2488581"/>
              <a:gd name="connsiteX100" fmla="*/ 264841 w 3270095"/>
              <a:gd name="connsiteY100" fmla="*/ 2023017 h 2488581"/>
              <a:gd name="connsiteX101" fmla="*/ 239751 w 3270095"/>
              <a:gd name="connsiteY101" fmla="*/ 2070410 h 2488581"/>
              <a:gd name="connsiteX102" fmla="*/ 217449 w 3270095"/>
              <a:gd name="connsiteY102" fmla="*/ 2128954 h 2488581"/>
              <a:gd name="connsiteX103" fmla="*/ 197934 w 3270095"/>
              <a:gd name="connsiteY103" fmla="*/ 2151256 h 2488581"/>
              <a:gd name="connsiteX104" fmla="*/ 153329 w 3270095"/>
              <a:gd name="connsiteY104" fmla="*/ 2195861 h 2488581"/>
              <a:gd name="connsiteX105" fmla="*/ 122663 w 3270095"/>
              <a:gd name="connsiteY105" fmla="*/ 2220951 h 2488581"/>
              <a:gd name="connsiteX106" fmla="*/ 114300 w 3270095"/>
              <a:gd name="connsiteY106" fmla="*/ 2254405 h 2488581"/>
              <a:gd name="connsiteX107" fmla="*/ 111512 w 3270095"/>
              <a:gd name="connsiteY107" fmla="*/ 2312949 h 2488581"/>
              <a:gd name="connsiteX108" fmla="*/ 94785 w 3270095"/>
              <a:gd name="connsiteY108" fmla="*/ 2377068 h 2488581"/>
              <a:gd name="connsiteX109" fmla="*/ 44605 w 3270095"/>
              <a:gd name="connsiteY109" fmla="*/ 2463490 h 2488581"/>
              <a:gd name="connsiteX110" fmla="*/ 0 w 3270095"/>
              <a:gd name="connsiteY110" fmla="*/ 2488581 h 2488581"/>
              <a:gd name="connsiteX0" fmla="*/ 3127917 w 3270095"/>
              <a:gd name="connsiteY0" fmla="*/ 1256371 h 2488581"/>
              <a:gd name="connsiteX1" fmla="*/ 3141856 w 3270095"/>
              <a:gd name="connsiteY1" fmla="*/ 1200615 h 2488581"/>
              <a:gd name="connsiteX2" fmla="*/ 3119554 w 3270095"/>
              <a:gd name="connsiteY2" fmla="*/ 1147646 h 2488581"/>
              <a:gd name="connsiteX3" fmla="*/ 3100039 w 3270095"/>
              <a:gd name="connsiteY3" fmla="*/ 1119768 h 2488581"/>
              <a:gd name="connsiteX4" fmla="*/ 3144644 w 3270095"/>
              <a:gd name="connsiteY4" fmla="*/ 1086315 h 2488581"/>
              <a:gd name="connsiteX5" fmla="*/ 3197612 w 3270095"/>
              <a:gd name="connsiteY5" fmla="*/ 1091890 h 2488581"/>
              <a:gd name="connsiteX6" fmla="*/ 3211551 w 3270095"/>
              <a:gd name="connsiteY6" fmla="*/ 1080739 h 2488581"/>
              <a:gd name="connsiteX7" fmla="*/ 3236641 w 3270095"/>
              <a:gd name="connsiteY7" fmla="*/ 1044498 h 2488581"/>
              <a:gd name="connsiteX8" fmla="*/ 3256156 w 3270095"/>
              <a:gd name="connsiteY8" fmla="*/ 1013832 h 2488581"/>
              <a:gd name="connsiteX9" fmla="*/ 3264520 w 3270095"/>
              <a:gd name="connsiteY9" fmla="*/ 952500 h 2488581"/>
              <a:gd name="connsiteX10" fmla="*/ 3242217 w 3270095"/>
              <a:gd name="connsiteY10" fmla="*/ 896744 h 2488581"/>
              <a:gd name="connsiteX11" fmla="*/ 3228278 w 3270095"/>
              <a:gd name="connsiteY11" fmla="*/ 854927 h 2488581"/>
              <a:gd name="connsiteX12" fmla="*/ 3242217 w 3270095"/>
              <a:gd name="connsiteY12" fmla="*/ 793595 h 2488581"/>
              <a:gd name="connsiteX13" fmla="*/ 3267307 w 3270095"/>
              <a:gd name="connsiteY13" fmla="*/ 748990 h 2488581"/>
              <a:gd name="connsiteX14" fmla="*/ 3258944 w 3270095"/>
              <a:gd name="connsiteY14" fmla="*/ 687659 h 2488581"/>
              <a:gd name="connsiteX15" fmla="*/ 3239429 w 3270095"/>
              <a:gd name="connsiteY15" fmla="*/ 623539 h 2488581"/>
              <a:gd name="connsiteX16" fmla="*/ 3223554 w 3270095"/>
              <a:gd name="connsiteY16" fmla="*/ 574085 h 2488581"/>
              <a:gd name="connsiteX17" fmla="*/ 3223554 w 3270095"/>
              <a:gd name="connsiteY17" fmla="*/ 57114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141856 w 3270095"/>
              <a:gd name="connsiteY0" fmla="*/ 1200615 h 2488581"/>
              <a:gd name="connsiteX1" fmla="*/ 3119554 w 3270095"/>
              <a:gd name="connsiteY1" fmla="*/ 1147646 h 2488581"/>
              <a:gd name="connsiteX2" fmla="*/ 3100039 w 3270095"/>
              <a:gd name="connsiteY2" fmla="*/ 1119768 h 2488581"/>
              <a:gd name="connsiteX3" fmla="*/ 3144644 w 3270095"/>
              <a:gd name="connsiteY3" fmla="*/ 1086315 h 2488581"/>
              <a:gd name="connsiteX4" fmla="*/ 3197612 w 3270095"/>
              <a:gd name="connsiteY4" fmla="*/ 1091890 h 2488581"/>
              <a:gd name="connsiteX5" fmla="*/ 3211551 w 3270095"/>
              <a:gd name="connsiteY5" fmla="*/ 1080739 h 2488581"/>
              <a:gd name="connsiteX6" fmla="*/ 3236641 w 3270095"/>
              <a:gd name="connsiteY6" fmla="*/ 1044498 h 2488581"/>
              <a:gd name="connsiteX7" fmla="*/ 3256156 w 3270095"/>
              <a:gd name="connsiteY7" fmla="*/ 1013832 h 2488581"/>
              <a:gd name="connsiteX8" fmla="*/ 3264520 w 3270095"/>
              <a:gd name="connsiteY8" fmla="*/ 952500 h 2488581"/>
              <a:gd name="connsiteX9" fmla="*/ 3242217 w 3270095"/>
              <a:gd name="connsiteY9" fmla="*/ 896744 h 2488581"/>
              <a:gd name="connsiteX10" fmla="*/ 3228278 w 3270095"/>
              <a:gd name="connsiteY10" fmla="*/ 854927 h 2488581"/>
              <a:gd name="connsiteX11" fmla="*/ 3242217 w 3270095"/>
              <a:gd name="connsiteY11" fmla="*/ 793595 h 2488581"/>
              <a:gd name="connsiteX12" fmla="*/ 3267307 w 3270095"/>
              <a:gd name="connsiteY12" fmla="*/ 748990 h 2488581"/>
              <a:gd name="connsiteX13" fmla="*/ 3258944 w 3270095"/>
              <a:gd name="connsiteY13" fmla="*/ 687659 h 2488581"/>
              <a:gd name="connsiteX14" fmla="*/ 3239429 w 3270095"/>
              <a:gd name="connsiteY14" fmla="*/ 623539 h 2488581"/>
              <a:gd name="connsiteX15" fmla="*/ 3223554 w 3270095"/>
              <a:gd name="connsiteY15" fmla="*/ 574085 h 2488581"/>
              <a:gd name="connsiteX16" fmla="*/ 3223554 w 3270095"/>
              <a:gd name="connsiteY16" fmla="*/ 571145 h 2488581"/>
              <a:gd name="connsiteX17" fmla="*/ 3189249 w 3270095"/>
              <a:gd name="connsiteY17" fmla="*/ 534329 h 2488581"/>
              <a:gd name="connsiteX18" fmla="*/ 3133493 w 3270095"/>
              <a:gd name="connsiteY18" fmla="*/ 500876 h 2488581"/>
              <a:gd name="connsiteX19" fmla="*/ 3077737 w 3270095"/>
              <a:gd name="connsiteY19" fmla="*/ 464634 h 2488581"/>
              <a:gd name="connsiteX20" fmla="*/ 3055434 w 3270095"/>
              <a:gd name="connsiteY20" fmla="*/ 442332 h 2488581"/>
              <a:gd name="connsiteX21" fmla="*/ 3002466 w 3270095"/>
              <a:gd name="connsiteY21" fmla="*/ 464634 h 2488581"/>
              <a:gd name="connsiteX22" fmla="*/ 2974588 w 3270095"/>
              <a:gd name="connsiteY22" fmla="*/ 478573 h 2488581"/>
              <a:gd name="connsiteX23" fmla="*/ 2938346 w 3270095"/>
              <a:gd name="connsiteY23" fmla="*/ 447907 h 2488581"/>
              <a:gd name="connsiteX24" fmla="*/ 2882590 w 3270095"/>
              <a:gd name="connsiteY24" fmla="*/ 442332 h 2488581"/>
              <a:gd name="connsiteX25" fmla="*/ 2832410 w 3270095"/>
              <a:gd name="connsiteY25" fmla="*/ 439544 h 2488581"/>
              <a:gd name="connsiteX26" fmla="*/ 2801744 w 3270095"/>
              <a:gd name="connsiteY26" fmla="*/ 414454 h 2488581"/>
              <a:gd name="connsiteX27" fmla="*/ 2737624 w 3270095"/>
              <a:gd name="connsiteY27" fmla="*/ 372637 h 2488581"/>
              <a:gd name="connsiteX28" fmla="*/ 2687444 w 3270095"/>
              <a:gd name="connsiteY28" fmla="*/ 341971 h 2488581"/>
              <a:gd name="connsiteX29" fmla="*/ 2631688 w 3270095"/>
              <a:gd name="connsiteY29" fmla="*/ 316881 h 2488581"/>
              <a:gd name="connsiteX30" fmla="*/ 2556417 w 3270095"/>
              <a:gd name="connsiteY30" fmla="*/ 277851 h 2488581"/>
              <a:gd name="connsiteX31" fmla="*/ 2520176 w 3270095"/>
              <a:gd name="connsiteY31" fmla="*/ 266700 h 2488581"/>
              <a:gd name="connsiteX32" fmla="*/ 2436541 w 3270095"/>
              <a:gd name="connsiteY32" fmla="*/ 255549 h 2488581"/>
              <a:gd name="connsiteX33" fmla="*/ 2369634 w 3270095"/>
              <a:gd name="connsiteY33" fmla="*/ 286215 h 2488581"/>
              <a:gd name="connsiteX34" fmla="*/ 2316666 w 3270095"/>
              <a:gd name="connsiteY34" fmla="*/ 280639 h 2488581"/>
              <a:gd name="connsiteX35" fmla="*/ 2280424 w 3270095"/>
              <a:gd name="connsiteY35" fmla="*/ 258337 h 2488581"/>
              <a:gd name="connsiteX36" fmla="*/ 2210729 w 3270095"/>
              <a:gd name="connsiteY36" fmla="*/ 258337 h 2488581"/>
              <a:gd name="connsiteX37" fmla="*/ 2138246 w 3270095"/>
              <a:gd name="connsiteY37" fmla="*/ 280639 h 2488581"/>
              <a:gd name="connsiteX38" fmla="*/ 2102005 w 3270095"/>
              <a:gd name="connsiteY38" fmla="*/ 289003 h 2488581"/>
              <a:gd name="connsiteX39" fmla="*/ 2040673 w 3270095"/>
              <a:gd name="connsiteY39" fmla="*/ 283427 h 2488581"/>
              <a:gd name="connsiteX40" fmla="*/ 1979341 w 3270095"/>
              <a:gd name="connsiteY40" fmla="*/ 261125 h 2488581"/>
              <a:gd name="connsiteX41" fmla="*/ 1870617 w 3270095"/>
              <a:gd name="connsiteY41" fmla="*/ 261125 h 2488581"/>
              <a:gd name="connsiteX42" fmla="*/ 1814861 w 3270095"/>
              <a:gd name="connsiteY42" fmla="*/ 230459 h 2488581"/>
              <a:gd name="connsiteX43" fmla="*/ 1778620 w 3270095"/>
              <a:gd name="connsiteY43" fmla="*/ 227671 h 2488581"/>
              <a:gd name="connsiteX44" fmla="*/ 1717288 w 3270095"/>
              <a:gd name="connsiteY44" fmla="*/ 194217 h 2488581"/>
              <a:gd name="connsiteX45" fmla="*/ 1681046 w 3270095"/>
              <a:gd name="connsiteY45" fmla="*/ 160764 h 2488581"/>
              <a:gd name="connsiteX46" fmla="*/ 1625290 w 3270095"/>
              <a:gd name="connsiteY46" fmla="*/ 121734 h 2488581"/>
              <a:gd name="connsiteX47" fmla="*/ 1580685 w 3270095"/>
              <a:gd name="connsiteY47" fmla="*/ 77129 h 2488581"/>
              <a:gd name="connsiteX48" fmla="*/ 1533293 w 3270095"/>
              <a:gd name="connsiteY48" fmla="*/ 35312 h 2488581"/>
              <a:gd name="connsiteX49" fmla="*/ 1405054 w 3270095"/>
              <a:gd name="connsiteY49" fmla="*/ 43676 h 2488581"/>
              <a:gd name="connsiteX50" fmla="*/ 1352085 w 3270095"/>
              <a:gd name="connsiteY50" fmla="*/ 32525 h 2488581"/>
              <a:gd name="connsiteX51" fmla="*/ 1313056 w 3270095"/>
              <a:gd name="connsiteY51" fmla="*/ 7434 h 2488581"/>
              <a:gd name="connsiteX52" fmla="*/ 1257300 w 3270095"/>
              <a:gd name="connsiteY52" fmla="*/ 1859 h 2488581"/>
              <a:gd name="connsiteX53" fmla="*/ 1201544 w 3270095"/>
              <a:gd name="connsiteY53" fmla="*/ 18585 h 2488581"/>
              <a:gd name="connsiteX54" fmla="*/ 1137424 w 3270095"/>
              <a:gd name="connsiteY54" fmla="*/ 46464 h 2488581"/>
              <a:gd name="connsiteX55" fmla="*/ 1078880 w 3270095"/>
              <a:gd name="connsiteY55" fmla="*/ 68766 h 2488581"/>
              <a:gd name="connsiteX56" fmla="*/ 1039851 w 3270095"/>
              <a:gd name="connsiteY56" fmla="*/ 105007 h 2488581"/>
              <a:gd name="connsiteX57" fmla="*/ 1006398 w 3270095"/>
              <a:gd name="connsiteY57" fmla="*/ 135673 h 2488581"/>
              <a:gd name="connsiteX58" fmla="*/ 970156 w 3270095"/>
              <a:gd name="connsiteY58" fmla="*/ 152400 h 2488581"/>
              <a:gd name="connsiteX59" fmla="*/ 933915 w 3270095"/>
              <a:gd name="connsiteY59" fmla="*/ 166339 h 2488581"/>
              <a:gd name="connsiteX60" fmla="*/ 880946 w 3270095"/>
              <a:gd name="connsiteY60" fmla="*/ 205368 h 2488581"/>
              <a:gd name="connsiteX61" fmla="*/ 853068 w 3270095"/>
              <a:gd name="connsiteY61" fmla="*/ 222095 h 2488581"/>
              <a:gd name="connsiteX62" fmla="*/ 833554 w 3270095"/>
              <a:gd name="connsiteY62" fmla="*/ 263912 h 2488581"/>
              <a:gd name="connsiteX63" fmla="*/ 811251 w 3270095"/>
              <a:gd name="connsiteY63" fmla="*/ 302942 h 2488581"/>
              <a:gd name="connsiteX64" fmla="*/ 814039 w 3270095"/>
              <a:gd name="connsiteY64" fmla="*/ 339183 h 2488581"/>
              <a:gd name="connsiteX65" fmla="*/ 822402 w 3270095"/>
              <a:gd name="connsiteY65" fmla="*/ 375425 h 2488581"/>
              <a:gd name="connsiteX66" fmla="*/ 777798 w 3270095"/>
              <a:gd name="connsiteY66" fmla="*/ 392151 h 2488581"/>
              <a:gd name="connsiteX67" fmla="*/ 738768 w 3270095"/>
              <a:gd name="connsiteY67" fmla="*/ 431181 h 2488581"/>
              <a:gd name="connsiteX68" fmla="*/ 710890 w 3270095"/>
              <a:gd name="connsiteY68" fmla="*/ 470210 h 2488581"/>
              <a:gd name="connsiteX69" fmla="*/ 663498 w 3270095"/>
              <a:gd name="connsiteY69" fmla="*/ 520390 h 2488581"/>
              <a:gd name="connsiteX70" fmla="*/ 621680 w 3270095"/>
              <a:gd name="connsiteY70" fmla="*/ 564995 h 2488581"/>
              <a:gd name="connsiteX71" fmla="*/ 599378 w 3270095"/>
              <a:gd name="connsiteY71" fmla="*/ 587298 h 2488581"/>
              <a:gd name="connsiteX72" fmla="*/ 565924 w 3270095"/>
              <a:gd name="connsiteY72" fmla="*/ 643054 h 2488581"/>
              <a:gd name="connsiteX73" fmla="*/ 554773 w 3270095"/>
              <a:gd name="connsiteY73" fmla="*/ 662568 h 2488581"/>
              <a:gd name="connsiteX74" fmla="*/ 554773 w 3270095"/>
              <a:gd name="connsiteY74" fmla="*/ 693234 h 2488581"/>
              <a:gd name="connsiteX75" fmla="*/ 585439 w 3270095"/>
              <a:gd name="connsiteY75" fmla="*/ 813110 h 2488581"/>
              <a:gd name="connsiteX76" fmla="*/ 577076 w 3270095"/>
              <a:gd name="connsiteY76" fmla="*/ 866078 h 2488581"/>
              <a:gd name="connsiteX77" fmla="*/ 602166 w 3270095"/>
              <a:gd name="connsiteY77" fmla="*/ 907895 h 2488581"/>
              <a:gd name="connsiteX78" fmla="*/ 624468 w 3270095"/>
              <a:gd name="connsiteY78" fmla="*/ 999893 h 2488581"/>
              <a:gd name="connsiteX79" fmla="*/ 624468 w 3270095"/>
              <a:gd name="connsiteY79" fmla="*/ 1072376 h 2488581"/>
              <a:gd name="connsiteX80" fmla="*/ 607741 w 3270095"/>
              <a:gd name="connsiteY80" fmla="*/ 1133707 h 2488581"/>
              <a:gd name="connsiteX81" fmla="*/ 602166 w 3270095"/>
              <a:gd name="connsiteY81" fmla="*/ 1189464 h 2488581"/>
              <a:gd name="connsiteX82" fmla="*/ 607741 w 3270095"/>
              <a:gd name="connsiteY82" fmla="*/ 1225705 h 2488581"/>
              <a:gd name="connsiteX83" fmla="*/ 618893 w 3270095"/>
              <a:gd name="connsiteY83" fmla="*/ 1320490 h 2488581"/>
              <a:gd name="connsiteX84" fmla="*/ 616105 w 3270095"/>
              <a:gd name="connsiteY84" fmla="*/ 1387398 h 2488581"/>
              <a:gd name="connsiteX85" fmla="*/ 588227 w 3270095"/>
              <a:gd name="connsiteY85" fmla="*/ 1454305 h 2488581"/>
              <a:gd name="connsiteX86" fmla="*/ 549198 w 3270095"/>
              <a:gd name="connsiteY86" fmla="*/ 1501698 h 2488581"/>
              <a:gd name="connsiteX87" fmla="*/ 515744 w 3270095"/>
              <a:gd name="connsiteY87" fmla="*/ 1535151 h 2488581"/>
              <a:gd name="connsiteX88" fmla="*/ 487866 w 3270095"/>
              <a:gd name="connsiteY88" fmla="*/ 1568605 h 2488581"/>
              <a:gd name="connsiteX89" fmla="*/ 496229 w 3270095"/>
              <a:gd name="connsiteY89" fmla="*/ 1607634 h 2488581"/>
              <a:gd name="connsiteX90" fmla="*/ 457200 w 3270095"/>
              <a:gd name="connsiteY90" fmla="*/ 1674542 h 2488581"/>
              <a:gd name="connsiteX91" fmla="*/ 457200 w 3270095"/>
              <a:gd name="connsiteY91" fmla="*/ 1707995 h 2488581"/>
              <a:gd name="connsiteX92" fmla="*/ 454412 w 3270095"/>
              <a:gd name="connsiteY92" fmla="*/ 1760964 h 2488581"/>
              <a:gd name="connsiteX93" fmla="*/ 432110 w 3270095"/>
              <a:gd name="connsiteY93" fmla="*/ 1827871 h 2488581"/>
              <a:gd name="connsiteX94" fmla="*/ 404232 w 3270095"/>
              <a:gd name="connsiteY94" fmla="*/ 1869688 h 2488581"/>
              <a:gd name="connsiteX95" fmla="*/ 370778 w 3270095"/>
              <a:gd name="connsiteY95" fmla="*/ 1900354 h 2488581"/>
              <a:gd name="connsiteX96" fmla="*/ 317810 w 3270095"/>
              <a:gd name="connsiteY96" fmla="*/ 1942171 h 2488581"/>
              <a:gd name="connsiteX97" fmla="*/ 287144 w 3270095"/>
              <a:gd name="connsiteY97" fmla="*/ 1961685 h 2488581"/>
              <a:gd name="connsiteX98" fmla="*/ 264841 w 3270095"/>
              <a:gd name="connsiteY98" fmla="*/ 2023017 h 2488581"/>
              <a:gd name="connsiteX99" fmla="*/ 239751 w 3270095"/>
              <a:gd name="connsiteY99" fmla="*/ 2070410 h 2488581"/>
              <a:gd name="connsiteX100" fmla="*/ 217449 w 3270095"/>
              <a:gd name="connsiteY100" fmla="*/ 2128954 h 2488581"/>
              <a:gd name="connsiteX101" fmla="*/ 197934 w 3270095"/>
              <a:gd name="connsiteY101" fmla="*/ 2151256 h 2488581"/>
              <a:gd name="connsiteX102" fmla="*/ 153329 w 3270095"/>
              <a:gd name="connsiteY102" fmla="*/ 2195861 h 2488581"/>
              <a:gd name="connsiteX103" fmla="*/ 122663 w 3270095"/>
              <a:gd name="connsiteY103" fmla="*/ 2220951 h 2488581"/>
              <a:gd name="connsiteX104" fmla="*/ 114300 w 3270095"/>
              <a:gd name="connsiteY104" fmla="*/ 2254405 h 2488581"/>
              <a:gd name="connsiteX105" fmla="*/ 111512 w 3270095"/>
              <a:gd name="connsiteY105" fmla="*/ 2312949 h 2488581"/>
              <a:gd name="connsiteX106" fmla="*/ 94785 w 3270095"/>
              <a:gd name="connsiteY106" fmla="*/ 2377068 h 2488581"/>
              <a:gd name="connsiteX107" fmla="*/ 44605 w 3270095"/>
              <a:gd name="connsiteY107" fmla="*/ 2463490 h 2488581"/>
              <a:gd name="connsiteX108" fmla="*/ 0 w 3270095"/>
              <a:gd name="connsiteY108" fmla="*/ 2488581 h 2488581"/>
              <a:gd name="connsiteX0" fmla="*/ 3119554 w 3270095"/>
              <a:gd name="connsiteY0" fmla="*/ 1147646 h 2488581"/>
              <a:gd name="connsiteX1" fmla="*/ 3100039 w 3270095"/>
              <a:gd name="connsiteY1" fmla="*/ 1119768 h 2488581"/>
              <a:gd name="connsiteX2" fmla="*/ 3144644 w 3270095"/>
              <a:gd name="connsiteY2" fmla="*/ 1086315 h 2488581"/>
              <a:gd name="connsiteX3" fmla="*/ 3197612 w 3270095"/>
              <a:gd name="connsiteY3" fmla="*/ 1091890 h 2488581"/>
              <a:gd name="connsiteX4" fmla="*/ 3211551 w 3270095"/>
              <a:gd name="connsiteY4" fmla="*/ 1080739 h 2488581"/>
              <a:gd name="connsiteX5" fmla="*/ 3236641 w 3270095"/>
              <a:gd name="connsiteY5" fmla="*/ 1044498 h 2488581"/>
              <a:gd name="connsiteX6" fmla="*/ 3256156 w 3270095"/>
              <a:gd name="connsiteY6" fmla="*/ 1013832 h 2488581"/>
              <a:gd name="connsiteX7" fmla="*/ 3264520 w 3270095"/>
              <a:gd name="connsiteY7" fmla="*/ 952500 h 2488581"/>
              <a:gd name="connsiteX8" fmla="*/ 3242217 w 3270095"/>
              <a:gd name="connsiteY8" fmla="*/ 896744 h 2488581"/>
              <a:gd name="connsiteX9" fmla="*/ 3228278 w 3270095"/>
              <a:gd name="connsiteY9" fmla="*/ 854927 h 2488581"/>
              <a:gd name="connsiteX10" fmla="*/ 3242217 w 3270095"/>
              <a:gd name="connsiteY10" fmla="*/ 793595 h 2488581"/>
              <a:gd name="connsiteX11" fmla="*/ 3267307 w 3270095"/>
              <a:gd name="connsiteY11" fmla="*/ 748990 h 2488581"/>
              <a:gd name="connsiteX12" fmla="*/ 3258944 w 3270095"/>
              <a:gd name="connsiteY12" fmla="*/ 687659 h 2488581"/>
              <a:gd name="connsiteX13" fmla="*/ 3239429 w 3270095"/>
              <a:gd name="connsiteY13" fmla="*/ 623539 h 2488581"/>
              <a:gd name="connsiteX14" fmla="*/ 3223554 w 3270095"/>
              <a:gd name="connsiteY14" fmla="*/ 574085 h 2488581"/>
              <a:gd name="connsiteX15" fmla="*/ 3223554 w 3270095"/>
              <a:gd name="connsiteY15" fmla="*/ 571145 h 2488581"/>
              <a:gd name="connsiteX16" fmla="*/ 3189249 w 3270095"/>
              <a:gd name="connsiteY16" fmla="*/ 534329 h 2488581"/>
              <a:gd name="connsiteX17" fmla="*/ 3133493 w 3270095"/>
              <a:gd name="connsiteY17" fmla="*/ 500876 h 2488581"/>
              <a:gd name="connsiteX18" fmla="*/ 3077737 w 3270095"/>
              <a:gd name="connsiteY18" fmla="*/ 464634 h 2488581"/>
              <a:gd name="connsiteX19" fmla="*/ 3055434 w 3270095"/>
              <a:gd name="connsiteY19" fmla="*/ 442332 h 2488581"/>
              <a:gd name="connsiteX20" fmla="*/ 3002466 w 3270095"/>
              <a:gd name="connsiteY20" fmla="*/ 464634 h 2488581"/>
              <a:gd name="connsiteX21" fmla="*/ 2974588 w 3270095"/>
              <a:gd name="connsiteY21" fmla="*/ 478573 h 2488581"/>
              <a:gd name="connsiteX22" fmla="*/ 2938346 w 3270095"/>
              <a:gd name="connsiteY22" fmla="*/ 447907 h 2488581"/>
              <a:gd name="connsiteX23" fmla="*/ 2882590 w 3270095"/>
              <a:gd name="connsiteY23" fmla="*/ 442332 h 2488581"/>
              <a:gd name="connsiteX24" fmla="*/ 2832410 w 3270095"/>
              <a:gd name="connsiteY24" fmla="*/ 439544 h 2488581"/>
              <a:gd name="connsiteX25" fmla="*/ 2801744 w 3270095"/>
              <a:gd name="connsiteY25" fmla="*/ 414454 h 2488581"/>
              <a:gd name="connsiteX26" fmla="*/ 2737624 w 3270095"/>
              <a:gd name="connsiteY26" fmla="*/ 372637 h 2488581"/>
              <a:gd name="connsiteX27" fmla="*/ 2687444 w 3270095"/>
              <a:gd name="connsiteY27" fmla="*/ 341971 h 2488581"/>
              <a:gd name="connsiteX28" fmla="*/ 2631688 w 3270095"/>
              <a:gd name="connsiteY28" fmla="*/ 316881 h 2488581"/>
              <a:gd name="connsiteX29" fmla="*/ 2556417 w 3270095"/>
              <a:gd name="connsiteY29" fmla="*/ 277851 h 2488581"/>
              <a:gd name="connsiteX30" fmla="*/ 2520176 w 3270095"/>
              <a:gd name="connsiteY30" fmla="*/ 266700 h 2488581"/>
              <a:gd name="connsiteX31" fmla="*/ 2436541 w 3270095"/>
              <a:gd name="connsiteY31" fmla="*/ 255549 h 2488581"/>
              <a:gd name="connsiteX32" fmla="*/ 2369634 w 3270095"/>
              <a:gd name="connsiteY32" fmla="*/ 286215 h 2488581"/>
              <a:gd name="connsiteX33" fmla="*/ 2316666 w 3270095"/>
              <a:gd name="connsiteY33" fmla="*/ 280639 h 2488581"/>
              <a:gd name="connsiteX34" fmla="*/ 2280424 w 3270095"/>
              <a:gd name="connsiteY34" fmla="*/ 258337 h 2488581"/>
              <a:gd name="connsiteX35" fmla="*/ 2210729 w 3270095"/>
              <a:gd name="connsiteY35" fmla="*/ 258337 h 2488581"/>
              <a:gd name="connsiteX36" fmla="*/ 2138246 w 3270095"/>
              <a:gd name="connsiteY36" fmla="*/ 280639 h 2488581"/>
              <a:gd name="connsiteX37" fmla="*/ 2102005 w 3270095"/>
              <a:gd name="connsiteY37" fmla="*/ 289003 h 2488581"/>
              <a:gd name="connsiteX38" fmla="*/ 2040673 w 3270095"/>
              <a:gd name="connsiteY38" fmla="*/ 283427 h 2488581"/>
              <a:gd name="connsiteX39" fmla="*/ 1979341 w 3270095"/>
              <a:gd name="connsiteY39" fmla="*/ 261125 h 2488581"/>
              <a:gd name="connsiteX40" fmla="*/ 1870617 w 3270095"/>
              <a:gd name="connsiteY40" fmla="*/ 261125 h 2488581"/>
              <a:gd name="connsiteX41" fmla="*/ 1814861 w 3270095"/>
              <a:gd name="connsiteY41" fmla="*/ 230459 h 2488581"/>
              <a:gd name="connsiteX42" fmla="*/ 1778620 w 3270095"/>
              <a:gd name="connsiteY42" fmla="*/ 227671 h 2488581"/>
              <a:gd name="connsiteX43" fmla="*/ 1717288 w 3270095"/>
              <a:gd name="connsiteY43" fmla="*/ 194217 h 2488581"/>
              <a:gd name="connsiteX44" fmla="*/ 1681046 w 3270095"/>
              <a:gd name="connsiteY44" fmla="*/ 160764 h 2488581"/>
              <a:gd name="connsiteX45" fmla="*/ 1625290 w 3270095"/>
              <a:gd name="connsiteY45" fmla="*/ 121734 h 2488581"/>
              <a:gd name="connsiteX46" fmla="*/ 1580685 w 3270095"/>
              <a:gd name="connsiteY46" fmla="*/ 77129 h 2488581"/>
              <a:gd name="connsiteX47" fmla="*/ 1533293 w 3270095"/>
              <a:gd name="connsiteY47" fmla="*/ 35312 h 2488581"/>
              <a:gd name="connsiteX48" fmla="*/ 1405054 w 3270095"/>
              <a:gd name="connsiteY48" fmla="*/ 43676 h 2488581"/>
              <a:gd name="connsiteX49" fmla="*/ 1352085 w 3270095"/>
              <a:gd name="connsiteY49" fmla="*/ 32525 h 2488581"/>
              <a:gd name="connsiteX50" fmla="*/ 1313056 w 3270095"/>
              <a:gd name="connsiteY50" fmla="*/ 7434 h 2488581"/>
              <a:gd name="connsiteX51" fmla="*/ 1257300 w 3270095"/>
              <a:gd name="connsiteY51" fmla="*/ 1859 h 2488581"/>
              <a:gd name="connsiteX52" fmla="*/ 1201544 w 3270095"/>
              <a:gd name="connsiteY52" fmla="*/ 18585 h 2488581"/>
              <a:gd name="connsiteX53" fmla="*/ 1137424 w 3270095"/>
              <a:gd name="connsiteY53" fmla="*/ 46464 h 2488581"/>
              <a:gd name="connsiteX54" fmla="*/ 1078880 w 3270095"/>
              <a:gd name="connsiteY54" fmla="*/ 68766 h 2488581"/>
              <a:gd name="connsiteX55" fmla="*/ 1039851 w 3270095"/>
              <a:gd name="connsiteY55" fmla="*/ 105007 h 2488581"/>
              <a:gd name="connsiteX56" fmla="*/ 1006398 w 3270095"/>
              <a:gd name="connsiteY56" fmla="*/ 135673 h 2488581"/>
              <a:gd name="connsiteX57" fmla="*/ 970156 w 3270095"/>
              <a:gd name="connsiteY57" fmla="*/ 152400 h 2488581"/>
              <a:gd name="connsiteX58" fmla="*/ 933915 w 3270095"/>
              <a:gd name="connsiteY58" fmla="*/ 166339 h 2488581"/>
              <a:gd name="connsiteX59" fmla="*/ 880946 w 3270095"/>
              <a:gd name="connsiteY59" fmla="*/ 205368 h 2488581"/>
              <a:gd name="connsiteX60" fmla="*/ 853068 w 3270095"/>
              <a:gd name="connsiteY60" fmla="*/ 222095 h 2488581"/>
              <a:gd name="connsiteX61" fmla="*/ 833554 w 3270095"/>
              <a:gd name="connsiteY61" fmla="*/ 263912 h 2488581"/>
              <a:gd name="connsiteX62" fmla="*/ 811251 w 3270095"/>
              <a:gd name="connsiteY62" fmla="*/ 302942 h 2488581"/>
              <a:gd name="connsiteX63" fmla="*/ 814039 w 3270095"/>
              <a:gd name="connsiteY63" fmla="*/ 339183 h 2488581"/>
              <a:gd name="connsiteX64" fmla="*/ 822402 w 3270095"/>
              <a:gd name="connsiteY64" fmla="*/ 375425 h 2488581"/>
              <a:gd name="connsiteX65" fmla="*/ 777798 w 3270095"/>
              <a:gd name="connsiteY65" fmla="*/ 392151 h 2488581"/>
              <a:gd name="connsiteX66" fmla="*/ 738768 w 3270095"/>
              <a:gd name="connsiteY66" fmla="*/ 431181 h 2488581"/>
              <a:gd name="connsiteX67" fmla="*/ 710890 w 3270095"/>
              <a:gd name="connsiteY67" fmla="*/ 470210 h 2488581"/>
              <a:gd name="connsiteX68" fmla="*/ 663498 w 3270095"/>
              <a:gd name="connsiteY68" fmla="*/ 520390 h 2488581"/>
              <a:gd name="connsiteX69" fmla="*/ 621680 w 3270095"/>
              <a:gd name="connsiteY69" fmla="*/ 564995 h 2488581"/>
              <a:gd name="connsiteX70" fmla="*/ 599378 w 3270095"/>
              <a:gd name="connsiteY70" fmla="*/ 587298 h 2488581"/>
              <a:gd name="connsiteX71" fmla="*/ 565924 w 3270095"/>
              <a:gd name="connsiteY71" fmla="*/ 643054 h 2488581"/>
              <a:gd name="connsiteX72" fmla="*/ 554773 w 3270095"/>
              <a:gd name="connsiteY72" fmla="*/ 662568 h 2488581"/>
              <a:gd name="connsiteX73" fmla="*/ 554773 w 3270095"/>
              <a:gd name="connsiteY73" fmla="*/ 693234 h 2488581"/>
              <a:gd name="connsiteX74" fmla="*/ 585439 w 3270095"/>
              <a:gd name="connsiteY74" fmla="*/ 813110 h 2488581"/>
              <a:gd name="connsiteX75" fmla="*/ 577076 w 3270095"/>
              <a:gd name="connsiteY75" fmla="*/ 866078 h 2488581"/>
              <a:gd name="connsiteX76" fmla="*/ 602166 w 3270095"/>
              <a:gd name="connsiteY76" fmla="*/ 907895 h 2488581"/>
              <a:gd name="connsiteX77" fmla="*/ 624468 w 3270095"/>
              <a:gd name="connsiteY77" fmla="*/ 999893 h 2488581"/>
              <a:gd name="connsiteX78" fmla="*/ 624468 w 3270095"/>
              <a:gd name="connsiteY78" fmla="*/ 1072376 h 2488581"/>
              <a:gd name="connsiteX79" fmla="*/ 607741 w 3270095"/>
              <a:gd name="connsiteY79" fmla="*/ 1133707 h 2488581"/>
              <a:gd name="connsiteX80" fmla="*/ 602166 w 3270095"/>
              <a:gd name="connsiteY80" fmla="*/ 1189464 h 2488581"/>
              <a:gd name="connsiteX81" fmla="*/ 607741 w 3270095"/>
              <a:gd name="connsiteY81" fmla="*/ 1225705 h 2488581"/>
              <a:gd name="connsiteX82" fmla="*/ 618893 w 3270095"/>
              <a:gd name="connsiteY82" fmla="*/ 1320490 h 2488581"/>
              <a:gd name="connsiteX83" fmla="*/ 616105 w 3270095"/>
              <a:gd name="connsiteY83" fmla="*/ 1387398 h 2488581"/>
              <a:gd name="connsiteX84" fmla="*/ 588227 w 3270095"/>
              <a:gd name="connsiteY84" fmla="*/ 1454305 h 2488581"/>
              <a:gd name="connsiteX85" fmla="*/ 549198 w 3270095"/>
              <a:gd name="connsiteY85" fmla="*/ 1501698 h 2488581"/>
              <a:gd name="connsiteX86" fmla="*/ 515744 w 3270095"/>
              <a:gd name="connsiteY86" fmla="*/ 1535151 h 2488581"/>
              <a:gd name="connsiteX87" fmla="*/ 487866 w 3270095"/>
              <a:gd name="connsiteY87" fmla="*/ 1568605 h 2488581"/>
              <a:gd name="connsiteX88" fmla="*/ 496229 w 3270095"/>
              <a:gd name="connsiteY88" fmla="*/ 1607634 h 2488581"/>
              <a:gd name="connsiteX89" fmla="*/ 457200 w 3270095"/>
              <a:gd name="connsiteY89" fmla="*/ 1674542 h 2488581"/>
              <a:gd name="connsiteX90" fmla="*/ 457200 w 3270095"/>
              <a:gd name="connsiteY90" fmla="*/ 1707995 h 2488581"/>
              <a:gd name="connsiteX91" fmla="*/ 454412 w 3270095"/>
              <a:gd name="connsiteY91" fmla="*/ 1760964 h 2488581"/>
              <a:gd name="connsiteX92" fmla="*/ 432110 w 3270095"/>
              <a:gd name="connsiteY92" fmla="*/ 1827871 h 2488581"/>
              <a:gd name="connsiteX93" fmla="*/ 404232 w 3270095"/>
              <a:gd name="connsiteY93" fmla="*/ 1869688 h 2488581"/>
              <a:gd name="connsiteX94" fmla="*/ 370778 w 3270095"/>
              <a:gd name="connsiteY94" fmla="*/ 1900354 h 2488581"/>
              <a:gd name="connsiteX95" fmla="*/ 317810 w 3270095"/>
              <a:gd name="connsiteY95" fmla="*/ 1942171 h 2488581"/>
              <a:gd name="connsiteX96" fmla="*/ 287144 w 3270095"/>
              <a:gd name="connsiteY96" fmla="*/ 1961685 h 2488581"/>
              <a:gd name="connsiteX97" fmla="*/ 264841 w 3270095"/>
              <a:gd name="connsiteY97" fmla="*/ 2023017 h 2488581"/>
              <a:gd name="connsiteX98" fmla="*/ 239751 w 3270095"/>
              <a:gd name="connsiteY98" fmla="*/ 2070410 h 2488581"/>
              <a:gd name="connsiteX99" fmla="*/ 217449 w 3270095"/>
              <a:gd name="connsiteY99" fmla="*/ 2128954 h 2488581"/>
              <a:gd name="connsiteX100" fmla="*/ 197934 w 3270095"/>
              <a:gd name="connsiteY100" fmla="*/ 2151256 h 2488581"/>
              <a:gd name="connsiteX101" fmla="*/ 153329 w 3270095"/>
              <a:gd name="connsiteY101" fmla="*/ 2195861 h 2488581"/>
              <a:gd name="connsiteX102" fmla="*/ 122663 w 3270095"/>
              <a:gd name="connsiteY102" fmla="*/ 2220951 h 2488581"/>
              <a:gd name="connsiteX103" fmla="*/ 114300 w 3270095"/>
              <a:gd name="connsiteY103" fmla="*/ 2254405 h 2488581"/>
              <a:gd name="connsiteX104" fmla="*/ 111512 w 3270095"/>
              <a:gd name="connsiteY104" fmla="*/ 2312949 h 2488581"/>
              <a:gd name="connsiteX105" fmla="*/ 94785 w 3270095"/>
              <a:gd name="connsiteY105" fmla="*/ 2377068 h 2488581"/>
              <a:gd name="connsiteX106" fmla="*/ 44605 w 3270095"/>
              <a:gd name="connsiteY106" fmla="*/ 2463490 h 2488581"/>
              <a:gd name="connsiteX107" fmla="*/ 0 w 3270095"/>
              <a:gd name="connsiteY107" fmla="*/ 2488581 h 2488581"/>
              <a:gd name="connsiteX0" fmla="*/ 3100039 w 3270095"/>
              <a:gd name="connsiteY0" fmla="*/ 1119768 h 2488581"/>
              <a:gd name="connsiteX1" fmla="*/ 3144644 w 3270095"/>
              <a:gd name="connsiteY1" fmla="*/ 1086315 h 2488581"/>
              <a:gd name="connsiteX2" fmla="*/ 3197612 w 3270095"/>
              <a:gd name="connsiteY2" fmla="*/ 1091890 h 2488581"/>
              <a:gd name="connsiteX3" fmla="*/ 3211551 w 3270095"/>
              <a:gd name="connsiteY3" fmla="*/ 1080739 h 2488581"/>
              <a:gd name="connsiteX4" fmla="*/ 3236641 w 3270095"/>
              <a:gd name="connsiteY4" fmla="*/ 1044498 h 2488581"/>
              <a:gd name="connsiteX5" fmla="*/ 3256156 w 3270095"/>
              <a:gd name="connsiteY5" fmla="*/ 1013832 h 2488581"/>
              <a:gd name="connsiteX6" fmla="*/ 3264520 w 3270095"/>
              <a:gd name="connsiteY6" fmla="*/ 952500 h 2488581"/>
              <a:gd name="connsiteX7" fmla="*/ 3242217 w 3270095"/>
              <a:gd name="connsiteY7" fmla="*/ 896744 h 2488581"/>
              <a:gd name="connsiteX8" fmla="*/ 3228278 w 3270095"/>
              <a:gd name="connsiteY8" fmla="*/ 854927 h 2488581"/>
              <a:gd name="connsiteX9" fmla="*/ 3242217 w 3270095"/>
              <a:gd name="connsiteY9" fmla="*/ 793595 h 2488581"/>
              <a:gd name="connsiteX10" fmla="*/ 3267307 w 3270095"/>
              <a:gd name="connsiteY10" fmla="*/ 748990 h 2488581"/>
              <a:gd name="connsiteX11" fmla="*/ 3258944 w 3270095"/>
              <a:gd name="connsiteY11" fmla="*/ 687659 h 2488581"/>
              <a:gd name="connsiteX12" fmla="*/ 3239429 w 3270095"/>
              <a:gd name="connsiteY12" fmla="*/ 623539 h 2488581"/>
              <a:gd name="connsiteX13" fmla="*/ 3223554 w 3270095"/>
              <a:gd name="connsiteY13" fmla="*/ 574085 h 2488581"/>
              <a:gd name="connsiteX14" fmla="*/ 3223554 w 3270095"/>
              <a:gd name="connsiteY14" fmla="*/ 571145 h 2488581"/>
              <a:gd name="connsiteX15" fmla="*/ 3189249 w 3270095"/>
              <a:gd name="connsiteY15" fmla="*/ 534329 h 2488581"/>
              <a:gd name="connsiteX16" fmla="*/ 3133493 w 3270095"/>
              <a:gd name="connsiteY16" fmla="*/ 500876 h 2488581"/>
              <a:gd name="connsiteX17" fmla="*/ 3077737 w 3270095"/>
              <a:gd name="connsiteY17" fmla="*/ 464634 h 2488581"/>
              <a:gd name="connsiteX18" fmla="*/ 3055434 w 3270095"/>
              <a:gd name="connsiteY18" fmla="*/ 442332 h 2488581"/>
              <a:gd name="connsiteX19" fmla="*/ 3002466 w 3270095"/>
              <a:gd name="connsiteY19" fmla="*/ 464634 h 2488581"/>
              <a:gd name="connsiteX20" fmla="*/ 2974588 w 3270095"/>
              <a:gd name="connsiteY20" fmla="*/ 478573 h 2488581"/>
              <a:gd name="connsiteX21" fmla="*/ 2938346 w 3270095"/>
              <a:gd name="connsiteY21" fmla="*/ 447907 h 2488581"/>
              <a:gd name="connsiteX22" fmla="*/ 2882590 w 3270095"/>
              <a:gd name="connsiteY22" fmla="*/ 442332 h 2488581"/>
              <a:gd name="connsiteX23" fmla="*/ 2832410 w 3270095"/>
              <a:gd name="connsiteY23" fmla="*/ 439544 h 2488581"/>
              <a:gd name="connsiteX24" fmla="*/ 2801744 w 3270095"/>
              <a:gd name="connsiteY24" fmla="*/ 414454 h 2488581"/>
              <a:gd name="connsiteX25" fmla="*/ 2737624 w 3270095"/>
              <a:gd name="connsiteY25" fmla="*/ 372637 h 2488581"/>
              <a:gd name="connsiteX26" fmla="*/ 2687444 w 3270095"/>
              <a:gd name="connsiteY26" fmla="*/ 341971 h 2488581"/>
              <a:gd name="connsiteX27" fmla="*/ 2631688 w 3270095"/>
              <a:gd name="connsiteY27" fmla="*/ 316881 h 2488581"/>
              <a:gd name="connsiteX28" fmla="*/ 2556417 w 3270095"/>
              <a:gd name="connsiteY28" fmla="*/ 277851 h 2488581"/>
              <a:gd name="connsiteX29" fmla="*/ 2520176 w 3270095"/>
              <a:gd name="connsiteY29" fmla="*/ 266700 h 2488581"/>
              <a:gd name="connsiteX30" fmla="*/ 2436541 w 3270095"/>
              <a:gd name="connsiteY30" fmla="*/ 255549 h 2488581"/>
              <a:gd name="connsiteX31" fmla="*/ 2369634 w 3270095"/>
              <a:gd name="connsiteY31" fmla="*/ 286215 h 2488581"/>
              <a:gd name="connsiteX32" fmla="*/ 2316666 w 3270095"/>
              <a:gd name="connsiteY32" fmla="*/ 280639 h 2488581"/>
              <a:gd name="connsiteX33" fmla="*/ 2280424 w 3270095"/>
              <a:gd name="connsiteY33" fmla="*/ 258337 h 2488581"/>
              <a:gd name="connsiteX34" fmla="*/ 2210729 w 3270095"/>
              <a:gd name="connsiteY34" fmla="*/ 258337 h 2488581"/>
              <a:gd name="connsiteX35" fmla="*/ 2138246 w 3270095"/>
              <a:gd name="connsiteY35" fmla="*/ 280639 h 2488581"/>
              <a:gd name="connsiteX36" fmla="*/ 2102005 w 3270095"/>
              <a:gd name="connsiteY36" fmla="*/ 289003 h 2488581"/>
              <a:gd name="connsiteX37" fmla="*/ 2040673 w 3270095"/>
              <a:gd name="connsiteY37" fmla="*/ 283427 h 2488581"/>
              <a:gd name="connsiteX38" fmla="*/ 1979341 w 3270095"/>
              <a:gd name="connsiteY38" fmla="*/ 261125 h 2488581"/>
              <a:gd name="connsiteX39" fmla="*/ 1870617 w 3270095"/>
              <a:gd name="connsiteY39" fmla="*/ 261125 h 2488581"/>
              <a:gd name="connsiteX40" fmla="*/ 1814861 w 3270095"/>
              <a:gd name="connsiteY40" fmla="*/ 230459 h 2488581"/>
              <a:gd name="connsiteX41" fmla="*/ 1778620 w 3270095"/>
              <a:gd name="connsiteY41" fmla="*/ 227671 h 2488581"/>
              <a:gd name="connsiteX42" fmla="*/ 1717288 w 3270095"/>
              <a:gd name="connsiteY42" fmla="*/ 194217 h 2488581"/>
              <a:gd name="connsiteX43" fmla="*/ 1681046 w 3270095"/>
              <a:gd name="connsiteY43" fmla="*/ 160764 h 2488581"/>
              <a:gd name="connsiteX44" fmla="*/ 1625290 w 3270095"/>
              <a:gd name="connsiteY44" fmla="*/ 121734 h 2488581"/>
              <a:gd name="connsiteX45" fmla="*/ 1580685 w 3270095"/>
              <a:gd name="connsiteY45" fmla="*/ 77129 h 2488581"/>
              <a:gd name="connsiteX46" fmla="*/ 1533293 w 3270095"/>
              <a:gd name="connsiteY46" fmla="*/ 35312 h 2488581"/>
              <a:gd name="connsiteX47" fmla="*/ 1405054 w 3270095"/>
              <a:gd name="connsiteY47" fmla="*/ 43676 h 2488581"/>
              <a:gd name="connsiteX48" fmla="*/ 1352085 w 3270095"/>
              <a:gd name="connsiteY48" fmla="*/ 32525 h 2488581"/>
              <a:gd name="connsiteX49" fmla="*/ 1313056 w 3270095"/>
              <a:gd name="connsiteY49" fmla="*/ 7434 h 2488581"/>
              <a:gd name="connsiteX50" fmla="*/ 1257300 w 3270095"/>
              <a:gd name="connsiteY50" fmla="*/ 1859 h 2488581"/>
              <a:gd name="connsiteX51" fmla="*/ 1201544 w 3270095"/>
              <a:gd name="connsiteY51" fmla="*/ 18585 h 2488581"/>
              <a:gd name="connsiteX52" fmla="*/ 1137424 w 3270095"/>
              <a:gd name="connsiteY52" fmla="*/ 46464 h 2488581"/>
              <a:gd name="connsiteX53" fmla="*/ 1078880 w 3270095"/>
              <a:gd name="connsiteY53" fmla="*/ 68766 h 2488581"/>
              <a:gd name="connsiteX54" fmla="*/ 1039851 w 3270095"/>
              <a:gd name="connsiteY54" fmla="*/ 105007 h 2488581"/>
              <a:gd name="connsiteX55" fmla="*/ 1006398 w 3270095"/>
              <a:gd name="connsiteY55" fmla="*/ 135673 h 2488581"/>
              <a:gd name="connsiteX56" fmla="*/ 970156 w 3270095"/>
              <a:gd name="connsiteY56" fmla="*/ 152400 h 2488581"/>
              <a:gd name="connsiteX57" fmla="*/ 933915 w 3270095"/>
              <a:gd name="connsiteY57" fmla="*/ 166339 h 2488581"/>
              <a:gd name="connsiteX58" fmla="*/ 880946 w 3270095"/>
              <a:gd name="connsiteY58" fmla="*/ 205368 h 2488581"/>
              <a:gd name="connsiteX59" fmla="*/ 853068 w 3270095"/>
              <a:gd name="connsiteY59" fmla="*/ 222095 h 2488581"/>
              <a:gd name="connsiteX60" fmla="*/ 833554 w 3270095"/>
              <a:gd name="connsiteY60" fmla="*/ 263912 h 2488581"/>
              <a:gd name="connsiteX61" fmla="*/ 811251 w 3270095"/>
              <a:gd name="connsiteY61" fmla="*/ 302942 h 2488581"/>
              <a:gd name="connsiteX62" fmla="*/ 814039 w 3270095"/>
              <a:gd name="connsiteY62" fmla="*/ 339183 h 2488581"/>
              <a:gd name="connsiteX63" fmla="*/ 822402 w 3270095"/>
              <a:gd name="connsiteY63" fmla="*/ 375425 h 2488581"/>
              <a:gd name="connsiteX64" fmla="*/ 777798 w 3270095"/>
              <a:gd name="connsiteY64" fmla="*/ 392151 h 2488581"/>
              <a:gd name="connsiteX65" fmla="*/ 738768 w 3270095"/>
              <a:gd name="connsiteY65" fmla="*/ 431181 h 2488581"/>
              <a:gd name="connsiteX66" fmla="*/ 710890 w 3270095"/>
              <a:gd name="connsiteY66" fmla="*/ 470210 h 2488581"/>
              <a:gd name="connsiteX67" fmla="*/ 663498 w 3270095"/>
              <a:gd name="connsiteY67" fmla="*/ 520390 h 2488581"/>
              <a:gd name="connsiteX68" fmla="*/ 621680 w 3270095"/>
              <a:gd name="connsiteY68" fmla="*/ 564995 h 2488581"/>
              <a:gd name="connsiteX69" fmla="*/ 599378 w 3270095"/>
              <a:gd name="connsiteY69" fmla="*/ 587298 h 2488581"/>
              <a:gd name="connsiteX70" fmla="*/ 565924 w 3270095"/>
              <a:gd name="connsiteY70" fmla="*/ 643054 h 2488581"/>
              <a:gd name="connsiteX71" fmla="*/ 554773 w 3270095"/>
              <a:gd name="connsiteY71" fmla="*/ 662568 h 2488581"/>
              <a:gd name="connsiteX72" fmla="*/ 554773 w 3270095"/>
              <a:gd name="connsiteY72" fmla="*/ 693234 h 2488581"/>
              <a:gd name="connsiteX73" fmla="*/ 585439 w 3270095"/>
              <a:gd name="connsiteY73" fmla="*/ 813110 h 2488581"/>
              <a:gd name="connsiteX74" fmla="*/ 577076 w 3270095"/>
              <a:gd name="connsiteY74" fmla="*/ 866078 h 2488581"/>
              <a:gd name="connsiteX75" fmla="*/ 602166 w 3270095"/>
              <a:gd name="connsiteY75" fmla="*/ 907895 h 2488581"/>
              <a:gd name="connsiteX76" fmla="*/ 624468 w 3270095"/>
              <a:gd name="connsiteY76" fmla="*/ 999893 h 2488581"/>
              <a:gd name="connsiteX77" fmla="*/ 624468 w 3270095"/>
              <a:gd name="connsiteY77" fmla="*/ 1072376 h 2488581"/>
              <a:gd name="connsiteX78" fmla="*/ 607741 w 3270095"/>
              <a:gd name="connsiteY78" fmla="*/ 1133707 h 2488581"/>
              <a:gd name="connsiteX79" fmla="*/ 602166 w 3270095"/>
              <a:gd name="connsiteY79" fmla="*/ 1189464 h 2488581"/>
              <a:gd name="connsiteX80" fmla="*/ 607741 w 3270095"/>
              <a:gd name="connsiteY80" fmla="*/ 1225705 h 2488581"/>
              <a:gd name="connsiteX81" fmla="*/ 618893 w 3270095"/>
              <a:gd name="connsiteY81" fmla="*/ 1320490 h 2488581"/>
              <a:gd name="connsiteX82" fmla="*/ 616105 w 3270095"/>
              <a:gd name="connsiteY82" fmla="*/ 1387398 h 2488581"/>
              <a:gd name="connsiteX83" fmla="*/ 588227 w 3270095"/>
              <a:gd name="connsiteY83" fmla="*/ 1454305 h 2488581"/>
              <a:gd name="connsiteX84" fmla="*/ 549198 w 3270095"/>
              <a:gd name="connsiteY84" fmla="*/ 1501698 h 2488581"/>
              <a:gd name="connsiteX85" fmla="*/ 515744 w 3270095"/>
              <a:gd name="connsiteY85" fmla="*/ 1535151 h 2488581"/>
              <a:gd name="connsiteX86" fmla="*/ 487866 w 3270095"/>
              <a:gd name="connsiteY86" fmla="*/ 1568605 h 2488581"/>
              <a:gd name="connsiteX87" fmla="*/ 496229 w 3270095"/>
              <a:gd name="connsiteY87" fmla="*/ 1607634 h 2488581"/>
              <a:gd name="connsiteX88" fmla="*/ 457200 w 3270095"/>
              <a:gd name="connsiteY88" fmla="*/ 1674542 h 2488581"/>
              <a:gd name="connsiteX89" fmla="*/ 457200 w 3270095"/>
              <a:gd name="connsiteY89" fmla="*/ 1707995 h 2488581"/>
              <a:gd name="connsiteX90" fmla="*/ 454412 w 3270095"/>
              <a:gd name="connsiteY90" fmla="*/ 1760964 h 2488581"/>
              <a:gd name="connsiteX91" fmla="*/ 432110 w 3270095"/>
              <a:gd name="connsiteY91" fmla="*/ 1827871 h 2488581"/>
              <a:gd name="connsiteX92" fmla="*/ 404232 w 3270095"/>
              <a:gd name="connsiteY92" fmla="*/ 1869688 h 2488581"/>
              <a:gd name="connsiteX93" fmla="*/ 370778 w 3270095"/>
              <a:gd name="connsiteY93" fmla="*/ 1900354 h 2488581"/>
              <a:gd name="connsiteX94" fmla="*/ 317810 w 3270095"/>
              <a:gd name="connsiteY94" fmla="*/ 1942171 h 2488581"/>
              <a:gd name="connsiteX95" fmla="*/ 287144 w 3270095"/>
              <a:gd name="connsiteY95" fmla="*/ 1961685 h 2488581"/>
              <a:gd name="connsiteX96" fmla="*/ 264841 w 3270095"/>
              <a:gd name="connsiteY96" fmla="*/ 2023017 h 2488581"/>
              <a:gd name="connsiteX97" fmla="*/ 239751 w 3270095"/>
              <a:gd name="connsiteY97" fmla="*/ 2070410 h 2488581"/>
              <a:gd name="connsiteX98" fmla="*/ 217449 w 3270095"/>
              <a:gd name="connsiteY98" fmla="*/ 2128954 h 2488581"/>
              <a:gd name="connsiteX99" fmla="*/ 197934 w 3270095"/>
              <a:gd name="connsiteY99" fmla="*/ 2151256 h 2488581"/>
              <a:gd name="connsiteX100" fmla="*/ 153329 w 3270095"/>
              <a:gd name="connsiteY100" fmla="*/ 2195861 h 2488581"/>
              <a:gd name="connsiteX101" fmla="*/ 122663 w 3270095"/>
              <a:gd name="connsiteY101" fmla="*/ 2220951 h 2488581"/>
              <a:gd name="connsiteX102" fmla="*/ 114300 w 3270095"/>
              <a:gd name="connsiteY102" fmla="*/ 2254405 h 2488581"/>
              <a:gd name="connsiteX103" fmla="*/ 111512 w 3270095"/>
              <a:gd name="connsiteY103" fmla="*/ 2312949 h 2488581"/>
              <a:gd name="connsiteX104" fmla="*/ 94785 w 3270095"/>
              <a:gd name="connsiteY104" fmla="*/ 2377068 h 2488581"/>
              <a:gd name="connsiteX105" fmla="*/ 44605 w 3270095"/>
              <a:gd name="connsiteY105" fmla="*/ 2463490 h 2488581"/>
              <a:gd name="connsiteX106" fmla="*/ 0 w 3270095"/>
              <a:gd name="connsiteY106" fmla="*/ 2488581 h 2488581"/>
              <a:gd name="connsiteX0" fmla="*/ 3144644 w 3270095"/>
              <a:gd name="connsiteY0" fmla="*/ 1086315 h 2488581"/>
              <a:gd name="connsiteX1" fmla="*/ 3197612 w 3270095"/>
              <a:gd name="connsiteY1" fmla="*/ 1091890 h 2488581"/>
              <a:gd name="connsiteX2" fmla="*/ 3211551 w 3270095"/>
              <a:gd name="connsiteY2" fmla="*/ 1080739 h 2488581"/>
              <a:gd name="connsiteX3" fmla="*/ 3236641 w 3270095"/>
              <a:gd name="connsiteY3" fmla="*/ 1044498 h 2488581"/>
              <a:gd name="connsiteX4" fmla="*/ 3256156 w 3270095"/>
              <a:gd name="connsiteY4" fmla="*/ 1013832 h 2488581"/>
              <a:gd name="connsiteX5" fmla="*/ 3264520 w 3270095"/>
              <a:gd name="connsiteY5" fmla="*/ 952500 h 2488581"/>
              <a:gd name="connsiteX6" fmla="*/ 3242217 w 3270095"/>
              <a:gd name="connsiteY6" fmla="*/ 896744 h 2488581"/>
              <a:gd name="connsiteX7" fmla="*/ 3228278 w 3270095"/>
              <a:gd name="connsiteY7" fmla="*/ 854927 h 2488581"/>
              <a:gd name="connsiteX8" fmla="*/ 3242217 w 3270095"/>
              <a:gd name="connsiteY8" fmla="*/ 793595 h 2488581"/>
              <a:gd name="connsiteX9" fmla="*/ 3267307 w 3270095"/>
              <a:gd name="connsiteY9" fmla="*/ 748990 h 2488581"/>
              <a:gd name="connsiteX10" fmla="*/ 3258944 w 3270095"/>
              <a:gd name="connsiteY10" fmla="*/ 687659 h 2488581"/>
              <a:gd name="connsiteX11" fmla="*/ 3239429 w 3270095"/>
              <a:gd name="connsiteY11" fmla="*/ 623539 h 2488581"/>
              <a:gd name="connsiteX12" fmla="*/ 3223554 w 3270095"/>
              <a:gd name="connsiteY12" fmla="*/ 574085 h 2488581"/>
              <a:gd name="connsiteX13" fmla="*/ 3223554 w 3270095"/>
              <a:gd name="connsiteY13" fmla="*/ 571145 h 2488581"/>
              <a:gd name="connsiteX14" fmla="*/ 3189249 w 3270095"/>
              <a:gd name="connsiteY14" fmla="*/ 534329 h 2488581"/>
              <a:gd name="connsiteX15" fmla="*/ 3133493 w 3270095"/>
              <a:gd name="connsiteY15" fmla="*/ 500876 h 2488581"/>
              <a:gd name="connsiteX16" fmla="*/ 3077737 w 3270095"/>
              <a:gd name="connsiteY16" fmla="*/ 464634 h 2488581"/>
              <a:gd name="connsiteX17" fmla="*/ 3055434 w 3270095"/>
              <a:gd name="connsiteY17" fmla="*/ 442332 h 2488581"/>
              <a:gd name="connsiteX18" fmla="*/ 3002466 w 3270095"/>
              <a:gd name="connsiteY18" fmla="*/ 464634 h 2488581"/>
              <a:gd name="connsiteX19" fmla="*/ 2974588 w 3270095"/>
              <a:gd name="connsiteY19" fmla="*/ 478573 h 2488581"/>
              <a:gd name="connsiteX20" fmla="*/ 2938346 w 3270095"/>
              <a:gd name="connsiteY20" fmla="*/ 447907 h 2488581"/>
              <a:gd name="connsiteX21" fmla="*/ 2882590 w 3270095"/>
              <a:gd name="connsiteY21" fmla="*/ 442332 h 2488581"/>
              <a:gd name="connsiteX22" fmla="*/ 2832410 w 3270095"/>
              <a:gd name="connsiteY22" fmla="*/ 439544 h 2488581"/>
              <a:gd name="connsiteX23" fmla="*/ 2801744 w 3270095"/>
              <a:gd name="connsiteY23" fmla="*/ 414454 h 2488581"/>
              <a:gd name="connsiteX24" fmla="*/ 2737624 w 3270095"/>
              <a:gd name="connsiteY24" fmla="*/ 372637 h 2488581"/>
              <a:gd name="connsiteX25" fmla="*/ 2687444 w 3270095"/>
              <a:gd name="connsiteY25" fmla="*/ 341971 h 2488581"/>
              <a:gd name="connsiteX26" fmla="*/ 2631688 w 3270095"/>
              <a:gd name="connsiteY26" fmla="*/ 316881 h 2488581"/>
              <a:gd name="connsiteX27" fmla="*/ 2556417 w 3270095"/>
              <a:gd name="connsiteY27" fmla="*/ 277851 h 2488581"/>
              <a:gd name="connsiteX28" fmla="*/ 2520176 w 3270095"/>
              <a:gd name="connsiteY28" fmla="*/ 266700 h 2488581"/>
              <a:gd name="connsiteX29" fmla="*/ 2436541 w 3270095"/>
              <a:gd name="connsiteY29" fmla="*/ 255549 h 2488581"/>
              <a:gd name="connsiteX30" fmla="*/ 2369634 w 3270095"/>
              <a:gd name="connsiteY30" fmla="*/ 286215 h 2488581"/>
              <a:gd name="connsiteX31" fmla="*/ 2316666 w 3270095"/>
              <a:gd name="connsiteY31" fmla="*/ 280639 h 2488581"/>
              <a:gd name="connsiteX32" fmla="*/ 2280424 w 3270095"/>
              <a:gd name="connsiteY32" fmla="*/ 258337 h 2488581"/>
              <a:gd name="connsiteX33" fmla="*/ 2210729 w 3270095"/>
              <a:gd name="connsiteY33" fmla="*/ 258337 h 2488581"/>
              <a:gd name="connsiteX34" fmla="*/ 2138246 w 3270095"/>
              <a:gd name="connsiteY34" fmla="*/ 280639 h 2488581"/>
              <a:gd name="connsiteX35" fmla="*/ 2102005 w 3270095"/>
              <a:gd name="connsiteY35" fmla="*/ 289003 h 2488581"/>
              <a:gd name="connsiteX36" fmla="*/ 2040673 w 3270095"/>
              <a:gd name="connsiteY36" fmla="*/ 283427 h 2488581"/>
              <a:gd name="connsiteX37" fmla="*/ 1979341 w 3270095"/>
              <a:gd name="connsiteY37" fmla="*/ 261125 h 2488581"/>
              <a:gd name="connsiteX38" fmla="*/ 1870617 w 3270095"/>
              <a:gd name="connsiteY38" fmla="*/ 261125 h 2488581"/>
              <a:gd name="connsiteX39" fmla="*/ 1814861 w 3270095"/>
              <a:gd name="connsiteY39" fmla="*/ 230459 h 2488581"/>
              <a:gd name="connsiteX40" fmla="*/ 1778620 w 3270095"/>
              <a:gd name="connsiteY40" fmla="*/ 227671 h 2488581"/>
              <a:gd name="connsiteX41" fmla="*/ 1717288 w 3270095"/>
              <a:gd name="connsiteY41" fmla="*/ 194217 h 2488581"/>
              <a:gd name="connsiteX42" fmla="*/ 1681046 w 3270095"/>
              <a:gd name="connsiteY42" fmla="*/ 160764 h 2488581"/>
              <a:gd name="connsiteX43" fmla="*/ 1625290 w 3270095"/>
              <a:gd name="connsiteY43" fmla="*/ 121734 h 2488581"/>
              <a:gd name="connsiteX44" fmla="*/ 1580685 w 3270095"/>
              <a:gd name="connsiteY44" fmla="*/ 77129 h 2488581"/>
              <a:gd name="connsiteX45" fmla="*/ 1533293 w 3270095"/>
              <a:gd name="connsiteY45" fmla="*/ 35312 h 2488581"/>
              <a:gd name="connsiteX46" fmla="*/ 1405054 w 3270095"/>
              <a:gd name="connsiteY46" fmla="*/ 43676 h 2488581"/>
              <a:gd name="connsiteX47" fmla="*/ 1352085 w 3270095"/>
              <a:gd name="connsiteY47" fmla="*/ 32525 h 2488581"/>
              <a:gd name="connsiteX48" fmla="*/ 1313056 w 3270095"/>
              <a:gd name="connsiteY48" fmla="*/ 7434 h 2488581"/>
              <a:gd name="connsiteX49" fmla="*/ 1257300 w 3270095"/>
              <a:gd name="connsiteY49" fmla="*/ 1859 h 2488581"/>
              <a:gd name="connsiteX50" fmla="*/ 1201544 w 3270095"/>
              <a:gd name="connsiteY50" fmla="*/ 18585 h 2488581"/>
              <a:gd name="connsiteX51" fmla="*/ 1137424 w 3270095"/>
              <a:gd name="connsiteY51" fmla="*/ 46464 h 2488581"/>
              <a:gd name="connsiteX52" fmla="*/ 1078880 w 3270095"/>
              <a:gd name="connsiteY52" fmla="*/ 68766 h 2488581"/>
              <a:gd name="connsiteX53" fmla="*/ 1039851 w 3270095"/>
              <a:gd name="connsiteY53" fmla="*/ 105007 h 2488581"/>
              <a:gd name="connsiteX54" fmla="*/ 1006398 w 3270095"/>
              <a:gd name="connsiteY54" fmla="*/ 135673 h 2488581"/>
              <a:gd name="connsiteX55" fmla="*/ 970156 w 3270095"/>
              <a:gd name="connsiteY55" fmla="*/ 152400 h 2488581"/>
              <a:gd name="connsiteX56" fmla="*/ 933915 w 3270095"/>
              <a:gd name="connsiteY56" fmla="*/ 166339 h 2488581"/>
              <a:gd name="connsiteX57" fmla="*/ 880946 w 3270095"/>
              <a:gd name="connsiteY57" fmla="*/ 205368 h 2488581"/>
              <a:gd name="connsiteX58" fmla="*/ 853068 w 3270095"/>
              <a:gd name="connsiteY58" fmla="*/ 222095 h 2488581"/>
              <a:gd name="connsiteX59" fmla="*/ 833554 w 3270095"/>
              <a:gd name="connsiteY59" fmla="*/ 263912 h 2488581"/>
              <a:gd name="connsiteX60" fmla="*/ 811251 w 3270095"/>
              <a:gd name="connsiteY60" fmla="*/ 302942 h 2488581"/>
              <a:gd name="connsiteX61" fmla="*/ 814039 w 3270095"/>
              <a:gd name="connsiteY61" fmla="*/ 339183 h 2488581"/>
              <a:gd name="connsiteX62" fmla="*/ 822402 w 3270095"/>
              <a:gd name="connsiteY62" fmla="*/ 375425 h 2488581"/>
              <a:gd name="connsiteX63" fmla="*/ 777798 w 3270095"/>
              <a:gd name="connsiteY63" fmla="*/ 392151 h 2488581"/>
              <a:gd name="connsiteX64" fmla="*/ 738768 w 3270095"/>
              <a:gd name="connsiteY64" fmla="*/ 431181 h 2488581"/>
              <a:gd name="connsiteX65" fmla="*/ 710890 w 3270095"/>
              <a:gd name="connsiteY65" fmla="*/ 470210 h 2488581"/>
              <a:gd name="connsiteX66" fmla="*/ 663498 w 3270095"/>
              <a:gd name="connsiteY66" fmla="*/ 520390 h 2488581"/>
              <a:gd name="connsiteX67" fmla="*/ 621680 w 3270095"/>
              <a:gd name="connsiteY67" fmla="*/ 564995 h 2488581"/>
              <a:gd name="connsiteX68" fmla="*/ 599378 w 3270095"/>
              <a:gd name="connsiteY68" fmla="*/ 587298 h 2488581"/>
              <a:gd name="connsiteX69" fmla="*/ 565924 w 3270095"/>
              <a:gd name="connsiteY69" fmla="*/ 643054 h 2488581"/>
              <a:gd name="connsiteX70" fmla="*/ 554773 w 3270095"/>
              <a:gd name="connsiteY70" fmla="*/ 662568 h 2488581"/>
              <a:gd name="connsiteX71" fmla="*/ 554773 w 3270095"/>
              <a:gd name="connsiteY71" fmla="*/ 693234 h 2488581"/>
              <a:gd name="connsiteX72" fmla="*/ 585439 w 3270095"/>
              <a:gd name="connsiteY72" fmla="*/ 813110 h 2488581"/>
              <a:gd name="connsiteX73" fmla="*/ 577076 w 3270095"/>
              <a:gd name="connsiteY73" fmla="*/ 866078 h 2488581"/>
              <a:gd name="connsiteX74" fmla="*/ 602166 w 3270095"/>
              <a:gd name="connsiteY74" fmla="*/ 907895 h 2488581"/>
              <a:gd name="connsiteX75" fmla="*/ 624468 w 3270095"/>
              <a:gd name="connsiteY75" fmla="*/ 999893 h 2488581"/>
              <a:gd name="connsiteX76" fmla="*/ 624468 w 3270095"/>
              <a:gd name="connsiteY76" fmla="*/ 1072376 h 2488581"/>
              <a:gd name="connsiteX77" fmla="*/ 607741 w 3270095"/>
              <a:gd name="connsiteY77" fmla="*/ 1133707 h 2488581"/>
              <a:gd name="connsiteX78" fmla="*/ 602166 w 3270095"/>
              <a:gd name="connsiteY78" fmla="*/ 1189464 h 2488581"/>
              <a:gd name="connsiteX79" fmla="*/ 607741 w 3270095"/>
              <a:gd name="connsiteY79" fmla="*/ 1225705 h 2488581"/>
              <a:gd name="connsiteX80" fmla="*/ 618893 w 3270095"/>
              <a:gd name="connsiteY80" fmla="*/ 1320490 h 2488581"/>
              <a:gd name="connsiteX81" fmla="*/ 616105 w 3270095"/>
              <a:gd name="connsiteY81" fmla="*/ 1387398 h 2488581"/>
              <a:gd name="connsiteX82" fmla="*/ 588227 w 3270095"/>
              <a:gd name="connsiteY82" fmla="*/ 1454305 h 2488581"/>
              <a:gd name="connsiteX83" fmla="*/ 549198 w 3270095"/>
              <a:gd name="connsiteY83" fmla="*/ 1501698 h 2488581"/>
              <a:gd name="connsiteX84" fmla="*/ 515744 w 3270095"/>
              <a:gd name="connsiteY84" fmla="*/ 1535151 h 2488581"/>
              <a:gd name="connsiteX85" fmla="*/ 487866 w 3270095"/>
              <a:gd name="connsiteY85" fmla="*/ 1568605 h 2488581"/>
              <a:gd name="connsiteX86" fmla="*/ 496229 w 3270095"/>
              <a:gd name="connsiteY86" fmla="*/ 1607634 h 2488581"/>
              <a:gd name="connsiteX87" fmla="*/ 457200 w 3270095"/>
              <a:gd name="connsiteY87" fmla="*/ 1674542 h 2488581"/>
              <a:gd name="connsiteX88" fmla="*/ 457200 w 3270095"/>
              <a:gd name="connsiteY88" fmla="*/ 1707995 h 2488581"/>
              <a:gd name="connsiteX89" fmla="*/ 454412 w 3270095"/>
              <a:gd name="connsiteY89" fmla="*/ 1760964 h 2488581"/>
              <a:gd name="connsiteX90" fmla="*/ 432110 w 3270095"/>
              <a:gd name="connsiteY90" fmla="*/ 1827871 h 2488581"/>
              <a:gd name="connsiteX91" fmla="*/ 404232 w 3270095"/>
              <a:gd name="connsiteY91" fmla="*/ 1869688 h 2488581"/>
              <a:gd name="connsiteX92" fmla="*/ 370778 w 3270095"/>
              <a:gd name="connsiteY92" fmla="*/ 1900354 h 2488581"/>
              <a:gd name="connsiteX93" fmla="*/ 317810 w 3270095"/>
              <a:gd name="connsiteY93" fmla="*/ 1942171 h 2488581"/>
              <a:gd name="connsiteX94" fmla="*/ 287144 w 3270095"/>
              <a:gd name="connsiteY94" fmla="*/ 1961685 h 2488581"/>
              <a:gd name="connsiteX95" fmla="*/ 264841 w 3270095"/>
              <a:gd name="connsiteY95" fmla="*/ 2023017 h 2488581"/>
              <a:gd name="connsiteX96" fmla="*/ 239751 w 3270095"/>
              <a:gd name="connsiteY96" fmla="*/ 2070410 h 2488581"/>
              <a:gd name="connsiteX97" fmla="*/ 217449 w 3270095"/>
              <a:gd name="connsiteY97" fmla="*/ 2128954 h 2488581"/>
              <a:gd name="connsiteX98" fmla="*/ 197934 w 3270095"/>
              <a:gd name="connsiteY98" fmla="*/ 2151256 h 2488581"/>
              <a:gd name="connsiteX99" fmla="*/ 153329 w 3270095"/>
              <a:gd name="connsiteY99" fmla="*/ 2195861 h 2488581"/>
              <a:gd name="connsiteX100" fmla="*/ 122663 w 3270095"/>
              <a:gd name="connsiteY100" fmla="*/ 2220951 h 2488581"/>
              <a:gd name="connsiteX101" fmla="*/ 114300 w 3270095"/>
              <a:gd name="connsiteY101" fmla="*/ 2254405 h 2488581"/>
              <a:gd name="connsiteX102" fmla="*/ 111512 w 3270095"/>
              <a:gd name="connsiteY102" fmla="*/ 2312949 h 2488581"/>
              <a:gd name="connsiteX103" fmla="*/ 94785 w 3270095"/>
              <a:gd name="connsiteY103" fmla="*/ 2377068 h 2488581"/>
              <a:gd name="connsiteX104" fmla="*/ 44605 w 3270095"/>
              <a:gd name="connsiteY104" fmla="*/ 2463490 h 2488581"/>
              <a:gd name="connsiteX105" fmla="*/ 0 w 3270095"/>
              <a:gd name="connsiteY105" fmla="*/ 2488581 h 2488581"/>
              <a:gd name="connsiteX0" fmla="*/ 3197612 w 3270095"/>
              <a:gd name="connsiteY0" fmla="*/ 1091890 h 2488581"/>
              <a:gd name="connsiteX1" fmla="*/ 3211551 w 3270095"/>
              <a:gd name="connsiteY1" fmla="*/ 1080739 h 2488581"/>
              <a:gd name="connsiteX2" fmla="*/ 3236641 w 3270095"/>
              <a:gd name="connsiteY2" fmla="*/ 1044498 h 2488581"/>
              <a:gd name="connsiteX3" fmla="*/ 3256156 w 3270095"/>
              <a:gd name="connsiteY3" fmla="*/ 1013832 h 2488581"/>
              <a:gd name="connsiteX4" fmla="*/ 3264520 w 3270095"/>
              <a:gd name="connsiteY4" fmla="*/ 952500 h 2488581"/>
              <a:gd name="connsiteX5" fmla="*/ 3242217 w 3270095"/>
              <a:gd name="connsiteY5" fmla="*/ 896744 h 2488581"/>
              <a:gd name="connsiteX6" fmla="*/ 3228278 w 3270095"/>
              <a:gd name="connsiteY6" fmla="*/ 854927 h 2488581"/>
              <a:gd name="connsiteX7" fmla="*/ 3242217 w 3270095"/>
              <a:gd name="connsiteY7" fmla="*/ 793595 h 2488581"/>
              <a:gd name="connsiteX8" fmla="*/ 3267307 w 3270095"/>
              <a:gd name="connsiteY8" fmla="*/ 748990 h 2488581"/>
              <a:gd name="connsiteX9" fmla="*/ 3258944 w 3270095"/>
              <a:gd name="connsiteY9" fmla="*/ 687659 h 2488581"/>
              <a:gd name="connsiteX10" fmla="*/ 3239429 w 3270095"/>
              <a:gd name="connsiteY10" fmla="*/ 623539 h 2488581"/>
              <a:gd name="connsiteX11" fmla="*/ 3223554 w 3270095"/>
              <a:gd name="connsiteY11" fmla="*/ 574085 h 2488581"/>
              <a:gd name="connsiteX12" fmla="*/ 3223554 w 3270095"/>
              <a:gd name="connsiteY12" fmla="*/ 571145 h 2488581"/>
              <a:gd name="connsiteX13" fmla="*/ 3189249 w 3270095"/>
              <a:gd name="connsiteY13" fmla="*/ 534329 h 2488581"/>
              <a:gd name="connsiteX14" fmla="*/ 3133493 w 3270095"/>
              <a:gd name="connsiteY14" fmla="*/ 500876 h 2488581"/>
              <a:gd name="connsiteX15" fmla="*/ 3077737 w 3270095"/>
              <a:gd name="connsiteY15" fmla="*/ 464634 h 2488581"/>
              <a:gd name="connsiteX16" fmla="*/ 3055434 w 3270095"/>
              <a:gd name="connsiteY16" fmla="*/ 442332 h 2488581"/>
              <a:gd name="connsiteX17" fmla="*/ 3002466 w 3270095"/>
              <a:gd name="connsiteY17" fmla="*/ 464634 h 2488581"/>
              <a:gd name="connsiteX18" fmla="*/ 2974588 w 3270095"/>
              <a:gd name="connsiteY18" fmla="*/ 478573 h 2488581"/>
              <a:gd name="connsiteX19" fmla="*/ 2938346 w 3270095"/>
              <a:gd name="connsiteY19" fmla="*/ 447907 h 2488581"/>
              <a:gd name="connsiteX20" fmla="*/ 2882590 w 3270095"/>
              <a:gd name="connsiteY20" fmla="*/ 442332 h 2488581"/>
              <a:gd name="connsiteX21" fmla="*/ 2832410 w 3270095"/>
              <a:gd name="connsiteY21" fmla="*/ 439544 h 2488581"/>
              <a:gd name="connsiteX22" fmla="*/ 2801744 w 3270095"/>
              <a:gd name="connsiteY22" fmla="*/ 414454 h 2488581"/>
              <a:gd name="connsiteX23" fmla="*/ 2737624 w 3270095"/>
              <a:gd name="connsiteY23" fmla="*/ 372637 h 2488581"/>
              <a:gd name="connsiteX24" fmla="*/ 2687444 w 3270095"/>
              <a:gd name="connsiteY24" fmla="*/ 341971 h 2488581"/>
              <a:gd name="connsiteX25" fmla="*/ 2631688 w 3270095"/>
              <a:gd name="connsiteY25" fmla="*/ 316881 h 2488581"/>
              <a:gd name="connsiteX26" fmla="*/ 2556417 w 3270095"/>
              <a:gd name="connsiteY26" fmla="*/ 277851 h 2488581"/>
              <a:gd name="connsiteX27" fmla="*/ 2520176 w 3270095"/>
              <a:gd name="connsiteY27" fmla="*/ 266700 h 2488581"/>
              <a:gd name="connsiteX28" fmla="*/ 2436541 w 3270095"/>
              <a:gd name="connsiteY28" fmla="*/ 255549 h 2488581"/>
              <a:gd name="connsiteX29" fmla="*/ 2369634 w 3270095"/>
              <a:gd name="connsiteY29" fmla="*/ 286215 h 2488581"/>
              <a:gd name="connsiteX30" fmla="*/ 2316666 w 3270095"/>
              <a:gd name="connsiteY30" fmla="*/ 280639 h 2488581"/>
              <a:gd name="connsiteX31" fmla="*/ 2280424 w 3270095"/>
              <a:gd name="connsiteY31" fmla="*/ 258337 h 2488581"/>
              <a:gd name="connsiteX32" fmla="*/ 2210729 w 3270095"/>
              <a:gd name="connsiteY32" fmla="*/ 258337 h 2488581"/>
              <a:gd name="connsiteX33" fmla="*/ 2138246 w 3270095"/>
              <a:gd name="connsiteY33" fmla="*/ 280639 h 2488581"/>
              <a:gd name="connsiteX34" fmla="*/ 2102005 w 3270095"/>
              <a:gd name="connsiteY34" fmla="*/ 289003 h 2488581"/>
              <a:gd name="connsiteX35" fmla="*/ 2040673 w 3270095"/>
              <a:gd name="connsiteY35" fmla="*/ 283427 h 2488581"/>
              <a:gd name="connsiteX36" fmla="*/ 1979341 w 3270095"/>
              <a:gd name="connsiteY36" fmla="*/ 261125 h 2488581"/>
              <a:gd name="connsiteX37" fmla="*/ 1870617 w 3270095"/>
              <a:gd name="connsiteY37" fmla="*/ 261125 h 2488581"/>
              <a:gd name="connsiteX38" fmla="*/ 1814861 w 3270095"/>
              <a:gd name="connsiteY38" fmla="*/ 230459 h 2488581"/>
              <a:gd name="connsiteX39" fmla="*/ 1778620 w 3270095"/>
              <a:gd name="connsiteY39" fmla="*/ 227671 h 2488581"/>
              <a:gd name="connsiteX40" fmla="*/ 1717288 w 3270095"/>
              <a:gd name="connsiteY40" fmla="*/ 194217 h 2488581"/>
              <a:gd name="connsiteX41" fmla="*/ 1681046 w 3270095"/>
              <a:gd name="connsiteY41" fmla="*/ 160764 h 2488581"/>
              <a:gd name="connsiteX42" fmla="*/ 1625290 w 3270095"/>
              <a:gd name="connsiteY42" fmla="*/ 121734 h 2488581"/>
              <a:gd name="connsiteX43" fmla="*/ 1580685 w 3270095"/>
              <a:gd name="connsiteY43" fmla="*/ 77129 h 2488581"/>
              <a:gd name="connsiteX44" fmla="*/ 1533293 w 3270095"/>
              <a:gd name="connsiteY44" fmla="*/ 35312 h 2488581"/>
              <a:gd name="connsiteX45" fmla="*/ 1405054 w 3270095"/>
              <a:gd name="connsiteY45" fmla="*/ 43676 h 2488581"/>
              <a:gd name="connsiteX46" fmla="*/ 1352085 w 3270095"/>
              <a:gd name="connsiteY46" fmla="*/ 32525 h 2488581"/>
              <a:gd name="connsiteX47" fmla="*/ 1313056 w 3270095"/>
              <a:gd name="connsiteY47" fmla="*/ 7434 h 2488581"/>
              <a:gd name="connsiteX48" fmla="*/ 1257300 w 3270095"/>
              <a:gd name="connsiteY48" fmla="*/ 1859 h 2488581"/>
              <a:gd name="connsiteX49" fmla="*/ 1201544 w 3270095"/>
              <a:gd name="connsiteY49" fmla="*/ 18585 h 2488581"/>
              <a:gd name="connsiteX50" fmla="*/ 1137424 w 3270095"/>
              <a:gd name="connsiteY50" fmla="*/ 46464 h 2488581"/>
              <a:gd name="connsiteX51" fmla="*/ 1078880 w 3270095"/>
              <a:gd name="connsiteY51" fmla="*/ 68766 h 2488581"/>
              <a:gd name="connsiteX52" fmla="*/ 1039851 w 3270095"/>
              <a:gd name="connsiteY52" fmla="*/ 105007 h 2488581"/>
              <a:gd name="connsiteX53" fmla="*/ 1006398 w 3270095"/>
              <a:gd name="connsiteY53" fmla="*/ 135673 h 2488581"/>
              <a:gd name="connsiteX54" fmla="*/ 970156 w 3270095"/>
              <a:gd name="connsiteY54" fmla="*/ 152400 h 2488581"/>
              <a:gd name="connsiteX55" fmla="*/ 933915 w 3270095"/>
              <a:gd name="connsiteY55" fmla="*/ 166339 h 2488581"/>
              <a:gd name="connsiteX56" fmla="*/ 880946 w 3270095"/>
              <a:gd name="connsiteY56" fmla="*/ 205368 h 2488581"/>
              <a:gd name="connsiteX57" fmla="*/ 853068 w 3270095"/>
              <a:gd name="connsiteY57" fmla="*/ 222095 h 2488581"/>
              <a:gd name="connsiteX58" fmla="*/ 833554 w 3270095"/>
              <a:gd name="connsiteY58" fmla="*/ 263912 h 2488581"/>
              <a:gd name="connsiteX59" fmla="*/ 811251 w 3270095"/>
              <a:gd name="connsiteY59" fmla="*/ 302942 h 2488581"/>
              <a:gd name="connsiteX60" fmla="*/ 814039 w 3270095"/>
              <a:gd name="connsiteY60" fmla="*/ 339183 h 2488581"/>
              <a:gd name="connsiteX61" fmla="*/ 822402 w 3270095"/>
              <a:gd name="connsiteY61" fmla="*/ 375425 h 2488581"/>
              <a:gd name="connsiteX62" fmla="*/ 777798 w 3270095"/>
              <a:gd name="connsiteY62" fmla="*/ 392151 h 2488581"/>
              <a:gd name="connsiteX63" fmla="*/ 738768 w 3270095"/>
              <a:gd name="connsiteY63" fmla="*/ 431181 h 2488581"/>
              <a:gd name="connsiteX64" fmla="*/ 710890 w 3270095"/>
              <a:gd name="connsiteY64" fmla="*/ 470210 h 2488581"/>
              <a:gd name="connsiteX65" fmla="*/ 663498 w 3270095"/>
              <a:gd name="connsiteY65" fmla="*/ 520390 h 2488581"/>
              <a:gd name="connsiteX66" fmla="*/ 621680 w 3270095"/>
              <a:gd name="connsiteY66" fmla="*/ 564995 h 2488581"/>
              <a:gd name="connsiteX67" fmla="*/ 599378 w 3270095"/>
              <a:gd name="connsiteY67" fmla="*/ 587298 h 2488581"/>
              <a:gd name="connsiteX68" fmla="*/ 565924 w 3270095"/>
              <a:gd name="connsiteY68" fmla="*/ 643054 h 2488581"/>
              <a:gd name="connsiteX69" fmla="*/ 554773 w 3270095"/>
              <a:gd name="connsiteY69" fmla="*/ 662568 h 2488581"/>
              <a:gd name="connsiteX70" fmla="*/ 554773 w 3270095"/>
              <a:gd name="connsiteY70" fmla="*/ 693234 h 2488581"/>
              <a:gd name="connsiteX71" fmla="*/ 585439 w 3270095"/>
              <a:gd name="connsiteY71" fmla="*/ 813110 h 2488581"/>
              <a:gd name="connsiteX72" fmla="*/ 577076 w 3270095"/>
              <a:gd name="connsiteY72" fmla="*/ 866078 h 2488581"/>
              <a:gd name="connsiteX73" fmla="*/ 602166 w 3270095"/>
              <a:gd name="connsiteY73" fmla="*/ 907895 h 2488581"/>
              <a:gd name="connsiteX74" fmla="*/ 624468 w 3270095"/>
              <a:gd name="connsiteY74" fmla="*/ 999893 h 2488581"/>
              <a:gd name="connsiteX75" fmla="*/ 624468 w 3270095"/>
              <a:gd name="connsiteY75" fmla="*/ 1072376 h 2488581"/>
              <a:gd name="connsiteX76" fmla="*/ 607741 w 3270095"/>
              <a:gd name="connsiteY76" fmla="*/ 1133707 h 2488581"/>
              <a:gd name="connsiteX77" fmla="*/ 602166 w 3270095"/>
              <a:gd name="connsiteY77" fmla="*/ 1189464 h 2488581"/>
              <a:gd name="connsiteX78" fmla="*/ 607741 w 3270095"/>
              <a:gd name="connsiteY78" fmla="*/ 1225705 h 2488581"/>
              <a:gd name="connsiteX79" fmla="*/ 618893 w 3270095"/>
              <a:gd name="connsiteY79" fmla="*/ 1320490 h 2488581"/>
              <a:gd name="connsiteX80" fmla="*/ 616105 w 3270095"/>
              <a:gd name="connsiteY80" fmla="*/ 1387398 h 2488581"/>
              <a:gd name="connsiteX81" fmla="*/ 588227 w 3270095"/>
              <a:gd name="connsiteY81" fmla="*/ 1454305 h 2488581"/>
              <a:gd name="connsiteX82" fmla="*/ 549198 w 3270095"/>
              <a:gd name="connsiteY82" fmla="*/ 1501698 h 2488581"/>
              <a:gd name="connsiteX83" fmla="*/ 515744 w 3270095"/>
              <a:gd name="connsiteY83" fmla="*/ 1535151 h 2488581"/>
              <a:gd name="connsiteX84" fmla="*/ 487866 w 3270095"/>
              <a:gd name="connsiteY84" fmla="*/ 1568605 h 2488581"/>
              <a:gd name="connsiteX85" fmla="*/ 496229 w 3270095"/>
              <a:gd name="connsiteY85" fmla="*/ 1607634 h 2488581"/>
              <a:gd name="connsiteX86" fmla="*/ 457200 w 3270095"/>
              <a:gd name="connsiteY86" fmla="*/ 1674542 h 2488581"/>
              <a:gd name="connsiteX87" fmla="*/ 457200 w 3270095"/>
              <a:gd name="connsiteY87" fmla="*/ 1707995 h 2488581"/>
              <a:gd name="connsiteX88" fmla="*/ 454412 w 3270095"/>
              <a:gd name="connsiteY88" fmla="*/ 1760964 h 2488581"/>
              <a:gd name="connsiteX89" fmla="*/ 432110 w 3270095"/>
              <a:gd name="connsiteY89" fmla="*/ 1827871 h 2488581"/>
              <a:gd name="connsiteX90" fmla="*/ 404232 w 3270095"/>
              <a:gd name="connsiteY90" fmla="*/ 1869688 h 2488581"/>
              <a:gd name="connsiteX91" fmla="*/ 370778 w 3270095"/>
              <a:gd name="connsiteY91" fmla="*/ 1900354 h 2488581"/>
              <a:gd name="connsiteX92" fmla="*/ 317810 w 3270095"/>
              <a:gd name="connsiteY92" fmla="*/ 1942171 h 2488581"/>
              <a:gd name="connsiteX93" fmla="*/ 287144 w 3270095"/>
              <a:gd name="connsiteY93" fmla="*/ 1961685 h 2488581"/>
              <a:gd name="connsiteX94" fmla="*/ 264841 w 3270095"/>
              <a:gd name="connsiteY94" fmla="*/ 2023017 h 2488581"/>
              <a:gd name="connsiteX95" fmla="*/ 239751 w 3270095"/>
              <a:gd name="connsiteY95" fmla="*/ 2070410 h 2488581"/>
              <a:gd name="connsiteX96" fmla="*/ 217449 w 3270095"/>
              <a:gd name="connsiteY96" fmla="*/ 2128954 h 2488581"/>
              <a:gd name="connsiteX97" fmla="*/ 197934 w 3270095"/>
              <a:gd name="connsiteY97" fmla="*/ 2151256 h 2488581"/>
              <a:gd name="connsiteX98" fmla="*/ 153329 w 3270095"/>
              <a:gd name="connsiteY98" fmla="*/ 2195861 h 2488581"/>
              <a:gd name="connsiteX99" fmla="*/ 122663 w 3270095"/>
              <a:gd name="connsiteY99" fmla="*/ 2220951 h 2488581"/>
              <a:gd name="connsiteX100" fmla="*/ 114300 w 3270095"/>
              <a:gd name="connsiteY100" fmla="*/ 2254405 h 2488581"/>
              <a:gd name="connsiteX101" fmla="*/ 111512 w 3270095"/>
              <a:gd name="connsiteY101" fmla="*/ 2312949 h 2488581"/>
              <a:gd name="connsiteX102" fmla="*/ 94785 w 3270095"/>
              <a:gd name="connsiteY102" fmla="*/ 2377068 h 2488581"/>
              <a:gd name="connsiteX103" fmla="*/ 44605 w 3270095"/>
              <a:gd name="connsiteY103" fmla="*/ 2463490 h 2488581"/>
              <a:gd name="connsiteX104" fmla="*/ 0 w 3270095"/>
              <a:gd name="connsiteY104" fmla="*/ 2488581 h 2488581"/>
              <a:gd name="connsiteX0" fmla="*/ 3211551 w 3270095"/>
              <a:gd name="connsiteY0" fmla="*/ 1080739 h 2488581"/>
              <a:gd name="connsiteX1" fmla="*/ 3236641 w 3270095"/>
              <a:gd name="connsiteY1" fmla="*/ 1044498 h 2488581"/>
              <a:gd name="connsiteX2" fmla="*/ 3256156 w 3270095"/>
              <a:gd name="connsiteY2" fmla="*/ 1013832 h 2488581"/>
              <a:gd name="connsiteX3" fmla="*/ 3264520 w 3270095"/>
              <a:gd name="connsiteY3" fmla="*/ 952500 h 2488581"/>
              <a:gd name="connsiteX4" fmla="*/ 3242217 w 3270095"/>
              <a:gd name="connsiteY4" fmla="*/ 896744 h 2488581"/>
              <a:gd name="connsiteX5" fmla="*/ 3228278 w 3270095"/>
              <a:gd name="connsiteY5" fmla="*/ 854927 h 2488581"/>
              <a:gd name="connsiteX6" fmla="*/ 3242217 w 3270095"/>
              <a:gd name="connsiteY6" fmla="*/ 793595 h 2488581"/>
              <a:gd name="connsiteX7" fmla="*/ 3267307 w 3270095"/>
              <a:gd name="connsiteY7" fmla="*/ 748990 h 2488581"/>
              <a:gd name="connsiteX8" fmla="*/ 3258944 w 3270095"/>
              <a:gd name="connsiteY8" fmla="*/ 687659 h 2488581"/>
              <a:gd name="connsiteX9" fmla="*/ 3239429 w 3270095"/>
              <a:gd name="connsiteY9" fmla="*/ 623539 h 2488581"/>
              <a:gd name="connsiteX10" fmla="*/ 3223554 w 3270095"/>
              <a:gd name="connsiteY10" fmla="*/ 574085 h 2488581"/>
              <a:gd name="connsiteX11" fmla="*/ 3223554 w 3270095"/>
              <a:gd name="connsiteY11" fmla="*/ 571145 h 2488581"/>
              <a:gd name="connsiteX12" fmla="*/ 3189249 w 3270095"/>
              <a:gd name="connsiteY12" fmla="*/ 534329 h 2488581"/>
              <a:gd name="connsiteX13" fmla="*/ 3133493 w 3270095"/>
              <a:gd name="connsiteY13" fmla="*/ 500876 h 2488581"/>
              <a:gd name="connsiteX14" fmla="*/ 3077737 w 3270095"/>
              <a:gd name="connsiteY14" fmla="*/ 464634 h 2488581"/>
              <a:gd name="connsiteX15" fmla="*/ 3055434 w 3270095"/>
              <a:gd name="connsiteY15" fmla="*/ 442332 h 2488581"/>
              <a:gd name="connsiteX16" fmla="*/ 3002466 w 3270095"/>
              <a:gd name="connsiteY16" fmla="*/ 464634 h 2488581"/>
              <a:gd name="connsiteX17" fmla="*/ 2974588 w 3270095"/>
              <a:gd name="connsiteY17" fmla="*/ 478573 h 2488581"/>
              <a:gd name="connsiteX18" fmla="*/ 2938346 w 3270095"/>
              <a:gd name="connsiteY18" fmla="*/ 447907 h 2488581"/>
              <a:gd name="connsiteX19" fmla="*/ 2882590 w 3270095"/>
              <a:gd name="connsiteY19" fmla="*/ 442332 h 2488581"/>
              <a:gd name="connsiteX20" fmla="*/ 2832410 w 3270095"/>
              <a:gd name="connsiteY20" fmla="*/ 439544 h 2488581"/>
              <a:gd name="connsiteX21" fmla="*/ 2801744 w 3270095"/>
              <a:gd name="connsiteY21" fmla="*/ 414454 h 2488581"/>
              <a:gd name="connsiteX22" fmla="*/ 2737624 w 3270095"/>
              <a:gd name="connsiteY22" fmla="*/ 372637 h 2488581"/>
              <a:gd name="connsiteX23" fmla="*/ 2687444 w 3270095"/>
              <a:gd name="connsiteY23" fmla="*/ 341971 h 2488581"/>
              <a:gd name="connsiteX24" fmla="*/ 2631688 w 3270095"/>
              <a:gd name="connsiteY24" fmla="*/ 316881 h 2488581"/>
              <a:gd name="connsiteX25" fmla="*/ 2556417 w 3270095"/>
              <a:gd name="connsiteY25" fmla="*/ 277851 h 2488581"/>
              <a:gd name="connsiteX26" fmla="*/ 2520176 w 3270095"/>
              <a:gd name="connsiteY26" fmla="*/ 266700 h 2488581"/>
              <a:gd name="connsiteX27" fmla="*/ 2436541 w 3270095"/>
              <a:gd name="connsiteY27" fmla="*/ 255549 h 2488581"/>
              <a:gd name="connsiteX28" fmla="*/ 2369634 w 3270095"/>
              <a:gd name="connsiteY28" fmla="*/ 286215 h 2488581"/>
              <a:gd name="connsiteX29" fmla="*/ 2316666 w 3270095"/>
              <a:gd name="connsiteY29" fmla="*/ 280639 h 2488581"/>
              <a:gd name="connsiteX30" fmla="*/ 2280424 w 3270095"/>
              <a:gd name="connsiteY30" fmla="*/ 258337 h 2488581"/>
              <a:gd name="connsiteX31" fmla="*/ 2210729 w 3270095"/>
              <a:gd name="connsiteY31" fmla="*/ 258337 h 2488581"/>
              <a:gd name="connsiteX32" fmla="*/ 2138246 w 3270095"/>
              <a:gd name="connsiteY32" fmla="*/ 280639 h 2488581"/>
              <a:gd name="connsiteX33" fmla="*/ 2102005 w 3270095"/>
              <a:gd name="connsiteY33" fmla="*/ 289003 h 2488581"/>
              <a:gd name="connsiteX34" fmla="*/ 2040673 w 3270095"/>
              <a:gd name="connsiteY34" fmla="*/ 283427 h 2488581"/>
              <a:gd name="connsiteX35" fmla="*/ 1979341 w 3270095"/>
              <a:gd name="connsiteY35" fmla="*/ 261125 h 2488581"/>
              <a:gd name="connsiteX36" fmla="*/ 1870617 w 3270095"/>
              <a:gd name="connsiteY36" fmla="*/ 261125 h 2488581"/>
              <a:gd name="connsiteX37" fmla="*/ 1814861 w 3270095"/>
              <a:gd name="connsiteY37" fmla="*/ 230459 h 2488581"/>
              <a:gd name="connsiteX38" fmla="*/ 1778620 w 3270095"/>
              <a:gd name="connsiteY38" fmla="*/ 227671 h 2488581"/>
              <a:gd name="connsiteX39" fmla="*/ 1717288 w 3270095"/>
              <a:gd name="connsiteY39" fmla="*/ 194217 h 2488581"/>
              <a:gd name="connsiteX40" fmla="*/ 1681046 w 3270095"/>
              <a:gd name="connsiteY40" fmla="*/ 160764 h 2488581"/>
              <a:gd name="connsiteX41" fmla="*/ 1625290 w 3270095"/>
              <a:gd name="connsiteY41" fmla="*/ 121734 h 2488581"/>
              <a:gd name="connsiteX42" fmla="*/ 1580685 w 3270095"/>
              <a:gd name="connsiteY42" fmla="*/ 77129 h 2488581"/>
              <a:gd name="connsiteX43" fmla="*/ 1533293 w 3270095"/>
              <a:gd name="connsiteY43" fmla="*/ 35312 h 2488581"/>
              <a:gd name="connsiteX44" fmla="*/ 1405054 w 3270095"/>
              <a:gd name="connsiteY44" fmla="*/ 43676 h 2488581"/>
              <a:gd name="connsiteX45" fmla="*/ 1352085 w 3270095"/>
              <a:gd name="connsiteY45" fmla="*/ 32525 h 2488581"/>
              <a:gd name="connsiteX46" fmla="*/ 1313056 w 3270095"/>
              <a:gd name="connsiteY46" fmla="*/ 7434 h 2488581"/>
              <a:gd name="connsiteX47" fmla="*/ 1257300 w 3270095"/>
              <a:gd name="connsiteY47" fmla="*/ 1859 h 2488581"/>
              <a:gd name="connsiteX48" fmla="*/ 1201544 w 3270095"/>
              <a:gd name="connsiteY48" fmla="*/ 18585 h 2488581"/>
              <a:gd name="connsiteX49" fmla="*/ 1137424 w 3270095"/>
              <a:gd name="connsiteY49" fmla="*/ 46464 h 2488581"/>
              <a:gd name="connsiteX50" fmla="*/ 1078880 w 3270095"/>
              <a:gd name="connsiteY50" fmla="*/ 68766 h 2488581"/>
              <a:gd name="connsiteX51" fmla="*/ 1039851 w 3270095"/>
              <a:gd name="connsiteY51" fmla="*/ 105007 h 2488581"/>
              <a:gd name="connsiteX52" fmla="*/ 1006398 w 3270095"/>
              <a:gd name="connsiteY52" fmla="*/ 135673 h 2488581"/>
              <a:gd name="connsiteX53" fmla="*/ 970156 w 3270095"/>
              <a:gd name="connsiteY53" fmla="*/ 152400 h 2488581"/>
              <a:gd name="connsiteX54" fmla="*/ 933915 w 3270095"/>
              <a:gd name="connsiteY54" fmla="*/ 166339 h 2488581"/>
              <a:gd name="connsiteX55" fmla="*/ 880946 w 3270095"/>
              <a:gd name="connsiteY55" fmla="*/ 205368 h 2488581"/>
              <a:gd name="connsiteX56" fmla="*/ 853068 w 3270095"/>
              <a:gd name="connsiteY56" fmla="*/ 222095 h 2488581"/>
              <a:gd name="connsiteX57" fmla="*/ 833554 w 3270095"/>
              <a:gd name="connsiteY57" fmla="*/ 263912 h 2488581"/>
              <a:gd name="connsiteX58" fmla="*/ 811251 w 3270095"/>
              <a:gd name="connsiteY58" fmla="*/ 302942 h 2488581"/>
              <a:gd name="connsiteX59" fmla="*/ 814039 w 3270095"/>
              <a:gd name="connsiteY59" fmla="*/ 339183 h 2488581"/>
              <a:gd name="connsiteX60" fmla="*/ 822402 w 3270095"/>
              <a:gd name="connsiteY60" fmla="*/ 375425 h 2488581"/>
              <a:gd name="connsiteX61" fmla="*/ 777798 w 3270095"/>
              <a:gd name="connsiteY61" fmla="*/ 392151 h 2488581"/>
              <a:gd name="connsiteX62" fmla="*/ 738768 w 3270095"/>
              <a:gd name="connsiteY62" fmla="*/ 431181 h 2488581"/>
              <a:gd name="connsiteX63" fmla="*/ 710890 w 3270095"/>
              <a:gd name="connsiteY63" fmla="*/ 470210 h 2488581"/>
              <a:gd name="connsiteX64" fmla="*/ 663498 w 3270095"/>
              <a:gd name="connsiteY64" fmla="*/ 520390 h 2488581"/>
              <a:gd name="connsiteX65" fmla="*/ 621680 w 3270095"/>
              <a:gd name="connsiteY65" fmla="*/ 564995 h 2488581"/>
              <a:gd name="connsiteX66" fmla="*/ 599378 w 3270095"/>
              <a:gd name="connsiteY66" fmla="*/ 587298 h 2488581"/>
              <a:gd name="connsiteX67" fmla="*/ 565924 w 3270095"/>
              <a:gd name="connsiteY67" fmla="*/ 643054 h 2488581"/>
              <a:gd name="connsiteX68" fmla="*/ 554773 w 3270095"/>
              <a:gd name="connsiteY68" fmla="*/ 662568 h 2488581"/>
              <a:gd name="connsiteX69" fmla="*/ 554773 w 3270095"/>
              <a:gd name="connsiteY69" fmla="*/ 693234 h 2488581"/>
              <a:gd name="connsiteX70" fmla="*/ 585439 w 3270095"/>
              <a:gd name="connsiteY70" fmla="*/ 813110 h 2488581"/>
              <a:gd name="connsiteX71" fmla="*/ 577076 w 3270095"/>
              <a:gd name="connsiteY71" fmla="*/ 866078 h 2488581"/>
              <a:gd name="connsiteX72" fmla="*/ 602166 w 3270095"/>
              <a:gd name="connsiteY72" fmla="*/ 907895 h 2488581"/>
              <a:gd name="connsiteX73" fmla="*/ 624468 w 3270095"/>
              <a:gd name="connsiteY73" fmla="*/ 999893 h 2488581"/>
              <a:gd name="connsiteX74" fmla="*/ 624468 w 3270095"/>
              <a:gd name="connsiteY74" fmla="*/ 1072376 h 2488581"/>
              <a:gd name="connsiteX75" fmla="*/ 607741 w 3270095"/>
              <a:gd name="connsiteY75" fmla="*/ 1133707 h 2488581"/>
              <a:gd name="connsiteX76" fmla="*/ 602166 w 3270095"/>
              <a:gd name="connsiteY76" fmla="*/ 1189464 h 2488581"/>
              <a:gd name="connsiteX77" fmla="*/ 607741 w 3270095"/>
              <a:gd name="connsiteY77" fmla="*/ 1225705 h 2488581"/>
              <a:gd name="connsiteX78" fmla="*/ 618893 w 3270095"/>
              <a:gd name="connsiteY78" fmla="*/ 1320490 h 2488581"/>
              <a:gd name="connsiteX79" fmla="*/ 616105 w 3270095"/>
              <a:gd name="connsiteY79" fmla="*/ 1387398 h 2488581"/>
              <a:gd name="connsiteX80" fmla="*/ 588227 w 3270095"/>
              <a:gd name="connsiteY80" fmla="*/ 1454305 h 2488581"/>
              <a:gd name="connsiteX81" fmla="*/ 549198 w 3270095"/>
              <a:gd name="connsiteY81" fmla="*/ 1501698 h 2488581"/>
              <a:gd name="connsiteX82" fmla="*/ 515744 w 3270095"/>
              <a:gd name="connsiteY82" fmla="*/ 1535151 h 2488581"/>
              <a:gd name="connsiteX83" fmla="*/ 487866 w 3270095"/>
              <a:gd name="connsiteY83" fmla="*/ 1568605 h 2488581"/>
              <a:gd name="connsiteX84" fmla="*/ 496229 w 3270095"/>
              <a:gd name="connsiteY84" fmla="*/ 1607634 h 2488581"/>
              <a:gd name="connsiteX85" fmla="*/ 457200 w 3270095"/>
              <a:gd name="connsiteY85" fmla="*/ 1674542 h 2488581"/>
              <a:gd name="connsiteX86" fmla="*/ 457200 w 3270095"/>
              <a:gd name="connsiteY86" fmla="*/ 1707995 h 2488581"/>
              <a:gd name="connsiteX87" fmla="*/ 454412 w 3270095"/>
              <a:gd name="connsiteY87" fmla="*/ 1760964 h 2488581"/>
              <a:gd name="connsiteX88" fmla="*/ 432110 w 3270095"/>
              <a:gd name="connsiteY88" fmla="*/ 1827871 h 2488581"/>
              <a:gd name="connsiteX89" fmla="*/ 404232 w 3270095"/>
              <a:gd name="connsiteY89" fmla="*/ 1869688 h 2488581"/>
              <a:gd name="connsiteX90" fmla="*/ 370778 w 3270095"/>
              <a:gd name="connsiteY90" fmla="*/ 1900354 h 2488581"/>
              <a:gd name="connsiteX91" fmla="*/ 317810 w 3270095"/>
              <a:gd name="connsiteY91" fmla="*/ 1942171 h 2488581"/>
              <a:gd name="connsiteX92" fmla="*/ 287144 w 3270095"/>
              <a:gd name="connsiteY92" fmla="*/ 1961685 h 2488581"/>
              <a:gd name="connsiteX93" fmla="*/ 264841 w 3270095"/>
              <a:gd name="connsiteY93" fmla="*/ 2023017 h 2488581"/>
              <a:gd name="connsiteX94" fmla="*/ 239751 w 3270095"/>
              <a:gd name="connsiteY94" fmla="*/ 2070410 h 2488581"/>
              <a:gd name="connsiteX95" fmla="*/ 217449 w 3270095"/>
              <a:gd name="connsiteY95" fmla="*/ 2128954 h 2488581"/>
              <a:gd name="connsiteX96" fmla="*/ 197934 w 3270095"/>
              <a:gd name="connsiteY96" fmla="*/ 2151256 h 2488581"/>
              <a:gd name="connsiteX97" fmla="*/ 153329 w 3270095"/>
              <a:gd name="connsiteY97" fmla="*/ 2195861 h 2488581"/>
              <a:gd name="connsiteX98" fmla="*/ 122663 w 3270095"/>
              <a:gd name="connsiteY98" fmla="*/ 2220951 h 2488581"/>
              <a:gd name="connsiteX99" fmla="*/ 114300 w 3270095"/>
              <a:gd name="connsiteY99" fmla="*/ 2254405 h 2488581"/>
              <a:gd name="connsiteX100" fmla="*/ 111512 w 3270095"/>
              <a:gd name="connsiteY100" fmla="*/ 2312949 h 2488581"/>
              <a:gd name="connsiteX101" fmla="*/ 94785 w 3270095"/>
              <a:gd name="connsiteY101" fmla="*/ 2377068 h 2488581"/>
              <a:gd name="connsiteX102" fmla="*/ 44605 w 3270095"/>
              <a:gd name="connsiteY102" fmla="*/ 2463490 h 2488581"/>
              <a:gd name="connsiteX103" fmla="*/ 0 w 3270095"/>
              <a:gd name="connsiteY103" fmla="*/ 2488581 h 2488581"/>
              <a:gd name="connsiteX0" fmla="*/ 3236641 w 3270095"/>
              <a:gd name="connsiteY0" fmla="*/ 1044498 h 2488581"/>
              <a:gd name="connsiteX1" fmla="*/ 3256156 w 3270095"/>
              <a:gd name="connsiteY1" fmla="*/ 1013832 h 2488581"/>
              <a:gd name="connsiteX2" fmla="*/ 3264520 w 3270095"/>
              <a:gd name="connsiteY2" fmla="*/ 952500 h 2488581"/>
              <a:gd name="connsiteX3" fmla="*/ 3242217 w 3270095"/>
              <a:gd name="connsiteY3" fmla="*/ 896744 h 2488581"/>
              <a:gd name="connsiteX4" fmla="*/ 3228278 w 3270095"/>
              <a:gd name="connsiteY4" fmla="*/ 854927 h 2488581"/>
              <a:gd name="connsiteX5" fmla="*/ 3242217 w 3270095"/>
              <a:gd name="connsiteY5" fmla="*/ 793595 h 2488581"/>
              <a:gd name="connsiteX6" fmla="*/ 3267307 w 3270095"/>
              <a:gd name="connsiteY6" fmla="*/ 748990 h 2488581"/>
              <a:gd name="connsiteX7" fmla="*/ 3258944 w 3270095"/>
              <a:gd name="connsiteY7" fmla="*/ 687659 h 2488581"/>
              <a:gd name="connsiteX8" fmla="*/ 3239429 w 3270095"/>
              <a:gd name="connsiteY8" fmla="*/ 623539 h 2488581"/>
              <a:gd name="connsiteX9" fmla="*/ 3223554 w 3270095"/>
              <a:gd name="connsiteY9" fmla="*/ 574085 h 2488581"/>
              <a:gd name="connsiteX10" fmla="*/ 3223554 w 3270095"/>
              <a:gd name="connsiteY10" fmla="*/ 571145 h 2488581"/>
              <a:gd name="connsiteX11" fmla="*/ 3189249 w 3270095"/>
              <a:gd name="connsiteY11" fmla="*/ 534329 h 2488581"/>
              <a:gd name="connsiteX12" fmla="*/ 3133493 w 3270095"/>
              <a:gd name="connsiteY12" fmla="*/ 500876 h 2488581"/>
              <a:gd name="connsiteX13" fmla="*/ 3077737 w 3270095"/>
              <a:gd name="connsiteY13" fmla="*/ 464634 h 2488581"/>
              <a:gd name="connsiteX14" fmla="*/ 3055434 w 3270095"/>
              <a:gd name="connsiteY14" fmla="*/ 442332 h 2488581"/>
              <a:gd name="connsiteX15" fmla="*/ 3002466 w 3270095"/>
              <a:gd name="connsiteY15" fmla="*/ 464634 h 2488581"/>
              <a:gd name="connsiteX16" fmla="*/ 2974588 w 3270095"/>
              <a:gd name="connsiteY16" fmla="*/ 478573 h 2488581"/>
              <a:gd name="connsiteX17" fmla="*/ 2938346 w 3270095"/>
              <a:gd name="connsiteY17" fmla="*/ 447907 h 2488581"/>
              <a:gd name="connsiteX18" fmla="*/ 2882590 w 3270095"/>
              <a:gd name="connsiteY18" fmla="*/ 442332 h 2488581"/>
              <a:gd name="connsiteX19" fmla="*/ 2832410 w 3270095"/>
              <a:gd name="connsiteY19" fmla="*/ 439544 h 2488581"/>
              <a:gd name="connsiteX20" fmla="*/ 2801744 w 3270095"/>
              <a:gd name="connsiteY20" fmla="*/ 414454 h 2488581"/>
              <a:gd name="connsiteX21" fmla="*/ 2737624 w 3270095"/>
              <a:gd name="connsiteY21" fmla="*/ 372637 h 2488581"/>
              <a:gd name="connsiteX22" fmla="*/ 2687444 w 3270095"/>
              <a:gd name="connsiteY22" fmla="*/ 341971 h 2488581"/>
              <a:gd name="connsiteX23" fmla="*/ 2631688 w 3270095"/>
              <a:gd name="connsiteY23" fmla="*/ 316881 h 2488581"/>
              <a:gd name="connsiteX24" fmla="*/ 2556417 w 3270095"/>
              <a:gd name="connsiteY24" fmla="*/ 277851 h 2488581"/>
              <a:gd name="connsiteX25" fmla="*/ 2520176 w 3270095"/>
              <a:gd name="connsiteY25" fmla="*/ 266700 h 2488581"/>
              <a:gd name="connsiteX26" fmla="*/ 2436541 w 3270095"/>
              <a:gd name="connsiteY26" fmla="*/ 255549 h 2488581"/>
              <a:gd name="connsiteX27" fmla="*/ 2369634 w 3270095"/>
              <a:gd name="connsiteY27" fmla="*/ 286215 h 2488581"/>
              <a:gd name="connsiteX28" fmla="*/ 2316666 w 3270095"/>
              <a:gd name="connsiteY28" fmla="*/ 280639 h 2488581"/>
              <a:gd name="connsiteX29" fmla="*/ 2280424 w 3270095"/>
              <a:gd name="connsiteY29" fmla="*/ 258337 h 2488581"/>
              <a:gd name="connsiteX30" fmla="*/ 2210729 w 3270095"/>
              <a:gd name="connsiteY30" fmla="*/ 258337 h 2488581"/>
              <a:gd name="connsiteX31" fmla="*/ 2138246 w 3270095"/>
              <a:gd name="connsiteY31" fmla="*/ 280639 h 2488581"/>
              <a:gd name="connsiteX32" fmla="*/ 2102005 w 3270095"/>
              <a:gd name="connsiteY32" fmla="*/ 289003 h 2488581"/>
              <a:gd name="connsiteX33" fmla="*/ 2040673 w 3270095"/>
              <a:gd name="connsiteY33" fmla="*/ 283427 h 2488581"/>
              <a:gd name="connsiteX34" fmla="*/ 1979341 w 3270095"/>
              <a:gd name="connsiteY34" fmla="*/ 261125 h 2488581"/>
              <a:gd name="connsiteX35" fmla="*/ 1870617 w 3270095"/>
              <a:gd name="connsiteY35" fmla="*/ 261125 h 2488581"/>
              <a:gd name="connsiteX36" fmla="*/ 1814861 w 3270095"/>
              <a:gd name="connsiteY36" fmla="*/ 230459 h 2488581"/>
              <a:gd name="connsiteX37" fmla="*/ 1778620 w 3270095"/>
              <a:gd name="connsiteY37" fmla="*/ 227671 h 2488581"/>
              <a:gd name="connsiteX38" fmla="*/ 1717288 w 3270095"/>
              <a:gd name="connsiteY38" fmla="*/ 194217 h 2488581"/>
              <a:gd name="connsiteX39" fmla="*/ 1681046 w 3270095"/>
              <a:gd name="connsiteY39" fmla="*/ 160764 h 2488581"/>
              <a:gd name="connsiteX40" fmla="*/ 1625290 w 3270095"/>
              <a:gd name="connsiteY40" fmla="*/ 121734 h 2488581"/>
              <a:gd name="connsiteX41" fmla="*/ 1580685 w 3270095"/>
              <a:gd name="connsiteY41" fmla="*/ 77129 h 2488581"/>
              <a:gd name="connsiteX42" fmla="*/ 1533293 w 3270095"/>
              <a:gd name="connsiteY42" fmla="*/ 35312 h 2488581"/>
              <a:gd name="connsiteX43" fmla="*/ 1405054 w 3270095"/>
              <a:gd name="connsiteY43" fmla="*/ 43676 h 2488581"/>
              <a:gd name="connsiteX44" fmla="*/ 1352085 w 3270095"/>
              <a:gd name="connsiteY44" fmla="*/ 32525 h 2488581"/>
              <a:gd name="connsiteX45" fmla="*/ 1313056 w 3270095"/>
              <a:gd name="connsiteY45" fmla="*/ 7434 h 2488581"/>
              <a:gd name="connsiteX46" fmla="*/ 1257300 w 3270095"/>
              <a:gd name="connsiteY46" fmla="*/ 1859 h 2488581"/>
              <a:gd name="connsiteX47" fmla="*/ 1201544 w 3270095"/>
              <a:gd name="connsiteY47" fmla="*/ 18585 h 2488581"/>
              <a:gd name="connsiteX48" fmla="*/ 1137424 w 3270095"/>
              <a:gd name="connsiteY48" fmla="*/ 46464 h 2488581"/>
              <a:gd name="connsiteX49" fmla="*/ 1078880 w 3270095"/>
              <a:gd name="connsiteY49" fmla="*/ 68766 h 2488581"/>
              <a:gd name="connsiteX50" fmla="*/ 1039851 w 3270095"/>
              <a:gd name="connsiteY50" fmla="*/ 105007 h 2488581"/>
              <a:gd name="connsiteX51" fmla="*/ 1006398 w 3270095"/>
              <a:gd name="connsiteY51" fmla="*/ 135673 h 2488581"/>
              <a:gd name="connsiteX52" fmla="*/ 970156 w 3270095"/>
              <a:gd name="connsiteY52" fmla="*/ 152400 h 2488581"/>
              <a:gd name="connsiteX53" fmla="*/ 933915 w 3270095"/>
              <a:gd name="connsiteY53" fmla="*/ 166339 h 2488581"/>
              <a:gd name="connsiteX54" fmla="*/ 880946 w 3270095"/>
              <a:gd name="connsiteY54" fmla="*/ 205368 h 2488581"/>
              <a:gd name="connsiteX55" fmla="*/ 853068 w 3270095"/>
              <a:gd name="connsiteY55" fmla="*/ 222095 h 2488581"/>
              <a:gd name="connsiteX56" fmla="*/ 833554 w 3270095"/>
              <a:gd name="connsiteY56" fmla="*/ 263912 h 2488581"/>
              <a:gd name="connsiteX57" fmla="*/ 811251 w 3270095"/>
              <a:gd name="connsiteY57" fmla="*/ 302942 h 2488581"/>
              <a:gd name="connsiteX58" fmla="*/ 814039 w 3270095"/>
              <a:gd name="connsiteY58" fmla="*/ 339183 h 2488581"/>
              <a:gd name="connsiteX59" fmla="*/ 822402 w 3270095"/>
              <a:gd name="connsiteY59" fmla="*/ 375425 h 2488581"/>
              <a:gd name="connsiteX60" fmla="*/ 777798 w 3270095"/>
              <a:gd name="connsiteY60" fmla="*/ 392151 h 2488581"/>
              <a:gd name="connsiteX61" fmla="*/ 738768 w 3270095"/>
              <a:gd name="connsiteY61" fmla="*/ 431181 h 2488581"/>
              <a:gd name="connsiteX62" fmla="*/ 710890 w 3270095"/>
              <a:gd name="connsiteY62" fmla="*/ 470210 h 2488581"/>
              <a:gd name="connsiteX63" fmla="*/ 663498 w 3270095"/>
              <a:gd name="connsiteY63" fmla="*/ 520390 h 2488581"/>
              <a:gd name="connsiteX64" fmla="*/ 621680 w 3270095"/>
              <a:gd name="connsiteY64" fmla="*/ 564995 h 2488581"/>
              <a:gd name="connsiteX65" fmla="*/ 599378 w 3270095"/>
              <a:gd name="connsiteY65" fmla="*/ 587298 h 2488581"/>
              <a:gd name="connsiteX66" fmla="*/ 565924 w 3270095"/>
              <a:gd name="connsiteY66" fmla="*/ 643054 h 2488581"/>
              <a:gd name="connsiteX67" fmla="*/ 554773 w 3270095"/>
              <a:gd name="connsiteY67" fmla="*/ 662568 h 2488581"/>
              <a:gd name="connsiteX68" fmla="*/ 554773 w 3270095"/>
              <a:gd name="connsiteY68" fmla="*/ 693234 h 2488581"/>
              <a:gd name="connsiteX69" fmla="*/ 585439 w 3270095"/>
              <a:gd name="connsiteY69" fmla="*/ 813110 h 2488581"/>
              <a:gd name="connsiteX70" fmla="*/ 577076 w 3270095"/>
              <a:gd name="connsiteY70" fmla="*/ 866078 h 2488581"/>
              <a:gd name="connsiteX71" fmla="*/ 602166 w 3270095"/>
              <a:gd name="connsiteY71" fmla="*/ 907895 h 2488581"/>
              <a:gd name="connsiteX72" fmla="*/ 624468 w 3270095"/>
              <a:gd name="connsiteY72" fmla="*/ 999893 h 2488581"/>
              <a:gd name="connsiteX73" fmla="*/ 624468 w 3270095"/>
              <a:gd name="connsiteY73" fmla="*/ 1072376 h 2488581"/>
              <a:gd name="connsiteX74" fmla="*/ 607741 w 3270095"/>
              <a:gd name="connsiteY74" fmla="*/ 1133707 h 2488581"/>
              <a:gd name="connsiteX75" fmla="*/ 602166 w 3270095"/>
              <a:gd name="connsiteY75" fmla="*/ 1189464 h 2488581"/>
              <a:gd name="connsiteX76" fmla="*/ 607741 w 3270095"/>
              <a:gd name="connsiteY76" fmla="*/ 1225705 h 2488581"/>
              <a:gd name="connsiteX77" fmla="*/ 618893 w 3270095"/>
              <a:gd name="connsiteY77" fmla="*/ 1320490 h 2488581"/>
              <a:gd name="connsiteX78" fmla="*/ 616105 w 3270095"/>
              <a:gd name="connsiteY78" fmla="*/ 1387398 h 2488581"/>
              <a:gd name="connsiteX79" fmla="*/ 588227 w 3270095"/>
              <a:gd name="connsiteY79" fmla="*/ 1454305 h 2488581"/>
              <a:gd name="connsiteX80" fmla="*/ 549198 w 3270095"/>
              <a:gd name="connsiteY80" fmla="*/ 1501698 h 2488581"/>
              <a:gd name="connsiteX81" fmla="*/ 515744 w 3270095"/>
              <a:gd name="connsiteY81" fmla="*/ 1535151 h 2488581"/>
              <a:gd name="connsiteX82" fmla="*/ 487866 w 3270095"/>
              <a:gd name="connsiteY82" fmla="*/ 1568605 h 2488581"/>
              <a:gd name="connsiteX83" fmla="*/ 496229 w 3270095"/>
              <a:gd name="connsiteY83" fmla="*/ 1607634 h 2488581"/>
              <a:gd name="connsiteX84" fmla="*/ 457200 w 3270095"/>
              <a:gd name="connsiteY84" fmla="*/ 1674542 h 2488581"/>
              <a:gd name="connsiteX85" fmla="*/ 457200 w 3270095"/>
              <a:gd name="connsiteY85" fmla="*/ 1707995 h 2488581"/>
              <a:gd name="connsiteX86" fmla="*/ 454412 w 3270095"/>
              <a:gd name="connsiteY86" fmla="*/ 1760964 h 2488581"/>
              <a:gd name="connsiteX87" fmla="*/ 432110 w 3270095"/>
              <a:gd name="connsiteY87" fmla="*/ 1827871 h 2488581"/>
              <a:gd name="connsiteX88" fmla="*/ 404232 w 3270095"/>
              <a:gd name="connsiteY88" fmla="*/ 1869688 h 2488581"/>
              <a:gd name="connsiteX89" fmla="*/ 370778 w 3270095"/>
              <a:gd name="connsiteY89" fmla="*/ 1900354 h 2488581"/>
              <a:gd name="connsiteX90" fmla="*/ 317810 w 3270095"/>
              <a:gd name="connsiteY90" fmla="*/ 1942171 h 2488581"/>
              <a:gd name="connsiteX91" fmla="*/ 287144 w 3270095"/>
              <a:gd name="connsiteY91" fmla="*/ 1961685 h 2488581"/>
              <a:gd name="connsiteX92" fmla="*/ 264841 w 3270095"/>
              <a:gd name="connsiteY92" fmla="*/ 2023017 h 2488581"/>
              <a:gd name="connsiteX93" fmla="*/ 239751 w 3270095"/>
              <a:gd name="connsiteY93" fmla="*/ 2070410 h 2488581"/>
              <a:gd name="connsiteX94" fmla="*/ 217449 w 3270095"/>
              <a:gd name="connsiteY94" fmla="*/ 2128954 h 2488581"/>
              <a:gd name="connsiteX95" fmla="*/ 197934 w 3270095"/>
              <a:gd name="connsiteY95" fmla="*/ 2151256 h 2488581"/>
              <a:gd name="connsiteX96" fmla="*/ 153329 w 3270095"/>
              <a:gd name="connsiteY96" fmla="*/ 2195861 h 2488581"/>
              <a:gd name="connsiteX97" fmla="*/ 122663 w 3270095"/>
              <a:gd name="connsiteY97" fmla="*/ 2220951 h 2488581"/>
              <a:gd name="connsiteX98" fmla="*/ 114300 w 3270095"/>
              <a:gd name="connsiteY98" fmla="*/ 2254405 h 2488581"/>
              <a:gd name="connsiteX99" fmla="*/ 111512 w 3270095"/>
              <a:gd name="connsiteY99" fmla="*/ 2312949 h 2488581"/>
              <a:gd name="connsiteX100" fmla="*/ 94785 w 3270095"/>
              <a:gd name="connsiteY100" fmla="*/ 2377068 h 2488581"/>
              <a:gd name="connsiteX101" fmla="*/ 44605 w 3270095"/>
              <a:gd name="connsiteY101" fmla="*/ 2463490 h 2488581"/>
              <a:gd name="connsiteX102" fmla="*/ 0 w 3270095"/>
              <a:gd name="connsiteY102" fmla="*/ 2488581 h 2488581"/>
              <a:gd name="connsiteX0" fmla="*/ 3256156 w 3270095"/>
              <a:gd name="connsiteY0" fmla="*/ 1013832 h 2488581"/>
              <a:gd name="connsiteX1" fmla="*/ 3264520 w 3270095"/>
              <a:gd name="connsiteY1" fmla="*/ 952500 h 2488581"/>
              <a:gd name="connsiteX2" fmla="*/ 3242217 w 3270095"/>
              <a:gd name="connsiteY2" fmla="*/ 896744 h 2488581"/>
              <a:gd name="connsiteX3" fmla="*/ 3228278 w 3270095"/>
              <a:gd name="connsiteY3" fmla="*/ 854927 h 2488581"/>
              <a:gd name="connsiteX4" fmla="*/ 3242217 w 3270095"/>
              <a:gd name="connsiteY4" fmla="*/ 793595 h 2488581"/>
              <a:gd name="connsiteX5" fmla="*/ 3267307 w 3270095"/>
              <a:gd name="connsiteY5" fmla="*/ 748990 h 2488581"/>
              <a:gd name="connsiteX6" fmla="*/ 3258944 w 3270095"/>
              <a:gd name="connsiteY6" fmla="*/ 687659 h 2488581"/>
              <a:gd name="connsiteX7" fmla="*/ 3239429 w 3270095"/>
              <a:gd name="connsiteY7" fmla="*/ 623539 h 2488581"/>
              <a:gd name="connsiteX8" fmla="*/ 3223554 w 3270095"/>
              <a:gd name="connsiteY8" fmla="*/ 574085 h 2488581"/>
              <a:gd name="connsiteX9" fmla="*/ 3223554 w 3270095"/>
              <a:gd name="connsiteY9" fmla="*/ 571145 h 2488581"/>
              <a:gd name="connsiteX10" fmla="*/ 3189249 w 3270095"/>
              <a:gd name="connsiteY10" fmla="*/ 534329 h 2488581"/>
              <a:gd name="connsiteX11" fmla="*/ 3133493 w 3270095"/>
              <a:gd name="connsiteY11" fmla="*/ 500876 h 2488581"/>
              <a:gd name="connsiteX12" fmla="*/ 3077737 w 3270095"/>
              <a:gd name="connsiteY12" fmla="*/ 464634 h 2488581"/>
              <a:gd name="connsiteX13" fmla="*/ 3055434 w 3270095"/>
              <a:gd name="connsiteY13" fmla="*/ 442332 h 2488581"/>
              <a:gd name="connsiteX14" fmla="*/ 3002466 w 3270095"/>
              <a:gd name="connsiteY14" fmla="*/ 464634 h 2488581"/>
              <a:gd name="connsiteX15" fmla="*/ 2974588 w 3270095"/>
              <a:gd name="connsiteY15" fmla="*/ 478573 h 2488581"/>
              <a:gd name="connsiteX16" fmla="*/ 2938346 w 3270095"/>
              <a:gd name="connsiteY16" fmla="*/ 447907 h 2488581"/>
              <a:gd name="connsiteX17" fmla="*/ 2882590 w 3270095"/>
              <a:gd name="connsiteY17" fmla="*/ 442332 h 2488581"/>
              <a:gd name="connsiteX18" fmla="*/ 2832410 w 3270095"/>
              <a:gd name="connsiteY18" fmla="*/ 439544 h 2488581"/>
              <a:gd name="connsiteX19" fmla="*/ 2801744 w 3270095"/>
              <a:gd name="connsiteY19" fmla="*/ 414454 h 2488581"/>
              <a:gd name="connsiteX20" fmla="*/ 2737624 w 3270095"/>
              <a:gd name="connsiteY20" fmla="*/ 372637 h 2488581"/>
              <a:gd name="connsiteX21" fmla="*/ 2687444 w 3270095"/>
              <a:gd name="connsiteY21" fmla="*/ 341971 h 2488581"/>
              <a:gd name="connsiteX22" fmla="*/ 2631688 w 3270095"/>
              <a:gd name="connsiteY22" fmla="*/ 316881 h 2488581"/>
              <a:gd name="connsiteX23" fmla="*/ 2556417 w 3270095"/>
              <a:gd name="connsiteY23" fmla="*/ 277851 h 2488581"/>
              <a:gd name="connsiteX24" fmla="*/ 2520176 w 3270095"/>
              <a:gd name="connsiteY24" fmla="*/ 266700 h 2488581"/>
              <a:gd name="connsiteX25" fmla="*/ 2436541 w 3270095"/>
              <a:gd name="connsiteY25" fmla="*/ 255549 h 2488581"/>
              <a:gd name="connsiteX26" fmla="*/ 2369634 w 3270095"/>
              <a:gd name="connsiteY26" fmla="*/ 286215 h 2488581"/>
              <a:gd name="connsiteX27" fmla="*/ 2316666 w 3270095"/>
              <a:gd name="connsiteY27" fmla="*/ 280639 h 2488581"/>
              <a:gd name="connsiteX28" fmla="*/ 2280424 w 3270095"/>
              <a:gd name="connsiteY28" fmla="*/ 258337 h 2488581"/>
              <a:gd name="connsiteX29" fmla="*/ 2210729 w 3270095"/>
              <a:gd name="connsiteY29" fmla="*/ 258337 h 2488581"/>
              <a:gd name="connsiteX30" fmla="*/ 2138246 w 3270095"/>
              <a:gd name="connsiteY30" fmla="*/ 280639 h 2488581"/>
              <a:gd name="connsiteX31" fmla="*/ 2102005 w 3270095"/>
              <a:gd name="connsiteY31" fmla="*/ 289003 h 2488581"/>
              <a:gd name="connsiteX32" fmla="*/ 2040673 w 3270095"/>
              <a:gd name="connsiteY32" fmla="*/ 283427 h 2488581"/>
              <a:gd name="connsiteX33" fmla="*/ 1979341 w 3270095"/>
              <a:gd name="connsiteY33" fmla="*/ 261125 h 2488581"/>
              <a:gd name="connsiteX34" fmla="*/ 1870617 w 3270095"/>
              <a:gd name="connsiteY34" fmla="*/ 261125 h 2488581"/>
              <a:gd name="connsiteX35" fmla="*/ 1814861 w 3270095"/>
              <a:gd name="connsiteY35" fmla="*/ 230459 h 2488581"/>
              <a:gd name="connsiteX36" fmla="*/ 1778620 w 3270095"/>
              <a:gd name="connsiteY36" fmla="*/ 227671 h 2488581"/>
              <a:gd name="connsiteX37" fmla="*/ 1717288 w 3270095"/>
              <a:gd name="connsiteY37" fmla="*/ 194217 h 2488581"/>
              <a:gd name="connsiteX38" fmla="*/ 1681046 w 3270095"/>
              <a:gd name="connsiteY38" fmla="*/ 160764 h 2488581"/>
              <a:gd name="connsiteX39" fmla="*/ 1625290 w 3270095"/>
              <a:gd name="connsiteY39" fmla="*/ 121734 h 2488581"/>
              <a:gd name="connsiteX40" fmla="*/ 1580685 w 3270095"/>
              <a:gd name="connsiteY40" fmla="*/ 77129 h 2488581"/>
              <a:gd name="connsiteX41" fmla="*/ 1533293 w 3270095"/>
              <a:gd name="connsiteY41" fmla="*/ 35312 h 2488581"/>
              <a:gd name="connsiteX42" fmla="*/ 1405054 w 3270095"/>
              <a:gd name="connsiteY42" fmla="*/ 43676 h 2488581"/>
              <a:gd name="connsiteX43" fmla="*/ 1352085 w 3270095"/>
              <a:gd name="connsiteY43" fmla="*/ 32525 h 2488581"/>
              <a:gd name="connsiteX44" fmla="*/ 1313056 w 3270095"/>
              <a:gd name="connsiteY44" fmla="*/ 7434 h 2488581"/>
              <a:gd name="connsiteX45" fmla="*/ 1257300 w 3270095"/>
              <a:gd name="connsiteY45" fmla="*/ 1859 h 2488581"/>
              <a:gd name="connsiteX46" fmla="*/ 1201544 w 3270095"/>
              <a:gd name="connsiteY46" fmla="*/ 18585 h 2488581"/>
              <a:gd name="connsiteX47" fmla="*/ 1137424 w 3270095"/>
              <a:gd name="connsiteY47" fmla="*/ 46464 h 2488581"/>
              <a:gd name="connsiteX48" fmla="*/ 1078880 w 3270095"/>
              <a:gd name="connsiteY48" fmla="*/ 68766 h 2488581"/>
              <a:gd name="connsiteX49" fmla="*/ 1039851 w 3270095"/>
              <a:gd name="connsiteY49" fmla="*/ 105007 h 2488581"/>
              <a:gd name="connsiteX50" fmla="*/ 1006398 w 3270095"/>
              <a:gd name="connsiteY50" fmla="*/ 135673 h 2488581"/>
              <a:gd name="connsiteX51" fmla="*/ 970156 w 3270095"/>
              <a:gd name="connsiteY51" fmla="*/ 152400 h 2488581"/>
              <a:gd name="connsiteX52" fmla="*/ 933915 w 3270095"/>
              <a:gd name="connsiteY52" fmla="*/ 166339 h 2488581"/>
              <a:gd name="connsiteX53" fmla="*/ 880946 w 3270095"/>
              <a:gd name="connsiteY53" fmla="*/ 205368 h 2488581"/>
              <a:gd name="connsiteX54" fmla="*/ 853068 w 3270095"/>
              <a:gd name="connsiteY54" fmla="*/ 222095 h 2488581"/>
              <a:gd name="connsiteX55" fmla="*/ 833554 w 3270095"/>
              <a:gd name="connsiteY55" fmla="*/ 263912 h 2488581"/>
              <a:gd name="connsiteX56" fmla="*/ 811251 w 3270095"/>
              <a:gd name="connsiteY56" fmla="*/ 302942 h 2488581"/>
              <a:gd name="connsiteX57" fmla="*/ 814039 w 3270095"/>
              <a:gd name="connsiteY57" fmla="*/ 339183 h 2488581"/>
              <a:gd name="connsiteX58" fmla="*/ 822402 w 3270095"/>
              <a:gd name="connsiteY58" fmla="*/ 375425 h 2488581"/>
              <a:gd name="connsiteX59" fmla="*/ 777798 w 3270095"/>
              <a:gd name="connsiteY59" fmla="*/ 392151 h 2488581"/>
              <a:gd name="connsiteX60" fmla="*/ 738768 w 3270095"/>
              <a:gd name="connsiteY60" fmla="*/ 431181 h 2488581"/>
              <a:gd name="connsiteX61" fmla="*/ 710890 w 3270095"/>
              <a:gd name="connsiteY61" fmla="*/ 470210 h 2488581"/>
              <a:gd name="connsiteX62" fmla="*/ 663498 w 3270095"/>
              <a:gd name="connsiteY62" fmla="*/ 520390 h 2488581"/>
              <a:gd name="connsiteX63" fmla="*/ 621680 w 3270095"/>
              <a:gd name="connsiteY63" fmla="*/ 564995 h 2488581"/>
              <a:gd name="connsiteX64" fmla="*/ 599378 w 3270095"/>
              <a:gd name="connsiteY64" fmla="*/ 587298 h 2488581"/>
              <a:gd name="connsiteX65" fmla="*/ 565924 w 3270095"/>
              <a:gd name="connsiteY65" fmla="*/ 643054 h 2488581"/>
              <a:gd name="connsiteX66" fmla="*/ 554773 w 3270095"/>
              <a:gd name="connsiteY66" fmla="*/ 662568 h 2488581"/>
              <a:gd name="connsiteX67" fmla="*/ 554773 w 3270095"/>
              <a:gd name="connsiteY67" fmla="*/ 693234 h 2488581"/>
              <a:gd name="connsiteX68" fmla="*/ 585439 w 3270095"/>
              <a:gd name="connsiteY68" fmla="*/ 813110 h 2488581"/>
              <a:gd name="connsiteX69" fmla="*/ 577076 w 3270095"/>
              <a:gd name="connsiteY69" fmla="*/ 866078 h 2488581"/>
              <a:gd name="connsiteX70" fmla="*/ 602166 w 3270095"/>
              <a:gd name="connsiteY70" fmla="*/ 907895 h 2488581"/>
              <a:gd name="connsiteX71" fmla="*/ 624468 w 3270095"/>
              <a:gd name="connsiteY71" fmla="*/ 999893 h 2488581"/>
              <a:gd name="connsiteX72" fmla="*/ 624468 w 3270095"/>
              <a:gd name="connsiteY72" fmla="*/ 1072376 h 2488581"/>
              <a:gd name="connsiteX73" fmla="*/ 607741 w 3270095"/>
              <a:gd name="connsiteY73" fmla="*/ 1133707 h 2488581"/>
              <a:gd name="connsiteX74" fmla="*/ 602166 w 3270095"/>
              <a:gd name="connsiteY74" fmla="*/ 1189464 h 2488581"/>
              <a:gd name="connsiteX75" fmla="*/ 607741 w 3270095"/>
              <a:gd name="connsiteY75" fmla="*/ 1225705 h 2488581"/>
              <a:gd name="connsiteX76" fmla="*/ 618893 w 3270095"/>
              <a:gd name="connsiteY76" fmla="*/ 1320490 h 2488581"/>
              <a:gd name="connsiteX77" fmla="*/ 616105 w 3270095"/>
              <a:gd name="connsiteY77" fmla="*/ 1387398 h 2488581"/>
              <a:gd name="connsiteX78" fmla="*/ 588227 w 3270095"/>
              <a:gd name="connsiteY78" fmla="*/ 1454305 h 2488581"/>
              <a:gd name="connsiteX79" fmla="*/ 549198 w 3270095"/>
              <a:gd name="connsiteY79" fmla="*/ 1501698 h 2488581"/>
              <a:gd name="connsiteX80" fmla="*/ 515744 w 3270095"/>
              <a:gd name="connsiteY80" fmla="*/ 1535151 h 2488581"/>
              <a:gd name="connsiteX81" fmla="*/ 487866 w 3270095"/>
              <a:gd name="connsiteY81" fmla="*/ 1568605 h 2488581"/>
              <a:gd name="connsiteX82" fmla="*/ 496229 w 3270095"/>
              <a:gd name="connsiteY82" fmla="*/ 1607634 h 2488581"/>
              <a:gd name="connsiteX83" fmla="*/ 457200 w 3270095"/>
              <a:gd name="connsiteY83" fmla="*/ 1674542 h 2488581"/>
              <a:gd name="connsiteX84" fmla="*/ 457200 w 3270095"/>
              <a:gd name="connsiteY84" fmla="*/ 1707995 h 2488581"/>
              <a:gd name="connsiteX85" fmla="*/ 454412 w 3270095"/>
              <a:gd name="connsiteY85" fmla="*/ 1760964 h 2488581"/>
              <a:gd name="connsiteX86" fmla="*/ 432110 w 3270095"/>
              <a:gd name="connsiteY86" fmla="*/ 1827871 h 2488581"/>
              <a:gd name="connsiteX87" fmla="*/ 404232 w 3270095"/>
              <a:gd name="connsiteY87" fmla="*/ 1869688 h 2488581"/>
              <a:gd name="connsiteX88" fmla="*/ 370778 w 3270095"/>
              <a:gd name="connsiteY88" fmla="*/ 1900354 h 2488581"/>
              <a:gd name="connsiteX89" fmla="*/ 317810 w 3270095"/>
              <a:gd name="connsiteY89" fmla="*/ 1942171 h 2488581"/>
              <a:gd name="connsiteX90" fmla="*/ 287144 w 3270095"/>
              <a:gd name="connsiteY90" fmla="*/ 1961685 h 2488581"/>
              <a:gd name="connsiteX91" fmla="*/ 264841 w 3270095"/>
              <a:gd name="connsiteY91" fmla="*/ 2023017 h 2488581"/>
              <a:gd name="connsiteX92" fmla="*/ 239751 w 3270095"/>
              <a:gd name="connsiteY92" fmla="*/ 2070410 h 2488581"/>
              <a:gd name="connsiteX93" fmla="*/ 217449 w 3270095"/>
              <a:gd name="connsiteY93" fmla="*/ 2128954 h 2488581"/>
              <a:gd name="connsiteX94" fmla="*/ 197934 w 3270095"/>
              <a:gd name="connsiteY94" fmla="*/ 2151256 h 2488581"/>
              <a:gd name="connsiteX95" fmla="*/ 153329 w 3270095"/>
              <a:gd name="connsiteY95" fmla="*/ 2195861 h 2488581"/>
              <a:gd name="connsiteX96" fmla="*/ 122663 w 3270095"/>
              <a:gd name="connsiteY96" fmla="*/ 2220951 h 2488581"/>
              <a:gd name="connsiteX97" fmla="*/ 114300 w 3270095"/>
              <a:gd name="connsiteY97" fmla="*/ 2254405 h 2488581"/>
              <a:gd name="connsiteX98" fmla="*/ 111512 w 3270095"/>
              <a:gd name="connsiteY98" fmla="*/ 2312949 h 2488581"/>
              <a:gd name="connsiteX99" fmla="*/ 94785 w 3270095"/>
              <a:gd name="connsiteY99" fmla="*/ 2377068 h 2488581"/>
              <a:gd name="connsiteX100" fmla="*/ 44605 w 3270095"/>
              <a:gd name="connsiteY100" fmla="*/ 2463490 h 2488581"/>
              <a:gd name="connsiteX101" fmla="*/ 0 w 3270095"/>
              <a:gd name="connsiteY101" fmla="*/ 2488581 h 2488581"/>
              <a:gd name="connsiteX0" fmla="*/ 3264520 w 3270095"/>
              <a:gd name="connsiteY0" fmla="*/ 952500 h 2488581"/>
              <a:gd name="connsiteX1" fmla="*/ 3242217 w 3270095"/>
              <a:gd name="connsiteY1" fmla="*/ 896744 h 2488581"/>
              <a:gd name="connsiteX2" fmla="*/ 3228278 w 3270095"/>
              <a:gd name="connsiteY2" fmla="*/ 854927 h 2488581"/>
              <a:gd name="connsiteX3" fmla="*/ 3242217 w 3270095"/>
              <a:gd name="connsiteY3" fmla="*/ 793595 h 2488581"/>
              <a:gd name="connsiteX4" fmla="*/ 3267307 w 3270095"/>
              <a:gd name="connsiteY4" fmla="*/ 748990 h 2488581"/>
              <a:gd name="connsiteX5" fmla="*/ 3258944 w 3270095"/>
              <a:gd name="connsiteY5" fmla="*/ 687659 h 2488581"/>
              <a:gd name="connsiteX6" fmla="*/ 3239429 w 3270095"/>
              <a:gd name="connsiteY6" fmla="*/ 623539 h 2488581"/>
              <a:gd name="connsiteX7" fmla="*/ 3223554 w 3270095"/>
              <a:gd name="connsiteY7" fmla="*/ 574085 h 2488581"/>
              <a:gd name="connsiteX8" fmla="*/ 3223554 w 3270095"/>
              <a:gd name="connsiteY8" fmla="*/ 571145 h 2488581"/>
              <a:gd name="connsiteX9" fmla="*/ 3189249 w 3270095"/>
              <a:gd name="connsiteY9" fmla="*/ 534329 h 2488581"/>
              <a:gd name="connsiteX10" fmla="*/ 3133493 w 3270095"/>
              <a:gd name="connsiteY10" fmla="*/ 500876 h 2488581"/>
              <a:gd name="connsiteX11" fmla="*/ 3077737 w 3270095"/>
              <a:gd name="connsiteY11" fmla="*/ 464634 h 2488581"/>
              <a:gd name="connsiteX12" fmla="*/ 3055434 w 3270095"/>
              <a:gd name="connsiteY12" fmla="*/ 442332 h 2488581"/>
              <a:gd name="connsiteX13" fmla="*/ 3002466 w 3270095"/>
              <a:gd name="connsiteY13" fmla="*/ 464634 h 2488581"/>
              <a:gd name="connsiteX14" fmla="*/ 2974588 w 3270095"/>
              <a:gd name="connsiteY14" fmla="*/ 478573 h 2488581"/>
              <a:gd name="connsiteX15" fmla="*/ 2938346 w 3270095"/>
              <a:gd name="connsiteY15" fmla="*/ 447907 h 2488581"/>
              <a:gd name="connsiteX16" fmla="*/ 2882590 w 3270095"/>
              <a:gd name="connsiteY16" fmla="*/ 442332 h 2488581"/>
              <a:gd name="connsiteX17" fmla="*/ 2832410 w 3270095"/>
              <a:gd name="connsiteY17" fmla="*/ 439544 h 2488581"/>
              <a:gd name="connsiteX18" fmla="*/ 2801744 w 3270095"/>
              <a:gd name="connsiteY18" fmla="*/ 414454 h 2488581"/>
              <a:gd name="connsiteX19" fmla="*/ 2737624 w 3270095"/>
              <a:gd name="connsiteY19" fmla="*/ 372637 h 2488581"/>
              <a:gd name="connsiteX20" fmla="*/ 2687444 w 3270095"/>
              <a:gd name="connsiteY20" fmla="*/ 341971 h 2488581"/>
              <a:gd name="connsiteX21" fmla="*/ 2631688 w 3270095"/>
              <a:gd name="connsiteY21" fmla="*/ 316881 h 2488581"/>
              <a:gd name="connsiteX22" fmla="*/ 2556417 w 3270095"/>
              <a:gd name="connsiteY22" fmla="*/ 277851 h 2488581"/>
              <a:gd name="connsiteX23" fmla="*/ 2520176 w 3270095"/>
              <a:gd name="connsiteY23" fmla="*/ 266700 h 2488581"/>
              <a:gd name="connsiteX24" fmla="*/ 2436541 w 3270095"/>
              <a:gd name="connsiteY24" fmla="*/ 255549 h 2488581"/>
              <a:gd name="connsiteX25" fmla="*/ 2369634 w 3270095"/>
              <a:gd name="connsiteY25" fmla="*/ 286215 h 2488581"/>
              <a:gd name="connsiteX26" fmla="*/ 2316666 w 3270095"/>
              <a:gd name="connsiteY26" fmla="*/ 280639 h 2488581"/>
              <a:gd name="connsiteX27" fmla="*/ 2280424 w 3270095"/>
              <a:gd name="connsiteY27" fmla="*/ 258337 h 2488581"/>
              <a:gd name="connsiteX28" fmla="*/ 2210729 w 3270095"/>
              <a:gd name="connsiteY28" fmla="*/ 258337 h 2488581"/>
              <a:gd name="connsiteX29" fmla="*/ 2138246 w 3270095"/>
              <a:gd name="connsiteY29" fmla="*/ 280639 h 2488581"/>
              <a:gd name="connsiteX30" fmla="*/ 2102005 w 3270095"/>
              <a:gd name="connsiteY30" fmla="*/ 289003 h 2488581"/>
              <a:gd name="connsiteX31" fmla="*/ 2040673 w 3270095"/>
              <a:gd name="connsiteY31" fmla="*/ 283427 h 2488581"/>
              <a:gd name="connsiteX32" fmla="*/ 1979341 w 3270095"/>
              <a:gd name="connsiteY32" fmla="*/ 261125 h 2488581"/>
              <a:gd name="connsiteX33" fmla="*/ 1870617 w 3270095"/>
              <a:gd name="connsiteY33" fmla="*/ 261125 h 2488581"/>
              <a:gd name="connsiteX34" fmla="*/ 1814861 w 3270095"/>
              <a:gd name="connsiteY34" fmla="*/ 230459 h 2488581"/>
              <a:gd name="connsiteX35" fmla="*/ 1778620 w 3270095"/>
              <a:gd name="connsiteY35" fmla="*/ 227671 h 2488581"/>
              <a:gd name="connsiteX36" fmla="*/ 1717288 w 3270095"/>
              <a:gd name="connsiteY36" fmla="*/ 194217 h 2488581"/>
              <a:gd name="connsiteX37" fmla="*/ 1681046 w 3270095"/>
              <a:gd name="connsiteY37" fmla="*/ 160764 h 2488581"/>
              <a:gd name="connsiteX38" fmla="*/ 1625290 w 3270095"/>
              <a:gd name="connsiteY38" fmla="*/ 121734 h 2488581"/>
              <a:gd name="connsiteX39" fmla="*/ 1580685 w 3270095"/>
              <a:gd name="connsiteY39" fmla="*/ 77129 h 2488581"/>
              <a:gd name="connsiteX40" fmla="*/ 1533293 w 3270095"/>
              <a:gd name="connsiteY40" fmla="*/ 35312 h 2488581"/>
              <a:gd name="connsiteX41" fmla="*/ 1405054 w 3270095"/>
              <a:gd name="connsiteY41" fmla="*/ 43676 h 2488581"/>
              <a:gd name="connsiteX42" fmla="*/ 1352085 w 3270095"/>
              <a:gd name="connsiteY42" fmla="*/ 32525 h 2488581"/>
              <a:gd name="connsiteX43" fmla="*/ 1313056 w 3270095"/>
              <a:gd name="connsiteY43" fmla="*/ 7434 h 2488581"/>
              <a:gd name="connsiteX44" fmla="*/ 1257300 w 3270095"/>
              <a:gd name="connsiteY44" fmla="*/ 1859 h 2488581"/>
              <a:gd name="connsiteX45" fmla="*/ 1201544 w 3270095"/>
              <a:gd name="connsiteY45" fmla="*/ 18585 h 2488581"/>
              <a:gd name="connsiteX46" fmla="*/ 1137424 w 3270095"/>
              <a:gd name="connsiteY46" fmla="*/ 46464 h 2488581"/>
              <a:gd name="connsiteX47" fmla="*/ 1078880 w 3270095"/>
              <a:gd name="connsiteY47" fmla="*/ 68766 h 2488581"/>
              <a:gd name="connsiteX48" fmla="*/ 1039851 w 3270095"/>
              <a:gd name="connsiteY48" fmla="*/ 105007 h 2488581"/>
              <a:gd name="connsiteX49" fmla="*/ 1006398 w 3270095"/>
              <a:gd name="connsiteY49" fmla="*/ 135673 h 2488581"/>
              <a:gd name="connsiteX50" fmla="*/ 970156 w 3270095"/>
              <a:gd name="connsiteY50" fmla="*/ 152400 h 2488581"/>
              <a:gd name="connsiteX51" fmla="*/ 933915 w 3270095"/>
              <a:gd name="connsiteY51" fmla="*/ 166339 h 2488581"/>
              <a:gd name="connsiteX52" fmla="*/ 880946 w 3270095"/>
              <a:gd name="connsiteY52" fmla="*/ 205368 h 2488581"/>
              <a:gd name="connsiteX53" fmla="*/ 853068 w 3270095"/>
              <a:gd name="connsiteY53" fmla="*/ 222095 h 2488581"/>
              <a:gd name="connsiteX54" fmla="*/ 833554 w 3270095"/>
              <a:gd name="connsiteY54" fmla="*/ 263912 h 2488581"/>
              <a:gd name="connsiteX55" fmla="*/ 811251 w 3270095"/>
              <a:gd name="connsiteY55" fmla="*/ 302942 h 2488581"/>
              <a:gd name="connsiteX56" fmla="*/ 814039 w 3270095"/>
              <a:gd name="connsiteY56" fmla="*/ 339183 h 2488581"/>
              <a:gd name="connsiteX57" fmla="*/ 822402 w 3270095"/>
              <a:gd name="connsiteY57" fmla="*/ 375425 h 2488581"/>
              <a:gd name="connsiteX58" fmla="*/ 777798 w 3270095"/>
              <a:gd name="connsiteY58" fmla="*/ 392151 h 2488581"/>
              <a:gd name="connsiteX59" fmla="*/ 738768 w 3270095"/>
              <a:gd name="connsiteY59" fmla="*/ 431181 h 2488581"/>
              <a:gd name="connsiteX60" fmla="*/ 710890 w 3270095"/>
              <a:gd name="connsiteY60" fmla="*/ 470210 h 2488581"/>
              <a:gd name="connsiteX61" fmla="*/ 663498 w 3270095"/>
              <a:gd name="connsiteY61" fmla="*/ 520390 h 2488581"/>
              <a:gd name="connsiteX62" fmla="*/ 621680 w 3270095"/>
              <a:gd name="connsiteY62" fmla="*/ 564995 h 2488581"/>
              <a:gd name="connsiteX63" fmla="*/ 599378 w 3270095"/>
              <a:gd name="connsiteY63" fmla="*/ 587298 h 2488581"/>
              <a:gd name="connsiteX64" fmla="*/ 565924 w 3270095"/>
              <a:gd name="connsiteY64" fmla="*/ 643054 h 2488581"/>
              <a:gd name="connsiteX65" fmla="*/ 554773 w 3270095"/>
              <a:gd name="connsiteY65" fmla="*/ 662568 h 2488581"/>
              <a:gd name="connsiteX66" fmla="*/ 554773 w 3270095"/>
              <a:gd name="connsiteY66" fmla="*/ 693234 h 2488581"/>
              <a:gd name="connsiteX67" fmla="*/ 585439 w 3270095"/>
              <a:gd name="connsiteY67" fmla="*/ 813110 h 2488581"/>
              <a:gd name="connsiteX68" fmla="*/ 577076 w 3270095"/>
              <a:gd name="connsiteY68" fmla="*/ 866078 h 2488581"/>
              <a:gd name="connsiteX69" fmla="*/ 602166 w 3270095"/>
              <a:gd name="connsiteY69" fmla="*/ 907895 h 2488581"/>
              <a:gd name="connsiteX70" fmla="*/ 624468 w 3270095"/>
              <a:gd name="connsiteY70" fmla="*/ 999893 h 2488581"/>
              <a:gd name="connsiteX71" fmla="*/ 624468 w 3270095"/>
              <a:gd name="connsiteY71" fmla="*/ 1072376 h 2488581"/>
              <a:gd name="connsiteX72" fmla="*/ 607741 w 3270095"/>
              <a:gd name="connsiteY72" fmla="*/ 1133707 h 2488581"/>
              <a:gd name="connsiteX73" fmla="*/ 602166 w 3270095"/>
              <a:gd name="connsiteY73" fmla="*/ 1189464 h 2488581"/>
              <a:gd name="connsiteX74" fmla="*/ 607741 w 3270095"/>
              <a:gd name="connsiteY74" fmla="*/ 1225705 h 2488581"/>
              <a:gd name="connsiteX75" fmla="*/ 618893 w 3270095"/>
              <a:gd name="connsiteY75" fmla="*/ 1320490 h 2488581"/>
              <a:gd name="connsiteX76" fmla="*/ 616105 w 3270095"/>
              <a:gd name="connsiteY76" fmla="*/ 1387398 h 2488581"/>
              <a:gd name="connsiteX77" fmla="*/ 588227 w 3270095"/>
              <a:gd name="connsiteY77" fmla="*/ 1454305 h 2488581"/>
              <a:gd name="connsiteX78" fmla="*/ 549198 w 3270095"/>
              <a:gd name="connsiteY78" fmla="*/ 1501698 h 2488581"/>
              <a:gd name="connsiteX79" fmla="*/ 515744 w 3270095"/>
              <a:gd name="connsiteY79" fmla="*/ 1535151 h 2488581"/>
              <a:gd name="connsiteX80" fmla="*/ 487866 w 3270095"/>
              <a:gd name="connsiteY80" fmla="*/ 1568605 h 2488581"/>
              <a:gd name="connsiteX81" fmla="*/ 496229 w 3270095"/>
              <a:gd name="connsiteY81" fmla="*/ 1607634 h 2488581"/>
              <a:gd name="connsiteX82" fmla="*/ 457200 w 3270095"/>
              <a:gd name="connsiteY82" fmla="*/ 1674542 h 2488581"/>
              <a:gd name="connsiteX83" fmla="*/ 457200 w 3270095"/>
              <a:gd name="connsiteY83" fmla="*/ 1707995 h 2488581"/>
              <a:gd name="connsiteX84" fmla="*/ 454412 w 3270095"/>
              <a:gd name="connsiteY84" fmla="*/ 1760964 h 2488581"/>
              <a:gd name="connsiteX85" fmla="*/ 432110 w 3270095"/>
              <a:gd name="connsiteY85" fmla="*/ 1827871 h 2488581"/>
              <a:gd name="connsiteX86" fmla="*/ 404232 w 3270095"/>
              <a:gd name="connsiteY86" fmla="*/ 1869688 h 2488581"/>
              <a:gd name="connsiteX87" fmla="*/ 370778 w 3270095"/>
              <a:gd name="connsiteY87" fmla="*/ 1900354 h 2488581"/>
              <a:gd name="connsiteX88" fmla="*/ 317810 w 3270095"/>
              <a:gd name="connsiteY88" fmla="*/ 1942171 h 2488581"/>
              <a:gd name="connsiteX89" fmla="*/ 287144 w 3270095"/>
              <a:gd name="connsiteY89" fmla="*/ 1961685 h 2488581"/>
              <a:gd name="connsiteX90" fmla="*/ 264841 w 3270095"/>
              <a:gd name="connsiteY90" fmla="*/ 2023017 h 2488581"/>
              <a:gd name="connsiteX91" fmla="*/ 239751 w 3270095"/>
              <a:gd name="connsiteY91" fmla="*/ 2070410 h 2488581"/>
              <a:gd name="connsiteX92" fmla="*/ 217449 w 3270095"/>
              <a:gd name="connsiteY92" fmla="*/ 2128954 h 2488581"/>
              <a:gd name="connsiteX93" fmla="*/ 197934 w 3270095"/>
              <a:gd name="connsiteY93" fmla="*/ 2151256 h 2488581"/>
              <a:gd name="connsiteX94" fmla="*/ 153329 w 3270095"/>
              <a:gd name="connsiteY94" fmla="*/ 2195861 h 2488581"/>
              <a:gd name="connsiteX95" fmla="*/ 122663 w 3270095"/>
              <a:gd name="connsiteY95" fmla="*/ 2220951 h 2488581"/>
              <a:gd name="connsiteX96" fmla="*/ 114300 w 3270095"/>
              <a:gd name="connsiteY96" fmla="*/ 2254405 h 2488581"/>
              <a:gd name="connsiteX97" fmla="*/ 111512 w 3270095"/>
              <a:gd name="connsiteY97" fmla="*/ 2312949 h 2488581"/>
              <a:gd name="connsiteX98" fmla="*/ 94785 w 3270095"/>
              <a:gd name="connsiteY98" fmla="*/ 2377068 h 2488581"/>
              <a:gd name="connsiteX99" fmla="*/ 44605 w 3270095"/>
              <a:gd name="connsiteY99" fmla="*/ 2463490 h 2488581"/>
              <a:gd name="connsiteX100" fmla="*/ 0 w 3270095"/>
              <a:gd name="connsiteY100" fmla="*/ 2488581 h 2488581"/>
              <a:gd name="connsiteX0" fmla="*/ 3242217 w 3270095"/>
              <a:gd name="connsiteY0" fmla="*/ 896744 h 2488581"/>
              <a:gd name="connsiteX1" fmla="*/ 3228278 w 3270095"/>
              <a:gd name="connsiteY1" fmla="*/ 854927 h 2488581"/>
              <a:gd name="connsiteX2" fmla="*/ 3242217 w 3270095"/>
              <a:gd name="connsiteY2" fmla="*/ 793595 h 2488581"/>
              <a:gd name="connsiteX3" fmla="*/ 3267307 w 3270095"/>
              <a:gd name="connsiteY3" fmla="*/ 748990 h 2488581"/>
              <a:gd name="connsiteX4" fmla="*/ 3258944 w 3270095"/>
              <a:gd name="connsiteY4" fmla="*/ 687659 h 2488581"/>
              <a:gd name="connsiteX5" fmla="*/ 3239429 w 3270095"/>
              <a:gd name="connsiteY5" fmla="*/ 623539 h 2488581"/>
              <a:gd name="connsiteX6" fmla="*/ 3223554 w 3270095"/>
              <a:gd name="connsiteY6" fmla="*/ 574085 h 2488581"/>
              <a:gd name="connsiteX7" fmla="*/ 3223554 w 3270095"/>
              <a:gd name="connsiteY7" fmla="*/ 571145 h 2488581"/>
              <a:gd name="connsiteX8" fmla="*/ 3189249 w 3270095"/>
              <a:gd name="connsiteY8" fmla="*/ 534329 h 2488581"/>
              <a:gd name="connsiteX9" fmla="*/ 3133493 w 3270095"/>
              <a:gd name="connsiteY9" fmla="*/ 500876 h 2488581"/>
              <a:gd name="connsiteX10" fmla="*/ 3077737 w 3270095"/>
              <a:gd name="connsiteY10" fmla="*/ 464634 h 2488581"/>
              <a:gd name="connsiteX11" fmla="*/ 3055434 w 3270095"/>
              <a:gd name="connsiteY11" fmla="*/ 442332 h 2488581"/>
              <a:gd name="connsiteX12" fmla="*/ 3002466 w 3270095"/>
              <a:gd name="connsiteY12" fmla="*/ 464634 h 2488581"/>
              <a:gd name="connsiteX13" fmla="*/ 2974588 w 3270095"/>
              <a:gd name="connsiteY13" fmla="*/ 478573 h 2488581"/>
              <a:gd name="connsiteX14" fmla="*/ 2938346 w 3270095"/>
              <a:gd name="connsiteY14" fmla="*/ 447907 h 2488581"/>
              <a:gd name="connsiteX15" fmla="*/ 2882590 w 3270095"/>
              <a:gd name="connsiteY15" fmla="*/ 442332 h 2488581"/>
              <a:gd name="connsiteX16" fmla="*/ 2832410 w 3270095"/>
              <a:gd name="connsiteY16" fmla="*/ 439544 h 2488581"/>
              <a:gd name="connsiteX17" fmla="*/ 2801744 w 3270095"/>
              <a:gd name="connsiteY17" fmla="*/ 414454 h 2488581"/>
              <a:gd name="connsiteX18" fmla="*/ 2737624 w 3270095"/>
              <a:gd name="connsiteY18" fmla="*/ 372637 h 2488581"/>
              <a:gd name="connsiteX19" fmla="*/ 2687444 w 3270095"/>
              <a:gd name="connsiteY19" fmla="*/ 341971 h 2488581"/>
              <a:gd name="connsiteX20" fmla="*/ 2631688 w 3270095"/>
              <a:gd name="connsiteY20" fmla="*/ 316881 h 2488581"/>
              <a:gd name="connsiteX21" fmla="*/ 2556417 w 3270095"/>
              <a:gd name="connsiteY21" fmla="*/ 277851 h 2488581"/>
              <a:gd name="connsiteX22" fmla="*/ 2520176 w 3270095"/>
              <a:gd name="connsiteY22" fmla="*/ 266700 h 2488581"/>
              <a:gd name="connsiteX23" fmla="*/ 2436541 w 3270095"/>
              <a:gd name="connsiteY23" fmla="*/ 255549 h 2488581"/>
              <a:gd name="connsiteX24" fmla="*/ 2369634 w 3270095"/>
              <a:gd name="connsiteY24" fmla="*/ 286215 h 2488581"/>
              <a:gd name="connsiteX25" fmla="*/ 2316666 w 3270095"/>
              <a:gd name="connsiteY25" fmla="*/ 280639 h 2488581"/>
              <a:gd name="connsiteX26" fmla="*/ 2280424 w 3270095"/>
              <a:gd name="connsiteY26" fmla="*/ 258337 h 2488581"/>
              <a:gd name="connsiteX27" fmla="*/ 2210729 w 3270095"/>
              <a:gd name="connsiteY27" fmla="*/ 258337 h 2488581"/>
              <a:gd name="connsiteX28" fmla="*/ 2138246 w 3270095"/>
              <a:gd name="connsiteY28" fmla="*/ 280639 h 2488581"/>
              <a:gd name="connsiteX29" fmla="*/ 2102005 w 3270095"/>
              <a:gd name="connsiteY29" fmla="*/ 289003 h 2488581"/>
              <a:gd name="connsiteX30" fmla="*/ 2040673 w 3270095"/>
              <a:gd name="connsiteY30" fmla="*/ 283427 h 2488581"/>
              <a:gd name="connsiteX31" fmla="*/ 1979341 w 3270095"/>
              <a:gd name="connsiteY31" fmla="*/ 261125 h 2488581"/>
              <a:gd name="connsiteX32" fmla="*/ 1870617 w 3270095"/>
              <a:gd name="connsiteY32" fmla="*/ 261125 h 2488581"/>
              <a:gd name="connsiteX33" fmla="*/ 1814861 w 3270095"/>
              <a:gd name="connsiteY33" fmla="*/ 230459 h 2488581"/>
              <a:gd name="connsiteX34" fmla="*/ 1778620 w 3270095"/>
              <a:gd name="connsiteY34" fmla="*/ 227671 h 2488581"/>
              <a:gd name="connsiteX35" fmla="*/ 1717288 w 3270095"/>
              <a:gd name="connsiteY35" fmla="*/ 194217 h 2488581"/>
              <a:gd name="connsiteX36" fmla="*/ 1681046 w 3270095"/>
              <a:gd name="connsiteY36" fmla="*/ 160764 h 2488581"/>
              <a:gd name="connsiteX37" fmla="*/ 1625290 w 3270095"/>
              <a:gd name="connsiteY37" fmla="*/ 121734 h 2488581"/>
              <a:gd name="connsiteX38" fmla="*/ 1580685 w 3270095"/>
              <a:gd name="connsiteY38" fmla="*/ 77129 h 2488581"/>
              <a:gd name="connsiteX39" fmla="*/ 1533293 w 3270095"/>
              <a:gd name="connsiteY39" fmla="*/ 35312 h 2488581"/>
              <a:gd name="connsiteX40" fmla="*/ 1405054 w 3270095"/>
              <a:gd name="connsiteY40" fmla="*/ 43676 h 2488581"/>
              <a:gd name="connsiteX41" fmla="*/ 1352085 w 3270095"/>
              <a:gd name="connsiteY41" fmla="*/ 32525 h 2488581"/>
              <a:gd name="connsiteX42" fmla="*/ 1313056 w 3270095"/>
              <a:gd name="connsiteY42" fmla="*/ 7434 h 2488581"/>
              <a:gd name="connsiteX43" fmla="*/ 1257300 w 3270095"/>
              <a:gd name="connsiteY43" fmla="*/ 1859 h 2488581"/>
              <a:gd name="connsiteX44" fmla="*/ 1201544 w 3270095"/>
              <a:gd name="connsiteY44" fmla="*/ 18585 h 2488581"/>
              <a:gd name="connsiteX45" fmla="*/ 1137424 w 3270095"/>
              <a:gd name="connsiteY45" fmla="*/ 46464 h 2488581"/>
              <a:gd name="connsiteX46" fmla="*/ 1078880 w 3270095"/>
              <a:gd name="connsiteY46" fmla="*/ 68766 h 2488581"/>
              <a:gd name="connsiteX47" fmla="*/ 1039851 w 3270095"/>
              <a:gd name="connsiteY47" fmla="*/ 105007 h 2488581"/>
              <a:gd name="connsiteX48" fmla="*/ 1006398 w 3270095"/>
              <a:gd name="connsiteY48" fmla="*/ 135673 h 2488581"/>
              <a:gd name="connsiteX49" fmla="*/ 970156 w 3270095"/>
              <a:gd name="connsiteY49" fmla="*/ 152400 h 2488581"/>
              <a:gd name="connsiteX50" fmla="*/ 933915 w 3270095"/>
              <a:gd name="connsiteY50" fmla="*/ 166339 h 2488581"/>
              <a:gd name="connsiteX51" fmla="*/ 880946 w 3270095"/>
              <a:gd name="connsiteY51" fmla="*/ 205368 h 2488581"/>
              <a:gd name="connsiteX52" fmla="*/ 853068 w 3270095"/>
              <a:gd name="connsiteY52" fmla="*/ 222095 h 2488581"/>
              <a:gd name="connsiteX53" fmla="*/ 833554 w 3270095"/>
              <a:gd name="connsiteY53" fmla="*/ 263912 h 2488581"/>
              <a:gd name="connsiteX54" fmla="*/ 811251 w 3270095"/>
              <a:gd name="connsiteY54" fmla="*/ 302942 h 2488581"/>
              <a:gd name="connsiteX55" fmla="*/ 814039 w 3270095"/>
              <a:gd name="connsiteY55" fmla="*/ 339183 h 2488581"/>
              <a:gd name="connsiteX56" fmla="*/ 822402 w 3270095"/>
              <a:gd name="connsiteY56" fmla="*/ 375425 h 2488581"/>
              <a:gd name="connsiteX57" fmla="*/ 777798 w 3270095"/>
              <a:gd name="connsiteY57" fmla="*/ 392151 h 2488581"/>
              <a:gd name="connsiteX58" fmla="*/ 738768 w 3270095"/>
              <a:gd name="connsiteY58" fmla="*/ 431181 h 2488581"/>
              <a:gd name="connsiteX59" fmla="*/ 710890 w 3270095"/>
              <a:gd name="connsiteY59" fmla="*/ 470210 h 2488581"/>
              <a:gd name="connsiteX60" fmla="*/ 663498 w 3270095"/>
              <a:gd name="connsiteY60" fmla="*/ 520390 h 2488581"/>
              <a:gd name="connsiteX61" fmla="*/ 621680 w 3270095"/>
              <a:gd name="connsiteY61" fmla="*/ 564995 h 2488581"/>
              <a:gd name="connsiteX62" fmla="*/ 599378 w 3270095"/>
              <a:gd name="connsiteY62" fmla="*/ 587298 h 2488581"/>
              <a:gd name="connsiteX63" fmla="*/ 565924 w 3270095"/>
              <a:gd name="connsiteY63" fmla="*/ 643054 h 2488581"/>
              <a:gd name="connsiteX64" fmla="*/ 554773 w 3270095"/>
              <a:gd name="connsiteY64" fmla="*/ 662568 h 2488581"/>
              <a:gd name="connsiteX65" fmla="*/ 554773 w 3270095"/>
              <a:gd name="connsiteY65" fmla="*/ 693234 h 2488581"/>
              <a:gd name="connsiteX66" fmla="*/ 585439 w 3270095"/>
              <a:gd name="connsiteY66" fmla="*/ 813110 h 2488581"/>
              <a:gd name="connsiteX67" fmla="*/ 577076 w 3270095"/>
              <a:gd name="connsiteY67" fmla="*/ 866078 h 2488581"/>
              <a:gd name="connsiteX68" fmla="*/ 602166 w 3270095"/>
              <a:gd name="connsiteY68" fmla="*/ 907895 h 2488581"/>
              <a:gd name="connsiteX69" fmla="*/ 624468 w 3270095"/>
              <a:gd name="connsiteY69" fmla="*/ 999893 h 2488581"/>
              <a:gd name="connsiteX70" fmla="*/ 624468 w 3270095"/>
              <a:gd name="connsiteY70" fmla="*/ 1072376 h 2488581"/>
              <a:gd name="connsiteX71" fmla="*/ 607741 w 3270095"/>
              <a:gd name="connsiteY71" fmla="*/ 1133707 h 2488581"/>
              <a:gd name="connsiteX72" fmla="*/ 602166 w 3270095"/>
              <a:gd name="connsiteY72" fmla="*/ 1189464 h 2488581"/>
              <a:gd name="connsiteX73" fmla="*/ 607741 w 3270095"/>
              <a:gd name="connsiteY73" fmla="*/ 1225705 h 2488581"/>
              <a:gd name="connsiteX74" fmla="*/ 618893 w 3270095"/>
              <a:gd name="connsiteY74" fmla="*/ 1320490 h 2488581"/>
              <a:gd name="connsiteX75" fmla="*/ 616105 w 3270095"/>
              <a:gd name="connsiteY75" fmla="*/ 1387398 h 2488581"/>
              <a:gd name="connsiteX76" fmla="*/ 588227 w 3270095"/>
              <a:gd name="connsiteY76" fmla="*/ 1454305 h 2488581"/>
              <a:gd name="connsiteX77" fmla="*/ 549198 w 3270095"/>
              <a:gd name="connsiteY77" fmla="*/ 1501698 h 2488581"/>
              <a:gd name="connsiteX78" fmla="*/ 515744 w 3270095"/>
              <a:gd name="connsiteY78" fmla="*/ 1535151 h 2488581"/>
              <a:gd name="connsiteX79" fmla="*/ 487866 w 3270095"/>
              <a:gd name="connsiteY79" fmla="*/ 1568605 h 2488581"/>
              <a:gd name="connsiteX80" fmla="*/ 496229 w 3270095"/>
              <a:gd name="connsiteY80" fmla="*/ 1607634 h 2488581"/>
              <a:gd name="connsiteX81" fmla="*/ 457200 w 3270095"/>
              <a:gd name="connsiteY81" fmla="*/ 1674542 h 2488581"/>
              <a:gd name="connsiteX82" fmla="*/ 457200 w 3270095"/>
              <a:gd name="connsiteY82" fmla="*/ 1707995 h 2488581"/>
              <a:gd name="connsiteX83" fmla="*/ 454412 w 3270095"/>
              <a:gd name="connsiteY83" fmla="*/ 1760964 h 2488581"/>
              <a:gd name="connsiteX84" fmla="*/ 432110 w 3270095"/>
              <a:gd name="connsiteY84" fmla="*/ 1827871 h 2488581"/>
              <a:gd name="connsiteX85" fmla="*/ 404232 w 3270095"/>
              <a:gd name="connsiteY85" fmla="*/ 1869688 h 2488581"/>
              <a:gd name="connsiteX86" fmla="*/ 370778 w 3270095"/>
              <a:gd name="connsiteY86" fmla="*/ 1900354 h 2488581"/>
              <a:gd name="connsiteX87" fmla="*/ 317810 w 3270095"/>
              <a:gd name="connsiteY87" fmla="*/ 1942171 h 2488581"/>
              <a:gd name="connsiteX88" fmla="*/ 287144 w 3270095"/>
              <a:gd name="connsiteY88" fmla="*/ 1961685 h 2488581"/>
              <a:gd name="connsiteX89" fmla="*/ 264841 w 3270095"/>
              <a:gd name="connsiteY89" fmla="*/ 2023017 h 2488581"/>
              <a:gd name="connsiteX90" fmla="*/ 239751 w 3270095"/>
              <a:gd name="connsiteY90" fmla="*/ 2070410 h 2488581"/>
              <a:gd name="connsiteX91" fmla="*/ 217449 w 3270095"/>
              <a:gd name="connsiteY91" fmla="*/ 2128954 h 2488581"/>
              <a:gd name="connsiteX92" fmla="*/ 197934 w 3270095"/>
              <a:gd name="connsiteY92" fmla="*/ 2151256 h 2488581"/>
              <a:gd name="connsiteX93" fmla="*/ 153329 w 3270095"/>
              <a:gd name="connsiteY93" fmla="*/ 2195861 h 2488581"/>
              <a:gd name="connsiteX94" fmla="*/ 122663 w 3270095"/>
              <a:gd name="connsiteY94" fmla="*/ 2220951 h 2488581"/>
              <a:gd name="connsiteX95" fmla="*/ 114300 w 3270095"/>
              <a:gd name="connsiteY95" fmla="*/ 2254405 h 2488581"/>
              <a:gd name="connsiteX96" fmla="*/ 111512 w 3270095"/>
              <a:gd name="connsiteY96" fmla="*/ 2312949 h 2488581"/>
              <a:gd name="connsiteX97" fmla="*/ 94785 w 3270095"/>
              <a:gd name="connsiteY97" fmla="*/ 2377068 h 2488581"/>
              <a:gd name="connsiteX98" fmla="*/ 44605 w 3270095"/>
              <a:gd name="connsiteY98" fmla="*/ 2463490 h 2488581"/>
              <a:gd name="connsiteX99" fmla="*/ 0 w 3270095"/>
              <a:gd name="connsiteY99" fmla="*/ 2488581 h 2488581"/>
              <a:gd name="connsiteX0" fmla="*/ 3228278 w 3270095"/>
              <a:gd name="connsiteY0" fmla="*/ 854927 h 2488581"/>
              <a:gd name="connsiteX1" fmla="*/ 3242217 w 3270095"/>
              <a:gd name="connsiteY1" fmla="*/ 793595 h 2488581"/>
              <a:gd name="connsiteX2" fmla="*/ 3267307 w 3270095"/>
              <a:gd name="connsiteY2" fmla="*/ 748990 h 2488581"/>
              <a:gd name="connsiteX3" fmla="*/ 3258944 w 3270095"/>
              <a:gd name="connsiteY3" fmla="*/ 687659 h 2488581"/>
              <a:gd name="connsiteX4" fmla="*/ 3239429 w 3270095"/>
              <a:gd name="connsiteY4" fmla="*/ 623539 h 2488581"/>
              <a:gd name="connsiteX5" fmla="*/ 3223554 w 3270095"/>
              <a:gd name="connsiteY5" fmla="*/ 574085 h 2488581"/>
              <a:gd name="connsiteX6" fmla="*/ 3223554 w 3270095"/>
              <a:gd name="connsiteY6" fmla="*/ 571145 h 2488581"/>
              <a:gd name="connsiteX7" fmla="*/ 3189249 w 3270095"/>
              <a:gd name="connsiteY7" fmla="*/ 534329 h 2488581"/>
              <a:gd name="connsiteX8" fmla="*/ 3133493 w 3270095"/>
              <a:gd name="connsiteY8" fmla="*/ 500876 h 2488581"/>
              <a:gd name="connsiteX9" fmla="*/ 3077737 w 3270095"/>
              <a:gd name="connsiteY9" fmla="*/ 464634 h 2488581"/>
              <a:gd name="connsiteX10" fmla="*/ 3055434 w 3270095"/>
              <a:gd name="connsiteY10" fmla="*/ 442332 h 2488581"/>
              <a:gd name="connsiteX11" fmla="*/ 3002466 w 3270095"/>
              <a:gd name="connsiteY11" fmla="*/ 464634 h 2488581"/>
              <a:gd name="connsiteX12" fmla="*/ 2974588 w 3270095"/>
              <a:gd name="connsiteY12" fmla="*/ 478573 h 2488581"/>
              <a:gd name="connsiteX13" fmla="*/ 2938346 w 3270095"/>
              <a:gd name="connsiteY13" fmla="*/ 447907 h 2488581"/>
              <a:gd name="connsiteX14" fmla="*/ 2882590 w 3270095"/>
              <a:gd name="connsiteY14" fmla="*/ 442332 h 2488581"/>
              <a:gd name="connsiteX15" fmla="*/ 2832410 w 3270095"/>
              <a:gd name="connsiteY15" fmla="*/ 439544 h 2488581"/>
              <a:gd name="connsiteX16" fmla="*/ 2801744 w 3270095"/>
              <a:gd name="connsiteY16" fmla="*/ 414454 h 2488581"/>
              <a:gd name="connsiteX17" fmla="*/ 2737624 w 3270095"/>
              <a:gd name="connsiteY17" fmla="*/ 372637 h 2488581"/>
              <a:gd name="connsiteX18" fmla="*/ 2687444 w 3270095"/>
              <a:gd name="connsiteY18" fmla="*/ 341971 h 2488581"/>
              <a:gd name="connsiteX19" fmla="*/ 2631688 w 3270095"/>
              <a:gd name="connsiteY19" fmla="*/ 316881 h 2488581"/>
              <a:gd name="connsiteX20" fmla="*/ 2556417 w 3270095"/>
              <a:gd name="connsiteY20" fmla="*/ 277851 h 2488581"/>
              <a:gd name="connsiteX21" fmla="*/ 2520176 w 3270095"/>
              <a:gd name="connsiteY21" fmla="*/ 266700 h 2488581"/>
              <a:gd name="connsiteX22" fmla="*/ 2436541 w 3270095"/>
              <a:gd name="connsiteY22" fmla="*/ 255549 h 2488581"/>
              <a:gd name="connsiteX23" fmla="*/ 2369634 w 3270095"/>
              <a:gd name="connsiteY23" fmla="*/ 286215 h 2488581"/>
              <a:gd name="connsiteX24" fmla="*/ 2316666 w 3270095"/>
              <a:gd name="connsiteY24" fmla="*/ 280639 h 2488581"/>
              <a:gd name="connsiteX25" fmla="*/ 2280424 w 3270095"/>
              <a:gd name="connsiteY25" fmla="*/ 258337 h 2488581"/>
              <a:gd name="connsiteX26" fmla="*/ 2210729 w 3270095"/>
              <a:gd name="connsiteY26" fmla="*/ 258337 h 2488581"/>
              <a:gd name="connsiteX27" fmla="*/ 2138246 w 3270095"/>
              <a:gd name="connsiteY27" fmla="*/ 280639 h 2488581"/>
              <a:gd name="connsiteX28" fmla="*/ 2102005 w 3270095"/>
              <a:gd name="connsiteY28" fmla="*/ 289003 h 2488581"/>
              <a:gd name="connsiteX29" fmla="*/ 2040673 w 3270095"/>
              <a:gd name="connsiteY29" fmla="*/ 283427 h 2488581"/>
              <a:gd name="connsiteX30" fmla="*/ 1979341 w 3270095"/>
              <a:gd name="connsiteY30" fmla="*/ 261125 h 2488581"/>
              <a:gd name="connsiteX31" fmla="*/ 1870617 w 3270095"/>
              <a:gd name="connsiteY31" fmla="*/ 261125 h 2488581"/>
              <a:gd name="connsiteX32" fmla="*/ 1814861 w 3270095"/>
              <a:gd name="connsiteY32" fmla="*/ 230459 h 2488581"/>
              <a:gd name="connsiteX33" fmla="*/ 1778620 w 3270095"/>
              <a:gd name="connsiteY33" fmla="*/ 227671 h 2488581"/>
              <a:gd name="connsiteX34" fmla="*/ 1717288 w 3270095"/>
              <a:gd name="connsiteY34" fmla="*/ 194217 h 2488581"/>
              <a:gd name="connsiteX35" fmla="*/ 1681046 w 3270095"/>
              <a:gd name="connsiteY35" fmla="*/ 160764 h 2488581"/>
              <a:gd name="connsiteX36" fmla="*/ 1625290 w 3270095"/>
              <a:gd name="connsiteY36" fmla="*/ 121734 h 2488581"/>
              <a:gd name="connsiteX37" fmla="*/ 1580685 w 3270095"/>
              <a:gd name="connsiteY37" fmla="*/ 77129 h 2488581"/>
              <a:gd name="connsiteX38" fmla="*/ 1533293 w 3270095"/>
              <a:gd name="connsiteY38" fmla="*/ 35312 h 2488581"/>
              <a:gd name="connsiteX39" fmla="*/ 1405054 w 3270095"/>
              <a:gd name="connsiteY39" fmla="*/ 43676 h 2488581"/>
              <a:gd name="connsiteX40" fmla="*/ 1352085 w 3270095"/>
              <a:gd name="connsiteY40" fmla="*/ 32525 h 2488581"/>
              <a:gd name="connsiteX41" fmla="*/ 1313056 w 3270095"/>
              <a:gd name="connsiteY41" fmla="*/ 7434 h 2488581"/>
              <a:gd name="connsiteX42" fmla="*/ 1257300 w 3270095"/>
              <a:gd name="connsiteY42" fmla="*/ 1859 h 2488581"/>
              <a:gd name="connsiteX43" fmla="*/ 1201544 w 3270095"/>
              <a:gd name="connsiteY43" fmla="*/ 18585 h 2488581"/>
              <a:gd name="connsiteX44" fmla="*/ 1137424 w 3270095"/>
              <a:gd name="connsiteY44" fmla="*/ 46464 h 2488581"/>
              <a:gd name="connsiteX45" fmla="*/ 1078880 w 3270095"/>
              <a:gd name="connsiteY45" fmla="*/ 68766 h 2488581"/>
              <a:gd name="connsiteX46" fmla="*/ 1039851 w 3270095"/>
              <a:gd name="connsiteY46" fmla="*/ 105007 h 2488581"/>
              <a:gd name="connsiteX47" fmla="*/ 1006398 w 3270095"/>
              <a:gd name="connsiteY47" fmla="*/ 135673 h 2488581"/>
              <a:gd name="connsiteX48" fmla="*/ 970156 w 3270095"/>
              <a:gd name="connsiteY48" fmla="*/ 152400 h 2488581"/>
              <a:gd name="connsiteX49" fmla="*/ 933915 w 3270095"/>
              <a:gd name="connsiteY49" fmla="*/ 166339 h 2488581"/>
              <a:gd name="connsiteX50" fmla="*/ 880946 w 3270095"/>
              <a:gd name="connsiteY50" fmla="*/ 205368 h 2488581"/>
              <a:gd name="connsiteX51" fmla="*/ 853068 w 3270095"/>
              <a:gd name="connsiteY51" fmla="*/ 222095 h 2488581"/>
              <a:gd name="connsiteX52" fmla="*/ 833554 w 3270095"/>
              <a:gd name="connsiteY52" fmla="*/ 263912 h 2488581"/>
              <a:gd name="connsiteX53" fmla="*/ 811251 w 3270095"/>
              <a:gd name="connsiteY53" fmla="*/ 302942 h 2488581"/>
              <a:gd name="connsiteX54" fmla="*/ 814039 w 3270095"/>
              <a:gd name="connsiteY54" fmla="*/ 339183 h 2488581"/>
              <a:gd name="connsiteX55" fmla="*/ 822402 w 3270095"/>
              <a:gd name="connsiteY55" fmla="*/ 375425 h 2488581"/>
              <a:gd name="connsiteX56" fmla="*/ 777798 w 3270095"/>
              <a:gd name="connsiteY56" fmla="*/ 392151 h 2488581"/>
              <a:gd name="connsiteX57" fmla="*/ 738768 w 3270095"/>
              <a:gd name="connsiteY57" fmla="*/ 431181 h 2488581"/>
              <a:gd name="connsiteX58" fmla="*/ 710890 w 3270095"/>
              <a:gd name="connsiteY58" fmla="*/ 470210 h 2488581"/>
              <a:gd name="connsiteX59" fmla="*/ 663498 w 3270095"/>
              <a:gd name="connsiteY59" fmla="*/ 520390 h 2488581"/>
              <a:gd name="connsiteX60" fmla="*/ 621680 w 3270095"/>
              <a:gd name="connsiteY60" fmla="*/ 564995 h 2488581"/>
              <a:gd name="connsiteX61" fmla="*/ 599378 w 3270095"/>
              <a:gd name="connsiteY61" fmla="*/ 587298 h 2488581"/>
              <a:gd name="connsiteX62" fmla="*/ 565924 w 3270095"/>
              <a:gd name="connsiteY62" fmla="*/ 643054 h 2488581"/>
              <a:gd name="connsiteX63" fmla="*/ 554773 w 3270095"/>
              <a:gd name="connsiteY63" fmla="*/ 662568 h 2488581"/>
              <a:gd name="connsiteX64" fmla="*/ 554773 w 3270095"/>
              <a:gd name="connsiteY64" fmla="*/ 693234 h 2488581"/>
              <a:gd name="connsiteX65" fmla="*/ 585439 w 3270095"/>
              <a:gd name="connsiteY65" fmla="*/ 813110 h 2488581"/>
              <a:gd name="connsiteX66" fmla="*/ 577076 w 3270095"/>
              <a:gd name="connsiteY66" fmla="*/ 866078 h 2488581"/>
              <a:gd name="connsiteX67" fmla="*/ 602166 w 3270095"/>
              <a:gd name="connsiteY67" fmla="*/ 907895 h 2488581"/>
              <a:gd name="connsiteX68" fmla="*/ 624468 w 3270095"/>
              <a:gd name="connsiteY68" fmla="*/ 999893 h 2488581"/>
              <a:gd name="connsiteX69" fmla="*/ 624468 w 3270095"/>
              <a:gd name="connsiteY69" fmla="*/ 1072376 h 2488581"/>
              <a:gd name="connsiteX70" fmla="*/ 607741 w 3270095"/>
              <a:gd name="connsiteY70" fmla="*/ 1133707 h 2488581"/>
              <a:gd name="connsiteX71" fmla="*/ 602166 w 3270095"/>
              <a:gd name="connsiteY71" fmla="*/ 1189464 h 2488581"/>
              <a:gd name="connsiteX72" fmla="*/ 607741 w 3270095"/>
              <a:gd name="connsiteY72" fmla="*/ 1225705 h 2488581"/>
              <a:gd name="connsiteX73" fmla="*/ 618893 w 3270095"/>
              <a:gd name="connsiteY73" fmla="*/ 1320490 h 2488581"/>
              <a:gd name="connsiteX74" fmla="*/ 616105 w 3270095"/>
              <a:gd name="connsiteY74" fmla="*/ 1387398 h 2488581"/>
              <a:gd name="connsiteX75" fmla="*/ 588227 w 3270095"/>
              <a:gd name="connsiteY75" fmla="*/ 1454305 h 2488581"/>
              <a:gd name="connsiteX76" fmla="*/ 549198 w 3270095"/>
              <a:gd name="connsiteY76" fmla="*/ 1501698 h 2488581"/>
              <a:gd name="connsiteX77" fmla="*/ 515744 w 3270095"/>
              <a:gd name="connsiteY77" fmla="*/ 1535151 h 2488581"/>
              <a:gd name="connsiteX78" fmla="*/ 487866 w 3270095"/>
              <a:gd name="connsiteY78" fmla="*/ 1568605 h 2488581"/>
              <a:gd name="connsiteX79" fmla="*/ 496229 w 3270095"/>
              <a:gd name="connsiteY79" fmla="*/ 1607634 h 2488581"/>
              <a:gd name="connsiteX80" fmla="*/ 457200 w 3270095"/>
              <a:gd name="connsiteY80" fmla="*/ 1674542 h 2488581"/>
              <a:gd name="connsiteX81" fmla="*/ 457200 w 3270095"/>
              <a:gd name="connsiteY81" fmla="*/ 1707995 h 2488581"/>
              <a:gd name="connsiteX82" fmla="*/ 454412 w 3270095"/>
              <a:gd name="connsiteY82" fmla="*/ 1760964 h 2488581"/>
              <a:gd name="connsiteX83" fmla="*/ 432110 w 3270095"/>
              <a:gd name="connsiteY83" fmla="*/ 1827871 h 2488581"/>
              <a:gd name="connsiteX84" fmla="*/ 404232 w 3270095"/>
              <a:gd name="connsiteY84" fmla="*/ 1869688 h 2488581"/>
              <a:gd name="connsiteX85" fmla="*/ 370778 w 3270095"/>
              <a:gd name="connsiteY85" fmla="*/ 1900354 h 2488581"/>
              <a:gd name="connsiteX86" fmla="*/ 317810 w 3270095"/>
              <a:gd name="connsiteY86" fmla="*/ 1942171 h 2488581"/>
              <a:gd name="connsiteX87" fmla="*/ 287144 w 3270095"/>
              <a:gd name="connsiteY87" fmla="*/ 1961685 h 2488581"/>
              <a:gd name="connsiteX88" fmla="*/ 264841 w 3270095"/>
              <a:gd name="connsiteY88" fmla="*/ 2023017 h 2488581"/>
              <a:gd name="connsiteX89" fmla="*/ 239751 w 3270095"/>
              <a:gd name="connsiteY89" fmla="*/ 2070410 h 2488581"/>
              <a:gd name="connsiteX90" fmla="*/ 217449 w 3270095"/>
              <a:gd name="connsiteY90" fmla="*/ 2128954 h 2488581"/>
              <a:gd name="connsiteX91" fmla="*/ 197934 w 3270095"/>
              <a:gd name="connsiteY91" fmla="*/ 2151256 h 2488581"/>
              <a:gd name="connsiteX92" fmla="*/ 153329 w 3270095"/>
              <a:gd name="connsiteY92" fmla="*/ 2195861 h 2488581"/>
              <a:gd name="connsiteX93" fmla="*/ 122663 w 3270095"/>
              <a:gd name="connsiteY93" fmla="*/ 2220951 h 2488581"/>
              <a:gd name="connsiteX94" fmla="*/ 114300 w 3270095"/>
              <a:gd name="connsiteY94" fmla="*/ 2254405 h 2488581"/>
              <a:gd name="connsiteX95" fmla="*/ 111512 w 3270095"/>
              <a:gd name="connsiteY95" fmla="*/ 2312949 h 2488581"/>
              <a:gd name="connsiteX96" fmla="*/ 94785 w 3270095"/>
              <a:gd name="connsiteY96" fmla="*/ 2377068 h 2488581"/>
              <a:gd name="connsiteX97" fmla="*/ 44605 w 3270095"/>
              <a:gd name="connsiteY97" fmla="*/ 2463490 h 2488581"/>
              <a:gd name="connsiteX98" fmla="*/ 0 w 3270095"/>
              <a:gd name="connsiteY98" fmla="*/ 2488581 h 2488581"/>
              <a:gd name="connsiteX0" fmla="*/ 3242217 w 3270095"/>
              <a:gd name="connsiteY0" fmla="*/ 793595 h 2488581"/>
              <a:gd name="connsiteX1" fmla="*/ 3267307 w 3270095"/>
              <a:gd name="connsiteY1" fmla="*/ 748990 h 2488581"/>
              <a:gd name="connsiteX2" fmla="*/ 3258944 w 3270095"/>
              <a:gd name="connsiteY2" fmla="*/ 687659 h 2488581"/>
              <a:gd name="connsiteX3" fmla="*/ 3239429 w 3270095"/>
              <a:gd name="connsiteY3" fmla="*/ 623539 h 2488581"/>
              <a:gd name="connsiteX4" fmla="*/ 3223554 w 3270095"/>
              <a:gd name="connsiteY4" fmla="*/ 574085 h 2488581"/>
              <a:gd name="connsiteX5" fmla="*/ 3223554 w 3270095"/>
              <a:gd name="connsiteY5" fmla="*/ 571145 h 2488581"/>
              <a:gd name="connsiteX6" fmla="*/ 3189249 w 3270095"/>
              <a:gd name="connsiteY6" fmla="*/ 534329 h 2488581"/>
              <a:gd name="connsiteX7" fmla="*/ 3133493 w 3270095"/>
              <a:gd name="connsiteY7" fmla="*/ 500876 h 2488581"/>
              <a:gd name="connsiteX8" fmla="*/ 3077737 w 3270095"/>
              <a:gd name="connsiteY8" fmla="*/ 464634 h 2488581"/>
              <a:gd name="connsiteX9" fmla="*/ 3055434 w 3270095"/>
              <a:gd name="connsiteY9" fmla="*/ 442332 h 2488581"/>
              <a:gd name="connsiteX10" fmla="*/ 3002466 w 3270095"/>
              <a:gd name="connsiteY10" fmla="*/ 464634 h 2488581"/>
              <a:gd name="connsiteX11" fmla="*/ 2974588 w 3270095"/>
              <a:gd name="connsiteY11" fmla="*/ 478573 h 2488581"/>
              <a:gd name="connsiteX12" fmla="*/ 2938346 w 3270095"/>
              <a:gd name="connsiteY12" fmla="*/ 447907 h 2488581"/>
              <a:gd name="connsiteX13" fmla="*/ 2882590 w 3270095"/>
              <a:gd name="connsiteY13" fmla="*/ 442332 h 2488581"/>
              <a:gd name="connsiteX14" fmla="*/ 2832410 w 3270095"/>
              <a:gd name="connsiteY14" fmla="*/ 439544 h 2488581"/>
              <a:gd name="connsiteX15" fmla="*/ 2801744 w 3270095"/>
              <a:gd name="connsiteY15" fmla="*/ 414454 h 2488581"/>
              <a:gd name="connsiteX16" fmla="*/ 2737624 w 3270095"/>
              <a:gd name="connsiteY16" fmla="*/ 372637 h 2488581"/>
              <a:gd name="connsiteX17" fmla="*/ 2687444 w 3270095"/>
              <a:gd name="connsiteY17" fmla="*/ 341971 h 2488581"/>
              <a:gd name="connsiteX18" fmla="*/ 2631688 w 3270095"/>
              <a:gd name="connsiteY18" fmla="*/ 316881 h 2488581"/>
              <a:gd name="connsiteX19" fmla="*/ 2556417 w 3270095"/>
              <a:gd name="connsiteY19" fmla="*/ 277851 h 2488581"/>
              <a:gd name="connsiteX20" fmla="*/ 2520176 w 3270095"/>
              <a:gd name="connsiteY20" fmla="*/ 266700 h 2488581"/>
              <a:gd name="connsiteX21" fmla="*/ 2436541 w 3270095"/>
              <a:gd name="connsiteY21" fmla="*/ 255549 h 2488581"/>
              <a:gd name="connsiteX22" fmla="*/ 2369634 w 3270095"/>
              <a:gd name="connsiteY22" fmla="*/ 286215 h 2488581"/>
              <a:gd name="connsiteX23" fmla="*/ 2316666 w 3270095"/>
              <a:gd name="connsiteY23" fmla="*/ 280639 h 2488581"/>
              <a:gd name="connsiteX24" fmla="*/ 2280424 w 3270095"/>
              <a:gd name="connsiteY24" fmla="*/ 258337 h 2488581"/>
              <a:gd name="connsiteX25" fmla="*/ 2210729 w 3270095"/>
              <a:gd name="connsiteY25" fmla="*/ 258337 h 2488581"/>
              <a:gd name="connsiteX26" fmla="*/ 2138246 w 3270095"/>
              <a:gd name="connsiteY26" fmla="*/ 280639 h 2488581"/>
              <a:gd name="connsiteX27" fmla="*/ 2102005 w 3270095"/>
              <a:gd name="connsiteY27" fmla="*/ 289003 h 2488581"/>
              <a:gd name="connsiteX28" fmla="*/ 2040673 w 3270095"/>
              <a:gd name="connsiteY28" fmla="*/ 283427 h 2488581"/>
              <a:gd name="connsiteX29" fmla="*/ 1979341 w 3270095"/>
              <a:gd name="connsiteY29" fmla="*/ 261125 h 2488581"/>
              <a:gd name="connsiteX30" fmla="*/ 1870617 w 3270095"/>
              <a:gd name="connsiteY30" fmla="*/ 261125 h 2488581"/>
              <a:gd name="connsiteX31" fmla="*/ 1814861 w 3270095"/>
              <a:gd name="connsiteY31" fmla="*/ 230459 h 2488581"/>
              <a:gd name="connsiteX32" fmla="*/ 1778620 w 3270095"/>
              <a:gd name="connsiteY32" fmla="*/ 227671 h 2488581"/>
              <a:gd name="connsiteX33" fmla="*/ 1717288 w 3270095"/>
              <a:gd name="connsiteY33" fmla="*/ 194217 h 2488581"/>
              <a:gd name="connsiteX34" fmla="*/ 1681046 w 3270095"/>
              <a:gd name="connsiteY34" fmla="*/ 160764 h 2488581"/>
              <a:gd name="connsiteX35" fmla="*/ 1625290 w 3270095"/>
              <a:gd name="connsiteY35" fmla="*/ 121734 h 2488581"/>
              <a:gd name="connsiteX36" fmla="*/ 1580685 w 3270095"/>
              <a:gd name="connsiteY36" fmla="*/ 77129 h 2488581"/>
              <a:gd name="connsiteX37" fmla="*/ 1533293 w 3270095"/>
              <a:gd name="connsiteY37" fmla="*/ 35312 h 2488581"/>
              <a:gd name="connsiteX38" fmla="*/ 1405054 w 3270095"/>
              <a:gd name="connsiteY38" fmla="*/ 43676 h 2488581"/>
              <a:gd name="connsiteX39" fmla="*/ 1352085 w 3270095"/>
              <a:gd name="connsiteY39" fmla="*/ 32525 h 2488581"/>
              <a:gd name="connsiteX40" fmla="*/ 1313056 w 3270095"/>
              <a:gd name="connsiteY40" fmla="*/ 7434 h 2488581"/>
              <a:gd name="connsiteX41" fmla="*/ 1257300 w 3270095"/>
              <a:gd name="connsiteY41" fmla="*/ 1859 h 2488581"/>
              <a:gd name="connsiteX42" fmla="*/ 1201544 w 3270095"/>
              <a:gd name="connsiteY42" fmla="*/ 18585 h 2488581"/>
              <a:gd name="connsiteX43" fmla="*/ 1137424 w 3270095"/>
              <a:gd name="connsiteY43" fmla="*/ 46464 h 2488581"/>
              <a:gd name="connsiteX44" fmla="*/ 1078880 w 3270095"/>
              <a:gd name="connsiteY44" fmla="*/ 68766 h 2488581"/>
              <a:gd name="connsiteX45" fmla="*/ 1039851 w 3270095"/>
              <a:gd name="connsiteY45" fmla="*/ 105007 h 2488581"/>
              <a:gd name="connsiteX46" fmla="*/ 1006398 w 3270095"/>
              <a:gd name="connsiteY46" fmla="*/ 135673 h 2488581"/>
              <a:gd name="connsiteX47" fmla="*/ 970156 w 3270095"/>
              <a:gd name="connsiteY47" fmla="*/ 152400 h 2488581"/>
              <a:gd name="connsiteX48" fmla="*/ 933915 w 3270095"/>
              <a:gd name="connsiteY48" fmla="*/ 166339 h 2488581"/>
              <a:gd name="connsiteX49" fmla="*/ 880946 w 3270095"/>
              <a:gd name="connsiteY49" fmla="*/ 205368 h 2488581"/>
              <a:gd name="connsiteX50" fmla="*/ 853068 w 3270095"/>
              <a:gd name="connsiteY50" fmla="*/ 222095 h 2488581"/>
              <a:gd name="connsiteX51" fmla="*/ 833554 w 3270095"/>
              <a:gd name="connsiteY51" fmla="*/ 263912 h 2488581"/>
              <a:gd name="connsiteX52" fmla="*/ 811251 w 3270095"/>
              <a:gd name="connsiteY52" fmla="*/ 302942 h 2488581"/>
              <a:gd name="connsiteX53" fmla="*/ 814039 w 3270095"/>
              <a:gd name="connsiteY53" fmla="*/ 339183 h 2488581"/>
              <a:gd name="connsiteX54" fmla="*/ 822402 w 3270095"/>
              <a:gd name="connsiteY54" fmla="*/ 375425 h 2488581"/>
              <a:gd name="connsiteX55" fmla="*/ 777798 w 3270095"/>
              <a:gd name="connsiteY55" fmla="*/ 392151 h 2488581"/>
              <a:gd name="connsiteX56" fmla="*/ 738768 w 3270095"/>
              <a:gd name="connsiteY56" fmla="*/ 431181 h 2488581"/>
              <a:gd name="connsiteX57" fmla="*/ 710890 w 3270095"/>
              <a:gd name="connsiteY57" fmla="*/ 470210 h 2488581"/>
              <a:gd name="connsiteX58" fmla="*/ 663498 w 3270095"/>
              <a:gd name="connsiteY58" fmla="*/ 520390 h 2488581"/>
              <a:gd name="connsiteX59" fmla="*/ 621680 w 3270095"/>
              <a:gd name="connsiteY59" fmla="*/ 564995 h 2488581"/>
              <a:gd name="connsiteX60" fmla="*/ 599378 w 3270095"/>
              <a:gd name="connsiteY60" fmla="*/ 587298 h 2488581"/>
              <a:gd name="connsiteX61" fmla="*/ 565924 w 3270095"/>
              <a:gd name="connsiteY61" fmla="*/ 643054 h 2488581"/>
              <a:gd name="connsiteX62" fmla="*/ 554773 w 3270095"/>
              <a:gd name="connsiteY62" fmla="*/ 662568 h 2488581"/>
              <a:gd name="connsiteX63" fmla="*/ 554773 w 3270095"/>
              <a:gd name="connsiteY63" fmla="*/ 693234 h 2488581"/>
              <a:gd name="connsiteX64" fmla="*/ 585439 w 3270095"/>
              <a:gd name="connsiteY64" fmla="*/ 813110 h 2488581"/>
              <a:gd name="connsiteX65" fmla="*/ 577076 w 3270095"/>
              <a:gd name="connsiteY65" fmla="*/ 866078 h 2488581"/>
              <a:gd name="connsiteX66" fmla="*/ 602166 w 3270095"/>
              <a:gd name="connsiteY66" fmla="*/ 907895 h 2488581"/>
              <a:gd name="connsiteX67" fmla="*/ 624468 w 3270095"/>
              <a:gd name="connsiteY67" fmla="*/ 999893 h 2488581"/>
              <a:gd name="connsiteX68" fmla="*/ 624468 w 3270095"/>
              <a:gd name="connsiteY68" fmla="*/ 1072376 h 2488581"/>
              <a:gd name="connsiteX69" fmla="*/ 607741 w 3270095"/>
              <a:gd name="connsiteY69" fmla="*/ 1133707 h 2488581"/>
              <a:gd name="connsiteX70" fmla="*/ 602166 w 3270095"/>
              <a:gd name="connsiteY70" fmla="*/ 1189464 h 2488581"/>
              <a:gd name="connsiteX71" fmla="*/ 607741 w 3270095"/>
              <a:gd name="connsiteY71" fmla="*/ 1225705 h 2488581"/>
              <a:gd name="connsiteX72" fmla="*/ 618893 w 3270095"/>
              <a:gd name="connsiteY72" fmla="*/ 1320490 h 2488581"/>
              <a:gd name="connsiteX73" fmla="*/ 616105 w 3270095"/>
              <a:gd name="connsiteY73" fmla="*/ 1387398 h 2488581"/>
              <a:gd name="connsiteX74" fmla="*/ 588227 w 3270095"/>
              <a:gd name="connsiteY74" fmla="*/ 1454305 h 2488581"/>
              <a:gd name="connsiteX75" fmla="*/ 549198 w 3270095"/>
              <a:gd name="connsiteY75" fmla="*/ 1501698 h 2488581"/>
              <a:gd name="connsiteX76" fmla="*/ 515744 w 3270095"/>
              <a:gd name="connsiteY76" fmla="*/ 1535151 h 2488581"/>
              <a:gd name="connsiteX77" fmla="*/ 487866 w 3270095"/>
              <a:gd name="connsiteY77" fmla="*/ 1568605 h 2488581"/>
              <a:gd name="connsiteX78" fmla="*/ 496229 w 3270095"/>
              <a:gd name="connsiteY78" fmla="*/ 1607634 h 2488581"/>
              <a:gd name="connsiteX79" fmla="*/ 457200 w 3270095"/>
              <a:gd name="connsiteY79" fmla="*/ 1674542 h 2488581"/>
              <a:gd name="connsiteX80" fmla="*/ 457200 w 3270095"/>
              <a:gd name="connsiteY80" fmla="*/ 1707995 h 2488581"/>
              <a:gd name="connsiteX81" fmla="*/ 454412 w 3270095"/>
              <a:gd name="connsiteY81" fmla="*/ 1760964 h 2488581"/>
              <a:gd name="connsiteX82" fmla="*/ 432110 w 3270095"/>
              <a:gd name="connsiteY82" fmla="*/ 1827871 h 2488581"/>
              <a:gd name="connsiteX83" fmla="*/ 404232 w 3270095"/>
              <a:gd name="connsiteY83" fmla="*/ 1869688 h 2488581"/>
              <a:gd name="connsiteX84" fmla="*/ 370778 w 3270095"/>
              <a:gd name="connsiteY84" fmla="*/ 1900354 h 2488581"/>
              <a:gd name="connsiteX85" fmla="*/ 317810 w 3270095"/>
              <a:gd name="connsiteY85" fmla="*/ 1942171 h 2488581"/>
              <a:gd name="connsiteX86" fmla="*/ 287144 w 3270095"/>
              <a:gd name="connsiteY86" fmla="*/ 1961685 h 2488581"/>
              <a:gd name="connsiteX87" fmla="*/ 264841 w 3270095"/>
              <a:gd name="connsiteY87" fmla="*/ 2023017 h 2488581"/>
              <a:gd name="connsiteX88" fmla="*/ 239751 w 3270095"/>
              <a:gd name="connsiteY88" fmla="*/ 2070410 h 2488581"/>
              <a:gd name="connsiteX89" fmla="*/ 217449 w 3270095"/>
              <a:gd name="connsiteY89" fmla="*/ 2128954 h 2488581"/>
              <a:gd name="connsiteX90" fmla="*/ 197934 w 3270095"/>
              <a:gd name="connsiteY90" fmla="*/ 2151256 h 2488581"/>
              <a:gd name="connsiteX91" fmla="*/ 153329 w 3270095"/>
              <a:gd name="connsiteY91" fmla="*/ 2195861 h 2488581"/>
              <a:gd name="connsiteX92" fmla="*/ 122663 w 3270095"/>
              <a:gd name="connsiteY92" fmla="*/ 2220951 h 2488581"/>
              <a:gd name="connsiteX93" fmla="*/ 114300 w 3270095"/>
              <a:gd name="connsiteY93" fmla="*/ 2254405 h 2488581"/>
              <a:gd name="connsiteX94" fmla="*/ 111512 w 3270095"/>
              <a:gd name="connsiteY94" fmla="*/ 2312949 h 2488581"/>
              <a:gd name="connsiteX95" fmla="*/ 94785 w 3270095"/>
              <a:gd name="connsiteY95" fmla="*/ 2377068 h 2488581"/>
              <a:gd name="connsiteX96" fmla="*/ 44605 w 3270095"/>
              <a:gd name="connsiteY96" fmla="*/ 2463490 h 2488581"/>
              <a:gd name="connsiteX97" fmla="*/ 0 w 3270095"/>
              <a:gd name="connsiteY97" fmla="*/ 2488581 h 2488581"/>
              <a:gd name="connsiteX0" fmla="*/ 3267307 w 3270095"/>
              <a:gd name="connsiteY0" fmla="*/ 748990 h 2488581"/>
              <a:gd name="connsiteX1" fmla="*/ 3258944 w 3270095"/>
              <a:gd name="connsiteY1" fmla="*/ 687659 h 2488581"/>
              <a:gd name="connsiteX2" fmla="*/ 3239429 w 3270095"/>
              <a:gd name="connsiteY2" fmla="*/ 623539 h 2488581"/>
              <a:gd name="connsiteX3" fmla="*/ 3223554 w 3270095"/>
              <a:gd name="connsiteY3" fmla="*/ 574085 h 2488581"/>
              <a:gd name="connsiteX4" fmla="*/ 3223554 w 3270095"/>
              <a:gd name="connsiteY4" fmla="*/ 571145 h 2488581"/>
              <a:gd name="connsiteX5" fmla="*/ 3189249 w 3270095"/>
              <a:gd name="connsiteY5" fmla="*/ 534329 h 2488581"/>
              <a:gd name="connsiteX6" fmla="*/ 3133493 w 3270095"/>
              <a:gd name="connsiteY6" fmla="*/ 500876 h 2488581"/>
              <a:gd name="connsiteX7" fmla="*/ 3077737 w 3270095"/>
              <a:gd name="connsiteY7" fmla="*/ 464634 h 2488581"/>
              <a:gd name="connsiteX8" fmla="*/ 3055434 w 3270095"/>
              <a:gd name="connsiteY8" fmla="*/ 442332 h 2488581"/>
              <a:gd name="connsiteX9" fmla="*/ 3002466 w 3270095"/>
              <a:gd name="connsiteY9" fmla="*/ 464634 h 2488581"/>
              <a:gd name="connsiteX10" fmla="*/ 2974588 w 3270095"/>
              <a:gd name="connsiteY10" fmla="*/ 478573 h 2488581"/>
              <a:gd name="connsiteX11" fmla="*/ 2938346 w 3270095"/>
              <a:gd name="connsiteY11" fmla="*/ 447907 h 2488581"/>
              <a:gd name="connsiteX12" fmla="*/ 2882590 w 3270095"/>
              <a:gd name="connsiteY12" fmla="*/ 442332 h 2488581"/>
              <a:gd name="connsiteX13" fmla="*/ 2832410 w 3270095"/>
              <a:gd name="connsiteY13" fmla="*/ 439544 h 2488581"/>
              <a:gd name="connsiteX14" fmla="*/ 2801744 w 3270095"/>
              <a:gd name="connsiteY14" fmla="*/ 414454 h 2488581"/>
              <a:gd name="connsiteX15" fmla="*/ 2737624 w 3270095"/>
              <a:gd name="connsiteY15" fmla="*/ 372637 h 2488581"/>
              <a:gd name="connsiteX16" fmla="*/ 2687444 w 3270095"/>
              <a:gd name="connsiteY16" fmla="*/ 341971 h 2488581"/>
              <a:gd name="connsiteX17" fmla="*/ 2631688 w 3270095"/>
              <a:gd name="connsiteY17" fmla="*/ 316881 h 2488581"/>
              <a:gd name="connsiteX18" fmla="*/ 2556417 w 3270095"/>
              <a:gd name="connsiteY18" fmla="*/ 277851 h 2488581"/>
              <a:gd name="connsiteX19" fmla="*/ 2520176 w 3270095"/>
              <a:gd name="connsiteY19" fmla="*/ 266700 h 2488581"/>
              <a:gd name="connsiteX20" fmla="*/ 2436541 w 3270095"/>
              <a:gd name="connsiteY20" fmla="*/ 255549 h 2488581"/>
              <a:gd name="connsiteX21" fmla="*/ 2369634 w 3270095"/>
              <a:gd name="connsiteY21" fmla="*/ 286215 h 2488581"/>
              <a:gd name="connsiteX22" fmla="*/ 2316666 w 3270095"/>
              <a:gd name="connsiteY22" fmla="*/ 280639 h 2488581"/>
              <a:gd name="connsiteX23" fmla="*/ 2280424 w 3270095"/>
              <a:gd name="connsiteY23" fmla="*/ 258337 h 2488581"/>
              <a:gd name="connsiteX24" fmla="*/ 2210729 w 3270095"/>
              <a:gd name="connsiteY24" fmla="*/ 258337 h 2488581"/>
              <a:gd name="connsiteX25" fmla="*/ 2138246 w 3270095"/>
              <a:gd name="connsiteY25" fmla="*/ 280639 h 2488581"/>
              <a:gd name="connsiteX26" fmla="*/ 2102005 w 3270095"/>
              <a:gd name="connsiteY26" fmla="*/ 289003 h 2488581"/>
              <a:gd name="connsiteX27" fmla="*/ 2040673 w 3270095"/>
              <a:gd name="connsiteY27" fmla="*/ 283427 h 2488581"/>
              <a:gd name="connsiteX28" fmla="*/ 1979341 w 3270095"/>
              <a:gd name="connsiteY28" fmla="*/ 261125 h 2488581"/>
              <a:gd name="connsiteX29" fmla="*/ 1870617 w 3270095"/>
              <a:gd name="connsiteY29" fmla="*/ 261125 h 2488581"/>
              <a:gd name="connsiteX30" fmla="*/ 1814861 w 3270095"/>
              <a:gd name="connsiteY30" fmla="*/ 230459 h 2488581"/>
              <a:gd name="connsiteX31" fmla="*/ 1778620 w 3270095"/>
              <a:gd name="connsiteY31" fmla="*/ 227671 h 2488581"/>
              <a:gd name="connsiteX32" fmla="*/ 1717288 w 3270095"/>
              <a:gd name="connsiteY32" fmla="*/ 194217 h 2488581"/>
              <a:gd name="connsiteX33" fmla="*/ 1681046 w 3270095"/>
              <a:gd name="connsiteY33" fmla="*/ 160764 h 2488581"/>
              <a:gd name="connsiteX34" fmla="*/ 1625290 w 3270095"/>
              <a:gd name="connsiteY34" fmla="*/ 121734 h 2488581"/>
              <a:gd name="connsiteX35" fmla="*/ 1580685 w 3270095"/>
              <a:gd name="connsiteY35" fmla="*/ 77129 h 2488581"/>
              <a:gd name="connsiteX36" fmla="*/ 1533293 w 3270095"/>
              <a:gd name="connsiteY36" fmla="*/ 35312 h 2488581"/>
              <a:gd name="connsiteX37" fmla="*/ 1405054 w 3270095"/>
              <a:gd name="connsiteY37" fmla="*/ 43676 h 2488581"/>
              <a:gd name="connsiteX38" fmla="*/ 1352085 w 3270095"/>
              <a:gd name="connsiteY38" fmla="*/ 32525 h 2488581"/>
              <a:gd name="connsiteX39" fmla="*/ 1313056 w 3270095"/>
              <a:gd name="connsiteY39" fmla="*/ 7434 h 2488581"/>
              <a:gd name="connsiteX40" fmla="*/ 1257300 w 3270095"/>
              <a:gd name="connsiteY40" fmla="*/ 1859 h 2488581"/>
              <a:gd name="connsiteX41" fmla="*/ 1201544 w 3270095"/>
              <a:gd name="connsiteY41" fmla="*/ 18585 h 2488581"/>
              <a:gd name="connsiteX42" fmla="*/ 1137424 w 3270095"/>
              <a:gd name="connsiteY42" fmla="*/ 46464 h 2488581"/>
              <a:gd name="connsiteX43" fmla="*/ 1078880 w 3270095"/>
              <a:gd name="connsiteY43" fmla="*/ 68766 h 2488581"/>
              <a:gd name="connsiteX44" fmla="*/ 1039851 w 3270095"/>
              <a:gd name="connsiteY44" fmla="*/ 105007 h 2488581"/>
              <a:gd name="connsiteX45" fmla="*/ 1006398 w 3270095"/>
              <a:gd name="connsiteY45" fmla="*/ 135673 h 2488581"/>
              <a:gd name="connsiteX46" fmla="*/ 970156 w 3270095"/>
              <a:gd name="connsiteY46" fmla="*/ 152400 h 2488581"/>
              <a:gd name="connsiteX47" fmla="*/ 933915 w 3270095"/>
              <a:gd name="connsiteY47" fmla="*/ 166339 h 2488581"/>
              <a:gd name="connsiteX48" fmla="*/ 880946 w 3270095"/>
              <a:gd name="connsiteY48" fmla="*/ 205368 h 2488581"/>
              <a:gd name="connsiteX49" fmla="*/ 853068 w 3270095"/>
              <a:gd name="connsiteY49" fmla="*/ 222095 h 2488581"/>
              <a:gd name="connsiteX50" fmla="*/ 833554 w 3270095"/>
              <a:gd name="connsiteY50" fmla="*/ 263912 h 2488581"/>
              <a:gd name="connsiteX51" fmla="*/ 811251 w 3270095"/>
              <a:gd name="connsiteY51" fmla="*/ 302942 h 2488581"/>
              <a:gd name="connsiteX52" fmla="*/ 814039 w 3270095"/>
              <a:gd name="connsiteY52" fmla="*/ 339183 h 2488581"/>
              <a:gd name="connsiteX53" fmla="*/ 822402 w 3270095"/>
              <a:gd name="connsiteY53" fmla="*/ 375425 h 2488581"/>
              <a:gd name="connsiteX54" fmla="*/ 777798 w 3270095"/>
              <a:gd name="connsiteY54" fmla="*/ 392151 h 2488581"/>
              <a:gd name="connsiteX55" fmla="*/ 738768 w 3270095"/>
              <a:gd name="connsiteY55" fmla="*/ 431181 h 2488581"/>
              <a:gd name="connsiteX56" fmla="*/ 710890 w 3270095"/>
              <a:gd name="connsiteY56" fmla="*/ 470210 h 2488581"/>
              <a:gd name="connsiteX57" fmla="*/ 663498 w 3270095"/>
              <a:gd name="connsiteY57" fmla="*/ 520390 h 2488581"/>
              <a:gd name="connsiteX58" fmla="*/ 621680 w 3270095"/>
              <a:gd name="connsiteY58" fmla="*/ 564995 h 2488581"/>
              <a:gd name="connsiteX59" fmla="*/ 599378 w 3270095"/>
              <a:gd name="connsiteY59" fmla="*/ 587298 h 2488581"/>
              <a:gd name="connsiteX60" fmla="*/ 565924 w 3270095"/>
              <a:gd name="connsiteY60" fmla="*/ 643054 h 2488581"/>
              <a:gd name="connsiteX61" fmla="*/ 554773 w 3270095"/>
              <a:gd name="connsiteY61" fmla="*/ 662568 h 2488581"/>
              <a:gd name="connsiteX62" fmla="*/ 554773 w 3270095"/>
              <a:gd name="connsiteY62" fmla="*/ 693234 h 2488581"/>
              <a:gd name="connsiteX63" fmla="*/ 585439 w 3270095"/>
              <a:gd name="connsiteY63" fmla="*/ 813110 h 2488581"/>
              <a:gd name="connsiteX64" fmla="*/ 577076 w 3270095"/>
              <a:gd name="connsiteY64" fmla="*/ 866078 h 2488581"/>
              <a:gd name="connsiteX65" fmla="*/ 602166 w 3270095"/>
              <a:gd name="connsiteY65" fmla="*/ 907895 h 2488581"/>
              <a:gd name="connsiteX66" fmla="*/ 624468 w 3270095"/>
              <a:gd name="connsiteY66" fmla="*/ 999893 h 2488581"/>
              <a:gd name="connsiteX67" fmla="*/ 624468 w 3270095"/>
              <a:gd name="connsiteY67" fmla="*/ 1072376 h 2488581"/>
              <a:gd name="connsiteX68" fmla="*/ 607741 w 3270095"/>
              <a:gd name="connsiteY68" fmla="*/ 1133707 h 2488581"/>
              <a:gd name="connsiteX69" fmla="*/ 602166 w 3270095"/>
              <a:gd name="connsiteY69" fmla="*/ 1189464 h 2488581"/>
              <a:gd name="connsiteX70" fmla="*/ 607741 w 3270095"/>
              <a:gd name="connsiteY70" fmla="*/ 1225705 h 2488581"/>
              <a:gd name="connsiteX71" fmla="*/ 618893 w 3270095"/>
              <a:gd name="connsiteY71" fmla="*/ 1320490 h 2488581"/>
              <a:gd name="connsiteX72" fmla="*/ 616105 w 3270095"/>
              <a:gd name="connsiteY72" fmla="*/ 1387398 h 2488581"/>
              <a:gd name="connsiteX73" fmla="*/ 588227 w 3270095"/>
              <a:gd name="connsiteY73" fmla="*/ 1454305 h 2488581"/>
              <a:gd name="connsiteX74" fmla="*/ 549198 w 3270095"/>
              <a:gd name="connsiteY74" fmla="*/ 1501698 h 2488581"/>
              <a:gd name="connsiteX75" fmla="*/ 515744 w 3270095"/>
              <a:gd name="connsiteY75" fmla="*/ 1535151 h 2488581"/>
              <a:gd name="connsiteX76" fmla="*/ 487866 w 3270095"/>
              <a:gd name="connsiteY76" fmla="*/ 1568605 h 2488581"/>
              <a:gd name="connsiteX77" fmla="*/ 496229 w 3270095"/>
              <a:gd name="connsiteY77" fmla="*/ 1607634 h 2488581"/>
              <a:gd name="connsiteX78" fmla="*/ 457200 w 3270095"/>
              <a:gd name="connsiteY78" fmla="*/ 1674542 h 2488581"/>
              <a:gd name="connsiteX79" fmla="*/ 457200 w 3270095"/>
              <a:gd name="connsiteY79" fmla="*/ 1707995 h 2488581"/>
              <a:gd name="connsiteX80" fmla="*/ 454412 w 3270095"/>
              <a:gd name="connsiteY80" fmla="*/ 1760964 h 2488581"/>
              <a:gd name="connsiteX81" fmla="*/ 432110 w 3270095"/>
              <a:gd name="connsiteY81" fmla="*/ 1827871 h 2488581"/>
              <a:gd name="connsiteX82" fmla="*/ 404232 w 3270095"/>
              <a:gd name="connsiteY82" fmla="*/ 1869688 h 2488581"/>
              <a:gd name="connsiteX83" fmla="*/ 370778 w 3270095"/>
              <a:gd name="connsiteY83" fmla="*/ 1900354 h 2488581"/>
              <a:gd name="connsiteX84" fmla="*/ 317810 w 3270095"/>
              <a:gd name="connsiteY84" fmla="*/ 1942171 h 2488581"/>
              <a:gd name="connsiteX85" fmla="*/ 287144 w 3270095"/>
              <a:gd name="connsiteY85" fmla="*/ 1961685 h 2488581"/>
              <a:gd name="connsiteX86" fmla="*/ 264841 w 3270095"/>
              <a:gd name="connsiteY86" fmla="*/ 2023017 h 2488581"/>
              <a:gd name="connsiteX87" fmla="*/ 239751 w 3270095"/>
              <a:gd name="connsiteY87" fmla="*/ 2070410 h 2488581"/>
              <a:gd name="connsiteX88" fmla="*/ 217449 w 3270095"/>
              <a:gd name="connsiteY88" fmla="*/ 2128954 h 2488581"/>
              <a:gd name="connsiteX89" fmla="*/ 197934 w 3270095"/>
              <a:gd name="connsiteY89" fmla="*/ 2151256 h 2488581"/>
              <a:gd name="connsiteX90" fmla="*/ 153329 w 3270095"/>
              <a:gd name="connsiteY90" fmla="*/ 2195861 h 2488581"/>
              <a:gd name="connsiteX91" fmla="*/ 122663 w 3270095"/>
              <a:gd name="connsiteY91" fmla="*/ 2220951 h 2488581"/>
              <a:gd name="connsiteX92" fmla="*/ 114300 w 3270095"/>
              <a:gd name="connsiteY92" fmla="*/ 2254405 h 2488581"/>
              <a:gd name="connsiteX93" fmla="*/ 111512 w 3270095"/>
              <a:gd name="connsiteY93" fmla="*/ 2312949 h 2488581"/>
              <a:gd name="connsiteX94" fmla="*/ 94785 w 3270095"/>
              <a:gd name="connsiteY94" fmla="*/ 2377068 h 2488581"/>
              <a:gd name="connsiteX95" fmla="*/ 44605 w 3270095"/>
              <a:gd name="connsiteY95" fmla="*/ 2463490 h 2488581"/>
              <a:gd name="connsiteX96" fmla="*/ 0 w 3270095"/>
              <a:gd name="connsiteY96" fmla="*/ 2488581 h 2488581"/>
              <a:gd name="connsiteX0" fmla="*/ 3258944 w 3258944"/>
              <a:gd name="connsiteY0" fmla="*/ 687659 h 2488581"/>
              <a:gd name="connsiteX1" fmla="*/ 3239429 w 3258944"/>
              <a:gd name="connsiteY1" fmla="*/ 623539 h 2488581"/>
              <a:gd name="connsiteX2" fmla="*/ 3223554 w 3258944"/>
              <a:gd name="connsiteY2" fmla="*/ 574085 h 2488581"/>
              <a:gd name="connsiteX3" fmla="*/ 3223554 w 3258944"/>
              <a:gd name="connsiteY3" fmla="*/ 571145 h 2488581"/>
              <a:gd name="connsiteX4" fmla="*/ 3189249 w 3258944"/>
              <a:gd name="connsiteY4" fmla="*/ 534329 h 2488581"/>
              <a:gd name="connsiteX5" fmla="*/ 3133493 w 3258944"/>
              <a:gd name="connsiteY5" fmla="*/ 500876 h 2488581"/>
              <a:gd name="connsiteX6" fmla="*/ 3077737 w 3258944"/>
              <a:gd name="connsiteY6" fmla="*/ 464634 h 2488581"/>
              <a:gd name="connsiteX7" fmla="*/ 3055434 w 3258944"/>
              <a:gd name="connsiteY7" fmla="*/ 442332 h 2488581"/>
              <a:gd name="connsiteX8" fmla="*/ 3002466 w 3258944"/>
              <a:gd name="connsiteY8" fmla="*/ 464634 h 2488581"/>
              <a:gd name="connsiteX9" fmla="*/ 2974588 w 3258944"/>
              <a:gd name="connsiteY9" fmla="*/ 478573 h 2488581"/>
              <a:gd name="connsiteX10" fmla="*/ 2938346 w 3258944"/>
              <a:gd name="connsiteY10" fmla="*/ 447907 h 2488581"/>
              <a:gd name="connsiteX11" fmla="*/ 2882590 w 3258944"/>
              <a:gd name="connsiteY11" fmla="*/ 442332 h 2488581"/>
              <a:gd name="connsiteX12" fmla="*/ 2832410 w 3258944"/>
              <a:gd name="connsiteY12" fmla="*/ 439544 h 2488581"/>
              <a:gd name="connsiteX13" fmla="*/ 2801744 w 3258944"/>
              <a:gd name="connsiteY13" fmla="*/ 414454 h 2488581"/>
              <a:gd name="connsiteX14" fmla="*/ 2737624 w 3258944"/>
              <a:gd name="connsiteY14" fmla="*/ 372637 h 2488581"/>
              <a:gd name="connsiteX15" fmla="*/ 2687444 w 3258944"/>
              <a:gd name="connsiteY15" fmla="*/ 341971 h 2488581"/>
              <a:gd name="connsiteX16" fmla="*/ 2631688 w 3258944"/>
              <a:gd name="connsiteY16" fmla="*/ 316881 h 2488581"/>
              <a:gd name="connsiteX17" fmla="*/ 2556417 w 3258944"/>
              <a:gd name="connsiteY17" fmla="*/ 277851 h 2488581"/>
              <a:gd name="connsiteX18" fmla="*/ 2520176 w 3258944"/>
              <a:gd name="connsiteY18" fmla="*/ 266700 h 2488581"/>
              <a:gd name="connsiteX19" fmla="*/ 2436541 w 3258944"/>
              <a:gd name="connsiteY19" fmla="*/ 255549 h 2488581"/>
              <a:gd name="connsiteX20" fmla="*/ 2369634 w 3258944"/>
              <a:gd name="connsiteY20" fmla="*/ 286215 h 2488581"/>
              <a:gd name="connsiteX21" fmla="*/ 2316666 w 3258944"/>
              <a:gd name="connsiteY21" fmla="*/ 280639 h 2488581"/>
              <a:gd name="connsiteX22" fmla="*/ 2280424 w 3258944"/>
              <a:gd name="connsiteY22" fmla="*/ 258337 h 2488581"/>
              <a:gd name="connsiteX23" fmla="*/ 2210729 w 3258944"/>
              <a:gd name="connsiteY23" fmla="*/ 258337 h 2488581"/>
              <a:gd name="connsiteX24" fmla="*/ 2138246 w 3258944"/>
              <a:gd name="connsiteY24" fmla="*/ 280639 h 2488581"/>
              <a:gd name="connsiteX25" fmla="*/ 2102005 w 3258944"/>
              <a:gd name="connsiteY25" fmla="*/ 289003 h 2488581"/>
              <a:gd name="connsiteX26" fmla="*/ 2040673 w 3258944"/>
              <a:gd name="connsiteY26" fmla="*/ 283427 h 2488581"/>
              <a:gd name="connsiteX27" fmla="*/ 1979341 w 3258944"/>
              <a:gd name="connsiteY27" fmla="*/ 261125 h 2488581"/>
              <a:gd name="connsiteX28" fmla="*/ 1870617 w 3258944"/>
              <a:gd name="connsiteY28" fmla="*/ 261125 h 2488581"/>
              <a:gd name="connsiteX29" fmla="*/ 1814861 w 3258944"/>
              <a:gd name="connsiteY29" fmla="*/ 230459 h 2488581"/>
              <a:gd name="connsiteX30" fmla="*/ 1778620 w 3258944"/>
              <a:gd name="connsiteY30" fmla="*/ 227671 h 2488581"/>
              <a:gd name="connsiteX31" fmla="*/ 1717288 w 3258944"/>
              <a:gd name="connsiteY31" fmla="*/ 194217 h 2488581"/>
              <a:gd name="connsiteX32" fmla="*/ 1681046 w 3258944"/>
              <a:gd name="connsiteY32" fmla="*/ 160764 h 2488581"/>
              <a:gd name="connsiteX33" fmla="*/ 1625290 w 3258944"/>
              <a:gd name="connsiteY33" fmla="*/ 121734 h 2488581"/>
              <a:gd name="connsiteX34" fmla="*/ 1580685 w 3258944"/>
              <a:gd name="connsiteY34" fmla="*/ 77129 h 2488581"/>
              <a:gd name="connsiteX35" fmla="*/ 1533293 w 3258944"/>
              <a:gd name="connsiteY35" fmla="*/ 35312 h 2488581"/>
              <a:gd name="connsiteX36" fmla="*/ 1405054 w 3258944"/>
              <a:gd name="connsiteY36" fmla="*/ 43676 h 2488581"/>
              <a:gd name="connsiteX37" fmla="*/ 1352085 w 3258944"/>
              <a:gd name="connsiteY37" fmla="*/ 32525 h 2488581"/>
              <a:gd name="connsiteX38" fmla="*/ 1313056 w 3258944"/>
              <a:gd name="connsiteY38" fmla="*/ 7434 h 2488581"/>
              <a:gd name="connsiteX39" fmla="*/ 1257300 w 3258944"/>
              <a:gd name="connsiteY39" fmla="*/ 1859 h 2488581"/>
              <a:gd name="connsiteX40" fmla="*/ 1201544 w 3258944"/>
              <a:gd name="connsiteY40" fmla="*/ 18585 h 2488581"/>
              <a:gd name="connsiteX41" fmla="*/ 1137424 w 3258944"/>
              <a:gd name="connsiteY41" fmla="*/ 46464 h 2488581"/>
              <a:gd name="connsiteX42" fmla="*/ 1078880 w 3258944"/>
              <a:gd name="connsiteY42" fmla="*/ 68766 h 2488581"/>
              <a:gd name="connsiteX43" fmla="*/ 1039851 w 3258944"/>
              <a:gd name="connsiteY43" fmla="*/ 105007 h 2488581"/>
              <a:gd name="connsiteX44" fmla="*/ 1006398 w 3258944"/>
              <a:gd name="connsiteY44" fmla="*/ 135673 h 2488581"/>
              <a:gd name="connsiteX45" fmla="*/ 970156 w 3258944"/>
              <a:gd name="connsiteY45" fmla="*/ 152400 h 2488581"/>
              <a:gd name="connsiteX46" fmla="*/ 933915 w 3258944"/>
              <a:gd name="connsiteY46" fmla="*/ 166339 h 2488581"/>
              <a:gd name="connsiteX47" fmla="*/ 880946 w 3258944"/>
              <a:gd name="connsiteY47" fmla="*/ 205368 h 2488581"/>
              <a:gd name="connsiteX48" fmla="*/ 853068 w 3258944"/>
              <a:gd name="connsiteY48" fmla="*/ 222095 h 2488581"/>
              <a:gd name="connsiteX49" fmla="*/ 833554 w 3258944"/>
              <a:gd name="connsiteY49" fmla="*/ 263912 h 2488581"/>
              <a:gd name="connsiteX50" fmla="*/ 811251 w 3258944"/>
              <a:gd name="connsiteY50" fmla="*/ 302942 h 2488581"/>
              <a:gd name="connsiteX51" fmla="*/ 814039 w 3258944"/>
              <a:gd name="connsiteY51" fmla="*/ 339183 h 2488581"/>
              <a:gd name="connsiteX52" fmla="*/ 822402 w 3258944"/>
              <a:gd name="connsiteY52" fmla="*/ 375425 h 2488581"/>
              <a:gd name="connsiteX53" fmla="*/ 777798 w 3258944"/>
              <a:gd name="connsiteY53" fmla="*/ 392151 h 2488581"/>
              <a:gd name="connsiteX54" fmla="*/ 738768 w 3258944"/>
              <a:gd name="connsiteY54" fmla="*/ 431181 h 2488581"/>
              <a:gd name="connsiteX55" fmla="*/ 710890 w 3258944"/>
              <a:gd name="connsiteY55" fmla="*/ 470210 h 2488581"/>
              <a:gd name="connsiteX56" fmla="*/ 663498 w 3258944"/>
              <a:gd name="connsiteY56" fmla="*/ 520390 h 2488581"/>
              <a:gd name="connsiteX57" fmla="*/ 621680 w 3258944"/>
              <a:gd name="connsiteY57" fmla="*/ 564995 h 2488581"/>
              <a:gd name="connsiteX58" fmla="*/ 599378 w 3258944"/>
              <a:gd name="connsiteY58" fmla="*/ 587298 h 2488581"/>
              <a:gd name="connsiteX59" fmla="*/ 565924 w 3258944"/>
              <a:gd name="connsiteY59" fmla="*/ 643054 h 2488581"/>
              <a:gd name="connsiteX60" fmla="*/ 554773 w 3258944"/>
              <a:gd name="connsiteY60" fmla="*/ 662568 h 2488581"/>
              <a:gd name="connsiteX61" fmla="*/ 554773 w 3258944"/>
              <a:gd name="connsiteY61" fmla="*/ 693234 h 2488581"/>
              <a:gd name="connsiteX62" fmla="*/ 585439 w 3258944"/>
              <a:gd name="connsiteY62" fmla="*/ 813110 h 2488581"/>
              <a:gd name="connsiteX63" fmla="*/ 577076 w 3258944"/>
              <a:gd name="connsiteY63" fmla="*/ 866078 h 2488581"/>
              <a:gd name="connsiteX64" fmla="*/ 602166 w 3258944"/>
              <a:gd name="connsiteY64" fmla="*/ 907895 h 2488581"/>
              <a:gd name="connsiteX65" fmla="*/ 624468 w 3258944"/>
              <a:gd name="connsiteY65" fmla="*/ 999893 h 2488581"/>
              <a:gd name="connsiteX66" fmla="*/ 624468 w 3258944"/>
              <a:gd name="connsiteY66" fmla="*/ 1072376 h 2488581"/>
              <a:gd name="connsiteX67" fmla="*/ 607741 w 3258944"/>
              <a:gd name="connsiteY67" fmla="*/ 1133707 h 2488581"/>
              <a:gd name="connsiteX68" fmla="*/ 602166 w 3258944"/>
              <a:gd name="connsiteY68" fmla="*/ 1189464 h 2488581"/>
              <a:gd name="connsiteX69" fmla="*/ 607741 w 3258944"/>
              <a:gd name="connsiteY69" fmla="*/ 1225705 h 2488581"/>
              <a:gd name="connsiteX70" fmla="*/ 618893 w 3258944"/>
              <a:gd name="connsiteY70" fmla="*/ 1320490 h 2488581"/>
              <a:gd name="connsiteX71" fmla="*/ 616105 w 3258944"/>
              <a:gd name="connsiteY71" fmla="*/ 1387398 h 2488581"/>
              <a:gd name="connsiteX72" fmla="*/ 588227 w 3258944"/>
              <a:gd name="connsiteY72" fmla="*/ 1454305 h 2488581"/>
              <a:gd name="connsiteX73" fmla="*/ 549198 w 3258944"/>
              <a:gd name="connsiteY73" fmla="*/ 1501698 h 2488581"/>
              <a:gd name="connsiteX74" fmla="*/ 515744 w 3258944"/>
              <a:gd name="connsiteY74" fmla="*/ 1535151 h 2488581"/>
              <a:gd name="connsiteX75" fmla="*/ 487866 w 3258944"/>
              <a:gd name="connsiteY75" fmla="*/ 1568605 h 2488581"/>
              <a:gd name="connsiteX76" fmla="*/ 496229 w 3258944"/>
              <a:gd name="connsiteY76" fmla="*/ 1607634 h 2488581"/>
              <a:gd name="connsiteX77" fmla="*/ 457200 w 3258944"/>
              <a:gd name="connsiteY77" fmla="*/ 1674542 h 2488581"/>
              <a:gd name="connsiteX78" fmla="*/ 457200 w 3258944"/>
              <a:gd name="connsiteY78" fmla="*/ 1707995 h 2488581"/>
              <a:gd name="connsiteX79" fmla="*/ 454412 w 3258944"/>
              <a:gd name="connsiteY79" fmla="*/ 1760964 h 2488581"/>
              <a:gd name="connsiteX80" fmla="*/ 432110 w 3258944"/>
              <a:gd name="connsiteY80" fmla="*/ 1827871 h 2488581"/>
              <a:gd name="connsiteX81" fmla="*/ 404232 w 3258944"/>
              <a:gd name="connsiteY81" fmla="*/ 1869688 h 2488581"/>
              <a:gd name="connsiteX82" fmla="*/ 370778 w 3258944"/>
              <a:gd name="connsiteY82" fmla="*/ 1900354 h 2488581"/>
              <a:gd name="connsiteX83" fmla="*/ 317810 w 3258944"/>
              <a:gd name="connsiteY83" fmla="*/ 1942171 h 2488581"/>
              <a:gd name="connsiteX84" fmla="*/ 287144 w 3258944"/>
              <a:gd name="connsiteY84" fmla="*/ 1961685 h 2488581"/>
              <a:gd name="connsiteX85" fmla="*/ 264841 w 3258944"/>
              <a:gd name="connsiteY85" fmla="*/ 2023017 h 2488581"/>
              <a:gd name="connsiteX86" fmla="*/ 239751 w 3258944"/>
              <a:gd name="connsiteY86" fmla="*/ 2070410 h 2488581"/>
              <a:gd name="connsiteX87" fmla="*/ 217449 w 3258944"/>
              <a:gd name="connsiteY87" fmla="*/ 2128954 h 2488581"/>
              <a:gd name="connsiteX88" fmla="*/ 197934 w 3258944"/>
              <a:gd name="connsiteY88" fmla="*/ 2151256 h 2488581"/>
              <a:gd name="connsiteX89" fmla="*/ 153329 w 3258944"/>
              <a:gd name="connsiteY89" fmla="*/ 2195861 h 2488581"/>
              <a:gd name="connsiteX90" fmla="*/ 122663 w 3258944"/>
              <a:gd name="connsiteY90" fmla="*/ 2220951 h 2488581"/>
              <a:gd name="connsiteX91" fmla="*/ 114300 w 3258944"/>
              <a:gd name="connsiteY91" fmla="*/ 2254405 h 2488581"/>
              <a:gd name="connsiteX92" fmla="*/ 111512 w 3258944"/>
              <a:gd name="connsiteY92" fmla="*/ 2312949 h 2488581"/>
              <a:gd name="connsiteX93" fmla="*/ 94785 w 3258944"/>
              <a:gd name="connsiteY93" fmla="*/ 2377068 h 2488581"/>
              <a:gd name="connsiteX94" fmla="*/ 44605 w 3258944"/>
              <a:gd name="connsiteY94" fmla="*/ 2463490 h 2488581"/>
              <a:gd name="connsiteX95" fmla="*/ 0 w 3258944"/>
              <a:gd name="connsiteY95" fmla="*/ 2488581 h 2488581"/>
              <a:gd name="connsiteX0" fmla="*/ 3239429 w 3239429"/>
              <a:gd name="connsiteY0" fmla="*/ 623539 h 2488581"/>
              <a:gd name="connsiteX1" fmla="*/ 3223554 w 3239429"/>
              <a:gd name="connsiteY1" fmla="*/ 574085 h 2488581"/>
              <a:gd name="connsiteX2" fmla="*/ 3223554 w 3239429"/>
              <a:gd name="connsiteY2" fmla="*/ 571145 h 2488581"/>
              <a:gd name="connsiteX3" fmla="*/ 3189249 w 3239429"/>
              <a:gd name="connsiteY3" fmla="*/ 534329 h 2488581"/>
              <a:gd name="connsiteX4" fmla="*/ 3133493 w 3239429"/>
              <a:gd name="connsiteY4" fmla="*/ 500876 h 2488581"/>
              <a:gd name="connsiteX5" fmla="*/ 3077737 w 3239429"/>
              <a:gd name="connsiteY5" fmla="*/ 464634 h 2488581"/>
              <a:gd name="connsiteX6" fmla="*/ 3055434 w 3239429"/>
              <a:gd name="connsiteY6" fmla="*/ 442332 h 2488581"/>
              <a:gd name="connsiteX7" fmla="*/ 3002466 w 3239429"/>
              <a:gd name="connsiteY7" fmla="*/ 464634 h 2488581"/>
              <a:gd name="connsiteX8" fmla="*/ 2974588 w 3239429"/>
              <a:gd name="connsiteY8" fmla="*/ 478573 h 2488581"/>
              <a:gd name="connsiteX9" fmla="*/ 2938346 w 3239429"/>
              <a:gd name="connsiteY9" fmla="*/ 447907 h 2488581"/>
              <a:gd name="connsiteX10" fmla="*/ 2882590 w 3239429"/>
              <a:gd name="connsiteY10" fmla="*/ 442332 h 2488581"/>
              <a:gd name="connsiteX11" fmla="*/ 2832410 w 3239429"/>
              <a:gd name="connsiteY11" fmla="*/ 439544 h 2488581"/>
              <a:gd name="connsiteX12" fmla="*/ 2801744 w 3239429"/>
              <a:gd name="connsiteY12" fmla="*/ 414454 h 2488581"/>
              <a:gd name="connsiteX13" fmla="*/ 2737624 w 3239429"/>
              <a:gd name="connsiteY13" fmla="*/ 372637 h 2488581"/>
              <a:gd name="connsiteX14" fmla="*/ 2687444 w 3239429"/>
              <a:gd name="connsiteY14" fmla="*/ 341971 h 2488581"/>
              <a:gd name="connsiteX15" fmla="*/ 2631688 w 3239429"/>
              <a:gd name="connsiteY15" fmla="*/ 316881 h 2488581"/>
              <a:gd name="connsiteX16" fmla="*/ 2556417 w 3239429"/>
              <a:gd name="connsiteY16" fmla="*/ 277851 h 2488581"/>
              <a:gd name="connsiteX17" fmla="*/ 2520176 w 3239429"/>
              <a:gd name="connsiteY17" fmla="*/ 266700 h 2488581"/>
              <a:gd name="connsiteX18" fmla="*/ 2436541 w 3239429"/>
              <a:gd name="connsiteY18" fmla="*/ 255549 h 2488581"/>
              <a:gd name="connsiteX19" fmla="*/ 2369634 w 3239429"/>
              <a:gd name="connsiteY19" fmla="*/ 286215 h 2488581"/>
              <a:gd name="connsiteX20" fmla="*/ 2316666 w 3239429"/>
              <a:gd name="connsiteY20" fmla="*/ 280639 h 2488581"/>
              <a:gd name="connsiteX21" fmla="*/ 2280424 w 3239429"/>
              <a:gd name="connsiteY21" fmla="*/ 258337 h 2488581"/>
              <a:gd name="connsiteX22" fmla="*/ 2210729 w 3239429"/>
              <a:gd name="connsiteY22" fmla="*/ 258337 h 2488581"/>
              <a:gd name="connsiteX23" fmla="*/ 2138246 w 3239429"/>
              <a:gd name="connsiteY23" fmla="*/ 280639 h 2488581"/>
              <a:gd name="connsiteX24" fmla="*/ 2102005 w 3239429"/>
              <a:gd name="connsiteY24" fmla="*/ 289003 h 2488581"/>
              <a:gd name="connsiteX25" fmla="*/ 2040673 w 3239429"/>
              <a:gd name="connsiteY25" fmla="*/ 283427 h 2488581"/>
              <a:gd name="connsiteX26" fmla="*/ 1979341 w 3239429"/>
              <a:gd name="connsiteY26" fmla="*/ 261125 h 2488581"/>
              <a:gd name="connsiteX27" fmla="*/ 1870617 w 3239429"/>
              <a:gd name="connsiteY27" fmla="*/ 261125 h 2488581"/>
              <a:gd name="connsiteX28" fmla="*/ 1814861 w 3239429"/>
              <a:gd name="connsiteY28" fmla="*/ 230459 h 2488581"/>
              <a:gd name="connsiteX29" fmla="*/ 1778620 w 3239429"/>
              <a:gd name="connsiteY29" fmla="*/ 227671 h 2488581"/>
              <a:gd name="connsiteX30" fmla="*/ 1717288 w 3239429"/>
              <a:gd name="connsiteY30" fmla="*/ 194217 h 2488581"/>
              <a:gd name="connsiteX31" fmla="*/ 1681046 w 3239429"/>
              <a:gd name="connsiteY31" fmla="*/ 160764 h 2488581"/>
              <a:gd name="connsiteX32" fmla="*/ 1625290 w 3239429"/>
              <a:gd name="connsiteY32" fmla="*/ 121734 h 2488581"/>
              <a:gd name="connsiteX33" fmla="*/ 1580685 w 3239429"/>
              <a:gd name="connsiteY33" fmla="*/ 77129 h 2488581"/>
              <a:gd name="connsiteX34" fmla="*/ 1533293 w 3239429"/>
              <a:gd name="connsiteY34" fmla="*/ 35312 h 2488581"/>
              <a:gd name="connsiteX35" fmla="*/ 1405054 w 3239429"/>
              <a:gd name="connsiteY35" fmla="*/ 43676 h 2488581"/>
              <a:gd name="connsiteX36" fmla="*/ 1352085 w 3239429"/>
              <a:gd name="connsiteY36" fmla="*/ 32525 h 2488581"/>
              <a:gd name="connsiteX37" fmla="*/ 1313056 w 3239429"/>
              <a:gd name="connsiteY37" fmla="*/ 7434 h 2488581"/>
              <a:gd name="connsiteX38" fmla="*/ 1257300 w 3239429"/>
              <a:gd name="connsiteY38" fmla="*/ 1859 h 2488581"/>
              <a:gd name="connsiteX39" fmla="*/ 1201544 w 3239429"/>
              <a:gd name="connsiteY39" fmla="*/ 18585 h 2488581"/>
              <a:gd name="connsiteX40" fmla="*/ 1137424 w 3239429"/>
              <a:gd name="connsiteY40" fmla="*/ 46464 h 2488581"/>
              <a:gd name="connsiteX41" fmla="*/ 1078880 w 3239429"/>
              <a:gd name="connsiteY41" fmla="*/ 68766 h 2488581"/>
              <a:gd name="connsiteX42" fmla="*/ 1039851 w 3239429"/>
              <a:gd name="connsiteY42" fmla="*/ 105007 h 2488581"/>
              <a:gd name="connsiteX43" fmla="*/ 1006398 w 3239429"/>
              <a:gd name="connsiteY43" fmla="*/ 135673 h 2488581"/>
              <a:gd name="connsiteX44" fmla="*/ 970156 w 3239429"/>
              <a:gd name="connsiteY44" fmla="*/ 152400 h 2488581"/>
              <a:gd name="connsiteX45" fmla="*/ 933915 w 3239429"/>
              <a:gd name="connsiteY45" fmla="*/ 166339 h 2488581"/>
              <a:gd name="connsiteX46" fmla="*/ 880946 w 3239429"/>
              <a:gd name="connsiteY46" fmla="*/ 205368 h 2488581"/>
              <a:gd name="connsiteX47" fmla="*/ 853068 w 3239429"/>
              <a:gd name="connsiteY47" fmla="*/ 222095 h 2488581"/>
              <a:gd name="connsiteX48" fmla="*/ 833554 w 3239429"/>
              <a:gd name="connsiteY48" fmla="*/ 263912 h 2488581"/>
              <a:gd name="connsiteX49" fmla="*/ 811251 w 3239429"/>
              <a:gd name="connsiteY49" fmla="*/ 302942 h 2488581"/>
              <a:gd name="connsiteX50" fmla="*/ 814039 w 3239429"/>
              <a:gd name="connsiteY50" fmla="*/ 339183 h 2488581"/>
              <a:gd name="connsiteX51" fmla="*/ 822402 w 3239429"/>
              <a:gd name="connsiteY51" fmla="*/ 375425 h 2488581"/>
              <a:gd name="connsiteX52" fmla="*/ 777798 w 3239429"/>
              <a:gd name="connsiteY52" fmla="*/ 392151 h 2488581"/>
              <a:gd name="connsiteX53" fmla="*/ 738768 w 3239429"/>
              <a:gd name="connsiteY53" fmla="*/ 431181 h 2488581"/>
              <a:gd name="connsiteX54" fmla="*/ 710890 w 3239429"/>
              <a:gd name="connsiteY54" fmla="*/ 470210 h 2488581"/>
              <a:gd name="connsiteX55" fmla="*/ 663498 w 3239429"/>
              <a:gd name="connsiteY55" fmla="*/ 520390 h 2488581"/>
              <a:gd name="connsiteX56" fmla="*/ 621680 w 3239429"/>
              <a:gd name="connsiteY56" fmla="*/ 564995 h 2488581"/>
              <a:gd name="connsiteX57" fmla="*/ 599378 w 3239429"/>
              <a:gd name="connsiteY57" fmla="*/ 587298 h 2488581"/>
              <a:gd name="connsiteX58" fmla="*/ 565924 w 3239429"/>
              <a:gd name="connsiteY58" fmla="*/ 643054 h 2488581"/>
              <a:gd name="connsiteX59" fmla="*/ 554773 w 3239429"/>
              <a:gd name="connsiteY59" fmla="*/ 662568 h 2488581"/>
              <a:gd name="connsiteX60" fmla="*/ 554773 w 3239429"/>
              <a:gd name="connsiteY60" fmla="*/ 693234 h 2488581"/>
              <a:gd name="connsiteX61" fmla="*/ 585439 w 3239429"/>
              <a:gd name="connsiteY61" fmla="*/ 813110 h 2488581"/>
              <a:gd name="connsiteX62" fmla="*/ 577076 w 3239429"/>
              <a:gd name="connsiteY62" fmla="*/ 866078 h 2488581"/>
              <a:gd name="connsiteX63" fmla="*/ 602166 w 3239429"/>
              <a:gd name="connsiteY63" fmla="*/ 907895 h 2488581"/>
              <a:gd name="connsiteX64" fmla="*/ 624468 w 3239429"/>
              <a:gd name="connsiteY64" fmla="*/ 999893 h 2488581"/>
              <a:gd name="connsiteX65" fmla="*/ 624468 w 3239429"/>
              <a:gd name="connsiteY65" fmla="*/ 1072376 h 2488581"/>
              <a:gd name="connsiteX66" fmla="*/ 607741 w 3239429"/>
              <a:gd name="connsiteY66" fmla="*/ 1133707 h 2488581"/>
              <a:gd name="connsiteX67" fmla="*/ 602166 w 3239429"/>
              <a:gd name="connsiteY67" fmla="*/ 1189464 h 2488581"/>
              <a:gd name="connsiteX68" fmla="*/ 607741 w 3239429"/>
              <a:gd name="connsiteY68" fmla="*/ 1225705 h 2488581"/>
              <a:gd name="connsiteX69" fmla="*/ 618893 w 3239429"/>
              <a:gd name="connsiteY69" fmla="*/ 1320490 h 2488581"/>
              <a:gd name="connsiteX70" fmla="*/ 616105 w 3239429"/>
              <a:gd name="connsiteY70" fmla="*/ 1387398 h 2488581"/>
              <a:gd name="connsiteX71" fmla="*/ 588227 w 3239429"/>
              <a:gd name="connsiteY71" fmla="*/ 1454305 h 2488581"/>
              <a:gd name="connsiteX72" fmla="*/ 549198 w 3239429"/>
              <a:gd name="connsiteY72" fmla="*/ 1501698 h 2488581"/>
              <a:gd name="connsiteX73" fmla="*/ 515744 w 3239429"/>
              <a:gd name="connsiteY73" fmla="*/ 1535151 h 2488581"/>
              <a:gd name="connsiteX74" fmla="*/ 487866 w 3239429"/>
              <a:gd name="connsiteY74" fmla="*/ 1568605 h 2488581"/>
              <a:gd name="connsiteX75" fmla="*/ 496229 w 3239429"/>
              <a:gd name="connsiteY75" fmla="*/ 1607634 h 2488581"/>
              <a:gd name="connsiteX76" fmla="*/ 457200 w 3239429"/>
              <a:gd name="connsiteY76" fmla="*/ 1674542 h 2488581"/>
              <a:gd name="connsiteX77" fmla="*/ 457200 w 3239429"/>
              <a:gd name="connsiteY77" fmla="*/ 1707995 h 2488581"/>
              <a:gd name="connsiteX78" fmla="*/ 454412 w 3239429"/>
              <a:gd name="connsiteY78" fmla="*/ 1760964 h 2488581"/>
              <a:gd name="connsiteX79" fmla="*/ 432110 w 3239429"/>
              <a:gd name="connsiteY79" fmla="*/ 1827871 h 2488581"/>
              <a:gd name="connsiteX80" fmla="*/ 404232 w 3239429"/>
              <a:gd name="connsiteY80" fmla="*/ 1869688 h 2488581"/>
              <a:gd name="connsiteX81" fmla="*/ 370778 w 3239429"/>
              <a:gd name="connsiteY81" fmla="*/ 1900354 h 2488581"/>
              <a:gd name="connsiteX82" fmla="*/ 317810 w 3239429"/>
              <a:gd name="connsiteY82" fmla="*/ 1942171 h 2488581"/>
              <a:gd name="connsiteX83" fmla="*/ 287144 w 3239429"/>
              <a:gd name="connsiteY83" fmla="*/ 1961685 h 2488581"/>
              <a:gd name="connsiteX84" fmla="*/ 264841 w 3239429"/>
              <a:gd name="connsiteY84" fmla="*/ 2023017 h 2488581"/>
              <a:gd name="connsiteX85" fmla="*/ 239751 w 3239429"/>
              <a:gd name="connsiteY85" fmla="*/ 2070410 h 2488581"/>
              <a:gd name="connsiteX86" fmla="*/ 217449 w 3239429"/>
              <a:gd name="connsiteY86" fmla="*/ 2128954 h 2488581"/>
              <a:gd name="connsiteX87" fmla="*/ 197934 w 3239429"/>
              <a:gd name="connsiteY87" fmla="*/ 2151256 h 2488581"/>
              <a:gd name="connsiteX88" fmla="*/ 153329 w 3239429"/>
              <a:gd name="connsiteY88" fmla="*/ 2195861 h 2488581"/>
              <a:gd name="connsiteX89" fmla="*/ 122663 w 3239429"/>
              <a:gd name="connsiteY89" fmla="*/ 2220951 h 2488581"/>
              <a:gd name="connsiteX90" fmla="*/ 114300 w 3239429"/>
              <a:gd name="connsiteY90" fmla="*/ 2254405 h 2488581"/>
              <a:gd name="connsiteX91" fmla="*/ 111512 w 3239429"/>
              <a:gd name="connsiteY91" fmla="*/ 2312949 h 2488581"/>
              <a:gd name="connsiteX92" fmla="*/ 94785 w 3239429"/>
              <a:gd name="connsiteY92" fmla="*/ 2377068 h 2488581"/>
              <a:gd name="connsiteX93" fmla="*/ 44605 w 3239429"/>
              <a:gd name="connsiteY93" fmla="*/ 2463490 h 2488581"/>
              <a:gd name="connsiteX94" fmla="*/ 0 w 3239429"/>
              <a:gd name="connsiteY94" fmla="*/ 2488581 h 2488581"/>
              <a:gd name="connsiteX0" fmla="*/ 3239429 w 3239429"/>
              <a:gd name="connsiteY0" fmla="*/ 623539 h 2488581"/>
              <a:gd name="connsiteX1" fmla="*/ 3223554 w 3239429"/>
              <a:gd name="connsiteY1" fmla="*/ 574085 h 2488581"/>
              <a:gd name="connsiteX2" fmla="*/ 3223554 w 3239429"/>
              <a:gd name="connsiteY2" fmla="*/ 571145 h 2488581"/>
              <a:gd name="connsiteX3" fmla="*/ 3189249 w 3239429"/>
              <a:gd name="connsiteY3" fmla="*/ 534329 h 2488581"/>
              <a:gd name="connsiteX4" fmla="*/ 3133493 w 3239429"/>
              <a:gd name="connsiteY4" fmla="*/ 500876 h 2488581"/>
              <a:gd name="connsiteX5" fmla="*/ 3077737 w 3239429"/>
              <a:gd name="connsiteY5" fmla="*/ 464634 h 2488581"/>
              <a:gd name="connsiteX6" fmla="*/ 3055434 w 3239429"/>
              <a:gd name="connsiteY6" fmla="*/ 442332 h 2488581"/>
              <a:gd name="connsiteX7" fmla="*/ 3002466 w 3239429"/>
              <a:gd name="connsiteY7" fmla="*/ 464634 h 2488581"/>
              <a:gd name="connsiteX8" fmla="*/ 2974588 w 3239429"/>
              <a:gd name="connsiteY8" fmla="*/ 478573 h 2488581"/>
              <a:gd name="connsiteX9" fmla="*/ 2938346 w 3239429"/>
              <a:gd name="connsiteY9" fmla="*/ 447907 h 2488581"/>
              <a:gd name="connsiteX10" fmla="*/ 2882590 w 3239429"/>
              <a:gd name="connsiteY10" fmla="*/ 442332 h 2488581"/>
              <a:gd name="connsiteX11" fmla="*/ 2832410 w 3239429"/>
              <a:gd name="connsiteY11" fmla="*/ 439544 h 2488581"/>
              <a:gd name="connsiteX12" fmla="*/ 2801744 w 3239429"/>
              <a:gd name="connsiteY12" fmla="*/ 414454 h 2488581"/>
              <a:gd name="connsiteX13" fmla="*/ 2737624 w 3239429"/>
              <a:gd name="connsiteY13" fmla="*/ 372637 h 2488581"/>
              <a:gd name="connsiteX14" fmla="*/ 2687444 w 3239429"/>
              <a:gd name="connsiteY14" fmla="*/ 341971 h 2488581"/>
              <a:gd name="connsiteX15" fmla="*/ 2631688 w 3239429"/>
              <a:gd name="connsiteY15" fmla="*/ 316881 h 2488581"/>
              <a:gd name="connsiteX16" fmla="*/ 2556417 w 3239429"/>
              <a:gd name="connsiteY16" fmla="*/ 277851 h 2488581"/>
              <a:gd name="connsiteX17" fmla="*/ 2520176 w 3239429"/>
              <a:gd name="connsiteY17" fmla="*/ 266700 h 2488581"/>
              <a:gd name="connsiteX18" fmla="*/ 2436541 w 3239429"/>
              <a:gd name="connsiteY18" fmla="*/ 255549 h 2488581"/>
              <a:gd name="connsiteX19" fmla="*/ 2369634 w 3239429"/>
              <a:gd name="connsiteY19" fmla="*/ 286215 h 2488581"/>
              <a:gd name="connsiteX20" fmla="*/ 2316666 w 3239429"/>
              <a:gd name="connsiteY20" fmla="*/ 280639 h 2488581"/>
              <a:gd name="connsiteX21" fmla="*/ 2280424 w 3239429"/>
              <a:gd name="connsiteY21" fmla="*/ 258337 h 2488581"/>
              <a:gd name="connsiteX22" fmla="*/ 2210729 w 3239429"/>
              <a:gd name="connsiteY22" fmla="*/ 258337 h 2488581"/>
              <a:gd name="connsiteX23" fmla="*/ 2138246 w 3239429"/>
              <a:gd name="connsiteY23" fmla="*/ 280639 h 2488581"/>
              <a:gd name="connsiteX24" fmla="*/ 2102005 w 3239429"/>
              <a:gd name="connsiteY24" fmla="*/ 289003 h 2488581"/>
              <a:gd name="connsiteX25" fmla="*/ 2040673 w 3239429"/>
              <a:gd name="connsiteY25" fmla="*/ 283427 h 2488581"/>
              <a:gd name="connsiteX26" fmla="*/ 1979341 w 3239429"/>
              <a:gd name="connsiteY26" fmla="*/ 261125 h 2488581"/>
              <a:gd name="connsiteX27" fmla="*/ 1870617 w 3239429"/>
              <a:gd name="connsiteY27" fmla="*/ 261125 h 2488581"/>
              <a:gd name="connsiteX28" fmla="*/ 1814861 w 3239429"/>
              <a:gd name="connsiteY28" fmla="*/ 230459 h 2488581"/>
              <a:gd name="connsiteX29" fmla="*/ 1778620 w 3239429"/>
              <a:gd name="connsiteY29" fmla="*/ 227671 h 2488581"/>
              <a:gd name="connsiteX30" fmla="*/ 1717288 w 3239429"/>
              <a:gd name="connsiteY30" fmla="*/ 194217 h 2488581"/>
              <a:gd name="connsiteX31" fmla="*/ 1681046 w 3239429"/>
              <a:gd name="connsiteY31" fmla="*/ 160764 h 2488581"/>
              <a:gd name="connsiteX32" fmla="*/ 1625290 w 3239429"/>
              <a:gd name="connsiteY32" fmla="*/ 121734 h 2488581"/>
              <a:gd name="connsiteX33" fmla="*/ 1580685 w 3239429"/>
              <a:gd name="connsiteY33" fmla="*/ 77129 h 2488581"/>
              <a:gd name="connsiteX34" fmla="*/ 1533293 w 3239429"/>
              <a:gd name="connsiteY34" fmla="*/ 35312 h 2488581"/>
              <a:gd name="connsiteX35" fmla="*/ 1405054 w 3239429"/>
              <a:gd name="connsiteY35" fmla="*/ 43676 h 2488581"/>
              <a:gd name="connsiteX36" fmla="*/ 1352085 w 3239429"/>
              <a:gd name="connsiteY36" fmla="*/ 32525 h 2488581"/>
              <a:gd name="connsiteX37" fmla="*/ 1313056 w 3239429"/>
              <a:gd name="connsiteY37" fmla="*/ 7434 h 2488581"/>
              <a:gd name="connsiteX38" fmla="*/ 1257300 w 3239429"/>
              <a:gd name="connsiteY38" fmla="*/ 1859 h 2488581"/>
              <a:gd name="connsiteX39" fmla="*/ 1201544 w 3239429"/>
              <a:gd name="connsiteY39" fmla="*/ 18585 h 2488581"/>
              <a:gd name="connsiteX40" fmla="*/ 1137424 w 3239429"/>
              <a:gd name="connsiteY40" fmla="*/ 46464 h 2488581"/>
              <a:gd name="connsiteX41" fmla="*/ 1078880 w 3239429"/>
              <a:gd name="connsiteY41" fmla="*/ 68766 h 2488581"/>
              <a:gd name="connsiteX42" fmla="*/ 1039851 w 3239429"/>
              <a:gd name="connsiteY42" fmla="*/ 105007 h 2488581"/>
              <a:gd name="connsiteX43" fmla="*/ 1006398 w 3239429"/>
              <a:gd name="connsiteY43" fmla="*/ 135673 h 2488581"/>
              <a:gd name="connsiteX44" fmla="*/ 970156 w 3239429"/>
              <a:gd name="connsiteY44" fmla="*/ 152400 h 2488581"/>
              <a:gd name="connsiteX45" fmla="*/ 933915 w 3239429"/>
              <a:gd name="connsiteY45" fmla="*/ 166339 h 2488581"/>
              <a:gd name="connsiteX46" fmla="*/ 880946 w 3239429"/>
              <a:gd name="connsiteY46" fmla="*/ 205368 h 2488581"/>
              <a:gd name="connsiteX47" fmla="*/ 853068 w 3239429"/>
              <a:gd name="connsiteY47" fmla="*/ 222095 h 2488581"/>
              <a:gd name="connsiteX48" fmla="*/ 833554 w 3239429"/>
              <a:gd name="connsiteY48" fmla="*/ 263912 h 2488581"/>
              <a:gd name="connsiteX49" fmla="*/ 811251 w 3239429"/>
              <a:gd name="connsiteY49" fmla="*/ 302942 h 2488581"/>
              <a:gd name="connsiteX50" fmla="*/ 814039 w 3239429"/>
              <a:gd name="connsiteY50" fmla="*/ 339183 h 2488581"/>
              <a:gd name="connsiteX51" fmla="*/ 822402 w 3239429"/>
              <a:gd name="connsiteY51" fmla="*/ 375425 h 2488581"/>
              <a:gd name="connsiteX52" fmla="*/ 777798 w 3239429"/>
              <a:gd name="connsiteY52" fmla="*/ 392151 h 2488581"/>
              <a:gd name="connsiteX53" fmla="*/ 738768 w 3239429"/>
              <a:gd name="connsiteY53" fmla="*/ 431181 h 2488581"/>
              <a:gd name="connsiteX54" fmla="*/ 710890 w 3239429"/>
              <a:gd name="connsiteY54" fmla="*/ 470210 h 2488581"/>
              <a:gd name="connsiteX55" fmla="*/ 663498 w 3239429"/>
              <a:gd name="connsiteY55" fmla="*/ 520390 h 2488581"/>
              <a:gd name="connsiteX56" fmla="*/ 621680 w 3239429"/>
              <a:gd name="connsiteY56" fmla="*/ 564995 h 2488581"/>
              <a:gd name="connsiteX57" fmla="*/ 599378 w 3239429"/>
              <a:gd name="connsiteY57" fmla="*/ 587298 h 2488581"/>
              <a:gd name="connsiteX58" fmla="*/ 565924 w 3239429"/>
              <a:gd name="connsiteY58" fmla="*/ 643054 h 2488581"/>
              <a:gd name="connsiteX59" fmla="*/ 554773 w 3239429"/>
              <a:gd name="connsiteY59" fmla="*/ 662568 h 2488581"/>
              <a:gd name="connsiteX60" fmla="*/ 554773 w 3239429"/>
              <a:gd name="connsiteY60" fmla="*/ 693234 h 2488581"/>
              <a:gd name="connsiteX61" fmla="*/ 585439 w 3239429"/>
              <a:gd name="connsiteY61" fmla="*/ 813110 h 2488581"/>
              <a:gd name="connsiteX62" fmla="*/ 577076 w 3239429"/>
              <a:gd name="connsiteY62" fmla="*/ 866078 h 2488581"/>
              <a:gd name="connsiteX63" fmla="*/ 602166 w 3239429"/>
              <a:gd name="connsiteY63" fmla="*/ 907895 h 2488581"/>
              <a:gd name="connsiteX64" fmla="*/ 624468 w 3239429"/>
              <a:gd name="connsiteY64" fmla="*/ 999893 h 2488581"/>
              <a:gd name="connsiteX65" fmla="*/ 624468 w 3239429"/>
              <a:gd name="connsiteY65" fmla="*/ 1072376 h 2488581"/>
              <a:gd name="connsiteX66" fmla="*/ 607741 w 3239429"/>
              <a:gd name="connsiteY66" fmla="*/ 1133707 h 2488581"/>
              <a:gd name="connsiteX67" fmla="*/ 602166 w 3239429"/>
              <a:gd name="connsiteY67" fmla="*/ 1189464 h 2488581"/>
              <a:gd name="connsiteX68" fmla="*/ 607741 w 3239429"/>
              <a:gd name="connsiteY68" fmla="*/ 1225705 h 2488581"/>
              <a:gd name="connsiteX69" fmla="*/ 618893 w 3239429"/>
              <a:gd name="connsiteY69" fmla="*/ 1320490 h 2488581"/>
              <a:gd name="connsiteX70" fmla="*/ 616105 w 3239429"/>
              <a:gd name="connsiteY70" fmla="*/ 1387398 h 2488581"/>
              <a:gd name="connsiteX71" fmla="*/ 588227 w 3239429"/>
              <a:gd name="connsiteY71" fmla="*/ 1454305 h 2488581"/>
              <a:gd name="connsiteX72" fmla="*/ 549198 w 3239429"/>
              <a:gd name="connsiteY72" fmla="*/ 1501698 h 2488581"/>
              <a:gd name="connsiteX73" fmla="*/ 515744 w 3239429"/>
              <a:gd name="connsiteY73" fmla="*/ 1535151 h 2488581"/>
              <a:gd name="connsiteX74" fmla="*/ 487866 w 3239429"/>
              <a:gd name="connsiteY74" fmla="*/ 1568605 h 2488581"/>
              <a:gd name="connsiteX75" fmla="*/ 496229 w 3239429"/>
              <a:gd name="connsiteY75" fmla="*/ 1607634 h 2488581"/>
              <a:gd name="connsiteX76" fmla="*/ 457200 w 3239429"/>
              <a:gd name="connsiteY76" fmla="*/ 1674542 h 2488581"/>
              <a:gd name="connsiteX77" fmla="*/ 457200 w 3239429"/>
              <a:gd name="connsiteY77" fmla="*/ 1707995 h 2488581"/>
              <a:gd name="connsiteX78" fmla="*/ 454412 w 3239429"/>
              <a:gd name="connsiteY78" fmla="*/ 1760964 h 2488581"/>
              <a:gd name="connsiteX79" fmla="*/ 432110 w 3239429"/>
              <a:gd name="connsiteY79" fmla="*/ 1827871 h 2488581"/>
              <a:gd name="connsiteX80" fmla="*/ 404232 w 3239429"/>
              <a:gd name="connsiteY80" fmla="*/ 1869688 h 2488581"/>
              <a:gd name="connsiteX81" fmla="*/ 370778 w 3239429"/>
              <a:gd name="connsiteY81" fmla="*/ 1900354 h 2488581"/>
              <a:gd name="connsiteX82" fmla="*/ 317810 w 3239429"/>
              <a:gd name="connsiteY82" fmla="*/ 1942171 h 2488581"/>
              <a:gd name="connsiteX83" fmla="*/ 287144 w 3239429"/>
              <a:gd name="connsiteY83" fmla="*/ 1961685 h 2488581"/>
              <a:gd name="connsiteX84" fmla="*/ 264841 w 3239429"/>
              <a:gd name="connsiteY84" fmla="*/ 2023017 h 2488581"/>
              <a:gd name="connsiteX85" fmla="*/ 239751 w 3239429"/>
              <a:gd name="connsiteY85" fmla="*/ 2070410 h 2488581"/>
              <a:gd name="connsiteX86" fmla="*/ 217449 w 3239429"/>
              <a:gd name="connsiteY86" fmla="*/ 2128954 h 2488581"/>
              <a:gd name="connsiteX87" fmla="*/ 197934 w 3239429"/>
              <a:gd name="connsiteY87" fmla="*/ 2151256 h 2488581"/>
              <a:gd name="connsiteX88" fmla="*/ 153329 w 3239429"/>
              <a:gd name="connsiteY88" fmla="*/ 2195861 h 2488581"/>
              <a:gd name="connsiteX89" fmla="*/ 122663 w 3239429"/>
              <a:gd name="connsiteY89" fmla="*/ 2220951 h 2488581"/>
              <a:gd name="connsiteX90" fmla="*/ 114300 w 3239429"/>
              <a:gd name="connsiteY90" fmla="*/ 2254405 h 2488581"/>
              <a:gd name="connsiteX91" fmla="*/ 111512 w 3239429"/>
              <a:gd name="connsiteY91" fmla="*/ 2312949 h 2488581"/>
              <a:gd name="connsiteX92" fmla="*/ 94785 w 3239429"/>
              <a:gd name="connsiteY92" fmla="*/ 2377068 h 2488581"/>
              <a:gd name="connsiteX93" fmla="*/ 44605 w 3239429"/>
              <a:gd name="connsiteY93" fmla="*/ 2463490 h 2488581"/>
              <a:gd name="connsiteX94" fmla="*/ 0 w 3239429"/>
              <a:gd name="connsiteY94" fmla="*/ 2488581 h 2488581"/>
              <a:gd name="connsiteX0" fmla="*/ 3223554 w 3223554"/>
              <a:gd name="connsiteY0" fmla="*/ 574085 h 2488581"/>
              <a:gd name="connsiteX1" fmla="*/ 3223554 w 3223554"/>
              <a:gd name="connsiteY1" fmla="*/ 571145 h 2488581"/>
              <a:gd name="connsiteX2" fmla="*/ 3189249 w 3223554"/>
              <a:gd name="connsiteY2" fmla="*/ 534329 h 2488581"/>
              <a:gd name="connsiteX3" fmla="*/ 3133493 w 3223554"/>
              <a:gd name="connsiteY3" fmla="*/ 500876 h 2488581"/>
              <a:gd name="connsiteX4" fmla="*/ 3077737 w 3223554"/>
              <a:gd name="connsiteY4" fmla="*/ 464634 h 2488581"/>
              <a:gd name="connsiteX5" fmla="*/ 3055434 w 3223554"/>
              <a:gd name="connsiteY5" fmla="*/ 442332 h 2488581"/>
              <a:gd name="connsiteX6" fmla="*/ 3002466 w 3223554"/>
              <a:gd name="connsiteY6" fmla="*/ 464634 h 2488581"/>
              <a:gd name="connsiteX7" fmla="*/ 2974588 w 3223554"/>
              <a:gd name="connsiteY7" fmla="*/ 478573 h 2488581"/>
              <a:gd name="connsiteX8" fmla="*/ 2938346 w 3223554"/>
              <a:gd name="connsiteY8" fmla="*/ 447907 h 2488581"/>
              <a:gd name="connsiteX9" fmla="*/ 2882590 w 3223554"/>
              <a:gd name="connsiteY9" fmla="*/ 442332 h 2488581"/>
              <a:gd name="connsiteX10" fmla="*/ 2832410 w 3223554"/>
              <a:gd name="connsiteY10" fmla="*/ 439544 h 2488581"/>
              <a:gd name="connsiteX11" fmla="*/ 2801744 w 3223554"/>
              <a:gd name="connsiteY11" fmla="*/ 414454 h 2488581"/>
              <a:gd name="connsiteX12" fmla="*/ 2737624 w 3223554"/>
              <a:gd name="connsiteY12" fmla="*/ 372637 h 2488581"/>
              <a:gd name="connsiteX13" fmla="*/ 2687444 w 3223554"/>
              <a:gd name="connsiteY13" fmla="*/ 341971 h 2488581"/>
              <a:gd name="connsiteX14" fmla="*/ 2631688 w 3223554"/>
              <a:gd name="connsiteY14" fmla="*/ 316881 h 2488581"/>
              <a:gd name="connsiteX15" fmla="*/ 2556417 w 3223554"/>
              <a:gd name="connsiteY15" fmla="*/ 277851 h 2488581"/>
              <a:gd name="connsiteX16" fmla="*/ 2520176 w 3223554"/>
              <a:gd name="connsiteY16" fmla="*/ 266700 h 2488581"/>
              <a:gd name="connsiteX17" fmla="*/ 2436541 w 3223554"/>
              <a:gd name="connsiteY17" fmla="*/ 255549 h 2488581"/>
              <a:gd name="connsiteX18" fmla="*/ 2369634 w 3223554"/>
              <a:gd name="connsiteY18" fmla="*/ 286215 h 2488581"/>
              <a:gd name="connsiteX19" fmla="*/ 2316666 w 3223554"/>
              <a:gd name="connsiteY19" fmla="*/ 280639 h 2488581"/>
              <a:gd name="connsiteX20" fmla="*/ 2280424 w 3223554"/>
              <a:gd name="connsiteY20" fmla="*/ 258337 h 2488581"/>
              <a:gd name="connsiteX21" fmla="*/ 2210729 w 3223554"/>
              <a:gd name="connsiteY21" fmla="*/ 258337 h 2488581"/>
              <a:gd name="connsiteX22" fmla="*/ 2138246 w 3223554"/>
              <a:gd name="connsiteY22" fmla="*/ 280639 h 2488581"/>
              <a:gd name="connsiteX23" fmla="*/ 2102005 w 3223554"/>
              <a:gd name="connsiteY23" fmla="*/ 289003 h 2488581"/>
              <a:gd name="connsiteX24" fmla="*/ 2040673 w 3223554"/>
              <a:gd name="connsiteY24" fmla="*/ 283427 h 2488581"/>
              <a:gd name="connsiteX25" fmla="*/ 1979341 w 3223554"/>
              <a:gd name="connsiteY25" fmla="*/ 261125 h 2488581"/>
              <a:gd name="connsiteX26" fmla="*/ 1870617 w 3223554"/>
              <a:gd name="connsiteY26" fmla="*/ 261125 h 2488581"/>
              <a:gd name="connsiteX27" fmla="*/ 1814861 w 3223554"/>
              <a:gd name="connsiteY27" fmla="*/ 230459 h 2488581"/>
              <a:gd name="connsiteX28" fmla="*/ 1778620 w 3223554"/>
              <a:gd name="connsiteY28" fmla="*/ 227671 h 2488581"/>
              <a:gd name="connsiteX29" fmla="*/ 1717288 w 3223554"/>
              <a:gd name="connsiteY29" fmla="*/ 194217 h 2488581"/>
              <a:gd name="connsiteX30" fmla="*/ 1681046 w 3223554"/>
              <a:gd name="connsiteY30" fmla="*/ 160764 h 2488581"/>
              <a:gd name="connsiteX31" fmla="*/ 1625290 w 3223554"/>
              <a:gd name="connsiteY31" fmla="*/ 121734 h 2488581"/>
              <a:gd name="connsiteX32" fmla="*/ 1580685 w 3223554"/>
              <a:gd name="connsiteY32" fmla="*/ 77129 h 2488581"/>
              <a:gd name="connsiteX33" fmla="*/ 1533293 w 3223554"/>
              <a:gd name="connsiteY33" fmla="*/ 35312 h 2488581"/>
              <a:gd name="connsiteX34" fmla="*/ 1405054 w 3223554"/>
              <a:gd name="connsiteY34" fmla="*/ 43676 h 2488581"/>
              <a:gd name="connsiteX35" fmla="*/ 1352085 w 3223554"/>
              <a:gd name="connsiteY35" fmla="*/ 32525 h 2488581"/>
              <a:gd name="connsiteX36" fmla="*/ 1313056 w 3223554"/>
              <a:gd name="connsiteY36" fmla="*/ 7434 h 2488581"/>
              <a:gd name="connsiteX37" fmla="*/ 1257300 w 3223554"/>
              <a:gd name="connsiteY37" fmla="*/ 1859 h 2488581"/>
              <a:gd name="connsiteX38" fmla="*/ 1201544 w 3223554"/>
              <a:gd name="connsiteY38" fmla="*/ 18585 h 2488581"/>
              <a:gd name="connsiteX39" fmla="*/ 1137424 w 3223554"/>
              <a:gd name="connsiteY39" fmla="*/ 46464 h 2488581"/>
              <a:gd name="connsiteX40" fmla="*/ 1078880 w 3223554"/>
              <a:gd name="connsiteY40" fmla="*/ 68766 h 2488581"/>
              <a:gd name="connsiteX41" fmla="*/ 1039851 w 3223554"/>
              <a:gd name="connsiteY41" fmla="*/ 105007 h 2488581"/>
              <a:gd name="connsiteX42" fmla="*/ 1006398 w 3223554"/>
              <a:gd name="connsiteY42" fmla="*/ 135673 h 2488581"/>
              <a:gd name="connsiteX43" fmla="*/ 970156 w 3223554"/>
              <a:gd name="connsiteY43" fmla="*/ 152400 h 2488581"/>
              <a:gd name="connsiteX44" fmla="*/ 933915 w 3223554"/>
              <a:gd name="connsiteY44" fmla="*/ 166339 h 2488581"/>
              <a:gd name="connsiteX45" fmla="*/ 880946 w 3223554"/>
              <a:gd name="connsiteY45" fmla="*/ 205368 h 2488581"/>
              <a:gd name="connsiteX46" fmla="*/ 853068 w 3223554"/>
              <a:gd name="connsiteY46" fmla="*/ 222095 h 2488581"/>
              <a:gd name="connsiteX47" fmla="*/ 833554 w 3223554"/>
              <a:gd name="connsiteY47" fmla="*/ 263912 h 2488581"/>
              <a:gd name="connsiteX48" fmla="*/ 811251 w 3223554"/>
              <a:gd name="connsiteY48" fmla="*/ 302942 h 2488581"/>
              <a:gd name="connsiteX49" fmla="*/ 814039 w 3223554"/>
              <a:gd name="connsiteY49" fmla="*/ 339183 h 2488581"/>
              <a:gd name="connsiteX50" fmla="*/ 822402 w 3223554"/>
              <a:gd name="connsiteY50" fmla="*/ 375425 h 2488581"/>
              <a:gd name="connsiteX51" fmla="*/ 777798 w 3223554"/>
              <a:gd name="connsiteY51" fmla="*/ 392151 h 2488581"/>
              <a:gd name="connsiteX52" fmla="*/ 738768 w 3223554"/>
              <a:gd name="connsiteY52" fmla="*/ 431181 h 2488581"/>
              <a:gd name="connsiteX53" fmla="*/ 710890 w 3223554"/>
              <a:gd name="connsiteY53" fmla="*/ 470210 h 2488581"/>
              <a:gd name="connsiteX54" fmla="*/ 663498 w 3223554"/>
              <a:gd name="connsiteY54" fmla="*/ 520390 h 2488581"/>
              <a:gd name="connsiteX55" fmla="*/ 621680 w 3223554"/>
              <a:gd name="connsiteY55" fmla="*/ 564995 h 2488581"/>
              <a:gd name="connsiteX56" fmla="*/ 599378 w 3223554"/>
              <a:gd name="connsiteY56" fmla="*/ 587298 h 2488581"/>
              <a:gd name="connsiteX57" fmla="*/ 565924 w 3223554"/>
              <a:gd name="connsiteY57" fmla="*/ 643054 h 2488581"/>
              <a:gd name="connsiteX58" fmla="*/ 554773 w 3223554"/>
              <a:gd name="connsiteY58" fmla="*/ 662568 h 2488581"/>
              <a:gd name="connsiteX59" fmla="*/ 554773 w 3223554"/>
              <a:gd name="connsiteY59" fmla="*/ 693234 h 2488581"/>
              <a:gd name="connsiteX60" fmla="*/ 585439 w 3223554"/>
              <a:gd name="connsiteY60" fmla="*/ 813110 h 2488581"/>
              <a:gd name="connsiteX61" fmla="*/ 577076 w 3223554"/>
              <a:gd name="connsiteY61" fmla="*/ 866078 h 2488581"/>
              <a:gd name="connsiteX62" fmla="*/ 602166 w 3223554"/>
              <a:gd name="connsiteY62" fmla="*/ 907895 h 2488581"/>
              <a:gd name="connsiteX63" fmla="*/ 624468 w 3223554"/>
              <a:gd name="connsiteY63" fmla="*/ 999893 h 2488581"/>
              <a:gd name="connsiteX64" fmla="*/ 624468 w 3223554"/>
              <a:gd name="connsiteY64" fmla="*/ 1072376 h 2488581"/>
              <a:gd name="connsiteX65" fmla="*/ 607741 w 3223554"/>
              <a:gd name="connsiteY65" fmla="*/ 1133707 h 2488581"/>
              <a:gd name="connsiteX66" fmla="*/ 602166 w 3223554"/>
              <a:gd name="connsiteY66" fmla="*/ 1189464 h 2488581"/>
              <a:gd name="connsiteX67" fmla="*/ 607741 w 3223554"/>
              <a:gd name="connsiteY67" fmla="*/ 1225705 h 2488581"/>
              <a:gd name="connsiteX68" fmla="*/ 618893 w 3223554"/>
              <a:gd name="connsiteY68" fmla="*/ 1320490 h 2488581"/>
              <a:gd name="connsiteX69" fmla="*/ 616105 w 3223554"/>
              <a:gd name="connsiteY69" fmla="*/ 1387398 h 2488581"/>
              <a:gd name="connsiteX70" fmla="*/ 588227 w 3223554"/>
              <a:gd name="connsiteY70" fmla="*/ 1454305 h 2488581"/>
              <a:gd name="connsiteX71" fmla="*/ 549198 w 3223554"/>
              <a:gd name="connsiteY71" fmla="*/ 1501698 h 2488581"/>
              <a:gd name="connsiteX72" fmla="*/ 515744 w 3223554"/>
              <a:gd name="connsiteY72" fmla="*/ 1535151 h 2488581"/>
              <a:gd name="connsiteX73" fmla="*/ 487866 w 3223554"/>
              <a:gd name="connsiteY73" fmla="*/ 1568605 h 2488581"/>
              <a:gd name="connsiteX74" fmla="*/ 496229 w 3223554"/>
              <a:gd name="connsiteY74" fmla="*/ 1607634 h 2488581"/>
              <a:gd name="connsiteX75" fmla="*/ 457200 w 3223554"/>
              <a:gd name="connsiteY75" fmla="*/ 1674542 h 2488581"/>
              <a:gd name="connsiteX76" fmla="*/ 457200 w 3223554"/>
              <a:gd name="connsiteY76" fmla="*/ 1707995 h 2488581"/>
              <a:gd name="connsiteX77" fmla="*/ 454412 w 3223554"/>
              <a:gd name="connsiteY77" fmla="*/ 1760964 h 2488581"/>
              <a:gd name="connsiteX78" fmla="*/ 432110 w 3223554"/>
              <a:gd name="connsiteY78" fmla="*/ 1827871 h 2488581"/>
              <a:gd name="connsiteX79" fmla="*/ 404232 w 3223554"/>
              <a:gd name="connsiteY79" fmla="*/ 1869688 h 2488581"/>
              <a:gd name="connsiteX80" fmla="*/ 370778 w 3223554"/>
              <a:gd name="connsiteY80" fmla="*/ 1900354 h 2488581"/>
              <a:gd name="connsiteX81" fmla="*/ 317810 w 3223554"/>
              <a:gd name="connsiteY81" fmla="*/ 1942171 h 2488581"/>
              <a:gd name="connsiteX82" fmla="*/ 287144 w 3223554"/>
              <a:gd name="connsiteY82" fmla="*/ 1961685 h 2488581"/>
              <a:gd name="connsiteX83" fmla="*/ 264841 w 3223554"/>
              <a:gd name="connsiteY83" fmla="*/ 2023017 h 2488581"/>
              <a:gd name="connsiteX84" fmla="*/ 239751 w 3223554"/>
              <a:gd name="connsiteY84" fmla="*/ 2070410 h 2488581"/>
              <a:gd name="connsiteX85" fmla="*/ 217449 w 3223554"/>
              <a:gd name="connsiteY85" fmla="*/ 2128954 h 2488581"/>
              <a:gd name="connsiteX86" fmla="*/ 197934 w 3223554"/>
              <a:gd name="connsiteY86" fmla="*/ 2151256 h 2488581"/>
              <a:gd name="connsiteX87" fmla="*/ 153329 w 3223554"/>
              <a:gd name="connsiteY87" fmla="*/ 2195861 h 2488581"/>
              <a:gd name="connsiteX88" fmla="*/ 122663 w 3223554"/>
              <a:gd name="connsiteY88" fmla="*/ 2220951 h 2488581"/>
              <a:gd name="connsiteX89" fmla="*/ 114300 w 3223554"/>
              <a:gd name="connsiteY89" fmla="*/ 2254405 h 2488581"/>
              <a:gd name="connsiteX90" fmla="*/ 111512 w 3223554"/>
              <a:gd name="connsiteY90" fmla="*/ 2312949 h 2488581"/>
              <a:gd name="connsiteX91" fmla="*/ 94785 w 3223554"/>
              <a:gd name="connsiteY91" fmla="*/ 2377068 h 2488581"/>
              <a:gd name="connsiteX92" fmla="*/ 44605 w 3223554"/>
              <a:gd name="connsiteY92" fmla="*/ 2463490 h 2488581"/>
              <a:gd name="connsiteX93" fmla="*/ 0 w 3223554"/>
              <a:gd name="connsiteY93" fmla="*/ 2488581 h 2488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3223554" h="2488581">
                <a:moveTo>
                  <a:pt x="3223554" y="574085"/>
                </a:moveTo>
                <a:lnTo>
                  <a:pt x="3223554" y="571145"/>
                </a:lnTo>
                <a:cubicBezTo>
                  <a:pt x="3217837" y="564519"/>
                  <a:pt x="3204259" y="546040"/>
                  <a:pt x="3189249" y="534329"/>
                </a:cubicBezTo>
                <a:cubicBezTo>
                  <a:pt x="3174239" y="522618"/>
                  <a:pt x="3152078" y="512492"/>
                  <a:pt x="3133493" y="500876"/>
                </a:cubicBezTo>
                <a:cubicBezTo>
                  <a:pt x="3114908" y="489260"/>
                  <a:pt x="3090747" y="474391"/>
                  <a:pt x="3077737" y="464634"/>
                </a:cubicBezTo>
                <a:cubicBezTo>
                  <a:pt x="3064727" y="454877"/>
                  <a:pt x="3067979" y="442332"/>
                  <a:pt x="3055434" y="442332"/>
                </a:cubicBezTo>
                <a:cubicBezTo>
                  <a:pt x="3042889" y="442332"/>
                  <a:pt x="3015940" y="458594"/>
                  <a:pt x="3002466" y="464634"/>
                </a:cubicBezTo>
                <a:cubicBezTo>
                  <a:pt x="2988992" y="470674"/>
                  <a:pt x="2985275" y="481361"/>
                  <a:pt x="2974588" y="478573"/>
                </a:cubicBezTo>
                <a:cubicBezTo>
                  <a:pt x="2963901" y="475785"/>
                  <a:pt x="2953679" y="453947"/>
                  <a:pt x="2938346" y="447907"/>
                </a:cubicBezTo>
                <a:cubicBezTo>
                  <a:pt x="2923013" y="441867"/>
                  <a:pt x="2900246" y="443726"/>
                  <a:pt x="2882590" y="442332"/>
                </a:cubicBezTo>
                <a:cubicBezTo>
                  <a:pt x="2864934" y="440938"/>
                  <a:pt x="2845884" y="444190"/>
                  <a:pt x="2832410" y="439544"/>
                </a:cubicBezTo>
                <a:cubicBezTo>
                  <a:pt x="2818936" y="434898"/>
                  <a:pt x="2817542" y="425605"/>
                  <a:pt x="2801744" y="414454"/>
                </a:cubicBezTo>
                <a:cubicBezTo>
                  <a:pt x="2785946" y="403303"/>
                  <a:pt x="2756674" y="384717"/>
                  <a:pt x="2737624" y="372637"/>
                </a:cubicBezTo>
                <a:cubicBezTo>
                  <a:pt x="2718574" y="360557"/>
                  <a:pt x="2705100" y="351264"/>
                  <a:pt x="2687444" y="341971"/>
                </a:cubicBezTo>
                <a:cubicBezTo>
                  <a:pt x="2669788" y="332678"/>
                  <a:pt x="2653526" y="327568"/>
                  <a:pt x="2631688" y="316881"/>
                </a:cubicBezTo>
                <a:cubicBezTo>
                  <a:pt x="2609850" y="306194"/>
                  <a:pt x="2575002" y="286214"/>
                  <a:pt x="2556417" y="277851"/>
                </a:cubicBezTo>
                <a:cubicBezTo>
                  <a:pt x="2537832" y="269488"/>
                  <a:pt x="2540155" y="270417"/>
                  <a:pt x="2520176" y="266700"/>
                </a:cubicBezTo>
                <a:cubicBezTo>
                  <a:pt x="2500197" y="262983"/>
                  <a:pt x="2461631" y="252297"/>
                  <a:pt x="2436541" y="255549"/>
                </a:cubicBezTo>
                <a:cubicBezTo>
                  <a:pt x="2411451" y="258802"/>
                  <a:pt x="2389613" y="282033"/>
                  <a:pt x="2369634" y="286215"/>
                </a:cubicBezTo>
                <a:cubicBezTo>
                  <a:pt x="2349655" y="290397"/>
                  <a:pt x="2331534" y="285285"/>
                  <a:pt x="2316666" y="280639"/>
                </a:cubicBezTo>
                <a:cubicBezTo>
                  <a:pt x="2301798" y="275993"/>
                  <a:pt x="2298080" y="262054"/>
                  <a:pt x="2280424" y="258337"/>
                </a:cubicBezTo>
                <a:cubicBezTo>
                  <a:pt x="2262768" y="254620"/>
                  <a:pt x="2234425" y="254620"/>
                  <a:pt x="2210729" y="258337"/>
                </a:cubicBezTo>
                <a:cubicBezTo>
                  <a:pt x="2187033" y="262054"/>
                  <a:pt x="2156367" y="275528"/>
                  <a:pt x="2138246" y="280639"/>
                </a:cubicBezTo>
                <a:cubicBezTo>
                  <a:pt x="2120125" y="285750"/>
                  <a:pt x="2118267" y="288538"/>
                  <a:pt x="2102005" y="289003"/>
                </a:cubicBezTo>
                <a:cubicBezTo>
                  <a:pt x="2085743" y="289468"/>
                  <a:pt x="2061117" y="288073"/>
                  <a:pt x="2040673" y="283427"/>
                </a:cubicBezTo>
                <a:cubicBezTo>
                  <a:pt x="2020229" y="278781"/>
                  <a:pt x="2007684" y="264842"/>
                  <a:pt x="1979341" y="261125"/>
                </a:cubicBezTo>
                <a:cubicBezTo>
                  <a:pt x="1950998" y="257408"/>
                  <a:pt x="1898030" y="266236"/>
                  <a:pt x="1870617" y="261125"/>
                </a:cubicBezTo>
                <a:cubicBezTo>
                  <a:pt x="1843204" y="256014"/>
                  <a:pt x="1830194" y="236035"/>
                  <a:pt x="1814861" y="230459"/>
                </a:cubicBezTo>
                <a:cubicBezTo>
                  <a:pt x="1799528" y="224883"/>
                  <a:pt x="1794882" y="233711"/>
                  <a:pt x="1778620" y="227671"/>
                </a:cubicBezTo>
                <a:cubicBezTo>
                  <a:pt x="1762358" y="221631"/>
                  <a:pt x="1733550" y="205368"/>
                  <a:pt x="1717288" y="194217"/>
                </a:cubicBezTo>
                <a:cubicBezTo>
                  <a:pt x="1701026" y="183066"/>
                  <a:pt x="1696379" y="172844"/>
                  <a:pt x="1681046" y="160764"/>
                </a:cubicBezTo>
                <a:cubicBezTo>
                  <a:pt x="1665713" y="148684"/>
                  <a:pt x="1642017" y="135673"/>
                  <a:pt x="1625290" y="121734"/>
                </a:cubicBezTo>
                <a:cubicBezTo>
                  <a:pt x="1608563" y="107795"/>
                  <a:pt x="1596018" y="91533"/>
                  <a:pt x="1580685" y="77129"/>
                </a:cubicBezTo>
                <a:cubicBezTo>
                  <a:pt x="1565352" y="62725"/>
                  <a:pt x="1562565" y="40887"/>
                  <a:pt x="1533293" y="35312"/>
                </a:cubicBezTo>
                <a:cubicBezTo>
                  <a:pt x="1504021" y="29737"/>
                  <a:pt x="1435255" y="44140"/>
                  <a:pt x="1405054" y="43676"/>
                </a:cubicBezTo>
                <a:cubicBezTo>
                  <a:pt x="1374853" y="43212"/>
                  <a:pt x="1367418" y="38565"/>
                  <a:pt x="1352085" y="32525"/>
                </a:cubicBezTo>
                <a:cubicBezTo>
                  <a:pt x="1336752" y="26485"/>
                  <a:pt x="1328854" y="12545"/>
                  <a:pt x="1313056" y="7434"/>
                </a:cubicBezTo>
                <a:cubicBezTo>
                  <a:pt x="1297259" y="2323"/>
                  <a:pt x="1275885" y="0"/>
                  <a:pt x="1257300" y="1859"/>
                </a:cubicBezTo>
                <a:cubicBezTo>
                  <a:pt x="1238715" y="3718"/>
                  <a:pt x="1221523" y="11151"/>
                  <a:pt x="1201544" y="18585"/>
                </a:cubicBezTo>
                <a:cubicBezTo>
                  <a:pt x="1181565" y="26019"/>
                  <a:pt x="1157868" y="38100"/>
                  <a:pt x="1137424" y="46464"/>
                </a:cubicBezTo>
                <a:cubicBezTo>
                  <a:pt x="1116980" y="54828"/>
                  <a:pt x="1095142" y="59009"/>
                  <a:pt x="1078880" y="68766"/>
                </a:cubicBezTo>
                <a:cubicBezTo>
                  <a:pt x="1062618" y="78523"/>
                  <a:pt x="1039851" y="105007"/>
                  <a:pt x="1039851" y="105007"/>
                </a:cubicBezTo>
                <a:cubicBezTo>
                  <a:pt x="1027771" y="116158"/>
                  <a:pt x="1018014" y="127774"/>
                  <a:pt x="1006398" y="135673"/>
                </a:cubicBezTo>
                <a:cubicBezTo>
                  <a:pt x="994782" y="143572"/>
                  <a:pt x="982236" y="147289"/>
                  <a:pt x="970156" y="152400"/>
                </a:cubicBezTo>
                <a:cubicBezTo>
                  <a:pt x="958076" y="157511"/>
                  <a:pt x="948783" y="157511"/>
                  <a:pt x="933915" y="166339"/>
                </a:cubicBezTo>
                <a:cubicBezTo>
                  <a:pt x="919047" y="175167"/>
                  <a:pt x="894420" y="196075"/>
                  <a:pt x="880946" y="205368"/>
                </a:cubicBezTo>
                <a:cubicBezTo>
                  <a:pt x="867472" y="214661"/>
                  <a:pt x="860967" y="212338"/>
                  <a:pt x="853068" y="222095"/>
                </a:cubicBezTo>
                <a:cubicBezTo>
                  <a:pt x="845169" y="231852"/>
                  <a:pt x="840524" y="250437"/>
                  <a:pt x="833554" y="263912"/>
                </a:cubicBezTo>
                <a:cubicBezTo>
                  <a:pt x="826584" y="277387"/>
                  <a:pt x="814504" y="290397"/>
                  <a:pt x="811251" y="302942"/>
                </a:cubicBezTo>
                <a:cubicBezTo>
                  <a:pt x="807999" y="315487"/>
                  <a:pt x="812181" y="327103"/>
                  <a:pt x="814039" y="339183"/>
                </a:cubicBezTo>
                <a:cubicBezTo>
                  <a:pt x="815898" y="351264"/>
                  <a:pt x="828442" y="366597"/>
                  <a:pt x="822402" y="375425"/>
                </a:cubicBezTo>
                <a:cubicBezTo>
                  <a:pt x="816362" y="384253"/>
                  <a:pt x="791737" y="382858"/>
                  <a:pt x="777798" y="392151"/>
                </a:cubicBezTo>
                <a:cubicBezTo>
                  <a:pt x="763859" y="401444"/>
                  <a:pt x="749919" y="418171"/>
                  <a:pt x="738768" y="431181"/>
                </a:cubicBezTo>
                <a:cubicBezTo>
                  <a:pt x="727617" y="444191"/>
                  <a:pt x="723435" y="455342"/>
                  <a:pt x="710890" y="470210"/>
                </a:cubicBezTo>
                <a:cubicBezTo>
                  <a:pt x="698345" y="485078"/>
                  <a:pt x="663498" y="520390"/>
                  <a:pt x="663498" y="520390"/>
                </a:cubicBezTo>
                <a:lnTo>
                  <a:pt x="621680" y="564995"/>
                </a:lnTo>
                <a:cubicBezTo>
                  <a:pt x="610993" y="576146"/>
                  <a:pt x="608671" y="574288"/>
                  <a:pt x="599378" y="587298"/>
                </a:cubicBezTo>
                <a:cubicBezTo>
                  <a:pt x="590085" y="600308"/>
                  <a:pt x="573358" y="630509"/>
                  <a:pt x="565924" y="643054"/>
                </a:cubicBezTo>
                <a:cubicBezTo>
                  <a:pt x="558490" y="655599"/>
                  <a:pt x="556631" y="654205"/>
                  <a:pt x="554773" y="662568"/>
                </a:cubicBezTo>
                <a:cubicBezTo>
                  <a:pt x="552915" y="670931"/>
                  <a:pt x="549662" y="668144"/>
                  <a:pt x="554773" y="693234"/>
                </a:cubicBezTo>
                <a:cubicBezTo>
                  <a:pt x="559884" y="718324"/>
                  <a:pt x="581722" y="784303"/>
                  <a:pt x="585439" y="813110"/>
                </a:cubicBezTo>
                <a:cubicBezTo>
                  <a:pt x="589156" y="841917"/>
                  <a:pt x="574288" y="850281"/>
                  <a:pt x="577076" y="866078"/>
                </a:cubicBezTo>
                <a:cubicBezTo>
                  <a:pt x="579864" y="881876"/>
                  <a:pt x="594267" y="885593"/>
                  <a:pt x="602166" y="907895"/>
                </a:cubicBezTo>
                <a:cubicBezTo>
                  <a:pt x="610065" y="930197"/>
                  <a:pt x="620751" y="972480"/>
                  <a:pt x="624468" y="999893"/>
                </a:cubicBezTo>
                <a:cubicBezTo>
                  <a:pt x="628185" y="1027307"/>
                  <a:pt x="627256" y="1050074"/>
                  <a:pt x="624468" y="1072376"/>
                </a:cubicBezTo>
                <a:cubicBezTo>
                  <a:pt x="621680" y="1094678"/>
                  <a:pt x="611458" y="1114192"/>
                  <a:pt x="607741" y="1133707"/>
                </a:cubicBezTo>
                <a:cubicBezTo>
                  <a:pt x="604024" y="1153222"/>
                  <a:pt x="602166" y="1174131"/>
                  <a:pt x="602166" y="1189464"/>
                </a:cubicBezTo>
                <a:cubicBezTo>
                  <a:pt x="602166" y="1204797"/>
                  <a:pt x="604953" y="1203867"/>
                  <a:pt x="607741" y="1225705"/>
                </a:cubicBezTo>
                <a:cubicBezTo>
                  <a:pt x="610529" y="1247543"/>
                  <a:pt x="617499" y="1293541"/>
                  <a:pt x="618893" y="1320490"/>
                </a:cubicBezTo>
                <a:cubicBezTo>
                  <a:pt x="620287" y="1347439"/>
                  <a:pt x="621216" y="1365095"/>
                  <a:pt x="616105" y="1387398"/>
                </a:cubicBezTo>
                <a:cubicBezTo>
                  <a:pt x="610994" y="1409701"/>
                  <a:pt x="599378" y="1435255"/>
                  <a:pt x="588227" y="1454305"/>
                </a:cubicBezTo>
                <a:cubicBezTo>
                  <a:pt x="577076" y="1473355"/>
                  <a:pt x="561278" y="1488224"/>
                  <a:pt x="549198" y="1501698"/>
                </a:cubicBezTo>
                <a:cubicBezTo>
                  <a:pt x="537118" y="1515172"/>
                  <a:pt x="525966" y="1524000"/>
                  <a:pt x="515744" y="1535151"/>
                </a:cubicBezTo>
                <a:cubicBezTo>
                  <a:pt x="505522" y="1546302"/>
                  <a:pt x="491118" y="1556525"/>
                  <a:pt x="487866" y="1568605"/>
                </a:cubicBezTo>
                <a:cubicBezTo>
                  <a:pt x="484614" y="1580685"/>
                  <a:pt x="501340" y="1589978"/>
                  <a:pt x="496229" y="1607634"/>
                </a:cubicBezTo>
                <a:cubicBezTo>
                  <a:pt x="491118" y="1625290"/>
                  <a:pt x="463705" y="1657815"/>
                  <a:pt x="457200" y="1674542"/>
                </a:cubicBezTo>
                <a:cubicBezTo>
                  <a:pt x="450695" y="1691269"/>
                  <a:pt x="457665" y="1693591"/>
                  <a:pt x="457200" y="1707995"/>
                </a:cubicBezTo>
                <a:cubicBezTo>
                  <a:pt x="456735" y="1722399"/>
                  <a:pt x="458594" y="1740985"/>
                  <a:pt x="454412" y="1760964"/>
                </a:cubicBezTo>
                <a:cubicBezTo>
                  <a:pt x="450230" y="1780943"/>
                  <a:pt x="440473" y="1809750"/>
                  <a:pt x="432110" y="1827871"/>
                </a:cubicBezTo>
                <a:cubicBezTo>
                  <a:pt x="423747" y="1845992"/>
                  <a:pt x="414454" y="1857607"/>
                  <a:pt x="404232" y="1869688"/>
                </a:cubicBezTo>
                <a:cubicBezTo>
                  <a:pt x="394010" y="1881769"/>
                  <a:pt x="385182" y="1888274"/>
                  <a:pt x="370778" y="1900354"/>
                </a:cubicBezTo>
                <a:cubicBezTo>
                  <a:pt x="356374" y="1912434"/>
                  <a:pt x="331749" y="1931949"/>
                  <a:pt x="317810" y="1942171"/>
                </a:cubicBezTo>
                <a:cubicBezTo>
                  <a:pt x="303871" y="1952393"/>
                  <a:pt x="295972" y="1948211"/>
                  <a:pt x="287144" y="1961685"/>
                </a:cubicBezTo>
                <a:cubicBezTo>
                  <a:pt x="278316" y="1975159"/>
                  <a:pt x="272740" y="2004896"/>
                  <a:pt x="264841" y="2023017"/>
                </a:cubicBezTo>
                <a:cubicBezTo>
                  <a:pt x="256942" y="2041138"/>
                  <a:pt x="247650" y="2052754"/>
                  <a:pt x="239751" y="2070410"/>
                </a:cubicBezTo>
                <a:cubicBezTo>
                  <a:pt x="231852" y="2088066"/>
                  <a:pt x="224418" y="2115480"/>
                  <a:pt x="217449" y="2128954"/>
                </a:cubicBezTo>
                <a:cubicBezTo>
                  <a:pt x="210480" y="2142428"/>
                  <a:pt x="208621" y="2140105"/>
                  <a:pt x="197934" y="2151256"/>
                </a:cubicBezTo>
                <a:cubicBezTo>
                  <a:pt x="187247" y="2162407"/>
                  <a:pt x="165874" y="2184245"/>
                  <a:pt x="153329" y="2195861"/>
                </a:cubicBezTo>
                <a:cubicBezTo>
                  <a:pt x="140784" y="2207477"/>
                  <a:pt x="129168" y="2211194"/>
                  <a:pt x="122663" y="2220951"/>
                </a:cubicBezTo>
                <a:cubicBezTo>
                  <a:pt x="116158" y="2230708"/>
                  <a:pt x="116159" y="2239072"/>
                  <a:pt x="114300" y="2254405"/>
                </a:cubicBezTo>
                <a:cubicBezTo>
                  <a:pt x="112442" y="2269738"/>
                  <a:pt x="114764" y="2292505"/>
                  <a:pt x="111512" y="2312949"/>
                </a:cubicBezTo>
                <a:cubicBezTo>
                  <a:pt x="108260" y="2333393"/>
                  <a:pt x="105936" y="2351978"/>
                  <a:pt x="94785" y="2377068"/>
                </a:cubicBezTo>
                <a:cubicBezTo>
                  <a:pt x="83634" y="2402158"/>
                  <a:pt x="60402" y="2444905"/>
                  <a:pt x="44605" y="2463490"/>
                </a:cubicBezTo>
                <a:cubicBezTo>
                  <a:pt x="28808" y="2482075"/>
                  <a:pt x="14404" y="2485328"/>
                  <a:pt x="0" y="2488581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任意多边形 6"/>
          <p:cNvSpPr/>
          <p:nvPr/>
        </p:nvSpPr>
        <p:spPr>
          <a:xfrm>
            <a:off x="374031" y="3442939"/>
            <a:ext cx="874906" cy="575217"/>
          </a:xfrm>
          <a:custGeom>
            <a:avLst/>
            <a:gdLst>
              <a:gd name="connsiteX0" fmla="*/ 874906 w 874906"/>
              <a:gd name="connsiteY0" fmla="*/ 0 h 575217"/>
              <a:gd name="connsiteX1" fmla="*/ 766181 w 874906"/>
              <a:gd name="connsiteY1" fmla="*/ 19515 h 575217"/>
              <a:gd name="connsiteX2" fmla="*/ 665820 w 874906"/>
              <a:gd name="connsiteY2" fmla="*/ 39029 h 575217"/>
              <a:gd name="connsiteX3" fmla="*/ 587762 w 874906"/>
              <a:gd name="connsiteY3" fmla="*/ 33454 h 575217"/>
              <a:gd name="connsiteX4" fmla="*/ 520854 w 874906"/>
              <a:gd name="connsiteY4" fmla="*/ 44605 h 575217"/>
              <a:gd name="connsiteX5" fmla="*/ 434432 w 874906"/>
              <a:gd name="connsiteY5" fmla="*/ 55756 h 575217"/>
              <a:gd name="connsiteX6" fmla="*/ 381464 w 874906"/>
              <a:gd name="connsiteY6" fmla="*/ 80846 h 575217"/>
              <a:gd name="connsiteX7" fmla="*/ 334071 w 874906"/>
              <a:gd name="connsiteY7" fmla="*/ 94785 h 575217"/>
              <a:gd name="connsiteX8" fmla="*/ 286679 w 874906"/>
              <a:gd name="connsiteY8" fmla="*/ 108724 h 575217"/>
              <a:gd name="connsiteX9" fmla="*/ 261589 w 874906"/>
              <a:gd name="connsiteY9" fmla="*/ 150541 h 575217"/>
              <a:gd name="connsiteX10" fmla="*/ 278315 w 874906"/>
              <a:gd name="connsiteY10" fmla="*/ 175632 h 575217"/>
              <a:gd name="connsiteX11" fmla="*/ 233710 w 874906"/>
              <a:gd name="connsiteY11" fmla="*/ 164481 h 575217"/>
              <a:gd name="connsiteX12" fmla="*/ 203045 w 874906"/>
              <a:gd name="connsiteY12" fmla="*/ 186783 h 575217"/>
              <a:gd name="connsiteX13" fmla="*/ 191893 w 874906"/>
              <a:gd name="connsiteY13" fmla="*/ 223024 h 575217"/>
              <a:gd name="connsiteX14" fmla="*/ 166803 w 874906"/>
              <a:gd name="connsiteY14" fmla="*/ 234176 h 575217"/>
              <a:gd name="connsiteX15" fmla="*/ 119410 w 874906"/>
              <a:gd name="connsiteY15" fmla="*/ 234176 h 575217"/>
              <a:gd name="connsiteX16" fmla="*/ 63654 w 874906"/>
              <a:gd name="connsiteY16" fmla="*/ 225812 h 575217"/>
              <a:gd name="connsiteX17" fmla="*/ 21837 w 874906"/>
              <a:gd name="connsiteY17" fmla="*/ 245327 h 575217"/>
              <a:gd name="connsiteX18" fmla="*/ 2323 w 874906"/>
              <a:gd name="connsiteY18" fmla="*/ 253690 h 575217"/>
              <a:gd name="connsiteX19" fmla="*/ 35776 w 874906"/>
              <a:gd name="connsiteY19" fmla="*/ 292720 h 575217"/>
              <a:gd name="connsiteX20" fmla="*/ 16262 w 874906"/>
              <a:gd name="connsiteY20" fmla="*/ 323385 h 575217"/>
              <a:gd name="connsiteX21" fmla="*/ 21837 w 874906"/>
              <a:gd name="connsiteY21" fmla="*/ 362415 h 575217"/>
              <a:gd name="connsiteX22" fmla="*/ 41352 w 874906"/>
              <a:gd name="connsiteY22" fmla="*/ 387505 h 575217"/>
              <a:gd name="connsiteX23" fmla="*/ 21837 w 874906"/>
              <a:gd name="connsiteY23" fmla="*/ 432110 h 575217"/>
              <a:gd name="connsiteX24" fmla="*/ 72018 w 874906"/>
              <a:gd name="connsiteY24" fmla="*/ 440473 h 575217"/>
              <a:gd name="connsiteX25" fmla="*/ 133349 w 874906"/>
              <a:gd name="connsiteY25" fmla="*/ 471139 h 575217"/>
              <a:gd name="connsiteX26" fmla="*/ 189106 w 874906"/>
              <a:gd name="connsiteY26" fmla="*/ 496229 h 575217"/>
              <a:gd name="connsiteX27" fmla="*/ 244862 w 874906"/>
              <a:gd name="connsiteY27" fmla="*/ 510168 h 575217"/>
              <a:gd name="connsiteX28" fmla="*/ 244862 w 874906"/>
              <a:gd name="connsiteY28" fmla="*/ 510168 h 575217"/>
              <a:gd name="connsiteX29" fmla="*/ 281103 w 874906"/>
              <a:gd name="connsiteY29" fmla="*/ 535259 h 575217"/>
              <a:gd name="connsiteX30" fmla="*/ 269952 w 874906"/>
              <a:gd name="connsiteY30" fmla="*/ 568712 h 575217"/>
              <a:gd name="connsiteX31" fmla="*/ 364737 w 874906"/>
              <a:gd name="connsiteY31" fmla="*/ 574288 h 57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74906" h="575217">
                <a:moveTo>
                  <a:pt x="874906" y="0"/>
                </a:moveTo>
                <a:lnTo>
                  <a:pt x="766181" y="19515"/>
                </a:lnTo>
                <a:cubicBezTo>
                  <a:pt x="731333" y="26020"/>
                  <a:pt x="695557" y="36706"/>
                  <a:pt x="665820" y="39029"/>
                </a:cubicBezTo>
                <a:cubicBezTo>
                  <a:pt x="636084" y="41352"/>
                  <a:pt x="611923" y="32525"/>
                  <a:pt x="587762" y="33454"/>
                </a:cubicBezTo>
                <a:cubicBezTo>
                  <a:pt x="563601" y="34383"/>
                  <a:pt x="546409" y="40888"/>
                  <a:pt x="520854" y="44605"/>
                </a:cubicBezTo>
                <a:cubicBezTo>
                  <a:pt x="495299" y="48322"/>
                  <a:pt x="457664" y="49716"/>
                  <a:pt x="434432" y="55756"/>
                </a:cubicBezTo>
                <a:cubicBezTo>
                  <a:pt x="411200" y="61796"/>
                  <a:pt x="398191" y="74341"/>
                  <a:pt x="381464" y="80846"/>
                </a:cubicBezTo>
                <a:cubicBezTo>
                  <a:pt x="364737" y="87351"/>
                  <a:pt x="334071" y="94785"/>
                  <a:pt x="334071" y="94785"/>
                </a:cubicBezTo>
                <a:cubicBezTo>
                  <a:pt x="318274" y="99431"/>
                  <a:pt x="298759" y="99431"/>
                  <a:pt x="286679" y="108724"/>
                </a:cubicBezTo>
                <a:cubicBezTo>
                  <a:pt x="274599" y="118017"/>
                  <a:pt x="262983" y="139390"/>
                  <a:pt x="261589" y="150541"/>
                </a:cubicBezTo>
                <a:cubicBezTo>
                  <a:pt x="260195" y="161692"/>
                  <a:pt x="282961" y="173309"/>
                  <a:pt x="278315" y="175632"/>
                </a:cubicBezTo>
                <a:cubicBezTo>
                  <a:pt x="273669" y="177955"/>
                  <a:pt x="246255" y="162623"/>
                  <a:pt x="233710" y="164481"/>
                </a:cubicBezTo>
                <a:cubicBezTo>
                  <a:pt x="221165" y="166339"/>
                  <a:pt x="210014" y="177026"/>
                  <a:pt x="203045" y="186783"/>
                </a:cubicBezTo>
                <a:cubicBezTo>
                  <a:pt x="196076" y="196540"/>
                  <a:pt x="197933" y="215125"/>
                  <a:pt x="191893" y="223024"/>
                </a:cubicBezTo>
                <a:cubicBezTo>
                  <a:pt x="185853" y="230923"/>
                  <a:pt x="178884" y="232317"/>
                  <a:pt x="166803" y="234176"/>
                </a:cubicBezTo>
                <a:cubicBezTo>
                  <a:pt x="154722" y="236035"/>
                  <a:pt x="136601" y="235570"/>
                  <a:pt x="119410" y="234176"/>
                </a:cubicBezTo>
                <a:cubicBezTo>
                  <a:pt x="102219" y="232782"/>
                  <a:pt x="79916" y="223954"/>
                  <a:pt x="63654" y="225812"/>
                </a:cubicBezTo>
                <a:cubicBezTo>
                  <a:pt x="47392" y="227670"/>
                  <a:pt x="32059" y="240681"/>
                  <a:pt x="21837" y="245327"/>
                </a:cubicBezTo>
                <a:cubicBezTo>
                  <a:pt x="11615" y="249973"/>
                  <a:pt x="0" y="245791"/>
                  <a:pt x="2323" y="253690"/>
                </a:cubicBezTo>
                <a:cubicBezTo>
                  <a:pt x="4646" y="261589"/>
                  <a:pt x="33453" y="281104"/>
                  <a:pt x="35776" y="292720"/>
                </a:cubicBezTo>
                <a:cubicBezTo>
                  <a:pt x="38099" y="304336"/>
                  <a:pt x="18585" y="311769"/>
                  <a:pt x="16262" y="323385"/>
                </a:cubicBezTo>
                <a:cubicBezTo>
                  <a:pt x="13939" y="335001"/>
                  <a:pt x="17655" y="351728"/>
                  <a:pt x="21837" y="362415"/>
                </a:cubicBezTo>
                <a:cubicBezTo>
                  <a:pt x="26019" y="373102"/>
                  <a:pt x="41352" y="375889"/>
                  <a:pt x="41352" y="387505"/>
                </a:cubicBezTo>
                <a:cubicBezTo>
                  <a:pt x="41352" y="399121"/>
                  <a:pt x="16726" y="423282"/>
                  <a:pt x="21837" y="432110"/>
                </a:cubicBezTo>
                <a:cubicBezTo>
                  <a:pt x="26948" y="440938"/>
                  <a:pt x="53433" y="433968"/>
                  <a:pt x="72018" y="440473"/>
                </a:cubicBezTo>
                <a:cubicBezTo>
                  <a:pt x="90603" y="446978"/>
                  <a:pt x="113834" y="461846"/>
                  <a:pt x="133349" y="471139"/>
                </a:cubicBezTo>
                <a:cubicBezTo>
                  <a:pt x="152864" y="480432"/>
                  <a:pt x="170520" y="489724"/>
                  <a:pt x="189106" y="496229"/>
                </a:cubicBezTo>
                <a:cubicBezTo>
                  <a:pt x="207692" y="502734"/>
                  <a:pt x="244862" y="510168"/>
                  <a:pt x="244862" y="510168"/>
                </a:cubicBezTo>
                <a:lnTo>
                  <a:pt x="244862" y="510168"/>
                </a:lnTo>
                <a:cubicBezTo>
                  <a:pt x="250902" y="514350"/>
                  <a:pt x="276921" y="525502"/>
                  <a:pt x="281103" y="535259"/>
                </a:cubicBezTo>
                <a:cubicBezTo>
                  <a:pt x="285285" y="545016"/>
                  <a:pt x="256013" y="562207"/>
                  <a:pt x="269952" y="568712"/>
                </a:cubicBezTo>
                <a:cubicBezTo>
                  <a:pt x="283891" y="575217"/>
                  <a:pt x="324314" y="574752"/>
                  <a:pt x="364737" y="574288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3" name="直接连接符 12"/>
          <p:cNvCxnSpPr/>
          <p:nvPr/>
        </p:nvCxnSpPr>
        <p:spPr>
          <a:xfrm rot="5400000">
            <a:off x="5143504" y="5143512"/>
            <a:ext cx="928694" cy="35719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5429256" y="5500702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cxnSp>
        <p:nvCxnSpPr>
          <p:cNvPr id="16" name="直接连接符 15"/>
          <p:cNvCxnSpPr/>
          <p:nvPr/>
        </p:nvCxnSpPr>
        <p:spPr>
          <a:xfrm rot="5964299">
            <a:off x="3506071" y="4666388"/>
            <a:ext cx="928694" cy="35719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3714744" y="4786322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cxnSp>
        <p:nvCxnSpPr>
          <p:cNvPr id="18" name="直接连接符 17"/>
          <p:cNvCxnSpPr/>
          <p:nvPr/>
        </p:nvCxnSpPr>
        <p:spPr>
          <a:xfrm rot="10800000" flipV="1">
            <a:off x="4143372" y="1142984"/>
            <a:ext cx="714381" cy="701897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4643438" y="1357298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grpSp>
        <p:nvGrpSpPr>
          <p:cNvPr id="4" name="组合 21"/>
          <p:cNvGrpSpPr/>
          <p:nvPr/>
        </p:nvGrpSpPr>
        <p:grpSpPr>
          <a:xfrm>
            <a:off x="4286248" y="4572008"/>
            <a:ext cx="434269" cy="928694"/>
            <a:chOff x="3867144" y="4533036"/>
            <a:chExt cx="434269" cy="928694"/>
          </a:xfrm>
        </p:grpSpPr>
        <p:cxnSp>
          <p:nvCxnSpPr>
            <p:cNvPr id="20" name="直接连接符 19"/>
            <p:cNvCxnSpPr/>
            <p:nvPr/>
          </p:nvCxnSpPr>
          <p:spPr>
            <a:xfrm rot="5964299">
              <a:off x="3658471" y="4818788"/>
              <a:ext cx="928694" cy="357190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/>
            <p:cNvSpPr txBox="1"/>
            <p:nvPr/>
          </p:nvSpPr>
          <p:spPr>
            <a:xfrm>
              <a:off x="3867144" y="4938722"/>
              <a:ext cx="2143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 smtClean="0">
                  <a:solidFill>
                    <a:srgbClr val="FF0000"/>
                  </a:solidFill>
                </a:rPr>
                <a:t>F</a:t>
              </a:r>
              <a:endParaRPr lang="zh-CN" altLang="en-US" sz="1400" dirty="0">
                <a:solidFill>
                  <a:srgbClr val="FF0000"/>
                </a:solidFill>
              </a:endParaRPr>
            </a:p>
          </p:txBody>
        </p:sp>
      </p:grpSp>
      <p:sp>
        <p:nvSpPr>
          <p:cNvPr id="22" name="任意多边形 21"/>
          <p:cNvSpPr/>
          <p:nvPr/>
        </p:nvSpPr>
        <p:spPr>
          <a:xfrm>
            <a:off x="3824356" y="4813854"/>
            <a:ext cx="426279" cy="714514"/>
          </a:xfrm>
          <a:custGeom>
            <a:avLst/>
            <a:gdLst>
              <a:gd name="connsiteX0" fmla="*/ 426279 w 426279"/>
              <a:gd name="connsiteY0" fmla="*/ 1229139 h 1314175"/>
              <a:gd name="connsiteX1" fmla="*/ 297070 w 426279"/>
              <a:gd name="connsiteY1" fmla="*/ 1285461 h 1314175"/>
              <a:gd name="connsiteX2" fmla="*/ 147983 w 426279"/>
              <a:gd name="connsiteY2" fmla="*/ 1311966 h 1314175"/>
              <a:gd name="connsiteX3" fmla="*/ 32027 w 426279"/>
              <a:gd name="connsiteY3" fmla="*/ 1272209 h 1314175"/>
              <a:gd name="connsiteX4" fmla="*/ 18774 w 426279"/>
              <a:gd name="connsiteY4" fmla="*/ 1212574 h 1314175"/>
              <a:gd name="connsiteX5" fmla="*/ 5522 w 426279"/>
              <a:gd name="connsiteY5" fmla="*/ 1159566 h 1314175"/>
              <a:gd name="connsiteX6" fmla="*/ 51905 w 426279"/>
              <a:gd name="connsiteY6" fmla="*/ 1043609 h 1314175"/>
              <a:gd name="connsiteX7" fmla="*/ 78409 w 426279"/>
              <a:gd name="connsiteY7" fmla="*/ 901148 h 1314175"/>
              <a:gd name="connsiteX8" fmla="*/ 134731 w 426279"/>
              <a:gd name="connsiteY8" fmla="*/ 781879 h 1314175"/>
              <a:gd name="connsiteX9" fmla="*/ 174487 w 426279"/>
              <a:gd name="connsiteY9" fmla="*/ 702366 h 1314175"/>
              <a:gd name="connsiteX10" fmla="*/ 210931 w 426279"/>
              <a:gd name="connsiteY10" fmla="*/ 642731 h 1314175"/>
              <a:gd name="connsiteX11" fmla="*/ 220870 w 426279"/>
              <a:gd name="connsiteY11" fmla="*/ 599661 h 1314175"/>
              <a:gd name="connsiteX12" fmla="*/ 194366 w 426279"/>
              <a:gd name="connsiteY12" fmla="*/ 467139 h 1314175"/>
              <a:gd name="connsiteX13" fmla="*/ 187740 w 426279"/>
              <a:gd name="connsiteY13" fmla="*/ 347870 h 1314175"/>
              <a:gd name="connsiteX14" fmla="*/ 147983 w 426279"/>
              <a:gd name="connsiteY14" fmla="*/ 301487 h 1314175"/>
              <a:gd name="connsiteX15" fmla="*/ 141357 w 426279"/>
              <a:gd name="connsiteY15" fmla="*/ 235226 h 1314175"/>
              <a:gd name="connsiteX16" fmla="*/ 147983 w 426279"/>
              <a:gd name="connsiteY16" fmla="*/ 106018 h 1314175"/>
              <a:gd name="connsiteX17" fmla="*/ 151296 w 426279"/>
              <a:gd name="connsiteY17" fmla="*/ 0 h 1314175"/>
              <a:gd name="connsiteX0" fmla="*/ 426279 w 426279"/>
              <a:gd name="connsiteY0" fmla="*/ 1123121 h 1208157"/>
              <a:gd name="connsiteX1" fmla="*/ 297070 w 426279"/>
              <a:gd name="connsiteY1" fmla="*/ 1179443 h 1208157"/>
              <a:gd name="connsiteX2" fmla="*/ 147983 w 426279"/>
              <a:gd name="connsiteY2" fmla="*/ 1205948 h 1208157"/>
              <a:gd name="connsiteX3" fmla="*/ 32027 w 426279"/>
              <a:gd name="connsiteY3" fmla="*/ 1166191 h 1208157"/>
              <a:gd name="connsiteX4" fmla="*/ 18774 w 426279"/>
              <a:gd name="connsiteY4" fmla="*/ 1106556 h 1208157"/>
              <a:gd name="connsiteX5" fmla="*/ 5522 w 426279"/>
              <a:gd name="connsiteY5" fmla="*/ 1053548 h 1208157"/>
              <a:gd name="connsiteX6" fmla="*/ 51905 w 426279"/>
              <a:gd name="connsiteY6" fmla="*/ 937591 h 1208157"/>
              <a:gd name="connsiteX7" fmla="*/ 78409 w 426279"/>
              <a:gd name="connsiteY7" fmla="*/ 795130 h 1208157"/>
              <a:gd name="connsiteX8" fmla="*/ 134731 w 426279"/>
              <a:gd name="connsiteY8" fmla="*/ 675861 h 1208157"/>
              <a:gd name="connsiteX9" fmla="*/ 174487 w 426279"/>
              <a:gd name="connsiteY9" fmla="*/ 596348 h 1208157"/>
              <a:gd name="connsiteX10" fmla="*/ 210931 w 426279"/>
              <a:gd name="connsiteY10" fmla="*/ 536713 h 1208157"/>
              <a:gd name="connsiteX11" fmla="*/ 220870 w 426279"/>
              <a:gd name="connsiteY11" fmla="*/ 493643 h 1208157"/>
              <a:gd name="connsiteX12" fmla="*/ 194366 w 426279"/>
              <a:gd name="connsiteY12" fmla="*/ 361121 h 1208157"/>
              <a:gd name="connsiteX13" fmla="*/ 187740 w 426279"/>
              <a:gd name="connsiteY13" fmla="*/ 241852 h 1208157"/>
              <a:gd name="connsiteX14" fmla="*/ 147983 w 426279"/>
              <a:gd name="connsiteY14" fmla="*/ 195469 h 1208157"/>
              <a:gd name="connsiteX15" fmla="*/ 141357 w 426279"/>
              <a:gd name="connsiteY15" fmla="*/ 129208 h 1208157"/>
              <a:gd name="connsiteX16" fmla="*/ 147983 w 426279"/>
              <a:gd name="connsiteY16" fmla="*/ 0 h 1208157"/>
              <a:gd name="connsiteX0" fmla="*/ 426279 w 426279"/>
              <a:gd name="connsiteY0" fmla="*/ 993913 h 1078949"/>
              <a:gd name="connsiteX1" fmla="*/ 297070 w 426279"/>
              <a:gd name="connsiteY1" fmla="*/ 1050235 h 1078949"/>
              <a:gd name="connsiteX2" fmla="*/ 147983 w 426279"/>
              <a:gd name="connsiteY2" fmla="*/ 1076740 h 1078949"/>
              <a:gd name="connsiteX3" fmla="*/ 32027 w 426279"/>
              <a:gd name="connsiteY3" fmla="*/ 1036983 h 1078949"/>
              <a:gd name="connsiteX4" fmla="*/ 18774 w 426279"/>
              <a:gd name="connsiteY4" fmla="*/ 977348 h 1078949"/>
              <a:gd name="connsiteX5" fmla="*/ 5522 w 426279"/>
              <a:gd name="connsiteY5" fmla="*/ 924340 h 1078949"/>
              <a:gd name="connsiteX6" fmla="*/ 51905 w 426279"/>
              <a:gd name="connsiteY6" fmla="*/ 808383 h 1078949"/>
              <a:gd name="connsiteX7" fmla="*/ 78409 w 426279"/>
              <a:gd name="connsiteY7" fmla="*/ 665922 h 1078949"/>
              <a:gd name="connsiteX8" fmla="*/ 134731 w 426279"/>
              <a:gd name="connsiteY8" fmla="*/ 546653 h 1078949"/>
              <a:gd name="connsiteX9" fmla="*/ 174487 w 426279"/>
              <a:gd name="connsiteY9" fmla="*/ 467140 h 1078949"/>
              <a:gd name="connsiteX10" fmla="*/ 210931 w 426279"/>
              <a:gd name="connsiteY10" fmla="*/ 407505 h 1078949"/>
              <a:gd name="connsiteX11" fmla="*/ 220870 w 426279"/>
              <a:gd name="connsiteY11" fmla="*/ 364435 h 1078949"/>
              <a:gd name="connsiteX12" fmla="*/ 194366 w 426279"/>
              <a:gd name="connsiteY12" fmla="*/ 231913 h 1078949"/>
              <a:gd name="connsiteX13" fmla="*/ 187740 w 426279"/>
              <a:gd name="connsiteY13" fmla="*/ 112644 h 1078949"/>
              <a:gd name="connsiteX14" fmla="*/ 147983 w 426279"/>
              <a:gd name="connsiteY14" fmla="*/ 66261 h 1078949"/>
              <a:gd name="connsiteX15" fmla="*/ 141357 w 426279"/>
              <a:gd name="connsiteY15" fmla="*/ 0 h 1078949"/>
              <a:gd name="connsiteX0" fmla="*/ 426279 w 426279"/>
              <a:gd name="connsiteY0" fmla="*/ 927652 h 1012688"/>
              <a:gd name="connsiteX1" fmla="*/ 297070 w 426279"/>
              <a:gd name="connsiteY1" fmla="*/ 983974 h 1012688"/>
              <a:gd name="connsiteX2" fmla="*/ 147983 w 426279"/>
              <a:gd name="connsiteY2" fmla="*/ 1010479 h 1012688"/>
              <a:gd name="connsiteX3" fmla="*/ 32027 w 426279"/>
              <a:gd name="connsiteY3" fmla="*/ 970722 h 1012688"/>
              <a:gd name="connsiteX4" fmla="*/ 18774 w 426279"/>
              <a:gd name="connsiteY4" fmla="*/ 911087 h 1012688"/>
              <a:gd name="connsiteX5" fmla="*/ 5522 w 426279"/>
              <a:gd name="connsiteY5" fmla="*/ 858079 h 1012688"/>
              <a:gd name="connsiteX6" fmla="*/ 51905 w 426279"/>
              <a:gd name="connsiteY6" fmla="*/ 742122 h 1012688"/>
              <a:gd name="connsiteX7" fmla="*/ 78409 w 426279"/>
              <a:gd name="connsiteY7" fmla="*/ 599661 h 1012688"/>
              <a:gd name="connsiteX8" fmla="*/ 134731 w 426279"/>
              <a:gd name="connsiteY8" fmla="*/ 480392 h 1012688"/>
              <a:gd name="connsiteX9" fmla="*/ 174487 w 426279"/>
              <a:gd name="connsiteY9" fmla="*/ 400879 h 1012688"/>
              <a:gd name="connsiteX10" fmla="*/ 210931 w 426279"/>
              <a:gd name="connsiteY10" fmla="*/ 341244 h 1012688"/>
              <a:gd name="connsiteX11" fmla="*/ 220870 w 426279"/>
              <a:gd name="connsiteY11" fmla="*/ 298174 h 1012688"/>
              <a:gd name="connsiteX12" fmla="*/ 194366 w 426279"/>
              <a:gd name="connsiteY12" fmla="*/ 165652 h 1012688"/>
              <a:gd name="connsiteX13" fmla="*/ 187740 w 426279"/>
              <a:gd name="connsiteY13" fmla="*/ 46383 h 1012688"/>
              <a:gd name="connsiteX14" fmla="*/ 147983 w 426279"/>
              <a:gd name="connsiteY14" fmla="*/ 0 h 1012688"/>
              <a:gd name="connsiteX0" fmla="*/ 426279 w 426279"/>
              <a:gd name="connsiteY0" fmla="*/ 881269 h 966305"/>
              <a:gd name="connsiteX1" fmla="*/ 297070 w 426279"/>
              <a:gd name="connsiteY1" fmla="*/ 937591 h 966305"/>
              <a:gd name="connsiteX2" fmla="*/ 147983 w 426279"/>
              <a:gd name="connsiteY2" fmla="*/ 964096 h 966305"/>
              <a:gd name="connsiteX3" fmla="*/ 32027 w 426279"/>
              <a:gd name="connsiteY3" fmla="*/ 924339 h 966305"/>
              <a:gd name="connsiteX4" fmla="*/ 18774 w 426279"/>
              <a:gd name="connsiteY4" fmla="*/ 864704 h 966305"/>
              <a:gd name="connsiteX5" fmla="*/ 5522 w 426279"/>
              <a:gd name="connsiteY5" fmla="*/ 811696 h 966305"/>
              <a:gd name="connsiteX6" fmla="*/ 51905 w 426279"/>
              <a:gd name="connsiteY6" fmla="*/ 695739 h 966305"/>
              <a:gd name="connsiteX7" fmla="*/ 78409 w 426279"/>
              <a:gd name="connsiteY7" fmla="*/ 553278 h 966305"/>
              <a:gd name="connsiteX8" fmla="*/ 134731 w 426279"/>
              <a:gd name="connsiteY8" fmla="*/ 434009 h 966305"/>
              <a:gd name="connsiteX9" fmla="*/ 174487 w 426279"/>
              <a:gd name="connsiteY9" fmla="*/ 354496 h 966305"/>
              <a:gd name="connsiteX10" fmla="*/ 210931 w 426279"/>
              <a:gd name="connsiteY10" fmla="*/ 294861 h 966305"/>
              <a:gd name="connsiteX11" fmla="*/ 220870 w 426279"/>
              <a:gd name="connsiteY11" fmla="*/ 251791 h 966305"/>
              <a:gd name="connsiteX12" fmla="*/ 194366 w 426279"/>
              <a:gd name="connsiteY12" fmla="*/ 119269 h 966305"/>
              <a:gd name="connsiteX13" fmla="*/ 187740 w 426279"/>
              <a:gd name="connsiteY13" fmla="*/ 0 h 966305"/>
              <a:gd name="connsiteX0" fmla="*/ 426279 w 426279"/>
              <a:gd name="connsiteY0" fmla="*/ 762000 h 847036"/>
              <a:gd name="connsiteX1" fmla="*/ 297070 w 426279"/>
              <a:gd name="connsiteY1" fmla="*/ 818322 h 847036"/>
              <a:gd name="connsiteX2" fmla="*/ 147983 w 426279"/>
              <a:gd name="connsiteY2" fmla="*/ 844827 h 847036"/>
              <a:gd name="connsiteX3" fmla="*/ 32027 w 426279"/>
              <a:gd name="connsiteY3" fmla="*/ 805070 h 847036"/>
              <a:gd name="connsiteX4" fmla="*/ 18774 w 426279"/>
              <a:gd name="connsiteY4" fmla="*/ 745435 h 847036"/>
              <a:gd name="connsiteX5" fmla="*/ 5522 w 426279"/>
              <a:gd name="connsiteY5" fmla="*/ 692427 h 847036"/>
              <a:gd name="connsiteX6" fmla="*/ 51905 w 426279"/>
              <a:gd name="connsiteY6" fmla="*/ 576470 h 847036"/>
              <a:gd name="connsiteX7" fmla="*/ 78409 w 426279"/>
              <a:gd name="connsiteY7" fmla="*/ 434009 h 847036"/>
              <a:gd name="connsiteX8" fmla="*/ 134731 w 426279"/>
              <a:gd name="connsiteY8" fmla="*/ 314740 h 847036"/>
              <a:gd name="connsiteX9" fmla="*/ 174487 w 426279"/>
              <a:gd name="connsiteY9" fmla="*/ 235227 h 847036"/>
              <a:gd name="connsiteX10" fmla="*/ 210931 w 426279"/>
              <a:gd name="connsiteY10" fmla="*/ 175592 h 847036"/>
              <a:gd name="connsiteX11" fmla="*/ 220870 w 426279"/>
              <a:gd name="connsiteY11" fmla="*/ 132522 h 847036"/>
              <a:gd name="connsiteX12" fmla="*/ 194366 w 426279"/>
              <a:gd name="connsiteY12" fmla="*/ 0 h 847036"/>
              <a:gd name="connsiteX0" fmla="*/ 426279 w 426279"/>
              <a:gd name="connsiteY0" fmla="*/ 629478 h 714514"/>
              <a:gd name="connsiteX1" fmla="*/ 297070 w 426279"/>
              <a:gd name="connsiteY1" fmla="*/ 685800 h 714514"/>
              <a:gd name="connsiteX2" fmla="*/ 147983 w 426279"/>
              <a:gd name="connsiteY2" fmla="*/ 712305 h 714514"/>
              <a:gd name="connsiteX3" fmla="*/ 32027 w 426279"/>
              <a:gd name="connsiteY3" fmla="*/ 672548 h 714514"/>
              <a:gd name="connsiteX4" fmla="*/ 18774 w 426279"/>
              <a:gd name="connsiteY4" fmla="*/ 612913 h 714514"/>
              <a:gd name="connsiteX5" fmla="*/ 5522 w 426279"/>
              <a:gd name="connsiteY5" fmla="*/ 559905 h 714514"/>
              <a:gd name="connsiteX6" fmla="*/ 51905 w 426279"/>
              <a:gd name="connsiteY6" fmla="*/ 443948 h 714514"/>
              <a:gd name="connsiteX7" fmla="*/ 78409 w 426279"/>
              <a:gd name="connsiteY7" fmla="*/ 301487 h 714514"/>
              <a:gd name="connsiteX8" fmla="*/ 134731 w 426279"/>
              <a:gd name="connsiteY8" fmla="*/ 182218 h 714514"/>
              <a:gd name="connsiteX9" fmla="*/ 174487 w 426279"/>
              <a:gd name="connsiteY9" fmla="*/ 102705 h 714514"/>
              <a:gd name="connsiteX10" fmla="*/ 210931 w 426279"/>
              <a:gd name="connsiteY10" fmla="*/ 43070 h 714514"/>
              <a:gd name="connsiteX11" fmla="*/ 220870 w 426279"/>
              <a:gd name="connsiteY11" fmla="*/ 0 h 714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6279" h="714514">
                <a:moveTo>
                  <a:pt x="426279" y="629478"/>
                </a:moveTo>
                <a:cubicBezTo>
                  <a:pt x="384866" y="650736"/>
                  <a:pt x="343453" y="671995"/>
                  <a:pt x="297070" y="685800"/>
                </a:cubicBezTo>
                <a:cubicBezTo>
                  <a:pt x="250687" y="699605"/>
                  <a:pt x="192157" y="714514"/>
                  <a:pt x="147983" y="712305"/>
                </a:cubicBezTo>
                <a:cubicBezTo>
                  <a:pt x="103809" y="710096"/>
                  <a:pt x="53562" y="689113"/>
                  <a:pt x="32027" y="672548"/>
                </a:cubicBezTo>
                <a:cubicBezTo>
                  <a:pt x="10492" y="655983"/>
                  <a:pt x="23192" y="631687"/>
                  <a:pt x="18774" y="612913"/>
                </a:cubicBezTo>
                <a:cubicBezTo>
                  <a:pt x="14357" y="594139"/>
                  <a:pt x="0" y="588066"/>
                  <a:pt x="5522" y="559905"/>
                </a:cubicBezTo>
                <a:cubicBezTo>
                  <a:pt x="11044" y="531744"/>
                  <a:pt x="39757" y="487018"/>
                  <a:pt x="51905" y="443948"/>
                </a:cubicBezTo>
                <a:cubicBezTo>
                  <a:pt x="64053" y="400878"/>
                  <a:pt x="64605" y="345109"/>
                  <a:pt x="78409" y="301487"/>
                </a:cubicBezTo>
                <a:cubicBezTo>
                  <a:pt x="92213" y="257865"/>
                  <a:pt x="118718" y="215348"/>
                  <a:pt x="134731" y="182218"/>
                </a:cubicBezTo>
                <a:cubicBezTo>
                  <a:pt x="150744" y="149088"/>
                  <a:pt x="161787" y="125896"/>
                  <a:pt x="174487" y="102705"/>
                </a:cubicBezTo>
                <a:cubicBezTo>
                  <a:pt x="187187" y="79514"/>
                  <a:pt x="203201" y="60187"/>
                  <a:pt x="210931" y="43070"/>
                </a:cubicBezTo>
                <a:cubicBezTo>
                  <a:pt x="218661" y="25953"/>
                  <a:pt x="223631" y="29265"/>
                  <a:pt x="220870" y="0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任意多边形 22"/>
          <p:cNvSpPr/>
          <p:nvPr/>
        </p:nvSpPr>
        <p:spPr>
          <a:xfrm>
            <a:off x="4269719" y="5392042"/>
            <a:ext cx="1004490" cy="555337"/>
          </a:xfrm>
          <a:custGeom>
            <a:avLst/>
            <a:gdLst>
              <a:gd name="connsiteX0" fmla="*/ 955964 w 955964"/>
              <a:gd name="connsiteY0" fmla="*/ 0 h 555442"/>
              <a:gd name="connsiteX1" fmla="*/ 804823 w 955964"/>
              <a:gd name="connsiteY1" fmla="*/ 128470 h 555442"/>
              <a:gd name="connsiteX2" fmla="*/ 525213 w 955964"/>
              <a:gd name="connsiteY2" fmla="*/ 200261 h 555442"/>
              <a:gd name="connsiteX3" fmla="*/ 332509 w 955964"/>
              <a:gd name="connsiteY3" fmla="*/ 306060 h 555442"/>
              <a:gd name="connsiteX4" fmla="*/ 211597 w 955964"/>
              <a:gd name="connsiteY4" fmla="*/ 392965 h 555442"/>
              <a:gd name="connsiteX5" fmla="*/ 41564 w 955964"/>
              <a:gd name="connsiteY5" fmla="*/ 525213 h 555442"/>
              <a:gd name="connsiteX6" fmla="*/ 0 w 955964"/>
              <a:gd name="connsiteY6" fmla="*/ 555442 h 555442"/>
              <a:gd name="connsiteX0" fmla="*/ 955964 w 955964"/>
              <a:gd name="connsiteY0" fmla="*/ 0 h 555442"/>
              <a:gd name="connsiteX1" fmla="*/ 804823 w 955964"/>
              <a:gd name="connsiteY1" fmla="*/ 128470 h 555442"/>
              <a:gd name="connsiteX2" fmla="*/ 525213 w 955964"/>
              <a:gd name="connsiteY2" fmla="*/ 200261 h 555442"/>
              <a:gd name="connsiteX3" fmla="*/ 332509 w 955964"/>
              <a:gd name="connsiteY3" fmla="*/ 306060 h 555442"/>
              <a:gd name="connsiteX4" fmla="*/ 211597 w 955964"/>
              <a:gd name="connsiteY4" fmla="*/ 392965 h 555442"/>
              <a:gd name="connsiteX5" fmla="*/ 41564 w 955964"/>
              <a:gd name="connsiteY5" fmla="*/ 525213 h 555442"/>
              <a:gd name="connsiteX6" fmla="*/ 0 w 955964"/>
              <a:gd name="connsiteY6" fmla="*/ 555442 h 555442"/>
              <a:gd name="connsiteX0" fmla="*/ 955964 w 955964"/>
              <a:gd name="connsiteY0" fmla="*/ 0 h 555442"/>
              <a:gd name="connsiteX1" fmla="*/ 804823 w 955964"/>
              <a:gd name="connsiteY1" fmla="*/ 128470 h 555442"/>
              <a:gd name="connsiteX2" fmla="*/ 525213 w 955964"/>
              <a:gd name="connsiteY2" fmla="*/ 200261 h 555442"/>
              <a:gd name="connsiteX3" fmla="*/ 332509 w 955964"/>
              <a:gd name="connsiteY3" fmla="*/ 306060 h 555442"/>
              <a:gd name="connsiteX4" fmla="*/ 211597 w 955964"/>
              <a:gd name="connsiteY4" fmla="*/ 392965 h 555442"/>
              <a:gd name="connsiteX5" fmla="*/ 41564 w 955964"/>
              <a:gd name="connsiteY5" fmla="*/ 525213 h 555442"/>
              <a:gd name="connsiteX6" fmla="*/ 0 w 955964"/>
              <a:gd name="connsiteY6" fmla="*/ 555442 h 555442"/>
              <a:gd name="connsiteX0" fmla="*/ 1004490 w 1004490"/>
              <a:gd name="connsiteY0" fmla="*/ 0 h 555337"/>
              <a:gd name="connsiteX1" fmla="*/ 804823 w 1004490"/>
              <a:gd name="connsiteY1" fmla="*/ 128365 h 555337"/>
              <a:gd name="connsiteX2" fmla="*/ 525213 w 1004490"/>
              <a:gd name="connsiteY2" fmla="*/ 200156 h 555337"/>
              <a:gd name="connsiteX3" fmla="*/ 332509 w 1004490"/>
              <a:gd name="connsiteY3" fmla="*/ 305955 h 555337"/>
              <a:gd name="connsiteX4" fmla="*/ 211597 w 1004490"/>
              <a:gd name="connsiteY4" fmla="*/ 392860 h 555337"/>
              <a:gd name="connsiteX5" fmla="*/ 41564 w 1004490"/>
              <a:gd name="connsiteY5" fmla="*/ 525108 h 555337"/>
              <a:gd name="connsiteX6" fmla="*/ 0 w 1004490"/>
              <a:gd name="connsiteY6" fmla="*/ 555337 h 555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04490" h="555337">
                <a:moveTo>
                  <a:pt x="1004490" y="0"/>
                </a:moveTo>
                <a:cubicBezTo>
                  <a:pt x="964815" y="47546"/>
                  <a:pt x="884703" y="95006"/>
                  <a:pt x="804823" y="128365"/>
                </a:cubicBezTo>
                <a:cubicBezTo>
                  <a:pt x="724944" y="161724"/>
                  <a:pt x="603932" y="170558"/>
                  <a:pt x="525213" y="200156"/>
                </a:cubicBezTo>
                <a:cubicBezTo>
                  <a:pt x="446494" y="229754"/>
                  <a:pt x="384778" y="273838"/>
                  <a:pt x="332509" y="305955"/>
                </a:cubicBezTo>
                <a:cubicBezTo>
                  <a:pt x="280240" y="338072"/>
                  <a:pt x="260088" y="356335"/>
                  <a:pt x="211597" y="392860"/>
                </a:cubicBezTo>
                <a:cubicBezTo>
                  <a:pt x="163106" y="429385"/>
                  <a:pt x="76830" y="498029"/>
                  <a:pt x="41564" y="525108"/>
                </a:cubicBezTo>
                <a:cubicBezTo>
                  <a:pt x="6298" y="552188"/>
                  <a:pt x="3149" y="553762"/>
                  <a:pt x="0" y="555337"/>
                </a:cubicBezTo>
              </a:path>
            </a:pathLst>
          </a:cu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任意多边形 26"/>
          <p:cNvSpPr/>
          <p:nvPr/>
        </p:nvSpPr>
        <p:spPr>
          <a:xfrm>
            <a:off x="4230303" y="5317958"/>
            <a:ext cx="401855" cy="129941"/>
          </a:xfrm>
          <a:custGeom>
            <a:avLst/>
            <a:gdLst>
              <a:gd name="connsiteX0" fmla="*/ 401855 w 401855"/>
              <a:gd name="connsiteY0" fmla="*/ 12031 h 129941"/>
              <a:gd name="connsiteX1" fmla="*/ 317634 w 401855"/>
              <a:gd name="connsiteY1" fmla="*/ 4813 h 129941"/>
              <a:gd name="connsiteX2" fmla="*/ 269508 w 401855"/>
              <a:gd name="connsiteY2" fmla="*/ 40907 h 129941"/>
              <a:gd name="connsiteX3" fmla="*/ 154004 w 401855"/>
              <a:gd name="connsiteY3" fmla="*/ 62564 h 129941"/>
              <a:gd name="connsiteX4" fmla="*/ 48126 w 401855"/>
              <a:gd name="connsiteY4" fmla="*/ 108284 h 129941"/>
              <a:gd name="connsiteX5" fmla="*/ 0 w 401855"/>
              <a:gd name="connsiteY5" fmla="*/ 129941 h 129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855" h="129941">
                <a:moveTo>
                  <a:pt x="401855" y="12031"/>
                </a:moveTo>
                <a:cubicBezTo>
                  <a:pt x="370773" y="6015"/>
                  <a:pt x="339692" y="0"/>
                  <a:pt x="317634" y="4813"/>
                </a:cubicBezTo>
                <a:cubicBezTo>
                  <a:pt x="295576" y="9626"/>
                  <a:pt x="296780" y="31282"/>
                  <a:pt x="269508" y="40907"/>
                </a:cubicBezTo>
                <a:cubicBezTo>
                  <a:pt x="242236" y="50532"/>
                  <a:pt x="190901" y="51335"/>
                  <a:pt x="154004" y="62564"/>
                </a:cubicBezTo>
                <a:cubicBezTo>
                  <a:pt x="117107" y="73793"/>
                  <a:pt x="73793" y="97055"/>
                  <a:pt x="48126" y="108284"/>
                </a:cubicBezTo>
                <a:cubicBezTo>
                  <a:pt x="22459" y="119513"/>
                  <a:pt x="11229" y="124727"/>
                  <a:pt x="0" y="129941"/>
                </a:cubicBezTo>
              </a:path>
            </a:pathLst>
          </a:cu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任意多边形 27"/>
          <p:cNvSpPr/>
          <p:nvPr/>
        </p:nvSpPr>
        <p:spPr>
          <a:xfrm>
            <a:off x="4268129" y="5282890"/>
            <a:ext cx="1360449" cy="150542"/>
          </a:xfrm>
          <a:custGeom>
            <a:avLst/>
            <a:gdLst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317810 w 1360449"/>
              <a:gd name="connsiteY13" fmla="*/ 97573 h 150542"/>
              <a:gd name="connsiteX14" fmla="*/ 231388 w 1360449"/>
              <a:gd name="connsiteY14" fmla="*/ 136603 h 150542"/>
              <a:gd name="connsiteX15" fmla="*/ 170056 w 1360449"/>
              <a:gd name="connsiteY15" fmla="*/ 136603 h 150542"/>
              <a:gd name="connsiteX16" fmla="*/ 83634 w 1360449"/>
              <a:gd name="connsiteY16" fmla="*/ 122664 h 150542"/>
              <a:gd name="connsiteX17" fmla="*/ 0 w 1360449"/>
              <a:gd name="connsiteY17" fmla="*/ 150542 h 150542"/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317810 w 1360449"/>
              <a:gd name="connsiteY13" fmla="*/ 97573 h 150542"/>
              <a:gd name="connsiteX14" fmla="*/ 231388 w 1360449"/>
              <a:gd name="connsiteY14" fmla="*/ 136603 h 150542"/>
              <a:gd name="connsiteX15" fmla="*/ 170056 w 1360449"/>
              <a:gd name="connsiteY15" fmla="*/ 136603 h 150542"/>
              <a:gd name="connsiteX16" fmla="*/ 83634 w 1360449"/>
              <a:gd name="connsiteY16" fmla="*/ 122664 h 150542"/>
              <a:gd name="connsiteX17" fmla="*/ 0 w 1360449"/>
              <a:gd name="connsiteY17" fmla="*/ 150542 h 150542"/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317810 w 1360449"/>
              <a:gd name="connsiteY13" fmla="*/ 97573 h 150542"/>
              <a:gd name="connsiteX14" fmla="*/ 316063 w 1360449"/>
              <a:gd name="connsiteY14" fmla="*/ 97846 h 150542"/>
              <a:gd name="connsiteX15" fmla="*/ 231388 w 1360449"/>
              <a:gd name="connsiteY15" fmla="*/ 136603 h 150542"/>
              <a:gd name="connsiteX16" fmla="*/ 170056 w 1360449"/>
              <a:gd name="connsiteY16" fmla="*/ 136603 h 150542"/>
              <a:gd name="connsiteX17" fmla="*/ 83634 w 1360449"/>
              <a:gd name="connsiteY17" fmla="*/ 122664 h 150542"/>
              <a:gd name="connsiteX18" fmla="*/ 0 w 1360449"/>
              <a:gd name="connsiteY18" fmla="*/ 150542 h 150542"/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317810 w 1360449"/>
              <a:gd name="connsiteY13" fmla="*/ 97573 h 150542"/>
              <a:gd name="connsiteX14" fmla="*/ 316063 w 1360449"/>
              <a:gd name="connsiteY14" fmla="*/ 97846 h 150542"/>
              <a:gd name="connsiteX15" fmla="*/ 170056 w 1360449"/>
              <a:gd name="connsiteY15" fmla="*/ 136603 h 150542"/>
              <a:gd name="connsiteX16" fmla="*/ 83634 w 1360449"/>
              <a:gd name="connsiteY16" fmla="*/ 122664 h 150542"/>
              <a:gd name="connsiteX17" fmla="*/ 0 w 1360449"/>
              <a:gd name="connsiteY17" fmla="*/ 150542 h 150542"/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317810 w 1360449"/>
              <a:gd name="connsiteY13" fmla="*/ 97573 h 150542"/>
              <a:gd name="connsiteX14" fmla="*/ 299807 w 1360449"/>
              <a:gd name="connsiteY14" fmla="*/ 76052 h 150542"/>
              <a:gd name="connsiteX15" fmla="*/ 170056 w 1360449"/>
              <a:gd name="connsiteY15" fmla="*/ 136603 h 150542"/>
              <a:gd name="connsiteX16" fmla="*/ 83634 w 1360449"/>
              <a:gd name="connsiteY16" fmla="*/ 122664 h 150542"/>
              <a:gd name="connsiteX17" fmla="*/ 0 w 1360449"/>
              <a:gd name="connsiteY17" fmla="*/ 150542 h 150542"/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317810 w 1360449"/>
              <a:gd name="connsiteY13" fmla="*/ 97573 h 150542"/>
              <a:gd name="connsiteX14" fmla="*/ 170056 w 1360449"/>
              <a:gd name="connsiteY14" fmla="*/ 136603 h 150542"/>
              <a:gd name="connsiteX15" fmla="*/ 83634 w 1360449"/>
              <a:gd name="connsiteY15" fmla="*/ 122664 h 150542"/>
              <a:gd name="connsiteX16" fmla="*/ 0 w 1360449"/>
              <a:gd name="connsiteY16" fmla="*/ 150542 h 150542"/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285298 w 1360449"/>
              <a:gd name="connsiteY13" fmla="*/ 63587 h 150542"/>
              <a:gd name="connsiteX14" fmla="*/ 170056 w 1360449"/>
              <a:gd name="connsiteY14" fmla="*/ 136603 h 150542"/>
              <a:gd name="connsiteX15" fmla="*/ 83634 w 1360449"/>
              <a:gd name="connsiteY15" fmla="*/ 122664 h 150542"/>
              <a:gd name="connsiteX16" fmla="*/ 0 w 1360449"/>
              <a:gd name="connsiteY16" fmla="*/ 150542 h 150542"/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285298 w 1360449"/>
              <a:gd name="connsiteY13" fmla="*/ 63587 h 150542"/>
              <a:gd name="connsiteX14" fmla="*/ 170056 w 1360449"/>
              <a:gd name="connsiteY14" fmla="*/ 136603 h 150542"/>
              <a:gd name="connsiteX15" fmla="*/ 145375 w 1360449"/>
              <a:gd name="connsiteY15" fmla="*/ 105974 h 150542"/>
              <a:gd name="connsiteX16" fmla="*/ 83634 w 1360449"/>
              <a:gd name="connsiteY16" fmla="*/ 122664 h 150542"/>
              <a:gd name="connsiteX17" fmla="*/ 0 w 1360449"/>
              <a:gd name="connsiteY17" fmla="*/ 150542 h 150542"/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285298 w 1360449"/>
              <a:gd name="connsiteY13" fmla="*/ 63587 h 150542"/>
              <a:gd name="connsiteX14" fmla="*/ 170056 w 1360449"/>
              <a:gd name="connsiteY14" fmla="*/ 136603 h 150542"/>
              <a:gd name="connsiteX15" fmla="*/ 83634 w 1360449"/>
              <a:gd name="connsiteY15" fmla="*/ 122664 h 150542"/>
              <a:gd name="connsiteX16" fmla="*/ 0 w 1360449"/>
              <a:gd name="connsiteY16" fmla="*/ 150542 h 150542"/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285298 w 1360449"/>
              <a:gd name="connsiteY13" fmla="*/ 63587 h 150542"/>
              <a:gd name="connsiteX14" fmla="*/ 161928 w 1360449"/>
              <a:gd name="connsiteY14" fmla="*/ 95963 h 150542"/>
              <a:gd name="connsiteX15" fmla="*/ 83634 w 1360449"/>
              <a:gd name="connsiteY15" fmla="*/ 122664 h 150542"/>
              <a:gd name="connsiteX16" fmla="*/ 0 w 1360449"/>
              <a:gd name="connsiteY16" fmla="*/ 150542 h 150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60449" h="150542">
                <a:moveTo>
                  <a:pt x="1360449" y="0"/>
                </a:moveTo>
                <a:cubicBezTo>
                  <a:pt x="1334662" y="6737"/>
                  <a:pt x="1308875" y="13474"/>
                  <a:pt x="1296330" y="27878"/>
                </a:cubicBezTo>
                <a:cubicBezTo>
                  <a:pt x="1283785" y="42282"/>
                  <a:pt x="1308874" y="76665"/>
                  <a:pt x="1285178" y="86422"/>
                </a:cubicBezTo>
                <a:cubicBezTo>
                  <a:pt x="1261482" y="96179"/>
                  <a:pt x="1190392" y="85028"/>
                  <a:pt x="1154151" y="86422"/>
                </a:cubicBezTo>
                <a:cubicBezTo>
                  <a:pt x="1117910" y="87816"/>
                  <a:pt x="1096073" y="95251"/>
                  <a:pt x="1067730" y="94786"/>
                </a:cubicBezTo>
                <a:cubicBezTo>
                  <a:pt x="1039387" y="94321"/>
                  <a:pt x="1013831" y="89674"/>
                  <a:pt x="984095" y="83634"/>
                </a:cubicBezTo>
                <a:cubicBezTo>
                  <a:pt x="954359" y="77594"/>
                  <a:pt x="921834" y="69695"/>
                  <a:pt x="889310" y="58544"/>
                </a:cubicBezTo>
                <a:cubicBezTo>
                  <a:pt x="856786" y="47393"/>
                  <a:pt x="812645" y="24626"/>
                  <a:pt x="788949" y="16727"/>
                </a:cubicBezTo>
                <a:cubicBezTo>
                  <a:pt x="765253" y="8828"/>
                  <a:pt x="765253" y="1858"/>
                  <a:pt x="747132" y="11151"/>
                </a:cubicBezTo>
                <a:cubicBezTo>
                  <a:pt x="729011" y="20444"/>
                  <a:pt x="680225" y="72483"/>
                  <a:pt x="680225" y="72483"/>
                </a:cubicBezTo>
                <a:cubicBezTo>
                  <a:pt x="658387" y="92462"/>
                  <a:pt x="643983" y="128704"/>
                  <a:pt x="616105" y="131027"/>
                </a:cubicBezTo>
                <a:cubicBezTo>
                  <a:pt x="588227" y="133350"/>
                  <a:pt x="549662" y="98967"/>
                  <a:pt x="512956" y="86422"/>
                </a:cubicBezTo>
                <a:cubicBezTo>
                  <a:pt x="476250" y="73877"/>
                  <a:pt x="433812" y="59562"/>
                  <a:pt x="395869" y="55756"/>
                </a:cubicBezTo>
                <a:cubicBezTo>
                  <a:pt x="357926" y="51950"/>
                  <a:pt x="324288" y="56886"/>
                  <a:pt x="285298" y="63587"/>
                </a:cubicBezTo>
                <a:cubicBezTo>
                  <a:pt x="246308" y="70288"/>
                  <a:pt x="195539" y="86117"/>
                  <a:pt x="161928" y="95963"/>
                </a:cubicBezTo>
                <a:cubicBezTo>
                  <a:pt x="128317" y="105809"/>
                  <a:pt x="111977" y="120341"/>
                  <a:pt x="83634" y="122664"/>
                </a:cubicBezTo>
                <a:cubicBezTo>
                  <a:pt x="59405" y="130092"/>
                  <a:pt x="27645" y="137764"/>
                  <a:pt x="0" y="150542"/>
                </a:cubicBezTo>
              </a:path>
            </a:pathLst>
          </a:cu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任意多边形 30"/>
          <p:cNvSpPr/>
          <p:nvPr/>
        </p:nvSpPr>
        <p:spPr>
          <a:xfrm>
            <a:off x="3909527" y="2864498"/>
            <a:ext cx="1297732" cy="2258008"/>
          </a:xfrm>
          <a:custGeom>
            <a:avLst/>
            <a:gdLst>
              <a:gd name="connsiteX0" fmla="*/ 0 w 1297732"/>
              <a:gd name="connsiteY0" fmla="*/ 2258008 h 2258008"/>
              <a:gd name="connsiteX1" fmla="*/ 228600 w 1297732"/>
              <a:gd name="connsiteY1" fmla="*/ 2052735 h 2258008"/>
              <a:gd name="connsiteX2" fmla="*/ 527179 w 1297732"/>
              <a:gd name="connsiteY2" fmla="*/ 2015412 h 2258008"/>
              <a:gd name="connsiteX3" fmla="*/ 573832 w 1297732"/>
              <a:gd name="connsiteY3" fmla="*/ 1702837 h 2258008"/>
              <a:gd name="connsiteX4" fmla="*/ 779106 w 1297732"/>
              <a:gd name="connsiteY4" fmla="*/ 1483567 h 2258008"/>
              <a:gd name="connsiteX5" fmla="*/ 825759 w 1297732"/>
              <a:gd name="connsiteY5" fmla="*/ 1282959 h 2258008"/>
              <a:gd name="connsiteX6" fmla="*/ 881742 w 1297732"/>
              <a:gd name="connsiteY6" fmla="*/ 1012371 h 2258008"/>
              <a:gd name="connsiteX7" fmla="*/ 1063689 w 1297732"/>
              <a:gd name="connsiteY7" fmla="*/ 877078 h 2258008"/>
              <a:gd name="connsiteX8" fmla="*/ 1091681 w 1297732"/>
              <a:gd name="connsiteY8" fmla="*/ 709126 h 2258008"/>
              <a:gd name="connsiteX9" fmla="*/ 1264297 w 1297732"/>
              <a:gd name="connsiteY9" fmla="*/ 475861 h 2258008"/>
              <a:gd name="connsiteX10" fmla="*/ 1264297 w 1297732"/>
              <a:gd name="connsiteY10" fmla="*/ 237931 h 2258008"/>
              <a:gd name="connsiteX11" fmla="*/ 1063689 w 1297732"/>
              <a:gd name="connsiteY11" fmla="*/ 0 h 2258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97732" h="2258008">
                <a:moveTo>
                  <a:pt x="0" y="2258008"/>
                </a:moveTo>
                <a:cubicBezTo>
                  <a:pt x="70368" y="2175588"/>
                  <a:pt x="140737" y="2093168"/>
                  <a:pt x="228600" y="2052735"/>
                </a:cubicBezTo>
                <a:cubicBezTo>
                  <a:pt x="316463" y="2012302"/>
                  <a:pt x="469640" y="2073728"/>
                  <a:pt x="527179" y="2015412"/>
                </a:cubicBezTo>
                <a:cubicBezTo>
                  <a:pt x="584718" y="1957096"/>
                  <a:pt x="531844" y="1791478"/>
                  <a:pt x="573832" y="1702837"/>
                </a:cubicBezTo>
                <a:cubicBezTo>
                  <a:pt x="615820" y="1614196"/>
                  <a:pt x="737118" y="1553547"/>
                  <a:pt x="779106" y="1483567"/>
                </a:cubicBezTo>
                <a:cubicBezTo>
                  <a:pt x="821094" y="1413587"/>
                  <a:pt x="808653" y="1361492"/>
                  <a:pt x="825759" y="1282959"/>
                </a:cubicBezTo>
                <a:cubicBezTo>
                  <a:pt x="842865" y="1204426"/>
                  <a:pt x="842087" y="1080018"/>
                  <a:pt x="881742" y="1012371"/>
                </a:cubicBezTo>
                <a:cubicBezTo>
                  <a:pt x="921397" y="944724"/>
                  <a:pt x="1028699" y="927619"/>
                  <a:pt x="1063689" y="877078"/>
                </a:cubicBezTo>
                <a:cubicBezTo>
                  <a:pt x="1098679" y="826537"/>
                  <a:pt x="1058246" y="775995"/>
                  <a:pt x="1091681" y="709126"/>
                </a:cubicBezTo>
                <a:cubicBezTo>
                  <a:pt x="1125116" y="642257"/>
                  <a:pt x="1235528" y="554394"/>
                  <a:pt x="1264297" y="475861"/>
                </a:cubicBezTo>
                <a:cubicBezTo>
                  <a:pt x="1293066" y="397329"/>
                  <a:pt x="1297732" y="317241"/>
                  <a:pt x="1264297" y="237931"/>
                </a:cubicBezTo>
                <a:cubicBezTo>
                  <a:pt x="1230862" y="158621"/>
                  <a:pt x="1147275" y="79310"/>
                  <a:pt x="1063689" y="0"/>
                </a:cubicBezTo>
              </a:path>
            </a:pathLst>
          </a:cu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任意多边形 23"/>
          <p:cNvSpPr/>
          <p:nvPr/>
        </p:nvSpPr>
        <p:spPr>
          <a:xfrm>
            <a:off x="3965713" y="5160618"/>
            <a:ext cx="408170" cy="203199"/>
          </a:xfrm>
          <a:custGeom>
            <a:avLst/>
            <a:gdLst>
              <a:gd name="connsiteX0" fmla="*/ 0 w 445032"/>
              <a:gd name="connsiteY0" fmla="*/ 202306 h 202306"/>
              <a:gd name="connsiteX1" fmla="*/ 66261 w 445032"/>
              <a:gd name="connsiteY1" fmla="*/ 145985 h 202306"/>
              <a:gd name="connsiteX2" fmla="*/ 168965 w 445032"/>
              <a:gd name="connsiteY2" fmla="*/ 79724 h 202306"/>
              <a:gd name="connsiteX3" fmla="*/ 304800 w 445032"/>
              <a:gd name="connsiteY3" fmla="*/ 26715 h 202306"/>
              <a:gd name="connsiteX4" fmla="*/ 443948 w 445032"/>
              <a:gd name="connsiteY4" fmla="*/ 211 h 202306"/>
              <a:gd name="connsiteX5" fmla="*/ 440635 w 445032"/>
              <a:gd name="connsiteY5" fmla="*/ 211 h 202306"/>
              <a:gd name="connsiteX6" fmla="*/ 397565 w 445032"/>
              <a:gd name="connsiteY6" fmla="*/ 59846 h 202306"/>
              <a:gd name="connsiteX7" fmla="*/ 334617 w 445032"/>
              <a:gd name="connsiteY7" fmla="*/ 109541 h 202306"/>
              <a:gd name="connsiteX8" fmla="*/ 251791 w 445032"/>
              <a:gd name="connsiteY8" fmla="*/ 145985 h 202306"/>
              <a:gd name="connsiteX9" fmla="*/ 182217 w 445032"/>
              <a:gd name="connsiteY9" fmla="*/ 175802 h 202306"/>
              <a:gd name="connsiteX10" fmla="*/ 49696 w 445032"/>
              <a:gd name="connsiteY10" fmla="*/ 172489 h 202306"/>
              <a:gd name="connsiteX11" fmla="*/ 49696 w 445032"/>
              <a:gd name="connsiteY11" fmla="*/ 172489 h 202306"/>
              <a:gd name="connsiteX12" fmla="*/ 49696 w 445032"/>
              <a:gd name="connsiteY12" fmla="*/ 162550 h 202306"/>
              <a:gd name="connsiteX0" fmla="*/ 0 w 445032"/>
              <a:gd name="connsiteY0" fmla="*/ 202306 h 202306"/>
              <a:gd name="connsiteX1" fmla="*/ 66261 w 445032"/>
              <a:gd name="connsiteY1" fmla="*/ 145985 h 202306"/>
              <a:gd name="connsiteX2" fmla="*/ 168965 w 445032"/>
              <a:gd name="connsiteY2" fmla="*/ 79724 h 202306"/>
              <a:gd name="connsiteX3" fmla="*/ 304800 w 445032"/>
              <a:gd name="connsiteY3" fmla="*/ 26715 h 202306"/>
              <a:gd name="connsiteX4" fmla="*/ 443948 w 445032"/>
              <a:gd name="connsiteY4" fmla="*/ 211 h 202306"/>
              <a:gd name="connsiteX5" fmla="*/ 369165 w 445032"/>
              <a:gd name="connsiteY5" fmla="*/ 211 h 202306"/>
              <a:gd name="connsiteX6" fmla="*/ 397565 w 445032"/>
              <a:gd name="connsiteY6" fmla="*/ 59846 h 202306"/>
              <a:gd name="connsiteX7" fmla="*/ 334617 w 445032"/>
              <a:gd name="connsiteY7" fmla="*/ 109541 h 202306"/>
              <a:gd name="connsiteX8" fmla="*/ 251791 w 445032"/>
              <a:gd name="connsiteY8" fmla="*/ 145985 h 202306"/>
              <a:gd name="connsiteX9" fmla="*/ 182217 w 445032"/>
              <a:gd name="connsiteY9" fmla="*/ 175802 h 202306"/>
              <a:gd name="connsiteX10" fmla="*/ 49696 w 445032"/>
              <a:gd name="connsiteY10" fmla="*/ 172489 h 202306"/>
              <a:gd name="connsiteX11" fmla="*/ 49696 w 445032"/>
              <a:gd name="connsiteY11" fmla="*/ 172489 h 202306"/>
              <a:gd name="connsiteX12" fmla="*/ 49696 w 445032"/>
              <a:gd name="connsiteY12" fmla="*/ 162550 h 202306"/>
              <a:gd name="connsiteX0" fmla="*/ 0 w 441711"/>
              <a:gd name="connsiteY0" fmla="*/ 202095 h 202095"/>
              <a:gd name="connsiteX1" fmla="*/ 66261 w 441711"/>
              <a:gd name="connsiteY1" fmla="*/ 145774 h 202095"/>
              <a:gd name="connsiteX2" fmla="*/ 168965 w 441711"/>
              <a:gd name="connsiteY2" fmla="*/ 79513 h 202095"/>
              <a:gd name="connsiteX3" fmla="*/ 304800 w 441711"/>
              <a:gd name="connsiteY3" fmla="*/ 26504 h 202095"/>
              <a:gd name="connsiteX4" fmla="*/ 369165 w 441711"/>
              <a:gd name="connsiteY4" fmla="*/ 0 h 202095"/>
              <a:gd name="connsiteX5" fmla="*/ 397565 w 441711"/>
              <a:gd name="connsiteY5" fmla="*/ 59635 h 202095"/>
              <a:gd name="connsiteX6" fmla="*/ 334617 w 441711"/>
              <a:gd name="connsiteY6" fmla="*/ 109330 h 202095"/>
              <a:gd name="connsiteX7" fmla="*/ 251791 w 441711"/>
              <a:gd name="connsiteY7" fmla="*/ 145774 h 202095"/>
              <a:gd name="connsiteX8" fmla="*/ 182217 w 441711"/>
              <a:gd name="connsiteY8" fmla="*/ 175591 h 202095"/>
              <a:gd name="connsiteX9" fmla="*/ 49696 w 441711"/>
              <a:gd name="connsiteY9" fmla="*/ 172278 h 202095"/>
              <a:gd name="connsiteX10" fmla="*/ 49696 w 441711"/>
              <a:gd name="connsiteY10" fmla="*/ 172278 h 202095"/>
              <a:gd name="connsiteX11" fmla="*/ 49696 w 441711"/>
              <a:gd name="connsiteY11" fmla="*/ 162339 h 202095"/>
              <a:gd name="connsiteX0" fmla="*/ 0 w 374134"/>
              <a:gd name="connsiteY0" fmla="*/ 202095 h 202095"/>
              <a:gd name="connsiteX1" fmla="*/ 66261 w 374134"/>
              <a:gd name="connsiteY1" fmla="*/ 145774 h 202095"/>
              <a:gd name="connsiteX2" fmla="*/ 168965 w 374134"/>
              <a:gd name="connsiteY2" fmla="*/ 79513 h 202095"/>
              <a:gd name="connsiteX3" fmla="*/ 304800 w 374134"/>
              <a:gd name="connsiteY3" fmla="*/ 26504 h 202095"/>
              <a:gd name="connsiteX4" fmla="*/ 369165 w 374134"/>
              <a:gd name="connsiteY4" fmla="*/ 0 h 202095"/>
              <a:gd name="connsiteX5" fmla="*/ 334617 w 374134"/>
              <a:gd name="connsiteY5" fmla="*/ 109330 h 202095"/>
              <a:gd name="connsiteX6" fmla="*/ 251791 w 374134"/>
              <a:gd name="connsiteY6" fmla="*/ 145774 h 202095"/>
              <a:gd name="connsiteX7" fmla="*/ 182217 w 374134"/>
              <a:gd name="connsiteY7" fmla="*/ 175591 h 202095"/>
              <a:gd name="connsiteX8" fmla="*/ 49696 w 374134"/>
              <a:gd name="connsiteY8" fmla="*/ 172278 h 202095"/>
              <a:gd name="connsiteX9" fmla="*/ 49696 w 374134"/>
              <a:gd name="connsiteY9" fmla="*/ 172278 h 202095"/>
              <a:gd name="connsiteX10" fmla="*/ 49696 w 374134"/>
              <a:gd name="connsiteY10" fmla="*/ 162339 h 202095"/>
              <a:gd name="connsiteX0" fmla="*/ 0 w 380209"/>
              <a:gd name="connsiteY0" fmla="*/ 203199 h 203199"/>
              <a:gd name="connsiteX1" fmla="*/ 66261 w 380209"/>
              <a:gd name="connsiteY1" fmla="*/ 146878 h 203199"/>
              <a:gd name="connsiteX2" fmla="*/ 168965 w 380209"/>
              <a:gd name="connsiteY2" fmla="*/ 80617 h 203199"/>
              <a:gd name="connsiteX3" fmla="*/ 304800 w 380209"/>
              <a:gd name="connsiteY3" fmla="*/ 27608 h 203199"/>
              <a:gd name="connsiteX4" fmla="*/ 369165 w 380209"/>
              <a:gd name="connsiteY4" fmla="*/ 1104 h 203199"/>
              <a:gd name="connsiteX5" fmla="*/ 371062 w 380209"/>
              <a:gd name="connsiteY5" fmla="*/ 20982 h 203199"/>
              <a:gd name="connsiteX6" fmla="*/ 334617 w 380209"/>
              <a:gd name="connsiteY6" fmla="*/ 110434 h 203199"/>
              <a:gd name="connsiteX7" fmla="*/ 251791 w 380209"/>
              <a:gd name="connsiteY7" fmla="*/ 146878 h 203199"/>
              <a:gd name="connsiteX8" fmla="*/ 182217 w 380209"/>
              <a:gd name="connsiteY8" fmla="*/ 176695 h 203199"/>
              <a:gd name="connsiteX9" fmla="*/ 49696 w 380209"/>
              <a:gd name="connsiteY9" fmla="*/ 173382 h 203199"/>
              <a:gd name="connsiteX10" fmla="*/ 49696 w 380209"/>
              <a:gd name="connsiteY10" fmla="*/ 173382 h 203199"/>
              <a:gd name="connsiteX11" fmla="*/ 49696 w 380209"/>
              <a:gd name="connsiteY11" fmla="*/ 163443 h 203199"/>
              <a:gd name="connsiteX0" fmla="*/ 0 w 380209"/>
              <a:gd name="connsiteY0" fmla="*/ 203199 h 203199"/>
              <a:gd name="connsiteX1" fmla="*/ 66261 w 380209"/>
              <a:gd name="connsiteY1" fmla="*/ 146878 h 203199"/>
              <a:gd name="connsiteX2" fmla="*/ 168965 w 380209"/>
              <a:gd name="connsiteY2" fmla="*/ 80617 h 203199"/>
              <a:gd name="connsiteX3" fmla="*/ 304800 w 380209"/>
              <a:gd name="connsiteY3" fmla="*/ 27608 h 203199"/>
              <a:gd name="connsiteX4" fmla="*/ 369165 w 380209"/>
              <a:gd name="connsiteY4" fmla="*/ 1104 h 203199"/>
              <a:gd name="connsiteX5" fmla="*/ 371062 w 380209"/>
              <a:gd name="connsiteY5" fmla="*/ 20982 h 203199"/>
              <a:gd name="connsiteX6" fmla="*/ 334617 w 380209"/>
              <a:gd name="connsiteY6" fmla="*/ 110434 h 203199"/>
              <a:gd name="connsiteX7" fmla="*/ 251791 w 380209"/>
              <a:gd name="connsiteY7" fmla="*/ 146878 h 203199"/>
              <a:gd name="connsiteX8" fmla="*/ 182217 w 380209"/>
              <a:gd name="connsiteY8" fmla="*/ 176695 h 203199"/>
              <a:gd name="connsiteX9" fmla="*/ 49696 w 380209"/>
              <a:gd name="connsiteY9" fmla="*/ 173382 h 203199"/>
              <a:gd name="connsiteX10" fmla="*/ 49696 w 380209"/>
              <a:gd name="connsiteY10" fmla="*/ 173382 h 203199"/>
              <a:gd name="connsiteX11" fmla="*/ 49696 w 380209"/>
              <a:gd name="connsiteY11" fmla="*/ 163443 h 203199"/>
              <a:gd name="connsiteX0" fmla="*/ 0 w 408170"/>
              <a:gd name="connsiteY0" fmla="*/ 203199 h 203199"/>
              <a:gd name="connsiteX1" fmla="*/ 66261 w 408170"/>
              <a:gd name="connsiteY1" fmla="*/ 146878 h 203199"/>
              <a:gd name="connsiteX2" fmla="*/ 168965 w 408170"/>
              <a:gd name="connsiteY2" fmla="*/ 80617 h 203199"/>
              <a:gd name="connsiteX3" fmla="*/ 304800 w 408170"/>
              <a:gd name="connsiteY3" fmla="*/ 27608 h 203199"/>
              <a:gd name="connsiteX4" fmla="*/ 369165 w 408170"/>
              <a:gd name="connsiteY4" fmla="*/ 1104 h 203199"/>
              <a:gd name="connsiteX5" fmla="*/ 371062 w 408170"/>
              <a:gd name="connsiteY5" fmla="*/ 20982 h 203199"/>
              <a:gd name="connsiteX6" fmla="*/ 334617 w 408170"/>
              <a:gd name="connsiteY6" fmla="*/ 110434 h 203199"/>
              <a:gd name="connsiteX7" fmla="*/ 251791 w 408170"/>
              <a:gd name="connsiteY7" fmla="*/ 146878 h 203199"/>
              <a:gd name="connsiteX8" fmla="*/ 182217 w 408170"/>
              <a:gd name="connsiteY8" fmla="*/ 176695 h 203199"/>
              <a:gd name="connsiteX9" fmla="*/ 49696 w 408170"/>
              <a:gd name="connsiteY9" fmla="*/ 173382 h 203199"/>
              <a:gd name="connsiteX10" fmla="*/ 49696 w 408170"/>
              <a:gd name="connsiteY10" fmla="*/ 173382 h 203199"/>
              <a:gd name="connsiteX11" fmla="*/ 49696 w 408170"/>
              <a:gd name="connsiteY11" fmla="*/ 163443 h 203199"/>
              <a:gd name="connsiteX0" fmla="*/ 0 w 408170"/>
              <a:gd name="connsiteY0" fmla="*/ 203199 h 203199"/>
              <a:gd name="connsiteX1" fmla="*/ 66261 w 408170"/>
              <a:gd name="connsiteY1" fmla="*/ 146878 h 203199"/>
              <a:gd name="connsiteX2" fmla="*/ 168965 w 408170"/>
              <a:gd name="connsiteY2" fmla="*/ 80617 h 203199"/>
              <a:gd name="connsiteX3" fmla="*/ 304800 w 408170"/>
              <a:gd name="connsiteY3" fmla="*/ 27608 h 203199"/>
              <a:gd name="connsiteX4" fmla="*/ 369165 w 408170"/>
              <a:gd name="connsiteY4" fmla="*/ 1104 h 203199"/>
              <a:gd name="connsiteX5" fmla="*/ 371062 w 408170"/>
              <a:gd name="connsiteY5" fmla="*/ 20982 h 203199"/>
              <a:gd name="connsiteX6" fmla="*/ 334617 w 408170"/>
              <a:gd name="connsiteY6" fmla="*/ 110434 h 203199"/>
              <a:gd name="connsiteX7" fmla="*/ 251791 w 408170"/>
              <a:gd name="connsiteY7" fmla="*/ 146878 h 203199"/>
              <a:gd name="connsiteX8" fmla="*/ 182217 w 408170"/>
              <a:gd name="connsiteY8" fmla="*/ 176695 h 203199"/>
              <a:gd name="connsiteX9" fmla="*/ 49696 w 408170"/>
              <a:gd name="connsiteY9" fmla="*/ 173382 h 203199"/>
              <a:gd name="connsiteX10" fmla="*/ 49696 w 408170"/>
              <a:gd name="connsiteY10" fmla="*/ 173382 h 203199"/>
              <a:gd name="connsiteX11" fmla="*/ 49696 w 408170"/>
              <a:gd name="connsiteY11" fmla="*/ 163443 h 203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8170" h="203199">
                <a:moveTo>
                  <a:pt x="0" y="203199"/>
                </a:moveTo>
                <a:lnTo>
                  <a:pt x="66261" y="146878"/>
                </a:lnTo>
                <a:lnTo>
                  <a:pt x="168965" y="80617"/>
                </a:lnTo>
                <a:lnTo>
                  <a:pt x="304800" y="27608"/>
                </a:lnTo>
                <a:lnTo>
                  <a:pt x="369165" y="1104"/>
                </a:lnTo>
                <a:cubicBezTo>
                  <a:pt x="380209" y="0"/>
                  <a:pt x="342656" y="50787"/>
                  <a:pt x="371062" y="20982"/>
                </a:cubicBezTo>
                <a:cubicBezTo>
                  <a:pt x="408170" y="85148"/>
                  <a:pt x="354495" y="89451"/>
                  <a:pt x="334617" y="110434"/>
                </a:cubicBezTo>
                <a:lnTo>
                  <a:pt x="251791" y="146878"/>
                </a:lnTo>
                <a:lnTo>
                  <a:pt x="182217" y="176695"/>
                </a:lnTo>
                <a:lnTo>
                  <a:pt x="49696" y="173382"/>
                </a:lnTo>
                <a:lnTo>
                  <a:pt x="49696" y="173382"/>
                </a:lnTo>
                <a:lnTo>
                  <a:pt x="49696" y="163443"/>
                </a:lnTo>
              </a:path>
            </a:pathLst>
          </a:custGeom>
          <a:solidFill>
            <a:srgbClr val="00B0F0">
              <a:alpha val="69804"/>
            </a:srgbClr>
          </a:solidFill>
          <a:ln w="3175">
            <a:solidFill>
              <a:srgbClr val="4A7EBB">
                <a:alpha val="6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矩形 25"/>
          <p:cNvSpPr/>
          <p:nvPr/>
        </p:nvSpPr>
        <p:spPr>
          <a:xfrm>
            <a:off x="4138585" y="5026557"/>
            <a:ext cx="1659662" cy="924971"/>
          </a:xfrm>
          <a:prstGeom prst="rect">
            <a:avLst/>
          </a:prstGeom>
          <a:noFill/>
          <a:ln w="28575">
            <a:solidFill>
              <a:srgbClr val="FFFFFF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任意多边形 28"/>
          <p:cNvSpPr/>
          <p:nvPr/>
        </p:nvSpPr>
        <p:spPr>
          <a:xfrm>
            <a:off x="5282065" y="2344746"/>
            <a:ext cx="3575866" cy="3642275"/>
          </a:xfrm>
          <a:custGeom>
            <a:avLst/>
            <a:gdLst>
              <a:gd name="connsiteX0" fmla="*/ 0 w 3575866"/>
              <a:gd name="connsiteY0" fmla="*/ 2988403 h 3642275"/>
              <a:gd name="connsiteX1" fmla="*/ 296286 w 3575866"/>
              <a:gd name="connsiteY1" fmla="*/ 2799393 h 3642275"/>
              <a:gd name="connsiteX2" fmla="*/ 796907 w 3575866"/>
              <a:gd name="connsiteY2" fmla="*/ 2406047 h 3642275"/>
              <a:gd name="connsiteX3" fmla="*/ 1021676 w 3575866"/>
              <a:gd name="connsiteY3" fmla="*/ 1747066 h 3642275"/>
              <a:gd name="connsiteX4" fmla="*/ 1343504 w 3575866"/>
              <a:gd name="connsiteY4" fmla="*/ 1031893 h 3642275"/>
              <a:gd name="connsiteX5" fmla="*/ 1874775 w 3575866"/>
              <a:gd name="connsiteY5" fmla="*/ 199227 h 3642275"/>
              <a:gd name="connsiteX6" fmla="*/ 2881126 w 3575866"/>
              <a:gd name="connsiteY6" fmla="*/ 0 h 3642275"/>
              <a:gd name="connsiteX7" fmla="*/ 2799392 w 3575866"/>
              <a:gd name="connsiteY7" fmla="*/ 321828 h 3642275"/>
              <a:gd name="connsiteX8" fmla="*/ 2804500 w 3575866"/>
              <a:gd name="connsiteY8" fmla="*/ 342262 h 3642275"/>
              <a:gd name="connsiteX9" fmla="*/ 2978185 w 3575866"/>
              <a:gd name="connsiteY9" fmla="*/ 572139 h 3642275"/>
              <a:gd name="connsiteX10" fmla="*/ 3274471 w 3575866"/>
              <a:gd name="connsiteY10" fmla="*/ 679415 h 3642275"/>
              <a:gd name="connsiteX11" fmla="*/ 3555432 w 3575866"/>
              <a:gd name="connsiteY11" fmla="*/ 802016 h 3642275"/>
              <a:gd name="connsiteX12" fmla="*/ 3570757 w 3575866"/>
              <a:gd name="connsiteY12" fmla="*/ 812233 h 3642275"/>
              <a:gd name="connsiteX13" fmla="*/ 3575866 w 3575866"/>
              <a:gd name="connsiteY13" fmla="*/ 1139169 h 3642275"/>
              <a:gd name="connsiteX14" fmla="*/ 3223388 w 3575866"/>
              <a:gd name="connsiteY14" fmla="*/ 1501864 h 3642275"/>
              <a:gd name="connsiteX15" fmla="*/ 3202954 w 3575866"/>
              <a:gd name="connsiteY15" fmla="*/ 1512081 h 3642275"/>
              <a:gd name="connsiteX16" fmla="*/ 3187629 w 3575866"/>
              <a:gd name="connsiteY16" fmla="*/ 1517189 h 3642275"/>
              <a:gd name="connsiteX17" fmla="*/ 3172304 w 3575866"/>
              <a:gd name="connsiteY17" fmla="*/ 1532514 h 3642275"/>
              <a:gd name="connsiteX18" fmla="*/ 3141653 w 3575866"/>
              <a:gd name="connsiteY18" fmla="*/ 1547839 h 3642275"/>
              <a:gd name="connsiteX19" fmla="*/ 3136545 w 3575866"/>
              <a:gd name="connsiteY19" fmla="*/ 1547839 h 3642275"/>
              <a:gd name="connsiteX20" fmla="*/ 2492889 w 3575866"/>
              <a:gd name="connsiteY20" fmla="*/ 1716416 h 3642275"/>
              <a:gd name="connsiteX21" fmla="*/ 2339638 w 3575866"/>
              <a:gd name="connsiteY21" fmla="*/ 1930968 h 3642275"/>
              <a:gd name="connsiteX22" fmla="*/ 2125086 w 3575866"/>
              <a:gd name="connsiteY22" fmla="*/ 2319205 h 3642275"/>
              <a:gd name="connsiteX23" fmla="*/ 2830042 w 3575866"/>
              <a:gd name="connsiteY23" fmla="*/ 3320447 h 3642275"/>
              <a:gd name="connsiteX24" fmla="*/ 3013944 w 3575866"/>
              <a:gd name="connsiteY24" fmla="*/ 3642275 h 3642275"/>
              <a:gd name="connsiteX25" fmla="*/ 597680 w 3575866"/>
              <a:gd name="connsiteY25" fmla="*/ 3632058 h 3642275"/>
              <a:gd name="connsiteX26" fmla="*/ 372912 w 3575866"/>
              <a:gd name="connsiteY26" fmla="*/ 3080353 h 3642275"/>
              <a:gd name="connsiteX27" fmla="*/ 0 w 3575866"/>
              <a:gd name="connsiteY27" fmla="*/ 2988403 h 3642275"/>
              <a:gd name="connsiteX0" fmla="*/ 0 w 3575866"/>
              <a:gd name="connsiteY0" fmla="*/ 2988403 h 3642275"/>
              <a:gd name="connsiteX1" fmla="*/ 296286 w 3575866"/>
              <a:gd name="connsiteY1" fmla="*/ 2799393 h 3642275"/>
              <a:gd name="connsiteX2" fmla="*/ 796907 w 3575866"/>
              <a:gd name="connsiteY2" fmla="*/ 2406047 h 3642275"/>
              <a:gd name="connsiteX3" fmla="*/ 1021676 w 3575866"/>
              <a:gd name="connsiteY3" fmla="*/ 1747066 h 3642275"/>
              <a:gd name="connsiteX4" fmla="*/ 1343504 w 3575866"/>
              <a:gd name="connsiteY4" fmla="*/ 1031893 h 3642275"/>
              <a:gd name="connsiteX5" fmla="*/ 1874775 w 3575866"/>
              <a:gd name="connsiteY5" fmla="*/ 199227 h 3642275"/>
              <a:gd name="connsiteX6" fmla="*/ 2881126 w 3575866"/>
              <a:gd name="connsiteY6" fmla="*/ 0 h 3642275"/>
              <a:gd name="connsiteX7" fmla="*/ 2799392 w 3575866"/>
              <a:gd name="connsiteY7" fmla="*/ 321828 h 3642275"/>
              <a:gd name="connsiteX8" fmla="*/ 2804500 w 3575866"/>
              <a:gd name="connsiteY8" fmla="*/ 342262 h 3642275"/>
              <a:gd name="connsiteX9" fmla="*/ 2804500 w 3575866"/>
              <a:gd name="connsiteY9" fmla="*/ 342262 h 3642275"/>
              <a:gd name="connsiteX10" fmla="*/ 2978185 w 3575866"/>
              <a:gd name="connsiteY10" fmla="*/ 572139 h 3642275"/>
              <a:gd name="connsiteX11" fmla="*/ 3274471 w 3575866"/>
              <a:gd name="connsiteY11" fmla="*/ 679415 h 3642275"/>
              <a:gd name="connsiteX12" fmla="*/ 3555432 w 3575866"/>
              <a:gd name="connsiteY12" fmla="*/ 802016 h 3642275"/>
              <a:gd name="connsiteX13" fmla="*/ 3570757 w 3575866"/>
              <a:gd name="connsiteY13" fmla="*/ 812233 h 3642275"/>
              <a:gd name="connsiteX14" fmla="*/ 3575866 w 3575866"/>
              <a:gd name="connsiteY14" fmla="*/ 1139169 h 3642275"/>
              <a:gd name="connsiteX15" fmla="*/ 3223388 w 3575866"/>
              <a:gd name="connsiteY15" fmla="*/ 1501864 h 3642275"/>
              <a:gd name="connsiteX16" fmla="*/ 3202954 w 3575866"/>
              <a:gd name="connsiteY16" fmla="*/ 1512081 h 3642275"/>
              <a:gd name="connsiteX17" fmla="*/ 3187629 w 3575866"/>
              <a:gd name="connsiteY17" fmla="*/ 1517189 h 3642275"/>
              <a:gd name="connsiteX18" fmla="*/ 3172304 w 3575866"/>
              <a:gd name="connsiteY18" fmla="*/ 1532514 h 3642275"/>
              <a:gd name="connsiteX19" fmla="*/ 3141653 w 3575866"/>
              <a:gd name="connsiteY19" fmla="*/ 1547839 h 3642275"/>
              <a:gd name="connsiteX20" fmla="*/ 3136545 w 3575866"/>
              <a:gd name="connsiteY20" fmla="*/ 1547839 h 3642275"/>
              <a:gd name="connsiteX21" fmla="*/ 2492889 w 3575866"/>
              <a:gd name="connsiteY21" fmla="*/ 1716416 h 3642275"/>
              <a:gd name="connsiteX22" fmla="*/ 2339638 w 3575866"/>
              <a:gd name="connsiteY22" fmla="*/ 1930968 h 3642275"/>
              <a:gd name="connsiteX23" fmla="*/ 2125086 w 3575866"/>
              <a:gd name="connsiteY23" fmla="*/ 2319205 h 3642275"/>
              <a:gd name="connsiteX24" fmla="*/ 2830042 w 3575866"/>
              <a:gd name="connsiteY24" fmla="*/ 3320447 h 3642275"/>
              <a:gd name="connsiteX25" fmla="*/ 3013944 w 3575866"/>
              <a:gd name="connsiteY25" fmla="*/ 3642275 h 3642275"/>
              <a:gd name="connsiteX26" fmla="*/ 597680 w 3575866"/>
              <a:gd name="connsiteY26" fmla="*/ 3632058 h 3642275"/>
              <a:gd name="connsiteX27" fmla="*/ 372912 w 3575866"/>
              <a:gd name="connsiteY27" fmla="*/ 3080353 h 3642275"/>
              <a:gd name="connsiteX28" fmla="*/ 0 w 3575866"/>
              <a:gd name="connsiteY28" fmla="*/ 2988403 h 3642275"/>
              <a:gd name="connsiteX0" fmla="*/ 2804500 w 3575866"/>
              <a:gd name="connsiteY0" fmla="*/ 342262 h 3642275"/>
              <a:gd name="connsiteX1" fmla="*/ 2804500 w 3575866"/>
              <a:gd name="connsiteY1" fmla="*/ 3422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28" fmla="*/ 2895940 w 3575866"/>
              <a:gd name="connsiteY28" fmla="*/ 433702 h 3642275"/>
              <a:gd name="connsiteX0" fmla="*/ 2804500 w 3575866"/>
              <a:gd name="connsiteY0" fmla="*/ 342262 h 3642275"/>
              <a:gd name="connsiteX1" fmla="*/ 3161658 w 3575866"/>
              <a:gd name="connsiteY1" fmla="*/ 1993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28" fmla="*/ 2895940 w 3575866"/>
              <a:gd name="connsiteY28" fmla="*/ 433702 h 3642275"/>
              <a:gd name="connsiteX0" fmla="*/ 2804500 w 3575866"/>
              <a:gd name="connsiteY0" fmla="*/ 342262 h 3642275"/>
              <a:gd name="connsiteX1" fmla="*/ 3161658 w 3575866"/>
              <a:gd name="connsiteY1" fmla="*/ 1993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492889 w 3575866"/>
              <a:gd name="connsiteY12" fmla="*/ 1716416 h 3642275"/>
              <a:gd name="connsiteX13" fmla="*/ 2339638 w 3575866"/>
              <a:gd name="connsiteY13" fmla="*/ 1930968 h 3642275"/>
              <a:gd name="connsiteX14" fmla="*/ 2125086 w 3575866"/>
              <a:gd name="connsiteY14" fmla="*/ 2319205 h 3642275"/>
              <a:gd name="connsiteX15" fmla="*/ 2830042 w 3575866"/>
              <a:gd name="connsiteY15" fmla="*/ 3320447 h 3642275"/>
              <a:gd name="connsiteX16" fmla="*/ 3013944 w 3575866"/>
              <a:gd name="connsiteY16" fmla="*/ 3642275 h 3642275"/>
              <a:gd name="connsiteX17" fmla="*/ 597680 w 3575866"/>
              <a:gd name="connsiteY17" fmla="*/ 3632058 h 3642275"/>
              <a:gd name="connsiteX18" fmla="*/ 372912 w 3575866"/>
              <a:gd name="connsiteY18" fmla="*/ 3080353 h 3642275"/>
              <a:gd name="connsiteX19" fmla="*/ 0 w 3575866"/>
              <a:gd name="connsiteY19" fmla="*/ 2988403 h 3642275"/>
              <a:gd name="connsiteX20" fmla="*/ 296286 w 3575866"/>
              <a:gd name="connsiteY20" fmla="*/ 2799393 h 3642275"/>
              <a:gd name="connsiteX21" fmla="*/ 796907 w 3575866"/>
              <a:gd name="connsiteY21" fmla="*/ 2406047 h 3642275"/>
              <a:gd name="connsiteX22" fmla="*/ 1021676 w 3575866"/>
              <a:gd name="connsiteY22" fmla="*/ 1747066 h 3642275"/>
              <a:gd name="connsiteX23" fmla="*/ 1343504 w 3575866"/>
              <a:gd name="connsiteY23" fmla="*/ 1031893 h 3642275"/>
              <a:gd name="connsiteX24" fmla="*/ 1874775 w 3575866"/>
              <a:gd name="connsiteY24" fmla="*/ 199227 h 3642275"/>
              <a:gd name="connsiteX25" fmla="*/ 2881126 w 3575866"/>
              <a:gd name="connsiteY25" fmla="*/ 0 h 3642275"/>
              <a:gd name="connsiteX26" fmla="*/ 2799392 w 3575866"/>
              <a:gd name="connsiteY26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125086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796907 w 3575866"/>
              <a:gd name="connsiteY19" fmla="*/ 2406047 h 3642275"/>
              <a:gd name="connsiteX20" fmla="*/ 1021676 w 3575866"/>
              <a:gd name="connsiteY20" fmla="*/ 1747066 h 3642275"/>
              <a:gd name="connsiteX21" fmla="*/ 1343504 w 3575866"/>
              <a:gd name="connsiteY21" fmla="*/ 1031893 h 3642275"/>
              <a:gd name="connsiteX22" fmla="*/ 1874775 w 3575866"/>
              <a:gd name="connsiteY22" fmla="*/ 199227 h 3642275"/>
              <a:gd name="connsiteX23" fmla="*/ 2881126 w 3575866"/>
              <a:gd name="connsiteY23" fmla="*/ 0 h 3642275"/>
              <a:gd name="connsiteX24" fmla="*/ 2799392 w 3575866"/>
              <a:gd name="connsiteY24" fmla="*/ 321828 h 364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575866" h="3642275">
                <a:moveTo>
                  <a:pt x="2804500" y="342262"/>
                </a:moveTo>
                <a:lnTo>
                  <a:pt x="2978185" y="572139"/>
                </a:lnTo>
                <a:lnTo>
                  <a:pt x="3274471" y="679415"/>
                </a:lnTo>
                <a:lnTo>
                  <a:pt x="3555432" y="802016"/>
                </a:lnTo>
                <a:cubicBezTo>
                  <a:pt x="3561034" y="804527"/>
                  <a:pt x="3570757" y="812233"/>
                  <a:pt x="3570757" y="812233"/>
                </a:cubicBezTo>
                <a:cubicBezTo>
                  <a:pt x="3572544" y="921210"/>
                  <a:pt x="3575866" y="1030177"/>
                  <a:pt x="3575866" y="1139169"/>
                </a:cubicBezTo>
                <a:cubicBezTo>
                  <a:pt x="3458373" y="1260067"/>
                  <a:pt x="3342596" y="1382656"/>
                  <a:pt x="3223388" y="1501864"/>
                </a:cubicBezTo>
                <a:cubicBezTo>
                  <a:pt x="3218003" y="1507249"/>
                  <a:pt x="3209954" y="1509081"/>
                  <a:pt x="3202954" y="1512081"/>
                </a:cubicBezTo>
                <a:cubicBezTo>
                  <a:pt x="3198005" y="1514202"/>
                  <a:pt x="3192737" y="1515486"/>
                  <a:pt x="3187629" y="1517189"/>
                </a:cubicBezTo>
                <a:cubicBezTo>
                  <a:pt x="3182521" y="1522297"/>
                  <a:pt x="3177854" y="1527889"/>
                  <a:pt x="3172304" y="1532514"/>
                </a:cubicBezTo>
                <a:cubicBezTo>
                  <a:pt x="3161600" y="1541434"/>
                  <a:pt x="3154820" y="1544547"/>
                  <a:pt x="3141653" y="1547839"/>
                </a:cubicBezTo>
                <a:cubicBezTo>
                  <a:pt x="3140001" y="1548252"/>
                  <a:pt x="3138248" y="1547839"/>
                  <a:pt x="3136545" y="1547839"/>
                </a:cubicBezTo>
                <a:cubicBezTo>
                  <a:pt x="3002876" y="1611694"/>
                  <a:pt x="2508215" y="1802407"/>
                  <a:pt x="2339638" y="1930968"/>
                </a:cubicBezTo>
                <a:cubicBezTo>
                  <a:pt x="2267394" y="2059976"/>
                  <a:pt x="2339368" y="2171346"/>
                  <a:pt x="2339368" y="2319205"/>
                </a:cubicBezTo>
                <a:lnTo>
                  <a:pt x="2830042" y="3320447"/>
                </a:lnTo>
                <a:lnTo>
                  <a:pt x="3013944" y="3642275"/>
                </a:lnTo>
                <a:lnTo>
                  <a:pt x="597680" y="3632058"/>
                </a:lnTo>
                <a:lnTo>
                  <a:pt x="372912" y="3080353"/>
                </a:lnTo>
                <a:lnTo>
                  <a:pt x="0" y="2988403"/>
                </a:lnTo>
                <a:lnTo>
                  <a:pt x="796907" y="2406047"/>
                </a:lnTo>
                <a:cubicBezTo>
                  <a:pt x="917805" y="2230659"/>
                  <a:pt x="837231" y="2027464"/>
                  <a:pt x="1021676" y="1747066"/>
                </a:cubicBezTo>
                <a:cubicBezTo>
                  <a:pt x="1169140" y="1603468"/>
                  <a:pt x="1201321" y="1289866"/>
                  <a:pt x="1343504" y="1031893"/>
                </a:cubicBezTo>
                <a:cubicBezTo>
                  <a:pt x="1857904" y="193421"/>
                  <a:pt x="1528716" y="199227"/>
                  <a:pt x="1874775" y="199227"/>
                </a:cubicBezTo>
                <a:lnTo>
                  <a:pt x="2881126" y="0"/>
                </a:lnTo>
                <a:cubicBezTo>
                  <a:pt x="2853881" y="107276"/>
                  <a:pt x="2823573" y="213820"/>
                  <a:pt x="2799392" y="321828"/>
                </a:cubicBezTo>
              </a:path>
            </a:pathLst>
          </a:custGeom>
          <a:solidFill>
            <a:srgbClr val="00B0F0">
              <a:alpha val="20000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0" name="图片 29" descr="happy.gif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43438" y="5024442"/>
            <a:ext cx="428628" cy="428628"/>
          </a:xfrm>
          <a:prstGeom prst="rect">
            <a:avLst/>
          </a:prstGeom>
        </p:spPr>
      </p:pic>
      <p:pic>
        <p:nvPicPr>
          <p:cNvPr id="32" name="Picture 3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857752" y="5572140"/>
            <a:ext cx="285752" cy="265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3" name="TextBox 32"/>
          <p:cNvSpPr txBox="1"/>
          <p:nvPr/>
        </p:nvSpPr>
        <p:spPr>
          <a:xfrm>
            <a:off x="0" y="6215082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River competition</a:t>
            </a:r>
            <a:endParaRPr lang="zh-CN" altLang="en-US" sz="2000" dirty="0">
              <a:solidFill>
                <a:srgbClr val="000099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2214546" y="2285992"/>
            <a:ext cx="15716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Ordos Plateau</a:t>
            </a:r>
            <a:endParaRPr lang="zh-CN" altLang="en-US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3786182" y="5643578"/>
            <a:ext cx="17859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i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Sanmen</a:t>
            </a:r>
            <a:r>
              <a:rPr lang="en-US" altLang="zh-CN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36" name="直接箭头连接符 35"/>
          <p:cNvCxnSpPr/>
          <p:nvPr/>
        </p:nvCxnSpPr>
        <p:spPr>
          <a:xfrm rot="16200000" flipV="1">
            <a:off x="4451523" y="5478306"/>
            <a:ext cx="368747" cy="270663"/>
          </a:xfrm>
          <a:prstGeom prst="straightConnector1">
            <a:avLst/>
          </a:prstGeom>
          <a:ln w="1270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 rot="17204612">
            <a:off x="3492237" y="3315027"/>
            <a:ext cx="21253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Lülinag</a:t>
            </a:r>
            <a:r>
              <a:rPr lang="en-US" altLang="zh-CN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Mountain</a:t>
            </a:r>
            <a:endParaRPr lang="zh-CN" altLang="en-US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8" name="TextBox 37"/>
          <p:cNvSpPr txBox="1"/>
          <p:nvPr/>
        </p:nvSpPr>
        <p:spPr>
          <a:xfrm rot="16667328">
            <a:off x="3075508" y="3262111"/>
            <a:ext cx="15716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i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Jinshan</a:t>
            </a:r>
            <a:r>
              <a:rPr lang="en-US" altLang="zh-CN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" name="任意多边形 38"/>
          <p:cNvSpPr/>
          <p:nvPr/>
        </p:nvSpPr>
        <p:spPr>
          <a:xfrm>
            <a:off x="1112390" y="1685095"/>
            <a:ext cx="224041" cy="270175"/>
          </a:xfrm>
          <a:custGeom>
            <a:avLst/>
            <a:gdLst>
              <a:gd name="connsiteX0" fmla="*/ 0 w 224041"/>
              <a:gd name="connsiteY0" fmla="*/ 182782 h 270175"/>
              <a:gd name="connsiteX1" fmla="*/ 46892 w 224041"/>
              <a:gd name="connsiteY1" fmla="*/ 52526 h 270175"/>
              <a:gd name="connsiteX2" fmla="*/ 54707 w 224041"/>
              <a:gd name="connsiteY2" fmla="*/ 44710 h 270175"/>
              <a:gd name="connsiteX3" fmla="*/ 72943 w 224041"/>
              <a:gd name="connsiteY3" fmla="*/ 31684 h 270175"/>
              <a:gd name="connsiteX4" fmla="*/ 85969 w 224041"/>
              <a:gd name="connsiteY4" fmla="*/ 23869 h 270175"/>
              <a:gd name="connsiteX5" fmla="*/ 192779 w 224041"/>
              <a:gd name="connsiteY5" fmla="*/ 423 h 270175"/>
              <a:gd name="connsiteX6" fmla="*/ 195384 w 224041"/>
              <a:gd name="connsiteY6" fmla="*/ 10843 h 270175"/>
              <a:gd name="connsiteX7" fmla="*/ 200595 w 224041"/>
              <a:gd name="connsiteY7" fmla="*/ 16054 h 270175"/>
              <a:gd name="connsiteX8" fmla="*/ 205805 w 224041"/>
              <a:gd name="connsiteY8" fmla="*/ 23869 h 270175"/>
              <a:gd name="connsiteX9" fmla="*/ 208410 w 224041"/>
              <a:gd name="connsiteY9" fmla="*/ 31684 h 270175"/>
              <a:gd name="connsiteX10" fmla="*/ 224041 w 224041"/>
              <a:gd name="connsiteY10" fmla="*/ 57736 h 270175"/>
              <a:gd name="connsiteX11" fmla="*/ 203200 w 224041"/>
              <a:gd name="connsiteY11" fmla="*/ 164546 h 270175"/>
              <a:gd name="connsiteX12" fmla="*/ 184964 w 224041"/>
              <a:gd name="connsiteY12" fmla="*/ 203623 h 270175"/>
              <a:gd name="connsiteX13" fmla="*/ 174543 w 224041"/>
              <a:gd name="connsiteY13" fmla="*/ 216649 h 270175"/>
              <a:gd name="connsiteX14" fmla="*/ 164123 w 224041"/>
              <a:gd name="connsiteY14" fmla="*/ 219254 h 270175"/>
              <a:gd name="connsiteX15" fmla="*/ 39077 w 224041"/>
              <a:gd name="connsiteY15" fmla="*/ 268751 h 270175"/>
              <a:gd name="connsiteX16" fmla="*/ 26051 w 224041"/>
              <a:gd name="connsiteY16" fmla="*/ 266146 h 270175"/>
              <a:gd name="connsiteX17" fmla="*/ 20841 w 224041"/>
              <a:gd name="connsiteY17" fmla="*/ 258331 h 270175"/>
              <a:gd name="connsiteX18" fmla="*/ 15631 w 224041"/>
              <a:gd name="connsiteY18" fmla="*/ 255726 h 270175"/>
              <a:gd name="connsiteX19" fmla="*/ 0 w 224041"/>
              <a:gd name="connsiteY19" fmla="*/ 182782 h 27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24041" h="270175">
                <a:moveTo>
                  <a:pt x="0" y="182782"/>
                </a:moveTo>
                <a:cubicBezTo>
                  <a:pt x="15631" y="139363"/>
                  <a:pt x="29893" y="95428"/>
                  <a:pt x="46892" y="52526"/>
                </a:cubicBezTo>
                <a:cubicBezTo>
                  <a:pt x="48249" y="49101"/>
                  <a:pt x="51910" y="47108"/>
                  <a:pt x="54707" y="44710"/>
                </a:cubicBezTo>
                <a:cubicBezTo>
                  <a:pt x="57493" y="42322"/>
                  <a:pt x="68827" y="34036"/>
                  <a:pt x="72943" y="31684"/>
                </a:cubicBezTo>
                <a:cubicBezTo>
                  <a:pt x="86384" y="24003"/>
                  <a:pt x="80010" y="29828"/>
                  <a:pt x="85969" y="23869"/>
                </a:cubicBezTo>
                <a:cubicBezTo>
                  <a:pt x="121572" y="16054"/>
                  <a:pt x="156584" y="4732"/>
                  <a:pt x="192779" y="423"/>
                </a:cubicBezTo>
                <a:cubicBezTo>
                  <a:pt x="196334" y="0"/>
                  <a:pt x="193783" y="7641"/>
                  <a:pt x="195384" y="10843"/>
                </a:cubicBezTo>
                <a:cubicBezTo>
                  <a:pt x="196483" y="13040"/>
                  <a:pt x="199060" y="14136"/>
                  <a:pt x="200595" y="16054"/>
                </a:cubicBezTo>
                <a:cubicBezTo>
                  <a:pt x="202551" y="18499"/>
                  <a:pt x="204405" y="21069"/>
                  <a:pt x="205805" y="23869"/>
                </a:cubicBezTo>
                <a:cubicBezTo>
                  <a:pt x="207033" y="26325"/>
                  <a:pt x="207274" y="29184"/>
                  <a:pt x="208410" y="31684"/>
                </a:cubicBezTo>
                <a:cubicBezTo>
                  <a:pt x="218010" y="52803"/>
                  <a:pt x="213946" y="47641"/>
                  <a:pt x="224041" y="57736"/>
                </a:cubicBezTo>
                <a:cubicBezTo>
                  <a:pt x="217094" y="93339"/>
                  <a:pt x="210749" y="129065"/>
                  <a:pt x="203200" y="164546"/>
                </a:cubicBezTo>
                <a:cubicBezTo>
                  <a:pt x="200165" y="178809"/>
                  <a:pt x="192572" y="191449"/>
                  <a:pt x="184964" y="203623"/>
                </a:cubicBezTo>
                <a:cubicBezTo>
                  <a:pt x="182834" y="207031"/>
                  <a:pt x="178482" y="214285"/>
                  <a:pt x="174543" y="216649"/>
                </a:cubicBezTo>
                <a:cubicBezTo>
                  <a:pt x="169744" y="219529"/>
                  <a:pt x="168260" y="219254"/>
                  <a:pt x="164123" y="219254"/>
                </a:cubicBezTo>
                <a:cubicBezTo>
                  <a:pt x="122441" y="235753"/>
                  <a:pt x="81524" y="254335"/>
                  <a:pt x="39077" y="268751"/>
                </a:cubicBezTo>
                <a:cubicBezTo>
                  <a:pt x="34884" y="270175"/>
                  <a:pt x="29896" y="268343"/>
                  <a:pt x="26051" y="266146"/>
                </a:cubicBezTo>
                <a:cubicBezTo>
                  <a:pt x="23333" y="264593"/>
                  <a:pt x="23055" y="260545"/>
                  <a:pt x="20841" y="258331"/>
                </a:cubicBezTo>
                <a:cubicBezTo>
                  <a:pt x="19468" y="256958"/>
                  <a:pt x="17368" y="256594"/>
                  <a:pt x="15631" y="255726"/>
                </a:cubicBezTo>
                <a:lnTo>
                  <a:pt x="0" y="182782"/>
                </a:lnTo>
                <a:close/>
              </a:path>
            </a:pathLst>
          </a:custGeom>
          <a:solidFill>
            <a:srgbClr val="00B0F0">
              <a:alpha val="60000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n w="3175">
                <a:solidFill>
                  <a:srgbClr val="00B0F0"/>
                </a:solidFill>
              </a:ln>
            </a:endParaRPr>
          </a:p>
        </p:txBody>
      </p:sp>
      <p:pic>
        <p:nvPicPr>
          <p:cNvPr id="40" name="Picture 2" descr="C:\Users\Administrator\Desktop\logo.pn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71438" y="71438"/>
            <a:ext cx="1857375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" name="TextBox 40"/>
          <p:cNvSpPr txBox="1"/>
          <p:nvPr/>
        </p:nvSpPr>
        <p:spPr>
          <a:xfrm>
            <a:off x="3500430" y="1142984"/>
            <a:ext cx="10715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Hetao</a:t>
            </a:r>
            <a:r>
              <a:rPr lang="en-US" altLang="zh-CN" dirty="0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</a:t>
            </a:r>
            <a:r>
              <a:rPr lang="en-US" altLang="zh-CN" dirty="0" smtClean="0"/>
              <a:t>.</a:t>
            </a:r>
            <a:endParaRPr lang="zh-CN" altLang="en-US" dirty="0"/>
          </a:p>
        </p:txBody>
      </p:sp>
      <p:sp>
        <p:nvSpPr>
          <p:cNvPr id="42" name="TextBox 41"/>
          <p:cNvSpPr txBox="1"/>
          <p:nvPr/>
        </p:nvSpPr>
        <p:spPr>
          <a:xfrm>
            <a:off x="2428860" y="5429264"/>
            <a:ext cx="10715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Fenwei</a:t>
            </a:r>
            <a:r>
              <a:rPr lang="en-US" altLang="zh-CN" dirty="0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</a:t>
            </a:r>
            <a:r>
              <a:rPr lang="en-US" altLang="zh-CN" dirty="0" smtClean="0"/>
              <a:t>.</a:t>
            </a:r>
            <a:endParaRPr lang="zh-CN" altLang="en-US" dirty="0"/>
          </a:p>
        </p:txBody>
      </p:sp>
      <p:pic>
        <p:nvPicPr>
          <p:cNvPr id="43" name="图片 42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64288" y="0"/>
            <a:ext cx="1872208" cy="517334"/>
          </a:xfrm>
          <a:prstGeom prst="rect">
            <a:avLst/>
          </a:prstGeom>
        </p:spPr>
      </p:pic>
      <p:grpSp>
        <p:nvGrpSpPr>
          <p:cNvPr id="49" name="组合 48"/>
          <p:cNvGrpSpPr/>
          <p:nvPr/>
        </p:nvGrpSpPr>
        <p:grpSpPr>
          <a:xfrm>
            <a:off x="6516216" y="6237312"/>
            <a:ext cx="2376264" cy="428628"/>
            <a:chOff x="179512" y="6237312"/>
            <a:chExt cx="2376264" cy="428628"/>
          </a:xfrm>
        </p:grpSpPr>
        <p:pic>
          <p:nvPicPr>
            <p:cNvPr id="50" name="图片 49" descr="happy.gif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79512" y="6237312"/>
              <a:ext cx="428628" cy="428628"/>
            </a:xfrm>
            <a:prstGeom prst="rect">
              <a:avLst/>
            </a:prstGeom>
          </p:spPr>
        </p:pic>
        <p:pic>
          <p:nvPicPr>
            <p:cNvPr id="51" name="Picture 3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75656" y="6309320"/>
              <a:ext cx="285752" cy="265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52" name="TextBox 51"/>
            <p:cNvSpPr txBox="1"/>
            <p:nvPr/>
          </p:nvSpPr>
          <p:spPr>
            <a:xfrm>
              <a:off x="539552" y="6237312"/>
              <a:ext cx="108012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dirty="0" smtClean="0">
                  <a:solidFill>
                    <a:srgbClr val="00009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winner</a:t>
              </a:r>
              <a:endParaRPr lang="zh-CN" altLang="en-US" dirty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1835696" y="6237312"/>
              <a:ext cx="72008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dirty="0" smtClean="0">
                  <a:solidFill>
                    <a:srgbClr val="00009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Loser</a:t>
              </a:r>
              <a:endParaRPr lang="zh-CN" altLang="en-US" dirty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55" name="TextBox 54"/>
          <p:cNvSpPr txBox="1"/>
          <p:nvPr/>
        </p:nvSpPr>
        <p:spPr>
          <a:xfrm>
            <a:off x="0" y="6519446"/>
            <a:ext cx="2699792" cy="338554"/>
          </a:xfrm>
          <a:prstGeom prst="rect">
            <a:avLst/>
          </a:prstGeom>
          <a:solidFill>
            <a:srgbClr val="DCE6F2">
              <a:alpha val="41176"/>
            </a:srgbClr>
          </a:solidFill>
        </p:spPr>
        <p:txBody>
          <a:bodyPr wrap="square" rtlCol="0">
            <a:spAutoFit/>
          </a:bodyPr>
          <a:lstStyle/>
          <a:p>
            <a:r>
              <a:rPr lang="en-US" altLang="zh-CN" sz="1600" dirty="0"/>
              <a:t> </a:t>
            </a:r>
            <a:r>
              <a:rPr lang="en-US" altLang="zh-CN" sz="1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© Authors. All rights </a:t>
            </a:r>
            <a:r>
              <a:rPr lang="en-US" altLang="zh-CN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reserved</a:t>
            </a:r>
            <a:endParaRPr lang="zh-CN" altLang="en-US" sz="16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middle reach.jpg"/>
          <p:cNvPicPr>
            <a:picLocks noChangeAspect="1"/>
          </p:cNvPicPr>
          <p:nvPr/>
        </p:nvPicPr>
        <p:blipFill>
          <a:blip r:embed="rId2" cstate="screen">
            <a:lum bright="-20000" contrast="3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857232"/>
            <a:ext cx="9144000" cy="5109321"/>
          </a:xfrm>
          <a:prstGeom prst="rect">
            <a:avLst/>
          </a:prstGeom>
          <a:solidFill>
            <a:srgbClr val="00B0F0"/>
          </a:solidFill>
          <a:ln w="12700">
            <a:solidFill>
              <a:schemeClr val="tx1"/>
            </a:solidFill>
          </a:ln>
        </p:spPr>
      </p:pic>
      <p:sp>
        <p:nvSpPr>
          <p:cNvPr id="35" name="任意多边形 34"/>
          <p:cNvSpPr/>
          <p:nvPr/>
        </p:nvSpPr>
        <p:spPr>
          <a:xfrm>
            <a:off x="3906863" y="2869786"/>
            <a:ext cx="1297732" cy="2258008"/>
          </a:xfrm>
          <a:custGeom>
            <a:avLst/>
            <a:gdLst>
              <a:gd name="connsiteX0" fmla="*/ 0 w 1297732"/>
              <a:gd name="connsiteY0" fmla="*/ 2258008 h 2258008"/>
              <a:gd name="connsiteX1" fmla="*/ 228600 w 1297732"/>
              <a:gd name="connsiteY1" fmla="*/ 2052735 h 2258008"/>
              <a:gd name="connsiteX2" fmla="*/ 527179 w 1297732"/>
              <a:gd name="connsiteY2" fmla="*/ 2015412 h 2258008"/>
              <a:gd name="connsiteX3" fmla="*/ 573832 w 1297732"/>
              <a:gd name="connsiteY3" fmla="*/ 1702837 h 2258008"/>
              <a:gd name="connsiteX4" fmla="*/ 779106 w 1297732"/>
              <a:gd name="connsiteY4" fmla="*/ 1483567 h 2258008"/>
              <a:gd name="connsiteX5" fmla="*/ 825759 w 1297732"/>
              <a:gd name="connsiteY5" fmla="*/ 1282959 h 2258008"/>
              <a:gd name="connsiteX6" fmla="*/ 881742 w 1297732"/>
              <a:gd name="connsiteY6" fmla="*/ 1012371 h 2258008"/>
              <a:gd name="connsiteX7" fmla="*/ 1063689 w 1297732"/>
              <a:gd name="connsiteY7" fmla="*/ 877078 h 2258008"/>
              <a:gd name="connsiteX8" fmla="*/ 1091681 w 1297732"/>
              <a:gd name="connsiteY8" fmla="*/ 709126 h 2258008"/>
              <a:gd name="connsiteX9" fmla="*/ 1264297 w 1297732"/>
              <a:gd name="connsiteY9" fmla="*/ 475861 h 2258008"/>
              <a:gd name="connsiteX10" fmla="*/ 1264297 w 1297732"/>
              <a:gd name="connsiteY10" fmla="*/ 237931 h 2258008"/>
              <a:gd name="connsiteX11" fmla="*/ 1063689 w 1297732"/>
              <a:gd name="connsiteY11" fmla="*/ 0 h 2258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97732" h="2258008">
                <a:moveTo>
                  <a:pt x="0" y="2258008"/>
                </a:moveTo>
                <a:cubicBezTo>
                  <a:pt x="70368" y="2175588"/>
                  <a:pt x="140737" y="2093168"/>
                  <a:pt x="228600" y="2052735"/>
                </a:cubicBezTo>
                <a:cubicBezTo>
                  <a:pt x="316463" y="2012302"/>
                  <a:pt x="469640" y="2073728"/>
                  <a:pt x="527179" y="2015412"/>
                </a:cubicBezTo>
                <a:cubicBezTo>
                  <a:pt x="584718" y="1957096"/>
                  <a:pt x="531844" y="1791478"/>
                  <a:pt x="573832" y="1702837"/>
                </a:cubicBezTo>
                <a:cubicBezTo>
                  <a:pt x="615820" y="1614196"/>
                  <a:pt x="737118" y="1553547"/>
                  <a:pt x="779106" y="1483567"/>
                </a:cubicBezTo>
                <a:cubicBezTo>
                  <a:pt x="821094" y="1413587"/>
                  <a:pt x="808653" y="1361492"/>
                  <a:pt x="825759" y="1282959"/>
                </a:cubicBezTo>
                <a:cubicBezTo>
                  <a:pt x="842865" y="1204426"/>
                  <a:pt x="842087" y="1080018"/>
                  <a:pt x="881742" y="1012371"/>
                </a:cubicBezTo>
                <a:cubicBezTo>
                  <a:pt x="921397" y="944724"/>
                  <a:pt x="1028699" y="927619"/>
                  <a:pt x="1063689" y="877078"/>
                </a:cubicBezTo>
                <a:cubicBezTo>
                  <a:pt x="1098679" y="826537"/>
                  <a:pt x="1058246" y="775995"/>
                  <a:pt x="1091681" y="709126"/>
                </a:cubicBezTo>
                <a:cubicBezTo>
                  <a:pt x="1125116" y="642257"/>
                  <a:pt x="1235528" y="554394"/>
                  <a:pt x="1264297" y="475861"/>
                </a:cubicBezTo>
                <a:cubicBezTo>
                  <a:pt x="1293066" y="397329"/>
                  <a:pt x="1297732" y="317241"/>
                  <a:pt x="1264297" y="237931"/>
                </a:cubicBezTo>
                <a:cubicBezTo>
                  <a:pt x="1230862" y="158621"/>
                  <a:pt x="1147275" y="79310"/>
                  <a:pt x="1063689" y="0"/>
                </a:cubicBezTo>
              </a:path>
            </a:pathLst>
          </a:custGeom>
          <a:ln w="95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任意多边形 2"/>
          <p:cNvSpPr/>
          <p:nvPr/>
        </p:nvSpPr>
        <p:spPr>
          <a:xfrm>
            <a:off x="4268129" y="5282890"/>
            <a:ext cx="1360449" cy="150542"/>
          </a:xfrm>
          <a:custGeom>
            <a:avLst/>
            <a:gdLst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317810 w 1360449"/>
              <a:gd name="connsiteY13" fmla="*/ 97573 h 150542"/>
              <a:gd name="connsiteX14" fmla="*/ 231388 w 1360449"/>
              <a:gd name="connsiteY14" fmla="*/ 136603 h 150542"/>
              <a:gd name="connsiteX15" fmla="*/ 170056 w 1360449"/>
              <a:gd name="connsiteY15" fmla="*/ 136603 h 150542"/>
              <a:gd name="connsiteX16" fmla="*/ 83634 w 1360449"/>
              <a:gd name="connsiteY16" fmla="*/ 122664 h 150542"/>
              <a:gd name="connsiteX17" fmla="*/ 0 w 1360449"/>
              <a:gd name="connsiteY17" fmla="*/ 150542 h 150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60449" h="150542">
                <a:moveTo>
                  <a:pt x="1360449" y="0"/>
                </a:moveTo>
                <a:cubicBezTo>
                  <a:pt x="1334662" y="6737"/>
                  <a:pt x="1308875" y="13474"/>
                  <a:pt x="1296330" y="27878"/>
                </a:cubicBezTo>
                <a:cubicBezTo>
                  <a:pt x="1283785" y="42282"/>
                  <a:pt x="1308874" y="76665"/>
                  <a:pt x="1285178" y="86422"/>
                </a:cubicBezTo>
                <a:cubicBezTo>
                  <a:pt x="1261482" y="96179"/>
                  <a:pt x="1190392" y="85028"/>
                  <a:pt x="1154151" y="86422"/>
                </a:cubicBezTo>
                <a:cubicBezTo>
                  <a:pt x="1117910" y="87816"/>
                  <a:pt x="1096073" y="95251"/>
                  <a:pt x="1067730" y="94786"/>
                </a:cubicBezTo>
                <a:cubicBezTo>
                  <a:pt x="1039387" y="94321"/>
                  <a:pt x="1013831" y="89674"/>
                  <a:pt x="984095" y="83634"/>
                </a:cubicBezTo>
                <a:cubicBezTo>
                  <a:pt x="954359" y="77594"/>
                  <a:pt x="921834" y="69695"/>
                  <a:pt x="889310" y="58544"/>
                </a:cubicBezTo>
                <a:cubicBezTo>
                  <a:pt x="856786" y="47393"/>
                  <a:pt x="812645" y="24626"/>
                  <a:pt x="788949" y="16727"/>
                </a:cubicBezTo>
                <a:cubicBezTo>
                  <a:pt x="765253" y="8828"/>
                  <a:pt x="765253" y="1858"/>
                  <a:pt x="747132" y="11151"/>
                </a:cubicBezTo>
                <a:cubicBezTo>
                  <a:pt x="729011" y="20444"/>
                  <a:pt x="680225" y="72483"/>
                  <a:pt x="680225" y="72483"/>
                </a:cubicBezTo>
                <a:cubicBezTo>
                  <a:pt x="658387" y="92462"/>
                  <a:pt x="643983" y="128704"/>
                  <a:pt x="616105" y="131027"/>
                </a:cubicBezTo>
                <a:cubicBezTo>
                  <a:pt x="588227" y="133350"/>
                  <a:pt x="549662" y="98967"/>
                  <a:pt x="512956" y="86422"/>
                </a:cubicBezTo>
                <a:cubicBezTo>
                  <a:pt x="476250" y="73877"/>
                  <a:pt x="428393" y="53898"/>
                  <a:pt x="395869" y="55756"/>
                </a:cubicBezTo>
                <a:cubicBezTo>
                  <a:pt x="363345" y="57615"/>
                  <a:pt x="345224" y="84099"/>
                  <a:pt x="317810" y="97573"/>
                </a:cubicBezTo>
                <a:cubicBezTo>
                  <a:pt x="290397" y="111048"/>
                  <a:pt x="256014" y="130098"/>
                  <a:pt x="231388" y="136603"/>
                </a:cubicBezTo>
                <a:cubicBezTo>
                  <a:pt x="206762" y="143108"/>
                  <a:pt x="194682" y="138926"/>
                  <a:pt x="170056" y="136603"/>
                </a:cubicBezTo>
                <a:cubicBezTo>
                  <a:pt x="145430" y="134280"/>
                  <a:pt x="111977" y="120341"/>
                  <a:pt x="83634" y="122664"/>
                </a:cubicBezTo>
                <a:cubicBezTo>
                  <a:pt x="55291" y="124987"/>
                  <a:pt x="27645" y="137764"/>
                  <a:pt x="0" y="150542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任意多边形 4"/>
          <p:cNvSpPr/>
          <p:nvPr/>
        </p:nvSpPr>
        <p:spPr>
          <a:xfrm>
            <a:off x="3930461" y="1493856"/>
            <a:ext cx="622826" cy="3272588"/>
          </a:xfrm>
          <a:custGeom>
            <a:avLst/>
            <a:gdLst>
              <a:gd name="connsiteX0" fmla="*/ 115694 w 419565"/>
              <a:gd name="connsiteY0" fmla="*/ 2486722 h 2486722"/>
              <a:gd name="connsiteX1" fmla="*/ 82241 w 419565"/>
              <a:gd name="connsiteY1" fmla="*/ 2341756 h 2486722"/>
              <a:gd name="connsiteX2" fmla="*/ 68302 w 419565"/>
              <a:gd name="connsiteY2" fmla="*/ 2263698 h 2486722"/>
              <a:gd name="connsiteX3" fmla="*/ 26485 w 419565"/>
              <a:gd name="connsiteY3" fmla="*/ 2194003 h 2486722"/>
              <a:gd name="connsiteX4" fmla="*/ 40424 w 419565"/>
              <a:gd name="connsiteY4" fmla="*/ 2074127 h 2486722"/>
              <a:gd name="connsiteX5" fmla="*/ 45999 w 419565"/>
              <a:gd name="connsiteY5" fmla="*/ 1976554 h 2486722"/>
              <a:gd name="connsiteX6" fmla="*/ 54363 w 419565"/>
              <a:gd name="connsiteY6" fmla="*/ 1915222 h 2486722"/>
              <a:gd name="connsiteX7" fmla="*/ 54363 w 419565"/>
              <a:gd name="connsiteY7" fmla="*/ 1834376 h 2486722"/>
              <a:gd name="connsiteX8" fmla="*/ 4182 w 419565"/>
              <a:gd name="connsiteY8" fmla="*/ 1764681 h 2486722"/>
              <a:gd name="connsiteX9" fmla="*/ 29272 w 419565"/>
              <a:gd name="connsiteY9" fmla="*/ 1731227 h 2486722"/>
              <a:gd name="connsiteX10" fmla="*/ 6970 w 419565"/>
              <a:gd name="connsiteY10" fmla="*/ 1686622 h 2486722"/>
              <a:gd name="connsiteX11" fmla="*/ 18121 w 419565"/>
              <a:gd name="connsiteY11" fmla="*/ 1644805 h 2486722"/>
              <a:gd name="connsiteX12" fmla="*/ 9758 w 419565"/>
              <a:gd name="connsiteY12" fmla="*/ 1625290 h 2486722"/>
              <a:gd name="connsiteX13" fmla="*/ 18121 w 419565"/>
              <a:gd name="connsiteY13" fmla="*/ 1563959 h 2486722"/>
              <a:gd name="connsiteX14" fmla="*/ 4182 w 419565"/>
              <a:gd name="connsiteY14" fmla="*/ 1536081 h 2486722"/>
              <a:gd name="connsiteX15" fmla="*/ 32060 w 419565"/>
              <a:gd name="connsiteY15" fmla="*/ 1499839 h 2486722"/>
              <a:gd name="connsiteX16" fmla="*/ 112906 w 419565"/>
              <a:gd name="connsiteY16" fmla="*/ 1396690 h 2486722"/>
              <a:gd name="connsiteX17" fmla="*/ 163087 w 419565"/>
              <a:gd name="connsiteY17" fmla="*/ 1290754 h 2486722"/>
              <a:gd name="connsiteX18" fmla="*/ 213267 w 419565"/>
              <a:gd name="connsiteY18" fmla="*/ 1193181 h 2486722"/>
              <a:gd name="connsiteX19" fmla="*/ 229994 w 419565"/>
              <a:gd name="connsiteY19" fmla="*/ 1117910 h 2486722"/>
              <a:gd name="connsiteX20" fmla="*/ 185389 w 419565"/>
              <a:gd name="connsiteY20" fmla="*/ 1053790 h 2486722"/>
              <a:gd name="connsiteX21" fmla="*/ 235570 w 419565"/>
              <a:gd name="connsiteY21" fmla="*/ 1048215 h 2486722"/>
              <a:gd name="connsiteX22" fmla="*/ 160299 w 419565"/>
              <a:gd name="connsiteY22" fmla="*/ 1009186 h 2486722"/>
              <a:gd name="connsiteX23" fmla="*/ 221631 w 419565"/>
              <a:gd name="connsiteY23" fmla="*/ 981308 h 2486722"/>
              <a:gd name="connsiteX24" fmla="*/ 149148 w 419565"/>
              <a:gd name="connsiteY24" fmla="*/ 931127 h 2486722"/>
              <a:gd name="connsiteX25" fmla="*/ 112906 w 419565"/>
              <a:gd name="connsiteY25" fmla="*/ 861432 h 2486722"/>
              <a:gd name="connsiteX26" fmla="*/ 87816 w 419565"/>
              <a:gd name="connsiteY26" fmla="*/ 825190 h 2486722"/>
              <a:gd name="connsiteX27" fmla="*/ 54363 w 419565"/>
              <a:gd name="connsiteY27" fmla="*/ 761071 h 2486722"/>
              <a:gd name="connsiteX28" fmla="*/ 68302 w 419565"/>
              <a:gd name="connsiteY28" fmla="*/ 724829 h 2486722"/>
              <a:gd name="connsiteX29" fmla="*/ 71089 w 419565"/>
              <a:gd name="connsiteY29" fmla="*/ 663498 h 2486722"/>
              <a:gd name="connsiteX30" fmla="*/ 96180 w 419565"/>
              <a:gd name="connsiteY30" fmla="*/ 655134 h 2486722"/>
              <a:gd name="connsiteX31" fmla="*/ 115694 w 419565"/>
              <a:gd name="connsiteY31" fmla="*/ 585439 h 2486722"/>
              <a:gd name="connsiteX32" fmla="*/ 160299 w 419565"/>
              <a:gd name="connsiteY32" fmla="*/ 582651 h 2486722"/>
              <a:gd name="connsiteX33" fmla="*/ 199328 w 419565"/>
              <a:gd name="connsiteY33" fmla="*/ 543622 h 2486722"/>
              <a:gd name="connsiteX34" fmla="*/ 216055 w 419565"/>
              <a:gd name="connsiteY34" fmla="*/ 493442 h 2486722"/>
              <a:gd name="connsiteX35" fmla="*/ 238358 w 419565"/>
              <a:gd name="connsiteY35" fmla="*/ 465564 h 2486722"/>
              <a:gd name="connsiteX36" fmla="*/ 269024 w 419565"/>
              <a:gd name="connsiteY36" fmla="*/ 471139 h 2486722"/>
              <a:gd name="connsiteX37" fmla="*/ 280175 w 419565"/>
              <a:gd name="connsiteY37" fmla="*/ 446049 h 2486722"/>
              <a:gd name="connsiteX38" fmla="*/ 302477 w 419565"/>
              <a:gd name="connsiteY38" fmla="*/ 412595 h 2486722"/>
              <a:gd name="connsiteX39" fmla="*/ 285750 w 419565"/>
              <a:gd name="connsiteY39" fmla="*/ 354051 h 2486722"/>
              <a:gd name="connsiteX40" fmla="*/ 299689 w 419565"/>
              <a:gd name="connsiteY40" fmla="*/ 298295 h 2486722"/>
              <a:gd name="connsiteX41" fmla="*/ 324780 w 419565"/>
              <a:gd name="connsiteY41" fmla="*/ 236964 h 2486722"/>
              <a:gd name="connsiteX42" fmla="*/ 349870 w 419565"/>
              <a:gd name="connsiteY42" fmla="*/ 164481 h 2486722"/>
              <a:gd name="connsiteX43" fmla="*/ 355445 w 419565"/>
              <a:gd name="connsiteY43" fmla="*/ 105937 h 2486722"/>
              <a:gd name="connsiteX44" fmla="*/ 355445 w 419565"/>
              <a:gd name="connsiteY44" fmla="*/ 69695 h 2486722"/>
              <a:gd name="connsiteX45" fmla="*/ 419565 w 419565"/>
              <a:gd name="connsiteY45" fmla="*/ 0 h 2486722"/>
              <a:gd name="connsiteX46" fmla="*/ 419565 w 419565"/>
              <a:gd name="connsiteY46" fmla="*/ 0 h 2486722"/>
              <a:gd name="connsiteX0" fmla="*/ 115694 w 562409"/>
              <a:gd name="connsiteY0" fmla="*/ 3201126 h 3201126"/>
              <a:gd name="connsiteX1" fmla="*/ 82241 w 562409"/>
              <a:gd name="connsiteY1" fmla="*/ 3056160 h 3201126"/>
              <a:gd name="connsiteX2" fmla="*/ 68302 w 562409"/>
              <a:gd name="connsiteY2" fmla="*/ 2978102 h 3201126"/>
              <a:gd name="connsiteX3" fmla="*/ 26485 w 562409"/>
              <a:gd name="connsiteY3" fmla="*/ 2908407 h 3201126"/>
              <a:gd name="connsiteX4" fmla="*/ 40424 w 562409"/>
              <a:gd name="connsiteY4" fmla="*/ 2788531 h 3201126"/>
              <a:gd name="connsiteX5" fmla="*/ 45999 w 562409"/>
              <a:gd name="connsiteY5" fmla="*/ 2690958 h 3201126"/>
              <a:gd name="connsiteX6" fmla="*/ 54363 w 562409"/>
              <a:gd name="connsiteY6" fmla="*/ 2629626 h 3201126"/>
              <a:gd name="connsiteX7" fmla="*/ 54363 w 562409"/>
              <a:gd name="connsiteY7" fmla="*/ 2548780 h 3201126"/>
              <a:gd name="connsiteX8" fmla="*/ 4182 w 562409"/>
              <a:gd name="connsiteY8" fmla="*/ 2479085 h 3201126"/>
              <a:gd name="connsiteX9" fmla="*/ 29272 w 562409"/>
              <a:gd name="connsiteY9" fmla="*/ 2445631 h 3201126"/>
              <a:gd name="connsiteX10" fmla="*/ 6970 w 562409"/>
              <a:gd name="connsiteY10" fmla="*/ 2401026 h 3201126"/>
              <a:gd name="connsiteX11" fmla="*/ 18121 w 562409"/>
              <a:gd name="connsiteY11" fmla="*/ 2359209 h 3201126"/>
              <a:gd name="connsiteX12" fmla="*/ 9758 w 562409"/>
              <a:gd name="connsiteY12" fmla="*/ 2339694 h 3201126"/>
              <a:gd name="connsiteX13" fmla="*/ 18121 w 562409"/>
              <a:gd name="connsiteY13" fmla="*/ 2278363 h 3201126"/>
              <a:gd name="connsiteX14" fmla="*/ 4182 w 562409"/>
              <a:gd name="connsiteY14" fmla="*/ 2250485 h 3201126"/>
              <a:gd name="connsiteX15" fmla="*/ 32060 w 562409"/>
              <a:gd name="connsiteY15" fmla="*/ 2214243 h 3201126"/>
              <a:gd name="connsiteX16" fmla="*/ 112906 w 562409"/>
              <a:gd name="connsiteY16" fmla="*/ 2111094 h 3201126"/>
              <a:gd name="connsiteX17" fmla="*/ 163087 w 562409"/>
              <a:gd name="connsiteY17" fmla="*/ 2005158 h 3201126"/>
              <a:gd name="connsiteX18" fmla="*/ 213267 w 562409"/>
              <a:gd name="connsiteY18" fmla="*/ 1907585 h 3201126"/>
              <a:gd name="connsiteX19" fmla="*/ 229994 w 562409"/>
              <a:gd name="connsiteY19" fmla="*/ 1832314 h 3201126"/>
              <a:gd name="connsiteX20" fmla="*/ 185389 w 562409"/>
              <a:gd name="connsiteY20" fmla="*/ 1768194 h 3201126"/>
              <a:gd name="connsiteX21" fmla="*/ 235570 w 562409"/>
              <a:gd name="connsiteY21" fmla="*/ 1762619 h 3201126"/>
              <a:gd name="connsiteX22" fmla="*/ 160299 w 562409"/>
              <a:gd name="connsiteY22" fmla="*/ 1723590 h 3201126"/>
              <a:gd name="connsiteX23" fmla="*/ 221631 w 562409"/>
              <a:gd name="connsiteY23" fmla="*/ 1695712 h 3201126"/>
              <a:gd name="connsiteX24" fmla="*/ 149148 w 562409"/>
              <a:gd name="connsiteY24" fmla="*/ 1645531 h 3201126"/>
              <a:gd name="connsiteX25" fmla="*/ 112906 w 562409"/>
              <a:gd name="connsiteY25" fmla="*/ 1575836 h 3201126"/>
              <a:gd name="connsiteX26" fmla="*/ 87816 w 562409"/>
              <a:gd name="connsiteY26" fmla="*/ 1539594 h 3201126"/>
              <a:gd name="connsiteX27" fmla="*/ 54363 w 562409"/>
              <a:gd name="connsiteY27" fmla="*/ 1475475 h 3201126"/>
              <a:gd name="connsiteX28" fmla="*/ 68302 w 562409"/>
              <a:gd name="connsiteY28" fmla="*/ 1439233 h 3201126"/>
              <a:gd name="connsiteX29" fmla="*/ 71089 w 562409"/>
              <a:gd name="connsiteY29" fmla="*/ 1377902 h 3201126"/>
              <a:gd name="connsiteX30" fmla="*/ 96180 w 562409"/>
              <a:gd name="connsiteY30" fmla="*/ 1369538 h 3201126"/>
              <a:gd name="connsiteX31" fmla="*/ 115694 w 562409"/>
              <a:gd name="connsiteY31" fmla="*/ 1299843 h 3201126"/>
              <a:gd name="connsiteX32" fmla="*/ 160299 w 562409"/>
              <a:gd name="connsiteY32" fmla="*/ 1297055 h 3201126"/>
              <a:gd name="connsiteX33" fmla="*/ 199328 w 562409"/>
              <a:gd name="connsiteY33" fmla="*/ 1258026 h 3201126"/>
              <a:gd name="connsiteX34" fmla="*/ 216055 w 562409"/>
              <a:gd name="connsiteY34" fmla="*/ 1207846 h 3201126"/>
              <a:gd name="connsiteX35" fmla="*/ 238358 w 562409"/>
              <a:gd name="connsiteY35" fmla="*/ 1179968 h 3201126"/>
              <a:gd name="connsiteX36" fmla="*/ 269024 w 562409"/>
              <a:gd name="connsiteY36" fmla="*/ 1185543 h 3201126"/>
              <a:gd name="connsiteX37" fmla="*/ 280175 w 562409"/>
              <a:gd name="connsiteY37" fmla="*/ 1160453 h 3201126"/>
              <a:gd name="connsiteX38" fmla="*/ 302477 w 562409"/>
              <a:gd name="connsiteY38" fmla="*/ 1126999 h 3201126"/>
              <a:gd name="connsiteX39" fmla="*/ 285750 w 562409"/>
              <a:gd name="connsiteY39" fmla="*/ 1068455 h 3201126"/>
              <a:gd name="connsiteX40" fmla="*/ 299689 w 562409"/>
              <a:gd name="connsiteY40" fmla="*/ 1012699 h 3201126"/>
              <a:gd name="connsiteX41" fmla="*/ 324780 w 562409"/>
              <a:gd name="connsiteY41" fmla="*/ 951368 h 3201126"/>
              <a:gd name="connsiteX42" fmla="*/ 349870 w 562409"/>
              <a:gd name="connsiteY42" fmla="*/ 878885 h 3201126"/>
              <a:gd name="connsiteX43" fmla="*/ 355445 w 562409"/>
              <a:gd name="connsiteY43" fmla="*/ 820341 h 3201126"/>
              <a:gd name="connsiteX44" fmla="*/ 355445 w 562409"/>
              <a:gd name="connsiteY44" fmla="*/ 784099 h 3201126"/>
              <a:gd name="connsiteX45" fmla="*/ 419565 w 562409"/>
              <a:gd name="connsiteY45" fmla="*/ 714404 h 3201126"/>
              <a:gd name="connsiteX46" fmla="*/ 562409 w 562409"/>
              <a:gd name="connsiteY46" fmla="*/ 0 h 3201126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562409 w 562409"/>
              <a:gd name="connsiteY46" fmla="*/ 0 h 3272588"/>
              <a:gd name="connsiteX0" fmla="*/ 115694 w 567437"/>
              <a:gd name="connsiteY0" fmla="*/ 3289458 h 3289458"/>
              <a:gd name="connsiteX1" fmla="*/ 82241 w 567437"/>
              <a:gd name="connsiteY1" fmla="*/ 3144492 h 3289458"/>
              <a:gd name="connsiteX2" fmla="*/ 68302 w 567437"/>
              <a:gd name="connsiteY2" fmla="*/ 3066434 h 3289458"/>
              <a:gd name="connsiteX3" fmla="*/ 26485 w 567437"/>
              <a:gd name="connsiteY3" fmla="*/ 2996739 h 3289458"/>
              <a:gd name="connsiteX4" fmla="*/ 40424 w 567437"/>
              <a:gd name="connsiteY4" fmla="*/ 2876863 h 3289458"/>
              <a:gd name="connsiteX5" fmla="*/ 45999 w 567437"/>
              <a:gd name="connsiteY5" fmla="*/ 2779290 h 3289458"/>
              <a:gd name="connsiteX6" fmla="*/ 54363 w 567437"/>
              <a:gd name="connsiteY6" fmla="*/ 2717958 h 3289458"/>
              <a:gd name="connsiteX7" fmla="*/ 54363 w 567437"/>
              <a:gd name="connsiteY7" fmla="*/ 2637112 h 3289458"/>
              <a:gd name="connsiteX8" fmla="*/ 4182 w 567437"/>
              <a:gd name="connsiteY8" fmla="*/ 2567417 h 3289458"/>
              <a:gd name="connsiteX9" fmla="*/ 29272 w 567437"/>
              <a:gd name="connsiteY9" fmla="*/ 2533963 h 3289458"/>
              <a:gd name="connsiteX10" fmla="*/ 6970 w 567437"/>
              <a:gd name="connsiteY10" fmla="*/ 2489358 h 3289458"/>
              <a:gd name="connsiteX11" fmla="*/ 18121 w 567437"/>
              <a:gd name="connsiteY11" fmla="*/ 2447541 h 3289458"/>
              <a:gd name="connsiteX12" fmla="*/ 9758 w 567437"/>
              <a:gd name="connsiteY12" fmla="*/ 2428026 h 3289458"/>
              <a:gd name="connsiteX13" fmla="*/ 18121 w 567437"/>
              <a:gd name="connsiteY13" fmla="*/ 2366695 h 3289458"/>
              <a:gd name="connsiteX14" fmla="*/ 4182 w 567437"/>
              <a:gd name="connsiteY14" fmla="*/ 2338817 h 3289458"/>
              <a:gd name="connsiteX15" fmla="*/ 32060 w 567437"/>
              <a:gd name="connsiteY15" fmla="*/ 2302575 h 3289458"/>
              <a:gd name="connsiteX16" fmla="*/ 112906 w 567437"/>
              <a:gd name="connsiteY16" fmla="*/ 2199426 h 3289458"/>
              <a:gd name="connsiteX17" fmla="*/ 163087 w 567437"/>
              <a:gd name="connsiteY17" fmla="*/ 2093490 h 3289458"/>
              <a:gd name="connsiteX18" fmla="*/ 213267 w 567437"/>
              <a:gd name="connsiteY18" fmla="*/ 1995917 h 3289458"/>
              <a:gd name="connsiteX19" fmla="*/ 229994 w 567437"/>
              <a:gd name="connsiteY19" fmla="*/ 1920646 h 3289458"/>
              <a:gd name="connsiteX20" fmla="*/ 185389 w 567437"/>
              <a:gd name="connsiteY20" fmla="*/ 1856526 h 3289458"/>
              <a:gd name="connsiteX21" fmla="*/ 235570 w 567437"/>
              <a:gd name="connsiteY21" fmla="*/ 1850951 h 3289458"/>
              <a:gd name="connsiteX22" fmla="*/ 160299 w 567437"/>
              <a:gd name="connsiteY22" fmla="*/ 1811922 h 3289458"/>
              <a:gd name="connsiteX23" fmla="*/ 221631 w 567437"/>
              <a:gd name="connsiteY23" fmla="*/ 1784044 h 3289458"/>
              <a:gd name="connsiteX24" fmla="*/ 149148 w 567437"/>
              <a:gd name="connsiteY24" fmla="*/ 1733863 h 3289458"/>
              <a:gd name="connsiteX25" fmla="*/ 112906 w 567437"/>
              <a:gd name="connsiteY25" fmla="*/ 1664168 h 3289458"/>
              <a:gd name="connsiteX26" fmla="*/ 87816 w 567437"/>
              <a:gd name="connsiteY26" fmla="*/ 1627926 h 3289458"/>
              <a:gd name="connsiteX27" fmla="*/ 54363 w 567437"/>
              <a:gd name="connsiteY27" fmla="*/ 1563807 h 3289458"/>
              <a:gd name="connsiteX28" fmla="*/ 68302 w 567437"/>
              <a:gd name="connsiteY28" fmla="*/ 1527565 h 3289458"/>
              <a:gd name="connsiteX29" fmla="*/ 71089 w 567437"/>
              <a:gd name="connsiteY29" fmla="*/ 1466234 h 3289458"/>
              <a:gd name="connsiteX30" fmla="*/ 96180 w 567437"/>
              <a:gd name="connsiteY30" fmla="*/ 1457870 h 3289458"/>
              <a:gd name="connsiteX31" fmla="*/ 115694 w 567437"/>
              <a:gd name="connsiteY31" fmla="*/ 1388175 h 3289458"/>
              <a:gd name="connsiteX32" fmla="*/ 160299 w 567437"/>
              <a:gd name="connsiteY32" fmla="*/ 1385387 h 3289458"/>
              <a:gd name="connsiteX33" fmla="*/ 199328 w 567437"/>
              <a:gd name="connsiteY33" fmla="*/ 1346358 h 3289458"/>
              <a:gd name="connsiteX34" fmla="*/ 216055 w 567437"/>
              <a:gd name="connsiteY34" fmla="*/ 1296178 h 3289458"/>
              <a:gd name="connsiteX35" fmla="*/ 238358 w 567437"/>
              <a:gd name="connsiteY35" fmla="*/ 1268300 h 3289458"/>
              <a:gd name="connsiteX36" fmla="*/ 269024 w 567437"/>
              <a:gd name="connsiteY36" fmla="*/ 1273875 h 3289458"/>
              <a:gd name="connsiteX37" fmla="*/ 280175 w 567437"/>
              <a:gd name="connsiteY37" fmla="*/ 1248785 h 3289458"/>
              <a:gd name="connsiteX38" fmla="*/ 302477 w 567437"/>
              <a:gd name="connsiteY38" fmla="*/ 1215331 h 3289458"/>
              <a:gd name="connsiteX39" fmla="*/ 285750 w 567437"/>
              <a:gd name="connsiteY39" fmla="*/ 1156787 h 3289458"/>
              <a:gd name="connsiteX40" fmla="*/ 299689 w 567437"/>
              <a:gd name="connsiteY40" fmla="*/ 1101031 h 3289458"/>
              <a:gd name="connsiteX41" fmla="*/ 324780 w 567437"/>
              <a:gd name="connsiteY41" fmla="*/ 1039700 h 3289458"/>
              <a:gd name="connsiteX42" fmla="*/ 349870 w 567437"/>
              <a:gd name="connsiteY42" fmla="*/ 967217 h 3289458"/>
              <a:gd name="connsiteX43" fmla="*/ 355445 w 567437"/>
              <a:gd name="connsiteY43" fmla="*/ 908673 h 3289458"/>
              <a:gd name="connsiteX44" fmla="*/ 355445 w 567437"/>
              <a:gd name="connsiteY44" fmla="*/ 872431 h 3289458"/>
              <a:gd name="connsiteX45" fmla="*/ 419565 w 567437"/>
              <a:gd name="connsiteY45" fmla="*/ 802736 h 3289458"/>
              <a:gd name="connsiteX46" fmla="*/ 543630 w 567437"/>
              <a:gd name="connsiteY46" fmla="*/ 130978 h 3289458"/>
              <a:gd name="connsiteX47" fmla="*/ 562409 w 567437"/>
              <a:gd name="connsiteY47" fmla="*/ 16870 h 328945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47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23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88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64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543630 w 562409"/>
              <a:gd name="connsiteY48" fmla="*/ 114108 h 3272588"/>
              <a:gd name="connsiteX49" fmla="*/ 543630 w 562409"/>
              <a:gd name="connsiteY49" fmla="*/ 112242 h 3272588"/>
              <a:gd name="connsiteX50" fmla="*/ 562409 w 562409"/>
              <a:gd name="connsiteY50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543630 w 562409"/>
              <a:gd name="connsiteY49" fmla="*/ 114108 h 3272588"/>
              <a:gd name="connsiteX50" fmla="*/ 543630 w 562409"/>
              <a:gd name="connsiteY50" fmla="*/ 112242 h 3272588"/>
              <a:gd name="connsiteX51" fmla="*/ 562409 w 562409"/>
              <a:gd name="connsiteY51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543630 w 562409"/>
              <a:gd name="connsiteY50" fmla="*/ 114108 h 3272588"/>
              <a:gd name="connsiteX51" fmla="*/ 543630 w 562409"/>
              <a:gd name="connsiteY51" fmla="*/ 112242 h 3272588"/>
              <a:gd name="connsiteX52" fmla="*/ 562409 w 562409"/>
              <a:gd name="connsiteY52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74585 w 562409"/>
              <a:gd name="connsiteY50" fmla="*/ 504127 h 3272588"/>
              <a:gd name="connsiteX51" fmla="*/ 543630 w 562409"/>
              <a:gd name="connsiteY51" fmla="*/ 114108 h 3272588"/>
              <a:gd name="connsiteX52" fmla="*/ 543630 w 562409"/>
              <a:gd name="connsiteY52" fmla="*/ 112242 h 3272588"/>
              <a:gd name="connsiteX53" fmla="*/ 562409 w 562409"/>
              <a:gd name="connsiteY53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43630 w 562409"/>
              <a:gd name="connsiteY52" fmla="*/ 114108 h 3272588"/>
              <a:gd name="connsiteX53" fmla="*/ 543630 w 562409"/>
              <a:gd name="connsiteY53" fmla="*/ 112242 h 3272588"/>
              <a:gd name="connsiteX54" fmla="*/ 562409 w 562409"/>
              <a:gd name="connsiteY54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15671 w 562409"/>
              <a:gd name="connsiteY52" fmla="*/ 280193 h 3272588"/>
              <a:gd name="connsiteX53" fmla="*/ 543630 w 562409"/>
              <a:gd name="connsiteY53" fmla="*/ 114108 h 3272588"/>
              <a:gd name="connsiteX54" fmla="*/ 543630 w 562409"/>
              <a:gd name="connsiteY54" fmla="*/ 112242 h 3272588"/>
              <a:gd name="connsiteX55" fmla="*/ 562409 w 562409"/>
              <a:gd name="connsiteY55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630 w 562409"/>
              <a:gd name="connsiteY55" fmla="*/ 112242 h 3272588"/>
              <a:gd name="connsiteX56" fmla="*/ 562409 w 562409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598 w 562409"/>
              <a:gd name="connsiteY55" fmla="*/ 112242 h 3272588"/>
              <a:gd name="connsiteX56" fmla="*/ 562409 w 562409"/>
              <a:gd name="connsiteY56" fmla="*/ 0 h 3272588"/>
              <a:gd name="connsiteX0" fmla="*/ 115694 w 619039"/>
              <a:gd name="connsiteY0" fmla="*/ 3272588 h 3272588"/>
              <a:gd name="connsiteX1" fmla="*/ 82241 w 619039"/>
              <a:gd name="connsiteY1" fmla="*/ 3127622 h 3272588"/>
              <a:gd name="connsiteX2" fmla="*/ 68302 w 619039"/>
              <a:gd name="connsiteY2" fmla="*/ 3049564 h 3272588"/>
              <a:gd name="connsiteX3" fmla="*/ 26485 w 619039"/>
              <a:gd name="connsiteY3" fmla="*/ 2979869 h 3272588"/>
              <a:gd name="connsiteX4" fmla="*/ 40424 w 619039"/>
              <a:gd name="connsiteY4" fmla="*/ 2859993 h 3272588"/>
              <a:gd name="connsiteX5" fmla="*/ 45999 w 619039"/>
              <a:gd name="connsiteY5" fmla="*/ 2762420 h 3272588"/>
              <a:gd name="connsiteX6" fmla="*/ 54363 w 619039"/>
              <a:gd name="connsiteY6" fmla="*/ 2701088 h 3272588"/>
              <a:gd name="connsiteX7" fmla="*/ 54363 w 619039"/>
              <a:gd name="connsiteY7" fmla="*/ 2620242 h 3272588"/>
              <a:gd name="connsiteX8" fmla="*/ 4182 w 619039"/>
              <a:gd name="connsiteY8" fmla="*/ 2550547 h 3272588"/>
              <a:gd name="connsiteX9" fmla="*/ 29272 w 619039"/>
              <a:gd name="connsiteY9" fmla="*/ 2517093 h 3272588"/>
              <a:gd name="connsiteX10" fmla="*/ 6970 w 619039"/>
              <a:gd name="connsiteY10" fmla="*/ 2472488 h 3272588"/>
              <a:gd name="connsiteX11" fmla="*/ 18121 w 619039"/>
              <a:gd name="connsiteY11" fmla="*/ 2430671 h 3272588"/>
              <a:gd name="connsiteX12" fmla="*/ 9758 w 619039"/>
              <a:gd name="connsiteY12" fmla="*/ 2411156 h 3272588"/>
              <a:gd name="connsiteX13" fmla="*/ 18121 w 619039"/>
              <a:gd name="connsiteY13" fmla="*/ 2349825 h 3272588"/>
              <a:gd name="connsiteX14" fmla="*/ 4182 w 619039"/>
              <a:gd name="connsiteY14" fmla="*/ 2321947 h 3272588"/>
              <a:gd name="connsiteX15" fmla="*/ 32060 w 619039"/>
              <a:gd name="connsiteY15" fmla="*/ 2285705 h 3272588"/>
              <a:gd name="connsiteX16" fmla="*/ 112906 w 619039"/>
              <a:gd name="connsiteY16" fmla="*/ 2182556 h 3272588"/>
              <a:gd name="connsiteX17" fmla="*/ 163087 w 619039"/>
              <a:gd name="connsiteY17" fmla="*/ 2076620 h 3272588"/>
              <a:gd name="connsiteX18" fmla="*/ 213267 w 619039"/>
              <a:gd name="connsiteY18" fmla="*/ 1979047 h 3272588"/>
              <a:gd name="connsiteX19" fmla="*/ 229994 w 619039"/>
              <a:gd name="connsiteY19" fmla="*/ 1903776 h 3272588"/>
              <a:gd name="connsiteX20" fmla="*/ 185389 w 619039"/>
              <a:gd name="connsiteY20" fmla="*/ 1839656 h 3272588"/>
              <a:gd name="connsiteX21" fmla="*/ 235570 w 619039"/>
              <a:gd name="connsiteY21" fmla="*/ 1834081 h 3272588"/>
              <a:gd name="connsiteX22" fmla="*/ 160299 w 619039"/>
              <a:gd name="connsiteY22" fmla="*/ 1795052 h 3272588"/>
              <a:gd name="connsiteX23" fmla="*/ 221631 w 619039"/>
              <a:gd name="connsiteY23" fmla="*/ 1767174 h 3272588"/>
              <a:gd name="connsiteX24" fmla="*/ 149148 w 619039"/>
              <a:gd name="connsiteY24" fmla="*/ 1716993 h 3272588"/>
              <a:gd name="connsiteX25" fmla="*/ 112906 w 619039"/>
              <a:gd name="connsiteY25" fmla="*/ 1647298 h 3272588"/>
              <a:gd name="connsiteX26" fmla="*/ 87816 w 619039"/>
              <a:gd name="connsiteY26" fmla="*/ 1611056 h 3272588"/>
              <a:gd name="connsiteX27" fmla="*/ 54363 w 619039"/>
              <a:gd name="connsiteY27" fmla="*/ 1546937 h 3272588"/>
              <a:gd name="connsiteX28" fmla="*/ 68302 w 619039"/>
              <a:gd name="connsiteY28" fmla="*/ 1510695 h 3272588"/>
              <a:gd name="connsiteX29" fmla="*/ 71089 w 619039"/>
              <a:gd name="connsiteY29" fmla="*/ 1449364 h 3272588"/>
              <a:gd name="connsiteX30" fmla="*/ 96180 w 619039"/>
              <a:gd name="connsiteY30" fmla="*/ 1441000 h 3272588"/>
              <a:gd name="connsiteX31" fmla="*/ 115694 w 619039"/>
              <a:gd name="connsiteY31" fmla="*/ 1371305 h 3272588"/>
              <a:gd name="connsiteX32" fmla="*/ 160299 w 619039"/>
              <a:gd name="connsiteY32" fmla="*/ 1368517 h 3272588"/>
              <a:gd name="connsiteX33" fmla="*/ 199328 w 619039"/>
              <a:gd name="connsiteY33" fmla="*/ 1329488 h 3272588"/>
              <a:gd name="connsiteX34" fmla="*/ 216055 w 619039"/>
              <a:gd name="connsiteY34" fmla="*/ 1279308 h 3272588"/>
              <a:gd name="connsiteX35" fmla="*/ 238358 w 619039"/>
              <a:gd name="connsiteY35" fmla="*/ 1251430 h 3272588"/>
              <a:gd name="connsiteX36" fmla="*/ 269024 w 619039"/>
              <a:gd name="connsiteY36" fmla="*/ 1257005 h 3272588"/>
              <a:gd name="connsiteX37" fmla="*/ 280175 w 619039"/>
              <a:gd name="connsiteY37" fmla="*/ 1231915 h 3272588"/>
              <a:gd name="connsiteX38" fmla="*/ 302477 w 619039"/>
              <a:gd name="connsiteY38" fmla="*/ 1198461 h 3272588"/>
              <a:gd name="connsiteX39" fmla="*/ 285750 w 619039"/>
              <a:gd name="connsiteY39" fmla="*/ 1139917 h 3272588"/>
              <a:gd name="connsiteX40" fmla="*/ 299689 w 619039"/>
              <a:gd name="connsiteY40" fmla="*/ 1084161 h 3272588"/>
              <a:gd name="connsiteX41" fmla="*/ 324780 w 619039"/>
              <a:gd name="connsiteY41" fmla="*/ 1022830 h 3272588"/>
              <a:gd name="connsiteX42" fmla="*/ 349870 w 619039"/>
              <a:gd name="connsiteY42" fmla="*/ 950347 h 3272588"/>
              <a:gd name="connsiteX43" fmla="*/ 355445 w 619039"/>
              <a:gd name="connsiteY43" fmla="*/ 891803 h 3272588"/>
              <a:gd name="connsiteX44" fmla="*/ 355445 w 619039"/>
              <a:gd name="connsiteY44" fmla="*/ 855561 h 3272588"/>
              <a:gd name="connsiteX45" fmla="*/ 419565 w 619039"/>
              <a:gd name="connsiteY45" fmla="*/ 785866 h 3272588"/>
              <a:gd name="connsiteX46" fmla="*/ 448458 w 619039"/>
              <a:gd name="connsiteY46" fmla="*/ 670140 h 3272588"/>
              <a:gd name="connsiteX47" fmla="*/ 461522 w 619039"/>
              <a:gd name="connsiteY47" fmla="*/ 601142 h 3272588"/>
              <a:gd name="connsiteX48" fmla="*/ 459656 w 619039"/>
              <a:gd name="connsiteY48" fmla="*/ 595543 h 3272588"/>
              <a:gd name="connsiteX49" fmla="*/ 459688 w 619039"/>
              <a:gd name="connsiteY49" fmla="*/ 595567 h 3272588"/>
              <a:gd name="connsiteX50" fmla="*/ 467120 w 619039"/>
              <a:gd name="connsiteY50" fmla="*/ 522764 h 3272588"/>
              <a:gd name="connsiteX51" fmla="*/ 474585 w 619039"/>
              <a:gd name="connsiteY51" fmla="*/ 504127 h 3272588"/>
              <a:gd name="connsiteX52" fmla="*/ 491412 w 619039"/>
              <a:gd name="connsiteY52" fmla="*/ 431348 h 3272588"/>
              <a:gd name="connsiteX53" fmla="*/ 515671 w 619039"/>
              <a:gd name="connsiteY53" fmla="*/ 280193 h 3272588"/>
              <a:gd name="connsiteX54" fmla="*/ 543630 w 619039"/>
              <a:gd name="connsiteY54" fmla="*/ 114108 h 3272588"/>
              <a:gd name="connsiteX55" fmla="*/ 543598 w 619039"/>
              <a:gd name="connsiteY55" fmla="*/ 112242 h 3272588"/>
              <a:gd name="connsiteX56" fmla="*/ 562409 w 619039"/>
              <a:gd name="connsiteY56" fmla="*/ 0 h 3272588"/>
              <a:gd name="connsiteX0" fmla="*/ 115694 w 639241"/>
              <a:gd name="connsiteY0" fmla="*/ 3272588 h 3272588"/>
              <a:gd name="connsiteX1" fmla="*/ 82241 w 639241"/>
              <a:gd name="connsiteY1" fmla="*/ 3127622 h 3272588"/>
              <a:gd name="connsiteX2" fmla="*/ 68302 w 639241"/>
              <a:gd name="connsiteY2" fmla="*/ 3049564 h 3272588"/>
              <a:gd name="connsiteX3" fmla="*/ 26485 w 639241"/>
              <a:gd name="connsiteY3" fmla="*/ 2979869 h 3272588"/>
              <a:gd name="connsiteX4" fmla="*/ 40424 w 639241"/>
              <a:gd name="connsiteY4" fmla="*/ 2859993 h 3272588"/>
              <a:gd name="connsiteX5" fmla="*/ 45999 w 639241"/>
              <a:gd name="connsiteY5" fmla="*/ 2762420 h 3272588"/>
              <a:gd name="connsiteX6" fmla="*/ 54363 w 639241"/>
              <a:gd name="connsiteY6" fmla="*/ 2701088 h 3272588"/>
              <a:gd name="connsiteX7" fmla="*/ 54363 w 639241"/>
              <a:gd name="connsiteY7" fmla="*/ 2620242 h 3272588"/>
              <a:gd name="connsiteX8" fmla="*/ 4182 w 639241"/>
              <a:gd name="connsiteY8" fmla="*/ 2550547 h 3272588"/>
              <a:gd name="connsiteX9" fmla="*/ 29272 w 639241"/>
              <a:gd name="connsiteY9" fmla="*/ 2517093 h 3272588"/>
              <a:gd name="connsiteX10" fmla="*/ 6970 w 639241"/>
              <a:gd name="connsiteY10" fmla="*/ 2472488 h 3272588"/>
              <a:gd name="connsiteX11" fmla="*/ 18121 w 639241"/>
              <a:gd name="connsiteY11" fmla="*/ 2430671 h 3272588"/>
              <a:gd name="connsiteX12" fmla="*/ 9758 w 639241"/>
              <a:gd name="connsiteY12" fmla="*/ 2411156 h 3272588"/>
              <a:gd name="connsiteX13" fmla="*/ 18121 w 639241"/>
              <a:gd name="connsiteY13" fmla="*/ 2349825 h 3272588"/>
              <a:gd name="connsiteX14" fmla="*/ 4182 w 639241"/>
              <a:gd name="connsiteY14" fmla="*/ 2321947 h 3272588"/>
              <a:gd name="connsiteX15" fmla="*/ 32060 w 639241"/>
              <a:gd name="connsiteY15" fmla="*/ 2285705 h 3272588"/>
              <a:gd name="connsiteX16" fmla="*/ 112906 w 639241"/>
              <a:gd name="connsiteY16" fmla="*/ 2182556 h 3272588"/>
              <a:gd name="connsiteX17" fmla="*/ 163087 w 639241"/>
              <a:gd name="connsiteY17" fmla="*/ 2076620 h 3272588"/>
              <a:gd name="connsiteX18" fmla="*/ 213267 w 639241"/>
              <a:gd name="connsiteY18" fmla="*/ 1979047 h 3272588"/>
              <a:gd name="connsiteX19" fmla="*/ 229994 w 639241"/>
              <a:gd name="connsiteY19" fmla="*/ 1903776 h 3272588"/>
              <a:gd name="connsiteX20" fmla="*/ 185389 w 639241"/>
              <a:gd name="connsiteY20" fmla="*/ 1839656 h 3272588"/>
              <a:gd name="connsiteX21" fmla="*/ 235570 w 639241"/>
              <a:gd name="connsiteY21" fmla="*/ 1834081 h 3272588"/>
              <a:gd name="connsiteX22" fmla="*/ 160299 w 639241"/>
              <a:gd name="connsiteY22" fmla="*/ 1795052 h 3272588"/>
              <a:gd name="connsiteX23" fmla="*/ 221631 w 639241"/>
              <a:gd name="connsiteY23" fmla="*/ 1767174 h 3272588"/>
              <a:gd name="connsiteX24" fmla="*/ 149148 w 639241"/>
              <a:gd name="connsiteY24" fmla="*/ 1716993 h 3272588"/>
              <a:gd name="connsiteX25" fmla="*/ 112906 w 639241"/>
              <a:gd name="connsiteY25" fmla="*/ 1647298 h 3272588"/>
              <a:gd name="connsiteX26" fmla="*/ 87816 w 639241"/>
              <a:gd name="connsiteY26" fmla="*/ 1611056 h 3272588"/>
              <a:gd name="connsiteX27" fmla="*/ 54363 w 639241"/>
              <a:gd name="connsiteY27" fmla="*/ 1546937 h 3272588"/>
              <a:gd name="connsiteX28" fmla="*/ 68302 w 639241"/>
              <a:gd name="connsiteY28" fmla="*/ 1510695 h 3272588"/>
              <a:gd name="connsiteX29" fmla="*/ 71089 w 639241"/>
              <a:gd name="connsiteY29" fmla="*/ 1449364 h 3272588"/>
              <a:gd name="connsiteX30" fmla="*/ 96180 w 639241"/>
              <a:gd name="connsiteY30" fmla="*/ 1441000 h 3272588"/>
              <a:gd name="connsiteX31" fmla="*/ 115694 w 639241"/>
              <a:gd name="connsiteY31" fmla="*/ 1371305 h 3272588"/>
              <a:gd name="connsiteX32" fmla="*/ 160299 w 639241"/>
              <a:gd name="connsiteY32" fmla="*/ 1368517 h 3272588"/>
              <a:gd name="connsiteX33" fmla="*/ 199328 w 639241"/>
              <a:gd name="connsiteY33" fmla="*/ 1329488 h 3272588"/>
              <a:gd name="connsiteX34" fmla="*/ 216055 w 639241"/>
              <a:gd name="connsiteY34" fmla="*/ 1279308 h 3272588"/>
              <a:gd name="connsiteX35" fmla="*/ 238358 w 639241"/>
              <a:gd name="connsiteY35" fmla="*/ 1251430 h 3272588"/>
              <a:gd name="connsiteX36" fmla="*/ 269024 w 639241"/>
              <a:gd name="connsiteY36" fmla="*/ 1257005 h 3272588"/>
              <a:gd name="connsiteX37" fmla="*/ 280175 w 639241"/>
              <a:gd name="connsiteY37" fmla="*/ 1231915 h 3272588"/>
              <a:gd name="connsiteX38" fmla="*/ 302477 w 639241"/>
              <a:gd name="connsiteY38" fmla="*/ 1198461 h 3272588"/>
              <a:gd name="connsiteX39" fmla="*/ 285750 w 639241"/>
              <a:gd name="connsiteY39" fmla="*/ 1139917 h 3272588"/>
              <a:gd name="connsiteX40" fmla="*/ 299689 w 639241"/>
              <a:gd name="connsiteY40" fmla="*/ 1084161 h 3272588"/>
              <a:gd name="connsiteX41" fmla="*/ 324780 w 639241"/>
              <a:gd name="connsiteY41" fmla="*/ 1022830 h 3272588"/>
              <a:gd name="connsiteX42" fmla="*/ 349870 w 639241"/>
              <a:gd name="connsiteY42" fmla="*/ 950347 h 3272588"/>
              <a:gd name="connsiteX43" fmla="*/ 355445 w 639241"/>
              <a:gd name="connsiteY43" fmla="*/ 891803 h 3272588"/>
              <a:gd name="connsiteX44" fmla="*/ 355445 w 639241"/>
              <a:gd name="connsiteY44" fmla="*/ 855561 h 3272588"/>
              <a:gd name="connsiteX45" fmla="*/ 419565 w 639241"/>
              <a:gd name="connsiteY45" fmla="*/ 785866 h 3272588"/>
              <a:gd name="connsiteX46" fmla="*/ 448458 w 639241"/>
              <a:gd name="connsiteY46" fmla="*/ 670140 h 3272588"/>
              <a:gd name="connsiteX47" fmla="*/ 461522 w 639241"/>
              <a:gd name="connsiteY47" fmla="*/ 601142 h 3272588"/>
              <a:gd name="connsiteX48" fmla="*/ 459656 w 639241"/>
              <a:gd name="connsiteY48" fmla="*/ 595543 h 3272588"/>
              <a:gd name="connsiteX49" fmla="*/ 459688 w 639241"/>
              <a:gd name="connsiteY49" fmla="*/ 595567 h 3272588"/>
              <a:gd name="connsiteX50" fmla="*/ 467120 w 639241"/>
              <a:gd name="connsiteY50" fmla="*/ 522764 h 3272588"/>
              <a:gd name="connsiteX51" fmla="*/ 474585 w 639241"/>
              <a:gd name="connsiteY51" fmla="*/ 504127 h 3272588"/>
              <a:gd name="connsiteX52" fmla="*/ 491412 w 639241"/>
              <a:gd name="connsiteY52" fmla="*/ 431348 h 3272588"/>
              <a:gd name="connsiteX53" fmla="*/ 515671 w 639241"/>
              <a:gd name="connsiteY53" fmla="*/ 280193 h 3272588"/>
              <a:gd name="connsiteX54" fmla="*/ 543630 w 639241"/>
              <a:gd name="connsiteY54" fmla="*/ 114108 h 3272588"/>
              <a:gd name="connsiteX55" fmla="*/ 543598 w 639241"/>
              <a:gd name="connsiteY55" fmla="*/ 112242 h 3272588"/>
              <a:gd name="connsiteX56" fmla="*/ 562409 w 639241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62409 w 562409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615036 w 622826"/>
              <a:gd name="connsiteY54" fmla="*/ 114108 h 3272588"/>
              <a:gd name="connsiteX55" fmla="*/ 562409 w 622826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06974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2078 w 622826"/>
              <a:gd name="connsiteY53" fmla="*/ 573711 h 3272588"/>
              <a:gd name="connsiteX54" fmla="*/ 497724 w 622826"/>
              <a:gd name="connsiteY54" fmla="*/ 502273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562078 w 622826"/>
              <a:gd name="connsiteY52" fmla="*/ 573711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02273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531094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3062 w 622826"/>
              <a:gd name="connsiteY49" fmla="*/ 5948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24 w 622826"/>
              <a:gd name="connsiteY48" fmla="*/ 595519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27570 w 622826"/>
              <a:gd name="connsiteY48" fmla="*/ 603759 h 3272588"/>
              <a:gd name="connsiteX49" fmla="*/ 502385 w 622826"/>
              <a:gd name="connsiteY49" fmla="*/ 584386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20821 w 622826"/>
              <a:gd name="connsiteY47" fmla="*/ 612290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26362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22826" h="3272588">
                <a:moveTo>
                  <a:pt x="115694" y="3272588"/>
                </a:moveTo>
                <a:cubicBezTo>
                  <a:pt x="102917" y="3218690"/>
                  <a:pt x="90140" y="3164793"/>
                  <a:pt x="82241" y="3127622"/>
                </a:cubicBezTo>
                <a:cubicBezTo>
                  <a:pt x="74342" y="3090451"/>
                  <a:pt x="77595" y="3074190"/>
                  <a:pt x="68302" y="3049564"/>
                </a:cubicBezTo>
                <a:cubicBezTo>
                  <a:pt x="59009" y="3024939"/>
                  <a:pt x="31131" y="3011464"/>
                  <a:pt x="26485" y="2979869"/>
                </a:cubicBezTo>
                <a:cubicBezTo>
                  <a:pt x="21839" y="2948274"/>
                  <a:pt x="37172" y="2896234"/>
                  <a:pt x="40424" y="2859993"/>
                </a:cubicBezTo>
                <a:cubicBezTo>
                  <a:pt x="43676" y="2823752"/>
                  <a:pt x="43676" y="2788904"/>
                  <a:pt x="45999" y="2762420"/>
                </a:cubicBezTo>
                <a:cubicBezTo>
                  <a:pt x="48322" y="2735936"/>
                  <a:pt x="52969" y="2724784"/>
                  <a:pt x="54363" y="2701088"/>
                </a:cubicBezTo>
                <a:cubicBezTo>
                  <a:pt x="55757" y="2677392"/>
                  <a:pt x="62726" y="2645332"/>
                  <a:pt x="54363" y="2620242"/>
                </a:cubicBezTo>
                <a:cubicBezTo>
                  <a:pt x="46000" y="2595152"/>
                  <a:pt x="8364" y="2567738"/>
                  <a:pt x="4182" y="2550547"/>
                </a:cubicBezTo>
                <a:cubicBezTo>
                  <a:pt x="0" y="2533356"/>
                  <a:pt x="28807" y="2530103"/>
                  <a:pt x="29272" y="2517093"/>
                </a:cubicBezTo>
                <a:cubicBezTo>
                  <a:pt x="29737" y="2504083"/>
                  <a:pt x="8828" y="2486892"/>
                  <a:pt x="6970" y="2472488"/>
                </a:cubicBezTo>
                <a:cubicBezTo>
                  <a:pt x="5112" y="2458084"/>
                  <a:pt x="17656" y="2440893"/>
                  <a:pt x="18121" y="2430671"/>
                </a:cubicBezTo>
                <a:cubicBezTo>
                  <a:pt x="18586" y="2420449"/>
                  <a:pt x="9758" y="2424630"/>
                  <a:pt x="9758" y="2411156"/>
                </a:cubicBezTo>
                <a:cubicBezTo>
                  <a:pt x="9758" y="2397682"/>
                  <a:pt x="19050" y="2364693"/>
                  <a:pt x="18121" y="2349825"/>
                </a:cubicBezTo>
                <a:cubicBezTo>
                  <a:pt x="17192" y="2334957"/>
                  <a:pt x="1859" y="2332634"/>
                  <a:pt x="4182" y="2321947"/>
                </a:cubicBezTo>
                <a:cubicBezTo>
                  <a:pt x="6505" y="2311260"/>
                  <a:pt x="32060" y="2285705"/>
                  <a:pt x="32060" y="2285705"/>
                </a:cubicBezTo>
                <a:cubicBezTo>
                  <a:pt x="50181" y="2262473"/>
                  <a:pt x="91068" y="2217403"/>
                  <a:pt x="112906" y="2182556"/>
                </a:cubicBezTo>
                <a:cubicBezTo>
                  <a:pt x="134744" y="2147709"/>
                  <a:pt x="146360" y="2110538"/>
                  <a:pt x="163087" y="2076620"/>
                </a:cubicBezTo>
                <a:cubicBezTo>
                  <a:pt x="179814" y="2042702"/>
                  <a:pt x="202116" y="2007854"/>
                  <a:pt x="213267" y="1979047"/>
                </a:cubicBezTo>
                <a:cubicBezTo>
                  <a:pt x="224418" y="1950240"/>
                  <a:pt x="234640" y="1927008"/>
                  <a:pt x="229994" y="1903776"/>
                </a:cubicBezTo>
                <a:cubicBezTo>
                  <a:pt x="225348" y="1880544"/>
                  <a:pt x="184460" y="1851272"/>
                  <a:pt x="185389" y="1839656"/>
                </a:cubicBezTo>
                <a:cubicBezTo>
                  <a:pt x="186318" y="1828040"/>
                  <a:pt x="239752" y="1841515"/>
                  <a:pt x="235570" y="1834081"/>
                </a:cubicBezTo>
                <a:cubicBezTo>
                  <a:pt x="231388" y="1826647"/>
                  <a:pt x="162622" y="1806203"/>
                  <a:pt x="160299" y="1795052"/>
                </a:cubicBezTo>
                <a:cubicBezTo>
                  <a:pt x="157976" y="1783901"/>
                  <a:pt x="223490" y="1780184"/>
                  <a:pt x="221631" y="1767174"/>
                </a:cubicBezTo>
                <a:cubicBezTo>
                  <a:pt x="219773" y="1754164"/>
                  <a:pt x="167269" y="1736972"/>
                  <a:pt x="149148" y="1716993"/>
                </a:cubicBezTo>
                <a:cubicBezTo>
                  <a:pt x="131027" y="1697014"/>
                  <a:pt x="123128" y="1664954"/>
                  <a:pt x="112906" y="1647298"/>
                </a:cubicBezTo>
                <a:cubicBezTo>
                  <a:pt x="102684" y="1629642"/>
                  <a:pt x="97573" y="1627783"/>
                  <a:pt x="87816" y="1611056"/>
                </a:cubicBezTo>
                <a:cubicBezTo>
                  <a:pt x="78059" y="1594329"/>
                  <a:pt x="57615" y="1563664"/>
                  <a:pt x="54363" y="1546937"/>
                </a:cubicBezTo>
                <a:cubicBezTo>
                  <a:pt x="51111" y="1530210"/>
                  <a:pt x="65514" y="1526957"/>
                  <a:pt x="68302" y="1510695"/>
                </a:cubicBezTo>
                <a:cubicBezTo>
                  <a:pt x="71090" y="1494433"/>
                  <a:pt x="66443" y="1460980"/>
                  <a:pt x="71089" y="1449364"/>
                </a:cubicBezTo>
                <a:cubicBezTo>
                  <a:pt x="75735" y="1437748"/>
                  <a:pt x="88746" y="1454010"/>
                  <a:pt x="96180" y="1441000"/>
                </a:cubicBezTo>
                <a:cubicBezTo>
                  <a:pt x="103614" y="1427990"/>
                  <a:pt x="105008" y="1383385"/>
                  <a:pt x="115694" y="1371305"/>
                </a:cubicBezTo>
                <a:cubicBezTo>
                  <a:pt x="126380" y="1359225"/>
                  <a:pt x="146360" y="1375487"/>
                  <a:pt x="160299" y="1368517"/>
                </a:cubicBezTo>
                <a:cubicBezTo>
                  <a:pt x="174238" y="1361548"/>
                  <a:pt x="190035" y="1344356"/>
                  <a:pt x="199328" y="1329488"/>
                </a:cubicBezTo>
                <a:cubicBezTo>
                  <a:pt x="208621" y="1314620"/>
                  <a:pt x="209550" y="1292318"/>
                  <a:pt x="216055" y="1279308"/>
                </a:cubicBezTo>
                <a:cubicBezTo>
                  <a:pt x="222560" y="1266298"/>
                  <a:pt x="229530" y="1255147"/>
                  <a:pt x="238358" y="1251430"/>
                </a:cubicBezTo>
                <a:cubicBezTo>
                  <a:pt x="247186" y="1247713"/>
                  <a:pt x="262055" y="1260257"/>
                  <a:pt x="269024" y="1257005"/>
                </a:cubicBezTo>
                <a:cubicBezTo>
                  <a:pt x="275993" y="1253753"/>
                  <a:pt x="274600" y="1241672"/>
                  <a:pt x="280175" y="1231915"/>
                </a:cubicBezTo>
                <a:cubicBezTo>
                  <a:pt x="285750" y="1222158"/>
                  <a:pt x="301548" y="1213794"/>
                  <a:pt x="302477" y="1198461"/>
                </a:cubicBezTo>
                <a:cubicBezTo>
                  <a:pt x="303406" y="1183128"/>
                  <a:pt x="286215" y="1158967"/>
                  <a:pt x="285750" y="1139917"/>
                </a:cubicBezTo>
                <a:cubicBezTo>
                  <a:pt x="285285" y="1120867"/>
                  <a:pt x="293184" y="1103675"/>
                  <a:pt x="299689" y="1084161"/>
                </a:cubicBezTo>
                <a:cubicBezTo>
                  <a:pt x="306194" y="1064647"/>
                  <a:pt x="316417" y="1045132"/>
                  <a:pt x="324780" y="1022830"/>
                </a:cubicBezTo>
                <a:cubicBezTo>
                  <a:pt x="333143" y="1000528"/>
                  <a:pt x="344759" y="972185"/>
                  <a:pt x="349870" y="950347"/>
                </a:cubicBezTo>
                <a:cubicBezTo>
                  <a:pt x="354981" y="928509"/>
                  <a:pt x="354516" y="907601"/>
                  <a:pt x="355445" y="891803"/>
                </a:cubicBezTo>
                <a:cubicBezTo>
                  <a:pt x="356374" y="876005"/>
                  <a:pt x="344758" y="873217"/>
                  <a:pt x="355445" y="855561"/>
                </a:cubicBezTo>
                <a:cubicBezTo>
                  <a:pt x="366132" y="837905"/>
                  <a:pt x="404068" y="804867"/>
                  <a:pt x="419565" y="785866"/>
                </a:cubicBezTo>
                <a:cubicBezTo>
                  <a:pt x="435062" y="766865"/>
                  <a:pt x="435425" y="765640"/>
                  <a:pt x="448426" y="741554"/>
                </a:cubicBezTo>
                <a:cubicBezTo>
                  <a:pt x="461427" y="717468"/>
                  <a:pt x="488580" y="667544"/>
                  <a:pt x="497573" y="641349"/>
                </a:cubicBezTo>
                <a:cubicBezTo>
                  <a:pt x="506566" y="615154"/>
                  <a:pt x="514253" y="595354"/>
                  <a:pt x="502385" y="584386"/>
                </a:cubicBezTo>
                <a:cubicBezTo>
                  <a:pt x="490517" y="573418"/>
                  <a:pt x="436695" y="591409"/>
                  <a:pt x="426362" y="575541"/>
                </a:cubicBezTo>
                <a:cubicBezTo>
                  <a:pt x="420884" y="567490"/>
                  <a:pt x="447471" y="542842"/>
                  <a:pt x="469516" y="536077"/>
                </a:cubicBezTo>
                <a:lnTo>
                  <a:pt x="535387" y="534949"/>
                </a:lnTo>
                <a:lnTo>
                  <a:pt x="569621" y="497716"/>
                </a:lnTo>
                <a:lnTo>
                  <a:pt x="587077" y="351607"/>
                </a:lnTo>
                <a:cubicBezTo>
                  <a:pt x="587139" y="350327"/>
                  <a:pt x="587200" y="277632"/>
                  <a:pt x="587262" y="276352"/>
                </a:cubicBezTo>
                <a:lnTo>
                  <a:pt x="615036" y="114108"/>
                </a:lnTo>
                <a:cubicBezTo>
                  <a:pt x="622826" y="67409"/>
                  <a:pt x="558497" y="23772"/>
                  <a:pt x="562409" y="0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任意多边形 5"/>
          <p:cNvSpPr/>
          <p:nvPr/>
        </p:nvSpPr>
        <p:spPr>
          <a:xfrm>
            <a:off x="1257299" y="945995"/>
            <a:ext cx="3223554" cy="2488581"/>
          </a:xfrm>
          <a:custGeom>
            <a:avLst/>
            <a:gdLst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2702 w 3270095"/>
              <a:gd name="connsiteY17" fmla="*/ 573359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2702 w 3270095"/>
              <a:gd name="connsiteY17" fmla="*/ 573359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189249 w 3270095"/>
              <a:gd name="connsiteY17" fmla="*/ 534329 h 2488581"/>
              <a:gd name="connsiteX18" fmla="*/ 3133493 w 3270095"/>
              <a:gd name="connsiteY18" fmla="*/ 500876 h 2488581"/>
              <a:gd name="connsiteX19" fmla="*/ 3077737 w 3270095"/>
              <a:gd name="connsiteY19" fmla="*/ 464634 h 2488581"/>
              <a:gd name="connsiteX20" fmla="*/ 3055434 w 3270095"/>
              <a:gd name="connsiteY20" fmla="*/ 442332 h 2488581"/>
              <a:gd name="connsiteX21" fmla="*/ 3002466 w 3270095"/>
              <a:gd name="connsiteY21" fmla="*/ 464634 h 2488581"/>
              <a:gd name="connsiteX22" fmla="*/ 2974588 w 3270095"/>
              <a:gd name="connsiteY22" fmla="*/ 478573 h 2488581"/>
              <a:gd name="connsiteX23" fmla="*/ 2938346 w 3270095"/>
              <a:gd name="connsiteY23" fmla="*/ 447907 h 2488581"/>
              <a:gd name="connsiteX24" fmla="*/ 2882590 w 3270095"/>
              <a:gd name="connsiteY24" fmla="*/ 442332 h 2488581"/>
              <a:gd name="connsiteX25" fmla="*/ 2832410 w 3270095"/>
              <a:gd name="connsiteY25" fmla="*/ 439544 h 2488581"/>
              <a:gd name="connsiteX26" fmla="*/ 2801744 w 3270095"/>
              <a:gd name="connsiteY26" fmla="*/ 414454 h 2488581"/>
              <a:gd name="connsiteX27" fmla="*/ 2737624 w 3270095"/>
              <a:gd name="connsiteY27" fmla="*/ 372637 h 2488581"/>
              <a:gd name="connsiteX28" fmla="*/ 2687444 w 3270095"/>
              <a:gd name="connsiteY28" fmla="*/ 341971 h 2488581"/>
              <a:gd name="connsiteX29" fmla="*/ 2631688 w 3270095"/>
              <a:gd name="connsiteY29" fmla="*/ 316881 h 2488581"/>
              <a:gd name="connsiteX30" fmla="*/ 2556417 w 3270095"/>
              <a:gd name="connsiteY30" fmla="*/ 277851 h 2488581"/>
              <a:gd name="connsiteX31" fmla="*/ 2520176 w 3270095"/>
              <a:gd name="connsiteY31" fmla="*/ 266700 h 2488581"/>
              <a:gd name="connsiteX32" fmla="*/ 2436541 w 3270095"/>
              <a:gd name="connsiteY32" fmla="*/ 255549 h 2488581"/>
              <a:gd name="connsiteX33" fmla="*/ 2369634 w 3270095"/>
              <a:gd name="connsiteY33" fmla="*/ 286215 h 2488581"/>
              <a:gd name="connsiteX34" fmla="*/ 2316666 w 3270095"/>
              <a:gd name="connsiteY34" fmla="*/ 280639 h 2488581"/>
              <a:gd name="connsiteX35" fmla="*/ 2280424 w 3270095"/>
              <a:gd name="connsiteY35" fmla="*/ 258337 h 2488581"/>
              <a:gd name="connsiteX36" fmla="*/ 2210729 w 3270095"/>
              <a:gd name="connsiteY36" fmla="*/ 258337 h 2488581"/>
              <a:gd name="connsiteX37" fmla="*/ 2138246 w 3270095"/>
              <a:gd name="connsiteY37" fmla="*/ 280639 h 2488581"/>
              <a:gd name="connsiteX38" fmla="*/ 2102005 w 3270095"/>
              <a:gd name="connsiteY38" fmla="*/ 289003 h 2488581"/>
              <a:gd name="connsiteX39" fmla="*/ 2040673 w 3270095"/>
              <a:gd name="connsiteY39" fmla="*/ 283427 h 2488581"/>
              <a:gd name="connsiteX40" fmla="*/ 1979341 w 3270095"/>
              <a:gd name="connsiteY40" fmla="*/ 261125 h 2488581"/>
              <a:gd name="connsiteX41" fmla="*/ 1870617 w 3270095"/>
              <a:gd name="connsiteY41" fmla="*/ 261125 h 2488581"/>
              <a:gd name="connsiteX42" fmla="*/ 1814861 w 3270095"/>
              <a:gd name="connsiteY42" fmla="*/ 230459 h 2488581"/>
              <a:gd name="connsiteX43" fmla="*/ 1778620 w 3270095"/>
              <a:gd name="connsiteY43" fmla="*/ 227671 h 2488581"/>
              <a:gd name="connsiteX44" fmla="*/ 1717288 w 3270095"/>
              <a:gd name="connsiteY44" fmla="*/ 194217 h 2488581"/>
              <a:gd name="connsiteX45" fmla="*/ 1681046 w 3270095"/>
              <a:gd name="connsiteY45" fmla="*/ 160764 h 2488581"/>
              <a:gd name="connsiteX46" fmla="*/ 1625290 w 3270095"/>
              <a:gd name="connsiteY46" fmla="*/ 121734 h 2488581"/>
              <a:gd name="connsiteX47" fmla="*/ 1580685 w 3270095"/>
              <a:gd name="connsiteY47" fmla="*/ 77129 h 2488581"/>
              <a:gd name="connsiteX48" fmla="*/ 1533293 w 3270095"/>
              <a:gd name="connsiteY48" fmla="*/ 35312 h 2488581"/>
              <a:gd name="connsiteX49" fmla="*/ 1405054 w 3270095"/>
              <a:gd name="connsiteY49" fmla="*/ 43676 h 2488581"/>
              <a:gd name="connsiteX50" fmla="*/ 1352085 w 3270095"/>
              <a:gd name="connsiteY50" fmla="*/ 32525 h 2488581"/>
              <a:gd name="connsiteX51" fmla="*/ 1313056 w 3270095"/>
              <a:gd name="connsiteY51" fmla="*/ 7434 h 2488581"/>
              <a:gd name="connsiteX52" fmla="*/ 1257300 w 3270095"/>
              <a:gd name="connsiteY52" fmla="*/ 1859 h 2488581"/>
              <a:gd name="connsiteX53" fmla="*/ 1201544 w 3270095"/>
              <a:gd name="connsiteY53" fmla="*/ 18585 h 2488581"/>
              <a:gd name="connsiteX54" fmla="*/ 1137424 w 3270095"/>
              <a:gd name="connsiteY54" fmla="*/ 46464 h 2488581"/>
              <a:gd name="connsiteX55" fmla="*/ 1078880 w 3270095"/>
              <a:gd name="connsiteY55" fmla="*/ 68766 h 2488581"/>
              <a:gd name="connsiteX56" fmla="*/ 1039851 w 3270095"/>
              <a:gd name="connsiteY56" fmla="*/ 105007 h 2488581"/>
              <a:gd name="connsiteX57" fmla="*/ 1006398 w 3270095"/>
              <a:gd name="connsiteY57" fmla="*/ 135673 h 2488581"/>
              <a:gd name="connsiteX58" fmla="*/ 970156 w 3270095"/>
              <a:gd name="connsiteY58" fmla="*/ 152400 h 2488581"/>
              <a:gd name="connsiteX59" fmla="*/ 933915 w 3270095"/>
              <a:gd name="connsiteY59" fmla="*/ 166339 h 2488581"/>
              <a:gd name="connsiteX60" fmla="*/ 880946 w 3270095"/>
              <a:gd name="connsiteY60" fmla="*/ 205368 h 2488581"/>
              <a:gd name="connsiteX61" fmla="*/ 853068 w 3270095"/>
              <a:gd name="connsiteY61" fmla="*/ 222095 h 2488581"/>
              <a:gd name="connsiteX62" fmla="*/ 833554 w 3270095"/>
              <a:gd name="connsiteY62" fmla="*/ 263912 h 2488581"/>
              <a:gd name="connsiteX63" fmla="*/ 811251 w 3270095"/>
              <a:gd name="connsiteY63" fmla="*/ 302942 h 2488581"/>
              <a:gd name="connsiteX64" fmla="*/ 814039 w 3270095"/>
              <a:gd name="connsiteY64" fmla="*/ 339183 h 2488581"/>
              <a:gd name="connsiteX65" fmla="*/ 822402 w 3270095"/>
              <a:gd name="connsiteY65" fmla="*/ 375425 h 2488581"/>
              <a:gd name="connsiteX66" fmla="*/ 777798 w 3270095"/>
              <a:gd name="connsiteY66" fmla="*/ 392151 h 2488581"/>
              <a:gd name="connsiteX67" fmla="*/ 738768 w 3270095"/>
              <a:gd name="connsiteY67" fmla="*/ 431181 h 2488581"/>
              <a:gd name="connsiteX68" fmla="*/ 710890 w 3270095"/>
              <a:gd name="connsiteY68" fmla="*/ 470210 h 2488581"/>
              <a:gd name="connsiteX69" fmla="*/ 663498 w 3270095"/>
              <a:gd name="connsiteY69" fmla="*/ 520390 h 2488581"/>
              <a:gd name="connsiteX70" fmla="*/ 621680 w 3270095"/>
              <a:gd name="connsiteY70" fmla="*/ 564995 h 2488581"/>
              <a:gd name="connsiteX71" fmla="*/ 599378 w 3270095"/>
              <a:gd name="connsiteY71" fmla="*/ 587298 h 2488581"/>
              <a:gd name="connsiteX72" fmla="*/ 565924 w 3270095"/>
              <a:gd name="connsiteY72" fmla="*/ 643054 h 2488581"/>
              <a:gd name="connsiteX73" fmla="*/ 554773 w 3270095"/>
              <a:gd name="connsiteY73" fmla="*/ 662568 h 2488581"/>
              <a:gd name="connsiteX74" fmla="*/ 554773 w 3270095"/>
              <a:gd name="connsiteY74" fmla="*/ 693234 h 2488581"/>
              <a:gd name="connsiteX75" fmla="*/ 585439 w 3270095"/>
              <a:gd name="connsiteY75" fmla="*/ 813110 h 2488581"/>
              <a:gd name="connsiteX76" fmla="*/ 577076 w 3270095"/>
              <a:gd name="connsiteY76" fmla="*/ 866078 h 2488581"/>
              <a:gd name="connsiteX77" fmla="*/ 602166 w 3270095"/>
              <a:gd name="connsiteY77" fmla="*/ 907895 h 2488581"/>
              <a:gd name="connsiteX78" fmla="*/ 624468 w 3270095"/>
              <a:gd name="connsiteY78" fmla="*/ 999893 h 2488581"/>
              <a:gd name="connsiteX79" fmla="*/ 624468 w 3270095"/>
              <a:gd name="connsiteY79" fmla="*/ 1072376 h 2488581"/>
              <a:gd name="connsiteX80" fmla="*/ 607741 w 3270095"/>
              <a:gd name="connsiteY80" fmla="*/ 1133707 h 2488581"/>
              <a:gd name="connsiteX81" fmla="*/ 602166 w 3270095"/>
              <a:gd name="connsiteY81" fmla="*/ 1189464 h 2488581"/>
              <a:gd name="connsiteX82" fmla="*/ 607741 w 3270095"/>
              <a:gd name="connsiteY82" fmla="*/ 1225705 h 2488581"/>
              <a:gd name="connsiteX83" fmla="*/ 618893 w 3270095"/>
              <a:gd name="connsiteY83" fmla="*/ 1320490 h 2488581"/>
              <a:gd name="connsiteX84" fmla="*/ 616105 w 3270095"/>
              <a:gd name="connsiteY84" fmla="*/ 1387398 h 2488581"/>
              <a:gd name="connsiteX85" fmla="*/ 588227 w 3270095"/>
              <a:gd name="connsiteY85" fmla="*/ 1454305 h 2488581"/>
              <a:gd name="connsiteX86" fmla="*/ 549198 w 3270095"/>
              <a:gd name="connsiteY86" fmla="*/ 1501698 h 2488581"/>
              <a:gd name="connsiteX87" fmla="*/ 515744 w 3270095"/>
              <a:gd name="connsiteY87" fmla="*/ 1535151 h 2488581"/>
              <a:gd name="connsiteX88" fmla="*/ 487866 w 3270095"/>
              <a:gd name="connsiteY88" fmla="*/ 1568605 h 2488581"/>
              <a:gd name="connsiteX89" fmla="*/ 496229 w 3270095"/>
              <a:gd name="connsiteY89" fmla="*/ 1607634 h 2488581"/>
              <a:gd name="connsiteX90" fmla="*/ 457200 w 3270095"/>
              <a:gd name="connsiteY90" fmla="*/ 1674542 h 2488581"/>
              <a:gd name="connsiteX91" fmla="*/ 457200 w 3270095"/>
              <a:gd name="connsiteY91" fmla="*/ 1707995 h 2488581"/>
              <a:gd name="connsiteX92" fmla="*/ 454412 w 3270095"/>
              <a:gd name="connsiteY92" fmla="*/ 1760964 h 2488581"/>
              <a:gd name="connsiteX93" fmla="*/ 432110 w 3270095"/>
              <a:gd name="connsiteY93" fmla="*/ 1827871 h 2488581"/>
              <a:gd name="connsiteX94" fmla="*/ 404232 w 3270095"/>
              <a:gd name="connsiteY94" fmla="*/ 1869688 h 2488581"/>
              <a:gd name="connsiteX95" fmla="*/ 370778 w 3270095"/>
              <a:gd name="connsiteY95" fmla="*/ 1900354 h 2488581"/>
              <a:gd name="connsiteX96" fmla="*/ 317810 w 3270095"/>
              <a:gd name="connsiteY96" fmla="*/ 1942171 h 2488581"/>
              <a:gd name="connsiteX97" fmla="*/ 287144 w 3270095"/>
              <a:gd name="connsiteY97" fmla="*/ 1961685 h 2488581"/>
              <a:gd name="connsiteX98" fmla="*/ 264841 w 3270095"/>
              <a:gd name="connsiteY98" fmla="*/ 2023017 h 2488581"/>
              <a:gd name="connsiteX99" fmla="*/ 239751 w 3270095"/>
              <a:gd name="connsiteY99" fmla="*/ 2070410 h 2488581"/>
              <a:gd name="connsiteX100" fmla="*/ 217449 w 3270095"/>
              <a:gd name="connsiteY100" fmla="*/ 2128954 h 2488581"/>
              <a:gd name="connsiteX101" fmla="*/ 197934 w 3270095"/>
              <a:gd name="connsiteY101" fmla="*/ 2151256 h 2488581"/>
              <a:gd name="connsiteX102" fmla="*/ 153329 w 3270095"/>
              <a:gd name="connsiteY102" fmla="*/ 2195861 h 2488581"/>
              <a:gd name="connsiteX103" fmla="*/ 122663 w 3270095"/>
              <a:gd name="connsiteY103" fmla="*/ 2220951 h 2488581"/>
              <a:gd name="connsiteX104" fmla="*/ 114300 w 3270095"/>
              <a:gd name="connsiteY104" fmla="*/ 2254405 h 2488581"/>
              <a:gd name="connsiteX105" fmla="*/ 111512 w 3270095"/>
              <a:gd name="connsiteY105" fmla="*/ 2312949 h 2488581"/>
              <a:gd name="connsiteX106" fmla="*/ 94785 w 3270095"/>
              <a:gd name="connsiteY106" fmla="*/ 2377068 h 2488581"/>
              <a:gd name="connsiteX107" fmla="*/ 44605 w 3270095"/>
              <a:gd name="connsiteY107" fmla="*/ 2463490 h 2488581"/>
              <a:gd name="connsiteX108" fmla="*/ 0 w 3270095"/>
              <a:gd name="connsiteY108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189249 w 3270095"/>
              <a:gd name="connsiteY19" fmla="*/ 534329 h 2488581"/>
              <a:gd name="connsiteX20" fmla="*/ 3133493 w 3270095"/>
              <a:gd name="connsiteY20" fmla="*/ 500876 h 2488581"/>
              <a:gd name="connsiteX21" fmla="*/ 3077737 w 3270095"/>
              <a:gd name="connsiteY21" fmla="*/ 464634 h 2488581"/>
              <a:gd name="connsiteX22" fmla="*/ 3055434 w 3270095"/>
              <a:gd name="connsiteY22" fmla="*/ 442332 h 2488581"/>
              <a:gd name="connsiteX23" fmla="*/ 3002466 w 3270095"/>
              <a:gd name="connsiteY23" fmla="*/ 464634 h 2488581"/>
              <a:gd name="connsiteX24" fmla="*/ 2974588 w 3270095"/>
              <a:gd name="connsiteY24" fmla="*/ 478573 h 2488581"/>
              <a:gd name="connsiteX25" fmla="*/ 2938346 w 3270095"/>
              <a:gd name="connsiteY25" fmla="*/ 447907 h 2488581"/>
              <a:gd name="connsiteX26" fmla="*/ 2882590 w 3270095"/>
              <a:gd name="connsiteY26" fmla="*/ 442332 h 2488581"/>
              <a:gd name="connsiteX27" fmla="*/ 2832410 w 3270095"/>
              <a:gd name="connsiteY27" fmla="*/ 439544 h 2488581"/>
              <a:gd name="connsiteX28" fmla="*/ 2801744 w 3270095"/>
              <a:gd name="connsiteY28" fmla="*/ 414454 h 2488581"/>
              <a:gd name="connsiteX29" fmla="*/ 2737624 w 3270095"/>
              <a:gd name="connsiteY29" fmla="*/ 372637 h 2488581"/>
              <a:gd name="connsiteX30" fmla="*/ 2687444 w 3270095"/>
              <a:gd name="connsiteY30" fmla="*/ 341971 h 2488581"/>
              <a:gd name="connsiteX31" fmla="*/ 2631688 w 3270095"/>
              <a:gd name="connsiteY31" fmla="*/ 316881 h 2488581"/>
              <a:gd name="connsiteX32" fmla="*/ 2556417 w 3270095"/>
              <a:gd name="connsiteY32" fmla="*/ 277851 h 2488581"/>
              <a:gd name="connsiteX33" fmla="*/ 2520176 w 3270095"/>
              <a:gd name="connsiteY33" fmla="*/ 266700 h 2488581"/>
              <a:gd name="connsiteX34" fmla="*/ 2436541 w 3270095"/>
              <a:gd name="connsiteY34" fmla="*/ 255549 h 2488581"/>
              <a:gd name="connsiteX35" fmla="*/ 2369634 w 3270095"/>
              <a:gd name="connsiteY35" fmla="*/ 286215 h 2488581"/>
              <a:gd name="connsiteX36" fmla="*/ 2316666 w 3270095"/>
              <a:gd name="connsiteY36" fmla="*/ 280639 h 2488581"/>
              <a:gd name="connsiteX37" fmla="*/ 2280424 w 3270095"/>
              <a:gd name="connsiteY37" fmla="*/ 258337 h 2488581"/>
              <a:gd name="connsiteX38" fmla="*/ 2210729 w 3270095"/>
              <a:gd name="connsiteY38" fmla="*/ 258337 h 2488581"/>
              <a:gd name="connsiteX39" fmla="*/ 2138246 w 3270095"/>
              <a:gd name="connsiteY39" fmla="*/ 280639 h 2488581"/>
              <a:gd name="connsiteX40" fmla="*/ 2102005 w 3270095"/>
              <a:gd name="connsiteY40" fmla="*/ 289003 h 2488581"/>
              <a:gd name="connsiteX41" fmla="*/ 2040673 w 3270095"/>
              <a:gd name="connsiteY41" fmla="*/ 283427 h 2488581"/>
              <a:gd name="connsiteX42" fmla="*/ 1979341 w 3270095"/>
              <a:gd name="connsiteY42" fmla="*/ 261125 h 2488581"/>
              <a:gd name="connsiteX43" fmla="*/ 1870617 w 3270095"/>
              <a:gd name="connsiteY43" fmla="*/ 261125 h 2488581"/>
              <a:gd name="connsiteX44" fmla="*/ 1814861 w 3270095"/>
              <a:gd name="connsiteY44" fmla="*/ 230459 h 2488581"/>
              <a:gd name="connsiteX45" fmla="*/ 1778620 w 3270095"/>
              <a:gd name="connsiteY45" fmla="*/ 227671 h 2488581"/>
              <a:gd name="connsiteX46" fmla="*/ 1717288 w 3270095"/>
              <a:gd name="connsiteY46" fmla="*/ 194217 h 2488581"/>
              <a:gd name="connsiteX47" fmla="*/ 1681046 w 3270095"/>
              <a:gd name="connsiteY47" fmla="*/ 160764 h 2488581"/>
              <a:gd name="connsiteX48" fmla="*/ 1625290 w 3270095"/>
              <a:gd name="connsiteY48" fmla="*/ 121734 h 2488581"/>
              <a:gd name="connsiteX49" fmla="*/ 1580685 w 3270095"/>
              <a:gd name="connsiteY49" fmla="*/ 77129 h 2488581"/>
              <a:gd name="connsiteX50" fmla="*/ 1533293 w 3270095"/>
              <a:gd name="connsiteY50" fmla="*/ 35312 h 2488581"/>
              <a:gd name="connsiteX51" fmla="*/ 1405054 w 3270095"/>
              <a:gd name="connsiteY51" fmla="*/ 43676 h 2488581"/>
              <a:gd name="connsiteX52" fmla="*/ 1352085 w 3270095"/>
              <a:gd name="connsiteY52" fmla="*/ 32525 h 2488581"/>
              <a:gd name="connsiteX53" fmla="*/ 1313056 w 3270095"/>
              <a:gd name="connsiteY53" fmla="*/ 7434 h 2488581"/>
              <a:gd name="connsiteX54" fmla="*/ 1257300 w 3270095"/>
              <a:gd name="connsiteY54" fmla="*/ 1859 h 2488581"/>
              <a:gd name="connsiteX55" fmla="*/ 1201544 w 3270095"/>
              <a:gd name="connsiteY55" fmla="*/ 18585 h 2488581"/>
              <a:gd name="connsiteX56" fmla="*/ 1137424 w 3270095"/>
              <a:gd name="connsiteY56" fmla="*/ 46464 h 2488581"/>
              <a:gd name="connsiteX57" fmla="*/ 1078880 w 3270095"/>
              <a:gd name="connsiteY57" fmla="*/ 68766 h 2488581"/>
              <a:gd name="connsiteX58" fmla="*/ 1039851 w 3270095"/>
              <a:gd name="connsiteY58" fmla="*/ 105007 h 2488581"/>
              <a:gd name="connsiteX59" fmla="*/ 1006398 w 3270095"/>
              <a:gd name="connsiteY59" fmla="*/ 135673 h 2488581"/>
              <a:gd name="connsiteX60" fmla="*/ 970156 w 3270095"/>
              <a:gd name="connsiteY60" fmla="*/ 152400 h 2488581"/>
              <a:gd name="connsiteX61" fmla="*/ 933915 w 3270095"/>
              <a:gd name="connsiteY61" fmla="*/ 166339 h 2488581"/>
              <a:gd name="connsiteX62" fmla="*/ 880946 w 3270095"/>
              <a:gd name="connsiteY62" fmla="*/ 205368 h 2488581"/>
              <a:gd name="connsiteX63" fmla="*/ 853068 w 3270095"/>
              <a:gd name="connsiteY63" fmla="*/ 222095 h 2488581"/>
              <a:gd name="connsiteX64" fmla="*/ 833554 w 3270095"/>
              <a:gd name="connsiteY64" fmla="*/ 263912 h 2488581"/>
              <a:gd name="connsiteX65" fmla="*/ 811251 w 3270095"/>
              <a:gd name="connsiteY65" fmla="*/ 302942 h 2488581"/>
              <a:gd name="connsiteX66" fmla="*/ 814039 w 3270095"/>
              <a:gd name="connsiteY66" fmla="*/ 339183 h 2488581"/>
              <a:gd name="connsiteX67" fmla="*/ 822402 w 3270095"/>
              <a:gd name="connsiteY67" fmla="*/ 375425 h 2488581"/>
              <a:gd name="connsiteX68" fmla="*/ 777798 w 3270095"/>
              <a:gd name="connsiteY68" fmla="*/ 392151 h 2488581"/>
              <a:gd name="connsiteX69" fmla="*/ 738768 w 3270095"/>
              <a:gd name="connsiteY69" fmla="*/ 431181 h 2488581"/>
              <a:gd name="connsiteX70" fmla="*/ 710890 w 3270095"/>
              <a:gd name="connsiteY70" fmla="*/ 470210 h 2488581"/>
              <a:gd name="connsiteX71" fmla="*/ 663498 w 3270095"/>
              <a:gd name="connsiteY71" fmla="*/ 520390 h 2488581"/>
              <a:gd name="connsiteX72" fmla="*/ 621680 w 3270095"/>
              <a:gd name="connsiteY72" fmla="*/ 564995 h 2488581"/>
              <a:gd name="connsiteX73" fmla="*/ 599378 w 3270095"/>
              <a:gd name="connsiteY73" fmla="*/ 587298 h 2488581"/>
              <a:gd name="connsiteX74" fmla="*/ 565924 w 3270095"/>
              <a:gd name="connsiteY74" fmla="*/ 643054 h 2488581"/>
              <a:gd name="connsiteX75" fmla="*/ 554773 w 3270095"/>
              <a:gd name="connsiteY75" fmla="*/ 662568 h 2488581"/>
              <a:gd name="connsiteX76" fmla="*/ 554773 w 3270095"/>
              <a:gd name="connsiteY76" fmla="*/ 693234 h 2488581"/>
              <a:gd name="connsiteX77" fmla="*/ 585439 w 3270095"/>
              <a:gd name="connsiteY77" fmla="*/ 813110 h 2488581"/>
              <a:gd name="connsiteX78" fmla="*/ 577076 w 3270095"/>
              <a:gd name="connsiteY78" fmla="*/ 866078 h 2488581"/>
              <a:gd name="connsiteX79" fmla="*/ 602166 w 3270095"/>
              <a:gd name="connsiteY79" fmla="*/ 907895 h 2488581"/>
              <a:gd name="connsiteX80" fmla="*/ 624468 w 3270095"/>
              <a:gd name="connsiteY80" fmla="*/ 999893 h 2488581"/>
              <a:gd name="connsiteX81" fmla="*/ 624468 w 3270095"/>
              <a:gd name="connsiteY81" fmla="*/ 1072376 h 2488581"/>
              <a:gd name="connsiteX82" fmla="*/ 607741 w 3270095"/>
              <a:gd name="connsiteY82" fmla="*/ 1133707 h 2488581"/>
              <a:gd name="connsiteX83" fmla="*/ 602166 w 3270095"/>
              <a:gd name="connsiteY83" fmla="*/ 1189464 h 2488581"/>
              <a:gd name="connsiteX84" fmla="*/ 607741 w 3270095"/>
              <a:gd name="connsiteY84" fmla="*/ 1225705 h 2488581"/>
              <a:gd name="connsiteX85" fmla="*/ 618893 w 3270095"/>
              <a:gd name="connsiteY85" fmla="*/ 1320490 h 2488581"/>
              <a:gd name="connsiteX86" fmla="*/ 616105 w 3270095"/>
              <a:gd name="connsiteY86" fmla="*/ 1387398 h 2488581"/>
              <a:gd name="connsiteX87" fmla="*/ 588227 w 3270095"/>
              <a:gd name="connsiteY87" fmla="*/ 1454305 h 2488581"/>
              <a:gd name="connsiteX88" fmla="*/ 549198 w 3270095"/>
              <a:gd name="connsiteY88" fmla="*/ 1501698 h 2488581"/>
              <a:gd name="connsiteX89" fmla="*/ 515744 w 3270095"/>
              <a:gd name="connsiteY89" fmla="*/ 1535151 h 2488581"/>
              <a:gd name="connsiteX90" fmla="*/ 487866 w 3270095"/>
              <a:gd name="connsiteY90" fmla="*/ 1568605 h 2488581"/>
              <a:gd name="connsiteX91" fmla="*/ 496229 w 3270095"/>
              <a:gd name="connsiteY91" fmla="*/ 1607634 h 2488581"/>
              <a:gd name="connsiteX92" fmla="*/ 457200 w 3270095"/>
              <a:gd name="connsiteY92" fmla="*/ 1674542 h 2488581"/>
              <a:gd name="connsiteX93" fmla="*/ 457200 w 3270095"/>
              <a:gd name="connsiteY93" fmla="*/ 1707995 h 2488581"/>
              <a:gd name="connsiteX94" fmla="*/ 454412 w 3270095"/>
              <a:gd name="connsiteY94" fmla="*/ 1760964 h 2488581"/>
              <a:gd name="connsiteX95" fmla="*/ 432110 w 3270095"/>
              <a:gd name="connsiteY95" fmla="*/ 1827871 h 2488581"/>
              <a:gd name="connsiteX96" fmla="*/ 404232 w 3270095"/>
              <a:gd name="connsiteY96" fmla="*/ 1869688 h 2488581"/>
              <a:gd name="connsiteX97" fmla="*/ 370778 w 3270095"/>
              <a:gd name="connsiteY97" fmla="*/ 1900354 h 2488581"/>
              <a:gd name="connsiteX98" fmla="*/ 317810 w 3270095"/>
              <a:gd name="connsiteY98" fmla="*/ 1942171 h 2488581"/>
              <a:gd name="connsiteX99" fmla="*/ 287144 w 3270095"/>
              <a:gd name="connsiteY99" fmla="*/ 1961685 h 2488581"/>
              <a:gd name="connsiteX100" fmla="*/ 264841 w 3270095"/>
              <a:gd name="connsiteY100" fmla="*/ 2023017 h 2488581"/>
              <a:gd name="connsiteX101" fmla="*/ 239751 w 3270095"/>
              <a:gd name="connsiteY101" fmla="*/ 2070410 h 2488581"/>
              <a:gd name="connsiteX102" fmla="*/ 217449 w 3270095"/>
              <a:gd name="connsiteY102" fmla="*/ 2128954 h 2488581"/>
              <a:gd name="connsiteX103" fmla="*/ 197934 w 3270095"/>
              <a:gd name="connsiteY103" fmla="*/ 2151256 h 2488581"/>
              <a:gd name="connsiteX104" fmla="*/ 153329 w 3270095"/>
              <a:gd name="connsiteY104" fmla="*/ 2195861 h 2488581"/>
              <a:gd name="connsiteX105" fmla="*/ 122663 w 3270095"/>
              <a:gd name="connsiteY105" fmla="*/ 2220951 h 2488581"/>
              <a:gd name="connsiteX106" fmla="*/ 114300 w 3270095"/>
              <a:gd name="connsiteY106" fmla="*/ 2254405 h 2488581"/>
              <a:gd name="connsiteX107" fmla="*/ 111512 w 3270095"/>
              <a:gd name="connsiteY107" fmla="*/ 2312949 h 2488581"/>
              <a:gd name="connsiteX108" fmla="*/ 94785 w 3270095"/>
              <a:gd name="connsiteY108" fmla="*/ 2377068 h 2488581"/>
              <a:gd name="connsiteX109" fmla="*/ 44605 w 3270095"/>
              <a:gd name="connsiteY109" fmla="*/ 2463490 h 2488581"/>
              <a:gd name="connsiteX110" fmla="*/ 0 w 3270095"/>
              <a:gd name="connsiteY110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217630 w 3270095"/>
              <a:gd name="connsiteY19" fmla="*/ 569296 h 2488581"/>
              <a:gd name="connsiteX20" fmla="*/ 3189249 w 3270095"/>
              <a:gd name="connsiteY20" fmla="*/ 534329 h 2488581"/>
              <a:gd name="connsiteX21" fmla="*/ 3133493 w 3270095"/>
              <a:gd name="connsiteY21" fmla="*/ 500876 h 2488581"/>
              <a:gd name="connsiteX22" fmla="*/ 3077737 w 3270095"/>
              <a:gd name="connsiteY22" fmla="*/ 464634 h 2488581"/>
              <a:gd name="connsiteX23" fmla="*/ 3055434 w 3270095"/>
              <a:gd name="connsiteY23" fmla="*/ 442332 h 2488581"/>
              <a:gd name="connsiteX24" fmla="*/ 3002466 w 3270095"/>
              <a:gd name="connsiteY24" fmla="*/ 464634 h 2488581"/>
              <a:gd name="connsiteX25" fmla="*/ 2974588 w 3270095"/>
              <a:gd name="connsiteY25" fmla="*/ 478573 h 2488581"/>
              <a:gd name="connsiteX26" fmla="*/ 2938346 w 3270095"/>
              <a:gd name="connsiteY26" fmla="*/ 447907 h 2488581"/>
              <a:gd name="connsiteX27" fmla="*/ 2882590 w 3270095"/>
              <a:gd name="connsiteY27" fmla="*/ 442332 h 2488581"/>
              <a:gd name="connsiteX28" fmla="*/ 2832410 w 3270095"/>
              <a:gd name="connsiteY28" fmla="*/ 439544 h 2488581"/>
              <a:gd name="connsiteX29" fmla="*/ 2801744 w 3270095"/>
              <a:gd name="connsiteY29" fmla="*/ 414454 h 2488581"/>
              <a:gd name="connsiteX30" fmla="*/ 2737624 w 3270095"/>
              <a:gd name="connsiteY30" fmla="*/ 372637 h 2488581"/>
              <a:gd name="connsiteX31" fmla="*/ 2687444 w 3270095"/>
              <a:gd name="connsiteY31" fmla="*/ 341971 h 2488581"/>
              <a:gd name="connsiteX32" fmla="*/ 2631688 w 3270095"/>
              <a:gd name="connsiteY32" fmla="*/ 316881 h 2488581"/>
              <a:gd name="connsiteX33" fmla="*/ 2556417 w 3270095"/>
              <a:gd name="connsiteY33" fmla="*/ 277851 h 2488581"/>
              <a:gd name="connsiteX34" fmla="*/ 2520176 w 3270095"/>
              <a:gd name="connsiteY34" fmla="*/ 266700 h 2488581"/>
              <a:gd name="connsiteX35" fmla="*/ 2436541 w 3270095"/>
              <a:gd name="connsiteY35" fmla="*/ 255549 h 2488581"/>
              <a:gd name="connsiteX36" fmla="*/ 2369634 w 3270095"/>
              <a:gd name="connsiteY36" fmla="*/ 286215 h 2488581"/>
              <a:gd name="connsiteX37" fmla="*/ 2316666 w 3270095"/>
              <a:gd name="connsiteY37" fmla="*/ 280639 h 2488581"/>
              <a:gd name="connsiteX38" fmla="*/ 2280424 w 3270095"/>
              <a:gd name="connsiteY38" fmla="*/ 258337 h 2488581"/>
              <a:gd name="connsiteX39" fmla="*/ 2210729 w 3270095"/>
              <a:gd name="connsiteY39" fmla="*/ 258337 h 2488581"/>
              <a:gd name="connsiteX40" fmla="*/ 2138246 w 3270095"/>
              <a:gd name="connsiteY40" fmla="*/ 280639 h 2488581"/>
              <a:gd name="connsiteX41" fmla="*/ 2102005 w 3270095"/>
              <a:gd name="connsiteY41" fmla="*/ 289003 h 2488581"/>
              <a:gd name="connsiteX42" fmla="*/ 2040673 w 3270095"/>
              <a:gd name="connsiteY42" fmla="*/ 283427 h 2488581"/>
              <a:gd name="connsiteX43" fmla="*/ 1979341 w 3270095"/>
              <a:gd name="connsiteY43" fmla="*/ 261125 h 2488581"/>
              <a:gd name="connsiteX44" fmla="*/ 1870617 w 3270095"/>
              <a:gd name="connsiteY44" fmla="*/ 261125 h 2488581"/>
              <a:gd name="connsiteX45" fmla="*/ 1814861 w 3270095"/>
              <a:gd name="connsiteY45" fmla="*/ 230459 h 2488581"/>
              <a:gd name="connsiteX46" fmla="*/ 1778620 w 3270095"/>
              <a:gd name="connsiteY46" fmla="*/ 227671 h 2488581"/>
              <a:gd name="connsiteX47" fmla="*/ 1717288 w 3270095"/>
              <a:gd name="connsiteY47" fmla="*/ 194217 h 2488581"/>
              <a:gd name="connsiteX48" fmla="*/ 1681046 w 3270095"/>
              <a:gd name="connsiteY48" fmla="*/ 160764 h 2488581"/>
              <a:gd name="connsiteX49" fmla="*/ 1625290 w 3270095"/>
              <a:gd name="connsiteY49" fmla="*/ 121734 h 2488581"/>
              <a:gd name="connsiteX50" fmla="*/ 1580685 w 3270095"/>
              <a:gd name="connsiteY50" fmla="*/ 77129 h 2488581"/>
              <a:gd name="connsiteX51" fmla="*/ 1533293 w 3270095"/>
              <a:gd name="connsiteY51" fmla="*/ 35312 h 2488581"/>
              <a:gd name="connsiteX52" fmla="*/ 1405054 w 3270095"/>
              <a:gd name="connsiteY52" fmla="*/ 43676 h 2488581"/>
              <a:gd name="connsiteX53" fmla="*/ 1352085 w 3270095"/>
              <a:gd name="connsiteY53" fmla="*/ 32525 h 2488581"/>
              <a:gd name="connsiteX54" fmla="*/ 1313056 w 3270095"/>
              <a:gd name="connsiteY54" fmla="*/ 7434 h 2488581"/>
              <a:gd name="connsiteX55" fmla="*/ 1257300 w 3270095"/>
              <a:gd name="connsiteY55" fmla="*/ 1859 h 2488581"/>
              <a:gd name="connsiteX56" fmla="*/ 1201544 w 3270095"/>
              <a:gd name="connsiteY56" fmla="*/ 18585 h 2488581"/>
              <a:gd name="connsiteX57" fmla="*/ 1137424 w 3270095"/>
              <a:gd name="connsiteY57" fmla="*/ 46464 h 2488581"/>
              <a:gd name="connsiteX58" fmla="*/ 1078880 w 3270095"/>
              <a:gd name="connsiteY58" fmla="*/ 68766 h 2488581"/>
              <a:gd name="connsiteX59" fmla="*/ 1039851 w 3270095"/>
              <a:gd name="connsiteY59" fmla="*/ 105007 h 2488581"/>
              <a:gd name="connsiteX60" fmla="*/ 1006398 w 3270095"/>
              <a:gd name="connsiteY60" fmla="*/ 135673 h 2488581"/>
              <a:gd name="connsiteX61" fmla="*/ 970156 w 3270095"/>
              <a:gd name="connsiteY61" fmla="*/ 152400 h 2488581"/>
              <a:gd name="connsiteX62" fmla="*/ 933915 w 3270095"/>
              <a:gd name="connsiteY62" fmla="*/ 166339 h 2488581"/>
              <a:gd name="connsiteX63" fmla="*/ 880946 w 3270095"/>
              <a:gd name="connsiteY63" fmla="*/ 205368 h 2488581"/>
              <a:gd name="connsiteX64" fmla="*/ 853068 w 3270095"/>
              <a:gd name="connsiteY64" fmla="*/ 222095 h 2488581"/>
              <a:gd name="connsiteX65" fmla="*/ 833554 w 3270095"/>
              <a:gd name="connsiteY65" fmla="*/ 263912 h 2488581"/>
              <a:gd name="connsiteX66" fmla="*/ 811251 w 3270095"/>
              <a:gd name="connsiteY66" fmla="*/ 302942 h 2488581"/>
              <a:gd name="connsiteX67" fmla="*/ 814039 w 3270095"/>
              <a:gd name="connsiteY67" fmla="*/ 339183 h 2488581"/>
              <a:gd name="connsiteX68" fmla="*/ 822402 w 3270095"/>
              <a:gd name="connsiteY68" fmla="*/ 375425 h 2488581"/>
              <a:gd name="connsiteX69" fmla="*/ 777798 w 3270095"/>
              <a:gd name="connsiteY69" fmla="*/ 392151 h 2488581"/>
              <a:gd name="connsiteX70" fmla="*/ 738768 w 3270095"/>
              <a:gd name="connsiteY70" fmla="*/ 431181 h 2488581"/>
              <a:gd name="connsiteX71" fmla="*/ 710890 w 3270095"/>
              <a:gd name="connsiteY71" fmla="*/ 470210 h 2488581"/>
              <a:gd name="connsiteX72" fmla="*/ 663498 w 3270095"/>
              <a:gd name="connsiteY72" fmla="*/ 520390 h 2488581"/>
              <a:gd name="connsiteX73" fmla="*/ 621680 w 3270095"/>
              <a:gd name="connsiteY73" fmla="*/ 564995 h 2488581"/>
              <a:gd name="connsiteX74" fmla="*/ 599378 w 3270095"/>
              <a:gd name="connsiteY74" fmla="*/ 587298 h 2488581"/>
              <a:gd name="connsiteX75" fmla="*/ 565924 w 3270095"/>
              <a:gd name="connsiteY75" fmla="*/ 643054 h 2488581"/>
              <a:gd name="connsiteX76" fmla="*/ 554773 w 3270095"/>
              <a:gd name="connsiteY76" fmla="*/ 662568 h 2488581"/>
              <a:gd name="connsiteX77" fmla="*/ 554773 w 3270095"/>
              <a:gd name="connsiteY77" fmla="*/ 693234 h 2488581"/>
              <a:gd name="connsiteX78" fmla="*/ 585439 w 3270095"/>
              <a:gd name="connsiteY78" fmla="*/ 813110 h 2488581"/>
              <a:gd name="connsiteX79" fmla="*/ 577076 w 3270095"/>
              <a:gd name="connsiteY79" fmla="*/ 866078 h 2488581"/>
              <a:gd name="connsiteX80" fmla="*/ 602166 w 3270095"/>
              <a:gd name="connsiteY80" fmla="*/ 907895 h 2488581"/>
              <a:gd name="connsiteX81" fmla="*/ 624468 w 3270095"/>
              <a:gd name="connsiteY81" fmla="*/ 999893 h 2488581"/>
              <a:gd name="connsiteX82" fmla="*/ 624468 w 3270095"/>
              <a:gd name="connsiteY82" fmla="*/ 1072376 h 2488581"/>
              <a:gd name="connsiteX83" fmla="*/ 607741 w 3270095"/>
              <a:gd name="connsiteY83" fmla="*/ 1133707 h 2488581"/>
              <a:gd name="connsiteX84" fmla="*/ 602166 w 3270095"/>
              <a:gd name="connsiteY84" fmla="*/ 1189464 h 2488581"/>
              <a:gd name="connsiteX85" fmla="*/ 607741 w 3270095"/>
              <a:gd name="connsiteY85" fmla="*/ 1225705 h 2488581"/>
              <a:gd name="connsiteX86" fmla="*/ 618893 w 3270095"/>
              <a:gd name="connsiteY86" fmla="*/ 1320490 h 2488581"/>
              <a:gd name="connsiteX87" fmla="*/ 616105 w 3270095"/>
              <a:gd name="connsiteY87" fmla="*/ 1387398 h 2488581"/>
              <a:gd name="connsiteX88" fmla="*/ 588227 w 3270095"/>
              <a:gd name="connsiteY88" fmla="*/ 1454305 h 2488581"/>
              <a:gd name="connsiteX89" fmla="*/ 549198 w 3270095"/>
              <a:gd name="connsiteY89" fmla="*/ 1501698 h 2488581"/>
              <a:gd name="connsiteX90" fmla="*/ 515744 w 3270095"/>
              <a:gd name="connsiteY90" fmla="*/ 1535151 h 2488581"/>
              <a:gd name="connsiteX91" fmla="*/ 487866 w 3270095"/>
              <a:gd name="connsiteY91" fmla="*/ 1568605 h 2488581"/>
              <a:gd name="connsiteX92" fmla="*/ 496229 w 3270095"/>
              <a:gd name="connsiteY92" fmla="*/ 1607634 h 2488581"/>
              <a:gd name="connsiteX93" fmla="*/ 457200 w 3270095"/>
              <a:gd name="connsiteY93" fmla="*/ 1674542 h 2488581"/>
              <a:gd name="connsiteX94" fmla="*/ 457200 w 3270095"/>
              <a:gd name="connsiteY94" fmla="*/ 1707995 h 2488581"/>
              <a:gd name="connsiteX95" fmla="*/ 454412 w 3270095"/>
              <a:gd name="connsiteY95" fmla="*/ 1760964 h 2488581"/>
              <a:gd name="connsiteX96" fmla="*/ 432110 w 3270095"/>
              <a:gd name="connsiteY96" fmla="*/ 1827871 h 2488581"/>
              <a:gd name="connsiteX97" fmla="*/ 404232 w 3270095"/>
              <a:gd name="connsiteY97" fmla="*/ 1869688 h 2488581"/>
              <a:gd name="connsiteX98" fmla="*/ 370778 w 3270095"/>
              <a:gd name="connsiteY98" fmla="*/ 1900354 h 2488581"/>
              <a:gd name="connsiteX99" fmla="*/ 317810 w 3270095"/>
              <a:gd name="connsiteY99" fmla="*/ 1942171 h 2488581"/>
              <a:gd name="connsiteX100" fmla="*/ 287144 w 3270095"/>
              <a:gd name="connsiteY100" fmla="*/ 1961685 h 2488581"/>
              <a:gd name="connsiteX101" fmla="*/ 264841 w 3270095"/>
              <a:gd name="connsiteY101" fmla="*/ 2023017 h 2488581"/>
              <a:gd name="connsiteX102" fmla="*/ 239751 w 3270095"/>
              <a:gd name="connsiteY102" fmla="*/ 2070410 h 2488581"/>
              <a:gd name="connsiteX103" fmla="*/ 217449 w 3270095"/>
              <a:gd name="connsiteY103" fmla="*/ 2128954 h 2488581"/>
              <a:gd name="connsiteX104" fmla="*/ 197934 w 3270095"/>
              <a:gd name="connsiteY104" fmla="*/ 2151256 h 2488581"/>
              <a:gd name="connsiteX105" fmla="*/ 153329 w 3270095"/>
              <a:gd name="connsiteY105" fmla="*/ 2195861 h 2488581"/>
              <a:gd name="connsiteX106" fmla="*/ 122663 w 3270095"/>
              <a:gd name="connsiteY106" fmla="*/ 2220951 h 2488581"/>
              <a:gd name="connsiteX107" fmla="*/ 114300 w 3270095"/>
              <a:gd name="connsiteY107" fmla="*/ 2254405 h 2488581"/>
              <a:gd name="connsiteX108" fmla="*/ 111512 w 3270095"/>
              <a:gd name="connsiteY108" fmla="*/ 2312949 h 2488581"/>
              <a:gd name="connsiteX109" fmla="*/ 94785 w 3270095"/>
              <a:gd name="connsiteY109" fmla="*/ 2377068 h 2488581"/>
              <a:gd name="connsiteX110" fmla="*/ 44605 w 3270095"/>
              <a:gd name="connsiteY110" fmla="*/ 2463490 h 2488581"/>
              <a:gd name="connsiteX111" fmla="*/ 0 w 3270095"/>
              <a:gd name="connsiteY111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217630 w 3270095"/>
              <a:gd name="connsiteY19" fmla="*/ 569296 h 2488581"/>
              <a:gd name="connsiteX20" fmla="*/ 3189249 w 3270095"/>
              <a:gd name="connsiteY20" fmla="*/ 534329 h 2488581"/>
              <a:gd name="connsiteX21" fmla="*/ 3133493 w 3270095"/>
              <a:gd name="connsiteY21" fmla="*/ 500876 h 2488581"/>
              <a:gd name="connsiteX22" fmla="*/ 3077737 w 3270095"/>
              <a:gd name="connsiteY22" fmla="*/ 464634 h 2488581"/>
              <a:gd name="connsiteX23" fmla="*/ 3055434 w 3270095"/>
              <a:gd name="connsiteY23" fmla="*/ 442332 h 2488581"/>
              <a:gd name="connsiteX24" fmla="*/ 3002466 w 3270095"/>
              <a:gd name="connsiteY24" fmla="*/ 464634 h 2488581"/>
              <a:gd name="connsiteX25" fmla="*/ 2974588 w 3270095"/>
              <a:gd name="connsiteY25" fmla="*/ 478573 h 2488581"/>
              <a:gd name="connsiteX26" fmla="*/ 2938346 w 3270095"/>
              <a:gd name="connsiteY26" fmla="*/ 447907 h 2488581"/>
              <a:gd name="connsiteX27" fmla="*/ 2882590 w 3270095"/>
              <a:gd name="connsiteY27" fmla="*/ 442332 h 2488581"/>
              <a:gd name="connsiteX28" fmla="*/ 2832410 w 3270095"/>
              <a:gd name="connsiteY28" fmla="*/ 439544 h 2488581"/>
              <a:gd name="connsiteX29" fmla="*/ 2801744 w 3270095"/>
              <a:gd name="connsiteY29" fmla="*/ 414454 h 2488581"/>
              <a:gd name="connsiteX30" fmla="*/ 2737624 w 3270095"/>
              <a:gd name="connsiteY30" fmla="*/ 372637 h 2488581"/>
              <a:gd name="connsiteX31" fmla="*/ 2687444 w 3270095"/>
              <a:gd name="connsiteY31" fmla="*/ 341971 h 2488581"/>
              <a:gd name="connsiteX32" fmla="*/ 2631688 w 3270095"/>
              <a:gd name="connsiteY32" fmla="*/ 316881 h 2488581"/>
              <a:gd name="connsiteX33" fmla="*/ 2556417 w 3270095"/>
              <a:gd name="connsiteY33" fmla="*/ 277851 h 2488581"/>
              <a:gd name="connsiteX34" fmla="*/ 2520176 w 3270095"/>
              <a:gd name="connsiteY34" fmla="*/ 266700 h 2488581"/>
              <a:gd name="connsiteX35" fmla="*/ 2436541 w 3270095"/>
              <a:gd name="connsiteY35" fmla="*/ 255549 h 2488581"/>
              <a:gd name="connsiteX36" fmla="*/ 2369634 w 3270095"/>
              <a:gd name="connsiteY36" fmla="*/ 286215 h 2488581"/>
              <a:gd name="connsiteX37" fmla="*/ 2316666 w 3270095"/>
              <a:gd name="connsiteY37" fmla="*/ 280639 h 2488581"/>
              <a:gd name="connsiteX38" fmla="*/ 2280424 w 3270095"/>
              <a:gd name="connsiteY38" fmla="*/ 258337 h 2488581"/>
              <a:gd name="connsiteX39" fmla="*/ 2210729 w 3270095"/>
              <a:gd name="connsiteY39" fmla="*/ 258337 h 2488581"/>
              <a:gd name="connsiteX40" fmla="*/ 2138246 w 3270095"/>
              <a:gd name="connsiteY40" fmla="*/ 280639 h 2488581"/>
              <a:gd name="connsiteX41" fmla="*/ 2102005 w 3270095"/>
              <a:gd name="connsiteY41" fmla="*/ 289003 h 2488581"/>
              <a:gd name="connsiteX42" fmla="*/ 2040673 w 3270095"/>
              <a:gd name="connsiteY42" fmla="*/ 283427 h 2488581"/>
              <a:gd name="connsiteX43" fmla="*/ 1979341 w 3270095"/>
              <a:gd name="connsiteY43" fmla="*/ 261125 h 2488581"/>
              <a:gd name="connsiteX44" fmla="*/ 1870617 w 3270095"/>
              <a:gd name="connsiteY44" fmla="*/ 261125 h 2488581"/>
              <a:gd name="connsiteX45" fmla="*/ 1814861 w 3270095"/>
              <a:gd name="connsiteY45" fmla="*/ 230459 h 2488581"/>
              <a:gd name="connsiteX46" fmla="*/ 1778620 w 3270095"/>
              <a:gd name="connsiteY46" fmla="*/ 227671 h 2488581"/>
              <a:gd name="connsiteX47" fmla="*/ 1717288 w 3270095"/>
              <a:gd name="connsiteY47" fmla="*/ 194217 h 2488581"/>
              <a:gd name="connsiteX48" fmla="*/ 1681046 w 3270095"/>
              <a:gd name="connsiteY48" fmla="*/ 160764 h 2488581"/>
              <a:gd name="connsiteX49" fmla="*/ 1625290 w 3270095"/>
              <a:gd name="connsiteY49" fmla="*/ 121734 h 2488581"/>
              <a:gd name="connsiteX50" fmla="*/ 1580685 w 3270095"/>
              <a:gd name="connsiteY50" fmla="*/ 77129 h 2488581"/>
              <a:gd name="connsiteX51" fmla="*/ 1533293 w 3270095"/>
              <a:gd name="connsiteY51" fmla="*/ 35312 h 2488581"/>
              <a:gd name="connsiteX52" fmla="*/ 1405054 w 3270095"/>
              <a:gd name="connsiteY52" fmla="*/ 43676 h 2488581"/>
              <a:gd name="connsiteX53" fmla="*/ 1352085 w 3270095"/>
              <a:gd name="connsiteY53" fmla="*/ 32525 h 2488581"/>
              <a:gd name="connsiteX54" fmla="*/ 1313056 w 3270095"/>
              <a:gd name="connsiteY54" fmla="*/ 7434 h 2488581"/>
              <a:gd name="connsiteX55" fmla="*/ 1257300 w 3270095"/>
              <a:gd name="connsiteY55" fmla="*/ 1859 h 2488581"/>
              <a:gd name="connsiteX56" fmla="*/ 1201544 w 3270095"/>
              <a:gd name="connsiteY56" fmla="*/ 18585 h 2488581"/>
              <a:gd name="connsiteX57" fmla="*/ 1137424 w 3270095"/>
              <a:gd name="connsiteY57" fmla="*/ 46464 h 2488581"/>
              <a:gd name="connsiteX58" fmla="*/ 1078880 w 3270095"/>
              <a:gd name="connsiteY58" fmla="*/ 68766 h 2488581"/>
              <a:gd name="connsiteX59" fmla="*/ 1039851 w 3270095"/>
              <a:gd name="connsiteY59" fmla="*/ 105007 h 2488581"/>
              <a:gd name="connsiteX60" fmla="*/ 1006398 w 3270095"/>
              <a:gd name="connsiteY60" fmla="*/ 135673 h 2488581"/>
              <a:gd name="connsiteX61" fmla="*/ 970156 w 3270095"/>
              <a:gd name="connsiteY61" fmla="*/ 152400 h 2488581"/>
              <a:gd name="connsiteX62" fmla="*/ 933915 w 3270095"/>
              <a:gd name="connsiteY62" fmla="*/ 166339 h 2488581"/>
              <a:gd name="connsiteX63" fmla="*/ 880946 w 3270095"/>
              <a:gd name="connsiteY63" fmla="*/ 205368 h 2488581"/>
              <a:gd name="connsiteX64" fmla="*/ 853068 w 3270095"/>
              <a:gd name="connsiteY64" fmla="*/ 222095 h 2488581"/>
              <a:gd name="connsiteX65" fmla="*/ 833554 w 3270095"/>
              <a:gd name="connsiteY65" fmla="*/ 263912 h 2488581"/>
              <a:gd name="connsiteX66" fmla="*/ 811251 w 3270095"/>
              <a:gd name="connsiteY66" fmla="*/ 302942 h 2488581"/>
              <a:gd name="connsiteX67" fmla="*/ 814039 w 3270095"/>
              <a:gd name="connsiteY67" fmla="*/ 339183 h 2488581"/>
              <a:gd name="connsiteX68" fmla="*/ 822402 w 3270095"/>
              <a:gd name="connsiteY68" fmla="*/ 375425 h 2488581"/>
              <a:gd name="connsiteX69" fmla="*/ 777798 w 3270095"/>
              <a:gd name="connsiteY69" fmla="*/ 392151 h 2488581"/>
              <a:gd name="connsiteX70" fmla="*/ 738768 w 3270095"/>
              <a:gd name="connsiteY70" fmla="*/ 431181 h 2488581"/>
              <a:gd name="connsiteX71" fmla="*/ 710890 w 3270095"/>
              <a:gd name="connsiteY71" fmla="*/ 470210 h 2488581"/>
              <a:gd name="connsiteX72" fmla="*/ 663498 w 3270095"/>
              <a:gd name="connsiteY72" fmla="*/ 520390 h 2488581"/>
              <a:gd name="connsiteX73" fmla="*/ 621680 w 3270095"/>
              <a:gd name="connsiteY73" fmla="*/ 564995 h 2488581"/>
              <a:gd name="connsiteX74" fmla="*/ 599378 w 3270095"/>
              <a:gd name="connsiteY74" fmla="*/ 587298 h 2488581"/>
              <a:gd name="connsiteX75" fmla="*/ 565924 w 3270095"/>
              <a:gd name="connsiteY75" fmla="*/ 643054 h 2488581"/>
              <a:gd name="connsiteX76" fmla="*/ 554773 w 3270095"/>
              <a:gd name="connsiteY76" fmla="*/ 662568 h 2488581"/>
              <a:gd name="connsiteX77" fmla="*/ 554773 w 3270095"/>
              <a:gd name="connsiteY77" fmla="*/ 693234 h 2488581"/>
              <a:gd name="connsiteX78" fmla="*/ 585439 w 3270095"/>
              <a:gd name="connsiteY78" fmla="*/ 813110 h 2488581"/>
              <a:gd name="connsiteX79" fmla="*/ 577076 w 3270095"/>
              <a:gd name="connsiteY79" fmla="*/ 866078 h 2488581"/>
              <a:gd name="connsiteX80" fmla="*/ 602166 w 3270095"/>
              <a:gd name="connsiteY80" fmla="*/ 907895 h 2488581"/>
              <a:gd name="connsiteX81" fmla="*/ 624468 w 3270095"/>
              <a:gd name="connsiteY81" fmla="*/ 999893 h 2488581"/>
              <a:gd name="connsiteX82" fmla="*/ 624468 w 3270095"/>
              <a:gd name="connsiteY82" fmla="*/ 1072376 h 2488581"/>
              <a:gd name="connsiteX83" fmla="*/ 607741 w 3270095"/>
              <a:gd name="connsiteY83" fmla="*/ 1133707 h 2488581"/>
              <a:gd name="connsiteX84" fmla="*/ 602166 w 3270095"/>
              <a:gd name="connsiteY84" fmla="*/ 1189464 h 2488581"/>
              <a:gd name="connsiteX85" fmla="*/ 607741 w 3270095"/>
              <a:gd name="connsiteY85" fmla="*/ 1225705 h 2488581"/>
              <a:gd name="connsiteX86" fmla="*/ 618893 w 3270095"/>
              <a:gd name="connsiteY86" fmla="*/ 1320490 h 2488581"/>
              <a:gd name="connsiteX87" fmla="*/ 616105 w 3270095"/>
              <a:gd name="connsiteY87" fmla="*/ 1387398 h 2488581"/>
              <a:gd name="connsiteX88" fmla="*/ 588227 w 3270095"/>
              <a:gd name="connsiteY88" fmla="*/ 1454305 h 2488581"/>
              <a:gd name="connsiteX89" fmla="*/ 549198 w 3270095"/>
              <a:gd name="connsiteY89" fmla="*/ 1501698 h 2488581"/>
              <a:gd name="connsiteX90" fmla="*/ 515744 w 3270095"/>
              <a:gd name="connsiteY90" fmla="*/ 1535151 h 2488581"/>
              <a:gd name="connsiteX91" fmla="*/ 487866 w 3270095"/>
              <a:gd name="connsiteY91" fmla="*/ 1568605 h 2488581"/>
              <a:gd name="connsiteX92" fmla="*/ 496229 w 3270095"/>
              <a:gd name="connsiteY92" fmla="*/ 1607634 h 2488581"/>
              <a:gd name="connsiteX93" fmla="*/ 457200 w 3270095"/>
              <a:gd name="connsiteY93" fmla="*/ 1674542 h 2488581"/>
              <a:gd name="connsiteX94" fmla="*/ 457200 w 3270095"/>
              <a:gd name="connsiteY94" fmla="*/ 1707995 h 2488581"/>
              <a:gd name="connsiteX95" fmla="*/ 454412 w 3270095"/>
              <a:gd name="connsiteY95" fmla="*/ 1760964 h 2488581"/>
              <a:gd name="connsiteX96" fmla="*/ 432110 w 3270095"/>
              <a:gd name="connsiteY96" fmla="*/ 1827871 h 2488581"/>
              <a:gd name="connsiteX97" fmla="*/ 404232 w 3270095"/>
              <a:gd name="connsiteY97" fmla="*/ 1869688 h 2488581"/>
              <a:gd name="connsiteX98" fmla="*/ 370778 w 3270095"/>
              <a:gd name="connsiteY98" fmla="*/ 1900354 h 2488581"/>
              <a:gd name="connsiteX99" fmla="*/ 317810 w 3270095"/>
              <a:gd name="connsiteY99" fmla="*/ 1942171 h 2488581"/>
              <a:gd name="connsiteX100" fmla="*/ 287144 w 3270095"/>
              <a:gd name="connsiteY100" fmla="*/ 1961685 h 2488581"/>
              <a:gd name="connsiteX101" fmla="*/ 264841 w 3270095"/>
              <a:gd name="connsiteY101" fmla="*/ 2023017 h 2488581"/>
              <a:gd name="connsiteX102" fmla="*/ 239751 w 3270095"/>
              <a:gd name="connsiteY102" fmla="*/ 2070410 h 2488581"/>
              <a:gd name="connsiteX103" fmla="*/ 217449 w 3270095"/>
              <a:gd name="connsiteY103" fmla="*/ 2128954 h 2488581"/>
              <a:gd name="connsiteX104" fmla="*/ 197934 w 3270095"/>
              <a:gd name="connsiteY104" fmla="*/ 2151256 h 2488581"/>
              <a:gd name="connsiteX105" fmla="*/ 153329 w 3270095"/>
              <a:gd name="connsiteY105" fmla="*/ 2195861 h 2488581"/>
              <a:gd name="connsiteX106" fmla="*/ 122663 w 3270095"/>
              <a:gd name="connsiteY106" fmla="*/ 2220951 h 2488581"/>
              <a:gd name="connsiteX107" fmla="*/ 114300 w 3270095"/>
              <a:gd name="connsiteY107" fmla="*/ 2254405 h 2488581"/>
              <a:gd name="connsiteX108" fmla="*/ 111512 w 3270095"/>
              <a:gd name="connsiteY108" fmla="*/ 2312949 h 2488581"/>
              <a:gd name="connsiteX109" fmla="*/ 94785 w 3270095"/>
              <a:gd name="connsiteY109" fmla="*/ 2377068 h 2488581"/>
              <a:gd name="connsiteX110" fmla="*/ 44605 w 3270095"/>
              <a:gd name="connsiteY110" fmla="*/ 2463490 h 2488581"/>
              <a:gd name="connsiteX111" fmla="*/ 0 w 3270095"/>
              <a:gd name="connsiteY111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189249 w 3270095"/>
              <a:gd name="connsiteY19" fmla="*/ 534329 h 2488581"/>
              <a:gd name="connsiteX20" fmla="*/ 3133493 w 3270095"/>
              <a:gd name="connsiteY20" fmla="*/ 500876 h 2488581"/>
              <a:gd name="connsiteX21" fmla="*/ 3077737 w 3270095"/>
              <a:gd name="connsiteY21" fmla="*/ 464634 h 2488581"/>
              <a:gd name="connsiteX22" fmla="*/ 3055434 w 3270095"/>
              <a:gd name="connsiteY22" fmla="*/ 442332 h 2488581"/>
              <a:gd name="connsiteX23" fmla="*/ 3002466 w 3270095"/>
              <a:gd name="connsiteY23" fmla="*/ 464634 h 2488581"/>
              <a:gd name="connsiteX24" fmla="*/ 2974588 w 3270095"/>
              <a:gd name="connsiteY24" fmla="*/ 478573 h 2488581"/>
              <a:gd name="connsiteX25" fmla="*/ 2938346 w 3270095"/>
              <a:gd name="connsiteY25" fmla="*/ 447907 h 2488581"/>
              <a:gd name="connsiteX26" fmla="*/ 2882590 w 3270095"/>
              <a:gd name="connsiteY26" fmla="*/ 442332 h 2488581"/>
              <a:gd name="connsiteX27" fmla="*/ 2832410 w 3270095"/>
              <a:gd name="connsiteY27" fmla="*/ 439544 h 2488581"/>
              <a:gd name="connsiteX28" fmla="*/ 2801744 w 3270095"/>
              <a:gd name="connsiteY28" fmla="*/ 414454 h 2488581"/>
              <a:gd name="connsiteX29" fmla="*/ 2737624 w 3270095"/>
              <a:gd name="connsiteY29" fmla="*/ 372637 h 2488581"/>
              <a:gd name="connsiteX30" fmla="*/ 2687444 w 3270095"/>
              <a:gd name="connsiteY30" fmla="*/ 341971 h 2488581"/>
              <a:gd name="connsiteX31" fmla="*/ 2631688 w 3270095"/>
              <a:gd name="connsiteY31" fmla="*/ 316881 h 2488581"/>
              <a:gd name="connsiteX32" fmla="*/ 2556417 w 3270095"/>
              <a:gd name="connsiteY32" fmla="*/ 277851 h 2488581"/>
              <a:gd name="connsiteX33" fmla="*/ 2520176 w 3270095"/>
              <a:gd name="connsiteY33" fmla="*/ 266700 h 2488581"/>
              <a:gd name="connsiteX34" fmla="*/ 2436541 w 3270095"/>
              <a:gd name="connsiteY34" fmla="*/ 255549 h 2488581"/>
              <a:gd name="connsiteX35" fmla="*/ 2369634 w 3270095"/>
              <a:gd name="connsiteY35" fmla="*/ 286215 h 2488581"/>
              <a:gd name="connsiteX36" fmla="*/ 2316666 w 3270095"/>
              <a:gd name="connsiteY36" fmla="*/ 280639 h 2488581"/>
              <a:gd name="connsiteX37" fmla="*/ 2280424 w 3270095"/>
              <a:gd name="connsiteY37" fmla="*/ 258337 h 2488581"/>
              <a:gd name="connsiteX38" fmla="*/ 2210729 w 3270095"/>
              <a:gd name="connsiteY38" fmla="*/ 258337 h 2488581"/>
              <a:gd name="connsiteX39" fmla="*/ 2138246 w 3270095"/>
              <a:gd name="connsiteY39" fmla="*/ 280639 h 2488581"/>
              <a:gd name="connsiteX40" fmla="*/ 2102005 w 3270095"/>
              <a:gd name="connsiteY40" fmla="*/ 289003 h 2488581"/>
              <a:gd name="connsiteX41" fmla="*/ 2040673 w 3270095"/>
              <a:gd name="connsiteY41" fmla="*/ 283427 h 2488581"/>
              <a:gd name="connsiteX42" fmla="*/ 1979341 w 3270095"/>
              <a:gd name="connsiteY42" fmla="*/ 261125 h 2488581"/>
              <a:gd name="connsiteX43" fmla="*/ 1870617 w 3270095"/>
              <a:gd name="connsiteY43" fmla="*/ 261125 h 2488581"/>
              <a:gd name="connsiteX44" fmla="*/ 1814861 w 3270095"/>
              <a:gd name="connsiteY44" fmla="*/ 230459 h 2488581"/>
              <a:gd name="connsiteX45" fmla="*/ 1778620 w 3270095"/>
              <a:gd name="connsiteY45" fmla="*/ 227671 h 2488581"/>
              <a:gd name="connsiteX46" fmla="*/ 1717288 w 3270095"/>
              <a:gd name="connsiteY46" fmla="*/ 194217 h 2488581"/>
              <a:gd name="connsiteX47" fmla="*/ 1681046 w 3270095"/>
              <a:gd name="connsiteY47" fmla="*/ 160764 h 2488581"/>
              <a:gd name="connsiteX48" fmla="*/ 1625290 w 3270095"/>
              <a:gd name="connsiteY48" fmla="*/ 121734 h 2488581"/>
              <a:gd name="connsiteX49" fmla="*/ 1580685 w 3270095"/>
              <a:gd name="connsiteY49" fmla="*/ 77129 h 2488581"/>
              <a:gd name="connsiteX50" fmla="*/ 1533293 w 3270095"/>
              <a:gd name="connsiteY50" fmla="*/ 35312 h 2488581"/>
              <a:gd name="connsiteX51" fmla="*/ 1405054 w 3270095"/>
              <a:gd name="connsiteY51" fmla="*/ 43676 h 2488581"/>
              <a:gd name="connsiteX52" fmla="*/ 1352085 w 3270095"/>
              <a:gd name="connsiteY52" fmla="*/ 32525 h 2488581"/>
              <a:gd name="connsiteX53" fmla="*/ 1313056 w 3270095"/>
              <a:gd name="connsiteY53" fmla="*/ 7434 h 2488581"/>
              <a:gd name="connsiteX54" fmla="*/ 1257300 w 3270095"/>
              <a:gd name="connsiteY54" fmla="*/ 1859 h 2488581"/>
              <a:gd name="connsiteX55" fmla="*/ 1201544 w 3270095"/>
              <a:gd name="connsiteY55" fmla="*/ 18585 h 2488581"/>
              <a:gd name="connsiteX56" fmla="*/ 1137424 w 3270095"/>
              <a:gd name="connsiteY56" fmla="*/ 46464 h 2488581"/>
              <a:gd name="connsiteX57" fmla="*/ 1078880 w 3270095"/>
              <a:gd name="connsiteY57" fmla="*/ 68766 h 2488581"/>
              <a:gd name="connsiteX58" fmla="*/ 1039851 w 3270095"/>
              <a:gd name="connsiteY58" fmla="*/ 105007 h 2488581"/>
              <a:gd name="connsiteX59" fmla="*/ 1006398 w 3270095"/>
              <a:gd name="connsiteY59" fmla="*/ 135673 h 2488581"/>
              <a:gd name="connsiteX60" fmla="*/ 970156 w 3270095"/>
              <a:gd name="connsiteY60" fmla="*/ 152400 h 2488581"/>
              <a:gd name="connsiteX61" fmla="*/ 933915 w 3270095"/>
              <a:gd name="connsiteY61" fmla="*/ 166339 h 2488581"/>
              <a:gd name="connsiteX62" fmla="*/ 880946 w 3270095"/>
              <a:gd name="connsiteY62" fmla="*/ 205368 h 2488581"/>
              <a:gd name="connsiteX63" fmla="*/ 853068 w 3270095"/>
              <a:gd name="connsiteY63" fmla="*/ 222095 h 2488581"/>
              <a:gd name="connsiteX64" fmla="*/ 833554 w 3270095"/>
              <a:gd name="connsiteY64" fmla="*/ 263912 h 2488581"/>
              <a:gd name="connsiteX65" fmla="*/ 811251 w 3270095"/>
              <a:gd name="connsiteY65" fmla="*/ 302942 h 2488581"/>
              <a:gd name="connsiteX66" fmla="*/ 814039 w 3270095"/>
              <a:gd name="connsiteY66" fmla="*/ 339183 h 2488581"/>
              <a:gd name="connsiteX67" fmla="*/ 822402 w 3270095"/>
              <a:gd name="connsiteY67" fmla="*/ 375425 h 2488581"/>
              <a:gd name="connsiteX68" fmla="*/ 777798 w 3270095"/>
              <a:gd name="connsiteY68" fmla="*/ 392151 h 2488581"/>
              <a:gd name="connsiteX69" fmla="*/ 738768 w 3270095"/>
              <a:gd name="connsiteY69" fmla="*/ 431181 h 2488581"/>
              <a:gd name="connsiteX70" fmla="*/ 710890 w 3270095"/>
              <a:gd name="connsiteY70" fmla="*/ 470210 h 2488581"/>
              <a:gd name="connsiteX71" fmla="*/ 663498 w 3270095"/>
              <a:gd name="connsiteY71" fmla="*/ 520390 h 2488581"/>
              <a:gd name="connsiteX72" fmla="*/ 621680 w 3270095"/>
              <a:gd name="connsiteY72" fmla="*/ 564995 h 2488581"/>
              <a:gd name="connsiteX73" fmla="*/ 599378 w 3270095"/>
              <a:gd name="connsiteY73" fmla="*/ 587298 h 2488581"/>
              <a:gd name="connsiteX74" fmla="*/ 565924 w 3270095"/>
              <a:gd name="connsiteY74" fmla="*/ 643054 h 2488581"/>
              <a:gd name="connsiteX75" fmla="*/ 554773 w 3270095"/>
              <a:gd name="connsiteY75" fmla="*/ 662568 h 2488581"/>
              <a:gd name="connsiteX76" fmla="*/ 554773 w 3270095"/>
              <a:gd name="connsiteY76" fmla="*/ 693234 h 2488581"/>
              <a:gd name="connsiteX77" fmla="*/ 585439 w 3270095"/>
              <a:gd name="connsiteY77" fmla="*/ 813110 h 2488581"/>
              <a:gd name="connsiteX78" fmla="*/ 577076 w 3270095"/>
              <a:gd name="connsiteY78" fmla="*/ 866078 h 2488581"/>
              <a:gd name="connsiteX79" fmla="*/ 602166 w 3270095"/>
              <a:gd name="connsiteY79" fmla="*/ 907895 h 2488581"/>
              <a:gd name="connsiteX80" fmla="*/ 624468 w 3270095"/>
              <a:gd name="connsiteY80" fmla="*/ 999893 h 2488581"/>
              <a:gd name="connsiteX81" fmla="*/ 624468 w 3270095"/>
              <a:gd name="connsiteY81" fmla="*/ 1072376 h 2488581"/>
              <a:gd name="connsiteX82" fmla="*/ 607741 w 3270095"/>
              <a:gd name="connsiteY82" fmla="*/ 1133707 h 2488581"/>
              <a:gd name="connsiteX83" fmla="*/ 602166 w 3270095"/>
              <a:gd name="connsiteY83" fmla="*/ 1189464 h 2488581"/>
              <a:gd name="connsiteX84" fmla="*/ 607741 w 3270095"/>
              <a:gd name="connsiteY84" fmla="*/ 1225705 h 2488581"/>
              <a:gd name="connsiteX85" fmla="*/ 618893 w 3270095"/>
              <a:gd name="connsiteY85" fmla="*/ 1320490 h 2488581"/>
              <a:gd name="connsiteX86" fmla="*/ 616105 w 3270095"/>
              <a:gd name="connsiteY86" fmla="*/ 1387398 h 2488581"/>
              <a:gd name="connsiteX87" fmla="*/ 588227 w 3270095"/>
              <a:gd name="connsiteY87" fmla="*/ 1454305 h 2488581"/>
              <a:gd name="connsiteX88" fmla="*/ 549198 w 3270095"/>
              <a:gd name="connsiteY88" fmla="*/ 1501698 h 2488581"/>
              <a:gd name="connsiteX89" fmla="*/ 515744 w 3270095"/>
              <a:gd name="connsiteY89" fmla="*/ 1535151 h 2488581"/>
              <a:gd name="connsiteX90" fmla="*/ 487866 w 3270095"/>
              <a:gd name="connsiteY90" fmla="*/ 1568605 h 2488581"/>
              <a:gd name="connsiteX91" fmla="*/ 496229 w 3270095"/>
              <a:gd name="connsiteY91" fmla="*/ 1607634 h 2488581"/>
              <a:gd name="connsiteX92" fmla="*/ 457200 w 3270095"/>
              <a:gd name="connsiteY92" fmla="*/ 1674542 h 2488581"/>
              <a:gd name="connsiteX93" fmla="*/ 457200 w 3270095"/>
              <a:gd name="connsiteY93" fmla="*/ 1707995 h 2488581"/>
              <a:gd name="connsiteX94" fmla="*/ 454412 w 3270095"/>
              <a:gd name="connsiteY94" fmla="*/ 1760964 h 2488581"/>
              <a:gd name="connsiteX95" fmla="*/ 432110 w 3270095"/>
              <a:gd name="connsiteY95" fmla="*/ 1827871 h 2488581"/>
              <a:gd name="connsiteX96" fmla="*/ 404232 w 3270095"/>
              <a:gd name="connsiteY96" fmla="*/ 1869688 h 2488581"/>
              <a:gd name="connsiteX97" fmla="*/ 370778 w 3270095"/>
              <a:gd name="connsiteY97" fmla="*/ 1900354 h 2488581"/>
              <a:gd name="connsiteX98" fmla="*/ 317810 w 3270095"/>
              <a:gd name="connsiteY98" fmla="*/ 1942171 h 2488581"/>
              <a:gd name="connsiteX99" fmla="*/ 287144 w 3270095"/>
              <a:gd name="connsiteY99" fmla="*/ 1961685 h 2488581"/>
              <a:gd name="connsiteX100" fmla="*/ 264841 w 3270095"/>
              <a:gd name="connsiteY100" fmla="*/ 2023017 h 2488581"/>
              <a:gd name="connsiteX101" fmla="*/ 239751 w 3270095"/>
              <a:gd name="connsiteY101" fmla="*/ 2070410 h 2488581"/>
              <a:gd name="connsiteX102" fmla="*/ 217449 w 3270095"/>
              <a:gd name="connsiteY102" fmla="*/ 2128954 h 2488581"/>
              <a:gd name="connsiteX103" fmla="*/ 197934 w 3270095"/>
              <a:gd name="connsiteY103" fmla="*/ 2151256 h 2488581"/>
              <a:gd name="connsiteX104" fmla="*/ 153329 w 3270095"/>
              <a:gd name="connsiteY104" fmla="*/ 2195861 h 2488581"/>
              <a:gd name="connsiteX105" fmla="*/ 122663 w 3270095"/>
              <a:gd name="connsiteY105" fmla="*/ 2220951 h 2488581"/>
              <a:gd name="connsiteX106" fmla="*/ 114300 w 3270095"/>
              <a:gd name="connsiteY106" fmla="*/ 2254405 h 2488581"/>
              <a:gd name="connsiteX107" fmla="*/ 111512 w 3270095"/>
              <a:gd name="connsiteY107" fmla="*/ 2312949 h 2488581"/>
              <a:gd name="connsiteX108" fmla="*/ 94785 w 3270095"/>
              <a:gd name="connsiteY108" fmla="*/ 2377068 h 2488581"/>
              <a:gd name="connsiteX109" fmla="*/ 44605 w 3270095"/>
              <a:gd name="connsiteY109" fmla="*/ 2463490 h 2488581"/>
              <a:gd name="connsiteX110" fmla="*/ 0 w 3270095"/>
              <a:gd name="connsiteY110" fmla="*/ 2488581 h 2488581"/>
              <a:gd name="connsiteX0" fmla="*/ 3127917 w 3270095"/>
              <a:gd name="connsiteY0" fmla="*/ 1256371 h 2488581"/>
              <a:gd name="connsiteX1" fmla="*/ 3141856 w 3270095"/>
              <a:gd name="connsiteY1" fmla="*/ 1200615 h 2488581"/>
              <a:gd name="connsiteX2" fmla="*/ 3119554 w 3270095"/>
              <a:gd name="connsiteY2" fmla="*/ 1147646 h 2488581"/>
              <a:gd name="connsiteX3" fmla="*/ 3100039 w 3270095"/>
              <a:gd name="connsiteY3" fmla="*/ 1119768 h 2488581"/>
              <a:gd name="connsiteX4" fmla="*/ 3144644 w 3270095"/>
              <a:gd name="connsiteY4" fmla="*/ 1086315 h 2488581"/>
              <a:gd name="connsiteX5" fmla="*/ 3197612 w 3270095"/>
              <a:gd name="connsiteY5" fmla="*/ 1091890 h 2488581"/>
              <a:gd name="connsiteX6" fmla="*/ 3211551 w 3270095"/>
              <a:gd name="connsiteY6" fmla="*/ 1080739 h 2488581"/>
              <a:gd name="connsiteX7" fmla="*/ 3236641 w 3270095"/>
              <a:gd name="connsiteY7" fmla="*/ 1044498 h 2488581"/>
              <a:gd name="connsiteX8" fmla="*/ 3256156 w 3270095"/>
              <a:gd name="connsiteY8" fmla="*/ 1013832 h 2488581"/>
              <a:gd name="connsiteX9" fmla="*/ 3264520 w 3270095"/>
              <a:gd name="connsiteY9" fmla="*/ 952500 h 2488581"/>
              <a:gd name="connsiteX10" fmla="*/ 3242217 w 3270095"/>
              <a:gd name="connsiteY10" fmla="*/ 896744 h 2488581"/>
              <a:gd name="connsiteX11" fmla="*/ 3228278 w 3270095"/>
              <a:gd name="connsiteY11" fmla="*/ 854927 h 2488581"/>
              <a:gd name="connsiteX12" fmla="*/ 3242217 w 3270095"/>
              <a:gd name="connsiteY12" fmla="*/ 793595 h 2488581"/>
              <a:gd name="connsiteX13" fmla="*/ 3267307 w 3270095"/>
              <a:gd name="connsiteY13" fmla="*/ 748990 h 2488581"/>
              <a:gd name="connsiteX14" fmla="*/ 3258944 w 3270095"/>
              <a:gd name="connsiteY14" fmla="*/ 687659 h 2488581"/>
              <a:gd name="connsiteX15" fmla="*/ 3239429 w 3270095"/>
              <a:gd name="connsiteY15" fmla="*/ 623539 h 2488581"/>
              <a:gd name="connsiteX16" fmla="*/ 3223554 w 3270095"/>
              <a:gd name="connsiteY16" fmla="*/ 574085 h 2488581"/>
              <a:gd name="connsiteX17" fmla="*/ 3223554 w 3270095"/>
              <a:gd name="connsiteY17" fmla="*/ 57114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141856 w 3270095"/>
              <a:gd name="connsiteY0" fmla="*/ 1200615 h 2488581"/>
              <a:gd name="connsiteX1" fmla="*/ 3119554 w 3270095"/>
              <a:gd name="connsiteY1" fmla="*/ 1147646 h 2488581"/>
              <a:gd name="connsiteX2" fmla="*/ 3100039 w 3270095"/>
              <a:gd name="connsiteY2" fmla="*/ 1119768 h 2488581"/>
              <a:gd name="connsiteX3" fmla="*/ 3144644 w 3270095"/>
              <a:gd name="connsiteY3" fmla="*/ 1086315 h 2488581"/>
              <a:gd name="connsiteX4" fmla="*/ 3197612 w 3270095"/>
              <a:gd name="connsiteY4" fmla="*/ 1091890 h 2488581"/>
              <a:gd name="connsiteX5" fmla="*/ 3211551 w 3270095"/>
              <a:gd name="connsiteY5" fmla="*/ 1080739 h 2488581"/>
              <a:gd name="connsiteX6" fmla="*/ 3236641 w 3270095"/>
              <a:gd name="connsiteY6" fmla="*/ 1044498 h 2488581"/>
              <a:gd name="connsiteX7" fmla="*/ 3256156 w 3270095"/>
              <a:gd name="connsiteY7" fmla="*/ 1013832 h 2488581"/>
              <a:gd name="connsiteX8" fmla="*/ 3264520 w 3270095"/>
              <a:gd name="connsiteY8" fmla="*/ 952500 h 2488581"/>
              <a:gd name="connsiteX9" fmla="*/ 3242217 w 3270095"/>
              <a:gd name="connsiteY9" fmla="*/ 896744 h 2488581"/>
              <a:gd name="connsiteX10" fmla="*/ 3228278 w 3270095"/>
              <a:gd name="connsiteY10" fmla="*/ 854927 h 2488581"/>
              <a:gd name="connsiteX11" fmla="*/ 3242217 w 3270095"/>
              <a:gd name="connsiteY11" fmla="*/ 793595 h 2488581"/>
              <a:gd name="connsiteX12" fmla="*/ 3267307 w 3270095"/>
              <a:gd name="connsiteY12" fmla="*/ 748990 h 2488581"/>
              <a:gd name="connsiteX13" fmla="*/ 3258944 w 3270095"/>
              <a:gd name="connsiteY13" fmla="*/ 687659 h 2488581"/>
              <a:gd name="connsiteX14" fmla="*/ 3239429 w 3270095"/>
              <a:gd name="connsiteY14" fmla="*/ 623539 h 2488581"/>
              <a:gd name="connsiteX15" fmla="*/ 3223554 w 3270095"/>
              <a:gd name="connsiteY15" fmla="*/ 574085 h 2488581"/>
              <a:gd name="connsiteX16" fmla="*/ 3223554 w 3270095"/>
              <a:gd name="connsiteY16" fmla="*/ 571145 h 2488581"/>
              <a:gd name="connsiteX17" fmla="*/ 3189249 w 3270095"/>
              <a:gd name="connsiteY17" fmla="*/ 534329 h 2488581"/>
              <a:gd name="connsiteX18" fmla="*/ 3133493 w 3270095"/>
              <a:gd name="connsiteY18" fmla="*/ 500876 h 2488581"/>
              <a:gd name="connsiteX19" fmla="*/ 3077737 w 3270095"/>
              <a:gd name="connsiteY19" fmla="*/ 464634 h 2488581"/>
              <a:gd name="connsiteX20" fmla="*/ 3055434 w 3270095"/>
              <a:gd name="connsiteY20" fmla="*/ 442332 h 2488581"/>
              <a:gd name="connsiteX21" fmla="*/ 3002466 w 3270095"/>
              <a:gd name="connsiteY21" fmla="*/ 464634 h 2488581"/>
              <a:gd name="connsiteX22" fmla="*/ 2974588 w 3270095"/>
              <a:gd name="connsiteY22" fmla="*/ 478573 h 2488581"/>
              <a:gd name="connsiteX23" fmla="*/ 2938346 w 3270095"/>
              <a:gd name="connsiteY23" fmla="*/ 447907 h 2488581"/>
              <a:gd name="connsiteX24" fmla="*/ 2882590 w 3270095"/>
              <a:gd name="connsiteY24" fmla="*/ 442332 h 2488581"/>
              <a:gd name="connsiteX25" fmla="*/ 2832410 w 3270095"/>
              <a:gd name="connsiteY25" fmla="*/ 439544 h 2488581"/>
              <a:gd name="connsiteX26" fmla="*/ 2801744 w 3270095"/>
              <a:gd name="connsiteY26" fmla="*/ 414454 h 2488581"/>
              <a:gd name="connsiteX27" fmla="*/ 2737624 w 3270095"/>
              <a:gd name="connsiteY27" fmla="*/ 372637 h 2488581"/>
              <a:gd name="connsiteX28" fmla="*/ 2687444 w 3270095"/>
              <a:gd name="connsiteY28" fmla="*/ 341971 h 2488581"/>
              <a:gd name="connsiteX29" fmla="*/ 2631688 w 3270095"/>
              <a:gd name="connsiteY29" fmla="*/ 316881 h 2488581"/>
              <a:gd name="connsiteX30" fmla="*/ 2556417 w 3270095"/>
              <a:gd name="connsiteY30" fmla="*/ 277851 h 2488581"/>
              <a:gd name="connsiteX31" fmla="*/ 2520176 w 3270095"/>
              <a:gd name="connsiteY31" fmla="*/ 266700 h 2488581"/>
              <a:gd name="connsiteX32" fmla="*/ 2436541 w 3270095"/>
              <a:gd name="connsiteY32" fmla="*/ 255549 h 2488581"/>
              <a:gd name="connsiteX33" fmla="*/ 2369634 w 3270095"/>
              <a:gd name="connsiteY33" fmla="*/ 286215 h 2488581"/>
              <a:gd name="connsiteX34" fmla="*/ 2316666 w 3270095"/>
              <a:gd name="connsiteY34" fmla="*/ 280639 h 2488581"/>
              <a:gd name="connsiteX35" fmla="*/ 2280424 w 3270095"/>
              <a:gd name="connsiteY35" fmla="*/ 258337 h 2488581"/>
              <a:gd name="connsiteX36" fmla="*/ 2210729 w 3270095"/>
              <a:gd name="connsiteY36" fmla="*/ 258337 h 2488581"/>
              <a:gd name="connsiteX37" fmla="*/ 2138246 w 3270095"/>
              <a:gd name="connsiteY37" fmla="*/ 280639 h 2488581"/>
              <a:gd name="connsiteX38" fmla="*/ 2102005 w 3270095"/>
              <a:gd name="connsiteY38" fmla="*/ 289003 h 2488581"/>
              <a:gd name="connsiteX39" fmla="*/ 2040673 w 3270095"/>
              <a:gd name="connsiteY39" fmla="*/ 283427 h 2488581"/>
              <a:gd name="connsiteX40" fmla="*/ 1979341 w 3270095"/>
              <a:gd name="connsiteY40" fmla="*/ 261125 h 2488581"/>
              <a:gd name="connsiteX41" fmla="*/ 1870617 w 3270095"/>
              <a:gd name="connsiteY41" fmla="*/ 261125 h 2488581"/>
              <a:gd name="connsiteX42" fmla="*/ 1814861 w 3270095"/>
              <a:gd name="connsiteY42" fmla="*/ 230459 h 2488581"/>
              <a:gd name="connsiteX43" fmla="*/ 1778620 w 3270095"/>
              <a:gd name="connsiteY43" fmla="*/ 227671 h 2488581"/>
              <a:gd name="connsiteX44" fmla="*/ 1717288 w 3270095"/>
              <a:gd name="connsiteY44" fmla="*/ 194217 h 2488581"/>
              <a:gd name="connsiteX45" fmla="*/ 1681046 w 3270095"/>
              <a:gd name="connsiteY45" fmla="*/ 160764 h 2488581"/>
              <a:gd name="connsiteX46" fmla="*/ 1625290 w 3270095"/>
              <a:gd name="connsiteY46" fmla="*/ 121734 h 2488581"/>
              <a:gd name="connsiteX47" fmla="*/ 1580685 w 3270095"/>
              <a:gd name="connsiteY47" fmla="*/ 77129 h 2488581"/>
              <a:gd name="connsiteX48" fmla="*/ 1533293 w 3270095"/>
              <a:gd name="connsiteY48" fmla="*/ 35312 h 2488581"/>
              <a:gd name="connsiteX49" fmla="*/ 1405054 w 3270095"/>
              <a:gd name="connsiteY49" fmla="*/ 43676 h 2488581"/>
              <a:gd name="connsiteX50" fmla="*/ 1352085 w 3270095"/>
              <a:gd name="connsiteY50" fmla="*/ 32525 h 2488581"/>
              <a:gd name="connsiteX51" fmla="*/ 1313056 w 3270095"/>
              <a:gd name="connsiteY51" fmla="*/ 7434 h 2488581"/>
              <a:gd name="connsiteX52" fmla="*/ 1257300 w 3270095"/>
              <a:gd name="connsiteY52" fmla="*/ 1859 h 2488581"/>
              <a:gd name="connsiteX53" fmla="*/ 1201544 w 3270095"/>
              <a:gd name="connsiteY53" fmla="*/ 18585 h 2488581"/>
              <a:gd name="connsiteX54" fmla="*/ 1137424 w 3270095"/>
              <a:gd name="connsiteY54" fmla="*/ 46464 h 2488581"/>
              <a:gd name="connsiteX55" fmla="*/ 1078880 w 3270095"/>
              <a:gd name="connsiteY55" fmla="*/ 68766 h 2488581"/>
              <a:gd name="connsiteX56" fmla="*/ 1039851 w 3270095"/>
              <a:gd name="connsiteY56" fmla="*/ 105007 h 2488581"/>
              <a:gd name="connsiteX57" fmla="*/ 1006398 w 3270095"/>
              <a:gd name="connsiteY57" fmla="*/ 135673 h 2488581"/>
              <a:gd name="connsiteX58" fmla="*/ 970156 w 3270095"/>
              <a:gd name="connsiteY58" fmla="*/ 152400 h 2488581"/>
              <a:gd name="connsiteX59" fmla="*/ 933915 w 3270095"/>
              <a:gd name="connsiteY59" fmla="*/ 166339 h 2488581"/>
              <a:gd name="connsiteX60" fmla="*/ 880946 w 3270095"/>
              <a:gd name="connsiteY60" fmla="*/ 205368 h 2488581"/>
              <a:gd name="connsiteX61" fmla="*/ 853068 w 3270095"/>
              <a:gd name="connsiteY61" fmla="*/ 222095 h 2488581"/>
              <a:gd name="connsiteX62" fmla="*/ 833554 w 3270095"/>
              <a:gd name="connsiteY62" fmla="*/ 263912 h 2488581"/>
              <a:gd name="connsiteX63" fmla="*/ 811251 w 3270095"/>
              <a:gd name="connsiteY63" fmla="*/ 302942 h 2488581"/>
              <a:gd name="connsiteX64" fmla="*/ 814039 w 3270095"/>
              <a:gd name="connsiteY64" fmla="*/ 339183 h 2488581"/>
              <a:gd name="connsiteX65" fmla="*/ 822402 w 3270095"/>
              <a:gd name="connsiteY65" fmla="*/ 375425 h 2488581"/>
              <a:gd name="connsiteX66" fmla="*/ 777798 w 3270095"/>
              <a:gd name="connsiteY66" fmla="*/ 392151 h 2488581"/>
              <a:gd name="connsiteX67" fmla="*/ 738768 w 3270095"/>
              <a:gd name="connsiteY67" fmla="*/ 431181 h 2488581"/>
              <a:gd name="connsiteX68" fmla="*/ 710890 w 3270095"/>
              <a:gd name="connsiteY68" fmla="*/ 470210 h 2488581"/>
              <a:gd name="connsiteX69" fmla="*/ 663498 w 3270095"/>
              <a:gd name="connsiteY69" fmla="*/ 520390 h 2488581"/>
              <a:gd name="connsiteX70" fmla="*/ 621680 w 3270095"/>
              <a:gd name="connsiteY70" fmla="*/ 564995 h 2488581"/>
              <a:gd name="connsiteX71" fmla="*/ 599378 w 3270095"/>
              <a:gd name="connsiteY71" fmla="*/ 587298 h 2488581"/>
              <a:gd name="connsiteX72" fmla="*/ 565924 w 3270095"/>
              <a:gd name="connsiteY72" fmla="*/ 643054 h 2488581"/>
              <a:gd name="connsiteX73" fmla="*/ 554773 w 3270095"/>
              <a:gd name="connsiteY73" fmla="*/ 662568 h 2488581"/>
              <a:gd name="connsiteX74" fmla="*/ 554773 w 3270095"/>
              <a:gd name="connsiteY74" fmla="*/ 693234 h 2488581"/>
              <a:gd name="connsiteX75" fmla="*/ 585439 w 3270095"/>
              <a:gd name="connsiteY75" fmla="*/ 813110 h 2488581"/>
              <a:gd name="connsiteX76" fmla="*/ 577076 w 3270095"/>
              <a:gd name="connsiteY76" fmla="*/ 866078 h 2488581"/>
              <a:gd name="connsiteX77" fmla="*/ 602166 w 3270095"/>
              <a:gd name="connsiteY77" fmla="*/ 907895 h 2488581"/>
              <a:gd name="connsiteX78" fmla="*/ 624468 w 3270095"/>
              <a:gd name="connsiteY78" fmla="*/ 999893 h 2488581"/>
              <a:gd name="connsiteX79" fmla="*/ 624468 w 3270095"/>
              <a:gd name="connsiteY79" fmla="*/ 1072376 h 2488581"/>
              <a:gd name="connsiteX80" fmla="*/ 607741 w 3270095"/>
              <a:gd name="connsiteY80" fmla="*/ 1133707 h 2488581"/>
              <a:gd name="connsiteX81" fmla="*/ 602166 w 3270095"/>
              <a:gd name="connsiteY81" fmla="*/ 1189464 h 2488581"/>
              <a:gd name="connsiteX82" fmla="*/ 607741 w 3270095"/>
              <a:gd name="connsiteY82" fmla="*/ 1225705 h 2488581"/>
              <a:gd name="connsiteX83" fmla="*/ 618893 w 3270095"/>
              <a:gd name="connsiteY83" fmla="*/ 1320490 h 2488581"/>
              <a:gd name="connsiteX84" fmla="*/ 616105 w 3270095"/>
              <a:gd name="connsiteY84" fmla="*/ 1387398 h 2488581"/>
              <a:gd name="connsiteX85" fmla="*/ 588227 w 3270095"/>
              <a:gd name="connsiteY85" fmla="*/ 1454305 h 2488581"/>
              <a:gd name="connsiteX86" fmla="*/ 549198 w 3270095"/>
              <a:gd name="connsiteY86" fmla="*/ 1501698 h 2488581"/>
              <a:gd name="connsiteX87" fmla="*/ 515744 w 3270095"/>
              <a:gd name="connsiteY87" fmla="*/ 1535151 h 2488581"/>
              <a:gd name="connsiteX88" fmla="*/ 487866 w 3270095"/>
              <a:gd name="connsiteY88" fmla="*/ 1568605 h 2488581"/>
              <a:gd name="connsiteX89" fmla="*/ 496229 w 3270095"/>
              <a:gd name="connsiteY89" fmla="*/ 1607634 h 2488581"/>
              <a:gd name="connsiteX90" fmla="*/ 457200 w 3270095"/>
              <a:gd name="connsiteY90" fmla="*/ 1674542 h 2488581"/>
              <a:gd name="connsiteX91" fmla="*/ 457200 w 3270095"/>
              <a:gd name="connsiteY91" fmla="*/ 1707995 h 2488581"/>
              <a:gd name="connsiteX92" fmla="*/ 454412 w 3270095"/>
              <a:gd name="connsiteY92" fmla="*/ 1760964 h 2488581"/>
              <a:gd name="connsiteX93" fmla="*/ 432110 w 3270095"/>
              <a:gd name="connsiteY93" fmla="*/ 1827871 h 2488581"/>
              <a:gd name="connsiteX94" fmla="*/ 404232 w 3270095"/>
              <a:gd name="connsiteY94" fmla="*/ 1869688 h 2488581"/>
              <a:gd name="connsiteX95" fmla="*/ 370778 w 3270095"/>
              <a:gd name="connsiteY95" fmla="*/ 1900354 h 2488581"/>
              <a:gd name="connsiteX96" fmla="*/ 317810 w 3270095"/>
              <a:gd name="connsiteY96" fmla="*/ 1942171 h 2488581"/>
              <a:gd name="connsiteX97" fmla="*/ 287144 w 3270095"/>
              <a:gd name="connsiteY97" fmla="*/ 1961685 h 2488581"/>
              <a:gd name="connsiteX98" fmla="*/ 264841 w 3270095"/>
              <a:gd name="connsiteY98" fmla="*/ 2023017 h 2488581"/>
              <a:gd name="connsiteX99" fmla="*/ 239751 w 3270095"/>
              <a:gd name="connsiteY99" fmla="*/ 2070410 h 2488581"/>
              <a:gd name="connsiteX100" fmla="*/ 217449 w 3270095"/>
              <a:gd name="connsiteY100" fmla="*/ 2128954 h 2488581"/>
              <a:gd name="connsiteX101" fmla="*/ 197934 w 3270095"/>
              <a:gd name="connsiteY101" fmla="*/ 2151256 h 2488581"/>
              <a:gd name="connsiteX102" fmla="*/ 153329 w 3270095"/>
              <a:gd name="connsiteY102" fmla="*/ 2195861 h 2488581"/>
              <a:gd name="connsiteX103" fmla="*/ 122663 w 3270095"/>
              <a:gd name="connsiteY103" fmla="*/ 2220951 h 2488581"/>
              <a:gd name="connsiteX104" fmla="*/ 114300 w 3270095"/>
              <a:gd name="connsiteY104" fmla="*/ 2254405 h 2488581"/>
              <a:gd name="connsiteX105" fmla="*/ 111512 w 3270095"/>
              <a:gd name="connsiteY105" fmla="*/ 2312949 h 2488581"/>
              <a:gd name="connsiteX106" fmla="*/ 94785 w 3270095"/>
              <a:gd name="connsiteY106" fmla="*/ 2377068 h 2488581"/>
              <a:gd name="connsiteX107" fmla="*/ 44605 w 3270095"/>
              <a:gd name="connsiteY107" fmla="*/ 2463490 h 2488581"/>
              <a:gd name="connsiteX108" fmla="*/ 0 w 3270095"/>
              <a:gd name="connsiteY108" fmla="*/ 2488581 h 2488581"/>
              <a:gd name="connsiteX0" fmla="*/ 3119554 w 3270095"/>
              <a:gd name="connsiteY0" fmla="*/ 1147646 h 2488581"/>
              <a:gd name="connsiteX1" fmla="*/ 3100039 w 3270095"/>
              <a:gd name="connsiteY1" fmla="*/ 1119768 h 2488581"/>
              <a:gd name="connsiteX2" fmla="*/ 3144644 w 3270095"/>
              <a:gd name="connsiteY2" fmla="*/ 1086315 h 2488581"/>
              <a:gd name="connsiteX3" fmla="*/ 3197612 w 3270095"/>
              <a:gd name="connsiteY3" fmla="*/ 1091890 h 2488581"/>
              <a:gd name="connsiteX4" fmla="*/ 3211551 w 3270095"/>
              <a:gd name="connsiteY4" fmla="*/ 1080739 h 2488581"/>
              <a:gd name="connsiteX5" fmla="*/ 3236641 w 3270095"/>
              <a:gd name="connsiteY5" fmla="*/ 1044498 h 2488581"/>
              <a:gd name="connsiteX6" fmla="*/ 3256156 w 3270095"/>
              <a:gd name="connsiteY6" fmla="*/ 1013832 h 2488581"/>
              <a:gd name="connsiteX7" fmla="*/ 3264520 w 3270095"/>
              <a:gd name="connsiteY7" fmla="*/ 952500 h 2488581"/>
              <a:gd name="connsiteX8" fmla="*/ 3242217 w 3270095"/>
              <a:gd name="connsiteY8" fmla="*/ 896744 h 2488581"/>
              <a:gd name="connsiteX9" fmla="*/ 3228278 w 3270095"/>
              <a:gd name="connsiteY9" fmla="*/ 854927 h 2488581"/>
              <a:gd name="connsiteX10" fmla="*/ 3242217 w 3270095"/>
              <a:gd name="connsiteY10" fmla="*/ 793595 h 2488581"/>
              <a:gd name="connsiteX11" fmla="*/ 3267307 w 3270095"/>
              <a:gd name="connsiteY11" fmla="*/ 748990 h 2488581"/>
              <a:gd name="connsiteX12" fmla="*/ 3258944 w 3270095"/>
              <a:gd name="connsiteY12" fmla="*/ 687659 h 2488581"/>
              <a:gd name="connsiteX13" fmla="*/ 3239429 w 3270095"/>
              <a:gd name="connsiteY13" fmla="*/ 623539 h 2488581"/>
              <a:gd name="connsiteX14" fmla="*/ 3223554 w 3270095"/>
              <a:gd name="connsiteY14" fmla="*/ 574085 h 2488581"/>
              <a:gd name="connsiteX15" fmla="*/ 3223554 w 3270095"/>
              <a:gd name="connsiteY15" fmla="*/ 571145 h 2488581"/>
              <a:gd name="connsiteX16" fmla="*/ 3189249 w 3270095"/>
              <a:gd name="connsiteY16" fmla="*/ 534329 h 2488581"/>
              <a:gd name="connsiteX17" fmla="*/ 3133493 w 3270095"/>
              <a:gd name="connsiteY17" fmla="*/ 500876 h 2488581"/>
              <a:gd name="connsiteX18" fmla="*/ 3077737 w 3270095"/>
              <a:gd name="connsiteY18" fmla="*/ 464634 h 2488581"/>
              <a:gd name="connsiteX19" fmla="*/ 3055434 w 3270095"/>
              <a:gd name="connsiteY19" fmla="*/ 442332 h 2488581"/>
              <a:gd name="connsiteX20" fmla="*/ 3002466 w 3270095"/>
              <a:gd name="connsiteY20" fmla="*/ 464634 h 2488581"/>
              <a:gd name="connsiteX21" fmla="*/ 2974588 w 3270095"/>
              <a:gd name="connsiteY21" fmla="*/ 478573 h 2488581"/>
              <a:gd name="connsiteX22" fmla="*/ 2938346 w 3270095"/>
              <a:gd name="connsiteY22" fmla="*/ 447907 h 2488581"/>
              <a:gd name="connsiteX23" fmla="*/ 2882590 w 3270095"/>
              <a:gd name="connsiteY23" fmla="*/ 442332 h 2488581"/>
              <a:gd name="connsiteX24" fmla="*/ 2832410 w 3270095"/>
              <a:gd name="connsiteY24" fmla="*/ 439544 h 2488581"/>
              <a:gd name="connsiteX25" fmla="*/ 2801744 w 3270095"/>
              <a:gd name="connsiteY25" fmla="*/ 414454 h 2488581"/>
              <a:gd name="connsiteX26" fmla="*/ 2737624 w 3270095"/>
              <a:gd name="connsiteY26" fmla="*/ 372637 h 2488581"/>
              <a:gd name="connsiteX27" fmla="*/ 2687444 w 3270095"/>
              <a:gd name="connsiteY27" fmla="*/ 341971 h 2488581"/>
              <a:gd name="connsiteX28" fmla="*/ 2631688 w 3270095"/>
              <a:gd name="connsiteY28" fmla="*/ 316881 h 2488581"/>
              <a:gd name="connsiteX29" fmla="*/ 2556417 w 3270095"/>
              <a:gd name="connsiteY29" fmla="*/ 277851 h 2488581"/>
              <a:gd name="connsiteX30" fmla="*/ 2520176 w 3270095"/>
              <a:gd name="connsiteY30" fmla="*/ 266700 h 2488581"/>
              <a:gd name="connsiteX31" fmla="*/ 2436541 w 3270095"/>
              <a:gd name="connsiteY31" fmla="*/ 255549 h 2488581"/>
              <a:gd name="connsiteX32" fmla="*/ 2369634 w 3270095"/>
              <a:gd name="connsiteY32" fmla="*/ 286215 h 2488581"/>
              <a:gd name="connsiteX33" fmla="*/ 2316666 w 3270095"/>
              <a:gd name="connsiteY33" fmla="*/ 280639 h 2488581"/>
              <a:gd name="connsiteX34" fmla="*/ 2280424 w 3270095"/>
              <a:gd name="connsiteY34" fmla="*/ 258337 h 2488581"/>
              <a:gd name="connsiteX35" fmla="*/ 2210729 w 3270095"/>
              <a:gd name="connsiteY35" fmla="*/ 258337 h 2488581"/>
              <a:gd name="connsiteX36" fmla="*/ 2138246 w 3270095"/>
              <a:gd name="connsiteY36" fmla="*/ 280639 h 2488581"/>
              <a:gd name="connsiteX37" fmla="*/ 2102005 w 3270095"/>
              <a:gd name="connsiteY37" fmla="*/ 289003 h 2488581"/>
              <a:gd name="connsiteX38" fmla="*/ 2040673 w 3270095"/>
              <a:gd name="connsiteY38" fmla="*/ 283427 h 2488581"/>
              <a:gd name="connsiteX39" fmla="*/ 1979341 w 3270095"/>
              <a:gd name="connsiteY39" fmla="*/ 261125 h 2488581"/>
              <a:gd name="connsiteX40" fmla="*/ 1870617 w 3270095"/>
              <a:gd name="connsiteY40" fmla="*/ 261125 h 2488581"/>
              <a:gd name="connsiteX41" fmla="*/ 1814861 w 3270095"/>
              <a:gd name="connsiteY41" fmla="*/ 230459 h 2488581"/>
              <a:gd name="connsiteX42" fmla="*/ 1778620 w 3270095"/>
              <a:gd name="connsiteY42" fmla="*/ 227671 h 2488581"/>
              <a:gd name="connsiteX43" fmla="*/ 1717288 w 3270095"/>
              <a:gd name="connsiteY43" fmla="*/ 194217 h 2488581"/>
              <a:gd name="connsiteX44" fmla="*/ 1681046 w 3270095"/>
              <a:gd name="connsiteY44" fmla="*/ 160764 h 2488581"/>
              <a:gd name="connsiteX45" fmla="*/ 1625290 w 3270095"/>
              <a:gd name="connsiteY45" fmla="*/ 121734 h 2488581"/>
              <a:gd name="connsiteX46" fmla="*/ 1580685 w 3270095"/>
              <a:gd name="connsiteY46" fmla="*/ 77129 h 2488581"/>
              <a:gd name="connsiteX47" fmla="*/ 1533293 w 3270095"/>
              <a:gd name="connsiteY47" fmla="*/ 35312 h 2488581"/>
              <a:gd name="connsiteX48" fmla="*/ 1405054 w 3270095"/>
              <a:gd name="connsiteY48" fmla="*/ 43676 h 2488581"/>
              <a:gd name="connsiteX49" fmla="*/ 1352085 w 3270095"/>
              <a:gd name="connsiteY49" fmla="*/ 32525 h 2488581"/>
              <a:gd name="connsiteX50" fmla="*/ 1313056 w 3270095"/>
              <a:gd name="connsiteY50" fmla="*/ 7434 h 2488581"/>
              <a:gd name="connsiteX51" fmla="*/ 1257300 w 3270095"/>
              <a:gd name="connsiteY51" fmla="*/ 1859 h 2488581"/>
              <a:gd name="connsiteX52" fmla="*/ 1201544 w 3270095"/>
              <a:gd name="connsiteY52" fmla="*/ 18585 h 2488581"/>
              <a:gd name="connsiteX53" fmla="*/ 1137424 w 3270095"/>
              <a:gd name="connsiteY53" fmla="*/ 46464 h 2488581"/>
              <a:gd name="connsiteX54" fmla="*/ 1078880 w 3270095"/>
              <a:gd name="connsiteY54" fmla="*/ 68766 h 2488581"/>
              <a:gd name="connsiteX55" fmla="*/ 1039851 w 3270095"/>
              <a:gd name="connsiteY55" fmla="*/ 105007 h 2488581"/>
              <a:gd name="connsiteX56" fmla="*/ 1006398 w 3270095"/>
              <a:gd name="connsiteY56" fmla="*/ 135673 h 2488581"/>
              <a:gd name="connsiteX57" fmla="*/ 970156 w 3270095"/>
              <a:gd name="connsiteY57" fmla="*/ 152400 h 2488581"/>
              <a:gd name="connsiteX58" fmla="*/ 933915 w 3270095"/>
              <a:gd name="connsiteY58" fmla="*/ 166339 h 2488581"/>
              <a:gd name="connsiteX59" fmla="*/ 880946 w 3270095"/>
              <a:gd name="connsiteY59" fmla="*/ 205368 h 2488581"/>
              <a:gd name="connsiteX60" fmla="*/ 853068 w 3270095"/>
              <a:gd name="connsiteY60" fmla="*/ 222095 h 2488581"/>
              <a:gd name="connsiteX61" fmla="*/ 833554 w 3270095"/>
              <a:gd name="connsiteY61" fmla="*/ 263912 h 2488581"/>
              <a:gd name="connsiteX62" fmla="*/ 811251 w 3270095"/>
              <a:gd name="connsiteY62" fmla="*/ 302942 h 2488581"/>
              <a:gd name="connsiteX63" fmla="*/ 814039 w 3270095"/>
              <a:gd name="connsiteY63" fmla="*/ 339183 h 2488581"/>
              <a:gd name="connsiteX64" fmla="*/ 822402 w 3270095"/>
              <a:gd name="connsiteY64" fmla="*/ 375425 h 2488581"/>
              <a:gd name="connsiteX65" fmla="*/ 777798 w 3270095"/>
              <a:gd name="connsiteY65" fmla="*/ 392151 h 2488581"/>
              <a:gd name="connsiteX66" fmla="*/ 738768 w 3270095"/>
              <a:gd name="connsiteY66" fmla="*/ 431181 h 2488581"/>
              <a:gd name="connsiteX67" fmla="*/ 710890 w 3270095"/>
              <a:gd name="connsiteY67" fmla="*/ 470210 h 2488581"/>
              <a:gd name="connsiteX68" fmla="*/ 663498 w 3270095"/>
              <a:gd name="connsiteY68" fmla="*/ 520390 h 2488581"/>
              <a:gd name="connsiteX69" fmla="*/ 621680 w 3270095"/>
              <a:gd name="connsiteY69" fmla="*/ 564995 h 2488581"/>
              <a:gd name="connsiteX70" fmla="*/ 599378 w 3270095"/>
              <a:gd name="connsiteY70" fmla="*/ 587298 h 2488581"/>
              <a:gd name="connsiteX71" fmla="*/ 565924 w 3270095"/>
              <a:gd name="connsiteY71" fmla="*/ 643054 h 2488581"/>
              <a:gd name="connsiteX72" fmla="*/ 554773 w 3270095"/>
              <a:gd name="connsiteY72" fmla="*/ 662568 h 2488581"/>
              <a:gd name="connsiteX73" fmla="*/ 554773 w 3270095"/>
              <a:gd name="connsiteY73" fmla="*/ 693234 h 2488581"/>
              <a:gd name="connsiteX74" fmla="*/ 585439 w 3270095"/>
              <a:gd name="connsiteY74" fmla="*/ 813110 h 2488581"/>
              <a:gd name="connsiteX75" fmla="*/ 577076 w 3270095"/>
              <a:gd name="connsiteY75" fmla="*/ 866078 h 2488581"/>
              <a:gd name="connsiteX76" fmla="*/ 602166 w 3270095"/>
              <a:gd name="connsiteY76" fmla="*/ 907895 h 2488581"/>
              <a:gd name="connsiteX77" fmla="*/ 624468 w 3270095"/>
              <a:gd name="connsiteY77" fmla="*/ 999893 h 2488581"/>
              <a:gd name="connsiteX78" fmla="*/ 624468 w 3270095"/>
              <a:gd name="connsiteY78" fmla="*/ 1072376 h 2488581"/>
              <a:gd name="connsiteX79" fmla="*/ 607741 w 3270095"/>
              <a:gd name="connsiteY79" fmla="*/ 1133707 h 2488581"/>
              <a:gd name="connsiteX80" fmla="*/ 602166 w 3270095"/>
              <a:gd name="connsiteY80" fmla="*/ 1189464 h 2488581"/>
              <a:gd name="connsiteX81" fmla="*/ 607741 w 3270095"/>
              <a:gd name="connsiteY81" fmla="*/ 1225705 h 2488581"/>
              <a:gd name="connsiteX82" fmla="*/ 618893 w 3270095"/>
              <a:gd name="connsiteY82" fmla="*/ 1320490 h 2488581"/>
              <a:gd name="connsiteX83" fmla="*/ 616105 w 3270095"/>
              <a:gd name="connsiteY83" fmla="*/ 1387398 h 2488581"/>
              <a:gd name="connsiteX84" fmla="*/ 588227 w 3270095"/>
              <a:gd name="connsiteY84" fmla="*/ 1454305 h 2488581"/>
              <a:gd name="connsiteX85" fmla="*/ 549198 w 3270095"/>
              <a:gd name="connsiteY85" fmla="*/ 1501698 h 2488581"/>
              <a:gd name="connsiteX86" fmla="*/ 515744 w 3270095"/>
              <a:gd name="connsiteY86" fmla="*/ 1535151 h 2488581"/>
              <a:gd name="connsiteX87" fmla="*/ 487866 w 3270095"/>
              <a:gd name="connsiteY87" fmla="*/ 1568605 h 2488581"/>
              <a:gd name="connsiteX88" fmla="*/ 496229 w 3270095"/>
              <a:gd name="connsiteY88" fmla="*/ 1607634 h 2488581"/>
              <a:gd name="connsiteX89" fmla="*/ 457200 w 3270095"/>
              <a:gd name="connsiteY89" fmla="*/ 1674542 h 2488581"/>
              <a:gd name="connsiteX90" fmla="*/ 457200 w 3270095"/>
              <a:gd name="connsiteY90" fmla="*/ 1707995 h 2488581"/>
              <a:gd name="connsiteX91" fmla="*/ 454412 w 3270095"/>
              <a:gd name="connsiteY91" fmla="*/ 1760964 h 2488581"/>
              <a:gd name="connsiteX92" fmla="*/ 432110 w 3270095"/>
              <a:gd name="connsiteY92" fmla="*/ 1827871 h 2488581"/>
              <a:gd name="connsiteX93" fmla="*/ 404232 w 3270095"/>
              <a:gd name="connsiteY93" fmla="*/ 1869688 h 2488581"/>
              <a:gd name="connsiteX94" fmla="*/ 370778 w 3270095"/>
              <a:gd name="connsiteY94" fmla="*/ 1900354 h 2488581"/>
              <a:gd name="connsiteX95" fmla="*/ 317810 w 3270095"/>
              <a:gd name="connsiteY95" fmla="*/ 1942171 h 2488581"/>
              <a:gd name="connsiteX96" fmla="*/ 287144 w 3270095"/>
              <a:gd name="connsiteY96" fmla="*/ 1961685 h 2488581"/>
              <a:gd name="connsiteX97" fmla="*/ 264841 w 3270095"/>
              <a:gd name="connsiteY97" fmla="*/ 2023017 h 2488581"/>
              <a:gd name="connsiteX98" fmla="*/ 239751 w 3270095"/>
              <a:gd name="connsiteY98" fmla="*/ 2070410 h 2488581"/>
              <a:gd name="connsiteX99" fmla="*/ 217449 w 3270095"/>
              <a:gd name="connsiteY99" fmla="*/ 2128954 h 2488581"/>
              <a:gd name="connsiteX100" fmla="*/ 197934 w 3270095"/>
              <a:gd name="connsiteY100" fmla="*/ 2151256 h 2488581"/>
              <a:gd name="connsiteX101" fmla="*/ 153329 w 3270095"/>
              <a:gd name="connsiteY101" fmla="*/ 2195861 h 2488581"/>
              <a:gd name="connsiteX102" fmla="*/ 122663 w 3270095"/>
              <a:gd name="connsiteY102" fmla="*/ 2220951 h 2488581"/>
              <a:gd name="connsiteX103" fmla="*/ 114300 w 3270095"/>
              <a:gd name="connsiteY103" fmla="*/ 2254405 h 2488581"/>
              <a:gd name="connsiteX104" fmla="*/ 111512 w 3270095"/>
              <a:gd name="connsiteY104" fmla="*/ 2312949 h 2488581"/>
              <a:gd name="connsiteX105" fmla="*/ 94785 w 3270095"/>
              <a:gd name="connsiteY105" fmla="*/ 2377068 h 2488581"/>
              <a:gd name="connsiteX106" fmla="*/ 44605 w 3270095"/>
              <a:gd name="connsiteY106" fmla="*/ 2463490 h 2488581"/>
              <a:gd name="connsiteX107" fmla="*/ 0 w 3270095"/>
              <a:gd name="connsiteY107" fmla="*/ 2488581 h 2488581"/>
              <a:gd name="connsiteX0" fmla="*/ 3100039 w 3270095"/>
              <a:gd name="connsiteY0" fmla="*/ 1119768 h 2488581"/>
              <a:gd name="connsiteX1" fmla="*/ 3144644 w 3270095"/>
              <a:gd name="connsiteY1" fmla="*/ 1086315 h 2488581"/>
              <a:gd name="connsiteX2" fmla="*/ 3197612 w 3270095"/>
              <a:gd name="connsiteY2" fmla="*/ 1091890 h 2488581"/>
              <a:gd name="connsiteX3" fmla="*/ 3211551 w 3270095"/>
              <a:gd name="connsiteY3" fmla="*/ 1080739 h 2488581"/>
              <a:gd name="connsiteX4" fmla="*/ 3236641 w 3270095"/>
              <a:gd name="connsiteY4" fmla="*/ 1044498 h 2488581"/>
              <a:gd name="connsiteX5" fmla="*/ 3256156 w 3270095"/>
              <a:gd name="connsiteY5" fmla="*/ 1013832 h 2488581"/>
              <a:gd name="connsiteX6" fmla="*/ 3264520 w 3270095"/>
              <a:gd name="connsiteY6" fmla="*/ 952500 h 2488581"/>
              <a:gd name="connsiteX7" fmla="*/ 3242217 w 3270095"/>
              <a:gd name="connsiteY7" fmla="*/ 896744 h 2488581"/>
              <a:gd name="connsiteX8" fmla="*/ 3228278 w 3270095"/>
              <a:gd name="connsiteY8" fmla="*/ 854927 h 2488581"/>
              <a:gd name="connsiteX9" fmla="*/ 3242217 w 3270095"/>
              <a:gd name="connsiteY9" fmla="*/ 793595 h 2488581"/>
              <a:gd name="connsiteX10" fmla="*/ 3267307 w 3270095"/>
              <a:gd name="connsiteY10" fmla="*/ 748990 h 2488581"/>
              <a:gd name="connsiteX11" fmla="*/ 3258944 w 3270095"/>
              <a:gd name="connsiteY11" fmla="*/ 687659 h 2488581"/>
              <a:gd name="connsiteX12" fmla="*/ 3239429 w 3270095"/>
              <a:gd name="connsiteY12" fmla="*/ 623539 h 2488581"/>
              <a:gd name="connsiteX13" fmla="*/ 3223554 w 3270095"/>
              <a:gd name="connsiteY13" fmla="*/ 574085 h 2488581"/>
              <a:gd name="connsiteX14" fmla="*/ 3223554 w 3270095"/>
              <a:gd name="connsiteY14" fmla="*/ 571145 h 2488581"/>
              <a:gd name="connsiteX15" fmla="*/ 3189249 w 3270095"/>
              <a:gd name="connsiteY15" fmla="*/ 534329 h 2488581"/>
              <a:gd name="connsiteX16" fmla="*/ 3133493 w 3270095"/>
              <a:gd name="connsiteY16" fmla="*/ 500876 h 2488581"/>
              <a:gd name="connsiteX17" fmla="*/ 3077737 w 3270095"/>
              <a:gd name="connsiteY17" fmla="*/ 464634 h 2488581"/>
              <a:gd name="connsiteX18" fmla="*/ 3055434 w 3270095"/>
              <a:gd name="connsiteY18" fmla="*/ 442332 h 2488581"/>
              <a:gd name="connsiteX19" fmla="*/ 3002466 w 3270095"/>
              <a:gd name="connsiteY19" fmla="*/ 464634 h 2488581"/>
              <a:gd name="connsiteX20" fmla="*/ 2974588 w 3270095"/>
              <a:gd name="connsiteY20" fmla="*/ 478573 h 2488581"/>
              <a:gd name="connsiteX21" fmla="*/ 2938346 w 3270095"/>
              <a:gd name="connsiteY21" fmla="*/ 447907 h 2488581"/>
              <a:gd name="connsiteX22" fmla="*/ 2882590 w 3270095"/>
              <a:gd name="connsiteY22" fmla="*/ 442332 h 2488581"/>
              <a:gd name="connsiteX23" fmla="*/ 2832410 w 3270095"/>
              <a:gd name="connsiteY23" fmla="*/ 439544 h 2488581"/>
              <a:gd name="connsiteX24" fmla="*/ 2801744 w 3270095"/>
              <a:gd name="connsiteY24" fmla="*/ 414454 h 2488581"/>
              <a:gd name="connsiteX25" fmla="*/ 2737624 w 3270095"/>
              <a:gd name="connsiteY25" fmla="*/ 372637 h 2488581"/>
              <a:gd name="connsiteX26" fmla="*/ 2687444 w 3270095"/>
              <a:gd name="connsiteY26" fmla="*/ 341971 h 2488581"/>
              <a:gd name="connsiteX27" fmla="*/ 2631688 w 3270095"/>
              <a:gd name="connsiteY27" fmla="*/ 316881 h 2488581"/>
              <a:gd name="connsiteX28" fmla="*/ 2556417 w 3270095"/>
              <a:gd name="connsiteY28" fmla="*/ 277851 h 2488581"/>
              <a:gd name="connsiteX29" fmla="*/ 2520176 w 3270095"/>
              <a:gd name="connsiteY29" fmla="*/ 266700 h 2488581"/>
              <a:gd name="connsiteX30" fmla="*/ 2436541 w 3270095"/>
              <a:gd name="connsiteY30" fmla="*/ 255549 h 2488581"/>
              <a:gd name="connsiteX31" fmla="*/ 2369634 w 3270095"/>
              <a:gd name="connsiteY31" fmla="*/ 286215 h 2488581"/>
              <a:gd name="connsiteX32" fmla="*/ 2316666 w 3270095"/>
              <a:gd name="connsiteY32" fmla="*/ 280639 h 2488581"/>
              <a:gd name="connsiteX33" fmla="*/ 2280424 w 3270095"/>
              <a:gd name="connsiteY33" fmla="*/ 258337 h 2488581"/>
              <a:gd name="connsiteX34" fmla="*/ 2210729 w 3270095"/>
              <a:gd name="connsiteY34" fmla="*/ 258337 h 2488581"/>
              <a:gd name="connsiteX35" fmla="*/ 2138246 w 3270095"/>
              <a:gd name="connsiteY35" fmla="*/ 280639 h 2488581"/>
              <a:gd name="connsiteX36" fmla="*/ 2102005 w 3270095"/>
              <a:gd name="connsiteY36" fmla="*/ 289003 h 2488581"/>
              <a:gd name="connsiteX37" fmla="*/ 2040673 w 3270095"/>
              <a:gd name="connsiteY37" fmla="*/ 283427 h 2488581"/>
              <a:gd name="connsiteX38" fmla="*/ 1979341 w 3270095"/>
              <a:gd name="connsiteY38" fmla="*/ 261125 h 2488581"/>
              <a:gd name="connsiteX39" fmla="*/ 1870617 w 3270095"/>
              <a:gd name="connsiteY39" fmla="*/ 261125 h 2488581"/>
              <a:gd name="connsiteX40" fmla="*/ 1814861 w 3270095"/>
              <a:gd name="connsiteY40" fmla="*/ 230459 h 2488581"/>
              <a:gd name="connsiteX41" fmla="*/ 1778620 w 3270095"/>
              <a:gd name="connsiteY41" fmla="*/ 227671 h 2488581"/>
              <a:gd name="connsiteX42" fmla="*/ 1717288 w 3270095"/>
              <a:gd name="connsiteY42" fmla="*/ 194217 h 2488581"/>
              <a:gd name="connsiteX43" fmla="*/ 1681046 w 3270095"/>
              <a:gd name="connsiteY43" fmla="*/ 160764 h 2488581"/>
              <a:gd name="connsiteX44" fmla="*/ 1625290 w 3270095"/>
              <a:gd name="connsiteY44" fmla="*/ 121734 h 2488581"/>
              <a:gd name="connsiteX45" fmla="*/ 1580685 w 3270095"/>
              <a:gd name="connsiteY45" fmla="*/ 77129 h 2488581"/>
              <a:gd name="connsiteX46" fmla="*/ 1533293 w 3270095"/>
              <a:gd name="connsiteY46" fmla="*/ 35312 h 2488581"/>
              <a:gd name="connsiteX47" fmla="*/ 1405054 w 3270095"/>
              <a:gd name="connsiteY47" fmla="*/ 43676 h 2488581"/>
              <a:gd name="connsiteX48" fmla="*/ 1352085 w 3270095"/>
              <a:gd name="connsiteY48" fmla="*/ 32525 h 2488581"/>
              <a:gd name="connsiteX49" fmla="*/ 1313056 w 3270095"/>
              <a:gd name="connsiteY49" fmla="*/ 7434 h 2488581"/>
              <a:gd name="connsiteX50" fmla="*/ 1257300 w 3270095"/>
              <a:gd name="connsiteY50" fmla="*/ 1859 h 2488581"/>
              <a:gd name="connsiteX51" fmla="*/ 1201544 w 3270095"/>
              <a:gd name="connsiteY51" fmla="*/ 18585 h 2488581"/>
              <a:gd name="connsiteX52" fmla="*/ 1137424 w 3270095"/>
              <a:gd name="connsiteY52" fmla="*/ 46464 h 2488581"/>
              <a:gd name="connsiteX53" fmla="*/ 1078880 w 3270095"/>
              <a:gd name="connsiteY53" fmla="*/ 68766 h 2488581"/>
              <a:gd name="connsiteX54" fmla="*/ 1039851 w 3270095"/>
              <a:gd name="connsiteY54" fmla="*/ 105007 h 2488581"/>
              <a:gd name="connsiteX55" fmla="*/ 1006398 w 3270095"/>
              <a:gd name="connsiteY55" fmla="*/ 135673 h 2488581"/>
              <a:gd name="connsiteX56" fmla="*/ 970156 w 3270095"/>
              <a:gd name="connsiteY56" fmla="*/ 152400 h 2488581"/>
              <a:gd name="connsiteX57" fmla="*/ 933915 w 3270095"/>
              <a:gd name="connsiteY57" fmla="*/ 166339 h 2488581"/>
              <a:gd name="connsiteX58" fmla="*/ 880946 w 3270095"/>
              <a:gd name="connsiteY58" fmla="*/ 205368 h 2488581"/>
              <a:gd name="connsiteX59" fmla="*/ 853068 w 3270095"/>
              <a:gd name="connsiteY59" fmla="*/ 222095 h 2488581"/>
              <a:gd name="connsiteX60" fmla="*/ 833554 w 3270095"/>
              <a:gd name="connsiteY60" fmla="*/ 263912 h 2488581"/>
              <a:gd name="connsiteX61" fmla="*/ 811251 w 3270095"/>
              <a:gd name="connsiteY61" fmla="*/ 302942 h 2488581"/>
              <a:gd name="connsiteX62" fmla="*/ 814039 w 3270095"/>
              <a:gd name="connsiteY62" fmla="*/ 339183 h 2488581"/>
              <a:gd name="connsiteX63" fmla="*/ 822402 w 3270095"/>
              <a:gd name="connsiteY63" fmla="*/ 375425 h 2488581"/>
              <a:gd name="connsiteX64" fmla="*/ 777798 w 3270095"/>
              <a:gd name="connsiteY64" fmla="*/ 392151 h 2488581"/>
              <a:gd name="connsiteX65" fmla="*/ 738768 w 3270095"/>
              <a:gd name="connsiteY65" fmla="*/ 431181 h 2488581"/>
              <a:gd name="connsiteX66" fmla="*/ 710890 w 3270095"/>
              <a:gd name="connsiteY66" fmla="*/ 470210 h 2488581"/>
              <a:gd name="connsiteX67" fmla="*/ 663498 w 3270095"/>
              <a:gd name="connsiteY67" fmla="*/ 520390 h 2488581"/>
              <a:gd name="connsiteX68" fmla="*/ 621680 w 3270095"/>
              <a:gd name="connsiteY68" fmla="*/ 564995 h 2488581"/>
              <a:gd name="connsiteX69" fmla="*/ 599378 w 3270095"/>
              <a:gd name="connsiteY69" fmla="*/ 587298 h 2488581"/>
              <a:gd name="connsiteX70" fmla="*/ 565924 w 3270095"/>
              <a:gd name="connsiteY70" fmla="*/ 643054 h 2488581"/>
              <a:gd name="connsiteX71" fmla="*/ 554773 w 3270095"/>
              <a:gd name="connsiteY71" fmla="*/ 662568 h 2488581"/>
              <a:gd name="connsiteX72" fmla="*/ 554773 w 3270095"/>
              <a:gd name="connsiteY72" fmla="*/ 693234 h 2488581"/>
              <a:gd name="connsiteX73" fmla="*/ 585439 w 3270095"/>
              <a:gd name="connsiteY73" fmla="*/ 813110 h 2488581"/>
              <a:gd name="connsiteX74" fmla="*/ 577076 w 3270095"/>
              <a:gd name="connsiteY74" fmla="*/ 866078 h 2488581"/>
              <a:gd name="connsiteX75" fmla="*/ 602166 w 3270095"/>
              <a:gd name="connsiteY75" fmla="*/ 907895 h 2488581"/>
              <a:gd name="connsiteX76" fmla="*/ 624468 w 3270095"/>
              <a:gd name="connsiteY76" fmla="*/ 999893 h 2488581"/>
              <a:gd name="connsiteX77" fmla="*/ 624468 w 3270095"/>
              <a:gd name="connsiteY77" fmla="*/ 1072376 h 2488581"/>
              <a:gd name="connsiteX78" fmla="*/ 607741 w 3270095"/>
              <a:gd name="connsiteY78" fmla="*/ 1133707 h 2488581"/>
              <a:gd name="connsiteX79" fmla="*/ 602166 w 3270095"/>
              <a:gd name="connsiteY79" fmla="*/ 1189464 h 2488581"/>
              <a:gd name="connsiteX80" fmla="*/ 607741 w 3270095"/>
              <a:gd name="connsiteY80" fmla="*/ 1225705 h 2488581"/>
              <a:gd name="connsiteX81" fmla="*/ 618893 w 3270095"/>
              <a:gd name="connsiteY81" fmla="*/ 1320490 h 2488581"/>
              <a:gd name="connsiteX82" fmla="*/ 616105 w 3270095"/>
              <a:gd name="connsiteY82" fmla="*/ 1387398 h 2488581"/>
              <a:gd name="connsiteX83" fmla="*/ 588227 w 3270095"/>
              <a:gd name="connsiteY83" fmla="*/ 1454305 h 2488581"/>
              <a:gd name="connsiteX84" fmla="*/ 549198 w 3270095"/>
              <a:gd name="connsiteY84" fmla="*/ 1501698 h 2488581"/>
              <a:gd name="connsiteX85" fmla="*/ 515744 w 3270095"/>
              <a:gd name="connsiteY85" fmla="*/ 1535151 h 2488581"/>
              <a:gd name="connsiteX86" fmla="*/ 487866 w 3270095"/>
              <a:gd name="connsiteY86" fmla="*/ 1568605 h 2488581"/>
              <a:gd name="connsiteX87" fmla="*/ 496229 w 3270095"/>
              <a:gd name="connsiteY87" fmla="*/ 1607634 h 2488581"/>
              <a:gd name="connsiteX88" fmla="*/ 457200 w 3270095"/>
              <a:gd name="connsiteY88" fmla="*/ 1674542 h 2488581"/>
              <a:gd name="connsiteX89" fmla="*/ 457200 w 3270095"/>
              <a:gd name="connsiteY89" fmla="*/ 1707995 h 2488581"/>
              <a:gd name="connsiteX90" fmla="*/ 454412 w 3270095"/>
              <a:gd name="connsiteY90" fmla="*/ 1760964 h 2488581"/>
              <a:gd name="connsiteX91" fmla="*/ 432110 w 3270095"/>
              <a:gd name="connsiteY91" fmla="*/ 1827871 h 2488581"/>
              <a:gd name="connsiteX92" fmla="*/ 404232 w 3270095"/>
              <a:gd name="connsiteY92" fmla="*/ 1869688 h 2488581"/>
              <a:gd name="connsiteX93" fmla="*/ 370778 w 3270095"/>
              <a:gd name="connsiteY93" fmla="*/ 1900354 h 2488581"/>
              <a:gd name="connsiteX94" fmla="*/ 317810 w 3270095"/>
              <a:gd name="connsiteY94" fmla="*/ 1942171 h 2488581"/>
              <a:gd name="connsiteX95" fmla="*/ 287144 w 3270095"/>
              <a:gd name="connsiteY95" fmla="*/ 1961685 h 2488581"/>
              <a:gd name="connsiteX96" fmla="*/ 264841 w 3270095"/>
              <a:gd name="connsiteY96" fmla="*/ 2023017 h 2488581"/>
              <a:gd name="connsiteX97" fmla="*/ 239751 w 3270095"/>
              <a:gd name="connsiteY97" fmla="*/ 2070410 h 2488581"/>
              <a:gd name="connsiteX98" fmla="*/ 217449 w 3270095"/>
              <a:gd name="connsiteY98" fmla="*/ 2128954 h 2488581"/>
              <a:gd name="connsiteX99" fmla="*/ 197934 w 3270095"/>
              <a:gd name="connsiteY99" fmla="*/ 2151256 h 2488581"/>
              <a:gd name="connsiteX100" fmla="*/ 153329 w 3270095"/>
              <a:gd name="connsiteY100" fmla="*/ 2195861 h 2488581"/>
              <a:gd name="connsiteX101" fmla="*/ 122663 w 3270095"/>
              <a:gd name="connsiteY101" fmla="*/ 2220951 h 2488581"/>
              <a:gd name="connsiteX102" fmla="*/ 114300 w 3270095"/>
              <a:gd name="connsiteY102" fmla="*/ 2254405 h 2488581"/>
              <a:gd name="connsiteX103" fmla="*/ 111512 w 3270095"/>
              <a:gd name="connsiteY103" fmla="*/ 2312949 h 2488581"/>
              <a:gd name="connsiteX104" fmla="*/ 94785 w 3270095"/>
              <a:gd name="connsiteY104" fmla="*/ 2377068 h 2488581"/>
              <a:gd name="connsiteX105" fmla="*/ 44605 w 3270095"/>
              <a:gd name="connsiteY105" fmla="*/ 2463490 h 2488581"/>
              <a:gd name="connsiteX106" fmla="*/ 0 w 3270095"/>
              <a:gd name="connsiteY106" fmla="*/ 2488581 h 2488581"/>
              <a:gd name="connsiteX0" fmla="*/ 3144644 w 3270095"/>
              <a:gd name="connsiteY0" fmla="*/ 1086315 h 2488581"/>
              <a:gd name="connsiteX1" fmla="*/ 3197612 w 3270095"/>
              <a:gd name="connsiteY1" fmla="*/ 1091890 h 2488581"/>
              <a:gd name="connsiteX2" fmla="*/ 3211551 w 3270095"/>
              <a:gd name="connsiteY2" fmla="*/ 1080739 h 2488581"/>
              <a:gd name="connsiteX3" fmla="*/ 3236641 w 3270095"/>
              <a:gd name="connsiteY3" fmla="*/ 1044498 h 2488581"/>
              <a:gd name="connsiteX4" fmla="*/ 3256156 w 3270095"/>
              <a:gd name="connsiteY4" fmla="*/ 1013832 h 2488581"/>
              <a:gd name="connsiteX5" fmla="*/ 3264520 w 3270095"/>
              <a:gd name="connsiteY5" fmla="*/ 952500 h 2488581"/>
              <a:gd name="connsiteX6" fmla="*/ 3242217 w 3270095"/>
              <a:gd name="connsiteY6" fmla="*/ 896744 h 2488581"/>
              <a:gd name="connsiteX7" fmla="*/ 3228278 w 3270095"/>
              <a:gd name="connsiteY7" fmla="*/ 854927 h 2488581"/>
              <a:gd name="connsiteX8" fmla="*/ 3242217 w 3270095"/>
              <a:gd name="connsiteY8" fmla="*/ 793595 h 2488581"/>
              <a:gd name="connsiteX9" fmla="*/ 3267307 w 3270095"/>
              <a:gd name="connsiteY9" fmla="*/ 748990 h 2488581"/>
              <a:gd name="connsiteX10" fmla="*/ 3258944 w 3270095"/>
              <a:gd name="connsiteY10" fmla="*/ 687659 h 2488581"/>
              <a:gd name="connsiteX11" fmla="*/ 3239429 w 3270095"/>
              <a:gd name="connsiteY11" fmla="*/ 623539 h 2488581"/>
              <a:gd name="connsiteX12" fmla="*/ 3223554 w 3270095"/>
              <a:gd name="connsiteY12" fmla="*/ 574085 h 2488581"/>
              <a:gd name="connsiteX13" fmla="*/ 3223554 w 3270095"/>
              <a:gd name="connsiteY13" fmla="*/ 571145 h 2488581"/>
              <a:gd name="connsiteX14" fmla="*/ 3189249 w 3270095"/>
              <a:gd name="connsiteY14" fmla="*/ 534329 h 2488581"/>
              <a:gd name="connsiteX15" fmla="*/ 3133493 w 3270095"/>
              <a:gd name="connsiteY15" fmla="*/ 500876 h 2488581"/>
              <a:gd name="connsiteX16" fmla="*/ 3077737 w 3270095"/>
              <a:gd name="connsiteY16" fmla="*/ 464634 h 2488581"/>
              <a:gd name="connsiteX17" fmla="*/ 3055434 w 3270095"/>
              <a:gd name="connsiteY17" fmla="*/ 442332 h 2488581"/>
              <a:gd name="connsiteX18" fmla="*/ 3002466 w 3270095"/>
              <a:gd name="connsiteY18" fmla="*/ 464634 h 2488581"/>
              <a:gd name="connsiteX19" fmla="*/ 2974588 w 3270095"/>
              <a:gd name="connsiteY19" fmla="*/ 478573 h 2488581"/>
              <a:gd name="connsiteX20" fmla="*/ 2938346 w 3270095"/>
              <a:gd name="connsiteY20" fmla="*/ 447907 h 2488581"/>
              <a:gd name="connsiteX21" fmla="*/ 2882590 w 3270095"/>
              <a:gd name="connsiteY21" fmla="*/ 442332 h 2488581"/>
              <a:gd name="connsiteX22" fmla="*/ 2832410 w 3270095"/>
              <a:gd name="connsiteY22" fmla="*/ 439544 h 2488581"/>
              <a:gd name="connsiteX23" fmla="*/ 2801744 w 3270095"/>
              <a:gd name="connsiteY23" fmla="*/ 414454 h 2488581"/>
              <a:gd name="connsiteX24" fmla="*/ 2737624 w 3270095"/>
              <a:gd name="connsiteY24" fmla="*/ 372637 h 2488581"/>
              <a:gd name="connsiteX25" fmla="*/ 2687444 w 3270095"/>
              <a:gd name="connsiteY25" fmla="*/ 341971 h 2488581"/>
              <a:gd name="connsiteX26" fmla="*/ 2631688 w 3270095"/>
              <a:gd name="connsiteY26" fmla="*/ 316881 h 2488581"/>
              <a:gd name="connsiteX27" fmla="*/ 2556417 w 3270095"/>
              <a:gd name="connsiteY27" fmla="*/ 277851 h 2488581"/>
              <a:gd name="connsiteX28" fmla="*/ 2520176 w 3270095"/>
              <a:gd name="connsiteY28" fmla="*/ 266700 h 2488581"/>
              <a:gd name="connsiteX29" fmla="*/ 2436541 w 3270095"/>
              <a:gd name="connsiteY29" fmla="*/ 255549 h 2488581"/>
              <a:gd name="connsiteX30" fmla="*/ 2369634 w 3270095"/>
              <a:gd name="connsiteY30" fmla="*/ 286215 h 2488581"/>
              <a:gd name="connsiteX31" fmla="*/ 2316666 w 3270095"/>
              <a:gd name="connsiteY31" fmla="*/ 280639 h 2488581"/>
              <a:gd name="connsiteX32" fmla="*/ 2280424 w 3270095"/>
              <a:gd name="connsiteY32" fmla="*/ 258337 h 2488581"/>
              <a:gd name="connsiteX33" fmla="*/ 2210729 w 3270095"/>
              <a:gd name="connsiteY33" fmla="*/ 258337 h 2488581"/>
              <a:gd name="connsiteX34" fmla="*/ 2138246 w 3270095"/>
              <a:gd name="connsiteY34" fmla="*/ 280639 h 2488581"/>
              <a:gd name="connsiteX35" fmla="*/ 2102005 w 3270095"/>
              <a:gd name="connsiteY35" fmla="*/ 289003 h 2488581"/>
              <a:gd name="connsiteX36" fmla="*/ 2040673 w 3270095"/>
              <a:gd name="connsiteY36" fmla="*/ 283427 h 2488581"/>
              <a:gd name="connsiteX37" fmla="*/ 1979341 w 3270095"/>
              <a:gd name="connsiteY37" fmla="*/ 261125 h 2488581"/>
              <a:gd name="connsiteX38" fmla="*/ 1870617 w 3270095"/>
              <a:gd name="connsiteY38" fmla="*/ 261125 h 2488581"/>
              <a:gd name="connsiteX39" fmla="*/ 1814861 w 3270095"/>
              <a:gd name="connsiteY39" fmla="*/ 230459 h 2488581"/>
              <a:gd name="connsiteX40" fmla="*/ 1778620 w 3270095"/>
              <a:gd name="connsiteY40" fmla="*/ 227671 h 2488581"/>
              <a:gd name="connsiteX41" fmla="*/ 1717288 w 3270095"/>
              <a:gd name="connsiteY41" fmla="*/ 194217 h 2488581"/>
              <a:gd name="connsiteX42" fmla="*/ 1681046 w 3270095"/>
              <a:gd name="connsiteY42" fmla="*/ 160764 h 2488581"/>
              <a:gd name="connsiteX43" fmla="*/ 1625290 w 3270095"/>
              <a:gd name="connsiteY43" fmla="*/ 121734 h 2488581"/>
              <a:gd name="connsiteX44" fmla="*/ 1580685 w 3270095"/>
              <a:gd name="connsiteY44" fmla="*/ 77129 h 2488581"/>
              <a:gd name="connsiteX45" fmla="*/ 1533293 w 3270095"/>
              <a:gd name="connsiteY45" fmla="*/ 35312 h 2488581"/>
              <a:gd name="connsiteX46" fmla="*/ 1405054 w 3270095"/>
              <a:gd name="connsiteY46" fmla="*/ 43676 h 2488581"/>
              <a:gd name="connsiteX47" fmla="*/ 1352085 w 3270095"/>
              <a:gd name="connsiteY47" fmla="*/ 32525 h 2488581"/>
              <a:gd name="connsiteX48" fmla="*/ 1313056 w 3270095"/>
              <a:gd name="connsiteY48" fmla="*/ 7434 h 2488581"/>
              <a:gd name="connsiteX49" fmla="*/ 1257300 w 3270095"/>
              <a:gd name="connsiteY49" fmla="*/ 1859 h 2488581"/>
              <a:gd name="connsiteX50" fmla="*/ 1201544 w 3270095"/>
              <a:gd name="connsiteY50" fmla="*/ 18585 h 2488581"/>
              <a:gd name="connsiteX51" fmla="*/ 1137424 w 3270095"/>
              <a:gd name="connsiteY51" fmla="*/ 46464 h 2488581"/>
              <a:gd name="connsiteX52" fmla="*/ 1078880 w 3270095"/>
              <a:gd name="connsiteY52" fmla="*/ 68766 h 2488581"/>
              <a:gd name="connsiteX53" fmla="*/ 1039851 w 3270095"/>
              <a:gd name="connsiteY53" fmla="*/ 105007 h 2488581"/>
              <a:gd name="connsiteX54" fmla="*/ 1006398 w 3270095"/>
              <a:gd name="connsiteY54" fmla="*/ 135673 h 2488581"/>
              <a:gd name="connsiteX55" fmla="*/ 970156 w 3270095"/>
              <a:gd name="connsiteY55" fmla="*/ 152400 h 2488581"/>
              <a:gd name="connsiteX56" fmla="*/ 933915 w 3270095"/>
              <a:gd name="connsiteY56" fmla="*/ 166339 h 2488581"/>
              <a:gd name="connsiteX57" fmla="*/ 880946 w 3270095"/>
              <a:gd name="connsiteY57" fmla="*/ 205368 h 2488581"/>
              <a:gd name="connsiteX58" fmla="*/ 853068 w 3270095"/>
              <a:gd name="connsiteY58" fmla="*/ 222095 h 2488581"/>
              <a:gd name="connsiteX59" fmla="*/ 833554 w 3270095"/>
              <a:gd name="connsiteY59" fmla="*/ 263912 h 2488581"/>
              <a:gd name="connsiteX60" fmla="*/ 811251 w 3270095"/>
              <a:gd name="connsiteY60" fmla="*/ 302942 h 2488581"/>
              <a:gd name="connsiteX61" fmla="*/ 814039 w 3270095"/>
              <a:gd name="connsiteY61" fmla="*/ 339183 h 2488581"/>
              <a:gd name="connsiteX62" fmla="*/ 822402 w 3270095"/>
              <a:gd name="connsiteY62" fmla="*/ 375425 h 2488581"/>
              <a:gd name="connsiteX63" fmla="*/ 777798 w 3270095"/>
              <a:gd name="connsiteY63" fmla="*/ 392151 h 2488581"/>
              <a:gd name="connsiteX64" fmla="*/ 738768 w 3270095"/>
              <a:gd name="connsiteY64" fmla="*/ 431181 h 2488581"/>
              <a:gd name="connsiteX65" fmla="*/ 710890 w 3270095"/>
              <a:gd name="connsiteY65" fmla="*/ 470210 h 2488581"/>
              <a:gd name="connsiteX66" fmla="*/ 663498 w 3270095"/>
              <a:gd name="connsiteY66" fmla="*/ 520390 h 2488581"/>
              <a:gd name="connsiteX67" fmla="*/ 621680 w 3270095"/>
              <a:gd name="connsiteY67" fmla="*/ 564995 h 2488581"/>
              <a:gd name="connsiteX68" fmla="*/ 599378 w 3270095"/>
              <a:gd name="connsiteY68" fmla="*/ 587298 h 2488581"/>
              <a:gd name="connsiteX69" fmla="*/ 565924 w 3270095"/>
              <a:gd name="connsiteY69" fmla="*/ 643054 h 2488581"/>
              <a:gd name="connsiteX70" fmla="*/ 554773 w 3270095"/>
              <a:gd name="connsiteY70" fmla="*/ 662568 h 2488581"/>
              <a:gd name="connsiteX71" fmla="*/ 554773 w 3270095"/>
              <a:gd name="connsiteY71" fmla="*/ 693234 h 2488581"/>
              <a:gd name="connsiteX72" fmla="*/ 585439 w 3270095"/>
              <a:gd name="connsiteY72" fmla="*/ 813110 h 2488581"/>
              <a:gd name="connsiteX73" fmla="*/ 577076 w 3270095"/>
              <a:gd name="connsiteY73" fmla="*/ 866078 h 2488581"/>
              <a:gd name="connsiteX74" fmla="*/ 602166 w 3270095"/>
              <a:gd name="connsiteY74" fmla="*/ 907895 h 2488581"/>
              <a:gd name="connsiteX75" fmla="*/ 624468 w 3270095"/>
              <a:gd name="connsiteY75" fmla="*/ 999893 h 2488581"/>
              <a:gd name="connsiteX76" fmla="*/ 624468 w 3270095"/>
              <a:gd name="connsiteY76" fmla="*/ 1072376 h 2488581"/>
              <a:gd name="connsiteX77" fmla="*/ 607741 w 3270095"/>
              <a:gd name="connsiteY77" fmla="*/ 1133707 h 2488581"/>
              <a:gd name="connsiteX78" fmla="*/ 602166 w 3270095"/>
              <a:gd name="connsiteY78" fmla="*/ 1189464 h 2488581"/>
              <a:gd name="connsiteX79" fmla="*/ 607741 w 3270095"/>
              <a:gd name="connsiteY79" fmla="*/ 1225705 h 2488581"/>
              <a:gd name="connsiteX80" fmla="*/ 618893 w 3270095"/>
              <a:gd name="connsiteY80" fmla="*/ 1320490 h 2488581"/>
              <a:gd name="connsiteX81" fmla="*/ 616105 w 3270095"/>
              <a:gd name="connsiteY81" fmla="*/ 1387398 h 2488581"/>
              <a:gd name="connsiteX82" fmla="*/ 588227 w 3270095"/>
              <a:gd name="connsiteY82" fmla="*/ 1454305 h 2488581"/>
              <a:gd name="connsiteX83" fmla="*/ 549198 w 3270095"/>
              <a:gd name="connsiteY83" fmla="*/ 1501698 h 2488581"/>
              <a:gd name="connsiteX84" fmla="*/ 515744 w 3270095"/>
              <a:gd name="connsiteY84" fmla="*/ 1535151 h 2488581"/>
              <a:gd name="connsiteX85" fmla="*/ 487866 w 3270095"/>
              <a:gd name="connsiteY85" fmla="*/ 1568605 h 2488581"/>
              <a:gd name="connsiteX86" fmla="*/ 496229 w 3270095"/>
              <a:gd name="connsiteY86" fmla="*/ 1607634 h 2488581"/>
              <a:gd name="connsiteX87" fmla="*/ 457200 w 3270095"/>
              <a:gd name="connsiteY87" fmla="*/ 1674542 h 2488581"/>
              <a:gd name="connsiteX88" fmla="*/ 457200 w 3270095"/>
              <a:gd name="connsiteY88" fmla="*/ 1707995 h 2488581"/>
              <a:gd name="connsiteX89" fmla="*/ 454412 w 3270095"/>
              <a:gd name="connsiteY89" fmla="*/ 1760964 h 2488581"/>
              <a:gd name="connsiteX90" fmla="*/ 432110 w 3270095"/>
              <a:gd name="connsiteY90" fmla="*/ 1827871 h 2488581"/>
              <a:gd name="connsiteX91" fmla="*/ 404232 w 3270095"/>
              <a:gd name="connsiteY91" fmla="*/ 1869688 h 2488581"/>
              <a:gd name="connsiteX92" fmla="*/ 370778 w 3270095"/>
              <a:gd name="connsiteY92" fmla="*/ 1900354 h 2488581"/>
              <a:gd name="connsiteX93" fmla="*/ 317810 w 3270095"/>
              <a:gd name="connsiteY93" fmla="*/ 1942171 h 2488581"/>
              <a:gd name="connsiteX94" fmla="*/ 287144 w 3270095"/>
              <a:gd name="connsiteY94" fmla="*/ 1961685 h 2488581"/>
              <a:gd name="connsiteX95" fmla="*/ 264841 w 3270095"/>
              <a:gd name="connsiteY95" fmla="*/ 2023017 h 2488581"/>
              <a:gd name="connsiteX96" fmla="*/ 239751 w 3270095"/>
              <a:gd name="connsiteY96" fmla="*/ 2070410 h 2488581"/>
              <a:gd name="connsiteX97" fmla="*/ 217449 w 3270095"/>
              <a:gd name="connsiteY97" fmla="*/ 2128954 h 2488581"/>
              <a:gd name="connsiteX98" fmla="*/ 197934 w 3270095"/>
              <a:gd name="connsiteY98" fmla="*/ 2151256 h 2488581"/>
              <a:gd name="connsiteX99" fmla="*/ 153329 w 3270095"/>
              <a:gd name="connsiteY99" fmla="*/ 2195861 h 2488581"/>
              <a:gd name="connsiteX100" fmla="*/ 122663 w 3270095"/>
              <a:gd name="connsiteY100" fmla="*/ 2220951 h 2488581"/>
              <a:gd name="connsiteX101" fmla="*/ 114300 w 3270095"/>
              <a:gd name="connsiteY101" fmla="*/ 2254405 h 2488581"/>
              <a:gd name="connsiteX102" fmla="*/ 111512 w 3270095"/>
              <a:gd name="connsiteY102" fmla="*/ 2312949 h 2488581"/>
              <a:gd name="connsiteX103" fmla="*/ 94785 w 3270095"/>
              <a:gd name="connsiteY103" fmla="*/ 2377068 h 2488581"/>
              <a:gd name="connsiteX104" fmla="*/ 44605 w 3270095"/>
              <a:gd name="connsiteY104" fmla="*/ 2463490 h 2488581"/>
              <a:gd name="connsiteX105" fmla="*/ 0 w 3270095"/>
              <a:gd name="connsiteY105" fmla="*/ 2488581 h 2488581"/>
              <a:gd name="connsiteX0" fmla="*/ 3197612 w 3270095"/>
              <a:gd name="connsiteY0" fmla="*/ 1091890 h 2488581"/>
              <a:gd name="connsiteX1" fmla="*/ 3211551 w 3270095"/>
              <a:gd name="connsiteY1" fmla="*/ 1080739 h 2488581"/>
              <a:gd name="connsiteX2" fmla="*/ 3236641 w 3270095"/>
              <a:gd name="connsiteY2" fmla="*/ 1044498 h 2488581"/>
              <a:gd name="connsiteX3" fmla="*/ 3256156 w 3270095"/>
              <a:gd name="connsiteY3" fmla="*/ 1013832 h 2488581"/>
              <a:gd name="connsiteX4" fmla="*/ 3264520 w 3270095"/>
              <a:gd name="connsiteY4" fmla="*/ 952500 h 2488581"/>
              <a:gd name="connsiteX5" fmla="*/ 3242217 w 3270095"/>
              <a:gd name="connsiteY5" fmla="*/ 896744 h 2488581"/>
              <a:gd name="connsiteX6" fmla="*/ 3228278 w 3270095"/>
              <a:gd name="connsiteY6" fmla="*/ 854927 h 2488581"/>
              <a:gd name="connsiteX7" fmla="*/ 3242217 w 3270095"/>
              <a:gd name="connsiteY7" fmla="*/ 793595 h 2488581"/>
              <a:gd name="connsiteX8" fmla="*/ 3267307 w 3270095"/>
              <a:gd name="connsiteY8" fmla="*/ 748990 h 2488581"/>
              <a:gd name="connsiteX9" fmla="*/ 3258944 w 3270095"/>
              <a:gd name="connsiteY9" fmla="*/ 687659 h 2488581"/>
              <a:gd name="connsiteX10" fmla="*/ 3239429 w 3270095"/>
              <a:gd name="connsiteY10" fmla="*/ 623539 h 2488581"/>
              <a:gd name="connsiteX11" fmla="*/ 3223554 w 3270095"/>
              <a:gd name="connsiteY11" fmla="*/ 574085 h 2488581"/>
              <a:gd name="connsiteX12" fmla="*/ 3223554 w 3270095"/>
              <a:gd name="connsiteY12" fmla="*/ 571145 h 2488581"/>
              <a:gd name="connsiteX13" fmla="*/ 3189249 w 3270095"/>
              <a:gd name="connsiteY13" fmla="*/ 534329 h 2488581"/>
              <a:gd name="connsiteX14" fmla="*/ 3133493 w 3270095"/>
              <a:gd name="connsiteY14" fmla="*/ 500876 h 2488581"/>
              <a:gd name="connsiteX15" fmla="*/ 3077737 w 3270095"/>
              <a:gd name="connsiteY15" fmla="*/ 464634 h 2488581"/>
              <a:gd name="connsiteX16" fmla="*/ 3055434 w 3270095"/>
              <a:gd name="connsiteY16" fmla="*/ 442332 h 2488581"/>
              <a:gd name="connsiteX17" fmla="*/ 3002466 w 3270095"/>
              <a:gd name="connsiteY17" fmla="*/ 464634 h 2488581"/>
              <a:gd name="connsiteX18" fmla="*/ 2974588 w 3270095"/>
              <a:gd name="connsiteY18" fmla="*/ 478573 h 2488581"/>
              <a:gd name="connsiteX19" fmla="*/ 2938346 w 3270095"/>
              <a:gd name="connsiteY19" fmla="*/ 447907 h 2488581"/>
              <a:gd name="connsiteX20" fmla="*/ 2882590 w 3270095"/>
              <a:gd name="connsiteY20" fmla="*/ 442332 h 2488581"/>
              <a:gd name="connsiteX21" fmla="*/ 2832410 w 3270095"/>
              <a:gd name="connsiteY21" fmla="*/ 439544 h 2488581"/>
              <a:gd name="connsiteX22" fmla="*/ 2801744 w 3270095"/>
              <a:gd name="connsiteY22" fmla="*/ 414454 h 2488581"/>
              <a:gd name="connsiteX23" fmla="*/ 2737624 w 3270095"/>
              <a:gd name="connsiteY23" fmla="*/ 372637 h 2488581"/>
              <a:gd name="connsiteX24" fmla="*/ 2687444 w 3270095"/>
              <a:gd name="connsiteY24" fmla="*/ 341971 h 2488581"/>
              <a:gd name="connsiteX25" fmla="*/ 2631688 w 3270095"/>
              <a:gd name="connsiteY25" fmla="*/ 316881 h 2488581"/>
              <a:gd name="connsiteX26" fmla="*/ 2556417 w 3270095"/>
              <a:gd name="connsiteY26" fmla="*/ 277851 h 2488581"/>
              <a:gd name="connsiteX27" fmla="*/ 2520176 w 3270095"/>
              <a:gd name="connsiteY27" fmla="*/ 266700 h 2488581"/>
              <a:gd name="connsiteX28" fmla="*/ 2436541 w 3270095"/>
              <a:gd name="connsiteY28" fmla="*/ 255549 h 2488581"/>
              <a:gd name="connsiteX29" fmla="*/ 2369634 w 3270095"/>
              <a:gd name="connsiteY29" fmla="*/ 286215 h 2488581"/>
              <a:gd name="connsiteX30" fmla="*/ 2316666 w 3270095"/>
              <a:gd name="connsiteY30" fmla="*/ 280639 h 2488581"/>
              <a:gd name="connsiteX31" fmla="*/ 2280424 w 3270095"/>
              <a:gd name="connsiteY31" fmla="*/ 258337 h 2488581"/>
              <a:gd name="connsiteX32" fmla="*/ 2210729 w 3270095"/>
              <a:gd name="connsiteY32" fmla="*/ 258337 h 2488581"/>
              <a:gd name="connsiteX33" fmla="*/ 2138246 w 3270095"/>
              <a:gd name="connsiteY33" fmla="*/ 280639 h 2488581"/>
              <a:gd name="connsiteX34" fmla="*/ 2102005 w 3270095"/>
              <a:gd name="connsiteY34" fmla="*/ 289003 h 2488581"/>
              <a:gd name="connsiteX35" fmla="*/ 2040673 w 3270095"/>
              <a:gd name="connsiteY35" fmla="*/ 283427 h 2488581"/>
              <a:gd name="connsiteX36" fmla="*/ 1979341 w 3270095"/>
              <a:gd name="connsiteY36" fmla="*/ 261125 h 2488581"/>
              <a:gd name="connsiteX37" fmla="*/ 1870617 w 3270095"/>
              <a:gd name="connsiteY37" fmla="*/ 261125 h 2488581"/>
              <a:gd name="connsiteX38" fmla="*/ 1814861 w 3270095"/>
              <a:gd name="connsiteY38" fmla="*/ 230459 h 2488581"/>
              <a:gd name="connsiteX39" fmla="*/ 1778620 w 3270095"/>
              <a:gd name="connsiteY39" fmla="*/ 227671 h 2488581"/>
              <a:gd name="connsiteX40" fmla="*/ 1717288 w 3270095"/>
              <a:gd name="connsiteY40" fmla="*/ 194217 h 2488581"/>
              <a:gd name="connsiteX41" fmla="*/ 1681046 w 3270095"/>
              <a:gd name="connsiteY41" fmla="*/ 160764 h 2488581"/>
              <a:gd name="connsiteX42" fmla="*/ 1625290 w 3270095"/>
              <a:gd name="connsiteY42" fmla="*/ 121734 h 2488581"/>
              <a:gd name="connsiteX43" fmla="*/ 1580685 w 3270095"/>
              <a:gd name="connsiteY43" fmla="*/ 77129 h 2488581"/>
              <a:gd name="connsiteX44" fmla="*/ 1533293 w 3270095"/>
              <a:gd name="connsiteY44" fmla="*/ 35312 h 2488581"/>
              <a:gd name="connsiteX45" fmla="*/ 1405054 w 3270095"/>
              <a:gd name="connsiteY45" fmla="*/ 43676 h 2488581"/>
              <a:gd name="connsiteX46" fmla="*/ 1352085 w 3270095"/>
              <a:gd name="connsiteY46" fmla="*/ 32525 h 2488581"/>
              <a:gd name="connsiteX47" fmla="*/ 1313056 w 3270095"/>
              <a:gd name="connsiteY47" fmla="*/ 7434 h 2488581"/>
              <a:gd name="connsiteX48" fmla="*/ 1257300 w 3270095"/>
              <a:gd name="connsiteY48" fmla="*/ 1859 h 2488581"/>
              <a:gd name="connsiteX49" fmla="*/ 1201544 w 3270095"/>
              <a:gd name="connsiteY49" fmla="*/ 18585 h 2488581"/>
              <a:gd name="connsiteX50" fmla="*/ 1137424 w 3270095"/>
              <a:gd name="connsiteY50" fmla="*/ 46464 h 2488581"/>
              <a:gd name="connsiteX51" fmla="*/ 1078880 w 3270095"/>
              <a:gd name="connsiteY51" fmla="*/ 68766 h 2488581"/>
              <a:gd name="connsiteX52" fmla="*/ 1039851 w 3270095"/>
              <a:gd name="connsiteY52" fmla="*/ 105007 h 2488581"/>
              <a:gd name="connsiteX53" fmla="*/ 1006398 w 3270095"/>
              <a:gd name="connsiteY53" fmla="*/ 135673 h 2488581"/>
              <a:gd name="connsiteX54" fmla="*/ 970156 w 3270095"/>
              <a:gd name="connsiteY54" fmla="*/ 152400 h 2488581"/>
              <a:gd name="connsiteX55" fmla="*/ 933915 w 3270095"/>
              <a:gd name="connsiteY55" fmla="*/ 166339 h 2488581"/>
              <a:gd name="connsiteX56" fmla="*/ 880946 w 3270095"/>
              <a:gd name="connsiteY56" fmla="*/ 205368 h 2488581"/>
              <a:gd name="connsiteX57" fmla="*/ 853068 w 3270095"/>
              <a:gd name="connsiteY57" fmla="*/ 222095 h 2488581"/>
              <a:gd name="connsiteX58" fmla="*/ 833554 w 3270095"/>
              <a:gd name="connsiteY58" fmla="*/ 263912 h 2488581"/>
              <a:gd name="connsiteX59" fmla="*/ 811251 w 3270095"/>
              <a:gd name="connsiteY59" fmla="*/ 302942 h 2488581"/>
              <a:gd name="connsiteX60" fmla="*/ 814039 w 3270095"/>
              <a:gd name="connsiteY60" fmla="*/ 339183 h 2488581"/>
              <a:gd name="connsiteX61" fmla="*/ 822402 w 3270095"/>
              <a:gd name="connsiteY61" fmla="*/ 375425 h 2488581"/>
              <a:gd name="connsiteX62" fmla="*/ 777798 w 3270095"/>
              <a:gd name="connsiteY62" fmla="*/ 392151 h 2488581"/>
              <a:gd name="connsiteX63" fmla="*/ 738768 w 3270095"/>
              <a:gd name="connsiteY63" fmla="*/ 431181 h 2488581"/>
              <a:gd name="connsiteX64" fmla="*/ 710890 w 3270095"/>
              <a:gd name="connsiteY64" fmla="*/ 470210 h 2488581"/>
              <a:gd name="connsiteX65" fmla="*/ 663498 w 3270095"/>
              <a:gd name="connsiteY65" fmla="*/ 520390 h 2488581"/>
              <a:gd name="connsiteX66" fmla="*/ 621680 w 3270095"/>
              <a:gd name="connsiteY66" fmla="*/ 564995 h 2488581"/>
              <a:gd name="connsiteX67" fmla="*/ 599378 w 3270095"/>
              <a:gd name="connsiteY67" fmla="*/ 587298 h 2488581"/>
              <a:gd name="connsiteX68" fmla="*/ 565924 w 3270095"/>
              <a:gd name="connsiteY68" fmla="*/ 643054 h 2488581"/>
              <a:gd name="connsiteX69" fmla="*/ 554773 w 3270095"/>
              <a:gd name="connsiteY69" fmla="*/ 662568 h 2488581"/>
              <a:gd name="connsiteX70" fmla="*/ 554773 w 3270095"/>
              <a:gd name="connsiteY70" fmla="*/ 693234 h 2488581"/>
              <a:gd name="connsiteX71" fmla="*/ 585439 w 3270095"/>
              <a:gd name="connsiteY71" fmla="*/ 813110 h 2488581"/>
              <a:gd name="connsiteX72" fmla="*/ 577076 w 3270095"/>
              <a:gd name="connsiteY72" fmla="*/ 866078 h 2488581"/>
              <a:gd name="connsiteX73" fmla="*/ 602166 w 3270095"/>
              <a:gd name="connsiteY73" fmla="*/ 907895 h 2488581"/>
              <a:gd name="connsiteX74" fmla="*/ 624468 w 3270095"/>
              <a:gd name="connsiteY74" fmla="*/ 999893 h 2488581"/>
              <a:gd name="connsiteX75" fmla="*/ 624468 w 3270095"/>
              <a:gd name="connsiteY75" fmla="*/ 1072376 h 2488581"/>
              <a:gd name="connsiteX76" fmla="*/ 607741 w 3270095"/>
              <a:gd name="connsiteY76" fmla="*/ 1133707 h 2488581"/>
              <a:gd name="connsiteX77" fmla="*/ 602166 w 3270095"/>
              <a:gd name="connsiteY77" fmla="*/ 1189464 h 2488581"/>
              <a:gd name="connsiteX78" fmla="*/ 607741 w 3270095"/>
              <a:gd name="connsiteY78" fmla="*/ 1225705 h 2488581"/>
              <a:gd name="connsiteX79" fmla="*/ 618893 w 3270095"/>
              <a:gd name="connsiteY79" fmla="*/ 1320490 h 2488581"/>
              <a:gd name="connsiteX80" fmla="*/ 616105 w 3270095"/>
              <a:gd name="connsiteY80" fmla="*/ 1387398 h 2488581"/>
              <a:gd name="connsiteX81" fmla="*/ 588227 w 3270095"/>
              <a:gd name="connsiteY81" fmla="*/ 1454305 h 2488581"/>
              <a:gd name="connsiteX82" fmla="*/ 549198 w 3270095"/>
              <a:gd name="connsiteY82" fmla="*/ 1501698 h 2488581"/>
              <a:gd name="connsiteX83" fmla="*/ 515744 w 3270095"/>
              <a:gd name="connsiteY83" fmla="*/ 1535151 h 2488581"/>
              <a:gd name="connsiteX84" fmla="*/ 487866 w 3270095"/>
              <a:gd name="connsiteY84" fmla="*/ 1568605 h 2488581"/>
              <a:gd name="connsiteX85" fmla="*/ 496229 w 3270095"/>
              <a:gd name="connsiteY85" fmla="*/ 1607634 h 2488581"/>
              <a:gd name="connsiteX86" fmla="*/ 457200 w 3270095"/>
              <a:gd name="connsiteY86" fmla="*/ 1674542 h 2488581"/>
              <a:gd name="connsiteX87" fmla="*/ 457200 w 3270095"/>
              <a:gd name="connsiteY87" fmla="*/ 1707995 h 2488581"/>
              <a:gd name="connsiteX88" fmla="*/ 454412 w 3270095"/>
              <a:gd name="connsiteY88" fmla="*/ 1760964 h 2488581"/>
              <a:gd name="connsiteX89" fmla="*/ 432110 w 3270095"/>
              <a:gd name="connsiteY89" fmla="*/ 1827871 h 2488581"/>
              <a:gd name="connsiteX90" fmla="*/ 404232 w 3270095"/>
              <a:gd name="connsiteY90" fmla="*/ 1869688 h 2488581"/>
              <a:gd name="connsiteX91" fmla="*/ 370778 w 3270095"/>
              <a:gd name="connsiteY91" fmla="*/ 1900354 h 2488581"/>
              <a:gd name="connsiteX92" fmla="*/ 317810 w 3270095"/>
              <a:gd name="connsiteY92" fmla="*/ 1942171 h 2488581"/>
              <a:gd name="connsiteX93" fmla="*/ 287144 w 3270095"/>
              <a:gd name="connsiteY93" fmla="*/ 1961685 h 2488581"/>
              <a:gd name="connsiteX94" fmla="*/ 264841 w 3270095"/>
              <a:gd name="connsiteY94" fmla="*/ 2023017 h 2488581"/>
              <a:gd name="connsiteX95" fmla="*/ 239751 w 3270095"/>
              <a:gd name="connsiteY95" fmla="*/ 2070410 h 2488581"/>
              <a:gd name="connsiteX96" fmla="*/ 217449 w 3270095"/>
              <a:gd name="connsiteY96" fmla="*/ 2128954 h 2488581"/>
              <a:gd name="connsiteX97" fmla="*/ 197934 w 3270095"/>
              <a:gd name="connsiteY97" fmla="*/ 2151256 h 2488581"/>
              <a:gd name="connsiteX98" fmla="*/ 153329 w 3270095"/>
              <a:gd name="connsiteY98" fmla="*/ 2195861 h 2488581"/>
              <a:gd name="connsiteX99" fmla="*/ 122663 w 3270095"/>
              <a:gd name="connsiteY99" fmla="*/ 2220951 h 2488581"/>
              <a:gd name="connsiteX100" fmla="*/ 114300 w 3270095"/>
              <a:gd name="connsiteY100" fmla="*/ 2254405 h 2488581"/>
              <a:gd name="connsiteX101" fmla="*/ 111512 w 3270095"/>
              <a:gd name="connsiteY101" fmla="*/ 2312949 h 2488581"/>
              <a:gd name="connsiteX102" fmla="*/ 94785 w 3270095"/>
              <a:gd name="connsiteY102" fmla="*/ 2377068 h 2488581"/>
              <a:gd name="connsiteX103" fmla="*/ 44605 w 3270095"/>
              <a:gd name="connsiteY103" fmla="*/ 2463490 h 2488581"/>
              <a:gd name="connsiteX104" fmla="*/ 0 w 3270095"/>
              <a:gd name="connsiteY104" fmla="*/ 2488581 h 2488581"/>
              <a:gd name="connsiteX0" fmla="*/ 3211551 w 3270095"/>
              <a:gd name="connsiteY0" fmla="*/ 1080739 h 2488581"/>
              <a:gd name="connsiteX1" fmla="*/ 3236641 w 3270095"/>
              <a:gd name="connsiteY1" fmla="*/ 1044498 h 2488581"/>
              <a:gd name="connsiteX2" fmla="*/ 3256156 w 3270095"/>
              <a:gd name="connsiteY2" fmla="*/ 1013832 h 2488581"/>
              <a:gd name="connsiteX3" fmla="*/ 3264520 w 3270095"/>
              <a:gd name="connsiteY3" fmla="*/ 952500 h 2488581"/>
              <a:gd name="connsiteX4" fmla="*/ 3242217 w 3270095"/>
              <a:gd name="connsiteY4" fmla="*/ 896744 h 2488581"/>
              <a:gd name="connsiteX5" fmla="*/ 3228278 w 3270095"/>
              <a:gd name="connsiteY5" fmla="*/ 854927 h 2488581"/>
              <a:gd name="connsiteX6" fmla="*/ 3242217 w 3270095"/>
              <a:gd name="connsiteY6" fmla="*/ 793595 h 2488581"/>
              <a:gd name="connsiteX7" fmla="*/ 3267307 w 3270095"/>
              <a:gd name="connsiteY7" fmla="*/ 748990 h 2488581"/>
              <a:gd name="connsiteX8" fmla="*/ 3258944 w 3270095"/>
              <a:gd name="connsiteY8" fmla="*/ 687659 h 2488581"/>
              <a:gd name="connsiteX9" fmla="*/ 3239429 w 3270095"/>
              <a:gd name="connsiteY9" fmla="*/ 623539 h 2488581"/>
              <a:gd name="connsiteX10" fmla="*/ 3223554 w 3270095"/>
              <a:gd name="connsiteY10" fmla="*/ 574085 h 2488581"/>
              <a:gd name="connsiteX11" fmla="*/ 3223554 w 3270095"/>
              <a:gd name="connsiteY11" fmla="*/ 571145 h 2488581"/>
              <a:gd name="connsiteX12" fmla="*/ 3189249 w 3270095"/>
              <a:gd name="connsiteY12" fmla="*/ 534329 h 2488581"/>
              <a:gd name="connsiteX13" fmla="*/ 3133493 w 3270095"/>
              <a:gd name="connsiteY13" fmla="*/ 500876 h 2488581"/>
              <a:gd name="connsiteX14" fmla="*/ 3077737 w 3270095"/>
              <a:gd name="connsiteY14" fmla="*/ 464634 h 2488581"/>
              <a:gd name="connsiteX15" fmla="*/ 3055434 w 3270095"/>
              <a:gd name="connsiteY15" fmla="*/ 442332 h 2488581"/>
              <a:gd name="connsiteX16" fmla="*/ 3002466 w 3270095"/>
              <a:gd name="connsiteY16" fmla="*/ 464634 h 2488581"/>
              <a:gd name="connsiteX17" fmla="*/ 2974588 w 3270095"/>
              <a:gd name="connsiteY17" fmla="*/ 478573 h 2488581"/>
              <a:gd name="connsiteX18" fmla="*/ 2938346 w 3270095"/>
              <a:gd name="connsiteY18" fmla="*/ 447907 h 2488581"/>
              <a:gd name="connsiteX19" fmla="*/ 2882590 w 3270095"/>
              <a:gd name="connsiteY19" fmla="*/ 442332 h 2488581"/>
              <a:gd name="connsiteX20" fmla="*/ 2832410 w 3270095"/>
              <a:gd name="connsiteY20" fmla="*/ 439544 h 2488581"/>
              <a:gd name="connsiteX21" fmla="*/ 2801744 w 3270095"/>
              <a:gd name="connsiteY21" fmla="*/ 414454 h 2488581"/>
              <a:gd name="connsiteX22" fmla="*/ 2737624 w 3270095"/>
              <a:gd name="connsiteY22" fmla="*/ 372637 h 2488581"/>
              <a:gd name="connsiteX23" fmla="*/ 2687444 w 3270095"/>
              <a:gd name="connsiteY23" fmla="*/ 341971 h 2488581"/>
              <a:gd name="connsiteX24" fmla="*/ 2631688 w 3270095"/>
              <a:gd name="connsiteY24" fmla="*/ 316881 h 2488581"/>
              <a:gd name="connsiteX25" fmla="*/ 2556417 w 3270095"/>
              <a:gd name="connsiteY25" fmla="*/ 277851 h 2488581"/>
              <a:gd name="connsiteX26" fmla="*/ 2520176 w 3270095"/>
              <a:gd name="connsiteY26" fmla="*/ 266700 h 2488581"/>
              <a:gd name="connsiteX27" fmla="*/ 2436541 w 3270095"/>
              <a:gd name="connsiteY27" fmla="*/ 255549 h 2488581"/>
              <a:gd name="connsiteX28" fmla="*/ 2369634 w 3270095"/>
              <a:gd name="connsiteY28" fmla="*/ 286215 h 2488581"/>
              <a:gd name="connsiteX29" fmla="*/ 2316666 w 3270095"/>
              <a:gd name="connsiteY29" fmla="*/ 280639 h 2488581"/>
              <a:gd name="connsiteX30" fmla="*/ 2280424 w 3270095"/>
              <a:gd name="connsiteY30" fmla="*/ 258337 h 2488581"/>
              <a:gd name="connsiteX31" fmla="*/ 2210729 w 3270095"/>
              <a:gd name="connsiteY31" fmla="*/ 258337 h 2488581"/>
              <a:gd name="connsiteX32" fmla="*/ 2138246 w 3270095"/>
              <a:gd name="connsiteY32" fmla="*/ 280639 h 2488581"/>
              <a:gd name="connsiteX33" fmla="*/ 2102005 w 3270095"/>
              <a:gd name="connsiteY33" fmla="*/ 289003 h 2488581"/>
              <a:gd name="connsiteX34" fmla="*/ 2040673 w 3270095"/>
              <a:gd name="connsiteY34" fmla="*/ 283427 h 2488581"/>
              <a:gd name="connsiteX35" fmla="*/ 1979341 w 3270095"/>
              <a:gd name="connsiteY35" fmla="*/ 261125 h 2488581"/>
              <a:gd name="connsiteX36" fmla="*/ 1870617 w 3270095"/>
              <a:gd name="connsiteY36" fmla="*/ 261125 h 2488581"/>
              <a:gd name="connsiteX37" fmla="*/ 1814861 w 3270095"/>
              <a:gd name="connsiteY37" fmla="*/ 230459 h 2488581"/>
              <a:gd name="connsiteX38" fmla="*/ 1778620 w 3270095"/>
              <a:gd name="connsiteY38" fmla="*/ 227671 h 2488581"/>
              <a:gd name="connsiteX39" fmla="*/ 1717288 w 3270095"/>
              <a:gd name="connsiteY39" fmla="*/ 194217 h 2488581"/>
              <a:gd name="connsiteX40" fmla="*/ 1681046 w 3270095"/>
              <a:gd name="connsiteY40" fmla="*/ 160764 h 2488581"/>
              <a:gd name="connsiteX41" fmla="*/ 1625290 w 3270095"/>
              <a:gd name="connsiteY41" fmla="*/ 121734 h 2488581"/>
              <a:gd name="connsiteX42" fmla="*/ 1580685 w 3270095"/>
              <a:gd name="connsiteY42" fmla="*/ 77129 h 2488581"/>
              <a:gd name="connsiteX43" fmla="*/ 1533293 w 3270095"/>
              <a:gd name="connsiteY43" fmla="*/ 35312 h 2488581"/>
              <a:gd name="connsiteX44" fmla="*/ 1405054 w 3270095"/>
              <a:gd name="connsiteY44" fmla="*/ 43676 h 2488581"/>
              <a:gd name="connsiteX45" fmla="*/ 1352085 w 3270095"/>
              <a:gd name="connsiteY45" fmla="*/ 32525 h 2488581"/>
              <a:gd name="connsiteX46" fmla="*/ 1313056 w 3270095"/>
              <a:gd name="connsiteY46" fmla="*/ 7434 h 2488581"/>
              <a:gd name="connsiteX47" fmla="*/ 1257300 w 3270095"/>
              <a:gd name="connsiteY47" fmla="*/ 1859 h 2488581"/>
              <a:gd name="connsiteX48" fmla="*/ 1201544 w 3270095"/>
              <a:gd name="connsiteY48" fmla="*/ 18585 h 2488581"/>
              <a:gd name="connsiteX49" fmla="*/ 1137424 w 3270095"/>
              <a:gd name="connsiteY49" fmla="*/ 46464 h 2488581"/>
              <a:gd name="connsiteX50" fmla="*/ 1078880 w 3270095"/>
              <a:gd name="connsiteY50" fmla="*/ 68766 h 2488581"/>
              <a:gd name="connsiteX51" fmla="*/ 1039851 w 3270095"/>
              <a:gd name="connsiteY51" fmla="*/ 105007 h 2488581"/>
              <a:gd name="connsiteX52" fmla="*/ 1006398 w 3270095"/>
              <a:gd name="connsiteY52" fmla="*/ 135673 h 2488581"/>
              <a:gd name="connsiteX53" fmla="*/ 970156 w 3270095"/>
              <a:gd name="connsiteY53" fmla="*/ 152400 h 2488581"/>
              <a:gd name="connsiteX54" fmla="*/ 933915 w 3270095"/>
              <a:gd name="connsiteY54" fmla="*/ 166339 h 2488581"/>
              <a:gd name="connsiteX55" fmla="*/ 880946 w 3270095"/>
              <a:gd name="connsiteY55" fmla="*/ 205368 h 2488581"/>
              <a:gd name="connsiteX56" fmla="*/ 853068 w 3270095"/>
              <a:gd name="connsiteY56" fmla="*/ 222095 h 2488581"/>
              <a:gd name="connsiteX57" fmla="*/ 833554 w 3270095"/>
              <a:gd name="connsiteY57" fmla="*/ 263912 h 2488581"/>
              <a:gd name="connsiteX58" fmla="*/ 811251 w 3270095"/>
              <a:gd name="connsiteY58" fmla="*/ 302942 h 2488581"/>
              <a:gd name="connsiteX59" fmla="*/ 814039 w 3270095"/>
              <a:gd name="connsiteY59" fmla="*/ 339183 h 2488581"/>
              <a:gd name="connsiteX60" fmla="*/ 822402 w 3270095"/>
              <a:gd name="connsiteY60" fmla="*/ 375425 h 2488581"/>
              <a:gd name="connsiteX61" fmla="*/ 777798 w 3270095"/>
              <a:gd name="connsiteY61" fmla="*/ 392151 h 2488581"/>
              <a:gd name="connsiteX62" fmla="*/ 738768 w 3270095"/>
              <a:gd name="connsiteY62" fmla="*/ 431181 h 2488581"/>
              <a:gd name="connsiteX63" fmla="*/ 710890 w 3270095"/>
              <a:gd name="connsiteY63" fmla="*/ 470210 h 2488581"/>
              <a:gd name="connsiteX64" fmla="*/ 663498 w 3270095"/>
              <a:gd name="connsiteY64" fmla="*/ 520390 h 2488581"/>
              <a:gd name="connsiteX65" fmla="*/ 621680 w 3270095"/>
              <a:gd name="connsiteY65" fmla="*/ 564995 h 2488581"/>
              <a:gd name="connsiteX66" fmla="*/ 599378 w 3270095"/>
              <a:gd name="connsiteY66" fmla="*/ 587298 h 2488581"/>
              <a:gd name="connsiteX67" fmla="*/ 565924 w 3270095"/>
              <a:gd name="connsiteY67" fmla="*/ 643054 h 2488581"/>
              <a:gd name="connsiteX68" fmla="*/ 554773 w 3270095"/>
              <a:gd name="connsiteY68" fmla="*/ 662568 h 2488581"/>
              <a:gd name="connsiteX69" fmla="*/ 554773 w 3270095"/>
              <a:gd name="connsiteY69" fmla="*/ 693234 h 2488581"/>
              <a:gd name="connsiteX70" fmla="*/ 585439 w 3270095"/>
              <a:gd name="connsiteY70" fmla="*/ 813110 h 2488581"/>
              <a:gd name="connsiteX71" fmla="*/ 577076 w 3270095"/>
              <a:gd name="connsiteY71" fmla="*/ 866078 h 2488581"/>
              <a:gd name="connsiteX72" fmla="*/ 602166 w 3270095"/>
              <a:gd name="connsiteY72" fmla="*/ 907895 h 2488581"/>
              <a:gd name="connsiteX73" fmla="*/ 624468 w 3270095"/>
              <a:gd name="connsiteY73" fmla="*/ 999893 h 2488581"/>
              <a:gd name="connsiteX74" fmla="*/ 624468 w 3270095"/>
              <a:gd name="connsiteY74" fmla="*/ 1072376 h 2488581"/>
              <a:gd name="connsiteX75" fmla="*/ 607741 w 3270095"/>
              <a:gd name="connsiteY75" fmla="*/ 1133707 h 2488581"/>
              <a:gd name="connsiteX76" fmla="*/ 602166 w 3270095"/>
              <a:gd name="connsiteY76" fmla="*/ 1189464 h 2488581"/>
              <a:gd name="connsiteX77" fmla="*/ 607741 w 3270095"/>
              <a:gd name="connsiteY77" fmla="*/ 1225705 h 2488581"/>
              <a:gd name="connsiteX78" fmla="*/ 618893 w 3270095"/>
              <a:gd name="connsiteY78" fmla="*/ 1320490 h 2488581"/>
              <a:gd name="connsiteX79" fmla="*/ 616105 w 3270095"/>
              <a:gd name="connsiteY79" fmla="*/ 1387398 h 2488581"/>
              <a:gd name="connsiteX80" fmla="*/ 588227 w 3270095"/>
              <a:gd name="connsiteY80" fmla="*/ 1454305 h 2488581"/>
              <a:gd name="connsiteX81" fmla="*/ 549198 w 3270095"/>
              <a:gd name="connsiteY81" fmla="*/ 1501698 h 2488581"/>
              <a:gd name="connsiteX82" fmla="*/ 515744 w 3270095"/>
              <a:gd name="connsiteY82" fmla="*/ 1535151 h 2488581"/>
              <a:gd name="connsiteX83" fmla="*/ 487866 w 3270095"/>
              <a:gd name="connsiteY83" fmla="*/ 1568605 h 2488581"/>
              <a:gd name="connsiteX84" fmla="*/ 496229 w 3270095"/>
              <a:gd name="connsiteY84" fmla="*/ 1607634 h 2488581"/>
              <a:gd name="connsiteX85" fmla="*/ 457200 w 3270095"/>
              <a:gd name="connsiteY85" fmla="*/ 1674542 h 2488581"/>
              <a:gd name="connsiteX86" fmla="*/ 457200 w 3270095"/>
              <a:gd name="connsiteY86" fmla="*/ 1707995 h 2488581"/>
              <a:gd name="connsiteX87" fmla="*/ 454412 w 3270095"/>
              <a:gd name="connsiteY87" fmla="*/ 1760964 h 2488581"/>
              <a:gd name="connsiteX88" fmla="*/ 432110 w 3270095"/>
              <a:gd name="connsiteY88" fmla="*/ 1827871 h 2488581"/>
              <a:gd name="connsiteX89" fmla="*/ 404232 w 3270095"/>
              <a:gd name="connsiteY89" fmla="*/ 1869688 h 2488581"/>
              <a:gd name="connsiteX90" fmla="*/ 370778 w 3270095"/>
              <a:gd name="connsiteY90" fmla="*/ 1900354 h 2488581"/>
              <a:gd name="connsiteX91" fmla="*/ 317810 w 3270095"/>
              <a:gd name="connsiteY91" fmla="*/ 1942171 h 2488581"/>
              <a:gd name="connsiteX92" fmla="*/ 287144 w 3270095"/>
              <a:gd name="connsiteY92" fmla="*/ 1961685 h 2488581"/>
              <a:gd name="connsiteX93" fmla="*/ 264841 w 3270095"/>
              <a:gd name="connsiteY93" fmla="*/ 2023017 h 2488581"/>
              <a:gd name="connsiteX94" fmla="*/ 239751 w 3270095"/>
              <a:gd name="connsiteY94" fmla="*/ 2070410 h 2488581"/>
              <a:gd name="connsiteX95" fmla="*/ 217449 w 3270095"/>
              <a:gd name="connsiteY95" fmla="*/ 2128954 h 2488581"/>
              <a:gd name="connsiteX96" fmla="*/ 197934 w 3270095"/>
              <a:gd name="connsiteY96" fmla="*/ 2151256 h 2488581"/>
              <a:gd name="connsiteX97" fmla="*/ 153329 w 3270095"/>
              <a:gd name="connsiteY97" fmla="*/ 2195861 h 2488581"/>
              <a:gd name="connsiteX98" fmla="*/ 122663 w 3270095"/>
              <a:gd name="connsiteY98" fmla="*/ 2220951 h 2488581"/>
              <a:gd name="connsiteX99" fmla="*/ 114300 w 3270095"/>
              <a:gd name="connsiteY99" fmla="*/ 2254405 h 2488581"/>
              <a:gd name="connsiteX100" fmla="*/ 111512 w 3270095"/>
              <a:gd name="connsiteY100" fmla="*/ 2312949 h 2488581"/>
              <a:gd name="connsiteX101" fmla="*/ 94785 w 3270095"/>
              <a:gd name="connsiteY101" fmla="*/ 2377068 h 2488581"/>
              <a:gd name="connsiteX102" fmla="*/ 44605 w 3270095"/>
              <a:gd name="connsiteY102" fmla="*/ 2463490 h 2488581"/>
              <a:gd name="connsiteX103" fmla="*/ 0 w 3270095"/>
              <a:gd name="connsiteY103" fmla="*/ 2488581 h 2488581"/>
              <a:gd name="connsiteX0" fmla="*/ 3236641 w 3270095"/>
              <a:gd name="connsiteY0" fmla="*/ 1044498 h 2488581"/>
              <a:gd name="connsiteX1" fmla="*/ 3256156 w 3270095"/>
              <a:gd name="connsiteY1" fmla="*/ 1013832 h 2488581"/>
              <a:gd name="connsiteX2" fmla="*/ 3264520 w 3270095"/>
              <a:gd name="connsiteY2" fmla="*/ 952500 h 2488581"/>
              <a:gd name="connsiteX3" fmla="*/ 3242217 w 3270095"/>
              <a:gd name="connsiteY3" fmla="*/ 896744 h 2488581"/>
              <a:gd name="connsiteX4" fmla="*/ 3228278 w 3270095"/>
              <a:gd name="connsiteY4" fmla="*/ 854927 h 2488581"/>
              <a:gd name="connsiteX5" fmla="*/ 3242217 w 3270095"/>
              <a:gd name="connsiteY5" fmla="*/ 793595 h 2488581"/>
              <a:gd name="connsiteX6" fmla="*/ 3267307 w 3270095"/>
              <a:gd name="connsiteY6" fmla="*/ 748990 h 2488581"/>
              <a:gd name="connsiteX7" fmla="*/ 3258944 w 3270095"/>
              <a:gd name="connsiteY7" fmla="*/ 687659 h 2488581"/>
              <a:gd name="connsiteX8" fmla="*/ 3239429 w 3270095"/>
              <a:gd name="connsiteY8" fmla="*/ 623539 h 2488581"/>
              <a:gd name="connsiteX9" fmla="*/ 3223554 w 3270095"/>
              <a:gd name="connsiteY9" fmla="*/ 574085 h 2488581"/>
              <a:gd name="connsiteX10" fmla="*/ 3223554 w 3270095"/>
              <a:gd name="connsiteY10" fmla="*/ 571145 h 2488581"/>
              <a:gd name="connsiteX11" fmla="*/ 3189249 w 3270095"/>
              <a:gd name="connsiteY11" fmla="*/ 534329 h 2488581"/>
              <a:gd name="connsiteX12" fmla="*/ 3133493 w 3270095"/>
              <a:gd name="connsiteY12" fmla="*/ 500876 h 2488581"/>
              <a:gd name="connsiteX13" fmla="*/ 3077737 w 3270095"/>
              <a:gd name="connsiteY13" fmla="*/ 464634 h 2488581"/>
              <a:gd name="connsiteX14" fmla="*/ 3055434 w 3270095"/>
              <a:gd name="connsiteY14" fmla="*/ 442332 h 2488581"/>
              <a:gd name="connsiteX15" fmla="*/ 3002466 w 3270095"/>
              <a:gd name="connsiteY15" fmla="*/ 464634 h 2488581"/>
              <a:gd name="connsiteX16" fmla="*/ 2974588 w 3270095"/>
              <a:gd name="connsiteY16" fmla="*/ 478573 h 2488581"/>
              <a:gd name="connsiteX17" fmla="*/ 2938346 w 3270095"/>
              <a:gd name="connsiteY17" fmla="*/ 447907 h 2488581"/>
              <a:gd name="connsiteX18" fmla="*/ 2882590 w 3270095"/>
              <a:gd name="connsiteY18" fmla="*/ 442332 h 2488581"/>
              <a:gd name="connsiteX19" fmla="*/ 2832410 w 3270095"/>
              <a:gd name="connsiteY19" fmla="*/ 439544 h 2488581"/>
              <a:gd name="connsiteX20" fmla="*/ 2801744 w 3270095"/>
              <a:gd name="connsiteY20" fmla="*/ 414454 h 2488581"/>
              <a:gd name="connsiteX21" fmla="*/ 2737624 w 3270095"/>
              <a:gd name="connsiteY21" fmla="*/ 372637 h 2488581"/>
              <a:gd name="connsiteX22" fmla="*/ 2687444 w 3270095"/>
              <a:gd name="connsiteY22" fmla="*/ 341971 h 2488581"/>
              <a:gd name="connsiteX23" fmla="*/ 2631688 w 3270095"/>
              <a:gd name="connsiteY23" fmla="*/ 316881 h 2488581"/>
              <a:gd name="connsiteX24" fmla="*/ 2556417 w 3270095"/>
              <a:gd name="connsiteY24" fmla="*/ 277851 h 2488581"/>
              <a:gd name="connsiteX25" fmla="*/ 2520176 w 3270095"/>
              <a:gd name="connsiteY25" fmla="*/ 266700 h 2488581"/>
              <a:gd name="connsiteX26" fmla="*/ 2436541 w 3270095"/>
              <a:gd name="connsiteY26" fmla="*/ 255549 h 2488581"/>
              <a:gd name="connsiteX27" fmla="*/ 2369634 w 3270095"/>
              <a:gd name="connsiteY27" fmla="*/ 286215 h 2488581"/>
              <a:gd name="connsiteX28" fmla="*/ 2316666 w 3270095"/>
              <a:gd name="connsiteY28" fmla="*/ 280639 h 2488581"/>
              <a:gd name="connsiteX29" fmla="*/ 2280424 w 3270095"/>
              <a:gd name="connsiteY29" fmla="*/ 258337 h 2488581"/>
              <a:gd name="connsiteX30" fmla="*/ 2210729 w 3270095"/>
              <a:gd name="connsiteY30" fmla="*/ 258337 h 2488581"/>
              <a:gd name="connsiteX31" fmla="*/ 2138246 w 3270095"/>
              <a:gd name="connsiteY31" fmla="*/ 280639 h 2488581"/>
              <a:gd name="connsiteX32" fmla="*/ 2102005 w 3270095"/>
              <a:gd name="connsiteY32" fmla="*/ 289003 h 2488581"/>
              <a:gd name="connsiteX33" fmla="*/ 2040673 w 3270095"/>
              <a:gd name="connsiteY33" fmla="*/ 283427 h 2488581"/>
              <a:gd name="connsiteX34" fmla="*/ 1979341 w 3270095"/>
              <a:gd name="connsiteY34" fmla="*/ 261125 h 2488581"/>
              <a:gd name="connsiteX35" fmla="*/ 1870617 w 3270095"/>
              <a:gd name="connsiteY35" fmla="*/ 261125 h 2488581"/>
              <a:gd name="connsiteX36" fmla="*/ 1814861 w 3270095"/>
              <a:gd name="connsiteY36" fmla="*/ 230459 h 2488581"/>
              <a:gd name="connsiteX37" fmla="*/ 1778620 w 3270095"/>
              <a:gd name="connsiteY37" fmla="*/ 227671 h 2488581"/>
              <a:gd name="connsiteX38" fmla="*/ 1717288 w 3270095"/>
              <a:gd name="connsiteY38" fmla="*/ 194217 h 2488581"/>
              <a:gd name="connsiteX39" fmla="*/ 1681046 w 3270095"/>
              <a:gd name="connsiteY39" fmla="*/ 160764 h 2488581"/>
              <a:gd name="connsiteX40" fmla="*/ 1625290 w 3270095"/>
              <a:gd name="connsiteY40" fmla="*/ 121734 h 2488581"/>
              <a:gd name="connsiteX41" fmla="*/ 1580685 w 3270095"/>
              <a:gd name="connsiteY41" fmla="*/ 77129 h 2488581"/>
              <a:gd name="connsiteX42" fmla="*/ 1533293 w 3270095"/>
              <a:gd name="connsiteY42" fmla="*/ 35312 h 2488581"/>
              <a:gd name="connsiteX43" fmla="*/ 1405054 w 3270095"/>
              <a:gd name="connsiteY43" fmla="*/ 43676 h 2488581"/>
              <a:gd name="connsiteX44" fmla="*/ 1352085 w 3270095"/>
              <a:gd name="connsiteY44" fmla="*/ 32525 h 2488581"/>
              <a:gd name="connsiteX45" fmla="*/ 1313056 w 3270095"/>
              <a:gd name="connsiteY45" fmla="*/ 7434 h 2488581"/>
              <a:gd name="connsiteX46" fmla="*/ 1257300 w 3270095"/>
              <a:gd name="connsiteY46" fmla="*/ 1859 h 2488581"/>
              <a:gd name="connsiteX47" fmla="*/ 1201544 w 3270095"/>
              <a:gd name="connsiteY47" fmla="*/ 18585 h 2488581"/>
              <a:gd name="connsiteX48" fmla="*/ 1137424 w 3270095"/>
              <a:gd name="connsiteY48" fmla="*/ 46464 h 2488581"/>
              <a:gd name="connsiteX49" fmla="*/ 1078880 w 3270095"/>
              <a:gd name="connsiteY49" fmla="*/ 68766 h 2488581"/>
              <a:gd name="connsiteX50" fmla="*/ 1039851 w 3270095"/>
              <a:gd name="connsiteY50" fmla="*/ 105007 h 2488581"/>
              <a:gd name="connsiteX51" fmla="*/ 1006398 w 3270095"/>
              <a:gd name="connsiteY51" fmla="*/ 135673 h 2488581"/>
              <a:gd name="connsiteX52" fmla="*/ 970156 w 3270095"/>
              <a:gd name="connsiteY52" fmla="*/ 152400 h 2488581"/>
              <a:gd name="connsiteX53" fmla="*/ 933915 w 3270095"/>
              <a:gd name="connsiteY53" fmla="*/ 166339 h 2488581"/>
              <a:gd name="connsiteX54" fmla="*/ 880946 w 3270095"/>
              <a:gd name="connsiteY54" fmla="*/ 205368 h 2488581"/>
              <a:gd name="connsiteX55" fmla="*/ 853068 w 3270095"/>
              <a:gd name="connsiteY55" fmla="*/ 222095 h 2488581"/>
              <a:gd name="connsiteX56" fmla="*/ 833554 w 3270095"/>
              <a:gd name="connsiteY56" fmla="*/ 263912 h 2488581"/>
              <a:gd name="connsiteX57" fmla="*/ 811251 w 3270095"/>
              <a:gd name="connsiteY57" fmla="*/ 302942 h 2488581"/>
              <a:gd name="connsiteX58" fmla="*/ 814039 w 3270095"/>
              <a:gd name="connsiteY58" fmla="*/ 339183 h 2488581"/>
              <a:gd name="connsiteX59" fmla="*/ 822402 w 3270095"/>
              <a:gd name="connsiteY59" fmla="*/ 375425 h 2488581"/>
              <a:gd name="connsiteX60" fmla="*/ 777798 w 3270095"/>
              <a:gd name="connsiteY60" fmla="*/ 392151 h 2488581"/>
              <a:gd name="connsiteX61" fmla="*/ 738768 w 3270095"/>
              <a:gd name="connsiteY61" fmla="*/ 431181 h 2488581"/>
              <a:gd name="connsiteX62" fmla="*/ 710890 w 3270095"/>
              <a:gd name="connsiteY62" fmla="*/ 470210 h 2488581"/>
              <a:gd name="connsiteX63" fmla="*/ 663498 w 3270095"/>
              <a:gd name="connsiteY63" fmla="*/ 520390 h 2488581"/>
              <a:gd name="connsiteX64" fmla="*/ 621680 w 3270095"/>
              <a:gd name="connsiteY64" fmla="*/ 564995 h 2488581"/>
              <a:gd name="connsiteX65" fmla="*/ 599378 w 3270095"/>
              <a:gd name="connsiteY65" fmla="*/ 587298 h 2488581"/>
              <a:gd name="connsiteX66" fmla="*/ 565924 w 3270095"/>
              <a:gd name="connsiteY66" fmla="*/ 643054 h 2488581"/>
              <a:gd name="connsiteX67" fmla="*/ 554773 w 3270095"/>
              <a:gd name="connsiteY67" fmla="*/ 662568 h 2488581"/>
              <a:gd name="connsiteX68" fmla="*/ 554773 w 3270095"/>
              <a:gd name="connsiteY68" fmla="*/ 693234 h 2488581"/>
              <a:gd name="connsiteX69" fmla="*/ 585439 w 3270095"/>
              <a:gd name="connsiteY69" fmla="*/ 813110 h 2488581"/>
              <a:gd name="connsiteX70" fmla="*/ 577076 w 3270095"/>
              <a:gd name="connsiteY70" fmla="*/ 866078 h 2488581"/>
              <a:gd name="connsiteX71" fmla="*/ 602166 w 3270095"/>
              <a:gd name="connsiteY71" fmla="*/ 907895 h 2488581"/>
              <a:gd name="connsiteX72" fmla="*/ 624468 w 3270095"/>
              <a:gd name="connsiteY72" fmla="*/ 999893 h 2488581"/>
              <a:gd name="connsiteX73" fmla="*/ 624468 w 3270095"/>
              <a:gd name="connsiteY73" fmla="*/ 1072376 h 2488581"/>
              <a:gd name="connsiteX74" fmla="*/ 607741 w 3270095"/>
              <a:gd name="connsiteY74" fmla="*/ 1133707 h 2488581"/>
              <a:gd name="connsiteX75" fmla="*/ 602166 w 3270095"/>
              <a:gd name="connsiteY75" fmla="*/ 1189464 h 2488581"/>
              <a:gd name="connsiteX76" fmla="*/ 607741 w 3270095"/>
              <a:gd name="connsiteY76" fmla="*/ 1225705 h 2488581"/>
              <a:gd name="connsiteX77" fmla="*/ 618893 w 3270095"/>
              <a:gd name="connsiteY77" fmla="*/ 1320490 h 2488581"/>
              <a:gd name="connsiteX78" fmla="*/ 616105 w 3270095"/>
              <a:gd name="connsiteY78" fmla="*/ 1387398 h 2488581"/>
              <a:gd name="connsiteX79" fmla="*/ 588227 w 3270095"/>
              <a:gd name="connsiteY79" fmla="*/ 1454305 h 2488581"/>
              <a:gd name="connsiteX80" fmla="*/ 549198 w 3270095"/>
              <a:gd name="connsiteY80" fmla="*/ 1501698 h 2488581"/>
              <a:gd name="connsiteX81" fmla="*/ 515744 w 3270095"/>
              <a:gd name="connsiteY81" fmla="*/ 1535151 h 2488581"/>
              <a:gd name="connsiteX82" fmla="*/ 487866 w 3270095"/>
              <a:gd name="connsiteY82" fmla="*/ 1568605 h 2488581"/>
              <a:gd name="connsiteX83" fmla="*/ 496229 w 3270095"/>
              <a:gd name="connsiteY83" fmla="*/ 1607634 h 2488581"/>
              <a:gd name="connsiteX84" fmla="*/ 457200 w 3270095"/>
              <a:gd name="connsiteY84" fmla="*/ 1674542 h 2488581"/>
              <a:gd name="connsiteX85" fmla="*/ 457200 w 3270095"/>
              <a:gd name="connsiteY85" fmla="*/ 1707995 h 2488581"/>
              <a:gd name="connsiteX86" fmla="*/ 454412 w 3270095"/>
              <a:gd name="connsiteY86" fmla="*/ 1760964 h 2488581"/>
              <a:gd name="connsiteX87" fmla="*/ 432110 w 3270095"/>
              <a:gd name="connsiteY87" fmla="*/ 1827871 h 2488581"/>
              <a:gd name="connsiteX88" fmla="*/ 404232 w 3270095"/>
              <a:gd name="connsiteY88" fmla="*/ 1869688 h 2488581"/>
              <a:gd name="connsiteX89" fmla="*/ 370778 w 3270095"/>
              <a:gd name="connsiteY89" fmla="*/ 1900354 h 2488581"/>
              <a:gd name="connsiteX90" fmla="*/ 317810 w 3270095"/>
              <a:gd name="connsiteY90" fmla="*/ 1942171 h 2488581"/>
              <a:gd name="connsiteX91" fmla="*/ 287144 w 3270095"/>
              <a:gd name="connsiteY91" fmla="*/ 1961685 h 2488581"/>
              <a:gd name="connsiteX92" fmla="*/ 264841 w 3270095"/>
              <a:gd name="connsiteY92" fmla="*/ 2023017 h 2488581"/>
              <a:gd name="connsiteX93" fmla="*/ 239751 w 3270095"/>
              <a:gd name="connsiteY93" fmla="*/ 2070410 h 2488581"/>
              <a:gd name="connsiteX94" fmla="*/ 217449 w 3270095"/>
              <a:gd name="connsiteY94" fmla="*/ 2128954 h 2488581"/>
              <a:gd name="connsiteX95" fmla="*/ 197934 w 3270095"/>
              <a:gd name="connsiteY95" fmla="*/ 2151256 h 2488581"/>
              <a:gd name="connsiteX96" fmla="*/ 153329 w 3270095"/>
              <a:gd name="connsiteY96" fmla="*/ 2195861 h 2488581"/>
              <a:gd name="connsiteX97" fmla="*/ 122663 w 3270095"/>
              <a:gd name="connsiteY97" fmla="*/ 2220951 h 2488581"/>
              <a:gd name="connsiteX98" fmla="*/ 114300 w 3270095"/>
              <a:gd name="connsiteY98" fmla="*/ 2254405 h 2488581"/>
              <a:gd name="connsiteX99" fmla="*/ 111512 w 3270095"/>
              <a:gd name="connsiteY99" fmla="*/ 2312949 h 2488581"/>
              <a:gd name="connsiteX100" fmla="*/ 94785 w 3270095"/>
              <a:gd name="connsiteY100" fmla="*/ 2377068 h 2488581"/>
              <a:gd name="connsiteX101" fmla="*/ 44605 w 3270095"/>
              <a:gd name="connsiteY101" fmla="*/ 2463490 h 2488581"/>
              <a:gd name="connsiteX102" fmla="*/ 0 w 3270095"/>
              <a:gd name="connsiteY102" fmla="*/ 2488581 h 2488581"/>
              <a:gd name="connsiteX0" fmla="*/ 3256156 w 3270095"/>
              <a:gd name="connsiteY0" fmla="*/ 1013832 h 2488581"/>
              <a:gd name="connsiteX1" fmla="*/ 3264520 w 3270095"/>
              <a:gd name="connsiteY1" fmla="*/ 952500 h 2488581"/>
              <a:gd name="connsiteX2" fmla="*/ 3242217 w 3270095"/>
              <a:gd name="connsiteY2" fmla="*/ 896744 h 2488581"/>
              <a:gd name="connsiteX3" fmla="*/ 3228278 w 3270095"/>
              <a:gd name="connsiteY3" fmla="*/ 854927 h 2488581"/>
              <a:gd name="connsiteX4" fmla="*/ 3242217 w 3270095"/>
              <a:gd name="connsiteY4" fmla="*/ 793595 h 2488581"/>
              <a:gd name="connsiteX5" fmla="*/ 3267307 w 3270095"/>
              <a:gd name="connsiteY5" fmla="*/ 748990 h 2488581"/>
              <a:gd name="connsiteX6" fmla="*/ 3258944 w 3270095"/>
              <a:gd name="connsiteY6" fmla="*/ 687659 h 2488581"/>
              <a:gd name="connsiteX7" fmla="*/ 3239429 w 3270095"/>
              <a:gd name="connsiteY7" fmla="*/ 623539 h 2488581"/>
              <a:gd name="connsiteX8" fmla="*/ 3223554 w 3270095"/>
              <a:gd name="connsiteY8" fmla="*/ 574085 h 2488581"/>
              <a:gd name="connsiteX9" fmla="*/ 3223554 w 3270095"/>
              <a:gd name="connsiteY9" fmla="*/ 571145 h 2488581"/>
              <a:gd name="connsiteX10" fmla="*/ 3189249 w 3270095"/>
              <a:gd name="connsiteY10" fmla="*/ 534329 h 2488581"/>
              <a:gd name="connsiteX11" fmla="*/ 3133493 w 3270095"/>
              <a:gd name="connsiteY11" fmla="*/ 500876 h 2488581"/>
              <a:gd name="connsiteX12" fmla="*/ 3077737 w 3270095"/>
              <a:gd name="connsiteY12" fmla="*/ 464634 h 2488581"/>
              <a:gd name="connsiteX13" fmla="*/ 3055434 w 3270095"/>
              <a:gd name="connsiteY13" fmla="*/ 442332 h 2488581"/>
              <a:gd name="connsiteX14" fmla="*/ 3002466 w 3270095"/>
              <a:gd name="connsiteY14" fmla="*/ 464634 h 2488581"/>
              <a:gd name="connsiteX15" fmla="*/ 2974588 w 3270095"/>
              <a:gd name="connsiteY15" fmla="*/ 478573 h 2488581"/>
              <a:gd name="connsiteX16" fmla="*/ 2938346 w 3270095"/>
              <a:gd name="connsiteY16" fmla="*/ 447907 h 2488581"/>
              <a:gd name="connsiteX17" fmla="*/ 2882590 w 3270095"/>
              <a:gd name="connsiteY17" fmla="*/ 442332 h 2488581"/>
              <a:gd name="connsiteX18" fmla="*/ 2832410 w 3270095"/>
              <a:gd name="connsiteY18" fmla="*/ 439544 h 2488581"/>
              <a:gd name="connsiteX19" fmla="*/ 2801744 w 3270095"/>
              <a:gd name="connsiteY19" fmla="*/ 414454 h 2488581"/>
              <a:gd name="connsiteX20" fmla="*/ 2737624 w 3270095"/>
              <a:gd name="connsiteY20" fmla="*/ 372637 h 2488581"/>
              <a:gd name="connsiteX21" fmla="*/ 2687444 w 3270095"/>
              <a:gd name="connsiteY21" fmla="*/ 341971 h 2488581"/>
              <a:gd name="connsiteX22" fmla="*/ 2631688 w 3270095"/>
              <a:gd name="connsiteY22" fmla="*/ 316881 h 2488581"/>
              <a:gd name="connsiteX23" fmla="*/ 2556417 w 3270095"/>
              <a:gd name="connsiteY23" fmla="*/ 277851 h 2488581"/>
              <a:gd name="connsiteX24" fmla="*/ 2520176 w 3270095"/>
              <a:gd name="connsiteY24" fmla="*/ 266700 h 2488581"/>
              <a:gd name="connsiteX25" fmla="*/ 2436541 w 3270095"/>
              <a:gd name="connsiteY25" fmla="*/ 255549 h 2488581"/>
              <a:gd name="connsiteX26" fmla="*/ 2369634 w 3270095"/>
              <a:gd name="connsiteY26" fmla="*/ 286215 h 2488581"/>
              <a:gd name="connsiteX27" fmla="*/ 2316666 w 3270095"/>
              <a:gd name="connsiteY27" fmla="*/ 280639 h 2488581"/>
              <a:gd name="connsiteX28" fmla="*/ 2280424 w 3270095"/>
              <a:gd name="connsiteY28" fmla="*/ 258337 h 2488581"/>
              <a:gd name="connsiteX29" fmla="*/ 2210729 w 3270095"/>
              <a:gd name="connsiteY29" fmla="*/ 258337 h 2488581"/>
              <a:gd name="connsiteX30" fmla="*/ 2138246 w 3270095"/>
              <a:gd name="connsiteY30" fmla="*/ 280639 h 2488581"/>
              <a:gd name="connsiteX31" fmla="*/ 2102005 w 3270095"/>
              <a:gd name="connsiteY31" fmla="*/ 289003 h 2488581"/>
              <a:gd name="connsiteX32" fmla="*/ 2040673 w 3270095"/>
              <a:gd name="connsiteY32" fmla="*/ 283427 h 2488581"/>
              <a:gd name="connsiteX33" fmla="*/ 1979341 w 3270095"/>
              <a:gd name="connsiteY33" fmla="*/ 261125 h 2488581"/>
              <a:gd name="connsiteX34" fmla="*/ 1870617 w 3270095"/>
              <a:gd name="connsiteY34" fmla="*/ 261125 h 2488581"/>
              <a:gd name="connsiteX35" fmla="*/ 1814861 w 3270095"/>
              <a:gd name="connsiteY35" fmla="*/ 230459 h 2488581"/>
              <a:gd name="connsiteX36" fmla="*/ 1778620 w 3270095"/>
              <a:gd name="connsiteY36" fmla="*/ 227671 h 2488581"/>
              <a:gd name="connsiteX37" fmla="*/ 1717288 w 3270095"/>
              <a:gd name="connsiteY37" fmla="*/ 194217 h 2488581"/>
              <a:gd name="connsiteX38" fmla="*/ 1681046 w 3270095"/>
              <a:gd name="connsiteY38" fmla="*/ 160764 h 2488581"/>
              <a:gd name="connsiteX39" fmla="*/ 1625290 w 3270095"/>
              <a:gd name="connsiteY39" fmla="*/ 121734 h 2488581"/>
              <a:gd name="connsiteX40" fmla="*/ 1580685 w 3270095"/>
              <a:gd name="connsiteY40" fmla="*/ 77129 h 2488581"/>
              <a:gd name="connsiteX41" fmla="*/ 1533293 w 3270095"/>
              <a:gd name="connsiteY41" fmla="*/ 35312 h 2488581"/>
              <a:gd name="connsiteX42" fmla="*/ 1405054 w 3270095"/>
              <a:gd name="connsiteY42" fmla="*/ 43676 h 2488581"/>
              <a:gd name="connsiteX43" fmla="*/ 1352085 w 3270095"/>
              <a:gd name="connsiteY43" fmla="*/ 32525 h 2488581"/>
              <a:gd name="connsiteX44" fmla="*/ 1313056 w 3270095"/>
              <a:gd name="connsiteY44" fmla="*/ 7434 h 2488581"/>
              <a:gd name="connsiteX45" fmla="*/ 1257300 w 3270095"/>
              <a:gd name="connsiteY45" fmla="*/ 1859 h 2488581"/>
              <a:gd name="connsiteX46" fmla="*/ 1201544 w 3270095"/>
              <a:gd name="connsiteY46" fmla="*/ 18585 h 2488581"/>
              <a:gd name="connsiteX47" fmla="*/ 1137424 w 3270095"/>
              <a:gd name="connsiteY47" fmla="*/ 46464 h 2488581"/>
              <a:gd name="connsiteX48" fmla="*/ 1078880 w 3270095"/>
              <a:gd name="connsiteY48" fmla="*/ 68766 h 2488581"/>
              <a:gd name="connsiteX49" fmla="*/ 1039851 w 3270095"/>
              <a:gd name="connsiteY49" fmla="*/ 105007 h 2488581"/>
              <a:gd name="connsiteX50" fmla="*/ 1006398 w 3270095"/>
              <a:gd name="connsiteY50" fmla="*/ 135673 h 2488581"/>
              <a:gd name="connsiteX51" fmla="*/ 970156 w 3270095"/>
              <a:gd name="connsiteY51" fmla="*/ 152400 h 2488581"/>
              <a:gd name="connsiteX52" fmla="*/ 933915 w 3270095"/>
              <a:gd name="connsiteY52" fmla="*/ 166339 h 2488581"/>
              <a:gd name="connsiteX53" fmla="*/ 880946 w 3270095"/>
              <a:gd name="connsiteY53" fmla="*/ 205368 h 2488581"/>
              <a:gd name="connsiteX54" fmla="*/ 853068 w 3270095"/>
              <a:gd name="connsiteY54" fmla="*/ 222095 h 2488581"/>
              <a:gd name="connsiteX55" fmla="*/ 833554 w 3270095"/>
              <a:gd name="connsiteY55" fmla="*/ 263912 h 2488581"/>
              <a:gd name="connsiteX56" fmla="*/ 811251 w 3270095"/>
              <a:gd name="connsiteY56" fmla="*/ 302942 h 2488581"/>
              <a:gd name="connsiteX57" fmla="*/ 814039 w 3270095"/>
              <a:gd name="connsiteY57" fmla="*/ 339183 h 2488581"/>
              <a:gd name="connsiteX58" fmla="*/ 822402 w 3270095"/>
              <a:gd name="connsiteY58" fmla="*/ 375425 h 2488581"/>
              <a:gd name="connsiteX59" fmla="*/ 777798 w 3270095"/>
              <a:gd name="connsiteY59" fmla="*/ 392151 h 2488581"/>
              <a:gd name="connsiteX60" fmla="*/ 738768 w 3270095"/>
              <a:gd name="connsiteY60" fmla="*/ 431181 h 2488581"/>
              <a:gd name="connsiteX61" fmla="*/ 710890 w 3270095"/>
              <a:gd name="connsiteY61" fmla="*/ 470210 h 2488581"/>
              <a:gd name="connsiteX62" fmla="*/ 663498 w 3270095"/>
              <a:gd name="connsiteY62" fmla="*/ 520390 h 2488581"/>
              <a:gd name="connsiteX63" fmla="*/ 621680 w 3270095"/>
              <a:gd name="connsiteY63" fmla="*/ 564995 h 2488581"/>
              <a:gd name="connsiteX64" fmla="*/ 599378 w 3270095"/>
              <a:gd name="connsiteY64" fmla="*/ 587298 h 2488581"/>
              <a:gd name="connsiteX65" fmla="*/ 565924 w 3270095"/>
              <a:gd name="connsiteY65" fmla="*/ 643054 h 2488581"/>
              <a:gd name="connsiteX66" fmla="*/ 554773 w 3270095"/>
              <a:gd name="connsiteY66" fmla="*/ 662568 h 2488581"/>
              <a:gd name="connsiteX67" fmla="*/ 554773 w 3270095"/>
              <a:gd name="connsiteY67" fmla="*/ 693234 h 2488581"/>
              <a:gd name="connsiteX68" fmla="*/ 585439 w 3270095"/>
              <a:gd name="connsiteY68" fmla="*/ 813110 h 2488581"/>
              <a:gd name="connsiteX69" fmla="*/ 577076 w 3270095"/>
              <a:gd name="connsiteY69" fmla="*/ 866078 h 2488581"/>
              <a:gd name="connsiteX70" fmla="*/ 602166 w 3270095"/>
              <a:gd name="connsiteY70" fmla="*/ 907895 h 2488581"/>
              <a:gd name="connsiteX71" fmla="*/ 624468 w 3270095"/>
              <a:gd name="connsiteY71" fmla="*/ 999893 h 2488581"/>
              <a:gd name="connsiteX72" fmla="*/ 624468 w 3270095"/>
              <a:gd name="connsiteY72" fmla="*/ 1072376 h 2488581"/>
              <a:gd name="connsiteX73" fmla="*/ 607741 w 3270095"/>
              <a:gd name="connsiteY73" fmla="*/ 1133707 h 2488581"/>
              <a:gd name="connsiteX74" fmla="*/ 602166 w 3270095"/>
              <a:gd name="connsiteY74" fmla="*/ 1189464 h 2488581"/>
              <a:gd name="connsiteX75" fmla="*/ 607741 w 3270095"/>
              <a:gd name="connsiteY75" fmla="*/ 1225705 h 2488581"/>
              <a:gd name="connsiteX76" fmla="*/ 618893 w 3270095"/>
              <a:gd name="connsiteY76" fmla="*/ 1320490 h 2488581"/>
              <a:gd name="connsiteX77" fmla="*/ 616105 w 3270095"/>
              <a:gd name="connsiteY77" fmla="*/ 1387398 h 2488581"/>
              <a:gd name="connsiteX78" fmla="*/ 588227 w 3270095"/>
              <a:gd name="connsiteY78" fmla="*/ 1454305 h 2488581"/>
              <a:gd name="connsiteX79" fmla="*/ 549198 w 3270095"/>
              <a:gd name="connsiteY79" fmla="*/ 1501698 h 2488581"/>
              <a:gd name="connsiteX80" fmla="*/ 515744 w 3270095"/>
              <a:gd name="connsiteY80" fmla="*/ 1535151 h 2488581"/>
              <a:gd name="connsiteX81" fmla="*/ 487866 w 3270095"/>
              <a:gd name="connsiteY81" fmla="*/ 1568605 h 2488581"/>
              <a:gd name="connsiteX82" fmla="*/ 496229 w 3270095"/>
              <a:gd name="connsiteY82" fmla="*/ 1607634 h 2488581"/>
              <a:gd name="connsiteX83" fmla="*/ 457200 w 3270095"/>
              <a:gd name="connsiteY83" fmla="*/ 1674542 h 2488581"/>
              <a:gd name="connsiteX84" fmla="*/ 457200 w 3270095"/>
              <a:gd name="connsiteY84" fmla="*/ 1707995 h 2488581"/>
              <a:gd name="connsiteX85" fmla="*/ 454412 w 3270095"/>
              <a:gd name="connsiteY85" fmla="*/ 1760964 h 2488581"/>
              <a:gd name="connsiteX86" fmla="*/ 432110 w 3270095"/>
              <a:gd name="connsiteY86" fmla="*/ 1827871 h 2488581"/>
              <a:gd name="connsiteX87" fmla="*/ 404232 w 3270095"/>
              <a:gd name="connsiteY87" fmla="*/ 1869688 h 2488581"/>
              <a:gd name="connsiteX88" fmla="*/ 370778 w 3270095"/>
              <a:gd name="connsiteY88" fmla="*/ 1900354 h 2488581"/>
              <a:gd name="connsiteX89" fmla="*/ 317810 w 3270095"/>
              <a:gd name="connsiteY89" fmla="*/ 1942171 h 2488581"/>
              <a:gd name="connsiteX90" fmla="*/ 287144 w 3270095"/>
              <a:gd name="connsiteY90" fmla="*/ 1961685 h 2488581"/>
              <a:gd name="connsiteX91" fmla="*/ 264841 w 3270095"/>
              <a:gd name="connsiteY91" fmla="*/ 2023017 h 2488581"/>
              <a:gd name="connsiteX92" fmla="*/ 239751 w 3270095"/>
              <a:gd name="connsiteY92" fmla="*/ 2070410 h 2488581"/>
              <a:gd name="connsiteX93" fmla="*/ 217449 w 3270095"/>
              <a:gd name="connsiteY93" fmla="*/ 2128954 h 2488581"/>
              <a:gd name="connsiteX94" fmla="*/ 197934 w 3270095"/>
              <a:gd name="connsiteY94" fmla="*/ 2151256 h 2488581"/>
              <a:gd name="connsiteX95" fmla="*/ 153329 w 3270095"/>
              <a:gd name="connsiteY95" fmla="*/ 2195861 h 2488581"/>
              <a:gd name="connsiteX96" fmla="*/ 122663 w 3270095"/>
              <a:gd name="connsiteY96" fmla="*/ 2220951 h 2488581"/>
              <a:gd name="connsiteX97" fmla="*/ 114300 w 3270095"/>
              <a:gd name="connsiteY97" fmla="*/ 2254405 h 2488581"/>
              <a:gd name="connsiteX98" fmla="*/ 111512 w 3270095"/>
              <a:gd name="connsiteY98" fmla="*/ 2312949 h 2488581"/>
              <a:gd name="connsiteX99" fmla="*/ 94785 w 3270095"/>
              <a:gd name="connsiteY99" fmla="*/ 2377068 h 2488581"/>
              <a:gd name="connsiteX100" fmla="*/ 44605 w 3270095"/>
              <a:gd name="connsiteY100" fmla="*/ 2463490 h 2488581"/>
              <a:gd name="connsiteX101" fmla="*/ 0 w 3270095"/>
              <a:gd name="connsiteY101" fmla="*/ 2488581 h 2488581"/>
              <a:gd name="connsiteX0" fmla="*/ 3264520 w 3270095"/>
              <a:gd name="connsiteY0" fmla="*/ 952500 h 2488581"/>
              <a:gd name="connsiteX1" fmla="*/ 3242217 w 3270095"/>
              <a:gd name="connsiteY1" fmla="*/ 896744 h 2488581"/>
              <a:gd name="connsiteX2" fmla="*/ 3228278 w 3270095"/>
              <a:gd name="connsiteY2" fmla="*/ 854927 h 2488581"/>
              <a:gd name="connsiteX3" fmla="*/ 3242217 w 3270095"/>
              <a:gd name="connsiteY3" fmla="*/ 793595 h 2488581"/>
              <a:gd name="connsiteX4" fmla="*/ 3267307 w 3270095"/>
              <a:gd name="connsiteY4" fmla="*/ 748990 h 2488581"/>
              <a:gd name="connsiteX5" fmla="*/ 3258944 w 3270095"/>
              <a:gd name="connsiteY5" fmla="*/ 687659 h 2488581"/>
              <a:gd name="connsiteX6" fmla="*/ 3239429 w 3270095"/>
              <a:gd name="connsiteY6" fmla="*/ 623539 h 2488581"/>
              <a:gd name="connsiteX7" fmla="*/ 3223554 w 3270095"/>
              <a:gd name="connsiteY7" fmla="*/ 574085 h 2488581"/>
              <a:gd name="connsiteX8" fmla="*/ 3223554 w 3270095"/>
              <a:gd name="connsiteY8" fmla="*/ 571145 h 2488581"/>
              <a:gd name="connsiteX9" fmla="*/ 3189249 w 3270095"/>
              <a:gd name="connsiteY9" fmla="*/ 534329 h 2488581"/>
              <a:gd name="connsiteX10" fmla="*/ 3133493 w 3270095"/>
              <a:gd name="connsiteY10" fmla="*/ 500876 h 2488581"/>
              <a:gd name="connsiteX11" fmla="*/ 3077737 w 3270095"/>
              <a:gd name="connsiteY11" fmla="*/ 464634 h 2488581"/>
              <a:gd name="connsiteX12" fmla="*/ 3055434 w 3270095"/>
              <a:gd name="connsiteY12" fmla="*/ 442332 h 2488581"/>
              <a:gd name="connsiteX13" fmla="*/ 3002466 w 3270095"/>
              <a:gd name="connsiteY13" fmla="*/ 464634 h 2488581"/>
              <a:gd name="connsiteX14" fmla="*/ 2974588 w 3270095"/>
              <a:gd name="connsiteY14" fmla="*/ 478573 h 2488581"/>
              <a:gd name="connsiteX15" fmla="*/ 2938346 w 3270095"/>
              <a:gd name="connsiteY15" fmla="*/ 447907 h 2488581"/>
              <a:gd name="connsiteX16" fmla="*/ 2882590 w 3270095"/>
              <a:gd name="connsiteY16" fmla="*/ 442332 h 2488581"/>
              <a:gd name="connsiteX17" fmla="*/ 2832410 w 3270095"/>
              <a:gd name="connsiteY17" fmla="*/ 439544 h 2488581"/>
              <a:gd name="connsiteX18" fmla="*/ 2801744 w 3270095"/>
              <a:gd name="connsiteY18" fmla="*/ 414454 h 2488581"/>
              <a:gd name="connsiteX19" fmla="*/ 2737624 w 3270095"/>
              <a:gd name="connsiteY19" fmla="*/ 372637 h 2488581"/>
              <a:gd name="connsiteX20" fmla="*/ 2687444 w 3270095"/>
              <a:gd name="connsiteY20" fmla="*/ 341971 h 2488581"/>
              <a:gd name="connsiteX21" fmla="*/ 2631688 w 3270095"/>
              <a:gd name="connsiteY21" fmla="*/ 316881 h 2488581"/>
              <a:gd name="connsiteX22" fmla="*/ 2556417 w 3270095"/>
              <a:gd name="connsiteY22" fmla="*/ 277851 h 2488581"/>
              <a:gd name="connsiteX23" fmla="*/ 2520176 w 3270095"/>
              <a:gd name="connsiteY23" fmla="*/ 266700 h 2488581"/>
              <a:gd name="connsiteX24" fmla="*/ 2436541 w 3270095"/>
              <a:gd name="connsiteY24" fmla="*/ 255549 h 2488581"/>
              <a:gd name="connsiteX25" fmla="*/ 2369634 w 3270095"/>
              <a:gd name="connsiteY25" fmla="*/ 286215 h 2488581"/>
              <a:gd name="connsiteX26" fmla="*/ 2316666 w 3270095"/>
              <a:gd name="connsiteY26" fmla="*/ 280639 h 2488581"/>
              <a:gd name="connsiteX27" fmla="*/ 2280424 w 3270095"/>
              <a:gd name="connsiteY27" fmla="*/ 258337 h 2488581"/>
              <a:gd name="connsiteX28" fmla="*/ 2210729 w 3270095"/>
              <a:gd name="connsiteY28" fmla="*/ 258337 h 2488581"/>
              <a:gd name="connsiteX29" fmla="*/ 2138246 w 3270095"/>
              <a:gd name="connsiteY29" fmla="*/ 280639 h 2488581"/>
              <a:gd name="connsiteX30" fmla="*/ 2102005 w 3270095"/>
              <a:gd name="connsiteY30" fmla="*/ 289003 h 2488581"/>
              <a:gd name="connsiteX31" fmla="*/ 2040673 w 3270095"/>
              <a:gd name="connsiteY31" fmla="*/ 283427 h 2488581"/>
              <a:gd name="connsiteX32" fmla="*/ 1979341 w 3270095"/>
              <a:gd name="connsiteY32" fmla="*/ 261125 h 2488581"/>
              <a:gd name="connsiteX33" fmla="*/ 1870617 w 3270095"/>
              <a:gd name="connsiteY33" fmla="*/ 261125 h 2488581"/>
              <a:gd name="connsiteX34" fmla="*/ 1814861 w 3270095"/>
              <a:gd name="connsiteY34" fmla="*/ 230459 h 2488581"/>
              <a:gd name="connsiteX35" fmla="*/ 1778620 w 3270095"/>
              <a:gd name="connsiteY35" fmla="*/ 227671 h 2488581"/>
              <a:gd name="connsiteX36" fmla="*/ 1717288 w 3270095"/>
              <a:gd name="connsiteY36" fmla="*/ 194217 h 2488581"/>
              <a:gd name="connsiteX37" fmla="*/ 1681046 w 3270095"/>
              <a:gd name="connsiteY37" fmla="*/ 160764 h 2488581"/>
              <a:gd name="connsiteX38" fmla="*/ 1625290 w 3270095"/>
              <a:gd name="connsiteY38" fmla="*/ 121734 h 2488581"/>
              <a:gd name="connsiteX39" fmla="*/ 1580685 w 3270095"/>
              <a:gd name="connsiteY39" fmla="*/ 77129 h 2488581"/>
              <a:gd name="connsiteX40" fmla="*/ 1533293 w 3270095"/>
              <a:gd name="connsiteY40" fmla="*/ 35312 h 2488581"/>
              <a:gd name="connsiteX41" fmla="*/ 1405054 w 3270095"/>
              <a:gd name="connsiteY41" fmla="*/ 43676 h 2488581"/>
              <a:gd name="connsiteX42" fmla="*/ 1352085 w 3270095"/>
              <a:gd name="connsiteY42" fmla="*/ 32525 h 2488581"/>
              <a:gd name="connsiteX43" fmla="*/ 1313056 w 3270095"/>
              <a:gd name="connsiteY43" fmla="*/ 7434 h 2488581"/>
              <a:gd name="connsiteX44" fmla="*/ 1257300 w 3270095"/>
              <a:gd name="connsiteY44" fmla="*/ 1859 h 2488581"/>
              <a:gd name="connsiteX45" fmla="*/ 1201544 w 3270095"/>
              <a:gd name="connsiteY45" fmla="*/ 18585 h 2488581"/>
              <a:gd name="connsiteX46" fmla="*/ 1137424 w 3270095"/>
              <a:gd name="connsiteY46" fmla="*/ 46464 h 2488581"/>
              <a:gd name="connsiteX47" fmla="*/ 1078880 w 3270095"/>
              <a:gd name="connsiteY47" fmla="*/ 68766 h 2488581"/>
              <a:gd name="connsiteX48" fmla="*/ 1039851 w 3270095"/>
              <a:gd name="connsiteY48" fmla="*/ 105007 h 2488581"/>
              <a:gd name="connsiteX49" fmla="*/ 1006398 w 3270095"/>
              <a:gd name="connsiteY49" fmla="*/ 135673 h 2488581"/>
              <a:gd name="connsiteX50" fmla="*/ 970156 w 3270095"/>
              <a:gd name="connsiteY50" fmla="*/ 152400 h 2488581"/>
              <a:gd name="connsiteX51" fmla="*/ 933915 w 3270095"/>
              <a:gd name="connsiteY51" fmla="*/ 166339 h 2488581"/>
              <a:gd name="connsiteX52" fmla="*/ 880946 w 3270095"/>
              <a:gd name="connsiteY52" fmla="*/ 205368 h 2488581"/>
              <a:gd name="connsiteX53" fmla="*/ 853068 w 3270095"/>
              <a:gd name="connsiteY53" fmla="*/ 222095 h 2488581"/>
              <a:gd name="connsiteX54" fmla="*/ 833554 w 3270095"/>
              <a:gd name="connsiteY54" fmla="*/ 263912 h 2488581"/>
              <a:gd name="connsiteX55" fmla="*/ 811251 w 3270095"/>
              <a:gd name="connsiteY55" fmla="*/ 302942 h 2488581"/>
              <a:gd name="connsiteX56" fmla="*/ 814039 w 3270095"/>
              <a:gd name="connsiteY56" fmla="*/ 339183 h 2488581"/>
              <a:gd name="connsiteX57" fmla="*/ 822402 w 3270095"/>
              <a:gd name="connsiteY57" fmla="*/ 375425 h 2488581"/>
              <a:gd name="connsiteX58" fmla="*/ 777798 w 3270095"/>
              <a:gd name="connsiteY58" fmla="*/ 392151 h 2488581"/>
              <a:gd name="connsiteX59" fmla="*/ 738768 w 3270095"/>
              <a:gd name="connsiteY59" fmla="*/ 431181 h 2488581"/>
              <a:gd name="connsiteX60" fmla="*/ 710890 w 3270095"/>
              <a:gd name="connsiteY60" fmla="*/ 470210 h 2488581"/>
              <a:gd name="connsiteX61" fmla="*/ 663498 w 3270095"/>
              <a:gd name="connsiteY61" fmla="*/ 520390 h 2488581"/>
              <a:gd name="connsiteX62" fmla="*/ 621680 w 3270095"/>
              <a:gd name="connsiteY62" fmla="*/ 564995 h 2488581"/>
              <a:gd name="connsiteX63" fmla="*/ 599378 w 3270095"/>
              <a:gd name="connsiteY63" fmla="*/ 587298 h 2488581"/>
              <a:gd name="connsiteX64" fmla="*/ 565924 w 3270095"/>
              <a:gd name="connsiteY64" fmla="*/ 643054 h 2488581"/>
              <a:gd name="connsiteX65" fmla="*/ 554773 w 3270095"/>
              <a:gd name="connsiteY65" fmla="*/ 662568 h 2488581"/>
              <a:gd name="connsiteX66" fmla="*/ 554773 w 3270095"/>
              <a:gd name="connsiteY66" fmla="*/ 693234 h 2488581"/>
              <a:gd name="connsiteX67" fmla="*/ 585439 w 3270095"/>
              <a:gd name="connsiteY67" fmla="*/ 813110 h 2488581"/>
              <a:gd name="connsiteX68" fmla="*/ 577076 w 3270095"/>
              <a:gd name="connsiteY68" fmla="*/ 866078 h 2488581"/>
              <a:gd name="connsiteX69" fmla="*/ 602166 w 3270095"/>
              <a:gd name="connsiteY69" fmla="*/ 907895 h 2488581"/>
              <a:gd name="connsiteX70" fmla="*/ 624468 w 3270095"/>
              <a:gd name="connsiteY70" fmla="*/ 999893 h 2488581"/>
              <a:gd name="connsiteX71" fmla="*/ 624468 w 3270095"/>
              <a:gd name="connsiteY71" fmla="*/ 1072376 h 2488581"/>
              <a:gd name="connsiteX72" fmla="*/ 607741 w 3270095"/>
              <a:gd name="connsiteY72" fmla="*/ 1133707 h 2488581"/>
              <a:gd name="connsiteX73" fmla="*/ 602166 w 3270095"/>
              <a:gd name="connsiteY73" fmla="*/ 1189464 h 2488581"/>
              <a:gd name="connsiteX74" fmla="*/ 607741 w 3270095"/>
              <a:gd name="connsiteY74" fmla="*/ 1225705 h 2488581"/>
              <a:gd name="connsiteX75" fmla="*/ 618893 w 3270095"/>
              <a:gd name="connsiteY75" fmla="*/ 1320490 h 2488581"/>
              <a:gd name="connsiteX76" fmla="*/ 616105 w 3270095"/>
              <a:gd name="connsiteY76" fmla="*/ 1387398 h 2488581"/>
              <a:gd name="connsiteX77" fmla="*/ 588227 w 3270095"/>
              <a:gd name="connsiteY77" fmla="*/ 1454305 h 2488581"/>
              <a:gd name="connsiteX78" fmla="*/ 549198 w 3270095"/>
              <a:gd name="connsiteY78" fmla="*/ 1501698 h 2488581"/>
              <a:gd name="connsiteX79" fmla="*/ 515744 w 3270095"/>
              <a:gd name="connsiteY79" fmla="*/ 1535151 h 2488581"/>
              <a:gd name="connsiteX80" fmla="*/ 487866 w 3270095"/>
              <a:gd name="connsiteY80" fmla="*/ 1568605 h 2488581"/>
              <a:gd name="connsiteX81" fmla="*/ 496229 w 3270095"/>
              <a:gd name="connsiteY81" fmla="*/ 1607634 h 2488581"/>
              <a:gd name="connsiteX82" fmla="*/ 457200 w 3270095"/>
              <a:gd name="connsiteY82" fmla="*/ 1674542 h 2488581"/>
              <a:gd name="connsiteX83" fmla="*/ 457200 w 3270095"/>
              <a:gd name="connsiteY83" fmla="*/ 1707995 h 2488581"/>
              <a:gd name="connsiteX84" fmla="*/ 454412 w 3270095"/>
              <a:gd name="connsiteY84" fmla="*/ 1760964 h 2488581"/>
              <a:gd name="connsiteX85" fmla="*/ 432110 w 3270095"/>
              <a:gd name="connsiteY85" fmla="*/ 1827871 h 2488581"/>
              <a:gd name="connsiteX86" fmla="*/ 404232 w 3270095"/>
              <a:gd name="connsiteY86" fmla="*/ 1869688 h 2488581"/>
              <a:gd name="connsiteX87" fmla="*/ 370778 w 3270095"/>
              <a:gd name="connsiteY87" fmla="*/ 1900354 h 2488581"/>
              <a:gd name="connsiteX88" fmla="*/ 317810 w 3270095"/>
              <a:gd name="connsiteY88" fmla="*/ 1942171 h 2488581"/>
              <a:gd name="connsiteX89" fmla="*/ 287144 w 3270095"/>
              <a:gd name="connsiteY89" fmla="*/ 1961685 h 2488581"/>
              <a:gd name="connsiteX90" fmla="*/ 264841 w 3270095"/>
              <a:gd name="connsiteY90" fmla="*/ 2023017 h 2488581"/>
              <a:gd name="connsiteX91" fmla="*/ 239751 w 3270095"/>
              <a:gd name="connsiteY91" fmla="*/ 2070410 h 2488581"/>
              <a:gd name="connsiteX92" fmla="*/ 217449 w 3270095"/>
              <a:gd name="connsiteY92" fmla="*/ 2128954 h 2488581"/>
              <a:gd name="connsiteX93" fmla="*/ 197934 w 3270095"/>
              <a:gd name="connsiteY93" fmla="*/ 2151256 h 2488581"/>
              <a:gd name="connsiteX94" fmla="*/ 153329 w 3270095"/>
              <a:gd name="connsiteY94" fmla="*/ 2195861 h 2488581"/>
              <a:gd name="connsiteX95" fmla="*/ 122663 w 3270095"/>
              <a:gd name="connsiteY95" fmla="*/ 2220951 h 2488581"/>
              <a:gd name="connsiteX96" fmla="*/ 114300 w 3270095"/>
              <a:gd name="connsiteY96" fmla="*/ 2254405 h 2488581"/>
              <a:gd name="connsiteX97" fmla="*/ 111512 w 3270095"/>
              <a:gd name="connsiteY97" fmla="*/ 2312949 h 2488581"/>
              <a:gd name="connsiteX98" fmla="*/ 94785 w 3270095"/>
              <a:gd name="connsiteY98" fmla="*/ 2377068 h 2488581"/>
              <a:gd name="connsiteX99" fmla="*/ 44605 w 3270095"/>
              <a:gd name="connsiteY99" fmla="*/ 2463490 h 2488581"/>
              <a:gd name="connsiteX100" fmla="*/ 0 w 3270095"/>
              <a:gd name="connsiteY100" fmla="*/ 2488581 h 2488581"/>
              <a:gd name="connsiteX0" fmla="*/ 3242217 w 3270095"/>
              <a:gd name="connsiteY0" fmla="*/ 896744 h 2488581"/>
              <a:gd name="connsiteX1" fmla="*/ 3228278 w 3270095"/>
              <a:gd name="connsiteY1" fmla="*/ 854927 h 2488581"/>
              <a:gd name="connsiteX2" fmla="*/ 3242217 w 3270095"/>
              <a:gd name="connsiteY2" fmla="*/ 793595 h 2488581"/>
              <a:gd name="connsiteX3" fmla="*/ 3267307 w 3270095"/>
              <a:gd name="connsiteY3" fmla="*/ 748990 h 2488581"/>
              <a:gd name="connsiteX4" fmla="*/ 3258944 w 3270095"/>
              <a:gd name="connsiteY4" fmla="*/ 687659 h 2488581"/>
              <a:gd name="connsiteX5" fmla="*/ 3239429 w 3270095"/>
              <a:gd name="connsiteY5" fmla="*/ 623539 h 2488581"/>
              <a:gd name="connsiteX6" fmla="*/ 3223554 w 3270095"/>
              <a:gd name="connsiteY6" fmla="*/ 574085 h 2488581"/>
              <a:gd name="connsiteX7" fmla="*/ 3223554 w 3270095"/>
              <a:gd name="connsiteY7" fmla="*/ 571145 h 2488581"/>
              <a:gd name="connsiteX8" fmla="*/ 3189249 w 3270095"/>
              <a:gd name="connsiteY8" fmla="*/ 534329 h 2488581"/>
              <a:gd name="connsiteX9" fmla="*/ 3133493 w 3270095"/>
              <a:gd name="connsiteY9" fmla="*/ 500876 h 2488581"/>
              <a:gd name="connsiteX10" fmla="*/ 3077737 w 3270095"/>
              <a:gd name="connsiteY10" fmla="*/ 464634 h 2488581"/>
              <a:gd name="connsiteX11" fmla="*/ 3055434 w 3270095"/>
              <a:gd name="connsiteY11" fmla="*/ 442332 h 2488581"/>
              <a:gd name="connsiteX12" fmla="*/ 3002466 w 3270095"/>
              <a:gd name="connsiteY12" fmla="*/ 464634 h 2488581"/>
              <a:gd name="connsiteX13" fmla="*/ 2974588 w 3270095"/>
              <a:gd name="connsiteY13" fmla="*/ 478573 h 2488581"/>
              <a:gd name="connsiteX14" fmla="*/ 2938346 w 3270095"/>
              <a:gd name="connsiteY14" fmla="*/ 447907 h 2488581"/>
              <a:gd name="connsiteX15" fmla="*/ 2882590 w 3270095"/>
              <a:gd name="connsiteY15" fmla="*/ 442332 h 2488581"/>
              <a:gd name="connsiteX16" fmla="*/ 2832410 w 3270095"/>
              <a:gd name="connsiteY16" fmla="*/ 439544 h 2488581"/>
              <a:gd name="connsiteX17" fmla="*/ 2801744 w 3270095"/>
              <a:gd name="connsiteY17" fmla="*/ 414454 h 2488581"/>
              <a:gd name="connsiteX18" fmla="*/ 2737624 w 3270095"/>
              <a:gd name="connsiteY18" fmla="*/ 372637 h 2488581"/>
              <a:gd name="connsiteX19" fmla="*/ 2687444 w 3270095"/>
              <a:gd name="connsiteY19" fmla="*/ 341971 h 2488581"/>
              <a:gd name="connsiteX20" fmla="*/ 2631688 w 3270095"/>
              <a:gd name="connsiteY20" fmla="*/ 316881 h 2488581"/>
              <a:gd name="connsiteX21" fmla="*/ 2556417 w 3270095"/>
              <a:gd name="connsiteY21" fmla="*/ 277851 h 2488581"/>
              <a:gd name="connsiteX22" fmla="*/ 2520176 w 3270095"/>
              <a:gd name="connsiteY22" fmla="*/ 266700 h 2488581"/>
              <a:gd name="connsiteX23" fmla="*/ 2436541 w 3270095"/>
              <a:gd name="connsiteY23" fmla="*/ 255549 h 2488581"/>
              <a:gd name="connsiteX24" fmla="*/ 2369634 w 3270095"/>
              <a:gd name="connsiteY24" fmla="*/ 286215 h 2488581"/>
              <a:gd name="connsiteX25" fmla="*/ 2316666 w 3270095"/>
              <a:gd name="connsiteY25" fmla="*/ 280639 h 2488581"/>
              <a:gd name="connsiteX26" fmla="*/ 2280424 w 3270095"/>
              <a:gd name="connsiteY26" fmla="*/ 258337 h 2488581"/>
              <a:gd name="connsiteX27" fmla="*/ 2210729 w 3270095"/>
              <a:gd name="connsiteY27" fmla="*/ 258337 h 2488581"/>
              <a:gd name="connsiteX28" fmla="*/ 2138246 w 3270095"/>
              <a:gd name="connsiteY28" fmla="*/ 280639 h 2488581"/>
              <a:gd name="connsiteX29" fmla="*/ 2102005 w 3270095"/>
              <a:gd name="connsiteY29" fmla="*/ 289003 h 2488581"/>
              <a:gd name="connsiteX30" fmla="*/ 2040673 w 3270095"/>
              <a:gd name="connsiteY30" fmla="*/ 283427 h 2488581"/>
              <a:gd name="connsiteX31" fmla="*/ 1979341 w 3270095"/>
              <a:gd name="connsiteY31" fmla="*/ 261125 h 2488581"/>
              <a:gd name="connsiteX32" fmla="*/ 1870617 w 3270095"/>
              <a:gd name="connsiteY32" fmla="*/ 261125 h 2488581"/>
              <a:gd name="connsiteX33" fmla="*/ 1814861 w 3270095"/>
              <a:gd name="connsiteY33" fmla="*/ 230459 h 2488581"/>
              <a:gd name="connsiteX34" fmla="*/ 1778620 w 3270095"/>
              <a:gd name="connsiteY34" fmla="*/ 227671 h 2488581"/>
              <a:gd name="connsiteX35" fmla="*/ 1717288 w 3270095"/>
              <a:gd name="connsiteY35" fmla="*/ 194217 h 2488581"/>
              <a:gd name="connsiteX36" fmla="*/ 1681046 w 3270095"/>
              <a:gd name="connsiteY36" fmla="*/ 160764 h 2488581"/>
              <a:gd name="connsiteX37" fmla="*/ 1625290 w 3270095"/>
              <a:gd name="connsiteY37" fmla="*/ 121734 h 2488581"/>
              <a:gd name="connsiteX38" fmla="*/ 1580685 w 3270095"/>
              <a:gd name="connsiteY38" fmla="*/ 77129 h 2488581"/>
              <a:gd name="connsiteX39" fmla="*/ 1533293 w 3270095"/>
              <a:gd name="connsiteY39" fmla="*/ 35312 h 2488581"/>
              <a:gd name="connsiteX40" fmla="*/ 1405054 w 3270095"/>
              <a:gd name="connsiteY40" fmla="*/ 43676 h 2488581"/>
              <a:gd name="connsiteX41" fmla="*/ 1352085 w 3270095"/>
              <a:gd name="connsiteY41" fmla="*/ 32525 h 2488581"/>
              <a:gd name="connsiteX42" fmla="*/ 1313056 w 3270095"/>
              <a:gd name="connsiteY42" fmla="*/ 7434 h 2488581"/>
              <a:gd name="connsiteX43" fmla="*/ 1257300 w 3270095"/>
              <a:gd name="connsiteY43" fmla="*/ 1859 h 2488581"/>
              <a:gd name="connsiteX44" fmla="*/ 1201544 w 3270095"/>
              <a:gd name="connsiteY44" fmla="*/ 18585 h 2488581"/>
              <a:gd name="connsiteX45" fmla="*/ 1137424 w 3270095"/>
              <a:gd name="connsiteY45" fmla="*/ 46464 h 2488581"/>
              <a:gd name="connsiteX46" fmla="*/ 1078880 w 3270095"/>
              <a:gd name="connsiteY46" fmla="*/ 68766 h 2488581"/>
              <a:gd name="connsiteX47" fmla="*/ 1039851 w 3270095"/>
              <a:gd name="connsiteY47" fmla="*/ 105007 h 2488581"/>
              <a:gd name="connsiteX48" fmla="*/ 1006398 w 3270095"/>
              <a:gd name="connsiteY48" fmla="*/ 135673 h 2488581"/>
              <a:gd name="connsiteX49" fmla="*/ 970156 w 3270095"/>
              <a:gd name="connsiteY49" fmla="*/ 152400 h 2488581"/>
              <a:gd name="connsiteX50" fmla="*/ 933915 w 3270095"/>
              <a:gd name="connsiteY50" fmla="*/ 166339 h 2488581"/>
              <a:gd name="connsiteX51" fmla="*/ 880946 w 3270095"/>
              <a:gd name="connsiteY51" fmla="*/ 205368 h 2488581"/>
              <a:gd name="connsiteX52" fmla="*/ 853068 w 3270095"/>
              <a:gd name="connsiteY52" fmla="*/ 222095 h 2488581"/>
              <a:gd name="connsiteX53" fmla="*/ 833554 w 3270095"/>
              <a:gd name="connsiteY53" fmla="*/ 263912 h 2488581"/>
              <a:gd name="connsiteX54" fmla="*/ 811251 w 3270095"/>
              <a:gd name="connsiteY54" fmla="*/ 302942 h 2488581"/>
              <a:gd name="connsiteX55" fmla="*/ 814039 w 3270095"/>
              <a:gd name="connsiteY55" fmla="*/ 339183 h 2488581"/>
              <a:gd name="connsiteX56" fmla="*/ 822402 w 3270095"/>
              <a:gd name="connsiteY56" fmla="*/ 375425 h 2488581"/>
              <a:gd name="connsiteX57" fmla="*/ 777798 w 3270095"/>
              <a:gd name="connsiteY57" fmla="*/ 392151 h 2488581"/>
              <a:gd name="connsiteX58" fmla="*/ 738768 w 3270095"/>
              <a:gd name="connsiteY58" fmla="*/ 431181 h 2488581"/>
              <a:gd name="connsiteX59" fmla="*/ 710890 w 3270095"/>
              <a:gd name="connsiteY59" fmla="*/ 470210 h 2488581"/>
              <a:gd name="connsiteX60" fmla="*/ 663498 w 3270095"/>
              <a:gd name="connsiteY60" fmla="*/ 520390 h 2488581"/>
              <a:gd name="connsiteX61" fmla="*/ 621680 w 3270095"/>
              <a:gd name="connsiteY61" fmla="*/ 564995 h 2488581"/>
              <a:gd name="connsiteX62" fmla="*/ 599378 w 3270095"/>
              <a:gd name="connsiteY62" fmla="*/ 587298 h 2488581"/>
              <a:gd name="connsiteX63" fmla="*/ 565924 w 3270095"/>
              <a:gd name="connsiteY63" fmla="*/ 643054 h 2488581"/>
              <a:gd name="connsiteX64" fmla="*/ 554773 w 3270095"/>
              <a:gd name="connsiteY64" fmla="*/ 662568 h 2488581"/>
              <a:gd name="connsiteX65" fmla="*/ 554773 w 3270095"/>
              <a:gd name="connsiteY65" fmla="*/ 693234 h 2488581"/>
              <a:gd name="connsiteX66" fmla="*/ 585439 w 3270095"/>
              <a:gd name="connsiteY66" fmla="*/ 813110 h 2488581"/>
              <a:gd name="connsiteX67" fmla="*/ 577076 w 3270095"/>
              <a:gd name="connsiteY67" fmla="*/ 866078 h 2488581"/>
              <a:gd name="connsiteX68" fmla="*/ 602166 w 3270095"/>
              <a:gd name="connsiteY68" fmla="*/ 907895 h 2488581"/>
              <a:gd name="connsiteX69" fmla="*/ 624468 w 3270095"/>
              <a:gd name="connsiteY69" fmla="*/ 999893 h 2488581"/>
              <a:gd name="connsiteX70" fmla="*/ 624468 w 3270095"/>
              <a:gd name="connsiteY70" fmla="*/ 1072376 h 2488581"/>
              <a:gd name="connsiteX71" fmla="*/ 607741 w 3270095"/>
              <a:gd name="connsiteY71" fmla="*/ 1133707 h 2488581"/>
              <a:gd name="connsiteX72" fmla="*/ 602166 w 3270095"/>
              <a:gd name="connsiteY72" fmla="*/ 1189464 h 2488581"/>
              <a:gd name="connsiteX73" fmla="*/ 607741 w 3270095"/>
              <a:gd name="connsiteY73" fmla="*/ 1225705 h 2488581"/>
              <a:gd name="connsiteX74" fmla="*/ 618893 w 3270095"/>
              <a:gd name="connsiteY74" fmla="*/ 1320490 h 2488581"/>
              <a:gd name="connsiteX75" fmla="*/ 616105 w 3270095"/>
              <a:gd name="connsiteY75" fmla="*/ 1387398 h 2488581"/>
              <a:gd name="connsiteX76" fmla="*/ 588227 w 3270095"/>
              <a:gd name="connsiteY76" fmla="*/ 1454305 h 2488581"/>
              <a:gd name="connsiteX77" fmla="*/ 549198 w 3270095"/>
              <a:gd name="connsiteY77" fmla="*/ 1501698 h 2488581"/>
              <a:gd name="connsiteX78" fmla="*/ 515744 w 3270095"/>
              <a:gd name="connsiteY78" fmla="*/ 1535151 h 2488581"/>
              <a:gd name="connsiteX79" fmla="*/ 487866 w 3270095"/>
              <a:gd name="connsiteY79" fmla="*/ 1568605 h 2488581"/>
              <a:gd name="connsiteX80" fmla="*/ 496229 w 3270095"/>
              <a:gd name="connsiteY80" fmla="*/ 1607634 h 2488581"/>
              <a:gd name="connsiteX81" fmla="*/ 457200 w 3270095"/>
              <a:gd name="connsiteY81" fmla="*/ 1674542 h 2488581"/>
              <a:gd name="connsiteX82" fmla="*/ 457200 w 3270095"/>
              <a:gd name="connsiteY82" fmla="*/ 1707995 h 2488581"/>
              <a:gd name="connsiteX83" fmla="*/ 454412 w 3270095"/>
              <a:gd name="connsiteY83" fmla="*/ 1760964 h 2488581"/>
              <a:gd name="connsiteX84" fmla="*/ 432110 w 3270095"/>
              <a:gd name="connsiteY84" fmla="*/ 1827871 h 2488581"/>
              <a:gd name="connsiteX85" fmla="*/ 404232 w 3270095"/>
              <a:gd name="connsiteY85" fmla="*/ 1869688 h 2488581"/>
              <a:gd name="connsiteX86" fmla="*/ 370778 w 3270095"/>
              <a:gd name="connsiteY86" fmla="*/ 1900354 h 2488581"/>
              <a:gd name="connsiteX87" fmla="*/ 317810 w 3270095"/>
              <a:gd name="connsiteY87" fmla="*/ 1942171 h 2488581"/>
              <a:gd name="connsiteX88" fmla="*/ 287144 w 3270095"/>
              <a:gd name="connsiteY88" fmla="*/ 1961685 h 2488581"/>
              <a:gd name="connsiteX89" fmla="*/ 264841 w 3270095"/>
              <a:gd name="connsiteY89" fmla="*/ 2023017 h 2488581"/>
              <a:gd name="connsiteX90" fmla="*/ 239751 w 3270095"/>
              <a:gd name="connsiteY90" fmla="*/ 2070410 h 2488581"/>
              <a:gd name="connsiteX91" fmla="*/ 217449 w 3270095"/>
              <a:gd name="connsiteY91" fmla="*/ 2128954 h 2488581"/>
              <a:gd name="connsiteX92" fmla="*/ 197934 w 3270095"/>
              <a:gd name="connsiteY92" fmla="*/ 2151256 h 2488581"/>
              <a:gd name="connsiteX93" fmla="*/ 153329 w 3270095"/>
              <a:gd name="connsiteY93" fmla="*/ 2195861 h 2488581"/>
              <a:gd name="connsiteX94" fmla="*/ 122663 w 3270095"/>
              <a:gd name="connsiteY94" fmla="*/ 2220951 h 2488581"/>
              <a:gd name="connsiteX95" fmla="*/ 114300 w 3270095"/>
              <a:gd name="connsiteY95" fmla="*/ 2254405 h 2488581"/>
              <a:gd name="connsiteX96" fmla="*/ 111512 w 3270095"/>
              <a:gd name="connsiteY96" fmla="*/ 2312949 h 2488581"/>
              <a:gd name="connsiteX97" fmla="*/ 94785 w 3270095"/>
              <a:gd name="connsiteY97" fmla="*/ 2377068 h 2488581"/>
              <a:gd name="connsiteX98" fmla="*/ 44605 w 3270095"/>
              <a:gd name="connsiteY98" fmla="*/ 2463490 h 2488581"/>
              <a:gd name="connsiteX99" fmla="*/ 0 w 3270095"/>
              <a:gd name="connsiteY99" fmla="*/ 2488581 h 2488581"/>
              <a:gd name="connsiteX0" fmla="*/ 3228278 w 3270095"/>
              <a:gd name="connsiteY0" fmla="*/ 854927 h 2488581"/>
              <a:gd name="connsiteX1" fmla="*/ 3242217 w 3270095"/>
              <a:gd name="connsiteY1" fmla="*/ 793595 h 2488581"/>
              <a:gd name="connsiteX2" fmla="*/ 3267307 w 3270095"/>
              <a:gd name="connsiteY2" fmla="*/ 748990 h 2488581"/>
              <a:gd name="connsiteX3" fmla="*/ 3258944 w 3270095"/>
              <a:gd name="connsiteY3" fmla="*/ 687659 h 2488581"/>
              <a:gd name="connsiteX4" fmla="*/ 3239429 w 3270095"/>
              <a:gd name="connsiteY4" fmla="*/ 623539 h 2488581"/>
              <a:gd name="connsiteX5" fmla="*/ 3223554 w 3270095"/>
              <a:gd name="connsiteY5" fmla="*/ 574085 h 2488581"/>
              <a:gd name="connsiteX6" fmla="*/ 3223554 w 3270095"/>
              <a:gd name="connsiteY6" fmla="*/ 571145 h 2488581"/>
              <a:gd name="connsiteX7" fmla="*/ 3189249 w 3270095"/>
              <a:gd name="connsiteY7" fmla="*/ 534329 h 2488581"/>
              <a:gd name="connsiteX8" fmla="*/ 3133493 w 3270095"/>
              <a:gd name="connsiteY8" fmla="*/ 500876 h 2488581"/>
              <a:gd name="connsiteX9" fmla="*/ 3077737 w 3270095"/>
              <a:gd name="connsiteY9" fmla="*/ 464634 h 2488581"/>
              <a:gd name="connsiteX10" fmla="*/ 3055434 w 3270095"/>
              <a:gd name="connsiteY10" fmla="*/ 442332 h 2488581"/>
              <a:gd name="connsiteX11" fmla="*/ 3002466 w 3270095"/>
              <a:gd name="connsiteY11" fmla="*/ 464634 h 2488581"/>
              <a:gd name="connsiteX12" fmla="*/ 2974588 w 3270095"/>
              <a:gd name="connsiteY12" fmla="*/ 478573 h 2488581"/>
              <a:gd name="connsiteX13" fmla="*/ 2938346 w 3270095"/>
              <a:gd name="connsiteY13" fmla="*/ 447907 h 2488581"/>
              <a:gd name="connsiteX14" fmla="*/ 2882590 w 3270095"/>
              <a:gd name="connsiteY14" fmla="*/ 442332 h 2488581"/>
              <a:gd name="connsiteX15" fmla="*/ 2832410 w 3270095"/>
              <a:gd name="connsiteY15" fmla="*/ 439544 h 2488581"/>
              <a:gd name="connsiteX16" fmla="*/ 2801744 w 3270095"/>
              <a:gd name="connsiteY16" fmla="*/ 414454 h 2488581"/>
              <a:gd name="connsiteX17" fmla="*/ 2737624 w 3270095"/>
              <a:gd name="connsiteY17" fmla="*/ 372637 h 2488581"/>
              <a:gd name="connsiteX18" fmla="*/ 2687444 w 3270095"/>
              <a:gd name="connsiteY18" fmla="*/ 341971 h 2488581"/>
              <a:gd name="connsiteX19" fmla="*/ 2631688 w 3270095"/>
              <a:gd name="connsiteY19" fmla="*/ 316881 h 2488581"/>
              <a:gd name="connsiteX20" fmla="*/ 2556417 w 3270095"/>
              <a:gd name="connsiteY20" fmla="*/ 277851 h 2488581"/>
              <a:gd name="connsiteX21" fmla="*/ 2520176 w 3270095"/>
              <a:gd name="connsiteY21" fmla="*/ 266700 h 2488581"/>
              <a:gd name="connsiteX22" fmla="*/ 2436541 w 3270095"/>
              <a:gd name="connsiteY22" fmla="*/ 255549 h 2488581"/>
              <a:gd name="connsiteX23" fmla="*/ 2369634 w 3270095"/>
              <a:gd name="connsiteY23" fmla="*/ 286215 h 2488581"/>
              <a:gd name="connsiteX24" fmla="*/ 2316666 w 3270095"/>
              <a:gd name="connsiteY24" fmla="*/ 280639 h 2488581"/>
              <a:gd name="connsiteX25" fmla="*/ 2280424 w 3270095"/>
              <a:gd name="connsiteY25" fmla="*/ 258337 h 2488581"/>
              <a:gd name="connsiteX26" fmla="*/ 2210729 w 3270095"/>
              <a:gd name="connsiteY26" fmla="*/ 258337 h 2488581"/>
              <a:gd name="connsiteX27" fmla="*/ 2138246 w 3270095"/>
              <a:gd name="connsiteY27" fmla="*/ 280639 h 2488581"/>
              <a:gd name="connsiteX28" fmla="*/ 2102005 w 3270095"/>
              <a:gd name="connsiteY28" fmla="*/ 289003 h 2488581"/>
              <a:gd name="connsiteX29" fmla="*/ 2040673 w 3270095"/>
              <a:gd name="connsiteY29" fmla="*/ 283427 h 2488581"/>
              <a:gd name="connsiteX30" fmla="*/ 1979341 w 3270095"/>
              <a:gd name="connsiteY30" fmla="*/ 261125 h 2488581"/>
              <a:gd name="connsiteX31" fmla="*/ 1870617 w 3270095"/>
              <a:gd name="connsiteY31" fmla="*/ 261125 h 2488581"/>
              <a:gd name="connsiteX32" fmla="*/ 1814861 w 3270095"/>
              <a:gd name="connsiteY32" fmla="*/ 230459 h 2488581"/>
              <a:gd name="connsiteX33" fmla="*/ 1778620 w 3270095"/>
              <a:gd name="connsiteY33" fmla="*/ 227671 h 2488581"/>
              <a:gd name="connsiteX34" fmla="*/ 1717288 w 3270095"/>
              <a:gd name="connsiteY34" fmla="*/ 194217 h 2488581"/>
              <a:gd name="connsiteX35" fmla="*/ 1681046 w 3270095"/>
              <a:gd name="connsiteY35" fmla="*/ 160764 h 2488581"/>
              <a:gd name="connsiteX36" fmla="*/ 1625290 w 3270095"/>
              <a:gd name="connsiteY36" fmla="*/ 121734 h 2488581"/>
              <a:gd name="connsiteX37" fmla="*/ 1580685 w 3270095"/>
              <a:gd name="connsiteY37" fmla="*/ 77129 h 2488581"/>
              <a:gd name="connsiteX38" fmla="*/ 1533293 w 3270095"/>
              <a:gd name="connsiteY38" fmla="*/ 35312 h 2488581"/>
              <a:gd name="connsiteX39" fmla="*/ 1405054 w 3270095"/>
              <a:gd name="connsiteY39" fmla="*/ 43676 h 2488581"/>
              <a:gd name="connsiteX40" fmla="*/ 1352085 w 3270095"/>
              <a:gd name="connsiteY40" fmla="*/ 32525 h 2488581"/>
              <a:gd name="connsiteX41" fmla="*/ 1313056 w 3270095"/>
              <a:gd name="connsiteY41" fmla="*/ 7434 h 2488581"/>
              <a:gd name="connsiteX42" fmla="*/ 1257300 w 3270095"/>
              <a:gd name="connsiteY42" fmla="*/ 1859 h 2488581"/>
              <a:gd name="connsiteX43" fmla="*/ 1201544 w 3270095"/>
              <a:gd name="connsiteY43" fmla="*/ 18585 h 2488581"/>
              <a:gd name="connsiteX44" fmla="*/ 1137424 w 3270095"/>
              <a:gd name="connsiteY44" fmla="*/ 46464 h 2488581"/>
              <a:gd name="connsiteX45" fmla="*/ 1078880 w 3270095"/>
              <a:gd name="connsiteY45" fmla="*/ 68766 h 2488581"/>
              <a:gd name="connsiteX46" fmla="*/ 1039851 w 3270095"/>
              <a:gd name="connsiteY46" fmla="*/ 105007 h 2488581"/>
              <a:gd name="connsiteX47" fmla="*/ 1006398 w 3270095"/>
              <a:gd name="connsiteY47" fmla="*/ 135673 h 2488581"/>
              <a:gd name="connsiteX48" fmla="*/ 970156 w 3270095"/>
              <a:gd name="connsiteY48" fmla="*/ 152400 h 2488581"/>
              <a:gd name="connsiteX49" fmla="*/ 933915 w 3270095"/>
              <a:gd name="connsiteY49" fmla="*/ 166339 h 2488581"/>
              <a:gd name="connsiteX50" fmla="*/ 880946 w 3270095"/>
              <a:gd name="connsiteY50" fmla="*/ 205368 h 2488581"/>
              <a:gd name="connsiteX51" fmla="*/ 853068 w 3270095"/>
              <a:gd name="connsiteY51" fmla="*/ 222095 h 2488581"/>
              <a:gd name="connsiteX52" fmla="*/ 833554 w 3270095"/>
              <a:gd name="connsiteY52" fmla="*/ 263912 h 2488581"/>
              <a:gd name="connsiteX53" fmla="*/ 811251 w 3270095"/>
              <a:gd name="connsiteY53" fmla="*/ 302942 h 2488581"/>
              <a:gd name="connsiteX54" fmla="*/ 814039 w 3270095"/>
              <a:gd name="connsiteY54" fmla="*/ 339183 h 2488581"/>
              <a:gd name="connsiteX55" fmla="*/ 822402 w 3270095"/>
              <a:gd name="connsiteY55" fmla="*/ 375425 h 2488581"/>
              <a:gd name="connsiteX56" fmla="*/ 777798 w 3270095"/>
              <a:gd name="connsiteY56" fmla="*/ 392151 h 2488581"/>
              <a:gd name="connsiteX57" fmla="*/ 738768 w 3270095"/>
              <a:gd name="connsiteY57" fmla="*/ 431181 h 2488581"/>
              <a:gd name="connsiteX58" fmla="*/ 710890 w 3270095"/>
              <a:gd name="connsiteY58" fmla="*/ 470210 h 2488581"/>
              <a:gd name="connsiteX59" fmla="*/ 663498 w 3270095"/>
              <a:gd name="connsiteY59" fmla="*/ 520390 h 2488581"/>
              <a:gd name="connsiteX60" fmla="*/ 621680 w 3270095"/>
              <a:gd name="connsiteY60" fmla="*/ 564995 h 2488581"/>
              <a:gd name="connsiteX61" fmla="*/ 599378 w 3270095"/>
              <a:gd name="connsiteY61" fmla="*/ 587298 h 2488581"/>
              <a:gd name="connsiteX62" fmla="*/ 565924 w 3270095"/>
              <a:gd name="connsiteY62" fmla="*/ 643054 h 2488581"/>
              <a:gd name="connsiteX63" fmla="*/ 554773 w 3270095"/>
              <a:gd name="connsiteY63" fmla="*/ 662568 h 2488581"/>
              <a:gd name="connsiteX64" fmla="*/ 554773 w 3270095"/>
              <a:gd name="connsiteY64" fmla="*/ 693234 h 2488581"/>
              <a:gd name="connsiteX65" fmla="*/ 585439 w 3270095"/>
              <a:gd name="connsiteY65" fmla="*/ 813110 h 2488581"/>
              <a:gd name="connsiteX66" fmla="*/ 577076 w 3270095"/>
              <a:gd name="connsiteY66" fmla="*/ 866078 h 2488581"/>
              <a:gd name="connsiteX67" fmla="*/ 602166 w 3270095"/>
              <a:gd name="connsiteY67" fmla="*/ 907895 h 2488581"/>
              <a:gd name="connsiteX68" fmla="*/ 624468 w 3270095"/>
              <a:gd name="connsiteY68" fmla="*/ 999893 h 2488581"/>
              <a:gd name="connsiteX69" fmla="*/ 624468 w 3270095"/>
              <a:gd name="connsiteY69" fmla="*/ 1072376 h 2488581"/>
              <a:gd name="connsiteX70" fmla="*/ 607741 w 3270095"/>
              <a:gd name="connsiteY70" fmla="*/ 1133707 h 2488581"/>
              <a:gd name="connsiteX71" fmla="*/ 602166 w 3270095"/>
              <a:gd name="connsiteY71" fmla="*/ 1189464 h 2488581"/>
              <a:gd name="connsiteX72" fmla="*/ 607741 w 3270095"/>
              <a:gd name="connsiteY72" fmla="*/ 1225705 h 2488581"/>
              <a:gd name="connsiteX73" fmla="*/ 618893 w 3270095"/>
              <a:gd name="connsiteY73" fmla="*/ 1320490 h 2488581"/>
              <a:gd name="connsiteX74" fmla="*/ 616105 w 3270095"/>
              <a:gd name="connsiteY74" fmla="*/ 1387398 h 2488581"/>
              <a:gd name="connsiteX75" fmla="*/ 588227 w 3270095"/>
              <a:gd name="connsiteY75" fmla="*/ 1454305 h 2488581"/>
              <a:gd name="connsiteX76" fmla="*/ 549198 w 3270095"/>
              <a:gd name="connsiteY76" fmla="*/ 1501698 h 2488581"/>
              <a:gd name="connsiteX77" fmla="*/ 515744 w 3270095"/>
              <a:gd name="connsiteY77" fmla="*/ 1535151 h 2488581"/>
              <a:gd name="connsiteX78" fmla="*/ 487866 w 3270095"/>
              <a:gd name="connsiteY78" fmla="*/ 1568605 h 2488581"/>
              <a:gd name="connsiteX79" fmla="*/ 496229 w 3270095"/>
              <a:gd name="connsiteY79" fmla="*/ 1607634 h 2488581"/>
              <a:gd name="connsiteX80" fmla="*/ 457200 w 3270095"/>
              <a:gd name="connsiteY80" fmla="*/ 1674542 h 2488581"/>
              <a:gd name="connsiteX81" fmla="*/ 457200 w 3270095"/>
              <a:gd name="connsiteY81" fmla="*/ 1707995 h 2488581"/>
              <a:gd name="connsiteX82" fmla="*/ 454412 w 3270095"/>
              <a:gd name="connsiteY82" fmla="*/ 1760964 h 2488581"/>
              <a:gd name="connsiteX83" fmla="*/ 432110 w 3270095"/>
              <a:gd name="connsiteY83" fmla="*/ 1827871 h 2488581"/>
              <a:gd name="connsiteX84" fmla="*/ 404232 w 3270095"/>
              <a:gd name="connsiteY84" fmla="*/ 1869688 h 2488581"/>
              <a:gd name="connsiteX85" fmla="*/ 370778 w 3270095"/>
              <a:gd name="connsiteY85" fmla="*/ 1900354 h 2488581"/>
              <a:gd name="connsiteX86" fmla="*/ 317810 w 3270095"/>
              <a:gd name="connsiteY86" fmla="*/ 1942171 h 2488581"/>
              <a:gd name="connsiteX87" fmla="*/ 287144 w 3270095"/>
              <a:gd name="connsiteY87" fmla="*/ 1961685 h 2488581"/>
              <a:gd name="connsiteX88" fmla="*/ 264841 w 3270095"/>
              <a:gd name="connsiteY88" fmla="*/ 2023017 h 2488581"/>
              <a:gd name="connsiteX89" fmla="*/ 239751 w 3270095"/>
              <a:gd name="connsiteY89" fmla="*/ 2070410 h 2488581"/>
              <a:gd name="connsiteX90" fmla="*/ 217449 w 3270095"/>
              <a:gd name="connsiteY90" fmla="*/ 2128954 h 2488581"/>
              <a:gd name="connsiteX91" fmla="*/ 197934 w 3270095"/>
              <a:gd name="connsiteY91" fmla="*/ 2151256 h 2488581"/>
              <a:gd name="connsiteX92" fmla="*/ 153329 w 3270095"/>
              <a:gd name="connsiteY92" fmla="*/ 2195861 h 2488581"/>
              <a:gd name="connsiteX93" fmla="*/ 122663 w 3270095"/>
              <a:gd name="connsiteY93" fmla="*/ 2220951 h 2488581"/>
              <a:gd name="connsiteX94" fmla="*/ 114300 w 3270095"/>
              <a:gd name="connsiteY94" fmla="*/ 2254405 h 2488581"/>
              <a:gd name="connsiteX95" fmla="*/ 111512 w 3270095"/>
              <a:gd name="connsiteY95" fmla="*/ 2312949 h 2488581"/>
              <a:gd name="connsiteX96" fmla="*/ 94785 w 3270095"/>
              <a:gd name="connsiteY96" fmla="*/ 2377068 h 2488581"/>
              <a:gd name="connsiteX97" fmla="*/ 44605 w 3270095"/>
              <a:gd name="connsiteY97" fmla="*/ 2463490 h 2488581"/>
              <a:gd name="connsiteX98" fmla="*/ 0 w 3270095"/>
              <a:gd name="connsiteY98" fmla="*/ 2488581 h 2488581"/>
              <a:gd name="connsiteX0" fmla="*/ 3242217 w 3270095"/>
              <a:gd name="connsiteY0" fmla="*/ 793595 h 2488581"/>
              <a:gd name="connsiteX1" fmla="*/ 3267307 w 3270095"/>
              <a:gd name="connsiteY1" fmla="*/ 748990 h 2488581"/>
              <a:gd name="connsiteX2" fmla="*/ 3258944 w 3270095"/>
              <a:gd name="connsiteY2" fmla="*/ 687659 h 2488581"/>
              <a:gd name="connsiteX3" fmla="*/ 3239429 w 3270095"/>
              <a:gd name="connsiteY3" fmla="*/ 623539 h 2488581"/>
              <a:gd name="connsiteX4" fmla="*/ 3223554 w 3270095"/>
              <a:gd name="connsiteY4" fmla="*/ 574085 h 2488581"/>
              <a:gd name="connsiteX5" fmla="*/ 3223554 w 3270095"/>
              <a:gd name="connsiteY5" fmla="*/ 571145 h 2488581"/>
              <a:gd name="connsiteX6" fmla="*/ 3189249 w 3270095"/>
              <a:gd name="connsiteY6" fmla="*/ 534329 h 2488581"/>
              <a:gd name="connsiteX7" fmla="*/ 3133493 w 3270095"/>
              <a:gd name="connsiteY7" fmla="*/ 500876 h 2488581"/>
              <a:gd name="connsiteX8" fmla="*/ 3077737 w 3270095"/>
              <a:gd name="connsiteY8" fmla="*/ 464634 h 2488581"/>
              <a:gd name="connsiteX9" fmla="*/ 3055434 w 3270095"/>
              <a:gd name="connsiteY9" fmla="*/ 442332 h 2488581"/>
              <a:gd name="connsiteX10" fmla="*/ 3002466 w 3270095"/>
              <a:gd name="connsiteY10" fmla="*/ 464634 h 2488581"/>
              <a:gd name="connsiteX11" fmla="*/ 2974588 w 3270095"/>
              <a:gd name="connsiteY11" fmla="*/ 478573 h 2488581"/>
              <a:gd name="connsiteX12" fmla="*/ 2938346 w 3270095"/>
              <a:gd name="connsiteY12" fmla="*/ 447907 h 2488581"/>
              <a:gd name="connsiteX13" fmla="*/ 2882590 w 3270095"/>
              <a:gd name="connsiteY13" fmla="*/ 442332 h 2488581"/>
              <a:gd name="connsiteX14" fmla="*/ 2832410 w 3270095"/>
              <a:gd name="connsiteY14" fmla="*/ 439544 h 2488581"/>
              <a:gd name="connsiteX15" fmla="*/ 2801744 w 3270095"/>
              <a:gd name="connsiteY15" fmla="*/ 414454 h 2488581"/>
              <a:gd name="connsiteX16" fmla="*/ 2737624 w 3270095"/>
              <a:gd name="connsiteY16" fmla="*/ 372637 h 2488581"/>
              <a:gd name="connsiteX17" fmla="*/ 2687444 w 3270095"/>
              <a:gd name="connsiteY17" fmla="*/ 341971 h 2488581"/>
              <a:gd name="connsiteX18" fmla="*/ 2631688 w 3270095"/>
              <a:gd name="connsiteY18" fmla="*/ 316881 h 2488581"/>
              <a:gd name="connsiteX19" fmla="*/ 2556417 w 3270095"/>
              <a:gd name="connsiteY19" fmla="*/ 277851 h 2488581"/>
              <a:gd name="connsiteX20" fmla="*/ 2520176 w 3270095"/>
              <a:gd name="connsiteY20" fmla="*/ 266700 h 2488581"/>
              <a:gd name="connsiteX21" fmla="*/ 2436541 w 3270095"/>
              <a:gd name="connsiteY21" fmla="*/ 255549 h 2488581"/>
              <a:gd name="connsiteX22" fmla="*/ 2369634 w 3270095"/>
              <a:gd name="connsiteY22" fmla="*/ 286215 h 2488581"/>
              <a:gd name="connsiteX23" fmla="*/ 2316666 w 3270095"/>
              <a:gd name="connsiteY23" fmla="*/ 280639 h 2488581"/>
              <a:gd name="connsiteX24" fmla="*/ 2280424 w 3270095"/>
              <a:gd name="connsiteY24" fmla="*/ 258337 h 2488581"/>
              <a:gd name="connsiteX25" fmla="*/ 2210729 w 3270095"/>
              <a:gd name="connsiteY25" fmla="*/ 258337 h 2488581"/>
              <a:gd name="connsiteX26" fmla="*/ 2138246 w 3270095"/>
              <a:gd name="connsiteY26" fmla="*/ 280639 h 2488581"/>
              <a:gd name="connsiteX27" fmla="*/ 2102005 w 3270095"/>
              <a:gd name="connsiteY27" fmla="*/ 289003 h 2488581"/>
              <a:gd name="connsiteX28" fmla="*/ 2040673 w 3270095"/>
              <a:gd name="connsiteY28" fmla="*/ 283427 h 2488581"/>
              <a:gd name="connsiteX29" fmla="*/ 1979341 w 3270095"/>
              <a:gd name="connsiteY29" fmla="*/ 261125 h 2488581"/>
              <a:gd name="connsiteX30" fmla="*/ 1870617 w 3270095"/>
              <a:gd name="connsiteY30" fmla="*/ 261125 h 2488581"/>
              <a:gd name="connsiteX31" fmla="*/ 1814861 w 3270095"/>
              <a:gd name="connsiteY31" fmla="*/ 230459 h 2488581"/>
              <a:gd name="connsiteX32" fmla="*/ 1778620 w 3270095"/>
              <a:gd name="connsiteY32" fmla="*/ 227671 h 2488581"/>
              <a:gd name="connsiteX33" fmla="*/ 1717288 w 3270095"/>
              <a:gd name="connsiteY33" fmla="*/ 194217 h 2488581"/>
              <a:gd name="connsiteX34" fmla="*/ 1681046 w 3270095"/>
              <a:gd name="connsiteY34" fmla="*/ 160764 h 2488581"/>
              <a:gd name="connsiteX35" fmla="*/ 1625290 w 3270095"/>
              <a:gd name="connsiteY35" fmla="*/ 121734 h 2488581"/>
              <a:gd name="connsiteX36" fmla="*/ 1580685 w 3270095"/>
              <a:gd name="connsiteY36" fmla="*/ 77129 h 2488581"/>
              <a:gd name="connsiteX37" fmla="*/ 1533293 w 3270095"/>
              <a:gd name="connsiteY37" fmla="*/ 35312 h 2488581"/>
              <a:gd name="connsiteX38" fmla="*/ 1405054 w 3270095"/>
              <a:gd name="connsiteY38" fmla="*/ 43676 h 2488581"/>
              <a:gd name="connsiteX39" fmla="*/ 1352085 w 3270095"/>
              <a:gd name="connsiteY39" fmla="*/ 32525 h 2488581"/>
              <a:gd name="connsiteX40" fmla="*/ 1313056 w 3270095"/>
              <a:gd name="connsiteY40" fmla="*/ 7434 h 2488581"/>
              <a:gd name="connsiteX41" fmla="*/ 1257300 w 3270095"/>
              <a:gd name="connsiteY41" fmla="*/ 1859 h 2488581"/>
              <a:gd name="connsiteX42" fmla="*/ 1201544 w 3270095"/>
              <a:gd name="connsiteY42" fmla="*/ 18585 h 2488581"/>
              <a:gd name="connsiteX43" fmla="*/ 1137424 w 3270095"/>
              <a:gd name="connsiteY43" fmla="*/ 46464 h 2488581"/>
              <a:gd name="connsiteX44" fmla="*/ 1078880 w 3270095"/>
              <a:gd name="connsiteY44" fmla="*/ 68766 h 2488581"/>
              <a:gd name="connsiteX45" fmla="*/ 1039851 w 3270095"/>
              <a:gd name="connsiteY45" fmla="*/ 105007 h 2488581"/>
              <a:gd name="connsiteX46" fmla="*/ 1006398 w 3270095"/>
              <a:gd name="connsiteY46" fmla="*/ 135673 h 2488581"/>
              <a:gd name="connsiteX47" fmla="*/ 970156 w 3270095"/>
              <a:gd name="connsiteY47" fmla="*/ 152400 h 2488581"/>
              <a:gd name="connsiteX48" fmla="*/ 933915 w 3270095"/>
              <a:gd name="connsiteY48" fmla="*/ 166339 h 2488581"/>
              <a:gd name="connsiteX49" fmla="*/ 880946 w 3270095"/>
              <a:gd name="connsiteY49" fmla="*/ 205368 h 2488581"/>
              <a:gd name="connsiteX50" fmla="*/ 853068 w 3270095"/>
              <a:gd name="connsiteY50" fmla="*/ 222095 h 2488581"/>
              <a:gd name="connsiteX51" fmla="*/ 833554 w 3270095"/>
              <a:gd name="connsiteY51" fmla="*/ 263912 h 2488581"/>
              <a:gd name="connsiteX52" fmla="*/ 811251 w 3270095"/>
              <a:gd name="connsiteY52" fmla="*/ 302942 h 2488581"/>
              <a:gd name="connsiteX53" fmla="*/ 814039 w 3270095"/>
              <a:gd name="connsiteY53" fmla="*/ 339183 h 2488581"/>
              <a:gd name="connsiteX54" fmla="*/ 822402 w 3270095"/>
              <a:gd name="connsiteY54" fmla="*/ 375425 h 2488581"/>
              <a:gd name="connsiteX55" fmla="*/ 777798 w 3270095"/>
              <a:gd name="connsiteY55" fmla="*/ 392151 h 2488581"/>
              <a:gd name="connsiteX56" fmla="*/ 738768 w 3270095"/>
              <a:gd name="connsiteY56" fmla="*/ 431181 h 2488581"/>
              <a:gd name="connsiteX57" fmla="*/ 710890 w 3270095"/>
              <a:gd name="connsiteY57" fmla="*/ 470210 h 2488581"/>
              <a:gd name="connsiteX58" fmla="*/ 663498 w 3270095"/>
              <a:gd name="connsiteY58" fmla="*/ 520390 h 2488581"/>
              <a:gd name="connsiteX59" fmla="*/ 621680 w 3270095"/>
              <a:gd name="connsiteY59" fmla="*/ 564995 h 2488581"/>
              <a:gd name="connsiteX60" fmla="*/ 599378 w 3270095"/>
              <a:gd name="connsiteY60" fmla="*/ 587298 h 2488581"/>
              <a:gd name="connsiteX61" fmla="*/ 565924 w 3270095"/>
              <a:gd name="connsiteY61" fmla="*/ 643054 h 2488581"/>
              <a:gd name="connsiteX62" fmla="*/ 554773 w 3270095"/>
              <a:gd name="connsiteY62" fmla="*/ 662568 h 2488581"/>
              <a:gd name="connsiteX63" fmla="*/ 554773 w 3270095"/>
              <a:gd name="connsiteY63" fmla="*/ 693234 h 2488581"/>
              <a:gd name="connsiteX64" fmla="*/ 585439 w 3270095"/>
              <a:gd name="connsiteY64" fmla="*/ 813110 h 2488581"/>
              <a:gd name="connsiteX65" fmla="*/ 577076 w 3270095"/>
              <a:gd name="connsiteY65" fmla="*/ 866078 h 2488581"/>
              <a:gd name="connsiteX66" fmla="*/ 602166 w 3270095"/>
              <a:gd name="connsiteY66" fmla="*/ 907895 h 2488581"/>
              <a:gd name="connsiteX67" fmla="*/ 624468 w 3270095"/>
              <a:gd name="connsiteY67" fmla="*/ 999893 h 2488581"/>
              <a:gd name="connsiteX68" fmla="*/ 624468 w 3270095"/>
              <a:gd name="connsiteY68" fmla="*/ 1072376 h 2488581"/>
              <a:gd name="connsiteX69" fmla="*/ 607741 w 3270095"/>
              <a:gd name="connsiteY69" fmla="*/ 1133707 h 2488581"/>
              <a:gd name="connsiteX70" fmla="*/ 602166 w 3270095"/>
              <a:gd name="connsiteY70" fmla="*/ 1189464 h 2488581"/>
              <a:gd name="connsiteX71" fmla="*/ 607741 w 3270095"/>
              <a:gd name="connsiteY71" fmla="*/ 1225705 h 2488581"/>
              <a:gd name="connsiteX72" fmla="*/ 618893 w 3270095"/>
              <a:gd name="connsiteY72" fmla="*/ 1320490 h 2488581"/>
              <a:gd name="connsiteX73" fmla="*/ 616105 w 3270095"/>
              <a:gd name="connsiteY73" fmla="*/ 1387398 h 2488581"/>
              <a:gd name="connsiteX74" fmla="*/ 588227 w 3270095"/>
              <a:gd name="connsiteY74" fmla="*/ 1454305 h 2488581"/>
              <a:gd name="connsiteX75" fmla="*/ 549198 w 3270095"/>
              <a:gd name="connsiteY75" fmla="*/ 1501698 h 2488581"/>
              <a:gd name="connsiteX76" fmla="*/ 515744 w 3270095"/>
              <a:gd name="connsiteY76" fmla="*/ 1535151 h 2488581"/>
              <a:gd name="connsiteX77" fmla="*/ 487866 w 3270095"/>
              <a:gd name="connsiteY77" fmla="*/ 1568605 h 2488581"/>
              <a:gd name="connsiteX78" fmla="*/ 496229 w 3270095"/>
              <a:gd name="connsiteY78" fmla="*/ 1607634 h 2488581"/>
              <a:gd name="connsiteX79" fmla="*/ 457200 w 3270095"/>
              <a:gd name="connsiteY79" fmla="*/ 1674542 h 2488581"/>
              <a:gd name="connsiteX80" fmla="*/ 457200 w 3270095"/>
              <a:gd name="connsiteY80" fmla="*/ 1707995 h 2488581"/>
              <a:gd name="connsiteX81" fmla="*/ 454412 w 3270095"/>
              <a:gd name="connsiteY81" fmla="*/ 1760964 h 2488581"/>
              <a:gd name="connsiteX82" fmla="*/ 432110 w 3270095"/>
              <a:gd name="connsiteY82" fmla="*/ 1827871 h 2488581"/>
              <a:gd name="connsiteX83" fmla="*/ 404232 w 3270095"/>
              <a:gd name="connsiteY83" fmla="*/ 1869688 h 2488581"/>
              <a:gd name="connsiteX84" fmla="*/ 370778 w 3270095"/>
              <a:gd name="connsiteY84" fmla="*/ 1900354 h 2488581"/>
              <a:gd name="connsiteX85" fmla="*/ 317810 w 3270095"/>
              <a:gd name="connsiteY85" fmla="*/ 1942171 h 2488581"/>
              <a:gd name="connsiteX86" fmla="*/ 287144 w 3270095"/>
              <a:gd name="connsiteY86" fmla="*/ 1961685 h 2488581"/>
              <a:gd name="connsiteX87" fmla="*/ 264841 w 3270095"/>
              <a:gd name="connsiteY87" fmla="*/ 2023017 h 2488581"/>
              <a:gd name="connsiteX88" fmla="*/ 239751 w 3270095"/>
              <a:gd name="connsiteY88" fmla="*/ 2070410 h 2488581"/>
              <a:gd name="connsiteX89" fmla="*/ 217449 w 3270095"/>
              <a:gd name="connsiteY89" fmla="*/ 2128954 h 2488581"/>
              <a:gd name="connsiteX90" fmla="*/ 197934 w 3270095"/>
              <a:gd name="connsiteY90" fmla="*/ 2151256 h 2488581"/>
              <a:gd name="connsiteX91" fmla="*/ 153329 w 3270095"/>
              <a:gd name="connsiteY91" fmla="*/ 2195861 h 2488581"/>
              <a:gd name="connsiteX92" fmla="*/ 122663 w 3270095"/>
              <a:gd name="connsiteY92" fmla="*/ 2220951 h 2488581"/>
              <a:gd name="connsiteX93" fmla="*/ 114300 w 3270095"/>
              <a:gd name="connsiteY93" fmla="*/ 2254405 h 2488581"/>
              <a:gd name="connsiteX94" fmla="*/ 111512 w 3270095"/>
              <a:gd name="connsiteY94" fmla="*/ 2312949 h 2488581"/>
              <a:gd name="connsiteX95" fmla="*/ 94785 w 3270095"/>
              <a:gd name="connsiteY95" fmla="*/ 2377068 h 2488581"/>
              <a:gd name="connsiteX96" fmla="*/ 44605 w 3270095"/>
              <a:gd name="connsiteY96" fmla="*/ 2463490 h 2488581"/>
              <a:gd name="connsiteX97" fmla="*/ 0 w 3270095"/>
              <a:gd name="connsiteY97" fmla="*/ 2488581 h 2488581"/>
              <a:gd name="connsiteX0" fmla="*/ 3267307 w 3270095"/>
              <a:gd name="connsiteY0" fmla="*/ 748990 h 2488581"/>
              <a:gd name="connsiteX1" fmla="*/ 3258944 w 3270095"/>
              <a:gd name="connsiteY1" fmla="*/ 687659 h 2488581"/>
              <a:gd name="connsiteX2" fmla="*/ 3239429 w 3270095"/>
              <a:gd name="connsiteY2" fmla="*/ 623539 h 2488581"/>
              <a:gd name="connsiteX3" fmla="*/ 3223554 w 3270095"/>
              <a:gd name="connsiteY3" fmla="*/ 574085 h 2488581"/>
              <a:gd name="connsiteX4" fmla="*/ 3223554 w 3270095"/>
              <a:gd name="connsiteY4" fmla="*/ 571145 h 2488581"/>
              <a:gd name="connsiteX5" fmla="*/ 3189249 w 3270095"/>
              <a:gd name="connsiteY5" fmla="*/ 534329 h 2488581"/>
              <a:gd name="connsiteX6" fmla="*/ 3133493 w 3270095"/>
              <a:gd name="connsiteY6" fmla="*/ 500876 h 2488581"/>
              <a:gd name="connsiteX7" fmla="*/ 3077737 w 3270095"/>
              <a:gd name="connsiteY7" fmla="*/ 464634 h 2488581"/>
              <a:gd name="connsiteX8" fmla="*/ 3055434 w 3270095"/>
              <a:gd name="connsiteY8" fmla="*/ 442332 h 2488581"/>
              <a:gd name="connsiteX9" fmla="*/ 3002466 w 3270095"/>
              <a:gd name="connsiteY9" fmla="*/ 464634 h 2488581"/>
              <a:gd name="connsiteX10" fmla="*/ 2974588 w 3270095"/>
              <a:gd name="connsiteY10" fmla="*/ 478573 h 2488581"/>
              <a:gd name="connsiteX11" fmla="*/ 2938346 w 3270095"/>
              <a:gd name="connsiteY11" fmla="*/ 447907 h 2488581"/>
              <a:gd name="connsiteX12" fmla="*/ 2882590 w 3270095"/>
              <a:gd name="connsiteY12" fmla="*/ 442332 h 2488581"/>
              <a:gd name="connsiteX13" fmla="*/ 2832410 w 3270095"/>
              <a:gd name="connsiteY13" fmla="*/ 439544 h 2488581"/>
              <a:gd name="connsiteX14" fmla="*/ 2801744 w 3270095"/>
              <a:gd name="connsiteY14" fmla="*/ 414454 h 2488581"/>
              <a:gd name="connsiteX15" fmla="*/ 2737624 w 3270095"/>
              <a:gd name="connsiteY15" fmla="*/ 372637 h 2488581"/>
              <a:gd name="connsiteX16" fmla="*/ 2687444 w 3270095"/>
              <a:gd name="connsiteY16" fmla="*/ 341971 h 2488581"/>
              <a:gd name="connsiteX17" fmla="*/ 2631688 w 3270095"/>
              <a:gd name="connsiteY17" fmla="*/ 316881 h 2488581"/>
              <a:gd name="connsiteX18" fmla="*/ 2556417 w 3270095"/>
              <a:gd name="connsiteY18" fmla="*/ 277851 h 2488581"/>
              <a:gd name="connsiteX19" fmla="*/ 2520176 w 3270095"/>
              <a:gd name="connsiteY19" fmla="*/ 266700 h 2488581"/>
              <a:gd name="connsiteX20" fmla="*/ 2436541 w 3270095"/>
              <a:gd name="connsiteY20" fmla="*/ 255549 h 2488581"/>
              <a:gd name="connsiteX21" fmla="*/ 2369634 w 3270095"/>
              <a:gd name="connsiteY21" fmla="*/ 286215 h 2488581"/>
              <a:gd name="connsiteX22" fmla="*/ 2316666 w 3270095"/>
              <a:gd name="connsiteY22" fmla="*/ 280639 h 2488581"/>
              <a:gd name="connsiteX23" fmla="*/ 2280424 w 3270095"/>
              <a:gd name="connsiteY23" fmla="*/ 258337 h 2488581"/>
              <a:gd name="connsiteX24" fmla="*/ 2210729 w 3270095"/>
              <a:gd name="connsiteY24" fmla="*/ 258337 h 2488581"/>
              <a:gd name="connsiteX25" fmla="*/ 2138246 w 3270095"/>
              <a:gd name="connsiteY25" fmla="*/ 280639 h 2488581"/>
              <a:gd name="connsiteX26" fmla="*/ 2102005 w 3270095"/>
              <a:gd name="connsiteY26" fmla="*/ 289003 h 2488581"/>
              <a:gd name="connsiteX27" fmla="*/ 2040673 w 3270095"/>
              <a:gd name="connsiteY27" fmla="*/ 283427 h 2488581"/>
              <a:gd name="connsiteX28" fmla="*/ 1979341 w 3270095"/>
              <a:gd name="connsiteY28" fmla="*/ 261125 h 2488581"/>
              <a:gd name="connsiteX29" fmla="*/ 1870617 w 3270095"/>
              <a:gd name="connsiteY29" fmla="*/ 261125 h 2488581"/>
              <a:gd name="connsiteX30" fmla="*/ 1814861 w 3270095"/>
              <a:gd name="connsiteY30" fmla="*/ 230459 h 2488581"/>
              <a:gd name="connsiteX31" fmla="*/ 1778620 w 3270095"/>
              <a:gd name="connsiteY31" fmla="*/ 227671 h 2488581"/>
              <a:gd name="connsiteX32" fmla="*/ 1717288 w 3270095"/>
              <a:gd name="connsiteY32" fmla="*/ 194217 h 2488581"/>
              <a:gd name="connsiteX33" fmla="*/ 1681046 w 3270095"/>
              <a:gd name="connsiteY33" fmla="*/ 160764 h 2488581"/>
              <a:gd name="connsiteX34" fmla="*/ 1625290 w 3270095"/>
              <a:gd name="connsiteY34" fmla="*/ 121734 h 2488581"/>
              <a:gd name="connsiteX35" fmla="*/ 1580685 w 3270095"/>
              <a:gd name="connsiteY35" fmla="*/ 77129 h 2488581"/>
              <a:gd name="connsiteX36" fmla="*/ 1533293 w 3270095"/>
              <a:gd name="connsiteY36" fmla="*/ 35312 h 2488581"/>
              <a:gd name="connsiteX37" fmla="*/ 1405054 w 3270095"/>
              <a:gd name="connsiteY37" fmla="*/ 43676 h 2488581"/>
              <a:gd name="connsiteX38" fmla="*/ 1352085 w 3270095"/>
              <a:gd name="connsiteY38" fmla="*/ 32525 h 2488581"/>
              <a:gd name="connsiteX39" fmla="*/ 1313056 w 3270095"/>
              <a:gd name="connsiteY39" fmla="*/ 7434 h 2488581"/>
              <a:gd name="connsiteX40" fmla="*/ 1257300 w 3270095"/>
              <a:gd name="connsiteY40" fmla="*/ 1859 h 2488581"/>
              <a:gd name="connsiteX41" fmla="*/ 1201544 w 3270095"/>
              <a:gd name="connsiteY41" fmla="*/ 18585 h 2488581"/>
              <a:gd name="connsiteX42" fmla="*/ 1137424 w 3270095"/>
              <a:gd name="connsiteY42" fmla="*/ 46464 h 2488581"/>
              <a:gd name="connsiteX43" fmla="*/ 1078880 w 3270095"/>
              <a:gd name="connsiteY43" fmla="*/ 68766 h 2488581"/>
              <a:gd name="connsiteX44" fmla="*/ 1039851 w 3270095"/>
              <a:gd name="connsiteY44" fmla="*/ 105007 h 2488581"/>
              <a:gd name="connsiteX45" fmla="*/ 1006398 w 3270095"/>
              <a:gd name="connsiteY45" fmla="*/ 135673 h 2488581"/>
              <a:gd name="connsiteX46" fmla="*/ 970156 w 3270095"/>
              <a:gd name="connsiteY46" fmla="*/ 152400 h 2488581"/>
              <a:gd name="connsiteX47" fmla="*/ 933915 w 3270095"/>
              <a:gd name="connsiteY47" fmla="*/ 166339 h 2488581"/>
              <a:gd name="connsiteX48" fmla="*/ 880946 w 3270095"/>
              <a:gd name="connsiteY48" fmla="*/ 205368 h 2488581"/>
              <a:gd name="connsiteX49" fmla="*/ 853068 w 3270095"/>
              <a:gd name="connsiteY49" fmla="*/ 222095 h 2488581"/>
              <a:gd name="connsiteX50" fmla="*/ 833554 w 3270095"/>
              <a:gd name="connsiteY50" fmla="*/ 263912 h 2488581"/>
              <a:gd name="connsiteX51" fmla="*/ 811251 w 3270095"/>
              <a:gd name="connsiteY51" fmla="*/ 302942 h 2488581"/>
              <a:gd name="connsiteX52" fmla="*/ 814039 w 3270095"/>
              <a:gd name="connsiteY52" fmla="*/ 339183 h 2488581"/>
              <a:gd name="connsiteX53" fmla="*/ 822402 w 3270095"/>
              <a:gd name="connsiteY53" fmla="*/ 375425 h 2488581"/>
              <a:gd name="connsiteX54" fmla="*/ 777798 w 3270095"/>
              <a:gd name="connsiteY54" fmla="*/ 392151 h 2488581"/>
              <a:gd name="connsiteX55" fmla="*/ 738768 w 3270095"/>
              <a:gd name="connsiteY55" fmla="*/ 431181 h 2488581"/>
              <a:gd name="connsiteX56" fmla="*/ 710890 w 3270095"/>
              <a:gd name="connsiteY56" fmla="*/ 470210 h 2488581"/>
              <a:gd name="connsiteX57" fmla="*/ 663498 w 3270095"/>
              <a:gd name="connsiteY57" fmla="*/ 520390 h 2488581"/>
              <a:gd name="connsiteX58" fmla="*/ 621680 w 3270095"/>
              <a:gd name="connsiteY58" fmla="*/ 564995 h 2488581"/>
              <a:gd name="connsiteX59" fmla="*/ 599378 w 3270095"/>
              <a:gd name="connsiteY59" fmla="*/ 587298 h 2488581"/>
              <a:gd name="connsiteX60" fmla="*/ 565924 w 3270095"/>
              <a:gd name="connsiteY60" fmla="*/ 643054 h 2488581"/>
              <a:gd name="connsiteX61" fmla="*/ 554773 w 3270095"/>
              <a:gd name="connsiteY61" fmla="*/ 662568 h 2488581"/>
              <a:gd name="connsiteX62" fmla="*/ 554773 w 3270095"/>
              <a:gd name="connsiteY62" fmla="*/ 693234 h 2488581"/>
              <a:gd name="connsiteX63" fmla="*/ 585439 w 3270095"/>
              <a:gd name="connsiteY63" fmla="*/ 813110 h 2488581"/>
              <a:gd name="connsiteX64" fmla="*/ 577076 w 3270095"/>
              <a:gd name="connsiteY64" fmla="*/ 866078 h 2488581"/>
              <a:gd name="connsiteX65" fmla="*/ 602166 w 3270095"/>
              <a:gd name="connsiteY65" fmla="*/ 907895 h 2488581"/>
              <a:gd name="connsiteX66" fmla="*/ 624468 w 3270095"/>
              <a:gd name="connsiteY66" fmla="*/ 999893 h 2488581"/>
              <a:gd name="connsiteX67" fmla="*/ 624468 w 3270095"/>
              <a:gd name="connsiteY67" fmla="*/ 1072376 h 2488581"/>
              <a:gd name="connsiteX68" fmla="*/ 607741 w 3270095"/>
              <a:gd name="connsiteY68" fmla="*/ 1133707 h 2488581"/>
              <a:gd name="connsiteX69" fmla="*/ 602166 w 3270095"/>
              <a:gd name="connsiteY69" fmla="*/ 1189464 h 2488581"/>
              <a:gd name="connsiteX70" fmla="*/ 607741 w 3270095"/>
              <a:gd name="connsiteY70" fmla="*/ 1225705 h 2488581"/>
              <a:gd name="connsiteX71" fmla="*/ 618893 w 3270095"/>
              <a:gd name="connsiteY71" fmla="*/ 1320490 h 2488581"/>
              <a:gd name="connsiteX72" fmla="*/ 616105 w 3270095"/>
              <a:gd name="connsiteY72" fmla="*/ 1387398 h 2488581"/>
              <a:gd name="connsiteX73" fmla="*/ 588227 w 3270095"/>
              <a:gd name="connsiteY73" fmla="*/ 1454305 h 2488581"/>
              <a:gd name="connsiteX74" fmla="*/ 549198 w 3270095"/>
              <a:gd name="connsiteY74" fmla="*/ 1501698 h 2488581"/>
              <a:gd name="connsiteX75" fmla="*/ 515744 w 3270095"/>
              <a:gd name="connsiteY75" fmla="*/ 1535151 h 2488581"/>
              <a:gd name="connsiteX76" fmla="*/ 487866 w 3270095"/>
              <a:gd name="connsiteY76" fmla="*/ 1568605 h 2488581"/>
              <a:gd name="connsiteX77" fmla="*/ 496229 w 3270095"/>
              <a:gd name="connsiteY77" fmla="*/ 1607634 h 2488581"/>
              <a:gd name="connsiteX78" fmla="*/ 457200 w 3270095"/>
              <a:gd name="connsiteY78" fmla="*/ 1674542 h 2488581"/>
              <a:gd name="connsiteX79" fmla="*/ 457200 w 3270095"/>
              <a:gd name="connsiteY79" fmla="*/ 1707995 h 2488581"/>
              <a:gd name="connsiteX80" fmla="*/ 454412 w 3270095"/>
              <a:gd name="connsiteY80" fmla="*/ 1760964 h 2488581"/>
              <a:gd name="connsiteX81" fmla="*/ 432110 w 3270095"/>
              <a:gd name="connsiteY81" fmla="*/ 1827871 h 2488581"/>
              <a:gd name="connsiteX82" fmla="*/ 404232 w 3270095"/>
              <a:gd name="connsiteY82" fmla="*/ 1869688 h 2488581"/>
              <a:gd name="connsiteX83" fmla="*/ 370778 w 3270095"/>
              <a:gd name="connsiteY83" fmla="*/ 1900354 h 2488581"/>
              <a:gd name="connsiteX84" fmla="*/ 317810 w 3270095"/>
              <a:gd name="connsiteY84" fmla="*/ 1942171 h 2488581"/>
              <a:gd name="connsiteX85" fmla="*/ 287144 w 3270095"/>
              <a:gd name="connsiteY85" fmla="*/ 1961685 h 2488581"/>
              <a:gd name="connsiteX86" fmla="*/ 264841 w 3270095"/>
              <a:gd name="connsiteY86" fmla="*/ 2023017 h 2488581"/>
              <a:gd name="connsiteX87" fmla="*/ 239751 w 3270095"/>
              <a:gd name="connsiteY87" fmla="*/ 2070410 h 2488581"/>
              <a:gd name="connsiteX88" fmla="*/ 217449 w 3270095"/>
              <a:gd name="connsiteY88" fmla="*/ 2128954 h 2488581"/>
              <a:gd name="connsiteX89" fmla="*/ 197934 w 3270095"/>
              <a:gd name="connsiteY89" fmla="*/ 2151256 h 2488581"/>
              <a:gd name="connsiteX90" fmla="*/ 153329 w 3270095"/>
              <a:gd name="connsiteY90" fmla="*/ 2195861 h 2488581"/>
              <a:gd name="connsiteX91" fmla="*/ 122663 w 3270095"/>
              <a:gd name="connsiteY91" fmla="*/ 2220951 h 2488581"/>
              <a:gd name="connsiteX92" fmla="*/ 114300 w 3270095"/>
              <a:gd name="connsiteY92" fmla="*/ 2254405 h 2488581"/>
              <a:gd name="connsiteX93" fmla="*/ 111512 w 3270095"/>
              <a:gd name="connsiteY93" fmla="*/ 2312949 h 2488581"/>
              <a:gd name="connsiteX94" fmla="*/ 94785 w 3270095"/>
              <a:gd name="connsiteY94" fmla="*/ 2377068 h 2488581"/>
              <a:gd name="connsiteX95" fmla="*/ 44605 w 3270095"/>
              <a:gd name="connsiteY95" fmla="*/ 2463490 h 2488581"/>
              <a:gd name="connsiteX96" fmla="*/ 0 w 3270095"/>
              <a:gd name="connsiteY96" fmla="*/ 2488581 h 2488581"/>
              <a:gd name="connsiteX0" fmla="*/ 3258944 w 3258944"/>
              <a:gd name="connsiteY0" fmla="*/ 687659 h 2488581"/>
              <a:gd name="connsiteX1" fmla="*/ 3239429 w 3258944"/>
              <a:gd name="connsiteY1" fmla="*/ 623539 h 2488581"/>
              <a:gd name="connsiteX2" fmla="*/ 3223554 w 3258944"/>
              <a:gd name="connsiteY2" fmla="*/ 574085 h 2488581"/>
              <a:gd name="connsiteX3" fmla="*/ 3223554 w 3258944"/>
              <a:gd name="connsiteY3" fmla="*/ 571145 h 2488581"/>
              <a:gd name="connsiteX4" fmla="*/ 3189249 w 3258944"/>
              <a:gd name="connsiteY4" fmla="*/ 534329 h 2488581"/>
              <a:gd name="connsiteX5" fmla="*/ 3133493 w 3258944"/>
              <a:gd name="connsiteY5" fmla="*/ 500876 h 2488581"/>
              <a:gd name="connsiteX6" fmla="*/ 3077737 w 3258944"/>
              <a:gd name="connsiteY6" fmla="*/ 464634 h 2488581"/>
              <a:gd name="connsiteX7" fmla="*/ 3055434 w 3258944"/>
              <a:gd name="connsiteY7" fmla="*/ 442332 h 2488581"/>
              <a:gd name="connsiteX8" fmla="*/ 3002466 w 3258944"/>
              <a:gd name="connsiteY8" fmla="*/ 464634 h 2488581"/>
              <a:gd name="connsiteX9" fmla="*/ 2974588 w 3258944"/>
              <a:gd name="connsiteY9" fmla="*/ 478573 h 2488581"/>
              <a:gd name="connsiteX10" fmla="*/ 2938346 w 3258944"/>
              <a:gd name="connsiteY10" fmla="*/ 447907 h 2488581"/>
              <a:gd name="connsiteX11" fmla="*/ 2882590 w 3258944"/>
              <a:gd name="connsiteY11" fmla="*/ 442332 h 2488581"/>
              <a:gd name="connsiteX12" fmla="*/ 2832410 w 3258944"/>
              <a:gd name="connsiteY12" fmla="*/ 439544 h 2488581"/>
              <a:gd name="connsiteX13" fmla="*/ 2801744 w 3258944"/>
              <a:gd name="connsiteY13" fmla="*/ 414454 h 2488581"/>
              <a:gd name="connsiteX14" fmla="*/ 2737624 w 3258944"/>
              <a:gd name="connsiteY14" fmla="*/ 372637 h 2488581"/>
              <a:gd name="connsiteX15" fmla="*/ 2687444 w 3258944"/>
              <a:gd name="connsiteY15" fmla="*/ 341971 h 2488581"/>
              <a:gd name="connsiteX16" fmla="*/ 2631688 w 3258944"/>
              <a:gd name="connsiteY16" fmla="*/ 316881 h 2488581"/>
              <a:gd name="connsiteX17" fmla="*/ 2556417 w 3258944"/>
              <a:gd name="connsiteY17" fmla="*/ 277851 h 2488581"/>
              <a:gd name="connsiteX18" fmla="*/ 2520176 w 3258944"/>
              <a:gd name="connsiteY18" fmla="*/ 266700 h 2488581"/>
              <a:gd name="connsiteX19" fmla="*/ 2436541 w 3258944"/>
              <a:gd name="connsiteY19" fmla="*/ 255549 h 2488581"/>
              <a:gd name="connsiteX20" fmla="*/ 2369634 w 3258944"/>
              <a:gd name="connsiteY20" fmla="*/ 286215 h 2488581"/>
              <a:gd name="connsiteX21" fmla="*/ 2316666 w 3258944"/>
              <a:gd name="connsiteY21" fmla="*/ 280639 h 2488581"/>
              <a:gd name="connsiteX22" fmla="*/ 2280424 w 3258944"/>
              <a:gd name="connsiteY22" fmla="*/ 258337 h 2488581"/>
              <a:gd name="connsiteX23" fmla="*/ 2210729 w 3258944"/>
              <a:gd name="connsiteY23" fmla="*/ 258337 h 2488581"/>
              <a:gd name="connsiteX24" fmla="*/ 2138246 w 3258944"/>
              <a:gd name="connsiteY24" fmla="*/ 280639 h 2488581"/>
              <a:gd name="connsiteX25" fmla="*/ 2102005 w 3258944"/>
              <a:gd name="connsiteY25" fmla="*/ 289003 h 2488581"/>
              <a:gd name="connsiteX26" fmla="*/ 2040673 w 3258944"/>
              <a:gd name="connsiteY26" fmla="*/ 283427 h 2488581"/>
              <a:gd name="connsiteX27" fmla="*/ 1979341 w 3258944"/>
              <a:gd name="connsiteY27" fmla="*/ 261125 h 2488581"/>
              <a:gd name="connsiteX28" fmla="*/ 1870617 w 3258944"/>
              <a:gd name="connsiteY28" fmla="*/ 261125 h 2488581"/>
              <a:gd name="connsiteX29" fmla="*/ 1814861 w 3258944"/>
              <a:gd name="connsiteY29" fmla="*/ 230459 h 2488581"/>
              <a:gd name="connsiteX30" fmla="*/ 1778620 w 3258944"/>
              <a:gd name="connsiteY30" fmla="*/ 227671 h 2488581"/>
              <a:gd name="connsiteX31" fmla="*/ 1717288 w 3258944"/>
              <a:gd name="connsiteY31" fmla="*/ 194217 h 2488581"/>
              <a:gd name="connsiteX32" fmla="*/ 1681046 w 3258944"/>
              <a:gd name="connsiteY32" fmla="*/ 160764 h 2488581"/>
              <a:gd name="connsiteX33" fmla="*/ 1625290 w 3258944"/>
              <a:gd name="connsiteY33" fmla="*/ 121734 h 2488581"/>
              <a:gd name="connsiteX34" fmla="*/ 1580685 w 3258944"/>
              <a:gd name="connsiteY34" fmla="*/ 77129 h 2488581"/>
              <a:gd name="connsiteX35" fmla="*/ 1533293 w 3258944"/>
              <a:gd name="connsiteY35" fmla="*/ 35312 h 2488581"/>
              <a:gd name="connsiteX36" fmla="*/ 1405054 w 3258944"/>
              <a:gd name="connsiteY36" fmla="*/ 43676 h 2488581"/>
              <a:gd name="connsiteX37" fmla="*/ 1352085 w 3258944"/>
              <a:gd name="connsiteY37" fmla="*/ 32525 h 2488581"/>
              <a:gd name="connsiteX38" fmla="*/ 1313056 w 3258944"/>
              <a:gd name="connsiteY38" fmla="*/ 7434 h 2488581"/>
              <a:gd name="connsiteX39" fmla="*/ 1257300 w 3258944"/>
              <a:gd name="connsiteY39" fmla="*/ 1859 h 2488581"/>
              <a:gd name="connsiteX40" fmla="*/ 1201544 w 3258944"/>
              <a:gd name="connsiteY40" fmla="*/ 18585 h 2488581"/>
              <a:gd name="connsiteX41" fmla="*/ 1137424 w 3258944"/>
              <a:gd name="connsiteY41" fmla="*/ 46464 h 2488581"/>
              <a:gd name="connsiteX42" fmla="*/ 1078880 w 3258944"/>
              <a:gd name="connsiteY42" fmla="*/ 68766 h 2488581"/>
              <a:gd name="connsiteX43" fmla="*/ 1039851 w 3258944"/>
              <a:gd name="connsiteY43" fmla="*/ 105007 h 2488581"/>
              <a:gd name="connsiteX44" fmla="*/ 1006398 w 3258944"/>
              <a:gd name="connsiteY44" fmla="*/ 135673 h 2488581"/>
              <a:gd name="connsiteX45" fmla="*/ 970156 w 3258944"/>
              <a:gd name="connsiteY45" fmla="*/ 152400 h 2488581"/>
              <a:gd name="connsiteX46" fmla="*/ 933915 w 3258944"/>
              <a:gd name="connsiteY46" fmla="*/ 166339 h 2488581"/>
              <a:gd name="connsiteX47" fmla="*/ 880946 w 3258944"/>
              <a:gd name="connsiteY47" fmla="*/ 205368 h 2488581"/>
              <a:gd name="connsiteX48" fmla="*/ 853068 w 3258944"/>
              <a:gd name="connsiteY48" fmla="*/ 222095 h 2488581"/>
              <a:gd name="connsiteX49" fmla="*/ 833554 w 3258944"/>
              <a:gd name="connsiteY49" fmla="*/ 263912 h 2488581"/>
              <a:gd name="connsiteX50" fmla="*/ 811251 w 3258944"/>
              <a:gd name="connsiteY50" fmla="*/ 302942 h 2488581"/>
              <a:gd name="connsiteX51" fmla="*/ 814039 w 3258944"/>
              <a:gd name="connsiteY51" fmla="*/ 339183 h 2488581"/>
              <a:gd name="connsiteX52" fmla="*/ 822402 w 3258944"/>
              <a:gd name="connsiteY52" fmla="*/ 375425 h 2488581"/>
              <a:gd name="connsiteX53" fmla="*/ 777798 w 3258944"/>
              <a:gd name="connsiteY53" fmla="*/ 392151 h 2488581"/>
              <a:gd name="connsiteX54" fmla="*/ 738768 w 3258944"/>
              <a:gd name="connsiteY54" fmla="*/ 431181 h 2488581"/>
              <a:gd name="connsiteX55" fmla="*/ 710890 w 3258944"/>
              <a:gd name="connsiteY55" fmla="*/ 470210 h 2488581"/>
              <a:gd name="connsiteX56" fmla="*/ 663498 w 3258944"/>
              <a:gd name="connsiteY56" fmla="*/ 520390 h 2488581"/>
              <a:gd name="connsiteX57" fmla="*/ 621680 w 3258944"/>
              <a:gd name="connsiteY57" fmla="*/ 564995 h 2488581"/>
              <a:gd name="connsiteX58" fmla="*/ 599378 w 3258944"/>
              <a:gd name="connsiteY58" fmla="*/ 587298 h 2488581"/>
              <a:gd name="connsiteX59" fmla="*/ 565924 w 3258944"/>
              <a:gd name="connsiteY59" fmla="*/ 643054 h 2488581"/>
              <a:gd name="connsiteX60" fmla="*/ 554773 w 3258944"/>
              <a:gd name="connsiteY60" fmla="*/ 662568 h 2488581"/>
              <a:gd name="connsiteX61" fmla="*/ 554773 w 3258944"/>
              <a:gd name="connsiteY61" fmla="*/ 693234 h 2488581"/>
              <a:gd name="connsiteX62" fmla="*/ 585439 w 3258944"/>
              <a:gd name="connsiteY62" fmla="*/ 813110 h 2488581"/>
              <a:gd name="connsiteX63" fmla="*/ 577076 w 3258944"/>
              <a:gd name="connsiteY63" fmla="*/ 866078 h 2488581"/>
              <a:gd name="connsiteX64" fmla="*/ 602166 w 3258944"/>
              <a:gd name="connsiteY64" fmla="*/ 907895 h 2488581"/>
              <a:gd name="connsiteX65" fmla="*/ 624468 w 3258944"/>
              <a:gd name="connsiteY65" fmla="*/ 999893 h 2488581"/>
              <a:gd name="connsiteX66" fmla="*/ 624468 w 3258944"/>
              <a:gd name="connsiteY66" fmla="*/ 1072376 h 2488581"/>
              <a:gd name="connsiteX67" fmla="*/ 607741 w 3258944"/>
              <a:gd name="connsiteY67" fmla="*/ 1133707 h 2488581"/>
              <a:gd name="connsiteX68" fmla="*/ 602166 w 3258944"/>
              <a:gd name="connsiteY68" fmla="*/ 1189464 h 2488581"/>
              <a:gd name="connsiteX69" fmla="*/ 607741 w 3258944"/>
              <a:gd name="connsiteY69" fmla="*/ 1225705 h 2488581"/>
              <a:gd name="connsiteX70" fmla="*/ 618893 w 3258944"/>
              <a:gd name="connsiteY70" fmla="*/ 1320490 h 2488581"/>
              <a:gd name="connsiteX71" fmla="*/ 616105 w 3258944"/>
              <a:gd name="connsiteY71" fmla="*/ 1387398 h 2488581"/>
              <a:gd name="connsiteX72" fmla="*/ 588227 w 3258944"/>
              <a:gd name="connsiteY72" fmla="*/ 1454305 h 2488581"/>
              <a:gd name="connsiteX73" fmla="*/ 549198 w 3258944"/>
              <a:gd name="connsiteY73" fmla="*/ 1501698 h 2488581"/>
              <a:gd name="connsiteX74" fmla="*/ 515744 w 3258944"/>
              <a:gd name="connsiteY74" fmla="*/ 1535151 h 2488581"/>
              <a:gd name="connsiteX75" fmla="*/ 487866 w 3258944"/>
              <a:gd name="connsiteY75" fmla="*/ 1568605 h 2488581"/>
              <a:gd name="connsiteX76" fmla="*/ 496229 w 3258944"/>
              <a:gd name="connsiteY76" fmla="*/ 1607634 h 2488581"/>
              <a:gd name="connsiteX77" fmla="*/ 457200 w 3258944"/>
              <a:gd name="connsiteY77" fmla="*/ 1674542 h 2488581"/>
              <a:gd name="connsiteX78" fmla="*/ 457200 w 3258944"/>
              <a:gd name="connsiteY78" fmla="*/ 1707995 h 2488581"/>
              <a:gd name="connsiteX79" fmla="*/ 454412 w 3258944"/>
              <a:gd name="connsiteY79" fmla="*/ 1760964 h 2488581"/>
              <a:gd name="connsiteX80" fmla="*/ 432110 w 3258944"/>
              <a:gd name="connsiteY80" fmla="*/ 1827871 h 2488581"/>
              <a:gd name="connsiteX81" fmla="*/ 404232 w 3258944"/>
              <a:gd name="connsiteY81" fmla="*/ 1869688 h 2488581"/>
              <a:gd name="connsiteX82" fmla="*/ 370778 w 3258944"/>
              <a:gd name="connsiteY82" fmla="*/ 1900354 h 2488581"/>
              <a:gd name="connsiteX83" fmla="*/ 317810 w 3258944"/>
              <a:gd name="connsiteY83" fmla="*/ 1942171 h 2488581"/>
              <a:gd name="connsiteX84" fmla="*/ 287144 w 3258944"/>
              <a:gd name="connsiteY84" fmla="*/ 1961685 h 2488581"/>
              <a:gd name="connsiteX85" fmla="*/ 264841 w 3258944"/>
              <a:gd name="connsiteY85" fmla="*/ 2023017 h 2488581"/>
              <a:gd name="connsiteX86" fmla="*/ 239751 w 3258944"/>
              <a:gd name="connsiteY86" fmla="*/ 2070410 h 2488581"/>
              <a:gd name="connsiteX87" fmla="*/ 217449 w 3258944"/>
              <a:gd name="connsiteY87" fmla="*/ 2128954 h 2488581"/>
              <a:gd name="connsiteX88" fmla="*/ 197934 w 3258944"/>
              <a:gd name="connsiteY88" fmla="*/ 2151256 h 2488581"/>
              <a:gd name="connsiteX89" fmla="*/ 153329 w 3258944"/>
              <a:gd name="connsiteY89" fmla="*/ 2195861 h 2488581"/>
              <a:gd name="connsiteX90" fmla="*/ 122663 w 3258944"/>
              <a:gd name="connsiteY90" fmla="*/ 2220951 h 2488581"/>
              <a:gd name="connsiteX91" fmla="*/ 114300 w 3258944"/>
              <a:gd name="connsiteY91" fmla="*/ 2254405 h 2488581"/>
              <a:gd name="connsiteX92" fmla="*/ 111512 w 3258944"/>
              <a:gd name="connsiteY92" fmla="*/ 2312949 h 2488581"/>
              <a:gd name="connsiteX93" fmla="*/ 94785 w 3258944"/>
              <a:gd name="connsiteY93" fmla="*/ 2377068 h 2488581"/>
              <a:gd name="connsiteX94" fmla="*/ 44605 w 3258944"/>
              <a:gd name="connsiteY94" fmla="*/ 2463490 h 2488581"/>
              <a:gd name="connsiteX95" fmla="*/ 0 w 3258944"/>
              <a:gd name="connsiteY95" fmla="*/ 2488581 h 2488581"/>
              <a:gd name="connsiteX0" fmla="*/ 3239429 w 3239429"/>
              <a:gd name="connsiteY0" fmla="*/ 623539 h 2488581"/>
              <a:gd name="connsiteX1" fmla="*/ 3223554 w 3239429"/>
              <a:gd name="connsiteY1" fmla="*/ 574085 h 2488581"/>
              <a:gd name="connsiteX2" fmla="*/ 3223554 w 3239429"/>
              <a:gd name="connsiteY2" fmla="*/ 571145 h 2488581"/>
              <a:gd name="connsiteX3" fmla="*/ 3189249 w 3239429"/>
              <a:gd name="connsiteY3" fmla="*/ 534329 h 2488581"/>
              <a:gd name="connsiteX4" fmla="*/ 3133493 w 3239429"/>
              <a:gd name="connsiteY4" fmla="*/ 500876 h 2488581"/>
              <a:gd name="connsiteX5" fmla="*/ 3077737 w 3239429"/>
              <a:gd name="connsiteY5" fmla="*/ 464634 h 2488581"/>
              <a:gd name="connsiteX6" fmla="*/ 3055434 w 3239429"/>
              <a:gd name="connsiteY6" fmla="*/ 442332 h 2488581"/>
              <a:gd name="connsiteX7" fmla="*/ 3002466 w 3239429"/>
              <a:gd name="connsiteY7" fmla="*/ 464634 h 2488581"/>
              <a:gd name="connsiteX8" fmla="*/ 2974588 w 3239429"/>
              <a:gd name="connsiteY8" fmla="*/ 478573 h 2488581"/>
              <a:gd name="connsiteX9" fmla="*/ 2938346 w 3239429"/>
              <a:gd name="connsiteY9" fmla="*/ 447907 h 2488581"/>
              <a:gd name="connsiteX10" fmla="*/ 2882590 w 3239429"/>
              <a:gd name="connsiteY10" fmla="*/ 442332 h 2488581"/>
              <a:gd name="connsiteX11" fmla="*/ 2832410 w 3239429"/>
              <a:gd name="connsiteY11" fmla="*/ 439544 h 2488581"/>
              <a:gd name="connsiteX12" fmla="*/ 2801744 w 3239429"/>
              <a:gd name="connsiteY12" fmla="*/ 414454 h 2488581"/>
              <a:gd name="connsiteX13" fmla="*/ 2737624 w 3239429"/>
              <a:gd name="connsiteY13" fmla="*/ 372637 h 2488581"/>
              <a:gd name="connsiteX14" fmla="*/ 2687444 w 3239429"/>
              <a:gd name="connsiteY14" fmla="*/ 341971 h 2488581"/>
              <a:gd name="connsiteX15" fmla="*/ 2631688 w 3239429"/>
              <a:gd name="connsiteY15" fmla="*/ 316881 h 2488581"/>
              <a:gd name="connsiteX16" fmla="*/ 2556417 w 3239429"/>
              <a:gd name="connsiteY16" fmla="*/ 277851 h 2488581"/>
              <a:gd name="connsiteX17" fmla="*/ 2520176 w 3239429"/>
              <a:gd name="connsiteY17" fmla="*/ 266700 h 2488581"/>
              <a:gd name="connsiteX18" fmla="*/ 2436541 w 3239429"/>
              <a:gd name="connsiteY18" fmla="*/ 255549 h 2488581"/>
              <a:gd name="connsiteX19" fmla="*/ 2369634 w 3239429"/>
              <a:gd name="connsiteY19" fmla="*/ 286215 h 2488581"/>
              <a:gd name="connsiteX20" fmla="*/ 2316666 w 3239429"/>
              <a:gd name="connsiteY20" fmla="*/ 280639 h 2488581"/>
              <a:gd name="connsiteX21" fmla="*/ 2280424 w 3239429"/>
              <a:gd name="connsiteY21" fmla="*/ 258337 h 2488581"/>
              <a:gd name="connsiteX22" fmla="*/ 2210729 w 3239429"/>
              <a:gd name="connsiteY22" fmla="*/ 258337 h 2488581"/>
              <a:gd name="connsiteX23" fmla="*/ 2138246 w 3239429"/>
              <a:gd name="connsiteY23" fmla="*/ 280639 h 2488581"/>
              <a:gd name="connsiteX24" fmla="*/ 2102005 w 3239429"/>
              <a:gd name="connsiteY24" fmla="*/ 289003 h 2488581"/>
              <a:gd name="connsiteX25" fmla="*/ 2040673 w 3239429"/>
              <a:gd name="connsiteY25" fmla="*/ 283427 h 2488581"/>
              <a:gd name="connsiteX26" fmla="*/ 1979341 w 3239429"/>
              <a:gd name="connsiteY26" fmla="*/ 261125 h 2488581"/>
              <a:gd name="connsiteX27" fmla="*/ 1870617 w 3239429"/>
              <a:gd name="connsiteY27" fmla="*/ 261125 h 2488581"/>
              <a:gd name="connsiteX28" fmla="*/ 1814861 w 3239429"/>
              <a:gd name="connsiteY28" fmla="*/ 230459 h 2488581"/>
              <a:gd name="connsiteX29" fmla="*/ 1778620 w 3239429"/>
              <a:gd name="connsiteY29" fmla="*/ 227671 h 2488581"/>
              <a:gd name="connsiteX30" fmla="*/ 1717288 w 3239429"/>
              <a:gd name="connsiteY30" fmla="*/ 194217 h 2488581"/>
              <a:gd name="connsiteX31" fmla="*/ 1681046 w 3239429"/>
              <a:gd name="connsiteY31" fmla="*/ 160764 h 2488581"/>
              <a:gd name="connsiteX32" fmla="*/ 1625290 w 3239429"/>
              <a:gd name="connsiteY32" fmla="*/ 121734 h 2488581"/>
              <a:gd name="connsiteX33" fmla="*/ 1580685 w 3239429"/>
              <a:gd name="connsiteY33" fmla="*/ 77129 h 2488581"/>
              <a:gd name="connsiteX34" fmla="*/ 1533293 w 3239429"/>
              <a:gd name="connsiteY34" fmla="*/ 35312 h 2488581"/>
              <a:gd name="connsiteX35" fmla="*/ 1405054 w 3239429"/>
              <a:gd name="connsiteY35" fmla="*/ 43676 h 2488581"/>
              <a:gd name="connsiteX36" fmla="*/ 1352085 w 3239429"/>
              <a:gd name="connsiteY36" fmla="*/ 32525 h 2488581"/>
              <a:gd name="connsiteX37" fmla="*/ 1313056 w 3239429"/>
              <a:gd name="connsiteY37" fmla="*/ 7434 h 2488581"/>
              <a:gd name="connsiteX38" fmla="*/ 1257300 w 3239429"/>
              <a:gd name="connsiteY38" fmla="*/ 1859 h 2488581"/>
              <a:gd name="connsiteX39" fmla="*/ 1201544 w 3239429"/>
              <a:gd name="connsiteY39" fmla="*/ 18585 h 2488581"/>
              <a:gd name="connsiteX40" fmla="*/ 1137424 w 3239429"/>
              <a:gd name="connsiteY40" fmla="*/ 46464 h 2488581"/>
              <a:gd name="connsiteX41" fmla="*/ 1078880 w 3239429"/>
              <a:gd name="connsiteY41" fmla="*/ 68766 h 2488581"/>
              <a:gd name="connsiteX42" fmla="*/ 1039851 w 3239429"/>
              <a:gd name="connsiteY42" fmla="*/ 105007 h 2488581"/>
              <a:gd name="connsiteX43" fmla="*/ 1006398 w 3239429"/>
              <a:gd name="connsiteY43" fmla="*/ 135673 h 2488581"/>
              <a:gd name="connsiteX44" fmla="*/ 970156 w 3239429"/>
              <a:gd name="connsiteY44" fmla="*/ 152400 h 2488581"/>
              <a:gd name="connsiteX45" fmla="*/ 933915 w 3239429"/>
              <a:gd name="connsiteY45" fmla="*/ 166339 h 2488581"/>
              <a:gd name="connsiteX46" fmla="*/ 880946 w 3239429"/>
              <a:gd name="connsiteY46" fmla="*/ 205368 h 2488581"/>
              <a:gd name="connsiteX47" fmla="*/ 853068 w 3239429"/>
              <a:gd name="connsiteY47" fmla="*/ 222095 h 2488581"/>
              <a:gd name="connsiteX48" fmla="*/ 833554 w 3239429"/>
              <a:gd name="connsiteY48" fmla="*/ 263912 h 2488581"/>
              <a:gd name="connsiteX49" fmla="*/ 811251 w 3239429"/>
              <a:gd name="connsiteY49" fmla="*/ 302942 h 2488581"/>
              <a:gd name="connsiteX50" fmla="*/ 814039 w 3239429"/>
              <a:gd name="connsiteY50" fmla="*/ 339183 h 2488581"/>
              <a:gd name="connsiteX51" fmla="*/ 822402 w 3239429"/>
              <a:gd name="connsiteY51" fmla="*/ 375425 h 2488581"/>
              <a:gd name="connsiteX52" fmla="*/ 777798 w 3239429"/>
              <a:gd name="connsiteY52" fmla="*/ 392151 h 2488581"/>
              <a:gd name="connsiteX53" fmla="*/ 738768 w 3239429"/>
              <a:gd name="connsiteY53" fmla="*/ 431181 h 2488581"/>
              <a:gd name="connsiteX54" fmla="*/ 710890 w 3239429"/>
              <a:gd name="connsiteY54" fmla="*/ 470210 h 2488581"/>
              <a:gd name="connsiteX55" fmla="*/ 663498 w 3239429"/>
              <a:gd name="connsiteY55" fmla="*/ 520390 h 2488581"/>
              <a:gd name="connsiteX56" fmla="*/ 621680 w 3239429"/>
              <a:gd name="connsiteY56" fmla="*/ 564995 h 2488581"/>
              <a:gd name="connsiteX57" fmla="*/ 599378 w 3239429"/>
              <a:gd name="connsiteY57" fmla="*/ 587298 h 2488581"/>
              <a:gd name="connsiteX58" fmla="*/ 565924 w 3239429"/>
              <a:gd name="connsiteY58" fmla="*/ 643054 h 2488581"/>
              <a:gd name="connsiteX59" fmla="*/ 554773 w 3239429"/>
              <a:gd name="connsiteY59" fmla="*/ 662568 h 2488581"/>
              <a:gd name="connsiteX60" fmla="*/ 554773 w 3239429"/>
              <a:gd name="connsiteY60" fmla="*/ 693234 h 2488581"/>
              <a:gd name="connsiteX61" fmla="*/ 585439 w 3239429"/>
              <a:gd name="connsiteY61" fmla="*/ 813110 h 2488581"/>
              <a:gd name="connsiteX62" fmla="*/ 577076 w 3239429"/>
              <a:gd name="connsiteY62" fmla="*/ 866078 h 2488581"/>
              <a:gd name="connsiteX63" fmla="*/ 602166 w 3239429"/>
              <a:gd name="connsiteY63" fmla="*/ 907895 h 2488581"/>
              <a:gd name="connsiteX64" fmla="*/ 624468 w 3239429"/>
              <a:gd name="connsiteY64" fmla="*/ 999893 h 2488581"/>
              <a:gd name="connsiteX65" fmla="*/ 624468 w 3239429"/>
              <a:gd name="connsiteY65" fmla="*/ 1072376 h 2488581"/>
              <a:gd name="connsiteX66" fmla="*/ 607741 w 3239429"/>
              <a:gd name="connsiteY66" fmla="*/ 1133707 h 2488581"/>
              <a:gd name="connsiteX67" fmla="*/ 602166 w 3239429"/>
              <a:gd name="connsiteY67" fmla="*/ 1189464 h 2488581"/>
              <a:gd name="connsiteX68" fmla="*/ 607741 w 3239429"/>
              <a:gd name="connsiteY68" fmla="*/ 1225705 h 2488581"/>
              <a:gd name="connsiteX69" fmla="*/ 618893 w 3239429"/>
              <a:gd name="connsiteY69" fmla="*/ 1320490 h 2488581"/>
              <a:gd name="connsiteX70" fmla="*/ 616105 w 3239429"/>
              <a:gd name="connsiteY70" fmla="*/ 1387398 h 2488581"/>
              <a:gd name="connsiteX71" fmla="*/ 588227 w 3239429"/>
              <a:gd name="connsiteY71" fmla="*/ 1454305 h 2488581"/>
              <a:gd name="connsiteX72" fmla="*/ 549198 w 3239429"/>
              <a:gd name="connsiteY72" fmla="*/ 1501698 h 2488581"/>
              <a:gd name="connsiteX73" fmla="*/ 515744 w 3239429"/>
              <a:gd name="connsiteY73" fmla="*/ 1535151 h 2488581"/>
              <a:gd name="connsiteX74" fmla="*/ 487866 w 3239429"/>
              <a:gd name="connsiteY74" fmla="*/ 1568605 h 2488581"/>
              <a:gd name="connsiteX75" fmla="*/ 496229 w 3239429"/>
              <a:gd name="connsiteY75" fmla="*/ 1607634 h 2488581"/>
              <a:gd name="connsiteX76" fmla="*/ 457200 w 3239429"/>
              <a:gd name="connsiteY76" fmla="*/ 1674542 h 2488581"/>
              <a:gd name="connsiteX77" fmla="*/ 457200 w 3239429"/>
              <a:gd name="connsiteY77" fmla="*/ 1707995 h 2488581"/>
              <a:gd name="connsiteX78" fmla="*/ 454412 w 3239429"/>
              <a:gd name="connsiteY78" fmla="*/ 1760964 h 2488581"/>
              <a:gd name="connsiteX79" fmla="*/ 432110 w 3239429"/>
              <a:gd name="connsiteY79" fmla="*/ 1827871 h 2488581"/>
              <a:gd name="connsiteX80" fmla="*/ 404232 w 3239429"/>
              <a:gd name="connsiteY80" fmla="*/ 1869688 h 2488581"/>
              <a:gd name="connsiteX81" fmla="*/ 370778 w 3239429"/>
              <a:gd name="connsiteY81" fmla="*/ 1900354 h 2488581"/>
              <a:gd name="connsiteX82" fmla="*/ 317810 w 3239429"/>
              <a:gd name="connsiteY82" fmla="*/ 1942171 h 2488581"/>
              <a:gd name="connsiteX83" fmla="*/ 287144 w 3239429"/>
              <a:gd name="connsiteY83" fmla="*/ 1961685 h 2488581"/>
              <a:gd name="connsiteX84" fmla="*/ 264841 w 3239429"/>
              <a:gd name="connsiteY84" fmla="*/ 2023017 h 2488581"/>
              <a:gd name="connsiteX85" fmla="*/ 239751 w 3239429"/>
              <a:gd name="connsiteY85" fmla="*/ 2070410 h 2488581"/>
              <a:gd name="connsiteX86" fmla="*/ 217449 w 3239429"/>
              <a:gd name="connsiteY86" fmla="*/ 2128954 h 2488581"/>
              <a:gd name="connsiteX87" fmla="*/ 197934 w 3239429"/>
              <a:gd name="connsiteY87" fmla="*/ 2151256 h 2488581"/>
              <a:gd name="connsiteX88" fmla="*/ 153329 w 3239429"/>
              <a:gd name="connsiteY88" fmla="*/ 2195861 h 2488581"/>
              <a:gd name="connsiteX89" fmla="*/ 122663 w 3239429"/>
              <a:gd name="connsiteY89" fmla="*/ 2220951 h 2488581"/>
              <a:gd name="connsiteX90" fmla="*/ 114300 w 3239429"/>
              <a:gd name="connsiteY90" fmla="*/ 2254405 h 2488581"/>
              <a:gd name="connsiteX91" fmla="*/ 111512 w 3239429"/>
              <a:gd name="connsiteY91" fmla="*/ 2312949 h 2488581"/>
              <a:gd name="connsiteX92" fmla="*/ 94785 w 3239429"/>
              <a:gd name="connsiteY92" fmla="*/ 2377068 h 2488581"/>
              <a:gd name="connsiteX93" fmla="*/ 44605 w 3239429"/>
              <a:gd name="connsiteY93" fmla="*/ 2463490 h 2488581"/>
              <a:gd name="connsiteX94" fmla="*/ 0 w 3239429"/>
              <a:gd name="connsiteY94" fmla="*/ 2488581 h 2488581"/>
              <a:gd name="connsiteX0" fmla="*/ 3239429 w 3239429"/>
              <a:gd name="connsiteY0" fmla="*/ 623539 h 2488581"/>
              <a:gd name="connsiteX1" fmla="*/ 3223554 w 3239429"/>
              <a:gd name="connsiteY1" fmla="*/ 574085 h 2488581"/>
              <a:gd name="connsiteX2" fmla="*/ 3223554 w 3239429"/>
              <a:gd name="connsiteY2" fmla="*/ 571145 h 2488581"/>
              <a:gd name="connsiteX3" fmla="*/ 3189249 w 3239429"/>
              <a:gd name="connsiteY3" fmla="*/ 534329 h 2488581"/>
              <a:gd name="connsiteX4" fmla="*/ 3133493 w 3239429"/>
              <a:gd name="connsiteY4" fmla="*/ 500876 h 2488581"/>
              <a:gd name="connsiteX5" fmla="*/ 3077737 w 3239429"/>
              <a:gd name="connsiteY5" fmla="*/ 464634 h 2488581"/>
              <a:gd name="connsiteX6" fmla="*/ 3055434 w 3239429"/>
              <a:gd name="connsiteY6" fmla="*/ 442332 h 2488581"/>
              <a:gd name="connsiteX7" fmla="*/ 3002466 w 3239429"/>
              <a:gd name="connsiteY7" fmla="*/ 464634 h 2488581"/>
              <a:gd name="connsiteX8" fmla="*/ 2974588 w 3239429"/>
              <a:gd name="connsiteY8" fmla="*/ 478573 h 2488581"/>
              <a:gd name="connsiteX9" fmla="*/ 2938346 w 3239429"/>
              <a:gd name="connsiteY9" fmla="*/ 447907 h 2488581"/>
              <a:gd name="connsiteX10" fmla="*/ 2882590 w 3239429"/>
              <a:gd name="connsiteY10" fmla="*/ 442332 h 2488581"/>
              <a:gd name="connsiteX11" fmla="*/ 2832410 w 3239429"/>
              <a:gd name="connsiteY11" fmla="*/ 439544 h 2488581"/>
              <a:gd name="connsiteX12" fmla="*/ 2801744 w 3239429"/>
              <a:gd name="connsiteY12" fmla="*/ 414454 h 2488581"/>
              <a:gd name="connsiteX13" fmla="*/ 2737624 w 3239429"/>
              <a:gd name="connsiteY13" fmla="*/ 372637 h 2488581"/>
              <a:gd name="connsiteX14" fmla="*/ 2687444 w 3239429"/>
              <a:gd name="connsiteY14" fmla="*/ 341971 h 2488581"/>
              <a:gd name="connsiteX15" fmla="*/ 2631688 w 3239429"/>
              <a:gd name="connsiteY15" fmla="*/ 316881 h 2488581"/>
              <a:gd name="connsiteX16" fmla="*/ 2556417 w 3239429"/>
              <a:gd name="connsiteY16" fmla="*/ 277851 h 2488581"/>
              <a:gd name="connsiteX17" fmla="*/ 2520176 w 3239429"/>
              <a:gd name="connsiteY17" fmla="*/ 266700 h 2488581"/>
              <a:gd name="connsiteX18" fmla="*/ 2436541 w 3239429"/>
              <a:gd name="connsiteY18" fmla="*/ 255549 h 2488581"/>
              <a:gd name="connsiteX19" fmla="*/ 2369634 w 3239429"/>
              <a:gd name="connsiteY19" fmla="*/ 286215 h 2488581"/>
              <a:gd name="connsiteX20" fmla="*/ 2316666 w 3239429"/>
              <a:gd name="connsiteY20" fmla="*/ 280639 h 2488581"/>
              <a:gd name="connsiteX21" fmla="*/ 2280424 w 3239429"/>
              <a:gd name="connsiteY21" fmla="*/ 258337 h 2488581"/>
              <a:gd name="connsiteX22" fmla="*/ 2210729 w 3239429"/>
              <a:gd name="connsiteY22" fmla="*/ 258337 h 2488581"/>
              <a:gd name="connsiteX23" fmla="*/ 2138246 w 3239429"/>
              <a:gd name="connsiteY23" fmla="*/ 280639 h 2488581"/>
              <a:gd name="connsiteX24" fmla="*/ 2102005 w 3239429"/>
              <a:gd name="connsiteY24" fmla="*/ 289003 h 2488581"/>
              <a:gd name="connsiteX25" fmla="*/ 2040673 w 3239429"/>
              <a:gd name="connsiteY25" fmla="*/ 283427 h 2488581"/>
              <a:gd name="connsiteX26" fmla="*/ 1979341 w 3239429"/>
              <a:gd name="connsiteY26" fmla="*/ 261125 h 2488581"/>
              <a:gd name="connsiteX27" fmla="*/ 1870617 w 3239429"/>
              <a:gd name="connsiteY27" fmla="*/ 261125 h 2488581"/>
              <a:gd name="connsiteX28" fmla="*/ 1814861 w 3239429"/>
              <a:gd name="connsiteY28" fmla="*/ 230459 h 2488581"/>
              <a:gd name="connsiteX29" fmla="*/ 1778620 w 3239429"/>
              <a:gd name="connsiteY29" fmla="*/ 227671 h 2488581"/>
              <a:gd name="connsiteX30" fmla="*/ 1717288 w 3239429"/>
              <a:gd name="connsiteY30" fmla="*/ 194217 h 2488581"/>
              <a:gd name="connsiteX31" fmla="*/ 1681046 w 3239429"/>
              <a:gd name="connsiteY31" fmla="*/ 160764 h 2488581"/>
              <a:gd name="connsiteX32" fmla="*/ 1625290 w 3239429"/>
              <a:gd name="connsiteY32" fmla="*/ 121734 h 2488581"/>
              <a:gd name="connsiteX33" fmla="*/ 1580685 w 3239429"/>
              <a:gd name="connsiteY33" fmla="*/ 77129 h 2488581"/>
              <a:gd name="connsiteX34" fmla="*/ 1533293 w 3239429"/>
              <a:gd name="connsiteY34" fmla="*/ 35312 h 2488581"/>
              <a:gd name="connsiteX35" fmla="*/ 1405054 w 3239429"/>
              <a:gd name="connsiteY35" fmla="*/ 43676 h 2488581"/>
              <a:gd name="connsiteX36" fmla="*/ 1352085 w 3239429"/>
              <a:gd name="connsiteY36" fmla="*/ 32525 h 2488581"/>
              <a:gd name="connsiteX37" fmla="*/ 1313056 w 3239429"/>
              <a:gd name="connsiteY37" fmla="*/ 7434 h 2488581"/>
              <a:gd name="connsiteX38" fmla="*/ 1257300 w 3239429"/>
              <a:gd name="connsiteY38" fmla="*/ 1859 h 2488581"/>
              <a:gd name="connsiteX39" fmla="*/ 1201544 w 3239429"/>
              <a:gd name="connsiteY39" fmla="*/ 18585 h 2488581"/>
              <a:gd name="connsiteX40" fmla="*/ 1137424 w 3239429"/>
              <a:gd name="connsiteY40" fmla="*/ 46464 h 2488581"/>
              <a:gd name="connsiteX41" fmla="*/ 1078880 w 3239429"/>
              <a:gd name="connsiteY41" fmla="*/ 68766 h 2488581"/>
              <a:gd name="connsiteX42" fmla="*/ 1039851 w 3239429"/>
              <a:gd name="connsiteY42" fmla="*/ 105007 h 2488581"/>
              <a:gd name="connsiteX43" fmla="*/ 1006398 w 3239429"/>
              <a:gd name="connsiteY43" fmla="*/ 135673 h 2488581"/>
              <a:gd name="connsiteX44" fmla="*/ 970156 w 3239429"/>
              <a:gd name="connsiteY44" fmla="*/ 152400 h 2488581"/>
              <a:gd name="connsiteX45" fmla="*/ 933915 w 3239429"/>
              <a:gd name="connsiteY45" fmla="*/ 166339 h 2488581"/>
              <a:gd name="connsiteX46" fmla="*/ 880946 w 3239429"/>
              <a:gd name="connsiteY46" fmla="*/ 205368 h 2488581"/>
              <a:gd name="connsiteX47" fmla="*/ 853068 w 3239429"/>
              <a:gd name="connsiteY47" fmla="*/ 222095 h 2488581"/>
              <a:gd name="connsiteX48" fmla="*/ 833554 w 3239429"/>
              <a:gd name="connsiteY48" fmla="*/ 263912 h 2488581"/>
              <a:gd name="connsiteX49" fmla="*/ 811251 w 3239429"/>
              <a:gd name="connsiteY49" fmla="*/ 302942 h 2488581"/>
              <a:gd name="connsiteX50" fmla="*/ 814039 w 3239429"/>
              <a:gd name="connsiteY50" fmla="*/ 339183 h 2488581"/>
              <a:gd name="connsiteX51" fmla="*/ 822402 w 3239429"/>
              <a:gd name="connsiteY51" fmla="*/ 375425 h 2488581"/>
              <a:gd name="connsiteX52" fmla="*/ 777798 w 3239429"/>
              <a:gd name="connsiteY52" fmla="*/ 392151 h 2488581"/>
              <a:gd name="connsiteX53" fmla="*/ 738768 w 3239429"/>
              <a:gd name="connsiteY53" fmla="*/ 431181 h 2488581"/>
              <a:gd name="connsiteX54" fmla="*/ 710890 w 3239429"/>
              <a:gd name="connsiteY54" fmla="*/ 470210 h 2488581"/>
              <a:gd name="connsiteX55" fmla="*/ 663498 w 3239429"/>
              <a:gd name="connsiteY55" fmla="*/ 520390 h 2488581"/>
              <a:gd name="connsiteX56" fmla="*/ 621680 w 3239429"/>
              <a:gd name="connsiteY56" fmla="*/ 564995 h 2488581"/>
              <a:gd name="connsiteX57" fmla="*/ 599378 w 3239429"/>
              <a:gd name="connsiteY57" fmla="*/ 587298 h 2488581"/>
              <a:gd name="connsiteX58" fmla="*/ 565924 w 3239429"/>
              <a:gd name="connsiteY58" fmla="*/ 643054 h 2488581"/>
              <a:gd name="connsiteX59" fmla="*/ 554773 w 3239429"/>
              <a:gd name="connsiteY59" fmla="*/ 662568 h 2488581"/>
              <a:gd name="connsiteX60" fmla="*/ 554773 w 3239429"/>
              <a:gd name="connsiteY60" fmla="*/ 693234 h 2488581"/>
              <a:gd name="connsiteX61" fmla="*/ 585439 w 3239429"/>
              <a:gd name="connsiteY61" fmla="*/ 813110 h 2488581"/>
              <a:gd name="connsiteX62" fmla="*/ 577076 w 3239429"/>
              <a:gd name="connsiteY62" fmla="*/ 866078 h 2488581"/>
              <a:gd name="connsiteX63" fmla="*/ 602166 w 3239429"/>
              <a:gd name="connsiteY63" fmla="*/ 907895 h 2488581"/>
              <a:gd name="connsiteX64" fmla="*/ 624468 w 3239429"/>
              <a:gd name="connsiteY64" fmla="*/ 999893 h 2488581"/>
              <a:gd name="connsiteX65" fmla="*/ 624468 w 3239429"/>
              <a:gd name="connsiteY65" fmla="*/ 1072376 h 2488581"/>
              <a:gd name="connsiteX66" fmla="*/ 607741 w 3239429"/>
              <a:gd name="connsiteY66" fmla="*/ 1133707 h 2488581"/>
              <a:gd name="connsiteX67" fmla="*/ 602166 w 3239429"/>
              <a:gd name="connsiteY67" fmla="*/ 1189464 h 2488581"/>
              <a:gd name="connsiteX68" fmla="*/ 607741 w 3239429"/>
              <a:gd name="connsiteY68" fmla="*/ 1225705 h 2488581"/>
              <a:gd name="connsiteX69" fmla="*/ 618893 w 3239429"/>
              <a:gd name="connsiteY69" fmla="*/ 1320490 h 2488581"/>
              <a:gd name="connsiteX70" fmla="*/ 616105 w 3239429"/>
              <a:gd name="connsiteY70" fmla="*/ 1387398 h 2488581"/>
              <a:gd name="connsiteX71" fmla="*/ 588227 w 3239429"/>
              <a:gd name="connsiteY71" fmla="*/ 1454305 h 2488581"/>
              <a:gd name="connsiteX72" fmla="*/ 549198 w 3239429"/>
              <a:gd name="connsiteY72" fmla="*/ 1501698 h 2488581"/>
              <a:gd name="connsiteX73" fmla="*/ 515744 w 3239429"/>
              <a:gd name="connsiteY73" fmla="*/ 1535151 h 2488581"/>
              <a:gd name="connsiteX74" fmla="*/ 487866 w 3239429"/>
              <a:gd name="connsiteY74" fmla="*/ 1568605 h 2488581"/>
              <a:gd name="connsiteX75" fmla="*/ 496229 w 3239429"/>
              <a:gd name="connsiteY75" fmla="*/ 1607634 h 2488581"/>
              <a:gd name="connsiteX76" fmla="*/ 457200 w 3239429"/>
              <a:gd name="connsiteY76" fmla="*/ 1674542 h 2488581"/>
              <a:gd name="connsiteX77" fmla="*/ 457200 w 3239429"/>
              <a:gd name="connsiteY77" fmla="*/ 1707995 h 2488581"/>
              <a:gd name="connsiteX78" fmla="*/ 454412 w 3239429"/>
              <a:gd name="connsiteY78" fmla="*/ 1760964 h 2488581"/>
              <a:gd name="connsiteX79" fmla="*/ 432110 w 3239429"/>
              <a:gd name="connsiteY79" fmla="*/ 1827871 h 2488581"/>
              <a:gd name="connsiteX80" fmla="*/ 404232 w 3239429"/>
              <a:gd name="connsiteY80" fmla="*/ 1869688 h 2488581"/>
              <a:gd name="connsiteX81" fmla="*/ 370778 w 3239429"/>
              <a:gd name="connsiteY81" fmla="*/ 1900354 h 2488581"/>
              <a:gd name="connsiteX82" fmla="*/ 317810 w 3239429"/>
              <a:gd name="connsiteY82" fmla="*/ 1942171 h 2488581"/>
              <a:gd name="connsiteX83" fmla="*/ 287144 w 3239429"/>
              <a:gd name="connsiteY83" fmla="*/ 1961685 h 2488581"/>
              <a:gd name="connsiteX84" fmla="*/ 264841 w 3239429"/>
              <a:gd name="connsiteY84" fmla="*/ 2023017 h 2488581"/>
              <a:gd name="connsiteX85" fmla="*/ 239751 w 3239429"/>
              <a:gd name="connsiteY85" fmla="*/ 2070410 h 2488581"/>
              <a:gd name="connsiteX86" fmla="*/ 217449 w 3239429"/>
              <a:gd name="connsiteY86" fmla="*/ 2128954 h 2488581"/>
              <a:gd name="connsiteX87" fmla="*/ 197934 w 3239429"/>
              <a:gd name="connsiteY87" fmla="*/ 2151256 h 2488581"/>
              <a:gd name="connsiteX88" fmla="*/ 153329 w 3239429"/>
              <a:gd name="connsiteY88" fmla="*/ 2195861 h 2488581"/>
              <a:gd name="connsiteX89" fmla="*/ 122663 w 3239429"/>
              <a:gd name="connsiteY89" fmla="*/ 2220951 h 2488581"/>
              <a:gd name="connsiteX90" fmla="*/ 114300 w 3239429"/>
              <a:gd name="connsiteY90" fmla="*/ 2254405 h 2488581"/>
              <a:gd name="connsiteX91" fmla="*/ 111512 w 3239429"/>
              <a:gd name="connsiteY91" fmla="*/ 2312949 h 2488581"/>
              <a:gd name="connsiteX92" fmla="*/ 94785 w 3239429"/>
              <a:gd name="connsiteY92" fmla="*/ 2377068 h 2488581"/>
              <a:gd name="connsiteX93" fmla="*/ 44605 w 3239429"/>
              <a:gd name="connsiteY93" fmla="*/ 2463490 h 2488581"/>
              <a:gd name="connsiteX94" fmla="*/ 0 w 3239429"/>
              <a:gd name="connsiteY94" fmla="*/ 2488581 h 2488581"/>
              <a:gd name="connsiteX0" fmla="*/ 3223554 w 3223554"/>
              <a:gd name="connsiteY0" fmla="*/ 574085 h 2488581"/>
              <a:gd name="connsiteX1" fmla="*/ 3223554 w 3223554"/>
              <a:gd name="connsiteY1" fmla="*/ 571145 h 2488581"/>
              <a:gd name="connsiteX2" fmla="*/ 3189249 w 3223554"/>
              <a:gd name="connsiteY2" fmla="*/ 534329 h 2488581"/>
              <a:gd name="connsiteX3" fmla="*/ 3133493 w 3223554"/>
              <a:gd name="connsiteY3" fmla="*/ 500876 h 2488581"/>
              <a:gd name="connsiteX4" fmla="*/ 3077737 w 3223554"/>
              <a:gd name="connsiteY4" fmla="*/ 464634 h 2488581"/>
              <a:gd name="connsiteX5" fmla="*/ 3055434 w 3223554"/>
              <a:gd name="connsiteY5" fmla="*/ 442332 h 2488581"/>
              <a:gd name="connsiteX6" fmla="*/ 3002466 w 3223554"/>
              <a:gd name="connsiteY6" fmla="*/ 464634 h 2488581"/>
              <a:gd name="connsiteX7" fmla="*/ 2974588 w 3223554"/>
              <a:gd name="connsiteY7" fmla="*/ 478573 h 2488581"/>
              <a:gd name="connsiteX8" fmla="*/ 2938346 w 3223554"/>
              <a:gd name="connsiteY8" fmla="*/ 447907 h 2488581"/>
              <a:gd name="connsiteX9" fmla="*/ 2882590 w 3223554"/>
              <a:gd name="connsiteY9" fmla="*/ 442332 h 2488581"/>
              <a:gd name="connsiteX10" fmla="*/ 2832410 w 3223554"/>
              <a:gd name="connsiteY10" fmla="*/ 439544 h 2488581"/>
              <a:gd name="connsiteX11" fmla="*/ 2801744 w 3223554"/>
              <a:gd name="connsiteY11" fmla="*/ 414454 h 2488581"/>
              <a:gd name="connsiteX12" fmla="*/ 2737624 w 3223554"/>
              <a:gd name="connsiteY12" fmla="*/ 372637 h 2488581"/>
              <a:gd name="connsiteX13" fmla="*/ 2687444 w 3223554"/>
              <a:gd name="connsiteY13" fmla="*/ 341971 h 2488581"/>
              <a:gd name="connsiteX14" fmla="*/ 2631688 w 3223554"/>
              <a:gd name="connsiteY14" fmla="*/ 316881 h 2488581"/>
              <a:gd name="connsiteX15" fmla="*/ 2556417 w 3223554"/>
              <a:gd name="connsiteY15" fmla="*/ 277851 h 2488581"/>
              <a:gd name="connsiteX16" fmla="*/ 2520176 w 3223554"/>
              <a:gd name="connsiteY16" fmla="*/ 266700 h 2488581"/>
              <a:gd name="connsiteX17" fmla="*/ 2436541 w 3223554"/>
              <a:gd name="connsiteY17" fmla="*/ 255549 h 2488581"/>
              <a:gd name="connsiteX18" fmla="*/ 2369634 w 3223554"/>
              <a:gd name="connsiteY18" fmla="*/ 286215 h 2488581"/>
              <a:gd name="connsiteX19" fmla="*/ 2316666 w 3223554"/>
              <a:gd name="connsiteY19" fmla="*/ 280639 h 2488581"/>
              <a:gd name="connsiteX20" fmla="*/ 2280424 w 3223554"/>
              <a:gd name="connsiteY20" fmla="*/ 258337 h 2488581"/>
              <a:gd name="connsiteX21" fmla="*/ 2210729 w 3223554"/>
              <a:gd name="connsiteY21" fmla="*/ 258337 h 2488581"/>
              <a:gd name="connsiteX22" fmla="*/ 2138246 w 3223554"/>
              <a:gd name="connsiteY22" fmla="*/ 280639 h 2488581"/>
              <a:gd name="connsiteX23" fmla="*/ 2102005 w 3223554"/>
              <a:gd name="connsiteY23" fmla="*/ 289003 h 2488581"/>
              <a:gd name="connsiteX24" fmla="*/ 2040673 w 3223554"/>
              <a:gd name="connsiteY24" fmla="*/ 283427 h 2488581"/>
              <a:gd name="connsiteX25" fmla="*/ 1979341 w 3223554"/>
              <a:gd name="connsiteY25" fmla="*/ 261125 h 2488581"/>
              <a:gd name="connsiteX26" fmla="*/ 1870617 w 3223554"/>
              <a:gd name="connsiteY26" fmla="*/ 261125 h 2488581"/>
              <a:gd name="connsiteX27" fmla="*/ 1814861 w 3223554"/>
              <a:gd name="connsiteY27" fmla="*/ 230459 h 2488581"/>
              <a:gd name="connsiteX28" fmla="*/ 1778620 w 3223554"/>
              <a:gd name="connsiteY28" fmla="*/ 227671 h 2488581"/>
              <a:gd name="connsiteX29" fmla="*/ 1717288 w 3223554"/>
              <a:gd name="connsiteY29" fmla="*/ 194217 h 2488581"/>
              <a:gd name="connsiteX30" fmla="*/ 1681046 w 3223554"/>
              <a:gd name="connsiteY30" fmla="*/ 160764 h 2488581"/>
              <a:gd name="connsiteX31" fmla="*/ 1625290 w 3223554"/>
              <a:gd name="connsiteY31" fmla="*/ 121734 h 2488581"/>
              <a:gd name="connsiteX32" fmla="*/ 1580685 w 3223554"/>
              <a:gd name="connsiteY32" fmla="*/ 77129 h 2488581"/>
              <a:gd name="connsiteX33" fmla="*/ 1533293 w 3223554"/>
              <a:gd name="connsiteY33" fmla="*/ 35312 h 2488581"/>
              <a:gd name="connsiteX34" fmla="*/ 1405054 w 3223554"/>
              <a:gd name="connsiteY34" fmla="*/ 43676 h 2488581"/>
              <a:gd name="connsiteX35" fmla="*/ 1352085 w 3223554"/>
              <a:gd name="connsiteY35" fmla="*/ 32525 h 2488581"/>
              <a:gd name="connsiteX36" fmla="*/ 1313056 w 3223554"/>
              <a:gd name="connsiteY36" fmla="*/ 7434 h 2488581"/>
              <a:gd name="connsiteX37" fmla="*/ 1257300 w 3223554"/>
              <a:gd name="connsiteY37" fmla="*/ 1859 h 2488581"/>
              <a:gd name="connsiteX38" fmla="*/ 1201544 w 3223554"/>
              <a:gd name="connsiteY38" fmla="*/ 18585 h 2488581"/>
              <a:gd name="connsiteX39" fmla="*/ 1137424 w 3223554"/>
              <a:gd name="connsiteY39" fmla="*/ 46464 h 2488581"/>
              <a:gd name="connsiteX40" fmla="*/ 1078880 w 3223554"/>
              <a:gd name="connsiteY40" fmla="*/ 68766 h 2488581"/>
              <a:gd name="connsiteX41" fmla="*/ 1039851 w 3223554"/>
              <a:gd name="connsiteY41" fmla="*/ 105007 h 2488581"/>
              <a:gd name="connsiteX42" fmla="*/ 1006398 w 3223554"/>
              <a:gd name="connsiteY42" fmla="*/ 135673 h 2488581"/>
              <a:gd name="connsiteX43" fmla="*/ 970156 w 3223554"/>
              <a:gd name="connsiteY43" fmla="*/ 152400 h 2488581"/>
              <a:gd name="connsiteX44" fmla="*/ 933915 w 3223554"/>
              <a:gd name="connsiteY44" fmla="*/ 166339 h 2488581"/>
              <a:gd name="connsiteX45" fmla="*/ 880946 w 3223554"/>
              <a:gd name="connsiteY45" fmla="*/ 205368 h 2488581"/>
              <a:gd name="connsiteX46" fmla="*/ 853068 w 3223554"/>
              <a:gd name="connsiteY46" fmla="*/ 222095 h 2488581"/>
              <a:gd name="connsiteX47" fmla="*/ 833554 w 3223554"/>
              <a:gd name="connsiteY47" fmla="*/ 263912 h 2488581"/>
              <a:gd name="connsiteX48" fmla="*/ 811251 w 3223554"/>
              <a:gd name="connsiteY48" fmla="*/ 302942 h 2488581"/>
              <a:gd name="connsiteX49" fmla="*/ 814039 w 3223554"/>
              <a:gd name="connsiteY49" fmla="*/ 339183 h 2488581"/>
              <a:gd name="connsiteX50" fmla="*/ 822402 w 3223554"/>
              <a:gd name="connsiteY50" fmla="*/ 375425 h 2488581"/>
              <a:gd name="connsiteX51" fmla="*/ 777798 w 3223554"/>
              <a:gd name="connsiteY51" fmla="*/ 392151 h 2488581"/>
              <a:gd name="connsiteX52" fmla="*/ 738768 w 3223554"/>
              <a:gd name="connsiteY52" fmla="*/ 431181 h 2488581"/>
              <a:gd name="connsiteX53" fmla="*/ 710890 w 3223554"/>
              <a:gd name="connsiteY53" fmla="*/ 470210 h 2488581"/>
              <a:gd name="connsiteX54" fmla="*/ 663498 w 3223554"/>
              <a:gd name="connsiteY54" fmla="*/ 520390 h 2488581"/>
              <a:gd name="connsiteX55" fmla="*/ 621680 w 3223554"/>
              <a:gd name="connsiteY55" fmla="*/ 564995 h 2488581"/>
              <a:gd name="connsiteX56" fmla="*/ 599378 w 3223554"/>
              <a:gd name="connsiteY56" fmla="*/ 587298 h 2488581"/>
              <a:gd name="connsiteX57" fmla="*/ 565924 w 3223554"/>
              <a:gd name="connsiteY57" fmla="*/ 643054 h 2488581"/>
              <a:gd name="connsiteX58" fmla="*/ 554773 w 3223554"/>
              <a:gd name="connsiteY58" fmla="*/ 662568 h 2488581"/>
              <a:gd name="connsiteX59" fmla="*/ 554773 w 3223554"/>
              <a:gd name="connsiteY59" fmla="*/ 693234 h 2488581"/>
              <a:gd name="connsiteX60" fmla="*/ 585439 w 3223554"/>
              <a:gd name="connsiteY60" fmla="*/ 813110 h 2488581"/>
              <a:gd name="connsiteX61" fmla="*/ 577076 w 3223554"/>
              <a:gd name="connsiteY61" fmla="*/ 866078 h 2488581"/>
              <a:gd name="connsiteX62" fmla="*/ 602166 w 3223554"/>
              <a:gd name="connsiteY62" fmla="*/ 907895 h 2488581"/>
              <a:gd name="connsiteX63" fmla="*/ 624468 w 3223554"/>
              <a:gd name="connsiteY63" fmla="*/ 999893 h 2488581"/>
              <a:gd name="connsiteX64" fmla="*/ 624468 w 3223554"/>
              <a:gd name="connsiteY64" fmla="*/ 1072376 h 2488581"/>
              <a:gd name="connsiteX65" fmla="*/ 607741 w 3223554"/>
              <a:gd name="connsiteY65" fmla="*/ 1133707 h 2488581"/>
              <a:gd name="connsiteX66" fmla="*/ 602166 w 3223554"/>
              <a:gd name="connsiteY66" fmla="*/ 1189464 h 2488581"/>
              <a:gd name="connsiteX67" fmla="*/ 607741 w 3223554"/>
              <a:gd name="connsiteY67" fmla="*/ 1225705 h 2488581"/>
              <a:gd name="connsiteX68" fmla="*/ 618893 w 3223554"/>
              <a:gd name="connsiteY68" fmla="*/ 1320490 h 2488581"/>
              <a:gd name="connsiteX69" fmla="*/ 616105 w 3223554"/>
              <a:gd name="connsiteY69" fmla="*/ 1387398 h 2488581"/>
              <a:gd name="connsiteX70" fmla="*/ 588227 w 3223554"/>
              <a:gd name="connsiteY70" fmla="*/ 1454305 h 2488581"/>
              <a:gd name="connsiteX71" fmla="*/ 549198 w 3223554"/>
              <a:gd name="connsiteY71" fmla="*/ 1501698 h 2488581"/>
              <a:gd name="connsiteX72" fmla="*/ 515744 w 3223554"/>
              <a:gd name="connsiteY72" fmla="*/ 1535151 h 2488581"/>
              <a:gd name="connsiteX73" fmla="*/ 487866 w 3223554"/>
              <a:gd name="connsiteY73" fmla="*/ 1568605 h 2488581"/>
              <a:gd name="connsiteX74" fmla="*/ 496229 w 3223554"/>
              <a:gd name="connsiteY74" fmla="*/ 1607634 h 2488581"/>
              <a:gd name="connsiteX75" fmla="*/ 457200 w 3223554"/>
              <a:gd name="connsiteY75" fmla="*/ 1674542 h 2488581"/>
              <a:gd name="connsiteX76" fmla="*/ 457200 w 3223554"/>
              <a:gd name="connsiteY76" fmla="*/ 1707995 h 2488581"/>
              <a:gd name="connsiteX77" fmla="*/ 454412 w 3223554"/>
              <a:gd name="connsiteY77" fmla="*/ 1760964 h 2488581"/>
              <a:gd name="connsiteX78" fmla="*/ 432110 w 3223554"/>
              <a:gd name="connsiteY78" fmla="*/ 1827871 h 2488581"/>
              <a:gd name="connsiteX79" fmla="*/ 404232 w 3223554"/>
              <a:gd name="connsiteY79" fmla="*/ 1869688 h 2488581"/>
              <a:gd name="connsiteX80" fmla="*/ 370778 w 3223554"/>
              <a:gd name="connsiteY80" fmla="*/ 1900354 h 2488581"/>
              <a:gd name="connsiteX81" fmla="*/ 317810 w 3223554"/>
              <a:gd name="connsiteY81" fmla="*/ 1942171 h 2488581"/>
              <a:gd name="connsiteX82" fmla="*/ 287144 w 3223554"/>
              <a:gd name="connsiteY82" fmla="*/ 1961685 h 2488581"/>
              <a:gd name="connsiteX83" fmla="*/ 264841 w 3223554"/>
              <a:gd name="connsiteY83" fmla="*/ 2023017 h 2488581"/>
              <a:gd name="connsiteX84" fmla="*/ 239751 w 3223554"/>
              <a:gd name="connsiteY84" fmla="*/ 2070410 h 2488581"/>
              <a:gd name="connsiteX85" fmla="*/ 217449 w 3223554"/>
              <a:gd name="connsiteY85" fmla="*/ 2128954 h 2488581"/>
              <a:gd name="connsiteX86" fmla="*/ 197934 w 3223554"/>
              <a:gd name="connsiteY86" fmla="*/ 2151256 h 2488581"/>
              <a:gd name="connsiteX87" fmla="*/ 153329 w 3223554"/>
              <a:gd name="connsiteY87" fmla="*/ 2195861 h 2488581"/>
              <a:gd name="connsiteX88" fmla="*/ 122663 w 3223554"/>
              <a:gd name="connsiteY88" fmla="*/ 2220951 h 2488581"/>
              <a:gd name="connsiteX89" fmla="*/ 114300 w 3223554"/>
              <a:gd name="connsiteY89" fmla="*/ 2254405 h 2488581"/>
              <a:gd name="connsiteX90" fmla="*/ 111512 w 3223554"/>
              <a:gd name="connsiteY90" fmla="*/ 2312949 h 2488581"/>
              <a:gd name="connsiteX91" fmla="*/ 94785 w 3223554"/>
              <a:gd name="connsiteY91" fmla="*/ 2377068 h 2488581"/>
              <a:gd name="connsiteX92" fmla="*/ 44605 w 3223554"/>
              <a:gd name="connsiteY92" fmla="*/ 2463490 h 2488581"/>
              <a:gd name="connsiteX93" fmla="*/ 0 w 3223554"/>
              <a:gd name="connsiteY93" fmla="*/ 2488581 h 2488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3223554" h="2488581">
                <a:moveTo>
                  <a:pt x="3223554" y="574085"/>
                </a:moveTo>
                <a:lnTo>
                  <a:pt x="3223554" y="571145"/>
                </a:lnTo>
                <a:cubicBezTo>
                  <a:pt x="3217837" y="564519"/>
                  <a:pt x="3204259" y="546040"/>
                  <a:pt x="3189249" y="534329"/>
                </a:cubicBezTo>
                <a:cubicBezTo>
                  <a:pt x="3174239" y="522618"/>
                  <a:pt x="3152078" y="512492"/>
                  <a:pt x="3133493" y="500876"/>
                </a:cubicBezTo>
                <a:cubicBezTo>
                  <a:pt x="3114908" y="489260"/>
                  <a:pt x="3090747" y="474391"/>
                  <a:pt x="3077737" y="464634"/>
                </a:cubicBezTo>
                <a:cubicBezTo>
                  <a:pt x="3064727" y="454877"/>
                  <a:pt x="3067979" y="442332"/>
                  <a:pt x="3055434" y="442332"/>
                </a:cubicBezTo>
                <a:cubicBezTo>
                  <a:pt x="3042889" y="442332"/>
                  <a:pt x="3015940" y="458594"/>
                  <a:pt x="3002466" y="464634"/>
                </a:cubicBezTo>
                <a:cubicBezTo>
                  <a:pt x="2988992" y="470674"/>
                  <a:pt x="2985275" y="481361"/>
                  <a:pt x="2974588" y="478573"/>
                </a:cubicBezTo>
                <a:cubicBezTo>
                  <a:pt x="2963901" y="475785"/>
                  <a:pt x="2953679" y="453947"/>
                  <a:pt x="2938346" y="447907"/>
                </a:cubicBezTo>
                <a:cubicBezTo>
                  <a:pt x="2923013" y="441867"/>
                  <a:pt x="2900246" y="443726"/>
                  <a:pt x="2882590" y="442332"/>
                </a:cubicBezTo>
                <a:cubicBezTo>
                  <a:pt x="2864934" y="440938"/>
                  <a:pt x="2845884" y="444190"/>
                  <a:pt x="2832410" y="439544"/>
                </a:cubicBezTo>
                <a:cubicBezTo>
                  <a:pt x="2818936" y="434898"/>
                  <a:pt x="2817542" y="425605"/>
                  <a:pt x="2801744" y="414454"/>
                </a:cubicBezTo>
                <a:cubicBezTo>
                  <a:pt x="2785946" y="403303"/>
                  <a:pt x="2756674" y="384717"/>
                  <a:pt x="2737624" y="372637"/>
                </a:cubicBezTo>
                <a:cubicBezTo>
                  <a:pt x="2718574" y="360557"/>
                  <a:pt x="2705100" y="351264"/>
                  <a:pt x="2687444" y="341971"/>
                </a:cubicBezTo>
                <a:cubicBezTo>
                  <a:pt x="2669788" y="332678"/>
                  <a:pt x="2653526" y="327568"/>
                  <a:pt x="2631688" y="316881"/>
                </a:cubicBezTo>
                <a:cubicBezTo>
                  <a:pt x="2609850" y="306194"/>
                  <a:pt x="2575002" y="286214"/>
                  <a:pt x="2556417" y="277851"/>
                </a:cubicBezTo>
                <a:cubicBezTo>
                  <a:pt x="2537832" y="269488"/>
                  <a:pt x="2540155" y="270417"/>
                  <a:pt x="2520176" y="266700"/>
                </a:cubicBezTo>
                <a:cubicBezTo>
                  <a:pt x="2500197" y="262983"/>
                  <a:pt x="2461631" y="252297"/>
                  <a:pt x="2436541" y="255549"/>
                </a:cubicBezTo>
                <a:cubicBezTo>
                  <a:pt x="2411451" y="258802"/>
                  <a:pt x="2389613" y="282033"/>
                  <a:pt x="2369634" y="286215"/>
                </a:cubicBezTo>
                <a:cubicBezTo>
                  <a:pt x="2349655" y="290397"/>
                  <a:pt x="2331534" y="285285"/>
                  <a:pt x="2316666" y="280639"/>
                </a:cubicBezTo>
                <a:cubicBezTo>
                  <a:pt x="2301798" y="275993"/>
                  <a:pt x="2298080" y="262054"/>
                  <a:pt x="2280424" y="258337"/>
                </a:cubicBezTo>
                <a:cubicBezTo>
                  <a:pt x="2262768" y="254620"/>
                  <a:pt x="2234425" y="254620"/>
                  <a:pt x="2210729" y="258337"/>
                </a:cubicBezTo>
                <a:cubicBezTo>
                  <a:pt x="2187033" y="262054"/>
                  <a:pt x="2156367" y="275528"/>
                  <a:pt x="2138246" y="280639"/>
                </a:cubicBezTo>
                <a:cubicBezTo>
                  <a:pt x="2120125" y="285750"/>
                  <a:pt x="2118267" y="288538"/>
                  <a:pt x="2102005" y="289003"/>
                </a:cubicBezTo>
                <a:cubicBezTo>
                  <a:pt x="2085743" y="289468"/>
                  <a:pt x="2061117" y="288073"/>
                  <a:pt x="2040673" y="283427"/>
                </a:cubicBezTo>
                <a:cubicBezTo>
                  <a:pt x="2020229" y="278781"/>
                  <a:pt x="2007684" y="264842"/>
                  <a:pt x="1979341" y="261125"/>
                </a:cubicBezTo>
                <a:cubicBezTo>
                  <a:pt x="1950998" y="257408"/>
                  <a:pt x="1898030" y="266236"/>
                  <a:pt x="1870617" y="261125"/>
                </a:cubicBezTo>
                <a:cubicBezTo>
                  <a:pt x="1843204" y="256014"/>
                  <a:pt x="1830194" y="236035"/>
                  <a:pt x="1814861" y="230459"/>
                </a:cubicBezTo>
                <a:cubicBezTo>
                  <a:pt x="1799528" y="224883"/>
                  <a:pt x="1794882" y="233711"/>
                  <a:pt x="1778620" y="227671"/>
                </a:cubicBezTo>
                <a:cubicBezTo>
                  <a:pt x="1762358" y="221631"/>
                  <a:pt x="1733550" y="205368"/>
                  <a:pt x="1717288" y="194217"/>
                </a:cubicBezTo>
                <a:cubicBezTo>
                  <a:pt x="1701026" y="183066"/>
                  <a:pt x="1696379" y="172844"/>
                  <a:pt x="1681046" y="160764"/>
                </a:cubicBezTo>
                <a:cubicBezTo>
                  <a:pt x="1665713" y="148684"/>
                  <a:pt x="1642017" y="135673"/>
                  <a:pt x="1625290" y="121734"/>
                </a:cubicBezTo>
                <a:cubicBezTo>
                  <a:pt x="1608563" y="107795"/>
                  <a:pt x="1596018" y="91533"/>
                  <a:pt x="1580685" y="77129"/>
                </a:cubicBezTo>
                <a:cubicBezTo>
                  <a:pt x="1565352" y="62725"/>
                  <a:pt x="1562565" y="40887"/>
                  <a:pt x="1533293" y="35312"/>
                </a:cubicBezTo>
                <a:cubicBezTo>
                  <a:pt x="1504021" y="29737"/>
                  <a:pt x="1435255" y="44140"/>
                  <a:pt x="1405054" y="43676"/>
                </a:cubicBezTo>
                <a:cubicBezTo>
                  <a:pt x="1374853" y="43212"/>
                  <a:pt x="1367418" y="38565"/>
                  <a:pt x="1352085" y="32525"/>
                </a:cubicBezTo>
                <a:cubicBezTo>
                  <a:pt x="1336752" y="26485"/>
                  <a:pt x="1328854" y="12545"/>
                  <a:pt x="1313056" y="7434"/>
                </a:cubicBezTo>
                <a:cubicBezTo>
                  <a:pt x="1297259" y="2323"/>
                  <a:pt x="1275885" y="0"/>
                  <a:pt x="1257300" y="1859"/>
                </a:cubicBezTo>
                <a:cubicBezTo>
                  <a:pt x="1238715" y="3718"/>
                  <a:pt x="1221523" y="11151"/>
                  <a:pt x="1201544" y="18585"/>
                </a:cubicBezTo>
                <a:cubicBezTo>
                  <a:pt x="1181565" y="26019"/>
                  <a:pt x="1157868" y="38100"/>
                  <a:pt x="1137424" y="46464"/>
                </a:cubicBezTo>
                <a:cubicBezTo>
                  <a:pt x="1116980" y="54828"/>
                  <a:pt x="1095142" y="59009"/>
                  <a:pt x="1078880" y="68766"/>
                </a:cubicBezTo>
                <a:cubicBezTo>
                  <a:pt x="1062618" y="78523"/>
                  <a:pt x="1039851" y="105007"/>
                  <a:pt x="1039851" y="105007"/>
                </a:cubicBezTo>
                <a:cubicBezTo>
                  <a:pt x="1027771" y="116158"/>
                  <a:pt x="1018014" y="127774"/>
                  <a:pt x="1006398" y="135673"/>
                </a:cubicBezTo>
                <a:cubicBezTo>
                  <a:pt x="994782" y="143572"/>
                  <a:pt x="982236" y="147289"/>
                  <a:pt x="970156" y="152400"/>
                </a:cubicBezTo>
                <a:cubicBezTo>
                  <a:pt x="958076" y="157511"/>
                  <a:pt x="948783" y="157511"/>
                  <a:pt x="933915" y="166339"/>
                </a:cubicBezTo>
                <a:cubicBezTo>
                  <a:pt x="919047" y="175167"/>
                  <a:pt x="894420" y="196075"/>
                  <a:pt x="880946" y="205368"/>
                </a:cubicBezTo>
                <a:cubicBezTo>
                  <a:pt x="867472" y="214661"/>
                  <a:pt x="860967" y="212338"/>
                  <a:pt x="853068" y="222095"/>
                </a:cubicBezTo>
                <a:cubicBezTo>
                  <a:pt x="845169" y="231852"/>
                  <a:pt x="840524" y="250437"/>
                  <a:pt x="833554" y="263912"/>
                </a:cubicBezTo>
                <a:cubicBezTo>
                  <a:pt x="826584" y="277387"/>
                  <a:pt x="814504" y="290397"/>
                  <a:pt x="811251" y="302942"/>
                </a:cubicBezTo>
                <a:cubicBezTo>
                  <a:pt x="807999" y="315487"/>
                  <a:pt x="812181" y="327103"/>
                  <a:pt x="814039" y="339183"/>
                </a:cubicBezTo>
                <a:cubicBezTo>
                  <a:pt x="815898" y="351264"/>
                  <a:pt x="828442" y="366597"/>
                  <a:pt x="822402" y="375425"/>
                </a:cubicBezTo>
                <a:cubicBezTo>
                  <a:pt x="816362" y="384253"/>
                  <a:pt x="791737" y="382858"/>
                  <a:pt x="777798" y="392151"/>
                </a:cubicBezTo>
                <a:cubicBezTo>
                  <a:pt x="763859" y="401444"/>
                  <a:pt x="749919" y="418171"/>
                  <a:pt x="738768" y="431181"/>
                </a:cubicBezTo>
                <a:cubicBezTo>
                  <a:pt x="727617" y="444191"/>
                  <a:pt x="723435" y="455342"/>
                  <a:pt x="710890" y="470210"/>
                </a:cubicBezTo>
                <a:cubicBezTo>
                  <a:pt x="698345" y="485078"/>
                  <a:pt x="663498" y="520390"/>
                  <a:pt x="663498" y="520390"/>
                </a:cubicBezTo>
                <a:lnTo>
                  <a:pt x="621680" y="564995"/>
                </a:lnTo>
                <a:cubicBezTo>
                  <a:pt x="610993" y="576146"/>
                  <a:pt x="608671" y="574288"/>
                  <a:pt x="599378" y="587298"/>
                </a:cubicBezTo>
                <a:cubicBezTo>
                  <a:pt x="590085" y="600308"/>
                  <a:pt x="573358" y="630509"/>
                  <a:pt x="565924" y="643054"/>
                </a:cubicBezTo>
                <a:cubicBezTo>
                  <a:pt x="558490" y="655599"/>
                  <a:pt x="556631" y="654205"/>
                  <a:pt x="554773" y="662568"/>
                </a:cubicBezTo>
                <a:cubicBezTo>
                  <a:pt x="552915" y="670931"/>
                  <a:pt x="549662" y="668144"/>
                  <a:pt x="554773" y="693234"/>
                </a:cubicBezTo>
                <a:cubicBezTo>
                  <a:pt x="559884" y="718324"/>
                  <a:pt x="581722" y="784303"/>
                  <a:pt x="585439" y="813110"/>
                </a:cubicBezTo>
                <a:cubicBezTo>
                  <a:pt x="589156" y="841917"/>
                  <a:pt x="574288" y="850281"/>
                  <a:pt x="577076" y="866078"/>
                </a:cubicBezTo>
                <a:cubicBezTo>
                  <a:pt x="579864" y="881876"/>
                  <a:pt x="594267" y="885593"/>
                  <a:pt x="602166" y="907895"/>
                </a:cubicBezTo>
                <a:cubicBezTo>
                  <a:pt x="610065" y="930197"/>
                  <a:pt x="620751" y="972480"/>
                  <a:pt x="624468" y="999893"/>
                </a:cubicBezTo>
                <a:cubicBezTo>
                  <a:pt x="628185" y="1027307"/>
                  <a:pt x="627256" y="1050074"/>
                  <a:pt x="624468" y="1072376"/>
                </a:cubicBezTo>
                <a:cubicBezTo>
                  <a:pt x="621680" y="1094678"/>
                  <a:pt x="611458" y="1114192"/>
                  <a:pt x="607741" y="1133707"/>
                </a:cubicBezTo>
                <a:cubicBezTo>
                  <a:pt x="604024" y="1153222"/>
                  <a:pt x="602166" y="1174131"/>
                  <a:pt x="602166" y="1189464"/>
                </a:cubicBezTo>
                <a:cubicBezTo>
                  <a:pt x="602166" y="1204797"/>
                  <a:pt x="604953" y="1203867"/>
                  <a:pt x="607741" y="1225705"/>
                </a:cubicBezTo>
                <a:cubicBezTo>
                  <a:pt x="610529" y="1247543"/>
                  <a:pt x="617499" y="1293541"/>
                  <a:pt x="618893" y="1320490"/>
                </a:cubicBezTo>
                <a:cubicBezTo>
                  <a:pt x="620287" y="1347439"/>
                  <a:pt x="621216" y="1365095"/>
                  <a:pt x="616105" y="1387398"/>
                </a:cubicBezTo>
                <a:cubicBezTo>
                  <a:pt x="610994" y="1409701"/>
                  <a:pt x="599378" y="1435255"/>
                  <a:pt x="588227" y="1454305"/>
                </a:cubicBezTo>
                <a:cubicBezTo>
                  <a:pt x="577076" y="1473355"/>
                  <a:pt x="561278" y="1488224"/>
                  <a:pt x="549198" y="1501698"/>
                </a:cubicBezTo>
                <a:cubicBezTo>
                  <a:pt x="537118" y="1515172"/>
                  <a:pt x="525966" y="1524000"/>
                  <a:pt x="515744" y="1535151"/>
                </a:cubicBezTo>
                <a:cubicBezTo>
                  <a:pt x="505522" y="1546302"/>
                  <a:pt x="491118" y="1556525"/>
                  <a:pt x="487866" y="1568605"/>
                </a:cubicBezTo>
                <a:cubicBezTo>
                  <a:pt x="484614" y="1580685"/>
                  <a:pt x="501340" y="1589978"/>
                  <a:pt x="496229" y="1607634"/>
                </a:cubicBezTo>
                <a:cubicBezTo>
                  <a:pt x="491118" y="1625290"/>
                  <a:pt x="463705" y="1657815"/>
                  <a:pt x="457200" y="1674542"/>
                </a:cubicBezTo>
                <a:cubicBezTo>
                  <a:pt x="450695" y="1691269"/>
                  <a:pt x="457665" y="1693591"/>
                  <a:pt x="457200" y="1707995"/>
                </a:cubicBezTo>
                <a:cubicBezTo>
                  <a:pt x="456735" y="1722399"/>
                  <a:pt x="458594" y="1740985"/>
                  <a:pt x="454412" y="1760964"/>
                </a:cubicBezTo>
                <a:cubicBezTo>
                  <a:pt x="450230" y="1780943"/>
                  <a:pt x="440473" y="1809750"/>
                  <a:pt x="432110" y="1827871"/>
                </a:cubicBezTo>
                <a:cubicBezTo>
                  <a:pt x="423747" y="1845992"/>
                  <a:pt x="414454" y="1857607"/>
                  <a:pt x="404232" y="1869688"/>
                </a:cubicBezTo>
                <a:cubicBezTo>
                  <a:pt x="394010" y="1881769"/>
                  <a:pt x="385182" y="1888274"/>
                  <a:pt x="370778" y="1900354"/>
                </a:cubicBezTo>
                <a:cubicBezTo>
                  <a:pt x="356374" y="1912434"/>
                  <a:pt x="331749" y="1931949"/>
                  <a:pt x="317810" y="1942171"/>
                </a:cubicBezTo>
                <a:cubicBezTo>
                  <a:pt x="303871" y="1952393"/>
                  <a:pt x="295972" y="1948211"/>
                  <a:pt x="287144" y="1961685"/>
                </a:cubicBezTo>
                <a:cubicBezTo>
                  <a:pt x="278316" y="1975159"/>
                  <a:pt x="272740" y="2004896"/>
                  <a:pt x="264841" y="2023017"/>
                </a:cubicBezTo>
                <a:cubicBezTo>
                  <a:pt x="256942" y="2041138"/>
                  <a:pt x="247650" y="2052754"/>
                  <a:pt x="239751" y="2070410"/>
                </a:cubicBezTo>
                <a:cubicBezTo>
                  <a:pt x="231852" y="2088066"/>
                  <a:pt x="224418" y="2115480"/>
                  <a:pt x="217449" y="2128954"/>
                </a:cubicBezTo>
                <a:cubicBezTo>
                  <a:pt x="210480" y="2142428"/>
                  <a:pt x="208621" y="2140105"/>
                  <a:pt x="197934" y="2151256"/>
                </a:cubicBezTo>
                <a:cubicBezTo>
                  <a:pt x="187247" y="2162407"/>
                  <a:pt x="165874" y="2184245"/>
                  <a:pt x="153329" y="2195861"/>
                </a:cubicBezTo>
                <a:cubicBezTo>
                  <a:pt x="140784" y="2207477"/>
                  <a:pt x="129168" y="2211194"/>
                  <a:pt x="122663" y="2220951"/>
                </a:cubicBezTo>
                <a:cubicBezTo>
                  <a:pt x="116158" y="2230708"/>
                  <a:pt x="116159" y="2239072"/>
                  <a:pt x="114300" y="2254405"/>
                </a:cubicBezTo>
                <a:cubicBezTo>
                  <a:pt x="112442" y="2269738"/>
                  <a:pt x="114764" y="2292505"/>
                  <a:pt x="111512" y="2312949"/>
                </a:cubicBezTo>
                <a:cubicBezTo>
                  <a:pt x="108260" y="2333393"/>
                  <a:pt x="105936" y="2351978"/>
                  <a:pt x="94785" y="2377068"/>
                </a:cubicBezTo>
                <a:cubicBezTo>
                  <a:pt x="83634" y="2402158"/>
                  <a:pt x="60402" y="2444905"/>
                  <a:pt x="44605" y="2463490"/>
                </a:cubicBezTo>
                <a:cubicBezTo>
                  <a:pt x="28808" y="2482075"/>
                  <a:pt x="14404" y="2485328"/>
                  <a:pt x="0" y="2488581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任意多边形 6"/>
          <p:cNvSpPr/>
          <p:nvPr/>
        </p:nvSpPr>
        <p:spPr>
          <a:xfrm>
            <a:off x="374031" y="3442939"/>
            <a:ext cx="874906" cy="575217"/>
          </a:xfrm>
          <a:custGeom>
            <a:avLst/>
            <a:gdLst>
              <a:gd name="connsiteX0" fmla="*/ 874906 w 874906"/>
              <a:gd name="connsiteY0" fmla="*/ 0 h 575217"/>
              <a:gd name="connsiteX1" fmla="*/ 766181 w 874906"/>
              <a:gd name="connsiteY1" fmla="*/ 19515 h 575217"/>
              <a:gd name="connsiteX2" fmla="*/ 665820 w 874906"/>
              <a:gd name="connsiteY2" fmla="*/ 39029 h 575217"/>
              <a:gd name="connsiteX3" fmla="*/ 587762 w 874906"/>
              <a:gd name="connsiteY3" fmla="*/ 33454 h 575217"/>
              <a:gd name="connsiteX4" fmla="*/ 520854 w 874906"/>
              <a:gd name="connsiteY4" fmla="*/ 44605 h 575217"/>
              <a:gd name="connsiteX5" fmla="*/ 434432 w 874906"/>
              <a:gd name="connsiteY5" fmla="*/ 55756 h 575217"/>
              <a:gd name="connsiteX6" fmla="*/ 381464 w 874906"/>
              <a:gd name="connsiteY6" fmla="*/ 80846 h 575217"/>
              <a:gd name="connsiteX7" fmla="*/ 334071 w 874906"/>
              <a:gd name="connsiteY7" fmla="*/ 94785 h 575217"/>
              <a:gd name="connsiteX8" fmla="*/ 286679 w 874906"/>
              <a:gd name="connsiteY8" fmla="*/ 108724 h 575217"/>
              <a:gd name="connsiteX9" fmla="*/ 261589 w 874906"/>
              <a:gd name="connsiteY9" fmla="*/ 150541 h 575217"/>
              <a:gd name="connsiteX10" fmla="*/ 278315 w 874906"/>
              <a:gd name="connsiteY10" fmla="*/ 175632 h 575217"/>
              <a:gd name="connsiteX11" fmla="*/ 233710 w 874906"/>
              <a:gd name="connsiteY11" fmla="*/ 164481 h 575217"/>
              <a:gd name="connsiteX12" fmla="*/ 203045 w 874906"/>
              <a:gd name="connsiteY12" fmla="*/ 186783 h 575217"/>
              <a:gd name="connsiteX13" fmla="*/ 191893 w 874906"/>
              <a:gd name="connsiteY13" fmla="*/ 223024 h 575217"/>
              <a:gd name="connsiteX14" fmla="*/ 166803 w 874906"/>
              <a:gd name="connsiteY14" fmla="*/ 234176 h 575217"/>
              <a:gd name="connsiteX15" fmla="*/ 119410 w 874906"/>
              <a:gd name="connsiteY15" fmla="*/ 234176 h 575217"/>
              <a:gd name="connsiteX16" fmla="*/ 63654 w 874906"/>
              <a:gd name="connsiteY16" fmla="*/ 225812 h 575217"/>
              <a:gd name="connsiteX17" fmla="*/ 21837 w 874906"/>
              <a:gd name="connsiteY17" fmla="*/ 245327 h 575217"/>
              <a:gd name="connsiteX18" fmla="*/ 2323 w 874906"/>
              <a:gd name="connsiteY18" fmla="*/ 253690 h 575217"/>
              <a:gd name="connsiteX19" fmla="*/ 35776 w 874906"/>
              <a:gd name="connsiteY19" fmla="*/ 292720 h 575217"/>
              <a:gd name="connsiteX20" fmla="*/ 16262 w 874906"/>
              <a:gd name="connsiteY20" fmla="*/ 323385 h 575217"/>
              <a:gd name="connsiteX21" fmla="*/ 21837 w 874906"/>
              <a:gd name="connsiteY21" fmla="*/ 362415 h 575217"/>
              <a:gd name="connsiteX22" fmla="*/ 41352 w 874906"/>
              <a:gd name="connsiteY22" fmla="*/ 387505 h 575217"/>
              <a:gd name="connsiteX23" fmla="*/ 21837 w 874906"/>
              <a:gd name="connsiteY23" fmla="*/ 432110 h 575217"/>
              <a:gd name="connsiteX24" fmla="*/ 72018 w 874906"/>
              <a:gd name="connsiteY24" fmla="*/ 440473 h 575217"/>
              <a:gd name="connsiteX25" fmla="*/ 133349 w 874906"/>
              <a:gd name="connsiteY25" fmla="*/ 471139 h 575217"/>
              <a:gd name="connsiteX26" fmla="*/ 189106 w 874906"/>
              <a:gd name="connsiteY26" fmla="*/ 496229 h 575217"/>
              <a:gd name="connsiteX27" fmla="*/ 244862 w 874906"/>
              <a:gd name="connsiteY27" fmla="*/ 510168 h 575217"/>
              <a:gd name="connsiteX28" fmla="*/ 244862 w 874906"/>
              <a:gd name="connsiteY28" fmla="*/ 510168 h 575217"/>
              <a:gd name="connsiteX29" fmla="*/ 281103 w 874906"/>
              <a:gd name="connsiteY29" fmla="*/ 535259 h 575217"/>
              <a:gd name="connsiteX30" fmla="*/ 269952 w 874906"/>
              <a:gd name="connsiteY30" fmla="*/ 568712 h 575217"/>
              <a:gd name="connsiteX31" fmla="*/ 364737 w 874906"/>
              <a:gd name="connsiteY31" fmla="*/ 574288 h 57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74906" h="575217">
                <a:moveTo>
                  <a:pt x="874906" y="0"/>
                </a:moveTo>
                <a:lnTo>
                  <a:pt x="766181" y="19515"/>
                </a:lnTo>
                <a:cubicBezTo>
                  <a:pt x="731333" y="26020"/>
                  <a:pt x="695557" y="36706"/>
                  <a:pt x="665820" y="39029"/>
                </a:cubicBezTo>
                <a:cubicBezTo>
                  <a:pt x="636084" y="41352"/>
                  <a:pt x="611923" y="32525"/>
                  <a:pt x="587762" y="33454"/>
                </a:cubicBezTo>
                <a:cubicBezTo>
                  <a:pt x="563601" y="34383"/>
                  <a:pt x="546409" y="40888"/>
                  <a:pt x="520854" y="44605"/>
                </a:cubicBezTo>
                <a:cubicBezTo>
                  <a:pt x="495299" y="48322"/>
                  <a:pt x="457664" y="49716"/>
                  <a:pt x="434432" y="55756"/>
                </a:cubicBezTo>
                <a:cubicBezTo>
                  <a:pt x="411200" y="61796"/>
                  <a:pt x="398191" y="74341"/>
                  <a:pt x="381464" y="80846"/>
                </a:cubicBezTo>
                <a:cubicBezTo>
                  <a:pt x="364737" y="87351"/>
                  <a:pt x="334071" y="94785"/>
                  <a:pt x="334071" y="94785"/>
                </a:cubicBezTo>
                <a:cubicBezTo>
                  <a:pt x="318274" y="99431"/>
                  <a:pt x="298759" y="99431"/>
                  <a:pt x="286679" y="108724"/>
                </a:cubicBezTo>
                <a:cubicBezTo>
                  <a:pt x="274599" y="118017"/>
                  <a:pt x="262983" y="139390"/>
                  <a:pt x="261589" y="150541"/>
                </a:cubicBezTo>
                <a:cubicBezTo>
                  <a:pt x="260195" y="161692"/>
                  <a:pt x="282961" y="173309"/>
                  <a:pt x="278315" y="175632"/>
                </a:cubicBezTo>
                <a:cubicBezTo>
                  <a:pt x="273669" y="177955"/>
                  <a:pt x="246255" y="162623"/>
                  <a:pt x="233710" y="164481"/>
                </a:cubicBezTo>
                <a:cubicBezTo>
                  <a:pt x="221165" y="166339"/>
                  <a:pt x="210014" y="177026"/>
                  <a:pt x="203045" y="186783"/>
                </a:cubicBezTo>
                <a:cubicBezTo>
                  <a:pt x="196076" y="196540"/>
                  <a:pt x="197933" y="215125"/>
                  <a:pt x="191893" y="223024"/>
                </a:cubicBezTo>
                <a:cubicBezTo>
                  <a:pt x="185853" y="230923"/>
                  <a:pt x="178884" y="232317"/>
                  <a:pt x="166803" y="234176"/>
                </a:cubicBezTo>
                <a:cubicBezTo>
                  <a:pt x="154722" y="236035"/>
                  <a:pt x="136601" y="235570"/>
                  <a:pt x="119410" y="234176"/>
                </a:cubicBezTo>
                <a:cubicBezTo>
                  <a:pt x="102219" y="232782"/>
                  <a:pt x="79916" y="223954"/>
                  <a:pt x="63654" y="225812"/>
                </a:cubicBezTo>
                <a:cubicBezTo>
                  <a:pt x="47392" y="227670"/>
                  <a:pt x="32059" y="240681"/>
                  <a:pt x="21837" y="245327"/>
                </a:cubicBezTo>
                <a:cubicBezTo>
                  <a:pt x="11615" y="249973"/>
                  <a:pt x="0" y="245791"/>
                  <a:pt x="2323" y="253690"/>
                </a:cubicBezTo>
                <a:cubicBezTo>
                  <a:pt x="4646" y="261589"/>
                  <a:pt x="33453" y="281104"/>
                  <a:pt x="35776" y="292720"/>
                </a:cubicBezTo>
                <a:cubicBezTo>
                  <a:pt x="38099" y="304336"/>
                  <a:pt x="18585" y="311769"/>
                  <a:pt x="16262" y="323385"/>
                </a:cubicBezTo>
                <a:cubicBezTo>
                  <a:pt x="13939" y="335001"/>
                  <a:pt x="17655" y="351728"/>
                  <a:pt x="21837" y="362415"/>
                </a:cubicBezTo>
                <a:cubicBezTo>
                  <a:pt x="26019" y="373102"/>
                  <a:pt x="41352" y="375889"/>
                  <a:pt x="41352" y="387505"/>
                </a:cubicBezTo>
                <a:cubicBezTo>
                  <a:pt x="41352" y="399121"/>
                  <a:pt x="16726" y="423282"/>
                  <a:pt x="21837" y="432110"/>
                </a:cubicBezTo>
                <a:cubicBezTo>
                  <a:pt x="26948" y="440938"/>
                  <a:pt x="53433" y="433968"/>
                  <a:pt x="72018" y="440473"/>
                </a:cubicBezTo>
                <a:cubicBezTo>
                  <a:pt x="90603" y="446978"/>
                  <a:pt x="113834" y="461846"/>
                  <a:pt x="133349" y="471139"/>
                </a:cubicBezTo>
                <a:cubicBezTo>
                  <a:pt x="152864" y="480432"/>
                  <a:pt x="170520" y="489724"/>
                  <a:pt x="189106" y="496229"/>
                </a:cubicBezTo>
                <a:cubicBezTo>
                  <a:pt x="207692" y="502734"/>
                  <a:pt x="244862" y="510168"/>
                  <a:pt x="244862" y="510168"/>
                </a:cubicBezTo>
                <a:lnTo>
                  <a:pt x="244862" y="510168"/>
                </a:lnTo>
                <a:cubicBezTo>
                  <a:pt x="250902" y="514350"/>
                  <a:pt x="276921" y="525502"/>
                  <a:pt x="281103" y="535259"/>
                </a:cubicBezTo>
                <a:cubicBezTo>
                  <a:pt x="285285" y="545016"/>
                  <a:pt x="256013" y="562207"/>
                  <a:pt x="269952" y="568712"/>
                </a:cubicBezTo>
                <a:cubicBezTo>
                  <a:pt x="283891" y="575217"/>
                  <a:pt x="324314" y="574752"/>
                  <a:pt x="364737" y="574288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3" name="直接连接符 12"/>
          <p:cNvCxnSpPr/>
          <p:nvPr/>
        </p:nvCxnSpPr>
        <p:spPr>
          <a:xfrm rot="5400000">
            <a:off x="5143504" y="5143512"/>
            <a:ext cx="928694" cy="35719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5429256" y="5500702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cxnSp>
        <p:nvCxnSpPr>
          <p:cNvPr id="16" name="直接连接符 15"/>
          <p:cNvCxnSpPr/>
          <p:nvPr/>
        </p:nvCxnSpPr>
        <p:spPr>
          <a:xfrm rot="5964299">
            <a:off x="3506071" y="4666388"/>
            <a:ext cx="928694" cy="35719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3714744" y="4786322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cxnSp>
        <p:nvCxnSpPr>
          <p:cNvPr id="18" name="直接连接符 17"/>
          <p:cNvCxnSpPr/>
          <p:nvPr/>
        </p:nvCxnSpPr>
        <p:spPr>
          <a:xfrm rot="10800000" flipV="1">
            <a:off x="4143372" y="1142984"/>
            <a:ext cx="714381" cy="701897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4643438" y="1357298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grpSp>
        <p:nvGrpSpPr>
          <p:cNvPr id="4" name="组合 21"/>
          <p:cNvGrpSpPr/>
          <p:nvPr/>
        </p:nvGrpSpPr>
        <p:grpSpPr>
          <a:xfrm>
            <a:off x="4286248" y="4572008"/>
            <a:ext cx="434269" cy="928694"/>
            <a:chOff x="3867144" y="4533036"/>
            <a:chExt cx="434269" cy="928694"/>
          </a:xfrm>
        </p:grpSpPr>
        <p:cxnSp>
          <p:nvCxnSpPr>
            <p:cNvPr id="20" name="直接连接符 19"/>
            <p:cNvCxnSpPr/>
            <p:nvPr/>
          </p:nvCxnSpPr>
          <p:spPr>
            <a:xfrm rot="5964299">
              <a:off x="3658471" y="4818788"/>
              <a:ext cx="928694" cy="357190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/>
            <p:cNvSpPr txBox="1"/>
            <p:nvPr/>
          </p:nvSpPr>
          <p:spPr>
            <a:xfrm>
              <a:off x="3867144" y="4938722"/>
              <a:ext cx="2143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 smtClean="0">
                  <a:solidFill>
                    <a:srgbClr val="FF0000"/>
                  </a:solidFill>
                </a:rPr>
                <a:t>F</a:t>
              </a:r>
              <a:endParaRPr lang="zh-CN" altLang="en-US" sz="1400" dirty="0">
                <a:solidFill>
                  <a:srgbClr val="FF0000"/>
                </a:solidFill>
              </a:endParaRPr>
            </a:p>
          </p:txBody>
        </p:sp>
      </p:grpSp>
      <p:sp>
        <p:nvSpPr>
          <p:cNvPr id="22" name="任意多边形 21"/>
          <p:cNvSpPr/>
          <p:nvPr/>
        </p:nvSpPr>
        <p:spPr>
          <a:xfrm>
            <a:off x="3824356" y="4813854"/>
            <a:ext cx="426279" cy="714514"/>
          </a:xfrm>
          <a:custGeom>
            <a:avLst/>
            <a:gdLst>
              <a:gd name="connsiteX0" fmla="*/ 426279 w 426279"/>
              <a:gd name="connsiteY0" fmla="*/ 1229139 h 1314175"/>
              <a:gd name="connsiteX1" fmla="*/ 297070 w 426279"/>
              <a:gd name="connsiteY1" fmla="*/ 1285461 h 1314175"/>
              <a:gd name="connsiteX2" fmla="*/ 147983 w 426279"/>
              <a:gd name="connsiteY2" fmla="*/ 1311966 h 1314175"/>
              <a:gd name="connsiteX3" fmla="*/ 32027 w 426279"/>
              <a:gd name="connsiteY3" fmla="*/ 1272209 h 1314175"/>
              <a:gd name="connsiteX4" fmla="*/ 18774 w 426279"/>
              <a:gd name="connsiteY4" fmla="*/ 1212574 h 1314175"/>
              <a:gd name="connsiteX5" fmla="*/ 5522 w 426279"/>
              <a:gd name="connsiteY5" fmla="*/ 1159566 h 1314175"/>
              <a:gd name="connsiteX6" fmla="*/ 51905 w 426279"/>
              <a:gd name="connsiteY6" fmla="*/ 1043609 h 1314175"/>
              <a:gd name="connsiteX7" fmla="*/ 78409 w 426279"/>
              <a:gd name="connsiteY7" fmla="*/ 901148 h 1314175"/>
              <a:gd name="connsiteX8" fmla="*/ 134731 w 426279"/>
              <a:gd name="connsiteY8" fmla="*/ 781879 h 1314175"/>
              <a:gd name="connsiteX9" fmla="*/ 174487 w 426279"/>
              <a:gd name="connsiteY9" fmla="*/ 702366 h 1314175"/>
              <a:gd name="connsiteX10" fmla="*/ 210931 w 426279"/>
              <a:gd name="connsiteY10" fmla="*/ 642731 h 1314175"/>
              <a:gd name="connsiteX11" fmla="*/ 220870 w 426279"/>
              <a:gd name="connsiteY11" fmla="*/ 599661 h 1314175"/>
              <a:gd name="connsiteX12" fmla="*/ 194366 w 426279"/>
              <a:gd name="connsiteY12" fmla="*/ 467139 h 1314175"/>
              <a:gd name="connsiteX13" fmla="*/ 187740 w 426279"/>
              <a:gd name="connsiteY13" fmla="*/ 347870 h 1314175"/>
              <a:gd name="connsiteX14" fmla="*/ 147983 w 426279"/>
              <a:gd name="connsiteY14" fmla="*/ 301487 h 1314175"/>
              <a:gd name="connsiteX15" fmla="*/ 141357 w 426279"/>
              <a:gd name="connsiteY15" fmla="*/ 235226 h 1314175"/>
              <a:gd name="connsiteX16" fmla="*/ 147983 w 426279"/>
              <a:gd name="connsiteY16" fmla="*/ 106018 h 1314175"/>
              <a:gd name="connsiteX17" fmla="*/ 151296 w 426279"/>
              <a:gd name="connsiteY17" fmla="*/ 0 h 1314175"/>
              <a:gd name="connsiteX0" fmla="*/ 426279 w 426279"/>
              <a:gd name="connsiteY0" fmla="*/ 1123121 h 1208157"/>
              <a:gd name="connsiteX1" fmla="*/ 297070 w 426279"/>
              <a:gd name="connsiteY1" fmla="*/ 1179443 h 1208157"/>
              <a:gd name="connsiteX2" fmla="*/ 147983 w 426279"/>
              <a:gd name="connsiteY2" fmla="*/ 1205948 h 1208157"/>
              <a:gd name="connsiteX3" fmla="*/ 32027 w 426279"/>
              <a:gd name="connsiteY3" fmla="*/ 1166191 h 1208157"/>
              <a:gd name="connsiteX4" fmla="*/ 18774 w 426279"/>
              <a:gd name="connsiteY4" fmla="*/ 1106556 h 1208157"/>
              <a:gd name="connsiteX5" fmla="*/ 5522 w 426279"/>
              <a:gd name="connsiteY5" fmla="*/ 1053548 h 1208157"/>
              <a:gd name="connsiteX6" fmla="*/ 51905 w 426279"/>
              <a:gd name="connsiteY6" fmla="*/ 937591 h 1208157"/>
              <a:gd name="connsiteX7" fmla="*/ 78409 w 426279"/>
              <a:gd name="connsiteY7" fmla="*/ 795130 h 1208157"/>
              <a:gd name="connsiteX8" fmla="*/ 134731 w 426279"/>
              <a:gd name="connsiteY8" fmla="*/ 675861 h 1208157"/>
              <a:gd name="connsiteX9" fmla="*/ 174487 w 426279"/>
              <a:gd name="connsiteY9" fmla="*/ 596348 h 1208157"/>
              <a:gd name="connsiteX10" fmla="*/ 210931 w 426279"/>
              <a:gd name="connsiteY10" fmla="*/ 536713 h 1208157"/>
              <a:gd name="connsiteX11" fmla="*/ 220870 w 426279"/>
              <a:gd name="connsiteY11" fmla="*/ 493643 h 1208157"/>
              <a:gd name="connsiteX12" fmla="*/ 194366 w 426279"/>
              <a:gd name="connsiteY12" fmla="*/ 361121 h 1208157"/>
              <a:gd name="connsiteX13" fmla="*/ 187740 w 426279"/>
              <a:gd name="connsiteY13" fmla="*/ 241852 h 1208157"/>
              <a:gd name="connsiteX14" fmla="*/ 147983 w 426279"/>
              <a:gd name="connsiteY14" fmla="*/ 195469 h 1208157"/>
              <a:gd name="connsiteX15" fmla="*/ 141357 w 426279"/>
              <a:gd name="connsiteY15" fmla="*/ 129208 h 1208157"/>
              <a:gd name="connsiteX16" fmla="*/ 147983 w 426279"/>
              <a:gd name="connsiteY16" fmla="*/ 0 h 1208157"/>
              <a:gd name="connsiteX0" fmla="*/ 426279 w 426279"/>
              <a:gd name="connsiteY0" fmla="*/ 993913 h 1078949"/>
              <a:gd name="connsiteX1" fmla="*/ 297070 w 426279"/>
              <a:gd name="connsiteY1" fmla="*/ 1050235 h 1078949"/>
              <a:gd name="connsiteX2" fmla="*/ 147983 w 426279"/>
              <a:gd name="connsiteY2" fmla="*/ 1076740 h 1078949"/>
              <a:gd name="connsiteX3" fmla="*/ 32027 w 426279"/>
              <a:gd name="connsiteY3" fmla="*/ 1036983 h 1078949"/>
              <a:gd name="connsiteX4" fmla="*/ 18774 w 426279"/>
              <a:gd name="connsiteY4" fmla="*/ 977348 h 1078949"/>
              <a:gd name="connsiteX5" fmla="*/ 5522 w 426279"/>
              <a:gd name="connsiteY5" fmla="*/ 924340 h 1078949"/>
              <a:gd name="connsiteX6" fmla="*/ 51905 w 426279"/>
              <a:gd name="connsiteY6" fmla="*/ 808383 h 1078949"/>
              <a:gd name="connsiteX7" fmla="*/ 78409 w 426279"/>
              <a:gd name="connsiteY7" fmla="*/ 665922 h 1078949"/>
              <a:gd name="connsiteX8" fmla="*/ 134731 w 426279"/>
              <a:gd name="connsiteY8" fmla="*/ 546653 h 1078949"/>
              <a:gd name="connsiteX9" fmla="*/ 174487 w 426279"/>
              <a:gd name="connsiteY9" fmla="*/ 467140 h 1078949"/>
              <a:gd name="connsiteX10" fmla="*/ 210931 w 426279"/>
              <a:gd name="connsiteY10" fmla="*/ 407505 h 1078949"/>
              <a:gd name="connsiteX11" fmla="*/ 220870 w 426279"/>
              <a:gd name="connsiteY11" fmla="*/ 364435 h 1078949"/>
              <a:gd name="connsiteX12" fmla="*/ 194366 w 426279"/>
              <a:gd name="connsiteY12" fmla="*/ 231913 h 1078949"/>
              <a:gd name="connsiteX13" fmla="*/ 187740 w 426279"/>
              <a:gd name="connsiteY13" fmla="*/ 112644 h 1078949"/>
              <a:gd name="connsiteX14" fmla="*/ 147983 w 426279"/>
              <a:gd name="connsiteY14" fmla="*/ 66261 h 1078949"/>
              <a:gd name="connsiteX15" fmla="*/ 141357 w 426279"/>
              <a:gd name="connsiteY15" fmla="*/ 0 h 1078949"/>
              <a:gd name="connsiteX0" fmla="*/ 426279 w 426279"/>
              <a:gd name="connsiteY0" fmla="*/ 927652 h 1012688"/>
              <a:gd name="connsiteX1" fmla="*/ 297070 w 426279"/>
              <a:gd name="connsiteY1" fmla="*/ 983974 h 1012688"/>
              <a:gd name="connsiteX2" fmla="*/ 147983 w 426279"/>
              <a:gd name="connsiteY2" fmla="*/ 1010479 h 1012688"/>
              <a:gd name="connsiteX3" fmla="*/ 32027 w 426279"/>
              <a:gd name="connsiteY3" fmla="*/ 970722 h 1012688"/>
              <a:gd name="connsiteX4" fmla="*/ 18774 w 426279"/>
              <a:gd name="connsiteY4" fmla="*/ 911087 h 1012688"/>
              <a:gd name="connsiteX5" fmla="*/ 5522 w 426279"/>
              <a:gd name="connsiteY5" fmla="*/ 858079 h 1012688"/>
              <a:gd name="connsiteX6" fmla="*/ 51905 w 426279"/>
              <a:gd name="connsiteY6" fmla="*/ 742122 h 1012688"/>
              <a:gd name="connsiteX7" fmla="*/ 78409 w 426279"/>
              <a:gd name="connsiteY7" fmla="*/ 599661 h 1012688"/>
              <a:gd name="connsiteX8" fmla="*/ 134731 w 426279"/>
              <a:gd name="connsiteY8" fmla="*/ 480392 h 1012688"/>
              <a:gd name="connsiteX9" fmla="*/ 174487 w 426279"/>
              <a:gd name="connsiteY9" fmla="*/ 400879 h 1012688"/>
              <a:gd name="connsiteX10" fmla="*/ 210931 w 426279"/>
              <a:gd name="connsiteY10" fmla="*/ 341244 h 1012688"/>
              <a:gd name="connsiteX11" fmla="*/ 220870 w 426279"/>
              <a:gd name="connsiteY11" fmla="*/ 298174 h 1012688"/>
              <a:gd name="connsiteX12" fmla="*/ 194366 w 426279"/>
              <a:gd name="connsiteY12" fmla="*/ 165652 h 1012688"/>
              <a:gd name="connsiteX13" fmla="*/ 187740 w 426279"/>
              <a:gd name="connsiteY13" fmla="*/ 46383 h 1012688"/>
              <a:gd name="connsiteX14" fmla="*/ 147983 w 426279"/>
              <a:gd name="connsiteY14" fmla="*/ 0 h 1012688"/>
              <a:gd name="connsiteX0" fmla="*/ 426279 w 426279"/>
              <a:gd name="connsiteY0" fmla="*/ 881269 h 966305"/>
              <a:gd name="connsiteX1" fmla="*/ 297070 w 426279"/>
              <a:gd name="connsiteY1" fmla="*/ 937591 h 966305"/>
              <a:gd name="connsiteX2" fmla="*/ 147983 w 426279"/>
              <a:gd name="connsiteY2" fmla="*/ 964096 h 966305"/>
              <a:gd name="connsiteX3" fmla="*/ 32027 w 426279"/>
              <a:gd name="connsiteY3" fmla="*/ 924339 h 966305"/>
              <a:gd name="connsiteX4" fmla="*/ 18774 w 426279"/>
              <a:gd name="connsiteY4" fmla="*/ 864704 h 966305"/>
              <a:gd name="connsiteX5" fmla="*/ 5522 w 426279"/>
              <a:gd name="connsiteY5" fmla="*/ 811696 h 966305"/>
              <a:gd name="connsiteX6" fmla="*/ 51905 w 426279"/>
              <a:gd name="connsiteY6" fmla="*/ 695739 h 966305"/>
              <a:gd name="connsiteX7" fmla="*/ 78409 w 426279"/>
              <a:gd name="connsiteY7" fmla="*/ 553278 h 966305"/>
              <a:gd name="connsiteX8" fmla="*/ 134731 w 426279"/>
              <a:gd name="connsiteY8" fmla="*/ 434009 h 966305"/>
              <a:gd name="connsiteX9" fmla="*/ 174487 w 426279"/>
              <a:gd name="connsiteY9" fmla="*/ 354496 h 966305"/>
              <a:gd name="connsiteX10" fmla="*/ 210931 w 426279"/>
              <a:gd name="connsiteY10" fmla="*/ 294861 h 966305"/>
              <a:gd name="connsiteX11" fmla="*/ 220870 w 426279"/>
              <a:gd name="connsiteY11" fmla="*/ 251791 h 966305"/>
              <a:gd name="connsiteX12" fmla="*/ 194366 w 426279"/>
              <a:gd name="connsiteY12" fmla="*/ 119269 h 966305"/>
              <a:gd name="connsiteX13" fmla="*/ 187740 w 426279"/>
              <a:gd name="connsiteY13" fmla="*/ 0 h 966305"/>
              <a:gd name="connsiteX0" fmla="*/ 426279 w 426279"/>
              <a:gd name="connsiteY0" fmla="*/ 762000 h 847036"/>
              <a:gd name="connsiteX1" fmla="*/ 297070 w 426279"/>
              <a:gd name="connsiteY1" fmla="*/ 818322 h 847036"/>
              <a:gd name="connsiteX2" fmla="*/ 147983 w 426279"/>
              <a:gd name="connsiteY2" fmla="*/ 844827 h 847036"/>
              <a:gd name="connsiteX3" fmla="*/ 32027 w 426279"/>
              <a:gd name="connsiteY3" fmla="*/ 805070 h 847036"/>
              <a:gd name="connsiteX4" fmla="*/ 18774 w 426279"/>
              <a:gd name="connsiteY4" fmla="*/ 745435 h 847036"/>
              <a:gd name="connsiteX5" fmla="*/ 5522 w 426279"/>
              <a:gd name="connsiteY5" fmla="*/ 692427 h 847036"/>
              <a:gd name="connsiteX6" fmla="*/ 51905 w 426279"/>
              <a:gd name="connsiteY6" fmla="*/ 576470 h 847036"/>
              <a:gd name="connsiteX7" fmla="*/ 78409 w 426279"/>
              <a:gd name="connsiteY7" fmla="*/ 434009 h 847036"/>
              <a:gd name="connsiteX8" fmla="*/ 134731 w 426279"/>
              <a:gd name="connsiteY8" fmla="*/ 314740 h 847036"/>
              <a:gd name="connsiteX9" fmla="*/ 174487 w 426279"/>
              <a:gd name="connsiteY9" fmla="*/ 235227 h 847036"/>
              <a:gd name="connsiteX10" fmla="*/ 210931 w 426279"/>
              <a:gd name="connsiteY10" fmla="*/ 175592 h 847036"/>
              <a:gd name="connsiteX11" fmla="*/ 220870 w 426279"/>
              <a:gd name="connsiteY11" fmla="*/ 132522 h 847036"/>
              <a:gd name="connsiteX12" fmla="*/ 194366 w 426279"/>
              <a:gd name="connsiteY12" fmla="*/ 0 h 847036"/>
              <a:gd name="connsiteX0" fmla="*/ 426279 w 426279"/>
              <a:gd name="connsiteY0" fmla="*/ 629478 h 714514"/>
              <a:gd name="connsiteX1" fmla="*/ 297070 w 426279"/>
              <a:gd name="connsiteY1" fmla="*/ 685800 h 714514"/>
              <a:gd name="connsiteX2" fmla="*/ 147983 w 426279"/>
              <a:gd name="connsiteY2" fmla="*/ 712305 h 714514"/>
              <a:gd name="connsiteX3" fmla="*/ 32027 w 426279"/>
              <a:gd name="connsiteY3" fmla="*/ 672548 h 714514"/>
              <a:gd name="connsiteX4" fmla="*/ 18774 w 426279"/>
              <a:gd name="connsiteY4" fmla="*/ 612913 h 714514"/>
              <a:gd name="connsiteX5" fmla="*/ 5522 w 426279"/>
              <a:gd name="connsiteY5" fmla="*/ 559905 h 714514"/>
              <a:gd name="connsiteX6" fmla="*/ 51905 w 426279"/>
              <a:gd name="connsiteY6" fmla="*/ 443948 h 714514"/>
              <a:gd name="connsiteX7" fmla="*/ 78409 w 426279"/>
              <a:gd name="connsiteY7" fmla="*/ 301487 h 714514"/>
              <a:gd name="connsiteX8" fmla="*/ 134731 w 426279"/>
              <a:gd name="connsiteY8" fmla="*/ 182218 h 714514"/>
              <a:gd name="connsiteX9" fmla="*/ 174487 w 426279"/>
              <a:gd name="connsiteY9" fmla="*/ 102705 h 714514"/>
              <a:gd name="connsiteX10" fmla="*/ 210931 w 426279"/>
              <a:gd name="connsiteY10" fmla="*/ 43070 h 714514"/>
              <a:gd name="connsiteX11" fmla="*/ 220870 w 426279"/>
              <a:gd name="connsiteY11" fmla="*/ 0 h 714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6279" h="714514">
                <a:moveTo>
                  <a:pt x="426279" y="629478"/>
                </a:moveTo>
                <a:cubicBezTo>
                  <a:pt x="384866" y="650736"/>
                  <a:pt x="343453" y="671995"/>
                  <a:pt x="297070" y="685800"/>
                </a:cubicBezTo>
                <a:cubicBezTo>
                  <a:pt x="250687" y="699605"/>
                  <a:pt x="192157" y="714514"/>
                  <a:pt x="147983" y="712305"/>
                </a:cubicBezTo>
                <a:cubicBezTo>
                  <a:pt x="103809" y="710096"/>
                  <a:pt x="53562" y="689113"/>
                  <a:pt x="32027" y="672548"/>
                </a:cubicBezTo>
                <a:cubicBezTo>
                  <a:pt x="10492" y="655983"/>
                  <a:pt x="23192" y="631687"/>
                  <a:pt x="18774" y="612913"/>
                </a:cubicBezTo>
                <a:cubicBezTo>
                  <a:pt x="14357" y="594139"/>
                  <a:pt x="0" y="588066"/>
                  <a:pt x="5522" y="559905"/>
                </a:cubicBezTo>
                <a:cubicBezTo>
                  <a:pt x="11044" y="531744"/>
                  <a:pt x="39757" y="487018"/>
                  <a:pt x="51905" y="443948"/>
                </a:cubicBezTo>
                <a:cubicBezTo>
                  <a:pt x="64053" y="400878"/>
                  <a:pt x="64605" y="345109"/>
                  <a:pt x="78409" y="301487"/>
                </a:cubicBezTo>
                <a:cubicBezTo>
                  <a:pt x="92213" y="257865"/>
                  <a:pt x="118718" y="215348"/>
                  <a:pt x="134731" y="182218"/>
                </a:cubicBezTo>
                <a:cubicBezTo>
                  <a:pt x="150744" y="149088"/>
                  <a:pt x="161787" y="125896"/>
                  <a:pt x="174487" y="102705"/>
                </a:cubicBezTo>
                <a:cubicBezTo>
                  <a:pt x="187187" y="79514"/>
                  <a:pt x="203201" y="60187"/>
                  <a:pt x="210931" y="43070"/>
                </a:cubicBezTo>
                <a:cubicBezTo>
                  <a:pt x="218661" y="25953"/>
                  <a:pt x="223631" y="29265"/>
                  <a:pt x="220870" y="0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任意多边形 22"/>
          <p:cNvSpPr/>
          <p:nvPr/>
        </p:nvSpPr>
        <p:spPr>
          <a:xfrm>
            <a:off x="3909527" y="2864498"/>
            <a:ext cx="1297732" cy="2258008"/>
          </a:xfrm>
          <a:custGeom>
            <a:avLst/>
            <a:gdLst>
              <a:gd name="connsiteX0" fmla="*/ 0 w 1297732"/>
              <a:gd name="connsiteY0" fmla="*/ 2258008 h 2258008"/>
              <a:gd name="connsiteX1" fmla="*/ 228600 w 1297732"/>
              <a:gd name="connsiteY1" fmla="*/ 2052735 h 2258008"/>
              <a:gd name="connsiteX2" fmla="*/ 527179 w 1297732"/>
              <a:gd name="connsiteY2" fmla="*/ 2015412 h 2258008"/>
              <a:gd name="connsiteX3" fmla="*/ 573832 w 1297732"/>
              <a:gd name="connsiteY3" fmla="*/ 1702837 h 2258008"/>
              <a:gd name="connsiteX4" fmla="*/ 779106 w 1297732"/>
              <a:gd name="connsiteY4" fmla="*/ 1483567 h 2258008"/>
              <a:gd name="connsiteX5" fmla="*/ 825759 w 1297732"/>
              <a:gd name="connsiteY5" fmla="*/ 1282959 h 2258008"/>
              <a:gd name="connsiteX6" fmla="*/ 881742 w 1297732"/>
              <a:gd name="connsiteY6" fmla="*/ 1012371 h 2258008"/>
              <a:gd name="connsiteX7" fmla="*/ 1063689 w 1297732"/>
              <a:gd name="connsiteY7" fmla="*/ 877078 h 2258008"/>
              <a:gd name="connsiteX8" fmla="*/ 1091681 w 1297732"/>
              <a:gd name="connsiteY8" fmla="*/ 709126 h 2258008"/>
              <a:gd name="connsiteX9" fmla="*/ 1264297 w 1297732"/>
              <a:gd name="connsiteY9" fmla="*/ 475861 h 2258008"/>
              <a:gd name="connsiteX10" fmla="*/ 1264297 w 1297732"/>
              <a:gd name="connsiteY10" fmla="*/ 237931 h 2258008"/>
              <a:gd name="connsiteX11" fmla="*/ 1063689 w 1297732"/>
              <a:gd name="connsiteY11" fmla="*/ 0 h 2258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97732" h="2258008">
                <a:moveTo>
                  <a:pt x="0" y="2258008"/>
                </a:moveTo>
                <a:cubicBezTo>
                  <a:pt x="70368" y="2175588"/>
                  <a:pt x="140737" y="2093168"/>
                  <a:pt x="228600" y="2052735"/>
                </a:cubicBezTo>
                <a:cubicBezTo>
                  <a:pt x="316463" y="2012302"/>
                  <a:pt x="469640" y="2073728"/>
                  <a:pt x="527179" y="2015412"/>
                </a:cubicBezTo>
                <a:cubicBezTo>
                  <a:pt x="584718" y="1957096"/>
                  <a:pt x="531844" y="1791478"/>
                  <a:pt x="573832" y="1702837"/>
                </a:cubicBezTo>
                <a:cubicBezTo>
                  <a:pt x="615820" y="1614196"/>
                  <a:pt x="737118" y="1553547"/>
                  <a:pt x="779106" y="1483567"/>
                </a:cubicBezTo>
                <a:cubicBezTo>
                  <a:pt x="821094" y="1413587"/>
                  <a:pt x="808653" y="1361492"/>
                  <a:pt x="825759" y="1282959"/>
                </a:cubicBezTo>
                <a:cubicBezTo>
                  <a:pt x="842865" y="1204426"/>
                  <a:pt x="842087" y="1080018"/>
                  <a:pt x="881742" y="1012371"/>
                </a:cubicBezTo>
                <a:cubicBezTo>
                  <a:pt x="921397" y="944724"/>
                  <a:pt x="1028699" y="927619"/>
                  <a:pt x="1063689" y="877078"/>
                </a:cubicBezTo>
                <a:cubicBezTo>
                  <a:pt x="1098679" y="826537"/>
                  <a:pt x="1058246" y="775995"/>
                  <a:pt x="1091681" y="709126"/>
                </a:cubicBezTo>
                <a:cubicBezTo>
                  <a:pt x="1125116" y="642257"/>
                  <a:pt x="1235528" y="554394"/>
                  <a:pt x="1264297" y="475861"/>
                </a:cubicBezTo>
                <a:cubicBezTo>
                  <a:pt x="1293066" y="397329"/>
                  <a:pt x="1297732" y="317241"/>
                  <a:pt x="1264297" y="237931"/>
                </a:cubicBezTo>
                <a:cubicBezTo>
                  <a:pt x="1230862" y="158621"/>
                  <a:pt x="1147275" y="79310"/>
                  <a:pt x="1063689" y="0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任意多边形 23"/>
          <p:cNvSpPr/>
          <p:nvPr/>
        </p:nvSpPr>
        <p:spPr>
          <a:xfrm>
            <a:off x="5194818" y="2060510"/>
            <a:ext cx="1476570" cy="981270"/>
          </a:xfrm>
          <a:custGeom>
            <a:avLst/>
            <a:gdLst>
              <a:gd name="connsiteX0" fmla="*/ 20994 w 1476570"/>
              <a:gd name="connsiteY0" fmla="*/ 981270 h 981270"/>
              <a:gd name="connsiteX1" fmla="*/ 72313 w 1476570"/>
              <a:gd name="connsiteY1" fmla="*/ 789992 h 981270"/>
              <a:gd name="connsiteX2" fmla="*/ 6998 w 1476570"/>
              <a:gd name="connsiteY2" fmla="*/ 622041 h 981270"/>
              <a:gd name="connsiteX3" fmla="*/ 30325 w 1476570"/>
              <a:gd name="connsiteY3" fmla="*/ 440094 h 981270"/>
              <a:gd name="connsiteX4" fmla="*/ 156288 w 1476570"/>
              <a:gd name="connsiteY4" fmla="*/ 192833 h 981270"/>
              <a:gd name="connsiteX5" fmla="*/ 487525 w 1476570"/>
              <a:gd name="connsiteY5" fmla="*/ 113523 h 981270"/>
              <a:gd name="connsiteX6" fmla="*/ 688133 w 1476570"/>
              <a:gd name="connsiteY6" fmla="*/ 48208 h 981270"/>
              <a:gd name="connsiteX7" fmla="*/ 1000709 w 1476570"/>
              <a:gd name="connsiteY7" fmla="*/ 24882 h 981270"/>
              <a:gd name="connsiteX8" fmla="*/ 1476570 w 1476570"/>
              <a:gd name="connsiteY8" fmla="*/ 197498 h 98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76570" h="981270">
                <a:moveTo>
                  <a:pt x="20994" y="981270"/>
                </a:moveTo>
                <a:cubicBezTo>
                  <a:pt x="47820" y="915566"/>
                  <a:pt x="74646" y="849863"/>
                  <a:pt x="72313" y="789992"/>
                </a:cubicBezTo>
                <a:cubicBezTo>
                  <a:pt x="69980" y="730121"/>
                  <a:pt x="13996" y="680357"/>
                  <a:pt x="6998" y="622041"/>
                </a:cubicBezTo>
                <a:cubicBezTo>
                  <a:pt x="0" y="563725"/>
                  <a:pt x="5443" y="511629"/>
                  <a:pt x="30325" y="440094"/>
                </a:cubicBezTo>
                <a:cubicBezTo>
                  <a:pt x="55207" y="368559"/>
                  <a:pt x="80088" y="247262"/>
                  <a:pt x="156288" y="192833"/>
                </a:cubicBezTo>
                <a:cubicBezTo>
                  <a:pt x="232488" y="138405"/>
                  <a:pt x="398884" y="137627"/>
                  <a:pt x="487525" y="113523"/>
                </a:cubicBezTo>
                <a:cubicBezTo>
                  <a:pt x="576166" y="89419"/>
                  <a:pt x="602602" y="62982"/>
                  <a:pt x="688133" y="48208"/>
                </a:cubicBezTo>
                <a:cubicBezTo>
                  <a:pt x="773664" y="33434"/>
                  <a:pt x="869303" y="0"/>
                  <a:pt x="1000709" y="24882"/>
                </a:cubicBezTo>
                <a:cubicBezTo>
                  <a:pt x="1132115" y="49764"/>
                  <a:pt x="1304342" y="123631"/>
                  <a:pt x="1476570" y="197498"/>
                </a:cubicBezTo>
              </a:path>
            </a:pathLst>
          </a:custGeom>
          <a:ln w="127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9" name="组合 48"/>
          <p:cNvGrpSpPr/>
          <p:nvPr/>
        </p:nvGrpSpPr>
        <p:grpSpPr>
          <a:xfrm>
            <a:off x="5214149" y="2901299"/>
            <a:ext cx="84558" cy="142876"/>
            <a:chOff x="5214149" y="2901299"/>
            <a:chExt cx="84558" cy="142876"/>
          </a:xfrm>
        </p:grpSpPr>
        <p:cxnSp>
          <p:nvCxnSpPr>
            <p:cNvPr id="26" name="直接连接符 25"/>
            <p:cNvCxnSpPr/>
            <p:nvPr/>
          </p:nvCxnSpPr>
          <p:spPr>
            <a:xfrm rot="5400000">
              <a:off x="5143505" y="2971943"/>
              <a:ext cx="142876" cy="1588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直接连接符 27"/>
            <p:cNvCxnSpPr/>
            <p:nvPr/>
          </p:nvCxnSpPr>
          <p:spPr>
            <a:xfrm rot="5400000" flipH="1" flipV="1">
              <a:off x="5199601" y="2944275"/>
              <a:ext cx="114448" cy="83765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" name="组合 49"/>
          <p:cNvGrpSpPr/>
          <p:nvPr/>
        </p:nvGrpSpPr>
        <p:grpSpPr>
          <a:xfrm>
            <a:off x="6583680" y="2187343"/>
            <a:ext cx="132255" cy="100237"/>
            <a:chOff x="6583680" y="2187343"/>
            <a:chExt cx="132255" cy="100237"/>
          </a:xfrm>
        </p:grpSpPr>
        <p:cxnSp>
          <p:nvCxnSpPr>
            <p:cNvPr id="37" name="直接连接符 36"/>
            <p:cNvCxnSpPr/>
            <p:nvPr/>
          </p:nvCxnSpPr>
          <p:spPr>
            <a:xfrm>
              <a:off x="6583680" y="2261937"/>
              <a:ext cx="131460" cy="25643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直接连接符 37"/>
            <p:cNvCxnSpPr/>
            <p:nvPr/>
          </p:nvCxnSpPr>
          <p:spPr>
            <a:xfrm rot="10800000">
              <a:off x="6607745" y="2187343"/>
              <a:ext cx="108190" cy="97858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" name="任意多边形 50"/>
          <p:cNvSpPr/>
          <p:nvPr/>
        </p:nvSpPr>
        <p:spPr>
          <a:xfrm>
            <a:off x="3901844" y="1500174"/>
            <a:ext cx="650040" cy="3629754"/>
          </a:xfrm>
          <a:custGeom>
            <a:avLst/>
            <a:gdLst>
              <a:gd name="connsiteX0" fmla="*/ 115694 w 419565"/>
              <a:gd name="connsiteY0" fmla="*/ 2486722 h 2486722"/>
              <a:gd name="connsiteX1" fmla="*/ 82241 w 419565"/>
              <a:gd name="connsiteY1" fmla="*/ 2341756 h 2486722"/>
              <a:gd name="connsiteX2" fmla="*/ 68302 w 419565"/>
              <a:gd name="connsiteY2" fmla="*/ 2263698 h 2486722"/>
              <a:gd name="connsiteX3" fmla="*/ 26485 w 419565"/>
              <a:gd name="connsiteY3" fmla="*/ 2194003 h 2486722"/>
              <a:gd name="connsiteX4" fmla="*/ 40424 w 419565"/>
              <a:gd name="connsiteY4" fmla="*/ 2074127 h 2486722"/>
              <a:gd name="connsiteX5" fmla="*/ 45999 w 419565"/>
              <a:gd name="connsiteY5" fmla="*/ 1976554 h 2486722"/>
              <a:gd name="connsiteX6" fmla="*/ 54363 w 419565"/>
              <a:gd name="connsiteY6" fmla="*/ 1915222 h 2486722"/>
              <a:gd name="connsiteX7" fmla="*/ 54363 w 419565"/>
              <a:gd name="connsiteY7" fmla="*/ 1834376 h 2486722"/>
              <a:gd name="connsiteX8" fmla="*/ 4182 w 419565"/>
              <a:gd name="connsiteY8" fmla="*/ 1764681 h 2486722"/>
              <a:gd name="connsiteX9" fmla="*/ 29272 w 419565"/>
              <a:gd name="connsiteY9" fmla="*/ 1731227 h 2486722"/>
              <a:gd name="connsiteX10" fmla="*/ 6970 w 419565"/>
              <a:gd name="connsiteY10" fmla="*/ 1686622 h 2486722"/>
              <a:gd name="connsiteX11" fmla="*/ 18121 w 419565"/>
              <a:gd name="connsiteY11" fmla="*/ 1644805 h 2486722"/>
              <a:gd name="connsiteX12" fmla="*/ 9758 w 419565"/>
              <a:gd name="connsiteY12" fmla="*/ 1625290 h 2486722"/>
              <a:gd name="connsiteX13" fmla="*/ 18121 w 419565"/>
              <a:gd name="connsiteY13" fmla="*/ 1563959 h 2486722"/>
              <a:gd name="connsiteX14" fmla="*/ 4182 w 419565"/>
              <a:gd name="connsiteY14" fmla="*/ 1536081 h 2486722"/>
              <a:gd name="connsiteX15" fmla="*/ 32060 w 419565"/>
              <a:gd name="connsiteY15" fmla="*/ 1499839 h 2486722"/>
              <a:gd name="connsiteX16" fmla="*/ 112906 w 419565"/>
              <a:gd name="connsiteY16" fmla="*/ 1396690 h 2486722"/>
              <a:gd name="connsiteX17" fmla="*/ 163087 w 419565"/>
              <a:gd name="connsiteY17" fmla="*/ 1290754 h 2486722"/>
              <a:gd name="connsiteX18" fmla="*/ 213267 w 419565"/>
              <a:gd name="connsiteY18" fmla="*/ 1193181 h 2486722"/>
              <a:gd name="connsiteX19" fmla="*/ 229994 w 419565"/>
              <a:gd name="connsiteY19" fmla="*/ 1117910 h 2486722"/>
              <a:gd name="connsiteX20" fmla="*/ 185389 w 419565"/>
              <a:gd name="connsiteY20" fmla="*/ 1053790 h 2486722"/>
              <a:gd name="connsiteX21" fmla="*/ 235570 w 419565"/>
              <a:gd name="connsiteY21" fmla="*/ 1048215 h 2486722"/>
              <a:gd name="connsiteX22" fmla="*/ 160299 w 419565"/>
              <a:gd name="connsiteY22" fmla="*/ 1009186 h 2486722"/>
              <a:gd name="connsiteX23" fmla="*/ 221631 w 419565"/>
              <a:gd name="connsiteY23" fmla="*/ 981308 h 2486722"/>
              <a:gd name="connsiteX24" fmla="*/ 149148 w 419565"/>
              <a:gd name="connsiteY24" fmla="*/ 931127 h 2486722"/>
              <a:gd name="connsiteX25" fmla="*/ 112906 w 419565"/>
              <a:gd name="connsiteY25" fmla="*/ 861432 h 2486722"/>
              <a:gd name="connsiteX26" fmla="*/ 87816 w 419565"/>
              <a:gd name="connsiteY26" fmla="*/ 825190 h 2486722"/>
              <a:gd name="connsiteX27" fmla="*/ 54363 w 419565"/>
              <a:gd name="connsiteY27" fmla="*/ 761071 h 2486722"/>
              <a:gd name="connsiteX28" fmla="*/ 68302 w 419565"/>
              <a:gd name="connsiteY28" fmla="*/ 724829 h 2486722"/>
              <a:gd name="connsiteX29" fmla="*/ 71089 w 419565"/>
              <a:gd name="connsiteY29" fmla="*/ 663498 h 2486722"/>
              <a:gd name="connsiteX30" fmla="*/ 96180 w 419565"/>
              <a:gd name="connsiteY30" fmla="*/ 655134 h 2486722"/>
              <a:gd name="connsiteX31" fmla="*/ 115694 w 419565"/>
              <a:gd name="connsiteY31" fmla="*/ 585439 h 2486722"/>
              <a:gd name="connsiteX32" fmla="*/ 160299 w 419565"/>
              <a:gd name="connsiteY32" fmla="*/ 582651 h 2486722"/>
              <a:gd name="connsiteX33" fmla="*/ 199328 w 419565"/>
              <a:gd name="connsiteY33" fmla="*/ 543622 h 2486722"/>
              <a:gd name="connsiteX34" fmla="*/ 216055 w 419565"/>
              <a:gd name="connsiteY34" fmla="*/ 493442 h 2486722"/>
              <a:gd name="connsiteX35" fmla="*/ 238358 w 419565"/>
              <a:gd name="connsiteY35" fmla="*/ 465564 h 2486722"/>
              <a:gd name="connsiteX36" fmla="*/ 269024 w 419565"/>
              <a:gd name="connsiteY36" fmla="*/ 471139 h 2486722"/>
              <a:gd name="connsiteX37" fmla="*/ 280175 w 419565"/>
              <a:gd name="connsiteY37" fmla="*/ 446049 h 2486722"/>
              <a:gd name="connsiteX38" fmla="*/ 302477 w 419565"/>
              <a:gd name="connsiteY38" fmla="*/ 412595 h 2486722"/>
              <a:gd name="connsiteX39" fmla="*/ 285750 w 419565"/>
              <a:gd name="connsiteY39" fmla="*/ 354051 h 2486722"/>
              <a:gd name="connsiteX40" fmla="*/ 299689 w 419565"/>
              <a:gd name="connsiteY40" fmla="*/ 298295 h 2486722"/>
              <a:gd name="connsiteX41" fmla="*/ 324780 w 419565"/>
              <a:gd name="connsiteY41" fmla="*/ 236964 h 2486722"/>
              <a:gd name="connsiteX42" fmla="*/ 349870 w 419565"/>
              <a:gd name="connsiteY42" fmla="*/ 164481 h 2486722"/>
              <a:gd name="connsiteX43" fmla="*/ 355445 w 419565"/>
              <a:gd name="connsiteY43" fmla="*/ 105937 h 2486722"/>
              <a:gd name="connsiteX44" fmla="*/ 355445 w 419565"/>
              <a:gd name="connsiteY44" fmla="*/ 69695 h 2486722"/>
              <a:gd name="connsiteX45" fmla="*/ 419565 w 419565"/>
              <a:gd name="connsiteY45" fmla="*/ 0 h 2486722"/>
              <a:gd name="connsiteX46" fmla="*/ 419565 w 419565"/>
              <a:gd name="connsiteY46" fmla="*/ 0 h 2486722"/>
              <a:gd name="connsiteX0" fmla="*/ 115694 w 562409"/>
              <a:gd name="connsiteY0" fmla="*/ 3201126 h 3201126"/>
              <a:gd name="connsiteX1" fmla="*/ 82241 w 562409"/>
              <a:gd name="connsiteY1" fmla="*/ 3056160 h 3201126"/>
              <a:gd name="connsiteX2" fmla="*/ 68302 w 562409"/>
              <a:gd name="connsiteY2" fmla="*/ 2978102 h 3201126"/>
              <a:gd name="connsiteX3" fmla="*/ 26485 w 562409"/>
              <a:gd name="connsiteY3" fmla="*/ 2908407 h 3201126"/>
              <a:gd name="connsiteX4" fmla="*/ 40424 w 562409"/>
              <a:gd name="connsiteY4" fmla="*/ 2788531 h 3201126"/>
              <a:gd name="connsiteX5" fmla="*/ 45999 w 562409"/>
              <a:gd name="connsiteY5" fmla="*/ 2690958 h 3201126"/>
              <a:gd name="connsiteX6" fmla="*/ 54363 w 562409"/>
              <a:gd name="connsiteY6" fmla="*/ 2629626 h 3201126"/>
              <a:gd name="connsiteX7" fmla="*/ 54363 w 562409"/>
              <a:gd name="connsiteY7" fmla="*/ 2548780 h 3201126"/>
              <a:gd name="connsiteX8" fmla="*/ 4182 w 562409"/>
              <a:gd name="connsiteY8" fmla="*/ 2479085 h 3201126"/>
              <a:gd name="connsiteX9" fmla="*/ 29272 w 562409"/>
              <a:gd name="connsiteY9" fmla="*/ 2445631 h 3201126"/>
              <a:gd name="connsiteX10" fmla="*/ 6970 w 562409"/>
              <a:gd name="connsiteY10" fmla="*/ 2401026 h 3201126"/>
              <a:gd name="connsiteX11" fmla="*/ 18121 w 562409"/>
              <a:gd name="connsiteY11" fmla="*/ 2359209 h 3201126"/>
              <a:gd name="connsiteX12" fmla="*/ 9758 w 562409"/>
              <a:gd name="connsiteY12" fmla="*/ 2339694 h 3201126"/>
              <a:gd name="connsiteX13" fmla="*/ 18121 w 562409"/>
              <a:gd name="connsiteY13" fmla="*/ 2278363 h 3201126"/>
              <a:gd name="connsiteX14" fmla="*/ 4182 w 562409"/>
              <a:gd name="connsiteY14" fmla="*/ 2250485 h 3201126"/>
              <a:gd name="connsiteX15" fmla="*/ 32060 w 562409"/>
              <a:gd name="connsiteY15" fmla="*/ 2214243 h 3201126"/>
              <a:gd name="connsiteX16" fmla="*/ 112906 w 562409"/>
              <a:gd name="connsiteY16" fmla="*/ 2111094 h 3201126"/>
              <a:gd name="connsiteX17" fmla="*/ 163087 w 562409"/>
              <a:gd name="connsiteY17" fmla="*/ 2005158 h 3201126"/>
              <a:gd name="connsiteX18" fmla="*/ 213267 w 562409"/>
              <a:gd name="connsiteY18" fmla="*/ 1907585 h 3201126"/>
              <a:gd name="connsiteX19" fmla="*/ 229994 w 562409"/>
              <a:gd name="connsiteY19" fmla="*/ 1832314 h 3201126"/>
              <a:gd name="connsiteX20" fmla="*/ 185389 w 562409"/>
              <a:gd name="connsiteY20" fmla="*/ 1768194 h 3201126"/>
              <a:gd name="connsiteX21" fmla="*/ 235570 w 562409"/>
              <a:gd name="connsiteY21" fmla="*/ 1762619 h 3201126"/>
              <a:gd name="connsiteX22" fmla="*/ 160299 w 562409"/>
              <a:gd name="connsiteY22" fmla="*/ 1723590 h 3201126"/>
              <a:gd name="connsiteX23" fmla="*/ 221631 w 562409"/>
              <a:gd name="connsiteY23" fmla="*/ 1695712 h 3201126"/>
              <a:gd name="connsiteX24" fmla="*/ 149148 w 562409"/>
              <a:gd name="connsiteY24" fmla="*/ 1645531 h 3201126"/>
              <a:gd name="connsiteX25" fmla="*/ 112906 w 562409"/>
              <a:gd name="connsiteY25" fmla="*/ 1575836 h 3201126"/>
              <a:gd name="connsiteX26" fmla="*/ 87816 w 562409"/>
              <a:gd name="connsiteY26" fmla="*/ 1539594 h 3201126"/>
              <a:gd name="connsiteX27" fmla="*/ 54363 w 562409"/>
              <a:gd name="connsiteY27" fmla="*/ 1475475 h 3201126"/>
              <a:gd name="connsiteX28" fmla="*/ 68302 w 562409"/>
              <a:gd name="connsiteY28" fmla="*/ 1439233 h 3201126"/>
              <a:gd name="connsiteX29" fmla="*/ 71089 w 562409"/>
              <a:gd name="connsiteY29" fmla="*/ 1377902 h 3201126"/>
              <a:gd name="connsiteX30" fmla="*/ 96180 w 562409"/>
              <a:gd name="connsiteY30" fmla="*/ 1369538 h 3201126"/>
              <a:gd name="connsiteX31" fmla="*/ 115694 w 562409"/>
              <a:gd name="connsiteY31" fmla="*/ 1299843 h 3201126"/>
              <a:gd name="connsiteX32" fmla="*/ 160299 w 562409"/>
              <a:gd name="connsiteY32" fmla="*/ 1297055 h 3201126"/>
              <a:gd name="connsiteX33" fmla="*/ 199328 w 562409"/>
              <a:gd name="connsiteY33" fmla="*/ 1258026 h 3201126"/>
              <a:gd name="connsiteX34" fmla="*/ 216055 w 562409"/>
              <a:gd name="connsiteY34" fmla="*/ 1207846 h 3201126"/>
              <a:gd name="connsiteX35" fmla="*/ 238358 w 562409"/>
              <a:gd name="connsiteY35" fmla="*/ 1179968 h 3201126"/>
              <a:gd name="connsiteX36" fmla="*/ 269024 w 562409"/>
              <a:gd name="connsiteY36" fmla="*/ 1185543 h 3201126"/>
              <a:gd name="connsiteX37" fmla="*/ 280175 w 562409"/>
              <a:gd name="connsiteY37" fmla="*/ 1160453 h 3201126"/>
              <a:gd name="connsiteX38" fmla="*/ 302477 w 562409"/>
              <a:gd name="connsiteY38" fmla="*/ 1126999 h 3201126"/>
              <a:gd name="connsiteX39" fmla="*/ 285750 w 562409"/>
              <a:gd name="connsiteY39" fmla="*/ 1068455 h 3201126"/>
              <a:gd name="connsiteX40" fmla="*/ 299689 w 562409"/>
              <a:gd name="connsiteY40" fmla="*/ 1012699 h 3201126"/>
              <a:gd name="connsiteX41" fmla="*/ 324780 w 562409"/>
              <a:gd name="connsiteY41" fmla="*/ 951368 h 3201126"/>
              <a:gd name="connsiteX42" fmla="*/ 349870 w 562409"/>
              <a:gd name="connsiteY42" fmla="*/ 878885 h 3201126"/>
              <a:gd name="connsiteX43" fmla="*/ 355445 w 562409"/>
              <a:gd name="connsiteY43" fmla="*/ 820341 h 3201126"/>
              <a:gd name="connsiteX44" fmla="*/ 355445 w 562409"/>
              <a:gd name="connsiteY44" fmla="*/ 784099 h 3201126"/>
              <a:gd name="connsiteX45" fmla="*/ 419565 w 562409"/>
              <a:gd name="connsiteY45" fmla="*/ 714404 h 3201126"/>
              <a:gd name="connsiteX46" fmla="*/ 562409 w 562409"/>
              <a:gd name="connsiteY46" fmla="*/ 0 h 3201126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562409 w 562409"/>
              <a:gd name="connsiteY46" fmla="*/ 0 h 3272588"/>
              <a:gd name="connsiteX0" fmla="*/ 115694 w 567437"/>
              <a:gd name="connsiteY0" fmla="*/ 3289458 h 3289458"/>
              <a:gd name="connsiteX1" fmla="*/ 82241 w 567437"/>
              <a:gd name="connsiteY1" fmla="*/ 3144492 h 3289458"/>
              <a:gd name="connsiteX2" fmla="*/ 68302 w 567437"/>
              <a:gd name="connsiteY2" fmla="*/ 3066434 h 3289458"/>
              <a:gd name="connsiteX3" fmla="*/ 26485 w 567437"/>
              <a:gd name="connsiteY3" fmla="*/ 2996739 h 3289458"/>
              <a:gd name="connsiteX4" fmla="*/ 40424 w 567437"/>
              <a:gd name="connsiteY4" fmla="*/ 2876863 h 3289458"/>
              <a:gd name="connsiteX5" fmla="*/ 45999 w 567437"/>
              <a:gd name="connsiteY5" fmla="*/ 2779290 h 3289458"/>
              <a:gd name="connsiteX6" fmla="*/ 54363 w 567437"/>
              <a:gd name="connsiteY6" fmla="*/ 2717958 h 3289458"/>
              <a:gd name="connsiteX7" fmla="*/ 54363 w 567437"/>
              <a:gd name="connsiteY7" fmla="*/ 2637112 h 3289458"/>
              <a:gd name="connsiteX8" fmla="*/ 4182 w 567437"/>
              <a:gd name="connsiteY8" fmla="*/ 2567417 h 3289458"/>
              <a:gd name="connsiteX9" fmla="*/ 29272 w 567437"/>
              <a:gd name="connsiteY9" fmla="*/ 2533963 h 3289458"/>
              <a:gd name="connsiteX10" fmla="*/ 6970 w 567437"/>
              <a:gd name="connsiteY10" fmla="*/ 2489358 h 3289458"/>
              <a:gd name="connsiteX11" fmla="*/ 18121 w 567437"/>
              <a:gd name="connsiteY11" fmla="*/ 2447541 h 3289458"/>
              <a:gd name="connsiteX12" fmla="*/ 9758 w 567437"/>
              <a:gd name="connsiteY12" fmla="*/ 2428026 h 3289458"/>
              <a:gd name="connsiteX13" fmla="*/ 18121 w 567437"/>
              <a:gd name="connsiteY13" fmla="*/ 2366695 h 3289458"/>
              <a:gd name="connsiteX14" fmla="*/ 4182 w 567437"/>
              <a:gd name="connsiteY14" fmla="*/ 2338817 h 3289458"/>
              <a:gd name="connsiteX15" fmla="*/ 32060 w 567437"/>
              <a:gd name="connsiteY15" fmla="*/ 2302575 h 3289458"/>
              <a:gd name="connsiteX16" fmla="*/ 112906 w 567437"/>
              <a:gd name="connsiteY16" fmla="*/ 2199426 h 3289458"/>
              <a:gd name="connsiteX17" fmla="*/ 163087 w 567437"/>
              <a:gd name="connsiteY17" fmla="*/ 2093490 h 3289458"/>
              <a:gd name="connsiteX18" fmla="*/ 213267 w 567437"/>
              <a:gd name="connsiteY18" fmla="*/ 1995917 h 3289458"/>
              <a:gd name="connsiteX19" fmla="*/ 229994 w 567437"/>
              <a:gd name="connsiteY19" fmla="*/ 1920646 h 3289458"/>
              <a:gd name="connsiteX20" fmla="*/ 185389 w 567437"/>
              <a:gd name="connsiteY20" fmla="*/ 1856526 h 3289458"/>
              <a:gd name="connsiteX21" fmla="*/ 235570 w 567437"/>
              <a:gd name="connsiteY21" fmla="*/ 1850951 h 3289458"/>
              <a:gd name="connsiteX22" fmla="*/ 160299 w 567437"/>
              <a:gd name="connsiteY22" fmla="*/ 1811922 h 3289458"/>
              <a:gd name="connsiteX23" fmla="*/ 221631 w 567437"/>
              <a:gd name="connsiteY23" fmla="*/ 1784044 h 3289458"/>
              <a:gd name="connsiteX24" fmla="*/ 149148 w 567437"/>
              <a:gd name="connsiteY24" fmla="*/ 1733863 h 3289458"/>
              <a:gd name="connsiteX25" fmla="*/ 112906 w 567437"/>
              <a:gd name="connsiteY25" fmla="*/ 1664168 h 3289458"/>
              <a:gd name="connsiteX26" fmla="*/ 87816 w 567437"/>
              <a:gd name="connsiteY26" fmla="*/ 1627926 h 3289458"/>
              <a:gd name="connsiteX27" fmla="*/ 54363 w 567437"/>
              <a:gd name="connsiteY27" fmla="*/ 1563807 h 3289458"/>
              <a:gd name="connsiteX28" fmla="*/ 68302 w 567437"/>
              <a:gd name="connsiteY28" fmla="*/ 1527565 h 3289458"/>
              <a:gd name="connsiteX29" fmla="*/ 71089 w 567437"/>
              <a:gd name="connsiteY29" fmla="*/ 1466234 h 3289458"/>
              <a:gd name="connsiteX30" fmla="*/ 96180 w 567437"/>
              <a:gd name="connsiteY30" fmla="*/ 1457870 h 3289458"/>
              <a:gd name="connsiteX31" fmla="*/ 115694 w 567437"/>
              <a:gd name="connsiteY31" fmla="*/ 1388175 h 3289458"/>
              <a:gd name="connsiteX32" fmla="*/ 160299 w 567437"/>
              <a:gd name="connsiteY32" fmla="*/ 1385387 h 3289458"/>
              <a:gd name="connsiteX33" fmla="*/ 199328 w 567437"/>
              <a:gd name="connsiteY33" fmla="*/ 1346358 h 3289458"/>
              <a:gd name="connsiteX34" fmla="*/ 216055 w 567437"/>
              <a:gd name="connsiteY34" fmla="*/ 1296178 h 3289458"/>
              <a:gd name="connsiteX35" fmla="*/ 238358 w 567437"/>
              <a:gd name="connsiteY35" fmla="*/ 1268300 h 3289458"/>
              <a:gd name="connsiteX36" fmla="*/ 269024 w 567437"/>
              <a:gd name="connsiteY36" fmla="*/ 1273875 h 3289458"/>
              <a:gd name="connsiteX37" fmla="*/ 280175 w 567437"/>
              <a:gd name="connsiteY37" fmla="*/ 1248785 h 3289458"/>
              <a:gd name="connsiteX38" fmla="*/ 302477 w 567437"/>
              <a:gd name="connsiteY38" fmla="*/ 1215331 h 3289458"/>
              <a:gd name="connsiteX39" fmla="*/ 285750 w 567437"/>
              <a:gd name="connsiteY39" fmla="*/ 1156787 h 3289458"/>
              <a:gd name="connsiteX40" fmla="*/ 299689 w 567437"/>
              <a:gd name="connsiteY40" fmla="*/ 1101031 h 3289458"/>
              <a:gd name="connsiteX41" fmla="*/ 324780 w 567437"/>
              <a:gd name="connsiteY41" fmla="*/ 1039700 h 3289458"/>
              <a:gd name="connsiteX42" fmla="*/ 349870 w 567437"/>
              <a:gd name="connsiteY42" fmla="*/ 967217 h 3289458"/>
              <a:gd name="connsiteX43" fmla="*/ 355445 w 567437"/>
              <a:gd name="connsiteY43" fmla="*/ 908673 h 3289458"/>
              <a:gd name="connsiteX44" fmla="*/ 355445 w 567437"/>
              <a:gd name="connsiteY44" fmla="*/ 872431 h 3289458"/>
              <a:gd name="connsiteX45" fmla="*/ 419565 w 567437"/>
              <a:gd name="connsiteY45" fmla="*/ 802736 h 3289458"/>
              <a:gd name="connsiteX46" fmla="*/ 543630 w 567437"/>
              <a:gd name="connsiteY46" fmla="*/ 130978 h 3289458"/>
              <a:gd name="connsiteX47" fmla="*/ 562409 w 567437"/>
              <a:gd name="connsiteY47" fmla="*/ 16870 h 328945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47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23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88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64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543630 w 562409"/>
              <a:gd name="connsiteY48" fmla="*/ 114108 h 3272588"/>
              <a:gd name="connsiteX49" fmla="*/ 543630 w 562409"/>
              <a:gd name="connsiteY49" fmla="*/ 112242 h 3272588"/>
              <a:gd name="connsiteX50" fmla="*/ 562409 w 562409"/>
              <a:gd name="connsiteY50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543630 w 562409"/>
              <a:gd name="connsiteY49" fmla="*/ 114108 h 3272588"/>
              <a:gd name="connsiteX50" fmla="*/ 543630 w 562409"/>
              <a:gd name="connsiteY50" fmla="*/ 112242 h 3272588"/>
              <a:gd name="connsiteX51" fmla="*/ 562409 w 562409"/>
              <a:gd name="connsiteY51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543630 w 562409"/>
              <a:gd name="connsiteY50" fmla="*/ 114108 h 3272588"/>
              <a:gd name="connsiteX51" fmla="*/ 543630 w 562409"/>
              <a:gd name="connsiteY51" fmla="*/ 112242 h 3272588"/>
              <a:gd name="connsiteX52" fmla="*/ 562409 w 562409"/>
              <a:gd name="connsiteY52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74585 w 562409"/>
              <a:gd name="connsiteY50" fmla="*/ 504127 h 3272588"/>
              <a:gd name="connsiteX51" fmla="*/ 543630 w 562409"/>
              <a:gd name="connsiteY51" fmla="*/ 114108 h 3272588"/>
              <a:gd name="connsiteX52" fmla="*/ 543630 w 562409"/>
              <a:gd name="connsiteY52" fmla="*/ 112242 h 3272588"/>
              <a:gd name="connsiteX53" fmla="*/ 562409 w 562409"/>
              <a:gd name="connsiteY53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43630 w 562409"/>
              <a:gd name="connsiteY52" fmla="*/ 114108 h 3272588"/>
              <a:gd name="connsiteX53" fmla="*/ 543630 w 562409"/>
              <a:gd name="connsiteY53" fmla="*/ 112242 h 3272588"/>
              <a:gd name="connsiteX54" fmla="*/ 562409 w 562409"/>
              <a:gd name="connsiteY54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15671 w 562409"/>
              <a:gd name="connsiteY52" fmla="*/ 280193 h 3272588"/>
              <a:gd name="connsiteX53" fmla="*/ 543630 w 562409"/>
              <a:gd name="connsiteY53" fmla="*/ 114108 h 3272588"/>
              <a:gd name="connsiteX54" fmla="*/ 543630 w 562409"/>
              <a:gd name="connsiteY54" fmla="*/ 112242 h 3272588"/>
              <a:gd name="connsiteX55" fmla="*/ 562409 w 562409"/>
              <a:gd name="connsiteY55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630 w 562409"/>
              <a:gd name="connsiteY55" fmla="*/ 112242 h 3272588"/>
              <a:gd name="connsiteX56" fmla="*/ 562409 w 562409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598 w 562409"/>
              <a:gd name="connsiteY55" fmla="*/ 112242 h 3272588"/>
              <a:gd name="connsiteX56" fmla="*/ 562409 w 562409"/>
              <a:gd name="connsiteY56" fmla="*/ 0 h 3272588"/>
              <a:gd name="connsiteX0" fmla="*/ 115694 w 619039"/>
              <a:gd name="connsiteY0" fmla="*/ 3272588 h 3272588"/>
              <a:gd name="connsiteX1" fmla="*/ 82241 w 619039"/>
              <a:gd name="connsiteY1" fmla="*/ 3127622 h 3272588"/>
              <a:gd name="connsiteX2" fmla="*/ 68302 w 619039"/>
              <a:gd name="connsiteY2" fmla="*/ 3049564 h 3272588"/>
              <a:gd name="connsiteX3" fmla="*/ 26485 w 619039"/>
              <a:gd name="connsiteY3" fmla="*/ 2979869 h 3272588"/>
              <a:gd name="connsiteX4" fmla="*/ 40424 w 619039"/>
              <a:gd name="connsiteY4" fmla="*/ 2859993 h 3272588"/>
              <a:gd name="connsiteX5" fmla="*/ 45999 w 619039"/>
              <a:gd name="connsiteY5" fmla="*/ 2762420 h 3272588"/>
              <a:gd name="connsiteX6" fmla="*/ 54363 w 619039"/>
              <a:gd name="connsiteY6" fmla="*/ 2701088 h 3272588"/>
              <a:gd name="connsiteX7" fmla="*/ 54363 w 619039"/>
              <a:gd name="connsiteY7" fmla="*/ 2620242 h 3272588"/>
              <a:gd name="connsiteX8" fmla="*/ 4182 w 619039"/>
              <a:gd name="connsiteY8" fmla="*/ 2550547 h 3272588"/>
              <a:gd name="connsiteX9" fmla="*/ 29272 w 619039"/>
              <a:gd name="connsiteY9" fmla="*/ 2517093 h 3272588"/>
              <a:gd name="connsiteX10" fmla="*/ 6970 w 619039"/>
              <a:gd name="connsiteY10" fmla="*/ 2472488 h 3272588"/>
              <a:gd name="connsiteX11" fmla="*/ 18121 w 619039"/>
              <a:gd name="connsiteY11" fmla="*/ 2430671 h 3272588"/>
              <a:gd name="connsiteX12" fmla="*/ 9758 w 619039"/>
              <a:gd name="connsiteY12" fmla="*/ 2411156 h 3272588"/>
              <a:gd name="connsiteX13" fmla="*/ 18121 w 619039"/>
              <a:gd name="connsiteY13" fmla="*/ 2349825 h 3272588"/>
              <a:gd name="connsiteX14" fmla="*/ 4182 w 619039"/>
              <a:gd name="connsiteY14" fmla="*/ 2321947 h 3272588"/>
              <a:gd name="connsiteX15" fmla="*/ 32060 w 619039"/>
              <a:gd name="connsiteY15" fmla="*/ 2285705 h 3272588"/>
              <a:gd name="connsiteX16" fmla="*/ 112906 w 619039"/>
              <a:gd name="connsiteY16" fmla="*/ 2182556 h 3272588"/>
              <a:gd name="connsiteX17" fmla="*/ 163087 w 619039"/>
              <a:gd name="connsiteY17" fmla="*/ 2076620 h 3272588"/>
              <a:gd name="connsiteX18" fmla="*/ 213267 w 619039"/>
              <a:gd name="connsiteY18" fmla="*/ 1979047 h 3272588"/>
              <a:gd name="connsiteX19" fmla="*/ 229994 w 619039"/>
              <a:gd name="connsiteY19" fmla="*/ 1903776 h 3272588"/>
              <a:gd name="connsiteX20" fmla="*/ 185389 w 619039"/>
              <a:gd name="connsiteY20" fmla="*/ 1839656 h 3272588"/>
              <a:gd name="connsiteX21" fmla="*/ 235570 w 619039"/>
              <a:gd name="connsiteY21" fmla="*/ 1834081 h 3272588"/>
              <a:gd name="connsiteX22" fmla="*/ 160299 w 619039"/>
              <a:gd name="connsiteY22" fmla="*/ 1795052 h 3272588"/>
              <a:gd name="connsiteX23" fmla="*/ 221631 w 619039"/>
              <a:gd name="connsiteY23" fmla="*/ 1767174 h 3272588"/>
              <a:gd name="connsiteX24" fmla="*/ 149148 w 619039"/>
              <a:gd name="connsiteY24" fmla="*/ 1716993 h 3272588"/>
              <a:gd name="connsiteX25" fmla="*/ 112906 w 619039"/>
              <a:gd name="connsiteY25" fmla="*/ 1647298 h 3272588"/>
              <a:gd name="connsiteX26" fmla="*/ 87816 w 619039"/>
              <a:gd name="connsiteY26" fmla="*/ 1611056 h 3272588"/>
              <a:gd name="connsiteX27" fmla="*/ 54363 w 619039"/>
              <a:gd name="connsiteY27" fmla="*/ 1546937 h 3272588"/>
              <a:gd name="connsiteX28" fmla="*/ 68302 w 619039"/>
              <a:gd name="connsiteY28" fmla="*/ 1510695 h 3272588"/>
              <a:gd name="connsiteX29" fmla="*/ 71089 w 619039"/>
              <a:gd name="connsiteY29" fmla="*/ 1449364 h 3272588"/>
              <a:gd name="connsiteX30" fmla="*/ 96180 w 619039"/>
              <a:gd name="connsiteY30" fmla="*/ 1441000 h 3272588"/>
              <a:gd name="connsiteX31" fmla="*/ 115694 w 619039"/>
              <a:gd name="connsiteY31" fmla="*/ 1371305 h 3272588"/>
              <a:gd name="connsiteX32" fmla="*/ 160299 w 619039"/>
              <a:gd name="connsiteY32" fmla="*/ 1368517 h 3272588"/>
              <a:gd name="connsiteX33" fmla="*/ 199328 w 619039"/>
              <a:gd name="connsiteY33" fmla="*/ 1329488 h 3272588"/>
              <a:gd name="connsiteX34" fmla="*/ 216055 w 619039"/>
              <a:gd name="connsiteY34" fmla="*/ 1279308 h 3272588"/>
              <a:gd name="connsiteX35" fmla="*/ 238358 w 619039"/>
              <a:gd name="connsiteY35" fmla="*/ 1251430 h 3272588"/>
              <a:gd name="connsiteX36" fmla="*/ 269024 w 619039"/>
              <a:gd name="connsiteY36" fmla="*/ 1257005 h 3272588"/>
              <a:gd name="connsiteX37" fmla="*/ 280175 w 619039"/>
              <a:gd name="connsiteY37" fmla="*/ 1231915 h 3272588"/>
              <a:gd name="connsiteX38" fmla="*/ 302477 w 619039"/>
              <a:gd name="connsiteY38" fmla="*/ 1198461 h 3272588"/>
              <a:gd name="connsiteX39" fmla="*/ 285750 w 619039"/>
              <a:gd name="connsiteY39" fmla="*/ 1139917 h 3272588"/>
              <a:gd name="connsiteX40" fmla="*/ 299689 w 619039"/>
              <a:gd name="connsiteY40" fmla="*/ 1084161 h 3272588"/>
              <a:gd name="connsiteX41" fmla="*/ 324780 w 619039"/>
              <a:gd name="connsiteY41" fmla="*/ 1022830 h 3272588"/>
              <a:gd name="connsiteX42" fmla="*/ 349870 w 619039"/>
              <a:gd name="connsiteY42" fmla="*/ 950347 h 3272588"/>
              <a:gd name="connsiteX43" fmla="*/ 355445 w 619039"/>
              <a:gd name="connsiteY43" fmla="*/ 891803 h 3272588"/>
              <a:gd name="connsiteX44" fmla="*/ 355445 w 619039"/>
              <a:gd name="connsiteY44" fmla="*/ 855561 h 3272588"/>
              <a:gd name="connsiteX45" fmla="*/ 419565 w 619039"/>
              <a:gd name="connsiteY45" fmla="*/ 785866 h 3272588"/>
              <a:gd name="connsiteX46" fmla="*/ 448458 w 619039"/>
              <a:gd name="connsiteY46" fmla="*/ 670140 h 3272588"/>
              <a:gd name="connsiteX47" fmla="*/ 461522 w 619039"/>
              <a:gd name="connsiteY47" fmla="*/ 601142 h 3272588"/>
              <a:gd name="connsiteX48" fmla="*/ 459656 w 619039"/>
              <a:gd name="connsiteY48" fmla="*/ 595543 h 3272588"/>
              <a:gd name="connsiteX49" fmla="*/ 459688 w 619039"/>
              <a:gd name="connsiteY49" fmla="*/ 595567 h 3272588"/>
              <a:gd name="connsiteX50" fmla="*/ 467120 w 619039"/>
              <a:gd name="connsiteY50" fmla="*/ 522764 h 3272588"/>
              <a:gd name="connsiteX51" fmla="*/ 474585 w 619039"/>
              <a:gd name="connsiteY51" fmla="*/ 504127 h 3272588"/>
              <a:gd name="connsiteX52" fmla="*/ 491412 w 619039"/>
              <a:gd name="connsiteY52" fmla="*/ 431348 h 3272588"/>
              <a:gd name="connsiteX53" fmla="*/ 515671 w 619039"/>
              <a:gd name="connsiteY53" fmla="*/ 280193 h 3272588"/>
              <a:gd name="connsiteX54" fmla="*/ 543630 w 619039"/>
              <a:gd name="connsiteY54" fmla="*/ 114108 h 3272588"/>
              <a:gd name="connsiteX55" fmla="*/ 543598 w 619039"/>
              <a:gd name="connsiteY55" fmla="*/ 112242 h 3272588"/>
              <a:gd name="connsiteX56" fmla="*/ 562409 w 619039"/>
              <a:gd name="connsiteY56" fmla="*/ 0 h 3272588"/>
              <a:gd name="connsiteX0" fmla="*/ 115694 w 639241"/>
              <a:gd name="connsiteY0" fmla="*/ 3272588 h 3272588"/>
              <a:gd name="connsiteX1" fmla="*/ 82241 w 639241"/>
              <a:gd name="connsiteY1" fmla="*/ 3127622 h 3272588"/>
              <a:gd name="connsiteX2" fmla="*/ 68302 w 639241"/>
              <a:gd name="connsiteY2" fmla="*/ 3049564 h 3272588"/>
              <a:gd name="connsiteX3" fmla="*/ 26485 w 639241"/>
              <a:gd name="connsiteY3" fmla="*/ 2979869 h 3272588"/>
              <a:gd name="connsiteX4" fmla="*/ 40424 w 639241"/>
              <a:gd name="connsiteY4" fmla="*/ 2859993 h 3272588"/>
              <a:gd name="connsiteX5" fmla="*/ 45999 w 639241"/>
              <a:gd name="connsiteY5" fmla="*/ 2762420 h 3272588"/>
              <a:gd name="connsiteX6" fmla="*/ 54363 w 639241"/>
              <a:gd name="connsiteY6" fmla="*/ 2701088 h 3272588"/>
              <a:gd name="connsiteX7" fmla="*/ 54363 w 639241"/>
              <a:gd name="connsiteY7" fmla="*/ 2620242 h 3272588"/>
              <a:gd name="connsiteX8" fmla="*/ 4182 w 639241"/>
              <a:gd name="connsiteY8" fmla="*/ 2550547 h 3272588"/>
              <a:gd name="connsiteX9" fmla="*/ 29272 w 639241"/>
              <a:gd name="connsiteY9" fmla="*/ 2517093 h 3272588"/>
              <a:gd name="connsiteX10" fmla="*/ 6970 w 639241"/>
              <a:gd name="connsiteY10" fmla="*/ 2472488 h 3272588"/>
              <a:gd name="connsiteX11" fmla="*/ 18121 w 639241"/>
              <a:gd name="connsiteY11" fmla="*/ 2430671 h 3272588"/>
              <a:gd name="connsiteX12" fmla="*/ 9758 w 639241"/>
              <a:gd name="connsiteY12" fmla="*/ 2411156 h 3272588"/>
              <a:gd name="connsiteX13" fmla="*/ 18121 w 639241"/>
              <a:gd name="connsiteY13" fmla="*/ 2349825 h 3272588"/>
              <a:gd name="connsiteX14" fmla="*/ 4182 w 639241"/>
              <a:gd name="connsiteY14" fmla="*/ 2321947 h 3272588"/>
              <a:gd name="connsiteX15" fmla="*/ 32060 w 639241"/>
              <a:gd name="connsiteY15" fmla="*/ 2285705 h 3272588"/>
              <a:gd name="connsiteX16" fmla="*/ 112906 w 639241"/>
              <a:gd name="connsiteY16" fmla="*/ 2182556 h 3272588"/>
              <a:gd name="connsiteX17" fmla="*/ 163087 w 639241"/>
              <a:gd name="connsiteY17" fmla="*/ 2076620 h 3272588"/>
              <a:gd name="connsiteX18" fmla="*/ 213267 w 639241"/>
              <a:gd name="connsiteY18" fmla="*/ 1979047 h 3272588"/>
              <a:gd name="connsiteX19" fmla="*/ 229994 w 639241"/>
              <a:gd name="connsiteY19" fmla="*/ 1903776 h 3272588"/>
              <a:gd name="connsiteX20" fmla="*/ 185389 w 639241"/>
              <a:gd name="connsiteY20" fmla="*/ 1839656 h 3272588"/>
              <a:gd name="connsiteX21" fmla="*/ 235570 w 639241"/>
              <a:gd name="connsiteY21" fmla="*/ 1834081 h 3272588"/>
              <a:gd name="connsiteX22" fmla="*/ 160299 w 639241"/>
              <a:gd name="connsiteY22" fmla="*/ 1795052 h 3272588"/>
              <a:gd name="connsiteX23" fmla="*/ 221631 w 639241"/>
              <a:gd name="connsiteY23" fmla="*/ 1767174 h 3272588"/>
              <a:gd name="connsiteX24" fmla="*/ 149148 w 639241"/>
              <a:gd name="connsiteY24" fmla="*/ 1716993 h 3272588"/>
              <a:gd name="connsiteX25" fmla="*/ 112906 w 639241"/>
              <a:gd name="connsiteY25" fmla="*/ 1647298 h 3272588"/>
              <a:gd name="connsiteX26" fmla="*/ 87816 w 639241"/>
              <a:gd name="connsiteY26" fmla="*/ 1611056 h 3272588"/>
              <a:gd name="connsiteX27" fmla="*/ 54363 w 639241"/>
              <a:gd name="connsiteY27" fmla="*/ 1546937 h 3272588"/>
              <a:gd name="connsiteX28" fmla="*/ 68302 w 639241"/>
              <a:gd name="connsiteY28" fmla="*/ 1510695 h 3272588"/>
              <a:gd name="connsiteX29" fmla="*/ 71089 w 639241"/>
              <a:gd name="connsiteY29" fmla="*/ 1449364 h 3272588"/>
              <a:gd name="connsiteX30" fmla="*/ 96180 w 639241"/>
              <a:gd name="connsiteY30" fmla="*/ 1441000 h 3272588"/>
              <a:gd name="connsiteX31" fmla="*/ 115694 w 639241"/>
              <a:gd name="connsiteY31" fmla="*/ 1371305 h 3272588"/>
              <a:gd name="connsiteX32" fmla="*/ 160299 w 639241"/>
              <a:gd name="connsiteY32" fmla="*/ 1368517 h 3272588"/>
              <a:gd name="connsiteX33" fmla="*/ 199328 w 639241"/>
              <a:gd name="connsiteY33" fmla="*/ 1329488 h 3272588"/>
              <a:gd name="connsiteX34" fmla="*/ 216055 w 639241"/>
              <a:gd name="connsiteY34" fmla="*/ 1279308 h 3272588"/>
              <a:gd name="connsiteX35" fmla="*/ 238358 w 639241"/>
              <a:gd name="connsiteY35" fmla="*/ 1251430 h 3272588"/>
              <a:gd name="connsiteX36" fmla="*/ 269024 w 639241"/>
              <a:gd name="connsiteY36" fmla="*/ 1257005 h 3272588"/>
              <a:gd name="connsiteX37" fmla="*/ 280175 w 639241"/>
              <a:gd name="connsiteY37" fmla="*/ 1231915 h 3272588"/>
              <a:gd name="connsiteX38" fmla="*/ 302477 w 639241"/>
              <a:gd name="connsiteY38" fmla="*/ 1198461 h 3272588"/>
              <a:gd name="connsiteX39" fmla="*/ 285750 w 639241"/>
              <a:gd name="connsiteY39" fmla="*/ 1139917 h 3272588"/>
              <a:gd name="connsiteX40" fmla="*/ 299689 w 639241"/>
              <a:gd name="connsiteY40" fmla="*/ 1084161 h 3272588"/>
              <a:gd name="connsiteX41" fmla="*/ 324780 w 639241"/>
              <a:gd name="connsiteY41" fmla="*/ 1022830 h 3272588"/>
              <a:gd name="connsiteX42" fmla="*/ 349870 w 639241"/>
              <a:gd name="connsiteY42" fmla="*/ 950347 h 3272588"/>
              <a:gd name="connsiteX43" fmla="*/ 355445 w 639241"/>
              <a:gd name="connsiteY43" fmla="*/ 891803 h 3272588"/>
              <a:gd name="connsiteX44" fmla="*/ 355445 w 639241"/>
              <a:gd name="connsiteY44" fmla="*/ 855561 h 3272588"/>
              <a:gd name="connsiteX45" fmla="*/ 419565 w 639241"/>
              <a:gd name="connsiteY45" fmla="*/ 785866 h 3272588"/>
              <a:gd name="connsiteX46" fmla="*/ 448458 w 639241"/>
              <a:gd name="connsiteY46" fmla="*/ 670140 h 3272588"/>
              <a:gd name="connsiteX47" fmla="*/ 461522 w 639241"/>
              <a:gd name="connsiteY47" fmla="*/ 601142 h 3272588"/>
              <a:gd name="connsiteX48" fmla="*/ 459656 w 639241"/>
              <a:gd name="connsiteY48" fmla="*/ 595543 h 3272588"/>
              <a:gd name="connsiteX49" fmla="*/ 459688 w 639241"/>
              <a:gd name="connsiteY49" fmla="*/ 595567 h 3272588"/>
              <a:gd name="connsiteX50" fmla="*/ 467120 w 639241"/>
              <a:gd name="connsiteY50" fmla="*/ 522764 h 3272588"/>
              <a:gd name="connsiteX51" fmla="*/ 474585 w 639241"/>
              <a:gd name="connsiteY51" fmla="*/ 504127 h 3272588"/>
              <a:gd name="connsiteX52" fmla="*/ 491412 w 639241"/>
              <a:gd name="connsiteY52" fmla="*/ 431348 h 3272588"/>
              <a:gd name="connsiteX53" fmla="*/ 515671 w 639241"/>
              <a:gd name="connsiteY53" fmla="*/ 280193 h 3272588"/>
              <a:gd name="connsiteX54" fmla="*/ 543630 w 639241"/>
              <a:gd name="connsiteY54" fmla="*/ 114108 h 3272588"/>
              <a:gd name="connsiteX55" fmla="*/ 543598 w 639241"/>
              <a:gd name="connsiteY55" fmla="*/ 112242 h 3272588"/>
              <a:gd name="connsiteX56" fmla="*/ 562409 w 639241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62409 w 562409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615036 w 622826"/>
              <a:gd name="connsiteY54" fmla="*/ 114108 h 3272588"/>
              <a:gd name="connsiteX55" fmla="*/ 562409 w 622826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06974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2078 w 622826"/>
              <a:gd name="connsiteY53" fmla="*/ 573711 h 3272588"/>
              <a:gd name="connsiteX54" fmla="*/ 497724 w 622826"/>
              <a:gd name="connsiteY54" fmla="*/ 502273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562078 w 622826"/>
              <a:gd name="connsiteY52" fmla="*/ 573711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02273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531094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3062 w 622826"/>
              <a:gd name="connsiteY49" fmla="*/ 5948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24 w 622826"/>
              <a:gd name="connsiteY48" fmla="*/ 595519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27570 w 622826"/>
              <a:gd name="connsiteY48" fmla="*/ 603759 h 3272588"/>
              <a:gd name="connsiteX49" fmla="*/ 502385 w 622826"/>
              <a:gd name="connsiteY49" fmla="*/ 584386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20821 w 622826"/>
              <a:gd name="connsiteY47" fmla="*/ 612290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26362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2777 w 662817"/>
              <a:gd name="connsiteY0" fmla="*/ 3629754 h 3629754"/>
              <a:gd name="connsiteX1" fmla="*/ 122232 w 662817"/>
              <a:gd name="connsiteY1" fmla="*/ 3127622 h 3629754"/>
              <a:gd name="connsiteX2" fmla="*/ 108293 w 662817"/>
              <a:gd name="connsiteY2" fmla="*/ 3049564 h 3629754"/>
              <a:gd name="connsiteX3" fmla="*/ 66476 w 662817"/>
              <a:gd name="connsiteY3" fmla="*/ 2979869 h 3629754"/>
              <a:gd name="connsiteX4" fmla="*/ 80415 w 662817"/>
              <a:gd name="connsiteY4" fmla="*/ 2859993 h 3629754"/>
              <a:gd name="connsiteX5" fmla="*/ 85990 w 662817"/>
              <a:gd name="connsiteY5" fmla="*/ 2762420 h 3629754"/>
              <a:gd name="connsiteX6" fmla="*/ 94354 w 662817"/>
              <a:gd name="connsiteY6" fmla="*/ 2701088 h 3629754"/>
              <a:gd name="connsiteX7" fmla="*/ 94354 w 662817"/>
              <a:gd name="connsiteY7" fmla="*/ 2620242 h 3629754"/>
              <a:gd name="connsiteX8" fmla="*/ 44173 w 662817"/>
              <a:gd name="connsiteY8" fmla="*/ 2550547 h 3629754"/>
              <a:gd name="connsiteX9" fmla="*/ 69263 w 662817"/>
              <a:gd name="connsiteY9" fmla="*/ 2517093 h 3629754"/>
              <a:gd name="connsiteX10" fmla="*/ 46961 w 662817"/>
              <a:gd name="connsiteY10" fmla="*/ 2472488 h 3629754"/>
              <a:gd name="connsiteX11" fmla="*/ 58112 w 662817"/>
              <a:gd name="connsiteY11" fmla="*/ 2430671 h 3629754"/>
              <a:gd name="connsiteX12" fmla="*/ 49749 w 662817"/>
              <a:gd name="connsiteY12" fmla="*/ 2411156 h 3629754"/>
              <a:gd name="connsiteX13" fmla="*/ 58112 w 662817"/>
              <a:gd name="connsiteY13" fmla="*/ 2349825 h 3629754"/>
              <a:gd name="connsiteX14" fmla="*/ 44173 w 662817"/>
              <a:gd name="connsiteY14" fmla="*/ 2321947 h 3629754"/>
              <a:gd name="connsiteX15" fmla="*/ 72051 w 662817"/>
              <a:gd name="connsiteY15" fmla="*/ 2285705 h 3629754"/>
              <a:gd name="connsiteX16" fmla="*/ 152897 w 662817"/>
              <a:gd name="connsiteY16" fmla="*/ 2182556 h 3629754"/>
              <a:gd name="connsiteX17" fmla="*/ 203078 w 662817"/>
              <a:gd name="connsiteY17" fmla="*/ 2076620 h 3629754"/>
              <a:gd name="connsiteX18" fmla="*/ 253258 w 662817"/>
              <a:gd name="connsiteY18" fmla="*/ 1979047 h 3629754"/>
              <a:gd name="connsiteX19" fmla="*/ 269985 w 662817"/>
              <a:gd name="connsiteY19" fmla="*/ 1903776 h 3629754"/>
              <a:gd name="connsiteX20" fmla="*/ 225380 w 662817"/>
              <a:gd name="connsiteY20" fmla="*/ 1839656 h 3629754"/>
              <a:gd name="connsiteX21" fmla="*/ 275561 w 662817"/>
              <a:gd name="connsiteY21" fmla="*/ 1834081 h 3629754"/>
              <a:gd name="connsiteX22" fmla="*/ 200290 w 662817"/>
              <a:gd name="connsiteY22" fmla="*/ 1795052 h 3629754"/>
              <a:gd name="connsiteX23" fmla="*/ 261622 w 662817"/>
              <a:gd name="connsiteY23" fmla="*/ 1767174 h 3629754"/>
              <a:gd name="connsiteX24" fmla="*/ 189139 w 662817"/>
              <a:gd name="connsiteY24" fmla="*/ 1716993 h 3629754"/>
              <a:gd name="connsiteX25" fmla="*/ 152897 w 662817"/>
              <a:gd name="connsiteY25" fmla="*/ 1647298 h 3629754"/>
              <a:gd name="connsiteX26" fmla="*/ 127807 w 662817"/>
              <a:gd name="connsiteY26" fmla="*/ 1611056 h 3629754"/>
              <a:gd name="connsiteX27" fmla="*/ 94354 w 662817"/>
              <a:gd name="connsiteY27" fmla="*/ 1546937 h 3629754"/>
              <a:gd name="connsiteX28" fmla="*/ 108293 w 662817"/>
              <a:gd name="connsiteY28" fmla="*/ 1510695 h 3629754"/>
              <a:gd name="connsiteX29" fmla="*/ 111080 w 662817"/>
              <a:gd name="connsiteY29" fmla="*/ 1449364 h 3629754"/>
              <a:gd name="connsiteX30" fmla="*/ 136171 w 662817"/>
              <a:gd name="connsiteY30" fmla="*/ 1441000 h 3629754"/>
              <a:gd name="connsiteX31" fmla="*/ 155685 w 662817"/>
              <a:gd name="connsiteY31" fmla="*/ 1371305 h 3629754"/>
              <a:gd name="connsiteX32" fmla="*/ 200290 w 662817"/>
              <a:gd name="connsiteY32" fmla="*/ 1368517 h 3629754"/>
              <a:gd name="connsiteX33" fmla="*/ 239319 w 662817"/>
              <a:gd name="connsiteY33" fmla="*/ 1329488 h 3629754"/>
              <a:gd name="connsiteX34" fmla="*/ 256046 w 662817"/>
              <a:gd name="connsiteY34" fmla="*/ 1279308 h 3629754"/>
              <a:gd name="connsiteX35" fmla="*/ 278349 w 662817"/>
              <a:gd name="connsiteY35" fmla="*/ 1251430 h 3629754"/>
              <a:gd name="connsiteX36" fmla="*/ 309015 w 662817"/>
              <a:gd name="connsiteY36" fmla="*/ 1257005 h 3629754"/>
              <a:gd name="connsiteX37" fmla="*/ 320166 w 662817"/>
              <a:gd name="connsiteY37" fmla="*/ 1231915 h 3629754"/>
              <a:gd name="connsiteX38" fmla="*/ 342468 w 662817"/>
              <a:gd name="connsiteY38" fmla="*/ 1198461 h 3629754"/>
              <a:gd name="connsiteX39" fmla="*/ 325741 w 662817"/>
              <a:gd name="connsiteY39" fmla="*/ 1139917 h 3629754"/>
              <a:gd name="connsiteX40" fmla="*/ 339680 w 662817"/>
              <a:gd name="connsiteY40" fmla="*/ 1084161 h 3629754"/>
              <a:gd name="connsiteX41" fmla="*/ 364771 w 662817"/>
              <a:gd name="connsiteY41" fmla="*/ 1022830 h 3629754"/>
              <a:gd name="connsiteX42" fmla="*/ 389861 w 662817"/>
              <a:gd name="connsiteY42" fmla="*/ 950347 h 3629754"/>
              <a:gd name="connsiteX43" fmla="*/ 395436 w 662817"/>
              <a:gd name="connsiteY43" fmla="*/ 891803 h 3629754"/>
              <a:gd name="connsiteX44" fmla="*/ 395436 w 662817"/>
              <a:gd name="connsiteY44" fmla="*/ 855561 h 3629754"/>
              <a:gd name="connsiteX45" fmla="*/ 459556 w 662817"/>
              <a:gd name="connsiteY45" fmla="*/ 785866 h 3629754"/>
              <a:gd name="connsiteX46" fmla="*/ 488417 w 662817"/>
              <a:gd name="connsiteY46" fmla="*/ 741554 h 3629754"/>
              <a:gd name="connsiteX47" fmla="*/ 537564 w 662817"/>
              <a:gd name="connsiteY47" fmla="*/ 641349 h 3629754"/>
              <a:gd name="connsiteX48" fmla="*/ 542376 w 662817"/>
              <a:gd name="connsiteY48" fmla="*/ 584386 h 3629754"/>
              <a:gd name="connsiteX49" fmla="*/ 466353 w 662817"/>
              <a:gd name="connsiteY49" fmla="*/ 575541 h 3629754"/>
              <a:gd name="connsiteX50" fmla="*/ 509507 w 662817"/>
              <a:gd name="connsiteY50" fmla="*/ 536077 h 3629754"/>
              <a:gd name="connsiteX51" fmla="*/ 575378 w 662817"/>
              <a:gd name="connsiteY51" fmla="*/ 534949 h 3629754"/>
              <a:gd name="connsiteX52" fmla="*/ 609612 w 662817"/>
              <a:gd name="connsiteY52" fmla="*/ 497716 h 3629754"/>
              <a:gd name="connsiteX53" fmla="*/ 627068 w 662817"/>
              <a:gd name="connsiteY53" fmla="*/ 351607 h 3629754"/>
              <a:gd name="connsiteX54" fmla="*/ 627253 w 662817"/>
              <a:gd name="connsiteY54" fmla="*/ 276352 h 3629754"/>
              <a:gd name="connsiteX55" fmla="*/ 655027 w 662817"/>
              <a:gd name="connsiteY55" fmla="*/ 114108 h 3629754"/>
              <a:gd name="connsiteX56" fmla="*/ 602400 w 662817"/>
              <a:gd name="connsiteY56" fmla="*/ 0 h 3629754"/>
              <a:gd name="connsiteX0" fmla="*/ 0 w 650040"/>
              <a:gd name="connsiteY0" fmla="*/ 3629754 h 3629754"/>
              <a:gd name="connsiteX1" fmla="*/ 50481 w 650040"/>
              <a:gd name="connsiteY1" fmla="*/ 3336322 h 3629754"/>
              <a:gd name="connsiteX2" fmla="*/ 109455 w 650040"/>
              <a:gd name="connsiteY2" fmla="*/ 3127622 h 3629754"/>
              <a:gd name="connsiteX3" fmla="*/ 95516 w 650040"/>
              <a:gd name="connsiteY3" fmla="*/ 3049564 h 3629754"/>
              <a:gd name="connsiteX4" fmla="*/ 53699 w 650040"/>
              <a:gd name="connsiteY4" fmla="*/ 2979869 h 3629754"/>
              <a:gd name="connsiteX5" fmla="*/ 67638 w 650040"/>
              <a:gd name="connsiteY5" fmla="*/ 2859993 h 3629754"/>
              <a:gd name="connsiteX6" fmla="*/ 73213 w 650040"/>
              <a:gd name="connsiteY6" fmla="*/ 2762420 h 3629754"/>
              <a:gd name="connsiteX7" fmla="*/ 81577 w 650040"/>
              <a:gd name="connsiteY7" fmla="*/ 2701088 h 3629754"/>
              <a:gd name="connsiteX8" fmla="*/ 81577 w 650040"/>
              <a:gd name="connsiteY8" fmla="*/ 2620242 h 3629754"/>
              <a:gd name="connsiteX9" fmla="*/ 31396 w 650040"/>
              <a:gd name="connsiteY9" fmla="*/ 2550547 h 3629754"/>
              <a:gd name="connsiteX10" fmla="*/ 56486 w 650040"/>
              <a:gd name="connsiteY10" fmla="*/ 2517093 h 3629754"/>
              <a:gd name="connsiteX11" fmla="*/ 34184 w 650040"/>
              <a:gd name="connsiteY11" fmla="*/ 2472488 h 3629754"/>
              <a:gd name="connsiteX12" fmla="*/ 45335 w 650040"/>
              <a:gd name="connsiteY12" fmla="*/ 2430671 h 3629754"/>
              <a:gd name="connsiteX13" fmla="*/ 36972 w 650040"/>
              <a:gd name="connsiteY13" fmla="*/ 2411156 h 3629754"/>
              <a:gd name="connsiteX14" fmla="*/ 45335 w 650040"/>
              <a:gd name="connsiteY14" fmla="*/ 2349825 h 3629754"/>
              <a:gd name="connsiteX15" fmla="*/ 31396 w 650040"/>
              <a:gd name="connsiteY15" fmla="*/ 2321947 h 3629754"/>
              <a:gd name="connsiteX16" fmla="*/ 59274 w 650040"/>
              <a:gd name="connsiteY16" fmla="*/ 2285705 h 3629754"/>
              <a:gd name="connsiteX17" fmla="*/ 140120 w 650040"/>
              <a:gd name="connsiteY17" fmla="*/ 2182556 h 3629754"/>
              <a:gd name="connsiteX18" fmla="*/ 190301 w 650040"/>
              <a:gd name="connsiteY18" fmla="*/ 2076620 h 3629754"/>
              <a:gd name="connsiteX19" fmla="*/ 240481 w 650040"/>
              <a:gd name="connsiteY19" fmla="*/ 1979047 h 3629754"/>
              <a:gd name="connsiteX20" fmla="*/ 257208 w 650040"/>
              <a:gd name="connsiteY20" fmla="*/ 1903776 h 3629754"/>
              <a:gd name="connsiteX21" fmla="*/ 212603 w 650040"/>
              <a:gd name="connsiteY21" fmla="*/ 1839656 h 3629754"/>
              <a:gd name="connsiteX22" fmla="*/ 262784 w 650040"/>
              <a:gd name="connsiteY22" fmla="*/ 1834081 h 3629754"/>
              <a:gd name="connsiteX23" fmla="*/ 187513 w 650040"/>
              <a:gd name="connsiteY23" fmla="*/ 1795052 h 3629754"/>
              <a:gd name="connsiteX24" fmla="*/ 248845 w 650040"/>
              <a:gd name="connsiteY24" fmla="*/ 1767174 h 3629754"/>
              <a:gd name="connsiteX25" fmla="*/ 176362 w 650040"/>
              <a:gd name="connsiteY25" fmla="*/ 1716993 h 3629754"/>
              <a:gd name="connsiteX26" fmla="*/ 140120 w 650040"/>
              <a:gd name="connsiteY26" fmla="*/ 1647298 h 3629754"/>
              <a:gd name="connsiteX27" fmla="*/ 115030 w 650040"/>
              <a:gd name="connsiteY27" fmla="*/ 1611056 h 3629754"/>
              <a:gd name="connsiteX28" fmla="*/ 81577 w 650040"/>
              <a:gd name="connsiteY28" fmla="*/ 1546937 h 3629754"/>
              <a:gd name="connsiteX29" fmla="*/ 95516 w 650040"/>
              <a:gd name="connsiteY29" fmla="*/ 1510695 h 3629754"/>
              <a:gd name="connsiteX30" fmla="*/ 98303 w 650040"/>
              <a:gd name="connsiteY30" fmla="*/ 1449364 h 3629754"/>
              <a:gd name="connsiteX31" fmla="*/ 123394 w 650040"/>
              <a:gd name="connsiteY31" fmla="*/ 1441000 h 3629754"/>
              <a:gd name="connsiteX32" fmla="*/ 142908 w 650040"/>
              <a:gd name="connsiteY32" fmla="*/ 1371305 h 3629754"/>
              <a:gd name="connsiteX33" fmla="*/ 187513 w 650040"/>
              <a:gd name="connsiteY33" fmla="*/ 1368517 h 3629754"/>
              <a:gd name="connsiteX34" fmla="*/ 226542 w 650040"/>
              <a:gd name="connsiteY34" fmla="*/ 1329488 h 3629754"/>
              <a:gd name="connsiteX35" fmla="*/ 243269 w 650040"/>
              <a:gd name="connsiteY35" fmla="*/ 1279308 h 3629754"/>
              <a:gd name="connsiteX36" fmla="*/ 265572 w 650040"/>
              <a:gd name="connsiteY36" fmla="*/ 1251430 h 3629754"/>
              <a:gd name="connsiteX37" fmla="*/ 296238 w 650040"/>
              <a:gd name="connsiteY37" fmla="*/ 1257005 h 3629754"/>
              <a:gd name="connsiteX38" fmla="*/ 307389 w 650040"/>
              <a:gd name="connsiteY38" fmla="*/ 1231915 h 3629754"/>
              <a:gd name="connsiteX39" fmla="*/ 329691 w 650040"/>
              <a:gd name="connsiteY39" fmla="*/ 1198461 h 3629754"/>
              <a:gd name="connsiteX40" fmla="*/ 312964 w 650040"/>
              <a:gd name="connsiteY40" fmla="*/ 1139917 h 3629754"/>
              <a:gd name="connsiteX41" fmla="*/ 326903 w 650040"/>
              <a:gd name="connsiteY41" fmla="*/ 1084161 h 3629754"/>
              <a:gd name="connsiteX42" fmla="*/ 351994 w 650040"/>
              <a:gd name="connsiteY42" fmla="*/ 1022830 h 3629754"/>
              <a:gd name="connsiteX43" fmla="*/ 377084 w 650040"/>
              <a:gd name="connsiteY43" fmla="*/ 950347 h 3629754"/>
              <a:gd name="connsiteX44" fmla="*/ 382659 w 650040"/>
              <a:gd name="connsiteY44" fmla="*/ 891803 h 3629754"/>
              <a:gd name="connsiteX45" fmla="*/ 382659 w 650040"/>
              <a:gd name="connsiteY45" fmla="*/ 855561 h 3629754"/>
              <a:gd name="connsiteX46" fmla="*/ 446779 w 650040"/>
              <a:gd name="connsiteY46" fmla="*/ 785866 h 3629754"/>
              <a:gd name="connsiteX47" fmla="*/ 475640 w 650040"/>
              <a:gd name="connsiteY47" fmla="*/ 741554 h 3629754"/>
              <a:gd name="connsiteX48" fmla="*/ 524787 w 650040"/>
              <a:gd name="connsiteY48" fmla="*/ 641349 h 3629754"/>
              <a:gd name="connsiteX49" fmla="*/ 529599 w 650040"/>
              <a:gd name="connsiteY49" fmla="*/ 584386 h 3629754"/>
              <a:gd name="connsiteX50" fmla="*/ 453576 w 650040"/>
              <a:gd name="connsiteY50" fmla="*/ 575541 h 3629754"/>
              <a:gd name="connsiteX51" fmla="*/ 496730 w 650040"/>
              <a:gd name="connsiteY51" fmla="*/ 536077 h 3629754"/>
              <a:gd name="connsiteX52" fmla="*/ 562601 w 650040"/>
              <a:gd name="connsiteY52" fmla="*/ 534949 h 3629754"/>
              <a:gd name="connsiteX53" fmla="*/ 596835 w 650040"/>
              <a:gd name="connsiteY53" fmla="*/ 497716 h 3629754"/>
              <a:gd name="connsiteX54" fmla="*/ 614291 w 650040"/>
              <a:gd name="connsiteY54" fmla="*/ 351607 h 3629754"/>
              <a:gd name="connsiteX55" fmla="*/ 614476 w 650040"/>
              <a:gd name="connsiteY55" fmla="*/ 276352 h 3629754"/>
              <a:gd name="connsiteX56" fmla="*/ 642250 w 650040"/>
              <a:gd name="connsiteY56" fmla="*/ 114108 h 3629754"/>
              <a:gd name="connsiteX57" fmla="*/ 589623 w 650040"/>
              <a:gd name="connsiteY57" fmla="*/ 0 h 3629754"/>
              <a:gd name="connsiteX0" fmla="*/ 0 w 650040"/>
              <a:gd name="connsiteY0" fmla="*/ 3629754 h 3629754"/>
              <a:gd name="connsiteX1" fmla="*/ 50481 w 650040"/>
              <a:gd name="connsiteY1" fmla="*/ 3336322 h 3629754"/>
              <a:gd name="connsiteX2" fmla="*/ 109455 w 650040"/>
              <a:gd name="connsiteY2" fmla="*/ 3127622 h 3629754"/>
              <a:gd name="connsiteX3" fmla="*/ 95516 w 650040"/>
              <a:gd name="connsiteY3" fmla="*/ 3049564 h 3629754"/>
              <a:gd name="connsiteX4" fmla="*/ 53699 w 650040"/>
              <a:gd name="connsiteY4" fmla="*/ 2979869 h 3629754"/>
              <a:gd name="connsiteX5" fmla="*/ 67638 w 650040"/>
              <a:gd name="connsiteY5" fmla="*/ 2859993 h 3629754"/>
              <a:gd name="connsiteX6" fmla="*/ 73213 w 650040"/>
              <a:gd name="connsiteY6" fmla="*/ 2762420 h 3629754"/>
              <a:gd name="connsiteX7" fmla="*/ 81577 w 650040"/>
              <a:gd name="connsiteY7" fmla="*/ 2701088 h 3629754"/>
              <a:gd name="connsiteX8" fmla="*/ 81577 w 650040"/>
              <a:gd name="connsiteY8" fmla="*/ 2620242 h 3629754"/>
              <a:gd name="connsiteX9" fmla="*/ 31396 w 650040"/>
              <a:gd name="connsiteY9" fmla="*/ 2550547 h 3629754"/>
              <a:gd name="connsiteX10" fmla="*/ 56486 w 650040"/>
              <a:gd name="connsiteY10" fmla="*/ 2517093 h 3629754"/>
              <a:gd name="connsiteX11" fmla="*/ 34184 w 650040"/>
              <a:gd name="connsiteY11" fmla="*/ 2472488 h 3629754"/>
              <a:gd name="connsiteX12" fmla="*/ 45335 w 650040"/>
              <a:gd name="connsiteY12" fmla="*/ 2430671 h 3629754"/>
              <a:gd name="connsiteX13" fmla="*/ 36972 w 650040"/>
              <a:gd name="connsiteY13" fmla="*/ 2411156 h 3629754"/>
              <a:gd name="connsiteX14" fmla="*/ 45335 w 650040"/>
              <a:gd name="connsiteY14" fmla="*/ 2349825 h 3629754"/>
              <a:gd name="connsiteX15" fmla="*/ 31396 w 650040"/>
              <a:gd name="connsiteY15" fmla="*/ 2321947 h 3629754"/>
              <a:gd name="connsiteX16" fmla="*/ 59274 w 650040"/>
              <a:gd name="connsiteY16" fmla="*/ 2285705 h 3629754"/>
              <a:gd name="connsiteX17" fmla="*/ 140120 w 650040"/>
              <a:gd name="connsiteY17" fmla="*/ 2182556 h 3629754"/>
              <a:gd name="connsiteX18" fmla="*/ 190301 w 650040"/>
              <a:gd name="connsiteY18" fmla="*/ 2076620 h 3629754"/>
              <a:gd name="connsiteX19" fmla="*/ 240481 w 650040"/>
              <a:gd name="connsiteY19" fmla="*/ 1979047 h 3629754"/>
              <a:gd name="connsiteX20" fmla="*/ 257208 w 650040"/>
              <a:gd name="connsiteY20" fmla="*/ 1903776 h 3629754"/>
              <a:gd name="connsiteX21" fmla="*/ 212603 w 650040"/>
              <a:gd name="connsiteY21" fmla="*/ 1839656 h 3629754"/>
              <a:gd name="connsiteX22" fmla="*/ 262784 w 650040"/>
              <a:gd name="connsiteY22" fmla="*/ 1834081 h 3629754"/>
              <a:gd name="connsiteX23" fmla="*/ 187513 w 650040"/>
              <a:gd name="connsiteY23" fmla="*/ 1795052 h 3629754"/>
              <a:gd name="connsiteX24" fmla="*/ 248845 w 650040"/>
              <a:gd name="connsiteY24" fmla="*/ 1767174 h 3629754"/>
              <a:gd name="connsiteX25" fmla="*/ 176362 w 650040"/>
              <a:gd name="connsiteY25" fmla="*/ 1716993 h 3629754"/>
              <a:gd name="connsiteX26" fmla="*/ 140120 w 650040"/>
              <a:gd name="connsiteY26" fmla="*/ 1647298 h 3629754"/>
              <a:gd name="connsiteX27" fmla="*/ 115030 w 650040"/>
              <a:gd name="connsiteY27" fmla="*/ 1611056 h 3629754"/>
              <a:gd name="connsiteX28" fmla="*/ 81577 w 650040"/>
              <a:gd name="connsiteY28" fmla="*/ 1546937 h 3629754"/>
              <a:gd name="connsiteX29" fmla="*/ 95516 w 650040"/>
              <a:gd name="connsiteY29" fmla="*/ 1510695 h 3629754"/>
              <a:gd name="connsiteX30" fmla="*/ 98303 w 650040"/>
              <a:gd name="connsiteY30" fmla="*/ 1449364 h 3629754"/>
              <a:gd name="connsiteX31" fmla="*/ 123394 w 650040"/>
              <a:gd name="connsiteY31" fmla="*/ 1441000 h 3629754"/>
              <a:gd name="connsiteX32" fmla="*/ 142908 w 650040"/>
              <a:gd name="connsiteY32" fmla="*/ 1371305 h 3629754"/>
              <a:gd name="connsiteX33" fmla="*/ 187513 w 650040"/>
              <a:gd name="connsiteY33" fmla="*/ 1368517 h 3629754"/>
              <a:gd name="connsiteX34" fmla="*/ 226542 w 650040"/>
              <a:gd name="connsiteY34" fmla="*/ 1329488 h 3629754"/>
              <a:gd name="connsiteX35" fmla="*/ 243269 w 650040"/>
              <a:gd name="connsiteY35" fmla="*/ 1279308 h 3629754"/>
              <a:gd name="connsiteX36" fmla="*/ 265572 w 650040"/>
              <a:gd name="connsiteY36" fmla="*/ 1251430 h 3629754"/>
              <a:gd name="connsiteX37" fmla="*/ 296238 w 650040"/>
              <a:gd name="connsiteY37" fmla="*/ 1257005 h 3629754"/>
              <a:gd name="connsiteX38" fmla="*/ 307389 w 650040"/>
              <a:gd name="connsiteY38" fmla="*/ 1231915 h 3629754"/>
              <a:gd name="connsiteX39" fmla="*/ 329691 w 650040"/>
              <a:gd name="connsiteY39" fmla="*/ 1198461 h 3629754"/>
              <a:gd name="connsiteX40" fmla="*/ 312964 w 650040"/>
              <a:gd name="connsiteY40" fmla="*/ 1139917 h 3629754"/>
              <a:gd name="connsiteX41" fmla="*/ 326903 w 650040"/>
              <a:gd name="connsiteY41" fmla="*/ 1084161 h 3629754"/>
              <a:gd name="connsiteX42" fmla="*/ 351994 w 650040"/>
              <a:gd name="connsiteY42" fmla="*/ 1022830 h 3629754"/>
              <a:gd name="connsiteX43" fmla="*/ 377084 w 650040"/>
              <a:gd name="connsiteY43" fmla="*/ 950347 h 3629754"/>
              <a:gd name="connsiteX44" fmla="*/ 382659 w 650040"/>
              <a:gd name="connsiteY44" fmla="*/ 891803 h 3629754"/>
              <a:gd name="connsiteX45" fmla="*/ 382659 w 650040"/>
              <a:gd name="connsiteY45" fmla="*/ 855561 h 3629754"/>
              <a:gd name="connsiteX46" fmla="*/ 446779 w 650040"/>
              <a:gd name="connsiteY46" fmla="*/ 785866 h 3629754"/>
              <a:gd name="connsiteX47" fmla="*/ 475640 w 650040"/>
              <a:gd name="connsiteY47" fmla="*/ 741554 h 3629754"/>
              <a:gd name="connsiteX48" fmla="*/ 524787 w 650040"/>
              <a:gd name="connsiteY48" fmla="*/ 641349 h 3629754"/>
              <a:gd name="connsiteX49" fmla="*/ 529599 w 650040"/>
              <a:gd name="connsiteY49" fmla="*/ 584386 h 3629754"/>
              <a:gd name="connsiteX50" fmla="*/ 453576 w 650040"/>
              <a:gd name="connsiteY50" fmla="*/ 575541 h 3629754"/>
              <a:gd name="connsiteX51" fmla="*/ 496730 w 650040"/>
              <a:gd name="connsiteY51" fmla="*/ 536077 h 3629754"/>
              <a:gd name="connsiteX52" fmla="*/ 562601 w 650040"/>
              <a:gd name="connsiteY52" fmla="*/ 534949 h 3629754"/>
              <a:gd name="connsiteX53" fmla="*/ 596835 w 650040"/>
              <a:gd name="connsiteY53" fmla="*/ 497716 h 3629754"/>
              <a:gd name="connsiteX54" fmla="*/ 614291 w 650040"/>
              <a:gd name="connsiteY54" fmla="*/ 351607 h 3629754"/>
              <a:gd name="connsiteX55" fmla="*/ 614476 w 650040"/>
              <a:gd name="connsiteY55" fmla="*/ 276352 h 3629754"/>
              <a:gd name="connsiteX56" fmla="*/ 642250 w 650040"/>
              <a:gd name="connsiteY56" fmla="*/ 114108 h 3629754"/>
              <a:gd name="connsiteX57" fmla="*/ 589623 w 650040"/>
              <a:gd name="connsiteY57" fmla="*/ 0 h 3629754"/>
              <a:gd name="connsiteX0" fmla="*/ 0 w 650040"/>
              <a:gd name="connsiteY0" fmla="*/ 3629754 h 3629754"/>
              <a:gd name="connsiteX1" fmla="*/ 121887 w 650040"/>
              <a:gd name="connsiteY1" fmla="*/ 3336322 h 3629754"/>
              <a:gd name="connsiteX2" fmla="*/ 109455 w 650040"/>
              <a:gd name="connsiteY2" fmla="*/ 3127622 h 3629754"/>
              <a:gd name="connsiteX3" fmla="*/ 95516 w 650040"/>
              <a:gd name="connsiteY3" fmla="*/ 3049564 h 3629754"/>
              <a:gd name="connsiteX4" fmla="*/ 53699 w 650040"/>
              <a:gd name="connsiteY4" fmla="*/ 2979869 h 3629754"/>
              <a:gd name="connsiteX5" fmla="*/ 67638 w 650040"/>
              <a:gd name="connsiteY5" fmla="*/ 2859993 h 3629754"/>
              <a:gd name="connsiteX6" fmla="*/ 73213 w 650040"/>
              <a:gd name="connsiteY6" fmla="*/ 2762420 h 3629754"/>
              <a:gd name="connsiteX7" fmla="*/ 81577 w 650040"/>
              <a:gd name="connsiteY7" fmla="*/ 2701088 h 3629754"/>
              <a:gd name="connsiteX8" fmla="*/ 81577 w 650040"/>
              <a:gd name="connsiteY8" fmla="*/ 2620242 h 3629754"/>
              <a:gd name="connsiteX9" fmla="*/ 31396 w 650040"/>
              <a:gd name="connsiteY9" fmla="*/ 2550547 h 3629754"/>
              <a:gd name="connsiteX10" fmla="*/ 56486 w 650040"/>
              <a:gd name="connsiteY10" fmla="*/ 2517093 h 3629754"/>
              <a:gd name="connsiteX11" fmla="*/ 34184 w 650040"/>
              <a:gd name="connsiteY11" fmla="*/ 2472488 h 3629754"/>
              <a:gd name="connsiteX12" fmla="*/ 45335 w 650040"/>
              <a:gd name="connsiteY12" fmla="*/ 2430671 h 3629754"/>
              <a:gd name="connsiteX13" fmla="*/ 36972 w 650040"/>
              <a:gd name="connsiteY13" fmla="*/ 2411156 h 3629754"/>
              <a:gd name="connsiteX14" fmla="*/ 45335 w 650040"/>
              <a:gd name="connsiteY14" fmla="*/ 2349825 h 3629754"/>
              <a:gd name="connsiteX15" fmla="*/ 31396 w 650040"/>
              <a:gd name="connsiteY15" fmla="*/ 2321947 h 3629754"/>
              <a:gd name="connsiteX16" fmla="*/ 59274 w 650040"/>
              <a:gd name="connsiteY16" fmla="*/ 2285705 h 3629754"/>
              <a:gd name="connsiteX17" fmla="*/ 140120 w 650040"/>
              <a:gd name="connsiteY17" fmla="*/ 2182556 h 3629754"/>
              <a:gd name="connsiteX18" fmla="*/ 190301 w 650040"/>
              <a:gd name="connsiteY18" fmla="*/ 2076620 h 3629754"/>
              <a:gd name="connsiteX19" fmla="*/ 240481 w 650040"/>
              <a:gd name="connsiteY19" fmla="*/ 1979047 h 3629754"/>
              <a:gd name="connsiteX20" fmla="*/ 257208 w 650040"/>
              <a:gd name="connsiteY20" fmla="*/ 1903776 h 3629754"/>
              <a:gd name="connsiteX21" fmla="*/ 212603 w 650040"/>
              <a:gd name="connsiteY21" fmla="*/ 1839656 h 3629754"/>
              <a:gd name="connsiteX22" fmla="*/ 262784 w 650040"/>
              <a:gd name="connsiteY22" fmla="*/ 1834081 h 3629754"/>
              <a:gd name="connsiteX23" fmla="*/ 187513 w 650040"/>
              <a:gd name="connsiteY23" fmla="*/ 1795052 h 3629754"/>
              <a:gd name="connsiteX24" fmla="*/ 248845 w 650040"/>
              <a:gd name="connsiteY24" fmla="*/ 1767174 h 3629754"/>
              <a:gd name="connsiteX25" fmla="*/ 176362 w 650040"/>
              <a:gd name="connsiteY25" fmla="*/ 1716993 h 3629754"/>
              <a:gd name="connsiteX26" fmla="*/ 140120 w 650040"/>
              <a:gd name="connsiteY26" fmla="*/ 1647298 h 3629754"/>
              <a:gd name="connsiteX27" fmla="*/ 115030 w 650040"/>
              <a:gd name="connsiteY27" fmla="*/ 1611056 h 3629754"/>
              <a:gd name="connsiteX28" fmla="*/ 81577 w 650040"/>
              <a:gd name="connsiteY28" fmla="*/ 1546937 h 3629754"/>
              <a:gd name="connsiteX29" fmla="*/ 95516 w 650040"/>
              <a:gd name="connsiteY29" fmla="*/ 1510695 h 3629754"/>
              <a:gd name="connsiteX30" fmla="*/ 98303 w 650040"/>
              <a:gd name="connsiteY30" fmla="*/ 1449364 h 3629754"/>
              <a:gd name="connsiteX31" fmla="*/ 123394 w 650040"/>
              <a:gd name="connsiteY31" fmla="*/ 1441000 h 3629754"/>
              <a:gd name="connsiteX32" fmla="*/ 142908 w 650040"/>
              <a:gd name="connsiteY32" fmla="*/ 1371305 h 3629754"/>
              <a:gd name="connsiteX33" fmla="*/ 187513 w 650040"/>
              <a:gd name="connsiteY33" fmla="*/ 1368517 h 3629754"/>
              <a:gd name="connsiteX34" fmla="*/ 226542 w 650040"/>
              <a:gd name="connsiteY34" fmla="*/ 1329488 h 3629754"/>
              <a:gd name="connsiteX35" fmla="*/ 243269 w 650040"/>
              <a:gd name="connsiteY35" fmla="*/ 1279308 h 3629754"/>
              <a:gd name="connsiteX36" fmla="*/ 265572 w 650040"/>
              <a:gd name="connsiteY36" fmla="*/ 1251430 h 3629754"/>
              <a:gd name="connsiteX37" fmla="*/ 296238 w 650040"/>
              <a:gd name="connsiteY37" fmla="*/ 1257005 h 3629754"/>
              <a:gd name="connsiteX38" fmla="*/ 307389 w 650040"/>
              <a:gd name="connsiteY38" fmla="*/ 1231915 h 3629754"/>
              <a:gd name="connsiteX39" fmla="*/ 329691 w 650040"/>
              <a:gd name="connsiteY39" fmla="*/ 1198461 h 3629754"/>
              <a:gd name="connsiteX40" fmla="*/ 312964 w 650040"/>
              <a:gd name="connsiteY40" fmla="*/ 1139917 h 3629754"/>
              <a:gd name="connsiteX41" fmla="*/ 326903 w 650040"/>
              <a:gd name="connsiteY41" fmla="*/ 1084161 h 3629754"/>
              <a:gd name="connsiteX42" fmla="*/ 351994 w 650040"/>
              <a:gd name="connsiteY42" fmla="*/ 1022830 h 3629754"/>
              <a:gd name="connsiteX43" fmla="*/ 377084 w 650040"/>
              <a:gd name="connsiteY43" fmla="*/ 950347 h 3629754"/>
              <a:gd name="connsiteX44" fmla="*/ 382659 w 650040"/>
              <a:gd name="connsiteY44" fmla="*/ 891803 h 3629754"/>
              <a:gd name="connsiteX45" fmla="*/ 382659 w 650040"/>
              <a:gd name="connsiteY45" fmla="*/ 855561 h 3629754"/>
              <a:gd name="connsiteX46" fmla="*/ 446779 w 650040"/>
              <a:gd name="connsiteY46" fmla="*/ 785866 h 3629754"/>
              <a:gd name="connsiteX47" fmla="*/ 475640 w 650040"/>
              <a:gd name="connsiteY47" fmla="*/ 741554 h 3629754"/>
              <a:gd name="connsiteX48" fmla="*/ 524787 w 650040"/>
              <a:gd name="connsiteY48" fmla="*/ 641349 h 3629754"/>
              <a:gd name="connsiteX49" fmla="*/ 529599 w 650040"/>
              <a:gd name="connsiteY49" fmla="*/ 584386 h 3629754"/>
              <a:gd name="connsiteX50" fmla="*/ 453576 w 650040"/>
              <a:gd name="connsiteY50" fmla="*/ 575541 h 3629754"/>
              <a:gd name="connsiteX51" fmla="*/ 496730 w 650040"/>
              <a:gd name="connsiteY51" fmla="*/ 536077 h 3629754"/>
              <a:gd name="connsiteX52" fmla="*/ 562601 w 650040"/>
              <a:gd name="connsiteY52" fmla="*/ 534949 h 3629754"/>
              <a:gd name="connsiteX53" fmla="*/ 596835 w 650040"/>
              <a:gd name="connsiteY53" fmla="*/ 497716 h 3629754"/>
              <a:gd name="connsiteX54" fmla="*/ 614291 w 650040"/>
              <a:gd name="connsiteY54" fmla="*/ 351607 h 3629754"/>
              <a:gd name="connsiteX55" fmla="*/ 614476 w 650040"/>
              <a:gd name="connsiteY55" fmla="*/ 276352 h 3629754"/>
              <a:gd name="connsiteX56" fmla="*/ 642250 w 650040"/>
              <a:gd name="connsiteY56" fmla="*/ 114108 h 3629754"/>
              <a:gd name="connsiteX57" fmla="*/ 589623 w 650040"/>
              <a:gd name="connsiteY57" fmla="*/ 0 h 3629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650040" h="3629754">
                <a:moveTo>
                  <a:pt x="0" y="3629754"/>
                </a:moveTo>
                <a:cubicBezTo>
                  <a:pt x="8413" y="3580849"/>
                  <a:pt x="103645" y="3420011"/>
                  <a:pt x="121887" y="3336322"/>
                </a:cubicBezTo>
                <a:cubicBezTo>
                  <a:pt x="140129" y="3252633"/>
                  <a:pt x="113850" y="3175415"/>
                  <a:pt x="109455" y="3127622"/>
                </a:cubicBezTo>
                <a:cubicBezTo>
                  <a:pt x="105060" y="3079829"/>
                  <a:pt x="104809" y="3074190"/>
                  <a:pt x="95516" y="3049564"/>
                </a:cubicBezTo>
                <a:cubicBezTo>
                  <a:pt x="86223" y="3024939"/>
                  <a:pt x="58345" y="3011464"/>
                  <a:pt x="53699" y="2979869"/>
                </a:cubicBezTo>
                <a:cubicBezTo>
                  <a:pt x="49053" y="2948274"/>
                  <a:pt x="64386" y="2896234"/>
                  <a:pt x="67638" y="2859993"/>
                </a:cubicBezTo>
                <a:cubicBezTo>
                  <a:pt x="70890" y="2823752"/>
                  <a:pt x="70890" y="2788904"/>
                  <a:pt x="73213" y="2762420"/>
                </a:cubicBezTo>
                <a:cubicBezTo>
                  <a:pt x="75536" y="2735936"/>
                  <a:pt x="80183" y="2724784"/>
                  <a:pt x="81577" y="2701088"/>
                </a:cubicBezTo>
                <a:cubicBezTo>
                  <a:pt x="82971" y="2677392"/>
                  <a:pt x="89940" y="2645332"/>
                  <a:pt x="81577" y="2620242"/>
                </a:cubicBezTo>
                <a:cubicBezTo>
                  <a:pt x="73214" y="2595152"/>
                  <a:pt x="35578" y="2567738"/>
                  <a:pt x="31396" y="2550547"/>
                </a:cubicBezTo>
                <a:cubicBezTo>
                  <a:pt x="27214" y="2533356"/>
                  <a:pt x="56021" y="2530103"/>
                  <a:pt x="56486" y="2517093"/>
                </a:cubicBezTo>
                <a:cubicBezTo>
                  <a:pt x="56951" y="2504083"/>
                  <a:pt x="36042" y="2486892"/>
                  <a:pt x="34184" y="2472488"/>
                </a:cubicBezTo>
                <a:cubicBezTo>
                  <a:pt x="32326" y="2458084"/>
                  <a:pt x="44870" y="2440893"/>
                  <a:pt x="45335" y="2430671"/>
                </a:cubicBezTo>
                <a:cubicBezTo>
                  <a:pt x="45800" y="2420449"/>
                  <a:pt x="36972" y="2424630"/>
                  <a:pt x="36972" y="2411156"/>
                </a:cubicBezTo>
                <a:cubicBezTo>
                  <a:pt x="36972" y="2397682"/>
                  <a:pt x="46264" y="2364693"/>
                  <a:pt x="45335" y="2349825"/>
                </a:cubicBezTo>
                <a:cubicBezTo>
                  <a:pt x="44406" y="2334957"/>
                  <a:pt x="29073" y="2332634"/>
                  <a:pt x="31396" y="2321947"/>
                </a:cubicBezTo>
                <a:cubicBezTo>
                  <a:pt x="33719" y="2311260"/>
                  <a:pt x="59274" y="2285705"/>
                  <a:pt x="59274" y="2285705"/>
                </a:cubicBezTo>
                <a:cubicBezTo>
                  <a:pt x="77395" y="2262473"/>
                  <a:pt x="118282" y="2217403"/>
                  <a:pt x="140120" y="2182556"/>
                </a:cubicBezTo>
                <a:cubicBezTo>
                  <a:pt x="161958" y="2147709"/>
                  <a:pt x="173574" y="2110538"/>
                  <a:pt x="190301" y="2076620"/>
                </a:cubicBezTo>
                <a:cubicBezTo>
                  <a:pt x="207028" y="2042702"/>
                  <a:pt x="229330" y="2007854"/>
                  <a:pt x="240481" y="1979047"/>
                </a:cubicBezTo>
                <a:cubicBezTo>
                  <a:pt x="251632" y="1950240"/>
                  <a:pt x="261854" y="1927008"/>
                  <a:pt x="257208" y="1903776"/>
                </a:cubicBezTo>
                <a:cubicBezTo>
                  <a:pt x="252562" y="1880544"/>
                  <a:pt x="211674" y="1851272"/>
                  <a:pt x="212603" y="1839656"/>
                </a:cubicBezTo>
                <a:cubicBezTo>
                  <a:pt x="213532" y="1828040"/>
                  <a:pt x="266966" y="1841515"/>
                  <a:pt x="262784" y="1834081"/>
                </a:cubicBezTo>
                <a:cubicBezTo>
                  <a:pt x="258602" y="1826647"/>
                  <a:pt x="189836" y="1806203"/>
                  <a:pt x="187513" y="1795052"/>
                </a:cubicBezTo>
                <a:cubicBezTo>
                  <a:pt x="185190" y="1783901"/>
                  <a:pt x="250704" y="1780184"/>
                  <a:pt x="248845" y="1767174"/>
                </a:cubicBezTo>
                <a:cubicBezTo>
                  <a:pt x="246987" y="1754164"/>
                  <a:pt x="194483" y="1736972"/>
                  <a:pt x="176362" y="1716993"/>
                </a:cubicBezTo>
                <a:cubicBezTo>
                  <a:pt x="158241" y="1697014"/>
                  <a:pt x="150342" y="1664954"/>
                  <a:pt x="140120" y="1647298"/>
                </a:cubicBezTo>
                <a:cubicBezTo>
                  <a:pt x="129898" y="1629642"/>
                  <a:pt x="124787" y="1627783"/>
                  <a:pt x="115030" y="1611056"/>
                </a:cubicBezTo>
                <a:cubicBezTo>
                  <a:pt x="105273" y="1594329"/>
                  <a:pt x="84829" y="1563664"/>
                  <a:pt x="81577" y="1546937"/>
                </a:cubicBezTo>
                <a:cubicBezTo>
                  <a:pt x="78325" y="1530210"/>
                  <a:pt x="92728" y="1526957"/>
                  <a:pt x="95516" y="1510695"/>
                </a:cubicBezTo>
                <a:cubicBezTo>
                  <a:pt x="98304" y="1494433"/>
                  <a:pt x="93657" y="1460980"/>
                  <a:pt x="98303" y="1449364"/>
                </a:cubicBezTo>
                <a:cubicBezTo>
                  <a:pt x="102949" y="1437748"/>
                  <a:pt x="115960" y="1454010"/>
                  <a:pt x="123394" y="1441000"/>
                </a:cubicBezTo>
                <a:cubicBezTo>
                  <a:pt x="130828" y="1427990"/>
                  <a:pt x="132222" y="1383385"/>
                  <a:pt x="142908" y="1371305"/>
                </a:cubicBezTo>
                <a:cubicBezTo>
                  <a:pt x="153594" y="1359225"/>
                  <a:pt x="173574" y="1375487"/>
                  <a:pt x="187513" y="1368517"/>
                </a:cubicBezTo>
                <a:cubicBezTo>
                  <a:pt x="201452" y="1361548"/>
                  <a:pt x="217249" y="1344356"/>
                  <a:pt x="226542" y="1329488"/>
                </a:cubicBezTo>
                <a:cubicBezTo>
                  <a:pt x="235835" y="1314620"/>
                  <a:pt x="236764" y="1292318"/>
                  <a:pt x="243269" y="1279308"/>
                </a:cubicBezTo>
                <a:cubicBezTo>
                  <a:pt x="249774" y="1266298"/>
                  <a:pt x="256744" y="1255147"/>
                  <a:pt x="265572" y="1251430"/>
                </a:cubicBezTo>
                <a:cubicBezTo>
                  <a:pt x="274400" y="1247713"/>
                  <a:pt x="289269" y="1260257"/>
                  <a:pt x="296238" y="1257005"/>
                </a:cubicBezTo>
                <a:cubicBezTo>
                  <a:pt x="303207" y="1253753"/>
                  <a:pt x="301814" y="1241672"/>
                  <a:pt x="307389" y="1231915"/>
                </a:cubicBezTo>
                <a:cubicBezTo>
                  <a:pt x="312964" y="1222158"/>
                  <a:pt x="328762" y="1213794"/>
                  <a:pt x="329691" y="1198461"/>
                </a:cubicBezTo>
                <a:cubicBezTo>
                  <a:pt x="330620" y="1183128"/>
                  <a:pt x="313429" y="1158967"/>
                  <a:pt x="312964" y="1139917"/>
                </a:cubicBezTo>
                <a:cubicBezTo>
                  <a:pt x="312499" y="1120867"/>
                  <a:pt x="320398" y="1103675"/>
                  <a:pt x="326903" y="1084161"/>
                </a:cubicBezTo>
                <a:cubicBezTo>
                  <a:pt x="333408" y="1064647"/>
                  <a:pt x="343631" y="1045132"/>
                  <a:pt x="351994" y="1022830"/>
                </a:cubicBezTo>
                <a:cubicBezTo>
                  <a:pt x="360357" y="1000528"/>
                  <a:pt x="371973" y="972185"/>
                  <a:pt x="377084" y="950347"/>
                </a:cubicBezTo>
                <a:cubicBezTo>
                  <a:pt x="382195" y="928509"/>
                  <a:pt x="381730" y="907601"/>
                  <a:pt x="382659" y="891803"/>
                </a:cubicBezTo>
                <a:cubicBezTo>
                  <a:pt x="383588" y="876005"/>
                  <a:pt x="371972" y="873217"/>
                  <a:pt x="382659" y="855561"/>
                </a:cubicBezTo>
                <a:cubicBezTo>
                  <a:pt x="393346" y="837905"/>
                  <a:pt x="431282" y="804867"/>
                  <a:pt x="446779" y="785866"/>
                </a:cubicBezTo>
                <a:cubicBezTo>
                  <a:pt x="462276" y="766865"/>
                  <a:pt x="462639" y="765640"/>
                  <a:pt x="475640" y="741554"/>
                </a:cubicBezTo>
                <a:cubicBezTo>
                  <a:pt x="488641" y="717468"/>
                  <a:pt x="515794" y="667544"/>
                  <a:pt x="524787" y="641349"/>
                </a:cubicBezTo>
                <a:cubicBezTo>
                  <a:pt x="533780" y="615154"/>
                  <a:pt x="541467" y="595354"/>
                  <a:pt x="529599" y="584386"/>
                </a:cubicBezTo>
                <a:cubicBezTo>
                  <a:pt x="517731" y="573418"/>
                  <a:pt x="463909" y="591409"/>
                  <a:pt x="453576" y="575541"/>
                </a:cubicBezTo>
                <a:cubicBezTo>
                  <a:pt x="448098" y="567490"/>
                  <a:pt x="474685" y="542842"/>
                  <a:pt x="496730" y="536077"/>
                </a:cubicBezTo>
                <a:lnTo>
                  <a:pt x="562601" y="534949"/>
                </a:lnTo>
                <a:lnTo>
                  <a:pt x="596835" y="497716"/>
                </a:lnTo>
                <a:lnTo>
                  <a:pt x="614291" y="351607"/>
                </a:lnTo>
                <a:cubicBezTo>
                  <a:pt x="614353" y="350327"/>
                  <a:pt x="614414" y="277632"/>
                  <a:pt x="614476" y="276352"/>
                </a:cubicBezTo>
                <a:lnTo>
                  <a:pt x="642250" y="114108"/>
                </a:lnTo>
                <a:cubicBezTo>
                  <a:pt x="650040" y="67409"/>
                  <a:pt x="585711" y="23772"/>
                  <a:pt x="589623" y="0"/>
                </a:cubicBezTo>
              </a:path>
            </a:pathLst>
          </a:cu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任意多边形 26"/>
          <p:cNvSpPr/>
          <p:nvPr/>
        </p:nvSpPr>
        <p:spPr>
          <a:xfrm>
            <a:off x="3965713" y="5160618"/>
            <a:ext cx="408170" cy="203199"/>
          </a:xfrm>
          <a:custGeom>
            <a:avLst/>
            <a:gdLst>
              <a:gd name="connsiteX0" fmla="*/ 0 w 445032"/>
              <a:gd name="connsiteY0" fmla="*/ 202306 h 202306"/>
              <a:gd name="connsiteX1" fmla="*/ 66261 w 445032"/>
              <a:gd name="connsiteY1" fmla="*/ 145985 h 202306"/>
              <a:gd name="connsiteX2" fmla="*/ 168965 w 445032"/>
              <a:gd name="connsiteY2" fmla="*/ 79724 h 202306"/>
              <a:gd name="connsiteX3" fmla="*/ 304800 w 445032"/>
              <a:gd name="connsiteY3" fmla="*/ 26715 h 202306"/>
              <a:gd name="connsiteX4" fmla="*/ 443948 w 445032"/>
              <a:gd name="connsiteY4" fmla="*/ 211 h 202306"/>
              <a:gd name="connsiteX5" fmla="*/ 440635 w 445032"/>
              <a:gd name="connsiteY5" fmla="*/ 211 h 202306"/>
              <a:gd name="connsiteX6" fmla="*/ 397565 w 445032"/>
              <a:gd name="connsiteY6" fmla="*/ 59846 h 202306"/>
              <a:gd name="connsiteX7" fmla="*/ 334617 w 445032"/>
              <a:gd name="connsiteY7" fmla="*/ 109541 h 202306"/>
              <a:gd name="connsiteX8" fmla="*/ 251791 w 445032"/>
              <a:gd name="connsiteY8" fmla="*/ 145985 h 202306"/>
              <a:gd name="connsiteX9" fmla="*/ 182217 w 445032"/>
              <a:gd name="connsiteY9" fmla="*/ 175802 h 202306"/>
              <a:gd name="connsiteX10" fmla="*/ 49696 w 445032"/>
              <a:gd name="connsiteY10" fmla="*/ 172489 h 202306"/>
              <a:gd name="connsiteX11" fmla="*/ 49696 w 445032"/>
              <a:gd name="connsiteY11" fmla="*/ 172489 h 202306"/>
              <a:gd name="connsiteX12" fmla="*/ 49696 w 445032"/>
              <a:gd name="connsiteY12" fmla="*/ 162550 h 202306"/>
              <a:gd name="connsiteX0" fmla="*/ 0 w 445032"/>
              <a:gd name="connsiteY0" fmla="*/ 202306 h 202306"/>
              <a:gd name="connsiteX1" fmla="*/ 66261 w 445032"/>
              <a:gd name="connsiteY1" fmla="*/ 145985 h 202306"/>
              <a:gd name="connsiteX2" fmla="*/ 168965 w 445032"/>
              <a:gd name="connsiteY2" fmla="*/ 79724 h 202306"/>
              <a:gd name="connsiteX3" fmla="*/ 304800 w 445032"/>
              <a:gd name="connsiteY3" fmla="*/ 26715 h 202306"/>
              <a:gd name="connsiteX4" fmla="*/ 443948 w 445032"/>
              <a:gd name="connsiteY4" fmla="*/ 211 h 202306"/>
              <a:gd name="connsiteX5" fmla="*/ 369165 w 445032"/>
              <a:gd name="connsiteY5" fmla="*/ 211 h 202306"/>
              <a:gd name="connsiteX6" fmla="*/ 397565 w 445032"/>
              <a:gd name="connsiteY6" fmla="*/ 59846 h 202306"/>
              <a:gd name="connsiteX7" fmla="*/ 334617 w 445032"/>
              <a:gd name="connsiteY7" fmla="*/ 109541 h 202306"/>
              <a:gd name="connsiteX8" fmla="*/ 251791 w 445032"/>
              <a:gd name="connsiteY8" fmla="*/ 145985 h 202306"/>
              <a:gd name="connsiteX9" fmla="*/ 182217 w 445032"/>
              <a:gd name="connsiteY9" fmla="*/ 175802 h 202306"/>
              <a:gd name="connsiteX10" fmla="*/ 49696 w 445032"/>
              <a:gd name="connsiteY10" fmla="*/ 172489 h 202306"/>
              <a:gd name="connsiteX11" fmla="*/ 49696 w 445032"/>
              <a:gd name="connsiteY11" fmla="*/ 172489 h 202306"/>
              <a:gd name="connsiteX12" fmla="*/ 49696 w 445032"/>
              <a:gd name="connsiteY12" fmla="*/ 162550 h 202306"/>
              <a:gd name="connsiteX0" fmla="*/ 0 w 441711"/>
              <a:gd name="connsiteY0" fmla="*/ 202095 h 202095"/>
              <a:gd name="connsiteX1" fmla="*/ 66261 w 441711"/>
              <a:gd name="connsiteY1" fmla="*/ 145774 h 202095"/>
              <a:gd name="connsiteX2" fmla="*/ 168965 w 441711"/>
              <a:gd name="connsiteY2" fmla="*/ 79513 h 202095"/>
              <a:gd name="connsiteX3" fmla="*/ 304800 w 441711"/>
              <a:gd name="connsiteY3" fmla="*/ 26504 h 202095"/>
              <a:gd name="connsiteX4" fmla="*/ 369165 w 441711"/>
              <a:gd name="connsiteY4" fmla="*/ 0 h 202095"/>
              <a:gd name="connsiteX5" fmla="*/ 397565 w 441711"/>
              <a:gd name="connsiteY5" fmla="*/ 59635 h 202095"/>
              <a:gd name="connsiteX6" fmla="*/ 334617 w 441711"/>
              <a:gd name="connsiteY6" fmla="*/ 109330 h 202095"/>
              <a:gd name="connsiteX7" fmla="*/ 251791 w 441711"/>
              <a:gd name="connsiteY7" fmla="*/ 145774 h 202095"/>
              <a:gd name="connsiteX8" fmla="*/ 182217 w 441711"/>
              <a:gd name="connsiteY8" fmla="*/ 175591 h 202095"/>
              <a:gd name="connsiteX9" fmla="*/ 49696 w 441711"/>
              <a:gd name="connsiteY9" fmla="*/ 172278 h 202095"/>
              <a:gd name="connsiteX10" fmla="*/ 49696 w 441711"/>
              <a:gd name="connsiteY10" fmla="*/ 172278 h 202095"/>
              <a:gd name="connsiteX11" fmla="*/ 49696 w 441711"/>
              <a:gd name="connsiteY11" fmla="*/ 162339 h 202095"/>
              <a:gd name="connsiteX0" fmla="*/ 0 w 374134"/>
              <a:gd name="connsiteY0" fmla="*/ 202095 h 202095"/>
              <a:gd name="connsiteX1" fmla="*/ 66261 w 374134"/>
              <a:gd name="connsiteY1" fmla="*/ 145774 h 202095"/>
              <a:gd name="connsiteX2" fmla="*/ 168965 w 374134"/>
              <a:gd name="connsiteY2" fmla="*/ 79513 h 202095"/>
              <a:gd name="connsiteX3" fmla="*/ 304800 w 374134"/>
              <a:gd name="connsiteY3" fmla="*/ 26504 h 202095"/>
              <a:gd name="connsiteX4" fmla="*/ 369165 w 374134"/>
              <a:gd name="connsiteY4" fmla="*/ 0 h 202095"/>
              <a:gd name="connsiteX5" fmla="*/ 334617 w 374134"/>
              <a:gd name="connsiteY5" fmla="*/ 109330 h 202095"/>
              <a:gd name="connsiteX6" fmla="*/ 251791 w 374134"/>
              <a:gd name="connsiteY6" fmla="*/ 145774 h 202095"/>
              <a:gd name="connsiteX7" fmla="*/ 182217 w 374134"/>
              <a:gd name="connsiteY7" fmla="*/ 175591 h 202095"/>
              <a:gd name="connsiteX8" fmla="*/ 49696 w 374134"/>
              <a:gd name="connsiteY8" fmla="*/ 172278 h 202095"/>
              <a:gd name="connsiteX9" fmla="*/ 49696 w 374134"/>
              <a:gd name="connsiteY9" fmla="*/ 172278 h 202095"/>
              <a:gd name="connsiteX10" fmla="*/ 49696 w 374134"/>
              <a:gd name="connsiteY10" fmla="*/ 162339 h 202095"/>
              <a:gd name="connsiteX0" fmla="*/ 0 w 380209"/>
              <a:gd name="connsiteY0" fmla="*/ 203199 h 203199"/>
              <a:gd name="connsiteX1" fmla="*/ 66261 w 380209"/>
              <a:gd name="connsiteY1" fmla="*/ 146878 h 203199"/>
              <a:gd name="connsiteX2" fmla="*/ 168965 w 380209"/>
              <a:gd name="connsiteY2" fmla="*/ 80617 h 203199"/>
              <a:gd name="connsiteX3" fmla="*/ 304800 w 380209"/>
              <a:gd name="connsiteY3" fmla="*/ 27608 h 203199"/>
              <a:gd name="connsiteX4" fmla="*/ 369165 w 380209"/>
              <a:gd name="connsiteY4" fmla="*/ 1104 h 203199"/>
              <a:gd name="connsiteX5" fmla="*/ 371062 w 380209"/>
              <a:gd name="connsiteY5" fmla="*/ 20982 h 203199"/>
              <a:gd name="connsiteX6" fmla="*/ 334617 w 380209"/>
              <a:gd name="connsiteY6" fmla="*/ 110434 h 203199"/>
              <a:gd name="connsiteX7" fmla="*/ 251791 w 380209"/>
              <a:gd name="connsiteY7" fmla="*/ 146878 h 203199"/>
              <a:gd name="connsiteX8" fmla="*/ 182217 w 380209"/>
              <a:gd name="connsiteY8" fmla="*/ 176695 h 203199"/>
              <a:gd name="connsiteX9" fmla="*/ 49696 w 380209"/>
              <a:gd name="connsiteY9" fmla="*/ 173382 h 203199"/>
              <a:gd name="connsiteX10" fmla="*/ 49696 w 380209"/>
              <a:gd name="connsiteY10" fmla="*/ 173382 h 203199"/>
              <a:gd name="connsiteX11" fmla="*/ 49696 w 380209"/>
              <a:gd name="connsiteY11" fmla="*/ 163443 h 203199"/>
              <a:gd name="connsiteX0" fmla="*/ 0 w 380209"/>
              <a:gd name="connsiteY0" fmla="*/ 203199 h 203199"/>
              <a:gd name="connsiteX1" fmla="*/ 66261 w 380209"/>
              <a:gd name="connsiteY1" fmla="*/ 146878 h 203199"/>
              <a:gd name="connsiteX2" fmla="*/ 168965 w 380209"/>
              <a:gd name="connsiteY2" fmla="*/ 80617 h 203199"/>
              <a:gd name="connsiteX3" fmla="*/ 304800 w 380209"/>
              <a:gd name="connsiteY3" fmla="*/ 27608 h 203199"/>
              <a:gd name="connsiteX4" fmla="*/ 369165 w 380209"/>
              <a:gd name="connsiteY4" fmla="*/ 1104 h 203199"/>
              <a:gd name="connsiteX5" fmla="*/ 371062 w 380209"/>
              <a:gd name="connsiteY5" fmla="*/ 20982 h 203199"/>
              <a:gd name="connsiteX6" fmla="*/ 334617 w 380209"/>
              <a:gd name="connsiteY6" fmla="*/ 110434 h 203199"/>
              <a:gd name="connsiteX7" fmla="*/ 251791 w 380209"/>
              <a:gd name="connsiteY7" fmla="*/ 146878 h 203199"/>
              <a:gd name="connsiteX8" fmla="*/ 182217 w 380209"/>
              <a:gd name="connsiteY8" fmla="*/ 176695 h 203199"/>
              <a:gd name="connsiteX9" fmla="*/ 49696 w 380209"/>
              <a:gd name="connsiteY9" fmla="*/ 173382 h 203199"/>
              <a:gd name="connsiteX10" fmla="*/ 49696 w 380209"/>
              <a:gd name="connsiteY10" fmla="*/ 173382 h 203199"/>
              <a:gd name="connsiteX11" fmla="*/ 49696 w 380209"/>
              <a:gd name="connsiteY11" fmla="*/ 163443 h 203199"/>
              <a:gd name="connsiteX0" fmla="*/ 0 w 408170"/>
              <a:gd name="connsiteY0" fmla="*/ 203199 h 203199"/>
              <a:gd name="connsiteX1" fmla="*/ 66261 w 408170"/>
              <a:gd name="connsiteY1" fmla="*/ 146878 h 203199"/>
              <a:gd name="connsiteX2" fmla="*/ 168965 w 408170"/>
              <a:gd name="connsiteY2" fmla="*/ 80617 h 203199"/>
              <a:gd name="connsiteX3" fmla="*/ 304800 w 408170"/>
              <a:gd name="connsiteY3" fmla="*/ 27608 h 203199"/>
              <a:gd name="connsiteX4" fmla="*/ 369165 w 408170"/>
              <a:gd name="connsiteY4" fmla="*/ 1104 h 203199"/>
              <a:gd name="connsiteX5" fmla="*/ 371062 w 408170"/>
              <a:gd name="connsiteY5" fmla="*/ 20982 h 203199"/>
              <a:gd name="connsiteX6" fmla="*/ 334617 w 408170"/>
              <a:gd name="connsiteY6" fmla="*/ 110434 h 203199"/>
              <a:gd name="connsiteX7" fmla="*/ 251791 w 408170"/>
              <a:gd name="connsiteY7" fmla="*/ 146878 h 203199"/>
              <a:gd name="connsiteX8" fmla="*/ 182217 w 408170"/>
              <a:gd name="connsiteY8" fmla="*/ 176695 h 203199"/>
              <a:gd name="connsiteX9" fmla="*/ 49696 w 408170"/>
              <a:gd name="connsiteY9" fmla="*/ 173382 h 203199"/>
              <a:gd name="connsiteX10" fmla="*/ 49696 w 408170"/>
              <a:gd name="connsiteY10" fmla="*/ 173382 h 203199"/>
              <a:gd name="connsiteX11" fmla="*/ 49696 w 408170"/>
              <a:gd name="connsiteY11" fmla="*/ 163443 h 203199"/>
              <a:gd name="connsiteX0" fmla="*/ 0 w 408170"/>
              <a:gd name="connsiteY0" fmla="*/ 203199 h 203199"/>
              <a:gd name="connsiteX1" fmla="*/ 66261 w 408170"/>
              <a:gd name="connsiteY1" fmla="*/ 146878 h 203199"/>
              <a:gd name="connsiteX2" fmla="*/ 168965 w 408170"/>
              <a:gd name="connsiteY2" fmla="*/ 80617 h 203199"/>
              <a:gd name="connsiteX3" fmla="*/ 304800 w 408170"/>
              <a:gd name="connsiteY3" fmla="*/ 27608 h 203199"/>
              <a:gd name="connsiteX4" fmla="*/ 369165 w 408170"/>
              <a:gd name="connsiteY4" fmla="*/ 1104 h 203199"/>
              <a:gd name="connsiteX5" fmla="*/ 371062 w 408170"/>
              <a:gd name="connsiteY5" fmla="*/ 20982 h 203199"/>
              <a:gd name="connsiteX6" fmla="*/ 334617 w 408170"/>
              <a:gd name="connsiteY6" fmla="*/ 110434 h 203199"/>
              <a:gd name="connsiteX7" fmla="*/ 251791 w 408170"/>
              <a:gd name="connsiteY7" fmla="*/ 146878 h 203199"/>
              <a:gd name="connsiteX8" fmla="*/ 182217 w 408170"/>
              <a:gd name="connsiteY8" fmla="*/ 176695 h 203199"/>
              <a:gd name="connsiteX9" fmla="*/ 49696 w 408170"/>
              <a:gd name="connsiteY9" fmla="*/ 173382 h 203199"/>
              <a:gd name="connsiteX10" fmla="*/ 49696 w 408170"/>
              <a:gd name="connsiteY10" fmla="*/ 173382 h 203199"/>
              <a:gd name="connsiteX11" fmla="*/ 49696 w 408170"/>
              <a:gd name="connsiteY11" fmla="*/ 163443 h 203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8170" h="203199">
                <a:moveTo>
                  <a:pt x="0" y="203199"/>
                </a:moveTo>
                <a:lnTo>
                  <a:pt x="66261" y="146878"/>
                </a:lnTo>
                <a:lnTo>
                  <a:pt x="168965" y="80617"/>
                </a:lnTo>
                <a:lnTo>
                  <a:pt x="304800" y="27608"/>
                </a:lnTo>
                <a:lnTo>
                  <a:pt x="369165" y="1104"/>
                </a:lnTo>
                <a:cubicBezTo>
                  <a:pt x="380209" y="0"/>
                  <a:pt x="342656" y="50787"/>
                  <a:pt x="371062" y="20982"/>
                </a:cubicBezTo>
                <a:cubicBezTo>
                  <a:pt x="408170" y="85148"/>
                  <a:pt x="354495" y="89451"/>
                  <a:pt x="334617" y="110434"/>
                </a:cubicBezTo>
                <a:lnTo>
                  <a:pt x="251791" y="146878"/>
                </a:lnTo>
                <a:lnTo>
                  <a:pt x="182217" y="176695"/>
                </a:lnTo>
                <a:lnTo>
                  <a:pt x="49696" y="173382"/>
                </a:lnTo>
                <a:lnTo>
                  <a:pt x="49696" y="173382"/>
                </a:lnTo>
                <a:lnTo>
                  <a:pt x="49696" y="163443"/>
                </a:lnTo>
              </a:path>
            </a:pathLst>
          </a:custGeom>
          <a:solidFill>
            <a:srgbClr val="00B0F0">
              <a:alpha val="69804"/>
            </a:srgbClr>
          </a:solidFill>
          <a:ln w="3175">
            <a:solidFill>
              <a:srgbClr val="4A7EBB">
                <a:alpha val="6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矩形 28"/>
          <p:cNvSpPr/>
          <p:nvPr/>
        </p:nvSpPr>
        <p:spPr>
          <a:xfrm>
            <a:off x="3643306" y="1500174"/>
            <a:ext cx="3071834" cy="4071966"/>
          </a:xfrm>
          <a:prstGeom prst="rect">
            <a:avLst/>
          </a:prstGeom>
          <a:noFill/>
          <a:ln w="28575">
            <a:solidFill>
              <a:srgbClr val="FFFFFF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任意多边形 30"/>
          <p:cNvSpPr/>
          <p:nvPr/>
        </p:nvSpPr>
        <p:spPr>
          <a:xfrm>
            <a:off x="5282065" y="2344746"/>
            <a:ext cx="3575866" cy="3642275"/>
          </a:xfrm>
          <a:custGeom>
            <a:avLst/>
            <a:gdLst>
              <a:gd name="connsiteX0" fmla="*/ 0 w 3575866"/>
              <a:gd name="connsiteY0" fmla="*/ 2988403 h 3642275"/>
              <a:gd name="connsiteX1" fmla="*/ 296286 w 3575866"/>
              <a:gd name="connsiteY1" fmla="*/ 2799393 h 3642275"/>
              <a:gd name="connsiteX2" fmla="*/ 796907 w 3575866"/>
              <a:gd name="connsiteY2" fmla="*/ 2406047 h 3642275"/>
              <a:gd name="connsiteX3" fmla="*/ 1021676 w 3575866"/>
              <a:gd name="connsiteY3" fmla="*/ 1747066 h 3642275"/>
              <a:gd name="connsiteX4" fmla="*/ 1343504 w 3575866"/>
              <a:gd name="connsiteY4" fmla="*/ 1031893 h 3642275"/>
              <a:gd name="connsiteX5" fmla="*/ 1874775 w 3575866"/>
              <a:gd name="connsiteY5" fmla="*/ 199227 h 3642275"/>
              <a:gd name="connsiteX6" fmla="*/ 2881126 w 3575866"/>
              <a:gd name="connsiteY6" fmla="*/ 0 h 3642275"/>
              <a:gd name="connsiteX7" fmla="*/ 2799392 w 3575866"/>
              <a:gd name="connsiteY7" fmla="*/ 321828 h 3642275"/>
              <a:gd name="connsiteX8" fmla="*/ 2804500 w 3575866"/>
              <a:gd name="connsiteY8" fmla="*/ 342262 h 3642275"/>
              <a:gd name="connsiteX9" fmla="*/ 2978185 w 3575866"/>
              <a:gd name="connsiteY9" fmla="*/ 572139 h 3642275"/>
              <a:gd name="connsiteX10" fmla="*/ 3274471 w 3575866"/>
              <a:gd name="connsiteY10" fmla="*/ 679415 h 3642275"/>
              <a:gd name="connsiteX11" fmla="*/ 3555432 w 3575866"/>
              <a:gd name="connsiteY11" fmla="*/ 802016 h 3642275"/>
              <a:gd name="connsiteX12" fmla="*/ 3570757 w 3575866"/>
              <a:gd name="connsiteY12" fmla="*/ 812233 h 3642275"/>
              <a:gd name="connsiteX13" fmla="*/ 3575866 w 3575866"/>
              <a:gd name="connsiteY13" fmla="*/ 1139169 h 3642275"/>
              <a:gd name="connsiteX14" fmla="*/ 3223388 w 3575866"/>
              <a:gd name="connsiteY14" fmla="*/ 1501864 h 3642275"/>
              <a:gd name="connsiteX15" fmla="*/ 3202954 w 3575866"/>
              <a:gd name="connsiteY15" fmla="*/ 1512081 h 3642275"/>
              <a:gd name="connsiteX16" fmla="*/ 3187629 w 3575866"/>
              <a:gd name="connsiteY16" fmla="*/ 1517189 h 3642275"/>
              <a:gd name="connsiteX17" fmla="*/ 3172304 w 3575866"/>
              <a:gd name="connsiteY17" fmla="*/ 1532514 h 3642275"/>
              <a:gd name="connsiteX18" fmla="*/ 3141653 w 3575866"/>
              <a:gd name="connsiteY18" fmla="*/ 1547839 h 3642275"/>
              <a:gd name="connsiteX19" fmla="*/ 3136545 w 3575866"/>
              <a:gd name="connsiteY19" fmla="*/ 1547839 h 3642275"/>
              <a:gd name="connsiteX20" fmla="*/ 2492889 w 3575866"/>
              <a:gd name="connsiteY20" fmla="*/ 1716416 h 3642275"/>
              <a:gd name="connsiteX21" fmla="*/ 2339638 w 3575866"/>
              <a:gd name="connsiteY21" fmla="*/ 1930968 h 3642275"/>
              <a:gd name="connsiteX22" fmla="*/ 2125086 w 3575866"/>
              <a:gd name="connsiteY22" fmla="*/ 2319205 h 3642275"/>
              <a:gd name="connsiteX23" fmla="*/ 2830042 w 3575866"/>
              <a:gd name="connsiteY23" fmla="*/ 3320447 h 3642275"/>
              <a:gd name="connsiteX24" fmla="*/ 3013944 w 3575866"/>
              <a:gd name="connsiteY24" fmla="*/ 3642275 h 3642275"/>
              <a:gd name="connsiteX25" fmla="*/ 597680 w 3575866"/>
              <a:gd name="connsiteY25" fmla="*/ 3632058 h 3642275"/>
              <a:gd name="connsiteX26" fmla="*/ 372912 w 3575866"/>
              <a:gd name="connsiteY26" fmla="*/ 3080353 h 3642275"/>
              <a:gd name="connsiteX27" fmla="*/ 0 w 3575866"/>
              <a:gd name="connsiteY27" fmla="*/ 2988403 h 3642275"/>
              <a:gd name="connsiteX0" fmla="*/ 0 w 3575866"/>
              <a:gd name="connsiteY0" fmla="*/ 2988403 h 3642275"/>
              <a:gd name="connsiteX1" fmla="*/ 296286 w 3575866"/>
              <a:gd name="connsiteY1" fmla="*/ 2799393 h 3642275"/>
              <a:gd name="connsiteX2" fmla="*/ 796907 w 3575866"/>
              <a:gd name="connsiteY2" fmla="*/ 2406047 h 3642275"/>
              <a:gd name="connsiteX3" fmla="*/ 1021676 w 3575866"/>
              <a:gd name="connsiteY3" fmla="*/ 1747066 h 3642275"/>
              <a:gd name="connsiteX4" fmla="*/ 1343504 w 3575866"/>
              <a:gd name="connsiteY4" fmla="*/ 1031893 h 3642275"/>
              <a:gd name="connsiteX5" fmla="*/ 1874775 w 3575866"/>
              <a:gd name="connsiteY5" fmla="*/ 199227 h 3642275"/>
              <a:gd name="connsiteX6" fmla="*/ 2881126 w 3575866"/>
              <a:gd name="connsiteY6" fmla="*/ 0 h 3642275"/>
              <a:gd name="connsiteX7" fmla="*/ 2799392 w 3575866"/>
              <a:gd name="connsiteY7" fmla="*/ 321828 h 3642275"/>
              <a:gd name="connsiteX8" fmla="*/ 2804500 w 3575866"/>
              <a:gd name="connsiteY8" fmla="*/ 342262 h 3642275"/>
              <a:gd name="connsiteX9" fmla="*/ 2804500 w 3575866"/>
              <a:gd name="connsiteY9" fmla="*/ 342262 h 3642275"/>
              <a:gd name="connsiteX10" fmla="*/ 2978185 w 3575866"/>
              <a:gd name="connsiteY10" fmla="*/ 572139 h 3642275"/>
              <a:gd name="connsiteX11" fmla="*/ 3274471 w 3575866"/>
              <a:gd name="connsiteY11" fmla="*/ 679415 h 3642275"/>
              <a:gd name="connsiteX12" fmla="*/ 3555432 w 3575866"/>
              <a:gd name="connsiteY12" fmla="*/ 802016 h 3642275"/>
              <a:gd name="connsiteX13" fmla="*/ 3570757 w 3575866"/>
              <a:gd name="connsiteY13" fmla="*/ 812233 h 3642275"/>
              <a:gd name="connsiteX14" fmla="*/ 3575866 w 3575866"/>
              <a:gd name="connsiteY14" fmla="*/ 1139169 h 3642275"/>
              <a:gd name="connsiteX15" fmla="*/ 3223388 w 3575866"/>
              <a:gd name="connsiteY15" fmla="*/ 1501864 h 3642275"/>
              <a:gd name="connsiteX16" fmla="*/ 3202954 w 3575866"/>
              <a:gd name="connsiteY16" fmla="*/ 1512081 h 3642275"/>
              <a:gd name="connsiteX17" fmla="*/ 3187629 w 3575866"/>
              <a:gd name="connsiteY17" fmla="*/ 1517189 h 3642275"/>
              <a:gd name="connsiteX18" fmla="*/ 3172304 w 3575866"/>
              <a:gd name="connsiteY18" fmla="*/ 1532514 h 3642275"/>
              <a:gd name="connsiteX19" fmla="*/ 3141653 w 3575866"/>
              <a:gd name="connsiteY19" fmla="*/ 1547839 h 3642275"/>
              <a:gd name="connsiteX20" fmla="*/ 3136545 w 3575866"/>
              <a:gd name="connsiteY20" fmla="*/ 1547839 h 3642275"/>
              <a:gd name="connsiteX21" fmla="*/ 2492889 w 3575866"/>
              <a:gd name="connsiteY21" fmla="*/ 1716416 h 3642275"/>
              <a:gd name="connsiteX22" fmla="*/ 2339638 w 3575866"/>
              <a:gd name="connsiteY22" fmla="*/ 1930968 h 3642275"/>
              <a:gd name="connsiteX23" fmla="*/ 2125086 w 3575866"/>
              <a:gd name="connsiteY23" fmla="*/ 2319205 h 3642275"/>
              <a:gd name="connsiteX24" fmla="*/ 2830042 w 3575866"/>
              <a:gd name="connsiteY24" fmla="*/ 3320447 h 3642275"/>
              <a:gd name="connsiteX25" fmla="*/ 3013944 w 3575866"/>
              <a:gd name="connsiteY25" fmla="*/ 3642275 h 3642275"/>
              <a:gd name="connsiteX26" fmla="*/ 597680 w 3575866"/>
              <a:gd name="connsiteY26" fmla="*/ 3632058 h 3642275"/>
              <a:gd name="connsiteX27" fmla="*/ 372912 w 3575866"/>
              <a:gd name="connsiteY27" fmla="*/ 3080353 h 3642275"/>
              <a:gd name="connsiteX28" fmla="*/ 0 w 3575866"/>
              <a:gd name="connsiteY28" fmla="*/ 2988403 h 3642275"/>
              <a:gd name="connsiteX0" fmla="*/ 2804500 w 3575866"/>
              <a:gd name="connsiteY0" fmla="*/ 342262 h 3642275"/>
              <a:gd name="connsiteX1" fmla="*/ 2804500 w 3575866"/>
              <a:gd name="connsiteY1" fmla="*/ 3422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28" fmla="*/ 2895940 w 3575866"/>
              <a:gd name="connsiteY28" fmla="*/ 433702 h 3642275"/>
              <a:gd name="connsiteX0" fmla="*/ 2804500 w 3575866"/>
              <a:gd name="connsiteY0" fmla="*/ 342262 h 3642275"/>
              <a:gd name="connsiteX1" fmla="*/ 3161658 w 3575866"/>
              <a:gd name="connsiteY1" fmla="*/ 1993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28" fmla="*/ 2895940 w 3575866"/>
              <a:gd name="connsiteY28" fmla="*/ 433702 h 3642275"/>
              <a:gd name="connsiteX0" fmla="*/ 2804500 w 3575866"/>
              <a:gd name="connsiteY0" fmla="*/ 342262 h 3642275"/>
              <a:gd name="connsiteX1" fmla="*/ 3161658 w 3575866"/>
              <a:gd name="connsiteY1" fmla="*/ 1993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492889 w 3575866"/>
              <a:gd name="connsiteY12" fmla="*/ 1716416 h 3642275"/>
              <a:gd name="connsiteX13" fmla="*/ 2339638 w 3575866"/>
              <a:gd name="connsiteY13" fmla="*/ 1930968 h 3642275"/>
              <a:gd name="connsiteX14" fmla="*/ 2125086 w 3575866"/>
              <a:gd name="connsiteY14" fmla="*/ 2319205 h 3642275"/>
              <a:gd name="connsiteX15" fmla="*/ 2830042 w 3575866"/>
              <a:gd name="connsiteY15" fmla="*/ 3320447 h 3642275"/>
              <a:gd name="connsiteX16" fmla="*/ 3013944 w 3575866"/>
              <a:gd name="connsiteY16" fmla="*/ 3642275 h 3642275"/>
              <a:gd name="connsiteX17" fmla="*/ 597680 w 3575866"/>
              <a:gd name="connsiteY17" fmla="*/ 3632058 h 3642275"/>
              <a:gd name="connsiteX18" fmla="*/ 372912 w 3575866"/>
              <a:gd name="connsiteY18" fmla="*/ 3080353 h 3642275"/>
              <a:gd name="connsiteX19" fmla="*/ 0 w 3575866"/>
              <a:gd name="connsiteY19" fmla="*/ 2988403 h 3642275"/>
              <a:gd name="connsiteX20" fmla="*/ 296286 w 3575866"/>
              <a:gd name="connsiteY20" fmla="*/ 2799393 h 3642275"/>
              <a:gd name="connsiteX21" fmla="*/ 796907 w 3575866"/>
              <a:gd name="connsiteY21" fmla="*/ 2406047 h 3642275"/>
              <a:gd name="connsiteX22" fmla="*/ 1021676 w 3575866"/>
              <a:gd name="connsiteY22" fmla="*/ 1747066 h 3642275"/>
              <a:gd name="connsiteX23" fmla="*/ 1343504 w 3575866"/>
              <a:gd name="connsiteY23" fmla="*/ 1031893 h 3642275"/>
              <a:gd name="connsiteX24" fmla="*/ 1874775 w 3575866"/>
              <a:gd name="connsiteY24" fmla="*/ 199227 h 3642275"/>
              <a:gd name="connsiteX25" fmla="*/ 2881126 w 3575866"/>
              <a:gd name="connsiteY25" fmla="*/ 0 h 3642275"/>
              <a:gd name="connsiteX26" fmla="*/ 2799392 w 3575866"/>
              <a:gd name="connsiteY26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125086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796907 w 3575866"/>
              <a:gd name="connsiteY19" fmla="*/ 2406047 h 3642275"/>
              <a:gd name="connsiteX20" fmla="*/ 1021676 w 3575866"/>
              <a:gd name="connsiteY20" fmla="*/ 1747066 h 3642275"/>
              <a:gd name="connsiteX21" fmla="*/ 1343504 w 3575866"/>
              <a:gd name="connsiteY21" fmla="*/ 1031893 h 3642275"/>
              <a:gd name="connsiteX22" fmla="*/ 1874775 w 3575866"/>
              <a:gd name="connsiteY22" fmla="*/ 199227 h 3642275"/>
              <a:gd name="connsiteX23" fmla="*/ 2881126 w 3575866"/>
              <a:gd name="connsiteY23" fmla="*/ 0 h 3642275"/>
              <a:gd name="connsiteX24" fmla="*/ 2799392 w 3575866"/>
              <a:gd name="connsiteY24" fmla="*/ 321828 h 364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575866" h="3642275">
                <a:moveTo>
                  <a:pt x="2804500" y="342262"/>
                </a:moveTo>
                <a:lnTo>
                  <a:pt x="2978185" y="572139"/>
                </a:lnTo>
                <a:lnTo>
                  <a:pt x="3274471" y="679415"/>
                </a:lnTo>
                <a:lnTo>
                  <a:pt x="3555432" y="802016"/>
                </a:lnTo>
                <a:cubicBezTo>
                  <a:pt x="3561034" y="804527"/>
                  <a:pt x="3570757" y="812233"/>
                  <a:pt x="3570757" y="812233"/>
                </a:cubicBezTo>
                <a:cubicBezTo>
                  <a:pt x="3572544" y="921210"/>
                  <a:pt x="3575866" y="1030177"/>
                  <a:pt x="3575866" y="1139169"/>
                </a:cubicBezTo>
                <a:cubicBezTo>
                  <a:pt x="3458373" y="1260067"/>
                  <a:pt x="3342596" y="1382656"/>
                  <a:pt x="3223388" y="1501864"/>
                </a:cubicBezTo>
                <a:cubicBezTo>
                  <a:pt x="3218003" y="1507249"/>
                  <a:pt x="3209954" y="1509081"/>
                  <a:pt x="3202954" y="1512081"/>
                </a:cubicBezTo>
                <a:cubicBezTo>
                  <a:pt x="3198005" y="1514202"/>
                  <a:pt x="3192737" y="1515486"/>
                  <a:pt x="3187629" y="1517189"/>
                </a:cubicBezTo>
                <a:cubicBezTo>
                  <a:pt x="3182521" y="1522297"/>
                  <a:pt x="3177854" y="1527889"/>
                  <a:pt x="3172304" y="1532514"/>
                </a:cubicBezTo>
                <a:cubicBezTo>
                  <a:pt x="3161600" y="1541434"/>
                  <a:pt x="3154820" y="1544547"/>
                  <a:pt x="3141653" y="1547839"/>
                </a:cubicBezTo>
                <a:cubicBezTo>
                  <a:pt x="3140001" y="1548252"/>
                  <a:pt x="3138248" y="1547839"/>
                  <a:pt x="3136545" y="1547839"/>
                </a:cubicBezTo>
                <a:cubicBezTo>
                  <a:pt x="3002876" y="1611694"/>
                  <a:pt x="2508215" y="1802407"/>
                  <a:pt x="2339638" y="1930968"/>
                </a:cubicBezTo>
                <a:cubicBezTo>
                  <a:pt x="2267394" y="2059976"/>
                  <a:pt x="2339368" y="2171346"/>
                  <a:pt x="2339368" y="2319205"/>
                </a:cubicBezTo>
                <a:lnTo>
                  <a:pt x="2830042" y="3320447"/>
                </a:lnTo>
                <a:lnTo>
                  <a:pt x="3013944" y="3642275"/>
                </a:lnTo>
                <a:lnTo>
                  <a:pt x="597680" y="3632058"/>
                </a:lnTo>
                <a:lnTo>
                  <a:pt x="372912" y="3080353"/>
                </a:lnTo>
                <a:lnTo>
                  <a:pt x="0" y="2988403"/>
                </a:lnTo>
                <a:lnTo>
                  <a:pt x="796907" y="2406047"/>
                </a:lnTo>
                <a:cubicBezTo>
                  <a:pt x="917805" y="2230659"/>
                  <a:pt x="837231" y="2027464"/>
                  <a:pt x="1021676" y="1747066"/>
                </a:cubicBezTo>
                <a:cubicBezTo>
                  <a:pt x="1169140" y="1603468"/>
                  <a:pt x="1201321" y="1289866"/>
                  <a:pt x="1343504" y="1031893"/>
                </a:cubicBezTo>
                <a:cubicBezTo>
                  <a:pt x="1857904" y="193421"/>
                  <a:pt x="1528716" y="199227"/>
                  <a:pt x="1874775" y="199227"/>
                </a:cubicBezTo>
                <a:lnTo>
                  <a:pt x="2881126" y="0"/>
                </a:lnTo>
                <a:cubicBezTo>
                  <a:pt x="2853881" y="107276"/>
                  <a:pt x="2823573" y="213820"/>
                  <a:pt x="2799392" y="321828"/>
                </a:cubicBezTo>
              </a:path>
            </a:pathLst>
          </a:custGeom>
          <a:solidFill>
            <a:srgbClr val="00B0F0">
              <a:alpha val="20000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2" name="图片 31" descr="happy.gif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86182" y="2428868"/>
            <a:ext cx="428628" cy="428628"/>
          </a:xfrm>
          <a:prstGeom prst="rect">
            <a:avLst/>
          </a:prstGeom>
        </p:spPr>
      </p:pic>
      <p:pic>
        <p:nvPicPr>
          <p:cNvPr id="33" name="Picture 3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43438" y="3500438"/>
            <a:ext cx="285752" cy="265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4" name="TextBox 33"/>
          <p:cNvSpPr txBox="1"/>
          <p:nvPr/>
        </p:nvSpPr>
        <p:spPr>
          <a:xfrm>
            <a:off x="0" y="6215082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River competition</a:t>
            </a:r>
            <a:endParaRPr lang="zh-CN" altLang="en-US" sz="2000" dirty="0">
              <a:solidFill>
                <a:srgbClr val="000099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2214546" y="2285992"/>
            <a:ext cx="15716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Ordos Plateau</a:t>
            </a:r>
            <a:endParaRPr lang="zh-CN" altLang="en-US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3786182" y="5643578"/>
            <a:ext cx="17859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i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Sanmen</a:t>
            </a:r>
            <a:r>
              <a:rPr lang="en-US" altLang="zh-CN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40" name="直接箭头连接符 39"/>
          <p:cNvCxnSpPr/>
          <p:nvPr/>
        </p:nvCxnSpPr>
        <p:spPr>
          <a:xfrm rot="16200000" flipV="1">
            <a:off x="4451523" y="5478306"/>
            <a:ext cx="368747" cy="270663"/>
          </a:xfrm>
          <a:prstGeom prst="straightConnector1">
            <a:avLst/>
          </a:prstGeom>
          <a:ln w="1270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 rot="17204612">
            <a:off x="3492237" y="3315027"/>
            <a:ext cx="21253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Lülinag</a:t>
            </a:r>
            <a:r>
              <a:rPr lang="en-US" altLang="zh-CN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Mountain</a:t>
            </a:r>
            <a:endParaRPr lang="zh-CN" altLang="en-US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2" name="TextBox 41"/>
          <p:cNvSpPr txBox="1"/>
          <p:nvPr/>
        </p:nvSpPr>
        <p:spPr>
          <a:xfrm rot="16667328">
            <a:off x="3075508" y="3262111"/>
            <a:ext cx="15716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i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Jinshan</a:t>
            </a:r>
            <a:r>
              <a:rPr lang="en-US" altLang="zh-CN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3" name="任意多边形 42"/>
          <p:cNvSpPr/>
          <p:nvPr/>
        </p:nvSpPr>
        <p:spPr>
          <a:xfrm>
            <a:off x="1112390" y="1685095"/>
            <a:ext cx="224041" cy="270175"/>
          </a:xfrm>
          <a:custGeom>
            <a:avLst/>
            <a:gdLst>
              <a:gd name="connsiteX0" fmla="*/ 0 w 224041"/>
              <a:gd name="connsiteY0" fmla="*/ 182782 h 270175"/>
              <a:gd name="connsiteX1" fmla="*/ 46892 w 224041"/>
              <a:gd name="connsiteY1" fmla="*/ 52526 h 270175"/>
              <a:gd name="connsiteX2" fmla="*/ 54707 w 224041"/>
              <a:gd name="connsiteY2" fmla="*/ 44710 h 270175"/>
              <a:gd name="connsiteX3" fmla="*/ 72943 w 224041"/>
              <a:gd name="connsiteY3" fmla="*/ 31684 h 270175"/>
              <a:gd name="connsiteX4" fmla="*/ 85969 w 224041"/>
              <a:gd name="connsiteY4" fmla="*/ 23869 h 270175"/>
              <a:gd name="connsiteX5" fmla="*/ 192779 w 224041"/>
              <a:gd name="connsiteY5" fmla="*/ 423 h 270175"/>
              <a:gd name="connsiteX6" fmla="*/ 195384 w 224041"/>
              <a:gd name="connsiteY6" fmla="*/ 10843 h 270175"/>
              <a:gd name="connsiteX7" fmla="*/ 200595 w 224041"/>
              <a:gd name="connsiteY7" fmla="*/ 16054 h 270175"/>
              <a:gd name="connsiteX8" fmla="*/ 205805 w 224041"/>
              <a:gd name="connsiteY8" fmla="*/ 23869 h 270175"/>
              <a:gd name="connsiteX9" fmla="*/ 208410 w 224041"/>
              <a:gd name="connsiteY9" fmla="*/ 31684 h 270175"/>
              <a:gd name="connsiteX10" fmla="*/ 224041 w 224041"/>
              <a:gd name="connsiteY10" fmla="*/ 57736 h 270175"/>
              <a:gd name="connsiteX11" fmla="*/ 203200 w 224041"/>
              <a:gd name="connsiteY11" fmla="*/ 164546 h 270175"/>
              <a:gd name="connsiteX12" fmla="*/ 184964 w 224041"/>
              <a:gd name="connsiteY12" fmla="*/ 203623 h 270175"/>
              <a:gd name="connsiteX13" fmla="*/ 174543 w 224041"/>
              <a:gd name="connsiteY13" fmla="*/ 216649 h 270175"/>
              <a:gd name="connsiteX14" fmla="*/ 164123 w 224041"/>
              <a:gd name="connsiteY14" fmla="*/ 219254 h 270175"/>
              <a:gd name="connsiteX15" fmla="*/ 39077 w 224041"/>
              <a:gd name="connsiteY15" fmla="*/ 268751 h 270175"/>
              <a:gd name="connsiteX16" fmla="*/ 26051 w 224041"/>
              <a:gd name="connsiteY16" fmla="*/ 266146 h 270175"/>
              <a:gd name="connsiteX17" fmla="*/ 20841 w 224041"/>
              <a:gd name="connsiteY17" fmla="*/ 258331 h 270175"/>
              <a:gd name="connsiteX18" fmla="*/ 15631 w 224041"/>
              <a:gd name="connsiteY18" fmla="*/ 255726 h 270175"/>
              <a:gd name="connsiteX19" fmla="*/ 0 w 224041"/>
              <a:gd name="connsiteY19" fmla="*/ 182782 h 27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24041" h="270175">
                <a:moveTo>
                  <a:pt x="0" y="182782"/>
                </a:moveTo>
                <a:cubicBezTo>
                  <a:pt x="15631" y="139363"/>
                  <a:pt x="29893" y="95428"/>
                  <a:pt x="46892" y="52526"/>
                </a:cubicBezTo>
                <a:cubicBezTo>
                  <a:pt x="48249" y="49101"/>
                  <a:pt x="51910" y="47108"/>
                  <a:pt x="54707" y="44710"/>
                </a:cubicBezTo>
                <a:cubicBezTo>
                  <a:pt x="57493" y="42322"/>
                  <a:pt x="68827" y="34036"/>
                  <a:pt x="72943" y="31684"/>
                </a:cubicBezTo>
                <a:cubicBezTo>
                  <a:pt x="86384" y="24003"/>
                  <a:pt x="80010" y="29828"/>
                  <a:pt x="85969" y="23869"/>
                </a:cubicBezTo>
                <a:cubicBezTo>
                  <a:pt x="121572" y="16054"/>
                  <a:pt x="156584" y="4732"/>
                  <a:pt x="192779" y="423"/>
                </a:cubicBezTo>
                <a:cubicBezTo>
                  <a:pt x="196334" y="0"/>
                  <a:pt x="193783" y="7641"/>
                  <a:pt x="195384" y="10843"/>
                </a:cubicBezTo>
                <a:cubicBezTo>
                  <a:pt x="196483" y="13040"/>
                  <a:pt x="199060" y="14136"/>
                  <a:pt x="200595" y="16054"/>
                </a:cubicBezTo>
                <a:cubicBezTo>
                  <a:pt x="202551" y="18499"/>
                  <a:pt x="204405" y="21069"/>
                  <a:pt x="205805" y="23869"/>
                </a:cubicBezTo>
                <a:cubicBezTo>
                  <a:pt x="207033" y="26325"/>
                  <a:pt x="207274" y="29184"/>
                  <a:pt x="208410" y="31684"/>
                </a:cubicBezTo>
                <a:cubicBezTo>
                  <a:pt x="218010" y="52803"/>
                  <a:pt x="213946" y="47641"/>
                  <a:pt x="224041" y="57736"/>
                </a:cubicBezTo>
                <a:cubicBezTo>
                  <a:pt x="217094" y="93339"/>
                  <a:pt x="210749" y="129065"/>
                  <a:pt x="203200" y="164546"/>
                </a:cubicBezTo>
                <a:cubicBezTo>
                  <a:pt x="200165" y="178809"/>
                  <a:pt x="192572" y="191449"/>
                  <a:pt x="184964" y="203623"/>
                </a:cubicBezTo>
                <a:cubicBezTo>
                  <a:pt x="182834" y="207031"/>
                  <a:pt x="178482" y="214285"/>
                  <a:pt x="174543" y="216649"/>
                </a:cubicBezTo>
                <a:cubicBezTo>
                  <a:pt x="169744" y="219529"/>
                  <a:pt x="168260" y="219254"/>
                  <a:pt x="164123" y="219254"/>
                </a:cubicBezTo>
                <a:cubicBezTo>
                  <a:pt x="122441" y="235753"/>
                  <a:pt x="81524" y="254335"/>
                  <a:pt x="39077" y="268751"/>
                </a:cubicBezTo>
                <a:cubicBezTo>
                  <a:pt x="34884" y="270175"/>
                  <a:pt x="29896" y="268343"/>
                  <a:pt x="26051" y="266146"/>
                </a:cubicBezTo>
                <a:cubicBezTo>
                  <a:pt x="23333" y="264593"/>
                  <a:pt x="23055" y="260545"/>
                  <a:pt x="20841" y="258331"/>
                </a:cubicBezTo>
                <a:cubicBezTo>
                  <a:pt x="19468" y="256958"/>
                  <a:pt x="17368" y="256594"/>
                  <a:pt x="15631" y="255726"/>
                </a:cubicBezTo>
                <a:lnTo>
                  <a:pt x="0" y="182782"/>
                </a:lnTo>
                <a:close/>
              </a:path>
            </a:pathLst>
          </a:custGeom>
          <a:solidFill>
            <a:srgbClr val="00B0F0">
              <a:alpha val="60000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n w="3175">
                <a:solidFill>
                  <a:srgbClr val="00B0F0"/>
                </a:solidFill>
              </a:ln>
            </a:endParaRPr>
          </a:p>
        </p:txBody>
      </p:sp>
      <p:pic>
        <p:nvPicPr>
          <p:cNvPr id="44" name="Picture 2" descr="C:\Users\Administrator\Desktop\logo.pn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71438" y="71438"/>
            <a:ext cx="1857375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5" name="TextBox 44"/>
          <p:cNvSpPr txBox="1"/>
          <p:nvPr/>
        </p:nvSpPr>
        <p:spPr>
          <a:xfrm>
            <a:off x="3500430" y="1142984"/>
            <a:ext cx="10715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Hetao</a:t>
            </a:r>
            <a:r>
              <a:rPr lang="en-US" altLang="zh-CN" dirty="0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</a:t>
            </a:r>
            <a:r>
              <a:rPr lang="en-US" altLang="zh-CN" dirty="0" smtClean="0"/>
              <a:t>.</a:t>
            </a:r>
            <a:endParaRPr lang="zh-CN" altLang="en-US" dirty="0"/>
          </a:p>
        </p:txBody>
      </p:sp>
      <p:sp>
        <p:nvSpPr>
          <p:cNvPr id="46" name="TextBox 45"/>
          <p:cNvSpPr txBox="1"/>
          <p:nvPr/>
        </p:nvSpPr>
        <p:spPr>
          <a:xfrm>
            <a:off x="2428860" y="5429264"/>
            <a:ext cx="10715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Fenwei</a:t>
            </a:r>
            <a:r>
              <a:rPr lang="en-US" altLang="zh-CN" dirty="0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</a:t>
            </a:r>
            <a:r>
              <a:rPr lang="en-US" altLang="zh-CN" dirty="0" smtClean="0"/>
              <a:t>.</a:t>
            </a:r>
            <a:endParaRPr lang="zh-CN" altLang="en-US" dirty="0"/>
          </a:p>
        </p:txBody>
      </p:sp>
      <p:pic>
        <p:nvPicPr>
          <p:cNvPr id="47" name="图片 46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64288" y="0"/>
            <a:ext cx="1872208" cy="517334"/>
          </a:xfrm>
          <a:prstGeom prst="rect">
            <a:avLst/>
          </a:prstGeom>
        </p:spPr>
      </p:pic>
      <p:grpSp>
        <p:nvGrpSpPr>
          <p:cNvPr id="9" name="组合 8"/>
          <p:cNvGrpSpPr/>
          <p:nvPr/>
        </p:nvGrpSpPr>
        <p:grpSpPr>
          <a:xfrm>
            <a:off x="6516216" y="6237312"/>
            <a:ext cx="2376264" cy="428628"/>
            <a:chOff x="179512" y="6237312"/>
            <a:chExt cx="2376264" cy="428628"/>
          </a:xfrm>
        </p:grpSpPr>
        <p:pic>
          <p:nvPicPr>
            <p:cNvPr id="48" name="图片 47" descr="happy.gif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79512" y="6237312"/>
              <a:ext cx="428628" cy="428628"/>
            </a:xfrm>
            <a:prstGeom prst="rect">
              <a:avLst/>
            </a:prstGeom>
          </p:spPr>
        </p:pic>
        <p:pic>
          <p:nvPicPr>
            <p:cNvPr id="52" name="Picture 3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75656" y="6309320"/>
              <a:ext cx="285752" cy="265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8" name="TextBox 7"/>
            <p:cNvSpPr txBox="1"/>
            <p:nvPr/>
          </p:nvSpPr>
          <p:spPr>
            <a:xfrm>
              <a:off x="539552" y="6237312"/>
              <a:ext cx="108012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dirty="0" smtClean="0">
                  <a:solidFill>
                    <a:srgbClr val="00009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winner</a:t>
              </a:r>
              <a:endParaRPr lang="zh-CN" altLang="en-US" dirty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1835696" y="6237312"/>
              <a:ext cx="72008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dirty="0" smtClean="0">
                  <a:solidFill>
                    <a:srgbClr val="00009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Loser</a:t>
              </a:r>
              <a:endParaRPr lang="zh-CN" altLang="en-US" dirty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55" name="TextBox 54"/>
          <p:cNvSpPr txBox="1"/>
          <p:nvPr/>
        </p:nvSpPr>
        <p:spPr>
          <a:xfrm>
            <a:off x="0" y="6519446"/>
            <a:ext cx="2699792" cy="338554"/>
          </a:xfrm>
          <a:prstGeom prst="rect">
            <a:avLst/>
          </a:prstGeom>
          <a:solidFill>
            <a:srgbClr val="DCE6F2">
              <a:alpha val="41176"/>
            </a:srgbClr>
          </a:solidFill>
        </p:spPr>
        <p:txBody>
          <a:bodyPr wrap="square" rtlCol="0">
            <a:spAutoFit/>
          </a:bodyPr>
          <a:lstStyle/>
          <a:p>
            <a:r>
              <a:rPr lang="en-US" altLang="zh-CN" sz="1600" dirty="0"/>
              <a:t> </a:t>
            </a:r>
            <a:r>
              <a:rPr lang="en-US" altLang="zh-CN" sz="1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© Authors. All rights </a:t>
            </a:r>
            <a:r>
              <a:rPr lang="en-US" altLang="zh-CN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reserved</a:t>
            </a:r>
            <a:endParaRPr lang="zh-CN" altLang="en-US" sz="16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8" presetClass="exit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upRight)">
                                      <p:cBhvr>
                                        <p:cTn id="14" dur="3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0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51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middle reach.jpg"/>
          <p:cNvPicPr>
            <a:picLocks noChangeAspect="1"/>
          </p:cNvPicPr>
          <p:nvPr/>
        </p:nvPicPr>
        <p:blipFill>
          <a:blip r:embed="rId2" cstate="screen">
            <a:lum bright="-20000" contrast="3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857232"/>
            <a:ext cx="9144000" cy="5109321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</p:pic>
      <p:sp>
        <p:nvSpPr>
          <p:cNvPr id="3" name="任意多边形 2"/>
          <p:cNvSpPr/>
          <p:nvPr/>
        </p:nvSpPr>
        <p:spPr>
          <a:xfrm>
            <a:off x="4268129" y="5282890"/>
            <a:ext cx="1360449" cy="150542"/>
          </a:xfrm>
          <a:custGeom>
            <a:avLst/>
            <a:gdLst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317810 w 1360449"/>
              <a:gd name="connsiteY13" fmla="*/ 97573 h 150542"/>
              <a:gd name="connsiteX14" fmla="*/ 231388 w 1360449"/>
              <a:gd name="connsiteY14" fmla="*/ 136603 h 150542"/>
              <a:gd name="connsiteX15" fmla="*/ 170056 w 1360449"/>
              <a:gd name="connsiteY15" fmla="*/ 136603 h 150542"/>
              <a:gd name="connsiteX16" fmla="*/ 83634 w 1360449"/>
              <a:gd name="connsiteY16" fmla="*/ 122664 h 150542"/>
              <a:gd name="connsiteX17" fmla="*/ 0 w 1360449"/>
              <a:gd name="connsiteY17" fmla="*/ 150542 h 150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60449" h="150542">
                <a:moveTo>
                  <a:pt x="1360449" y="0"/>
                </a:moveTo>
                <a:cubicBezTo>
                  <a:pt x="1334662" y="6737"/>
                  <a:pt x="1308875" y="13474"/>
                  <a:pt x="1296330" y="27878"/>
                </a:cubicBezTo>
                <a:cubicBezTo>
                  <a:pt x="1283785" y="42282"/>
                  <a:pt x="1308874" y="76665"/>
                  <a:pt x="1285178" y="86422"/>
                </a:cubicBezTo>
                <a:cubicBezTo>
                  <a:pt x="1261482" y="96179"/>
                  <a:pt x="1190392" y="85028"/>
                  <a:pt x="1154151" y="86422"/>
                </a:cubicBezTo>
                <a:cubicBezTo>
                  <a:pt x="1117910" y="87816"/>
                  <a:pt x="1096073" y="95251"/>
                  <a:pt x="1067730" y="94786"/>
                </a:cubicBezTo>
                <a:cubicBezTo>
                  <a:pt x="1039387" y="94321"/>
                  <a:pt x="1013831" y="89674"/>
                  <a:pt x="984095" y="83634"/>
                </a:cubicBezTo>
                <a:cubicBezTo>
                  <a:pt x="954359" y="77594"/>
                  <a:pt x="921834" y="69695"/>
                  <a:pt x="889310" y="58544"/>
                </a:cubicBezTo>
                <a:cubicBezTo>
                  <a:pt x="856786" y="47393"/>
                  <a:pt x="812645" y="24626"/>
                  <a:pt x="788949" y="16727"/>
                </a:cubicBezTo>
                <a:cubicBezTo>
                  <a:pt x="765253" y="8828"/>
                  <a:pt x="765253" y="1858"/>
                  <a:pt x="747132" y="11151"/>
                </a:cubicBezTo>
                <a:cubicBezTo>
                  <a:pt x="729011" y="20444"/>
                  <a:pt x="680225" y="72483"/>
                  <a:pt x="680225" y="72483"/>
                </a:cubicBezTo>
                <a:cubicBezTo>
                  <a:pt x="658387" y="92462"/>
                  <a:pt x="643983" y="128704"/>
                  <a:pt x="616105" y="131027"/>
                </a:cubicBezTo>
                <a:cubicBezTo>
                  <a:pt x="588227" y="133350"/>
                  <a:pt x="549662" y="98967"/>
                  <a:pt x="512956" y="86422"/>
                </a:cubicBezTo>
                <a:cubicBezTo>
                  <a:pt x="476250" y="73877"/>
                  <a:pt x="428393" y="53898"/>
                  <a:pt x="395869" y="55756"/>
                </a:cubicBezTo>
                <a:cubicBezTo>
                  <a:pt x="363345" y="57615"/>
                  <a:pt x="345224" y="84099"/>
                  <a:pt x="317810" y="97573"/>
                </a:cubicBezTo>
                <a:cubicBezTo>
                  <a:pt x="290397" y="111048"/>
                  <a:pt x="256014" y="130098"/>
                  <a:pt x="231388" y="136603"/>
                </a:cubicBezTo>
                <a:cubicBezTo>
                  <a:pt x="206762" y="143108"/>
                  <a:pt x="194682" y="138926"/>
                  <a:pt x="170056" y="136603"/>
                </a:cubicBezTo>
                <a:cubicBezTo>
                  <a:pt x="145430" y="134280"/>
                  <a:pt x="111977" y="120341"/>
                  <a:pt x="83634" y="122664"/>
                </a:cubicBezTo>
                <a:cubicBezTo>
                  <a:pt x="55291" y="124987"/>
                  <a:pt x="27645" y="137764"/>
                  <a:pt x="0" y="150542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任意多边形 4"/>
          <p:cNvSpPr/>
          <p:nvPr/>
        </p:nvSpPr>
        <p:spPr>
          <a:xfrm>
            <a:off x="3930461" y="1704117"/>
            <a:ext cx="1133881" cy="3062327"/>
          </a:xfrm>
          <a:custGeom>
            <a:avLst/>
            <a:gdLst>
              <a:gd name="connsiteX0" fmla="*/ 115694 w 419565"/>
              <a:gd name="connsiteY0" fmla="*/ 2486722 h 2486722"/>
              <a:gd name="connsiteX1" fmla="*/ 82241 w 419565"/>
              <a:gd name="connsiteY1" fmla="*/ 2341756 h 2486722"/>
              <a:gd name="connsiteX2" fmla="*/ 68302 w 419565"/>
              <a:gd name="connsiteY2" fmla="*/ 2263698 h 2486722"/>
              <a:gd name="connsiteX3" fmla="*/ 26485 w 419565"/>
              <a:gd name="connsiteY3" fmla="*/ 2194003 h 2486722"/>
              <a:gd name="connsiteX4" fmla="*/ 40424 w 419565"/>
              <a:gd name="connsiteY4" fmla="*/ 2074127 h 2486722"/>
              <a:gd name="connsiteX5" fmla="*/ 45999 w 419565"/>
              <a:gd name="connsiteY5" fmla="*/ 1976554 h 2486722"/>
              <a:gd name="connsiteX6" fmla="*/ 54363 w 419565"/>
              <a:gd name="connsiteY6" fmla="*/ 1915222 h 2486722"/>
              <a:gd name="connsiteX7" fmla="*/ 54363 w 419565"/>
              <a:gd name="connsiteY7" fmla="*/ 1834376 h 2486722"/>
              <a:gd name="connsiteX8" fmla="*/ 4182 w 419565"/>
              <a:gd name="connsiteY8" fmla="*/ 1764681 h 2486722"/>
              <a:gd name="connsiteX9" fmla="*/ 29272 w 419565"/>
              <a:gd name="connsiteY9" fmla="*/ 1731227 h 2486722"/>
              <a:gd name="connsiteX10" fmla="*/ 6970 w 419565"/>
              <a:gd name="connsiteY10" fmla="*/ 1686622 h 2486722"/>
              <a:gd name="connsiteX11" fmla="*/ 18121 w 419565"/>
              <a:gd name="connsiteY11" fmla="*/ 1644805 h 2486722"/>
              <a:gd name="connsiteX12" fmla="*/ 9758 w 419565"/>
              <a:gd name="connsiteY12" fmla="*/ 1625290 h 2486722"/>
              <a:gd name="connsiteX13" fmla="*/ 18121 w 419565"/>
              <a:gd name="connsiteY13" fmla="*/ 1563959 h 2486722"/>
              <a:gd name="connsiteX14" fmla="*/ 4182 w 419565"/>
              <a:gd name="connsiteY14" fmla="*/ 1536081 h 2486722"/>
              <a:gd name="connsiteX15" fmla="*/ 32060 w 419565"/>
              <a:gd name="connsiteY15" fmla="*/ 1499839 h 2486722"/>
              <a:gd name="connsiteX16" fmla="*/ 112906 w 419565"/>
              <a:gd name="connsiteY16" fmla="*/ 1396690 h 2486722"/>
              <a:gd name="connsiteX17" fmla="*/ 163087 w 419565"/>
              <a:gd name="connsiteY17" fmla="*/ 1290754 h 2486722"/>
              <a:gd name="connsiteX18" fmla="*/ 213267 w 419565"/>
              <a:gd name="connsiteY18" fmla="*/ 1193181 h 2486722"/>
              <a:gd name="connsiteX19" fmla="*/ 229994 w 419565"/>
              <a:gd name="connsiteY19" fmla="*/ 1117910 h 2486722"/>
              <a:gd name="connsiteX20" fmla="*/ 185389 w 419565"/>
              <a:gd name="connsiteY20" fmla="*/ 1053790 h 2486722"/>
              <a:gd name="connsiteX21" fmla="*/ 235570 w 419565"/>
              <a:gd name="connsiteY21" fmla="*/ 1048215 h 2486722"/>
              <a:gd name="connsiteX22" fmla="*/ 160299 w 419565"/>
              <a:gd name="connsiteY22" fmla="*/ 1009186 h 2486722"/>
              <a:gd name="connsiteX23" fmla="*/ 221631 w 419565"/>
              <a:gd name="connsiteY23" fmla="*/ 981308 h 2486722"/>
              <a:gd name="connsiteX24" fmla="*/ 149148 w 419565"/>
              <a:gd name="connsiteY24" fmla="*/ 931127 h 2486722"/>
              <a:gd name="connsiteX25" fmla="*/ 112906 w 419565"/>
              <a:gd name="connsiteY25" fmla="*/ 861432 h 2486722"/>
              <a:gd name="connsiteX26" fmla="*/ 87816 w 419565"/>
              <a:gd name="connsiteY26" fmla="*/ 825190 h 2486722"/>
              <a:gd name="connsiteX27" fmla="*/ 54363 w 419565"/>
              <a:gd name="connsiteY27" fmla="*/ 761071 h 2486722"/>
              <a:gd name="connsiteX28" fmla="*/ 68302 w 419565"/>
              <a:gd name="connsiteY28" fmla="*/ 724829 h 2486722"/>
              <a:gd name="connsiteX29" fmla="*/ 71089 w 419565"/>
              <a:gd name="connsiteY29" fmla="*/ 663498 h 2486722"/>
              <a:gd name="connsiteX30" fmla="*/ 96180 w 419565"/>
              <a:gd name="connsiteY30" fmla="*/ 655134 h 2486722"/>
              <a:gd name="connsiteX31" fmla="*/ 115694 w 419565"/>
              <a:gd name="connsiteY31" fmla="*/ 585439 h 2486722"/>
              <a:gd name="connsiteX32" fmla="*/ 160299 w 419565"/>
              <a:gd name="connsiteY32" fmla="*/ 582651 h 2486722"/>
              <a:gd name="connsiteX33" fmla="*/ 199328 w 419565"/>
              <a:gd name="connsiteY33" fmla="*/ 543622 h 2486722"/>
              <a:gd name="connsiteX34" fmla="*/ 216055 w 419565"/>
              <a:gd name="connsiteY34" fmla="*/ 493442 h 2486722"/>
              <a:gd name="connsiteX35" fmla="*/ 238358 w 419565"/>
              <a:gd name="connsiteY35" fmla="*/ 465564 h 2486722"/>
              <a:gd name="connsiteX36" fmla="*/ 269024 w 419565"/>
              <a:gd name="connsiteY36" fmla="*/ 471139 h 2486722"/>
              <a:gd name="connsiteX37" fmla="*/ 280175 w 419565"/>
              <a:gd name="connsiteY37" fmla="*/ 446049 h 2486722"/>
              <a:gd name="connsiteX38" fmla="*/ 302477 w 419565"/>
              <a:gd name="connsiteY38" fmla="*/ 412595 h 2486722"/>
              <a:gd name="connsiteX39" fmla="*/ 285750 w 419565"/>
              <a:gd name="connsiteY39" fmla="*/ 354051 h 2486722"/>
              <a:gd name="connsiteX40" fmla="*/ 299689 w 419565"/>
              <a:gd name="connsiteY40" fmla="*/ 298295 h 2486722"/>
              <a:gd name="connsiteX41" fmla="*/ 324780 w 419565"/>
              <a:gd name="connsiteY41" fmla="*/ 236964 h 2486722"/>
              <a:gd name="connsiteX42" fmla="*/ 349870 w 419565"/>
              <a:gd name="connsiteY42" fmla="*/ 164481 h 2486722"/>
              <a:gd name="connsiteX43" fmla="*/ 355445 w 419565"/>
              <a:gd name="connsiteY43" fmla="*/ 105937 h 2486722"/>
              <a:gd name="connsiteX44" fmla="*/ 355445 w 419565"/>
              <a:gd name="connsiteY44" fmla="*/ 69695 h 2486722"/>
              <a:gd name="connsiteX45" fmla="*/ 419565 w 419565"/>
              <a:gd name="connsiteY45" fmla="*/ 0 h 2486722"/>
              <a:gd name="connsiteX46" fmla="*/ 419565 w 419565"/>
              <a:gd name="connsiteY46" fmla="*/ 0 h 2486722"/>
              <a:gd name="connsiteX0" fmla="*/ 115694 w 562409"/>
              <a:gd name="connsiteY0" fmla="*/ 3201126 h 3201126"/>
              <a:gd name="connsiteX1" fmla="*/ 82241 w 562409"/>
              <a:gd name="connsiteY1" fmla="*/ 3056160 h 3201126"/>
              <a:gd name="connsiteX2" fmla="*/ 68302 w 562409"/>
              <a:gd name="connsiteY2" fmla="*/ 2978102 h 3201126"/>
              <a:gd name="connsiteX3" fmla="*/ 26485 w 562409"/>
              <a:gd name="connsiteY3" fmla="*/ 2908407 h 3201126"/>
              <a:gd name="connsiteX4" fmla="*/ 40424 w 562409"/>
              <a:gd name="connsiteY4" fmla="*/ 2788531 h 3201126"/>
              <a:gd name="connsiteX5" fmla="*/ 45999 w 562409"/>
              <a:gd name="connsiteY5" fmla="*/ 2690958 h 3201126"/>
              <a:gd name="connsiteX6" fmla="*/ 54363 w 562409"/>
              <a:gd name="connsiteY6" fmla="*/ 2629626 h 3201126"/>
              <a:gd name="connsiteX7" fmla="*/ 54363 w 562409"/>
              <a:gd name="connsiteY7" fmla="*/ 2548780 h 3201126"/>
              <a:gd name="connsiteX8" fmla="*/ 4182 w 562409"/>
              <a:gd name="connsiteY8" fmla="*/ 2479085 h 3201126"/>
              <a:gd name="connsiteX9" fmla="*/ 29272 w 562409"/>
              <a:gd name="connsiteY9" fmla="*/ 2445631 h 3201126"/>
              <a:gd name="connsiteX10" fmla="*/ 6970 w 562409"/>
              <a:gd name="connsiteY10" fmla="*/ 2401026 h 3201126"/>
              <a:gd name="connsiteX11" fmla="*/ 18121 w 562409"/>
              <a:gd name="connsiteY11" fmla="*/ 2359209 h 3201126"/>
              <a:gd name="connsiteX12" fmla="*/ 9758 w 562409"/>
              <a:gd name="connsiteY12" fmla="*/ 2339694 h 3201126"/>
              <a:gd name="connsiteX13" fmla="*/ 18121 w 562409"/>
              <a:gd name="connsiteY13" fmla="*/ 2278363 h 3201126"/>
              <a:gd name="connsiteX14" fmla="*/ 4182 w 562409"/>
              <a:gd name="connsiteY14" fmla="*/ 2250485 h 3201126"/>
              <a:gd name="connsiteX15" fmla="*/ 32060 w 562409"/>
              <a:gd name="connsiteY15" fmla="*/ 2214243 h 3201126"/>
              <a:gd name="connsiteX16" fmla="*/ 112906 w 562409"/>
              <a:gd name="connsiteY16" fmla="*/ 2111094 h 3201126"/>
              <a:gd name="connsiteX17" fmla="*/ 163087 w 562409"/>
              <a:gd name="connsiteY17" fmla="*/ 2005158 h 3201126"/>
              <a:gd name="connsiteX18" fmla="*/ 213267 w 562409"/>
              <a:gd name="connsiteY18" fmla="*/ 1907585 h 3201126"/>
              <a:gd name="connsiteX19" fmla="*/ 229994 w 562409"/>
              <a:gd name="connsiteY19" fmla="*/ 1832314 h 3201126"/>
              <a:gd name="connsiteX20" fmla="*/ 185389 w 562409"/>
              <a:gd name="connsiteY20" fmla="*/ 1768194 h 3201126"/>
              <a:gd name="connsiteX21" fmla="*/ 235570 w 562409"/>
              <a:gd name="connsiteY21" fmla="*/ 1762619 h 3201126"/>
              <a:gd name="connsiteX22" fmla="*/ 160299 w 562409"/>
              <a:gd name="connsiteY22" fmla="*/ 1723590 h 3201126"/>
              <a:gd name="connsiteX23" fmla="*/ 221631 w 562409"/>
              <a:gd name="connsiteY23" fmla="*/ 1695712 h 3201126"/>
              <a:gd name="connsiteX24" fmla="*/ 149148 w 562409"/>
              <a:gd name="connsiteY24" fmla="*/ 1645531 h 3201126"/>
              <a:gd name="connsiteX25" fmla="*/ 112906 w 562409"/>
              <a:gd name="connsiteY25" fmla="*/ 1575836 h 3201126"/>
              <a:gd name="connsiteX26" fmla="*/ 87816 w 562409"/>
              <a:gd name="connsiteY26" fmla="*/ 1539594 h 3201126"/>
              <a:gd name="connsiteX27" fmla="*/ 54363 w 562409"/>
              <a:gd name="connsiteY27" fmla="*/ 1475475 h 3201126"/>
              <a:gd name="connsiteX28" fmla="*/ 68302 w 562409"/>
              <a:gd name="connsiteY28" fmla="*/ 1439233 h 3201126"/>
              <a:gd name="connsiteX29" fmla="*/ 71089 w 562409"/>
              <a:gd name="connsiteY29" fmla="*/ 1377902 h 3201126"/>
              <a:gd name="connsiteX30" fmla="*/ 96180 w 562409"/>
              <a:gd name="connsiteY30" fmla="*/ 1369538 h 3201126"/>
              <a:gd name="connsiteX31" fmla="*/ 115694 w 562409"/>
              <a:gd name="connsiteY31" fmla="*/ 1299843 h 3201126"/>
              <a:gd name="connsiteX32" fmla="*/ 160299 w 562409"/>
              <a:gd name="connsiteY32" fmla="*/ 1297055 h 3201126"/>
              <a:gd name="connsiteX33" fmla="*/ 199328 w 562409"/>
              <a:gd name="connsiteY33" fmla="*/ 1258026 h 3201126"/>
              <a:gd name="connsiteX34" fmla="*/ 216055 w 562409"/>
              <a:gd name="connsiteY34" fmla="*/ 1207846 h 3201126"/>
              <a:gd name="connsiteX35" fmla="*/ 238358 w 562409"/>
              <a:gd name="connsiteY35" fmla="*/ 1179968 h 3201126"/>
              <a:gd name="connsiteX36" fmla="*/ 269024 w 562409"/>
              <a:gd name="connsiteY36" fmla="*/ 1185543 h 3201126"/>
              <a:gd name="connsiteX37" fmla="*/ 280175 w 562409"/>
              <a:gd name="connsiteY37" fmla="*/ 1160453 h 3201126"/>
              <a:gd name="connsiteX38" fmla="*/ 302477 w 562409"/>
              <a:gd name="connsiteY38" fmla="*/ 1126999 h 3201126"/>
              <a:gd name="connsiteX39" fmla="*/ 285750 w 562409"/>
              <a:gd name="connsiteY39" fmla="*/ 1068455 h 3201126"/>
              <a:gd name="connsiteX40" fmla="*/ 299689 w 562409"/>
              <a:gd name="connsiteY40" fmla="*/ 1012699 h 3201126"/>
              <a:gd name="connsiteX41" fmla="*/ 324780 w 562409"/>
              <a:gd name="connsiteY41" fmla="*/ 951368 h 3201126"/>
              <a:gd name="connsiteX42" fmla="*/ 349870 w 562409"/>
              <a:gd name="connsiteY42" fmla="*/ 878885 h 3201126"/>
              <a:gd name="connsiteX43" fmla="*/ 355445 w 562409"/>
              <a:gd name="connsiteY43" fmla="*/ 820341 h 3201126"/>
              <a:gd name="connsiteX44" fmla="*/ 355445 w 562409"/>
              <a:gd name="connsiteY44" fmla="*/ 784099 h 3201126"/>
              <a:gd name="connsiteX45" fmla="*/ 419565 w 562409"/>
              <a:gd name="connsiteY45" fmla="*/ 714404 h 3201126"/>
              <a:gd name="connsiteX46" fmla="*/ 562409 w 562409"/>
              <a:gd name="connsiteY46" fmla="*/ 0 h 3201126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562409 w 562409"/>
              <a:gd name="connsiteY46" fmla="*/ 0 h 3272588"/>
              <a:gd name="connsiteX0" fmla="*/ 115694 w 567437"/>
              <a:gd name="connsiteY0" fmla="*/ 3289458 h 3289458"/>
              <a:gd name="connsiteX1" fmla="*/ 82241 w 567437"/>
              <a:gd name="connsiteY1" fmla="*/ 3144492 h 3289458"/>
              <a:gd name="connsiteX2" fmla="*/ 68302 w 567437"/>
              <a:gd name="connsiteY2" fmla="*/ 3066434 h 3289458"/>
              <a:gd name="connsiteX3" fmla="*/ 26485 w 567437"/>
              <a:gd name="connsiteY3" fmla="*/ 2996739 h 3289458"/>
              <a:gd name="connsiteX4" fmla="*/ 40424 w 567437"/>
              <a:gd name="connsiteY4" fmla="*/ 2876863 h 3289458"/>
              <a:gd name="connsiteX5" fmla="*/ 45999 w 567437"/>
              <a:gd name="connsiteY5" fmla="*/ 2779290 h 3289458"/>
              <a:gd name="connsiteX6" fmla="*/ 54363 w 567437"/>
              <a:gd name="connsiteY6" fmla="*/ 2717958 h 3289458"/>
              <a:gd name="connsiteX7" fmla="*/ 54363 w 567437"/>
              <a:gd name="connsiteY7" fmla="*/ 2637112 h 3289458"/>
              <a:gd name="connsiteX8" fmla="*/ 4182 w 567437"/>
              <a:gd name="connsiteY8" fmla="*/ 2567417 h 3289458"/>
              <a:gd name="connsiteX9" fmla="*/ 29272 w 567437"/>
              <a:gd name="connsiteY9" fmla="*/ 2533963 h 3289458"/>
              <a:gd name="connsiteX10" fmla="*/ 6970 w 567437"/>
              <a:gd name="connsiteY10" fmla="*/ 2489358 h 3289458"/>
              <a:gd name="connsiteX11" fmla="*/ 18121 w 567437"/>
              <a:gd name="connsiteY11" fmla="*/ 2447541 h 3289458"/>
              <a:gd name="connsiteX12" fmla="*/ 9758 w 567437"/>
              <a:gd name="connsiteY12" fmla="*/ 2428026 h 3289458"/>
              <a:gd name="connsiteX13" fmla="*/ 18121 w 567437"/>
              <a:gd name="connsiteY13" fmla="*/ 2366695 h 3289458"/>
              <a:gd name="connsiteX14" fmla="*/ 4182 w 567437"/>
              <a:gd name="connsiteY14" fmla="*/ 2338817 h 3289458"/>
              <a:gd name="connsiteX15" fmla="*/ 32060 w 567437"/>
              <a:gd name="connsiteY15" fmla="*/ 2302575 h 3289458"/>
              <a:gd name="connsiteX16" fmla="*/ 112906 w 567437"/>
              <a:gd name="connsiteY16" fmla="*/ 2199426 h 3289458"/>
              <a:gd name="connsiteX17" fmla="*/ 163087 w 567437"/>
              <a:gd name="connsiteY17" fmla="*/ 2093490 h 3289458"/>
              <a:gd name="connsiteX18" fmla="*/ 213267 w 567437"/>
              <a:gd name="connsiteY18" fmla="*/ 1995917 h 3289458"/>
              <a:gd name="connsiteX19" fmla="*/ 229994 w 567437"/>
              <a:gd name="connsiteY19" fmla="*/ 1920646 h 3289458"/>
              <a:gd name="connsiteX20" fmla="*/ 185389 w 567437"/>
              <a:gd name="connsiteY20" fmla="*/ 1856526 h 3289458"/>
              <a:gd name="connsiteX21" fmla="*/ 235570 w 567437"/>
              <a:gd name="connsiteY21" fmla="*/ 1850951 h 3289458"/>
              <a:gd name="connsiteX22" fmla="*/ 160299 w 567437"/>
              <a:gd name="connsiteY22" fmla="*/ 1811922 h 3289458"/>
              <a:gd name="connsiteX23" fmla="*/ 221631 w 567437"/>
              <a:gd name="connsiteY23" fmla="*/ 1784044 h 3289458"/>
              <a:gd name="connsiteX24" fmla="*/ 149148 w 567437"/>
              <a:gd name="connsiteY24" fmla="*/ 1733863 h 3289458"/>
              <a:gd name="connsiteX25" fmla="*/ 112906 w 567437"/>
              <a:gd name="connsiteY25" fmla="*/ 1664168 h 3289458"/>
              <a:gd name="connsiteX26" fmla="*/ 87816 w 567437"/>
              <a:gd name="connsiteY26" fmla="*/ 1627926 h 3289458"/>
              <a:gd name="connsiteX27" fmla="*/ 54363 w 567437"/>
              <a:gd name="connsiteY27" fmla="*/ 1563807 h 3289458"/>
              <a:gd name="connsiteX28" fmla="*/ 68302 w 567437"/>
              <a:gd name="connsiteY28" fmla="*/ 1527565 h 3289458"/>
              <a:gd name="connsiteX29" fmla="*/ 71089 w 567437"/>
              <a:gd name="connsiteY29" fmla="*/ 1466234 h 3289458"/>
              <a:gd name="connsiteX30" fmla="*/ 96180 w 567437"/>
              <a:gd name="connsiteY30" fmla="*/ 1457870 h 3289458"/>
              <a:gd name="connsiteX31" fmla="*/ 115694 w 567437"/>
              <a:gd name="connsiteY31" fmla="*/ 1388175 h 3289458"/>
              <a:gd name="connsiteX32" fmla="*/ 160299 w 567437"/>
              <a:gd name="connsiteY32" fmla="*/ 1385387 h 3289458"/>
              <a:gd name="connsiteX33" fmla="*/ 199328 w 567437"/>
              <a:gd name="connsiteY33" fmla="*/ 1346358 h 3289458"/>
              <a:gd name="connsiteX34" fmla="*/ 216055 w 567437"/>
              <a:gd name="connsiteY34" fmla="*/ 1296178 h 3289458"/>
              <a:gd name="connsiteX35" fmla="*/ 238358 w 567437"/>
              <a:gd name="connsiteY35" fmla="*/ 1268300 h 3289458"/>
              <a:gd name="connsiteX36" fmla="*/ 269024 w 567437"/>
              <a:gd name="connsiteY36" fmla="*/ 1273875 h 3289458"/>
              <a:gd name="connsiteX37" fmla="*/ 280175 w 567437"/>
              <a:gd name="connsiteY37" fmla="*/ 1248785 h 3289458"/>
              <a:gd name="connsiteX38" fmla="*/ 302477 w 567437"/>
              <a:gd name="connsiteY38" fmla="*/ 1215331 h 3289458"/>
              <a:gd name="connsiteX39" fmla="*/ 285750 w 567437"/>
              <a:gd name="connsiteY39" fmla="*/ 1156787 h 3289458"/>
              <a:gd name="connsiteX40" fmla="*/ 299689 w 567437"/>
              <a:gd name="connsiteY40" fmla="*/ 1101031 h 3289458"/>
              <a:gd name="connsiteX41" fmla="*/ 324780 w 567437"/>
              <a:gd name="connsiteY41" fmla="*/ 1039700 h 3289458"/>
              <a:gd name="connsiteX42" fmla="*/ 349870 w 567437"/>
              <a:gd name="connsiteY42" fmla="*/ 967217 h 3289458"/>
              <a:gd name="connsiteX43" fmla="*/ 355445 w 567437"/>
              <a:gd name="connsiteY43" fmla="*/ 908673 h 3289458"/>
              <a:gd name="connsiteX44" fmla="*/ 355445 w 567437"/>
              <a:gd name="connsiteY44" fmla="*/ 872431 h 3289458"/>
              <a:gd name="connsiteX45" fmla="*/ 419565 w 567437"/>
              <a:gd name="connsiteY45" fmla="*/ 802736 h 3289458"/>
              <a:gd name="connsiteX46" fmla="*/ 543630 w 567437"/>
              <a:gd name="connsiteY46" fmla="*/ 130978 h 3289458"/>
              <a:gd name="connsiteX47" fmla="*/ 562409 w 567437"/>
              <a:gd name="connsiteY47" fmla="*/ 16870 h 328945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47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23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88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64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543630 w 562409"/>
              <a:gd name="connsiteY48" fmla="*/ 114108 h 3272588"/>
              <a:gd name="connsiteX49" fmla="*/ 543630 w 562409"/>
              <a:gd name="connsiteY49" fmla="*/ 112242 h 3272588"/>
              <a:gd name="connsiteX50" fmla="*/ 562409 w 562409"/>
              <a:gd name="connsiteY50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543630 w 562409"/>
              <a:gd name="connsiteY49" fmla="*/ 114108 h 3272588"/>
              <a:gd name="connsiteX50" fmla="*/ 543630 w 562409"/>
              <a:gd name="connsiteY50" fmla="*/ 112242 h 3272588"/>
              <a:gd name="connsiteX51" fmla="*/ 562409 w 562409"/>
              <a:gd name="connsiteY51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543630 w 562409"/>
              <a:gd name="connsiteY50" fmla="*/ 114108 h 3272588"/>
              <a:gd name="connsiteX51" fmla="*/ 543630 w 562409"/>
              <a:gd name="connsiteY51" fmla="*/ 112242 h 3272588"/>
              <a:gd name="connsiteX52" fmla="*/ 562409 w 562409"/>
              <a:gd name="connsiteY52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74585 w 562409"/>
              <a:gd name="connsiteY50" fmla="*/ 504127 h 3272588"/>
              <a:gd name="connsiteX51" fmla="*/ 543630 w 562409"/>
              <a:gd name="connsiteY51" fmla="*/ 114108 h 3272588"/>
              <a:gd name="connsiteX52" fmla="*/ 543630 w 562409"/>
              <a:gd name="connsiteY52" fmla="*/ 112242 h 3272588"/>
              <a:gd name="connsiteX53" fmla="*/ 562409 w 562409"/>
              <a:gd name="connsiteY53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43630 w 562409"/>
              <a:gd name="connsiteY52" fmla="*/ 114108 h 3272588"/>
              <a:gd name="connsiteX53" fmla="*/ 543630 w 562409"/>
              <a:gd name="connsiteY53" fmla="*/ 112242 h 3272588"/>
              <a:gd name="connsiteX54" fmla="*/ 562409 w 562409"/>
              <a:gd name="connsiteY54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15671 w 562409"/>
              <a:gd name="connsiteY52" fmla="*/ 280193 h 3272588"/>
              <a:gd name="connsiteX53" fmla="*/ 543630 w 562409"/>
              <a:gd name="connsiteY53" fmla="*/ 114108 h 3272588"/>
              <a:gd name="connsiteX54" fmla="*/ 543630 w 562409"/>
              <a:gd name="connsiteY54" fmla="*/ 112242 h 3272588"/>
              <a:gd name="connsiteX55" fmla="*/ 562409 w 562409"/>
              <a:gd name="connsiteY55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630 w 562409"/>
              <a:gd name="connsiteY55" fmla="*/ 112242 h 3272588"/>
              <a:gd name="connsiteX56" fmla="*/ 562409 w 562409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598 w 562409"/>
              <a:gd name="connsiteY55" fmla="*/ 112242 h 3272588"/>
              <a:gd name="connsiteX56" fmla="*/ 562409 w 562409"/>
              <a:gd name="connsiteY56" fmla="*/ 0 h 3272588"/>
              <a:gd name="connsiteX0" fmla="*/ 115694 w 619039"/>
              <a:gd name="connsiteY0" fmla="*/ 3272588 h 3272588"/>
              <a:gd name="connsiteX1" fmla="*/ 82241 w 619039"/>
              <a:gd name="connsiteY1" fmla="*/ 3127622 h 3272588"/>
              <a:gd name="connsiteX2" fmla="*/ 68302 w 619039"/>
              <a:gd name="connsiteY2" fmla="*/ 3049564 h 3272588"/>
              <a:gd name="connsiteX3" fmla="*/ 26485 w 619039"/>
              <a:gd name="connsiteY3" fmla="*/ 2979869 h 3272588"/>
              <a:gd name="connsiteX4" fmla="*/ 40424 w 619039"/>
              <a:gd name="connsiteY4" fmla="*/ 2859993 h 3272588"/>
              <a:gd name="connsiteX5" fmla="*/ 45999 w 619039"/>
              <a:gd name="connsiteY5" fmla="*/ 2762420 h 3272588"/>
              <a:gd name="connsiteX6" fmla="*/ 54363 w 619039"/>
              <a:gd name="connsiteY6" fmla="*/ 2701088 h 3272588"/>
              <a:gd name="connsiteX7" fmla="*/ 54363 w 619039"/>
              <a:gd name="connsiteY7" fmla="*/ 2620242 h 3272588"/>
              <a:gd name="connsiteX8" fmla="*/ 4182 w 619039"/>
              <a:gd name="connsiteY8" fmla="*/ 2550547 h 3272588"/>
              <a:gd name="connsiteX9" fmla="*/ 29272 w 619039"/>
              <a:gd name="connsiteY9" fmla="*/ 2517093 h 3272588"/>
              <a:gd name="connsiteX10" fmla="*/ 6970 w 619039"/>
              <a:gd name="connsiteY10" fmla="*/ 2472488 h 3272588"/>
              <a:gd name="connsiteX11" fmla="*/ 18121 w 619039"/>
              <a:gd name="connsiteY11" fmla="*/ 2430671 h 3272588"/>
              <a:gd name="connsiteX12" fmla="*/ 9758 w 619039"/>
              <a:gd name="connsiteY12" fmla="*/ 2411156 h 3272588"/>
              <a:gd name="connsiteX13" fmla="*/ 18121 w 619039"/>
              <a:gd name="connsiteY13" fmla="*/ 2349825 h 3272588"/>
              <a:gd name="connsiteX14" fmla="*/ 4182 w 619039"/>
              <a:gd name="connsiteY14" fmla="*/ 2321947 h 3272588"/>
              <a:gd name="connsiteX15" fmla="*/ 32060 w 619039"/>
              <a:gd name="connsiteY15" fmla="*/ 2285705 h 3272588"/>
              <a:gd name="connsiteX16" fmla="*/ 112906 w 619039"/>
              <a:gd name="connsiteY16" fmla="*/ 2182556 h 3272588"/>
              <a:gd name="connsiteX17" fmla="*/ 163087 w 619039"/>
              <a:gd name="connsiteY17" fmla="*/ 2076620 h 3272588"/>
              <a:gd name="connsiteX18" fmla="*/ 213267 w 619039"/>
              <a:gd name="connsiteY18" fmla="*/ 1979047 h 3272588"/>
              <a:gd name="connsiteX19" fmla="*/ 229994 w 619039"/>
              <a:gd name="connsiteY19" fmla="*/ 1903776 h 3272588"/>
              <a:gd name="connsiteX20" fmla="*/ 185389 w 619039"/>
              <a:gd name="connsiteY20" fmla="*/ 1839656 h 3272588"/>
              <a:gd name="connsiteX21" fmla="*/ 235570 w 619039"/>
              <a:gd name="connsiteY21" fmla="*/ 1834081 h 3272588"/>
              <a:gd name="connsiteX22" fmla="*/ 160299 w 619039"/>
              <a:gd name="connsiteY22" fmla="*/ 1795052 h 3272588"/>
              <a:gd name="connsiteX23" fmla="*/ 221631 w 619039"/>
              <a:gd name="connsiteY23" fmla="*/ 1767174 h 3272588"/>
              <a:gd name="connsiteX24" fmla="*/ 149148 w 619039"/>
              <a:gd name="connsiteY24" fmla="*/ 1716993 h 3272588"/>
              <a:gd name="connsiteX25" fmla="*/ 112906 w 619039"/>
              <a:gd name="connsiteY25" fmla="*/ 1647298 h 3272588"/>
              <a:gd name="connsiteX26" fmla="*/ 87816 w 619039"/>
              <a:gd name="connsiteY26" fmla="*/ 1611056 h 3272588"/>
              <a:gd name="connsiteX27" fmla="*/ 54363 w 619039"/>
              <a:gd name="connsiteY27" fmla="*/ 1546937 h 3272588"/>
              <a:gd name="connsiteX28" fmla="*/ 68302 w 619039"/>
              <a:gd name="connsiteY28" fmla="*/ 1510695 h 3272588"/>
              <a:gd name="connsiteX29" fmla="*/ 71089 w 619039"/>
              <a:gd name="connsiteY29" fmla="*/ 1449364 h 3272588"/>
              <a:gd name="connsiteX30" fmla="*/ 96180 w 619039"/>
              <a:gd name="connsiteY30" fmla="*/ 1441000 h 3272588"/>
              <a:gd name="connsiteX31" fmla="*/ 115694 w 619039"/>
              <a:gd name="connsiteY31" fmla="*/ 1371305 h 3272588"/>
              <a:gd name="connsiteX32" fmla="*/ 160299 w 619039"/>
              <a:gd name="connsiteY32" fmla="*/ 1368517 h 3272588"/>
              <a:gd name="connsiteX33" fmla="*/ 199328 w 619039"/>
              <a:gd name="connsiteY33" fmla="*/ 1329488 h 3272588"/>
              <a:gd name="connsiteX34" fmla="*/ 216055 w 619039"/>
              <a:gd name="connsiteY34" fmla="*/ 1279308 h 3272588"/>
              <a:gd name="connsiteX35" fmla="*/ 238358 w 619039"/>
              <a:gd name="connsiteY35" fmla="*/ 1251430 h 3272588"/>
              <a:gd name="connsiteX36" fmla="*/ 269024 w 619039"/>
              <a:gd name="connsiteY36" fmla="*/ 1257005 h 3272588"/>
              <a:gd name="connsiteX37" fmla="*/ 280175 w 619039"/>
              <a:gd name="connsiteY37" fmla="*/ 1231915 h 3272588"/>
              <a:gd name="connsiteX38" fmla="*/ 302477 w 619039"/>
              <a:gd name="connsiteY38" fmla="*/ 1198461 h 3272588"/>
              <a:gd name="connsiteX39" fmla="*/ 285750 w 619039"/>
              <a:gd name="connsiteY39" fmla="*/ 1139917 h 3272588"/>
              <a:gd name="connsiteX40" fmla="*/ 299689 w 619039"/>
              <a:gd name="connsiteY40" fmla="*/ 1084161 h 3272588"/>
              <a:gd name="connsiteX41" fmla="*/ 324780 w 619039"/>
              <a:gd name="connsiteY41" fmla="*/ 1022830 h 3272588"/>
              <a:gd name="connsiteX42" fmla="*/ 349870 w 619039"/>
              <a:gd name="connsiteY42" fmla="*/ 950347 h 3272588"/>
              <a:gd name="connsiteX43" fmla="*/ 355445 w 619039"/>
              <a:gd name="connsiteY43" fmla="*/ 891803 h 3272588"/>
              <a:gd name="connsiteX44" fmla="*/ 355445 w 619039"/>
              <a:gd name="connsiteY44" fmla="*/ 855561 h 3272588"/>
              <a:gd name="connsiteX45" fmla="*/ 419565 w 619039"/>
              <a:gd name="connsiteY45" fmla="*/ 785866 h 3272588"/>
              <a:gd name="connsiteX46" fmla="*/ 448458 w 619039"/>
              <a:gd name="connsiteY46" fmla="*/ 670140 h 3272588"/>
              <a:gd name="connsiteX47" fmla="*/ 461522 w 619039"/>
              <a:gd name="connsiteY47" fmla="*/ 601142 h 3272588"/>
              <a:gd name="connsiteX48" fmla="*/ 459656 w 619039"/>
              <a:gd name="connsiteY48" fmla="*/ 595543 h 3272588"/>
              <a:gd name="connsiteX49" fmla="*/ 459688 w 619039"/>
              <a:gd name="connsiteY49" fmla="*/ 595567 h 3272588"/>
              <a:gd name="connsiteX50" fmla="*/ 467120 w 619039"/>
              <a:gd name="connsiteY50" fmla="*/ 522764 h 3272588"/>
              <a:gd name="connsiteX51" fmla="*/ 474585 w 619039"/>
              <a:gd name="connsiteY51" fmla="*/ 504127 h 3272588"/>
              <a:gd name="connsiteX52" fmla="*/ 491412 w 619039"/>
              <a:gd name="connsiteY52" fmla="*/ 431348 h 3272588"/>
              <a:gd name="connsiteX53" fmla="*/ 515671 w 619039"/>
              <a:gd name="connsiteY53" fmla="*/ 280193 h 3272588"/>
              <a:gd name="connsiteX54" fmla="*/ 543630 w 619039"/>
              <a:gd name="connsiteY54" fmla="*/ 114108 h 3272588"/>
              <a:gd name="connsiteX55" fmla="*/ 543598 w 619039"/>
              <a:gd name="connsiteY55" fmla="*/ 112242 h 3272588"/>
              <a:gd name="connsiteX56" fmla="*/ 562409 w 619039"/>
              <a:gd name="connsiteY56" fmla="*/ 0 h 3272588"/>
              <a:gd name="connsiteX0" fmla="*/ 115694 w 639241"/>
              <a:gd name="connsiteY0" fmla="*/ 3272588 h 3272588"/>
              <a:gd name="connsiteX1" fmla="*/ 82241 w 639241"/>
              <a:gd name="connsiteY1" fmla="*/ 3127622 h 3272588"/>
              <a:gd name="connsiteX2" fmla="*/ 68302 w 639241"/>
              <a:gd name="connsiteY2" fmla="*/ 3049564 h 3272588"/>
              <a:gd name="connsiteX3" fmla="*/ 26485 w 639241"/>
              <a:gd name="connsiteY3" fmla="*/ 2979869 h 3272588"/>
              <a:gd name="connsiteX4" fmla="*/ 40424 w 639241"/>
              <a:gd name="connsiteY4" fmla="*/ 2859993 h 3272588"/>
              <a:gd name="connsiteX5" fmla="*/ 45999 w 639241"/>
              <a:gd name="connsiteY5" fmla="*/ 2762420 h 3272588"/>
              <a:gd name="connsiteX6" fmla="*/ 54363 w 639241"/>
              <a:gd name="connsiteY6" fmla="*/ 2701088 h 3272588"/>
              <a:gd name="connsiteX7" fmla="*/ 54363 w 639241"/>
              <a:gd name="connsiteY7" fmla="*/ 2620242 h 3272588"/>
              <a:gd name="connsiteX8" fmla="*/ 4182 w 639241"/>
              <a:gd name="connsiteY8" fmla="*/ 2550547 h 3272588"/>
              <a:gd name="connsiteX9" fmla="*/ 29272 w 639241"/>
              <a:gd name="connsiteY9" fmla="*/ 2517093 h 3272588"/>
              <a:gd name="connsiteX10" fmla="*/ 6970 w 639241"/>
              <a:gd name="connsiteY10" fmla="*/ 2472488 h 3272588"/>
              <a:gd name="connsiteX11" fmla="*/ 18121 w 639241"/>
              <a:gd name="connsiteY11" fmla="*/ 2430671 h 3272588"/>
              <a:gd name="connsiteX12" fmla="*/ 9758 w 639241"/>
              <a:gd name="connsiteY12" fmla="*/ 2411156 h 3272588"/>
              <a:gd name="connsiteX13" fmla="*/ 18121 w 639241"/>
              <a:gd name="connsiteY13" fmla="*/ 2349825 h 3272588"/>
              <a:gd name="connsiteX14" fmla="*/ 4182 w 639241"/>
              <a:gd name="connsiteY14" fmla="*/ 2321947 h 3272588"/>
              <a:gd name="connsiteX15" fmla="*/ 32060 w 639241"/>
              <a:gd name="connsiteY15" fmla="*/ 2285705 h 3272588"/>
              <a:gd name="connsiteX16" fmla="*/ 112906 w 639241"/>
              <a:gd name="connsiteY16" fmla="*/ 2182556 h 3272588"/>
              <a:gd name="connsiteX17" fmla="*/ 163087 w 639241"/>
              <a:gd name="connsiteY17" fmla="*/ 2076620 h 3272588"/>
              <a:gd name="connsiteX18" fmla="*/ 213267 w 639241"/>
              <a:gd name="connsiteY18" fmla="*/ 1979047 h 3272588"/>
              <a:gd name="connsiteX19" fmla="*/ 229994 w 639241"/>
              <a:gd name="connsiteY19" fmla="*/ 1903776 h 3272588"/>
              <a:gd name="connsiteX20" fmla="*/ 185389 w 639241"/>
              <a:gd name="connsiteY20" fmla="*/ 1839656 h 3272588"/>
              <a:gd name="connsiteX21" fmla="*/ 235570 w 639241"/>
              <a:gd name="connsiteY21" fmla="*/ 1834081 h 3272588"/>
              <a:gd name="connsiteX22" fmla="*/ 160299 w 639241"/>
              <a:gd name="connsiteY22" fmla="*/ 1795052 h 3272588"/>
              <a:gd name="connsiteX23" fmla="*/ 221631 w 639241"/>
              <a:gd name="connsiteY23" fmla="*/ 1767174 h 3272588"/>
              <a:gd name="connsiteX24" fmla="*/ 149148 w 639241"/>
              <a:gd name="connsiteY24" fmla="*/ 1716993 h 3272588"/>
              <a:gd name="connsiteX25" fmla="*/ 112906 w 639241"/>
              <a:gd name="connsiteY25" fmla="*/ 1647298 h 3272588"/>
              <a:gd name="connsiteX26" fmla="*/ 87816 w 639241"/>
              <a:gd name="connsiteY26" fmla="*/ 1611056 h 3272588"/>
              <a:gd name="connsiteX27" fmla="*/ 54363 w 639241"/>
              <a:gd name="connsiteY27" fmla="*/ 1546937 h 3272588"/>
              <a:gd name="connsiteX28" fmla="*/ 68302 w 639241"/>
              <a:gd name="connsiteY28" fmla="*/ 1510695 h 3272588"/>
              <a:gd name="connsiteX29" fmla="*/ 71089 w 639241"/>
              <a:gd name="connsiteY29" fmla="*/ 1449364 h 3272588"/>
              <a:gd name="connsiteX30" fmla="*/ 96180 w 639241"/>
              <a:gd name="connsiteY30" fmla="*/ 1441000 h 3272588"/>
              <a:gd name="connsiteX31" fmla="*/ 115694 w 639241"/>
              <a:gd name="connsiteY31" fmla="*/ 1371305 h 3272588"/>
              <a:gd name="connsiteX32" fmla="*/ 160299 w 639241"/>
              <a:gd name="connsiteY32" fmla="*/ 1368517 h 3272588"/>
              <a:gd name="connsiteX33" fmla="*/ 199328 w 639241"/>
              <a:gd name="connsiteY33" fmla="*/ 1329488 h 3272588"/>
              <a:gd name="connsiteX34" fmla="*/ 216055 w 639241"/>
              <a:gd name="connsiteY34" fmla="*/ 1279308 h 3272588"/>
              <a:gd name="connsiteX35" fmla="*/ 238358 w 639241"/>
              <a:gd name="connsiteY35" fmla="*/ 1251430 h 3272588"/>
              <a:gd name="connsiteX36" fmla="*/ 269024 w 639241"/>
              <a:gd name="connsiteY36" fmla="*/ 1257005 h 3272588"/>
              <a:gd name="connsiteX37" fmla="*/ 280175 w 639241"/>
              <a:gd name="connsiteY37" fmla="*/ 1231915 h 3272588"/>
              <a:gd name="connsiteX38" fmla="*/ 302477 w 639241"/>
              <a:gd name="connsiteY38" fmla="*/ 1198461 h 3272588"/>
              <a:gd name="connsiteX39" fmla="*/ 285750 w 639241"/>
              <a:gd name="connsiteY39" fmla="*/ 1139917 h 3272588"/>
              <a:gd name="connsiteX40" fmla="*/ 299689 w 639241"/>
              <a:gd name="connsiteY40" fmla="*/ 1084161 h 3272588"/>
              <a:gd name="connsiteX41" fmla="*/ 324780 w 639241"/>
              <a:gd name="connsiteY41" fmla="*/ 1022830 h 3272588"/>
              <a:gd name="connsiteX42" fmla="*/ 349870 w 639241"/>
              <a:gd name="connsiteY42" fmla="*/ 950347 h 3272588"/>
              <a:gd name="connsiteX43" fmla="*/ 355445 w 639241"/>
              <a:gd name="connsiteY43" fmla="*/ 891803 h 3272588"/>
              <a:gd name="connsiteX44" fmla="*/ 355445 w 639241"/>
              <a:gd name="connsiteY44" fmla="*/ 855561 h 3272588"/>
              <a:gd name="connsiteX45" fmla="*/ 419565 w 639241"/>
              <a:gd name="connsiteY45" fmla="*/ 785866 h 3272588"/>
              <a:gd name="connsiteX46" fmla="*/ 448458 w 639241"/>
              <a:gd name="connsiteY46" fmla="*/ 670140 h 3272588"/>
              <a:gd name="connsiteX47" fmla="*/ 461522 w 639241"/>
              <a:gd name="connsiteY47" fmla="*/ 601142 h 3272588"/>
              <a:gd name="connsiteX48" fmla="*/ 459656 w 639241"/>
              <a:gd name="connsiteY48" fmla="*/ 595543 h 3272588"/>
              <a:gd name="connsiteX49" fmla="*/ 459688 w 639241"/>
              <a:gd name="connsiteY49" fmla="*/ 595567 h 3272588"/>
              <a:gd name="connsiteX50" fmla="*/ 467120 w 639241"/>
              <a:gd name="connsiteY50" fmla="*/ 522764 h 3272588"/>
              <a:gd name="connsiteX51" fmla="*/ 474585 w 639241"/>
              <a:gd name="connsiteY51" fmla="*/ 504127 h 3272588"/>
              <a:gd name="connsiteX52" fmla="*/ 491412 w 639241"/>
              <a:gd name="connsiteY52" fmla="*/ 431348 h 3272588"/>
              <a:gd name="connsiteX53" fmla="*/ 515671 w 639241"/>
              <a:gd name="connsiteY53" fmla="*/ 280193 h 3272588"/>
              <a:gd name="connsiteX54" fmla="*/ 543630 w 639241"/>
              <a:gd name="connsiteY54" fmla="*/ 114108 h 3272588"/>
              <a:gd name="connsiteX55" fmla="*/ 543598 w 639241"/>
              <a:gd name="connsiteY55" fmla="*/ 112242 h 3272588"/>
              <a:gd name="connsiteX56" fmla="*/ 562409 w 639241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62409 w 562409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615036 w 622826"/>
              <a:gd name="connsiteY54" fmla="*/ 114108 h 3272588"/>
              <a:gd name="connsiteX55" fmla="*/ 562409 w 622826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06974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2078 w 622826"/>
              <a:gd name="connsiteY53" fmla="*/ 573711 h 3272588"/>
              <a:gd name="connsiteX54" fmla="*/ 497724 w 622826"/>
              <a:gd name="connsiteY54" fmla="*/ 502273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562078 w 622826"/>
              <a:gd name="connsiteY52" fmla="*/ 573711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02273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531094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3062 w 622826"/>
              <a:gd name="connsiteY49" fmla="*/ 5948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24 w 622826"/>
              <a:gd name="connsiteY48" fmla="*/ 595519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27570 w 622826"/>
              <a:gd name="connsiteY48" fmla="*/ 603759 h 3272588"/>
              <a:gd name="connsiteX49" fmla="*/ 502385 w 622826"/>
              <a:gd name="connsiteY49" fmla="*/ 584386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20821 w 622826"/>
              <a:gd name="connsiteY47" fmla="*/ 612290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26362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1133881"/>
              <a:gd name="connsiteY0" fmla="*/ 3205179 h 3205179"/>
              <a:gd name="connsiteX1" fmla="*/ 82241 w 1133881"/>
              <a:gd name="connsiteY1" fmla="*/ 3060213 h 3205179"/>
              <a:gd name="connsiteX2" fmla="*/ 68302 w 1133881"/>
              <a:gd name="connsiteY2" fmla="*/ 2982155 h 3205179"/>
              <a:gd name="connsiteX3" fmla="*/ 26485 w 1133881"/>
              <a:gd name="connsiteY3" fmla="*/ 2912460 h 3205179"/>
              <a:gd name="connsiteX4" fmla="*/ 40424 w 1133881"/>
              <a:gd name="connsiteY4" fmla="*/ 2792584 h 3205179"/>
              <a:gd name="connsiteX5" fmla="*/ 45999 w 1133881"/>
              <a:gd name="connsiteY5" fmla="*/ 2695011 h 3205179"/>
              <a:gd name="connsiteX6" fmla="*/ 54363 w 1133881"/>
              <a:gd name="connsiteY6" fmla="*/ 2633679 h 3205179"/>
              <a:gd name="connsiteX7" fmla="*/ 54363 w 1133881"/>
              <a:gd name="connsiteY7" fmla="*/ 2552833 h 3205179"/>
              <a:gd name="connsiteX8" fmla="*/ 4182 w 1133881"/>
              <a:gd name="connsiteY8" fmla="*/ 2483138 h 3205179"/>
              <a:gd name="connsiteX9" fmla="*/ 29272 w 1133881"/>
              <a:gd name="connsiteY9" fmla="*/ 2449684 h 3205179"/>
              <a:gd name="connsiteX10" fmla="*/ 6970 w 1133881"/>
              <a:gd name="connsiteY10" fmla="*/ 2405079 h 3205179"/>
              <a:gd name="connsiteX11" fmla="*/ 18121 w 1133881"/>
              <a:gd name="connsiteY11" fmla="*/ 2363262 h 3205179"/>
              <a:gd name="connsiteX12" fmla="*/ 9758 w 1133881"/>
              <a:gd name="connsiteY12" fmla="*/ 2343747 h 3205179"/>
              <a:gd name="connsiteX13" fmla="*/ 18121 w 1133881"/>
              <a:gd name="connsiteY13" fmla="*/ 2282416 h 3205179"/>
              <a:gd name="connsiteX14" fmla="*/ 4182 w 1133881"/>
              <a:gd name="connsiteY14" fmla="*/ 2254538 h 3205179"/>
              <a:gd name="connsiteX15" fmla="*/ 32060 w 1133881"/>
              <a:gd name="connsiteY15" fmla="*/ 2218296 h 3205179"/>
              <a:gd name="connsiteX16" fmla="*/ 112906 w 1133881"/>
              <a:gd name="connsiteY16" fmla="*/ 2115147 h 3205179"/>
              <a:gd name="connsiteX17" fmla="*/ 163087 w 1133881"/>
              <a:gd name="connsiteY17" fmla="*/ 2009211 h 3205179"/>
              <a:gd name="connsiteX18" fmla="*/ 213267 w 1133881"/>
              <a:gd name="connsiteY18" fmla="*/ 1911638 h 3205179"/>
              <a:gd name="connsiteX19" fmla="*/ 229994 w 1133881"/>
              <a:gd name="connsiteY19" fmla="*/ 1836367 h 3205179"/>
              <a:gd name="connsiteX20" fmla="*/ 185389 w 1133881"/>
              <a:gd name="connsiteY20" fmla="*/ 1772247 h 3205179"/>
              <a:gd name="connsiteX21" fmla="*/ 235570 w 1133881"/>
              <a:gd name="connsiteY21" fmla="*/ 1766672 h 3205179"/>
              <a:gd name="connsiteX22" fmla="*/ 160299 w 1133881"/>
              <a:gd name="connsiteY22" fmla="*/ 1727643 h 3205179"/>
              <a:gd name="connsiteX23" fmla="*/ 221631 w 1133881"/>
              <a:gd name="connsiteY23" fmla="*/ 1699765 h 3205179"/>
              <a:gd name="connsiteX24" fmla="*/ 149148 w 1133881"/>
              <a:gd name="connsiteY24" fmla="*/ 1649584 h 3205179"/>
              <a:gd name="connsiteX25" fmla="*/ 112906 w 1133881"/>
              <a:gd name="connsiteY25" fmla="*/ 1579889 h 3205179"/>
              <a:gd name="connsiteX26" fmla="*/ 87816 w 1133881"/>
              <a:gd name="connsiteY26" fmla="*/ 1543647 h 3205179"/>
              <a:gd name="connsiteX27" fmla="*/ 54363 w 1133881"/>
              <a:gd name="connsiteY27" fmla="*/ 1479528 h 3205179"/>
              <a:gd name="connsiteX28" fmla="*/ 68302 w 1133881"/>
              <a:gd name="connsiteY28" fmla="*/ 1443286 h 3205179"/>
              <a:gd name="connsiteX29" fmla="*/ 71089 w 1133881"/>
              <a:gd name="connsiteY29" fmla="*/ 1381955 h 3205179"/>
              <a:gd name="connsiteX30" fmla="*/ 96180 w 1133881"/>
              <a:gd name="connsiteY30" fmla="*/ 1373591 h 3205179"/>
              <a:gd name="connsiteX31" fmla="*/ 115694 w 1133881"/>
              <a:gd name="connsiteY31" fmla="*/ 1303896 h 3205179"/>
              <a:gd name="connsiteX32" fmla="*/ 160299 w 1133881"/>
              <a:gd name="connsiteY32" fmla="*/ 1301108 h 3205179"/>
              <a:gd name="connsiteX33" fmla="*/ 199328 w 1133881"/>
              <a:gd name="connsiteY33" fmla="*/ 1262079 h 3205179"/>
              <a:gd name="connsiteX34" fmla="*/ 216055 w 1133881"/>
              <a:gd name="connsiteY34" fmla="*/ 1211899 h 3205179"/>
              <a:gd name="connsiteX35" fmla="*/ 238358 w 1133881"/>
              <a:gd name="connsiteY35" fmla="*/ 1184021 h 3205179"/>
              <a:gd name="connsiteX36" fmla="*/ 269024 w 1133881"/>
              <a:gd name="connsiteY36" fmla="*/ 1189596 h 3205179"/>
              <a:gd name="connsiteX37" fmla="*/ 280175 w 1133881"/>
              <a:gd name="connsiteY37" fmla="*/ 1164506 h 3205179"/>
              <a:gd name="connsiteX38" fmla="*/ 302477 w 1133881"/>
              <a:gd name="connsiteY38" fmla="*/ 1131052 h 3205179"/>
              <a:gd name="connsiteX39" fmla="*/ 285750 w 1133881"/>
              <a:gd name="connsiteY39" fmla="*/ 1072508 h 3205179"/>
              <a:gd name="connsiteX40" fmla="*/ 299689 w 1133881"/>
              <a:gd name="connsiteY40" fmla="*/ 1016752 h 3205179"/>
              <a:gd name="connsiteX41" fmla="*/ 324780 w 1133881"/>
              <a:gd name="connsiteY41" fmla="*/ 955421 h 3205179"/>
              <a:gd name="connsiteX42" fmla="*/ 349870 w 1133881"/>
              <a:gd name="connsiteY42" fmla="*/ 882938 h 3205179"/>
              <a:gd name="connsiteX43" fmla="*/ 355445 w 1133881"/>
              <a:gd name="connsiteY43" fmla="*/ 824394 h 3205179"/>
              <a:gd name="connsiteX44" fmla="*/ 355445 w 1133881"/>
              <a:gd name="connsiteY44" fmla="*/ 788152 h 3205179"/>
              <a:gd name="connsiteX45" fmla="*/ 419565 w 1133881"/>
              <a:gd name="connsiteY45" fmla="*/ 718457 h 3205179"/>
              <a:gd name="connsiteX46" fmla="*/ 448426 w 1133881"/>
              <a:gd name="connsiteY46" fmla="*/ 674145 h 3205179"/>
              <a:gd name="connsiteX47" fmla="*/ 497573 w 1133881"/>
              <a:gd name="connsiteY47" fmla="*/ 573940 h 3205179"/>
              <a:gd name="connsiteX48" fmla="*/ 502385 w 1133881"/>
              <a:gd name="connsiteY48" fmla="*/ 516977 h 3205179"/>
              <a:gd name="connsiteX49" fmla="*/ 426362 w 1133881"/>
              <a:gd name="connsiteY49" fmla="*/ 508132 h 3205179"/>
              <a:gd name="connsiteX50" fmla="*/ 469516 w 1133881"/>
              <a:gd name="connsiteY50" fmla="*/ 468668 h 3205179"/>
              <a:gd name="connsiteX51" fmla="*/ 535387 w 1133881"/>
              <a:gd name="connsiteY51" fmla="*/ 467540 h 3205179"/>
              <a:gd name="connsiteX52" fmla="*/ 569621 w 1133881"/>
              <a:gd name="connsiteY52" fmla="*/ 430307 h 3205179"/>
              <a:gd name="connsiteX53" fmla="*/ 587077 w 1133881"/>
              <a:gd name="connsiteY53" fmla="*/ 284198 h 3205179"/>
              <a:gd name="connsiteX54" fmla="*/ 587262 w 1133881"/>
              <a:gd name="connsiteY54" fmla="*/ 208943 h 3205179"/>
              <a:gd name="connsiteX55" fmla="*/ 615036 w 1133881"/>
              <a:gd name="connsiteY55" fmla="*/ 46699 h 3205179"/>
              <a:gd name="connsiteX56" fmla="*/ 1133881 w 1133881"/>
              <a:gd name="connsiteY56" fmla="*/ 146881 h 3205179"/>
              <a:gd name="connsiteX0" fmla="*/ 115694 w 1133881"/>
              <a:gd name="connsiteY0" fmla="*/ 3062327 h 3062327"/>
              <a:gd name="connsiteX1" fmla="*/ 82241 w 1133881"/>
              <a:gd name="connsiteY1" fmla="*/ 2917361 h 3062327"/>
              <a:gd name="connsiteX2" fmla="*/ 68302 w 1133881"/>
              <a:gd name="connsiteY2" fmla="*/ 2839303 h 3062327"/>
              <a:gd name="connsiteX3" fmla="*/ 26485 w 1133881"/>
              <a:gd name="connsiteY3" fmla="*/ 2769608 h 3062327"/>
              <a:gd name="connsiteX4" fmla="*/ 40424 w 1133881"/>
              <a:gd name="connsiteY4" fmla="*/ 2649732 h 3062327"/>
              <a:gd name="connsiteX5" fmla="*/ 45999 w 1133881"/>
              <a:gd name="connsiteY5" fmla="*/ 2552159 h 3062327"/>
              <a:gd name="connsiteX6" fmla="*/ 54363 w 1133881"/>
              <a:gd name="connsiteY6" fmla="*/ 2490827 h 3062327"/>
              <a:gd name="connsiteX7" fmla="*/ 54363 w 1133881"/>
              <a:gd name="connsiteY7" fmla="*/ 2409981 h 3062327"/>
              <a:gd name="connsiteX8" fmla="*/ 4182 w 1133881"/>
              <a:gd name="connsiteY8" fmla="*/ 2340286 h 3062327"/>
              <a:gd name="connsiteX9" fmla="*/ 29272 w 1133881"/>
              <a:gd name="connsiteY9" fmla="*/ 2306832 h 3062327"/>
              <a:gd name="connsiteX10" fmla="*/ 6970 w 1133881"/>
              <a:gd name="connsiteY10" fmla="*/ 2262227 h 3062327"/>
              <a:gd name="connsiteX11" fmla="*/ 18121 w 1133881"/>
              <a:gd name="connsiteY11" fmla="*/ 2220410 h 3062327"/>
              <a:gd name="connsiteX12" fmla="*/ 9758 w 1133881"/>
              <a:gd name="connsiteY12" fmla="*/ 2200895 h 3062327"/>
              <a:gd name="connsiteX13" fmla="*/ 18121 w 1133881"/>
              <a:gd name="connsiteY13" fmla="*/ 2139564 h 3062327"/>
              <a:gd name="connsiteX14" fmla="*/ 4182 w 1133881"/>
              <a:gd name="connsiteY14" fmla="*/ 2111686 h 3062327"/>
              <a:gd name="connsiteX15" fmla="*/ 32060 w 1133881"/>
              <a:gd name="connsiteY15" fmla="*/ 2075444 h 3062327"/>
              <a:gd name="connsiteX16" fmla="*/ 112906 w 1133881"/>
              <a:gd name="connsiteY16" fmla="*/ 1972295 h 3062327"/>
              <a:gd name="connsiteX17" fmla="*/ 163087 w 1133881"/>
              <a:gd name="connsiteY17" fmla="*/ 1866359 h 3062327"/>
              <a:gd name="connsiteX18" fmla="*/ 213267 w 1133881"/>
              <a:gd name="connsiteY18" fmla="*/ 1768786 h 3062327"/>
              <a:gd name="connsiteX19" fmla="*/ 229994 w 1133881"/>
              <a:gd name="connsiteY19" fmla="*/ 1693515 h 3062327"/>
              <a:gd name="connsiteX20" fmla="*/ 185389 w 1133881"/>
              <a:gd name="connsiteY20" fmla="*/ 1629395 h 3062327"/>
              <a:gd name="connsiteX21" fmla="*/ 235570 w 1133881"/>
              <a:gd name="connsiteY21" fmla="*/ 1623820 h 3062327"/>
              <a:gd name="connsiteX22" fmla="*/ 160299 w 1133881"/>
              <a:gd name="connsiteY22" fmla="*/ 1584791 h 3062327"/>
              <a:gd name="connsiteX23" fmla="*/ 221631 w 1133881"/>
              <a:gd name="connsiteY23" fmla="*/ 1556913 h 3062327"/>
              <a:gd name="connsiteX24" fmla="*/ 149148 w 1133881"/>
              <a:gd name="connsiteY24" fmla="*/ 1506732 h 3062327"/>
              <a:gd name="connsiteX25" fmla="*/ 112906 w 1133881"/>
              <a:gd name="connsiteY25" fmla="*/ 1437037 h 3062327"/>
              <a:gd name="connsiteX26" fmla="*/ 87816 w 1133881"/>
              <a:gd name="connsiteY26" fmla="*/ 1400795 h 3062327"/>
              <a:gd name="connsiteX27" fmla="*/ 54363 w 1133881"/>
              <a:gd name="connsiteY27" fmla="*/ 1336676 h 3062327"/>
              <a:gd name="connsiteX28" fmla="*/ 68302 w 1133881"/>
              <a:gd name="connsiteY28" fmla="*/ 1300434 h 3062327"/>
              <a:gd name="connsiteX29" fmla="*/ 71089 w 1133881"/>
              <a:gd name="connsiteY29" fmla="*/ 1239103 h 3062327"/>
              <a:gd name="connsiteX30" fmla="*/ 96180 w 1133881"/>
              <a:gd name="connsiteY30" fmla="*/ 1230739 h 3062327"/>
              <a:gd name="connsiteX31" fmla="*/ 115694 w 1133881"/>
              <a:gd name="connsiteY31" fmla="*/ 1161044 h 3062327"/>
              <a:gd name="connsiteX32" fmla="*/ 160299 w 1133881"/>
              <a:gd name="connsiteY32" fmla="*/ 1158256 h 3062327"/>
              <a:gd name="connsiteX33" fmla="*/ 199328 w 1133881"/>
              <a:gd name="connsiteY33" fmla="*/ 1119227 h 3062327"/>
              <a:gd name="connsiteX34" fmla="*/ 216055 w 1133881"/>
              <a:gd name="connsiteY34" fmla="*/ 1069047 h 3062327"/>
              <a:gd name="connsiteX35" fmla="*/ 238358 w 1133881"/>
              <a:gd name="connsiteY35" fmla="*/ 1041169 h 3062327"/>
              <a:gd name="connsiteX36" fmla="*/ 269024 w 1133881"/>
              <a:gd name="connsiteY36" fmla="*/ 1046744 h 3062327"/>
              <a:gd name="connsiteX37" fmla="*/ 280175 w 1133881"/>
              <a:gd name="connsiteY37" fmla="*/ 1021654 h 3062327"/>
              <a:gd name="connsiteX38" fmla="*/ 302477 w 1133881"/>
              <a:gd name="connsiteY38" fmla="*/ 988200 h 3062327"/>
              <a:gd name="connsiteX39" fmla="*/ 285750 w 1133881"/>
              <a:gd name="connsiteY39" fmla="*/ 929656 h 3062327"/>
              <a:gd name="connsiteX40" fmla="*/ 299689 w 1133881"/>
              <a:gd name="connsiteY40" fmla="*/ 873900 h 3062327"/>
              <a:gd name="connsiteX41" fmla="*/ 324780 w 1133881"/>
              <a:gd name="connsiteY41" fmla="*/ 812569 h 3062327"/>
              <a:gd name="connsiteX42" fmla="*/ 349870 w 1133881"/>
              <a:gd name="connsiteY42" fmla="*/ 740086 h 3062327"/>
              <a:gd name="connsiteX43" fmla="*/ 355445 w 1133881"/>
              <a:gd name="connsiteY43" fmla="*/ 681542 h 3062327"/>
              <a:gd name="connsiteX44" fmla="*/ 355445 w 1133881"/>
              <a:gd name="connsiteY44" fmla="*/ 645300 h 3062327"/>
              <a:gd name="connsiteX45" fmla="*/ 419565 w 1133881"/>
              <a:gd name="connsiteY45" fmla="*/ 575605 h 3062327"/>
              <a:gd name="connsiteX46" fmla="*/ 448426 w 1133881"/>
              <a:gd name="connsiteY46" fmla="*/ 531293 h 3062327"/>
              <a:gd name="connsiteX47" fmla="*/ 497573 w 1133881"/>
              <a:gd name="connsiteY47" fmla="*/ 431088 h 3062327"/>
              <a:gd name="connsiteX48" fmla="*/ 502385 w 1133881"/>
              <a:gd name="connsiteY48" fmla="*/ 374125 h 3062327"/>
              <a:gd name="connsiteX49" fmla="*/ 426362 w 1133881"/>
              <a:gd name="connsiteY49" fmla="*/ 365280 h 3062327"/>
              <a:gd name="connsiteX50" fmla="*/ 469516 w 1133881"/>
              <a:gd name="connsiteY50" fmla="*/ 325816 h 3062327"/>
              <a:gd name="connsiteX51" fmla="*/ 535387 w 1133881"/>
              <a:gd name="connsiteY51" fmla="*/ 324688 h 3062327"/>
              <a:gd name="connsiteX52" fmla="*/ 569621 w 1133881"/>
              <a:gd name="connsiteY52" fmla="*/ 287455 h 3062327"/>
              <a:gd name="connsiteX53" fmla="*/ 587077 w 1133881"/>
              <a:gd name="connsiteY53" fmla="*/ 141346 h 3062327"/>
              <a:gd name="connsiteX54" fmla="*/ 587262 w 1133881"/>
              <a:gd name="connsiteY54" fmla="*/ 66091 h 3062327"/>
              <a:gd name="connsiteX55" fmla="*/ 757880 w 1133881"/>
              <a:gd name="connsiteY55" fmla="*/ 46699 h 3062327"/>
              <a:gd name="connsiteX56" fmla="*/ 1133881 w 1133881"/>
              <a:gd name="connsiteY56" fmla="*/ 4029 h 3062327"/>
              <a:gd name="connsiteX0" fmla="*/ 115694 w 1133881"/>
              <a:gd name="connsiteY0" fmla="*/ 3062327 h 3062327"/>
              <a:gd name="connsiteX1" fmla="*/ 82241 w 1133881"/>
              <a:gd name="connsiteY1" fmla="*/ 2917361 h 3062327"/>
              <a:gd name="connsiteX2" fmla="*/ 68302 w 1133881"/>
              <a:gd name="connsiteY2" fmla="*/ 2839303 h 3062327"/>
              <a:gd name="connsiteX3" fmla="*/ 26485 w 1133881"/>
              <a:gd name="connsiteY3" fmla="*/ 2769608 h 3062327"/>
              <a:gd name="connsiteX4" fmla="*/ 40424 w 1133881"/>
              <a:gd name="connsiteY4" fmla="*/ 2649732 h 3062327"/>
              <a:gd name="connsiteX5" fmla="*/ 45999 w 1133881"/>
              <a:gd name="connsiteY5" fmla="*/ 2552159 h 3062327"/>
              <a:gd name="connsiteX6" fmla="*/ 54363 w 1133881"/>
              <a:gd name="connsiteY6" fmla="*/ 2490827 h 3062327"/>
              <a:gd name="connsiteX7" fmla="*/ 54363 w 1133881"/>
              <a:gd name="connsiteY7" fmla="*/ 2409981 h 3062327"/>
              <a:gd name="connsiteX8" fmla="*/ 4182 w 1133881"/>
              <a:gd name="connsiteY8" fmla="*/ 2340286 h 3062327"/>
              <a:gd name="connsiteX9" fmla="*/ 29272 w 1133881"/>
              <a:gd name="connsiteY9" fmla="*/ 2306832 h 3062327"/>
              <a:gd name="connsiteX10" fmla="*/ 6970 w 1133881"/>
              <a:gd name="connsiteY10" fmla="*/ 2262227 h 3062327"/>
              <a:gd name="connsiteX11" fmla="*/ 18121 w 1133881"/>
              <a:gd name="connsiteY11" fmla="*/ 2220410 h 3062327"/>
              <a:gd name="connsiteX12" fmla="*/ 9758 w 1133881"/>
              <a:gd name="connsiteY12" fmla="*/ 2200895 h 3062327"/>
              <a:gd name="connsiteX13" fmla="*/ 18121 w 1133881"/>
              <a:gd name="connsiteY13" fmla="*/ 2139564 h 3062327"/>
              <a:gd name="connsiteX14" fmla="*/ 4182 w 1133881"/>
              <a:gd name="connsiteY14" fmla="*/ 2111686 h 3062327"/>
              <a:gd name="connsiteX15" fmla="*/ 32060 w 1133881"/>
              <a:gd name="connsiteY15" fmla="*/ 2075444 h 3062327"/>
              <a:gd name="connsiteX16" fmla="*/ 112906 w 1133881"/>
              <a:gd name="connsiteY16" fmla="*/ 1972295 h 3062327"/>
              <a:gd name="connsiteX17" fmla="*/ 163087 w 1133881"/>
              <a:gd name="connsiteY17" fmla="*/ 1866359 h 3062327"/>
              <a:gd name="connsiteX18" fmla="*/ 213267 w 1133881"/>
              <a:gd name="connsiteY18" fmla="*/ 1768786 h 3062327"/>
              <a:gd name="connsiteX19" fmla="*/ 229994 w 1133881"/>
              <a:gd name="connsiteY19" fmla="*/ 1693515 h 3062327"/>
              <a:gd name="connsiteX20" fmla="*/ 185389 w 1133881"/>
              <a:gd name="connsiteY20" fmla="*/ 1629395 h 3062327"/>
              <a:gd name="connsiteX21" fmla="*/ 235570 w 1133881"/>
              <a:gd name="connsiteY21" fmla="*/ 1623820 h 3062327"/>
              <a:gd name="connsiteX22" fmla="*/ 160299 w 1133881"/>
              <a:gd name="connsiteY22" fmla="*/ 1584791 h 3062327"/>
              <a:gd name="connsiteX23" fmla="*/ 221631 w 1133881"/>
              <a:gd name="connsiteY23" fmla="*/ 1556913 h 3062327"/>
              <a:gd name="connsiteX24" fmla="*/ 149148 w 1133881"/>
              <a:gd name="connsiteY24" fmla="*/ 1506732 h 3062327"/>
              <a:gd name="connsiteX25" fmla="*/ 112906 w 1133881"/>
              <a:gd name="connsiteY25" fmla="*/ 1437037 h 3062327"/>
              <a:gd name="connsiteX26" fmla="*/ 87816 w 1133881"/>
              <a:gd name="connsiteY26" fmla="*/ 1400795 h 3062327"/>
              <a:gd name="connsiteX27" fmla="*/ 54363 w 1133881"/>
              <a:gd name="connsiteY27" fmla="*/ 1336676 h 3062327"/>
              <a:gd name="connsiteX28" fmla="*/ 68302 w 1133881"/>
              <a:gd name="connsiteY28" fmla="*/ 1300434 h 3062327"/>
              <a:gd name="connsiteX29" fmla="*/ 71089 w 1133881"/>
              <a:gd name="connsiteY29" fmla="*/ 1239103 h 3062327"/>
              <a:gd name="connsiteX30" fmla="*/ 96180 w 1133881"/>
              <a:gd name="connsiteY30" fmla="*/ 1230739 h 3062327"/>
              <a:gd name="connsiteX31" fmla="*/ 115694 w 1133881"/>
              <a:gd name="connsiteY31" fmla="*/ 1161044 h 3062327"/>
              <a:gd name="connsiteX32" fmla="*/ 160299 w 1133881"/>
              <a:gd name="connsiteY32" fmla="*/ 1158256 h 3062327"/>
              <a:gd name="connsiteX33" fmla="*/ 199328 w 1133881"/>
              <a:gd name="connsiteY33" fmla="*/ 1119227 h 3062327"/>
              <a:gd name="connsiteX34" fmla="*/ 216055 w 1133881"/>
              <a:gd name="connsiteY34" fmla="*/ 1069047 h 3062327"/>
              <a:gd name="connsiteX35" fmla="*/ 238358 w 1133881"/>
              <a:gd name="connsiteY35" fmla="*/ 1041169 h 3062327"/>
              <a:gd name="connsiteX36" fmla="*/ 269024 w 1133881"/>
              <a:gd name="connsiteY36" fmla="*/ 1046744 h 3062327"/>
              <a:gd name="connsiteX37" fmla="*/ 280175 w 1133881"/>
              <a:gd name="connsiteY37" fmla="*/ 1021654 h 3062327"/>
              <a:gd name="connsiteX38" fmla="*/ 302477 w 1133881"/>
              <a:gd name="connsiteY38" fmla="*/ 988200 h 3062327"/>
              <a:gd name="connsiteX39" fmla="*/ 285750 w 1133881"/>
              <a:gd name="connsiteY39" fmla="*/ 929656 h 3062327"/>
              <a:gd name="connsiteX40" fmla="*/ 299689 w 1133881"/>
              <a:gd name="connsiteY40" fmla="*/ 873900 h 3062327"/>
              <a:gd name="connsiteX41" fmla="*/ 324780 w 1133881"/>
              <a:gd name="connsiteY41" fmla="*/ 812569 h 3062327"/>
              <a:gd name="connsiteX42" fmla="*/ 349870 w 1133881"/>
              <a:gd name="connsiteY42" fmla="*/ 740086 h 3062327"/>
              <a:gd name="connsiteX43" fmla="*/ 355445 w 1133881"/>
              <a:gd name="connsiteY43" fmla="*/ 681542 h 3062327"/>
              <a:gd name="connsiteX44" fmla="*/ 355445 w 1133881"/>
              <a:gd name="connsiteY44" fmla="*/ 645300 h 3062327"/>
              <a:gd name="connsiteX45" fmla="*/ 419565 w 1133881"/>
              <a:gd name="connsiteY45" fmla="*/ 575605 h 3062327"/>
              <a:gd name="connsiteX46" fmla="*/ 448426 w 1133881"/>
              <a:gd name="connsiteY46" fmla="*/ 531293 h 3062327"/>
              <a:gd name="connsiteX47" fmla="*/ 497573 w 1133881"/>
              <a:gd name="connsiteY47" fmla="*/ 431088 h 3062327"/>
              <a:gd name="connsiteX48" fmla="*/ 502385 w 1133881"/>
              <a:gd name="connsiteY48" fmla="*/ 374125 h 3062327"/>
              <a:gd name="connsiteX49" fmla="*/ 426362 w 1133881"/>
              <a:gd name="connsiteY49" fmla="*/ 365280 h 3062327"/>
              <a:gd name="connsiteX50" fmla="*/ 469516 w 1133881"/>
              <a:gd name="connsiteY50" fmla="*/ 325816 h 3062327"/>
              <a:gd name="connsiteX51" fmla="*/ 535387 w 1133881"/>
              <a:gd name="connsiteY51" fmla="*/ 324688 h 3062327"/>
              <a:gd name="connsiteX52" fmla="*/ 569621 w 1133881"/>
              <a:gd name="connsiteY52" fmla="*/ 287455 h 3062327"/>
              <a:gd name="connsiteX53" fmla="*/ 587077 w 1133881"/>
              <a:gd name="connsiteY53" fmla="*/ 141346 h 3062327"/>
              <a:gd name="connsiteX54" fmla="*/ 658668 w 1133881"/>
              <a:gd name="connsiteY54" fmla="*/ 137505 h 3062327"/>
              <a:gd name="connsiteX55" fmla="*/ 757880 w 1133881"/>
              <a:gd name="connsiteY55" fmla="*/ 46699 h 3062327"/>
              <a:gd name="connsiteX56" fmla="*/ 1133881 w 1133881"/>
              <a:gd name="connsiteY56" fmla="*/ 4029 h 3062327"/>
              <a:gd name="connsiteX0" fmla="*/ 115694 w 1133881"/>
              <a:gd name="connsiteY0" fmla="*/ 3062327 h 3062327"/>
              <a:gd name="connsiteX1" fmla="*/ 82241 w 1133881"/>
              <a:gd name="connsiteY1" fmla="*/ 2917361 h 3062327"/>
              <a:gd name="connsiteX2" fmla="*/ 68302 w 1133881"/>
              <a:gd name="connsiteY2" fmla="*/ 2839303 h 3062327"/>
              <a:gd name="connsiteX3" fmla="*/ 26485 w 1133881"/>
              <a:gd name="connsiteY3" fmla="*/ 2769608 h 3062327"/>
              <a:gd name="connsiteX4" fmla="*/ 40424 w 1133881"/>
              <a:gd name="connsiteY4" fmla="*/ 2649732 h 3062327"/>
              <a:gd name="connsiteX5" fmla="*/ 45999 w 1133881"/>
              <a:gd name="connsiteY5" fmla="*/ 2552159 h 3062327"/>
              <a:gd name="connsiteX6" fmla="*/ 54363 w 1133881"/>
              <a:gd name="connsiteY6" fmla="*/ 2490827 h 3062327"/>
              <a:gd name="connsiteX7" fmla="*/ 54363 w 1133881"/>
              <a:gd name="connsiteY7" fmla="*/ 2409981 h 3062327"/>
              <a:gd name="connsiteX8" fmla="*/ 4182 w 1133881"/>
              <a:gd name="connsiteY8" fmla="*/ 2340286 h 3062327"/>
              <a:gd name="connsiteX9" fmla="*/ 29272 w 1133881"/>
              <a:gd name="connsiteY9" fmla="*/ 2306832 h 3062327"/>
              <a:gd name="connsiteX10" fmla="*/ 6970 w 1133881"/>
              <a:gd name="connsiteY10" fmla="*/ 2262227 h 3062327"/>
              <a:gd name="connsiteX11" fmla="*/ 18121 w 1133881"/>
              <a:gd name="connsiteY11" fmla="*/ 2220410 h 3062327"/>
              <a:gd name="connsiteX12" fmla="*/ 9758 w 1133881"/>
              <a:gd name="connsiteY12" fmla="*/ 2200895 h 3062327"/>
              <a:gd name="connsiteX13" fmla="*/ 18121 w 1133881"/>
              <a:gd name="connsiteY13" fmla="*/ 2139564 h 3062327"/>
              <a:gd name="connsiteX14" fmla="*/ 4182 w 1133881"/>
              <a:gd name="connsiteY14" fmla="*/ 2111686 h 3062327"/>
              <a:gd name="connsiteX15" fmla="*/ 32060 w 1133881"/>
              <a:gd name="connsiteY15" fmla="*/ 2075444 h 3062327"/>
              <a:gd name="connsiteX16" fmla="*/ 112906 w 1133881"/>
              <a:gd name="connsiteY16" fmla="*/ 1972295 h 3062327"/>
              <a:gd name="connsiteX17" fmla="*/ 163087 w 1133881"/>
              <a:gd name="connsiteY17" fmla="*/ 1866359 h 3062327"/>
              <a:gd name="connsiteX18" fmla="*/ 213267 w 1133881"/>
              <a:gd name="connsiteY18" fmla="*/ 1768786 h 3062327"/>
              <a:gd name="connsiteX19" fmla="*/ 229994 w 1133881"/>
              <a:gd name="connsiteY19" fmla="*/ 1693515 h 3062327"/>
              <a:gd name="connsiteX20" fmla="*/ 185389 w 1133881"/>
              <a:gd name="connsiteY20" fmla="*/ 1629395 h 3062327"/>
              <a:gd name="connsiteX21" fmla="*/ 235570 w 1133881"/>
              <a:gd name="connsiteY21" fmla="*/ 1623820 h 3062327"/>
              <a:gd name="connsiteX22" fmla="*/ 160299 w 1133881"/>
              <a:gd name="connsiteY22" fmla="*/ 1584791 h 3062327"/>
              <a:gd name="connsiteX23" fmla="*/ 221631 w 1133881"/>
              <a:gd name="connsiteY23" fmla="*/ 1556913 h 3062327"/>
              <a:gd name="connsiteX24" fmla="*/ 149148 w 1133881"/>
              <a:gd name="connsiteY24" fmla="*/ 1506732 h 3062327"/>
              <a:gd name="connsiteX25" fmla="*/ 112906 w 1133881"/>
              <a:gd name="connsiteY25" fmla="*/ 1437037 h 3062327"/>
              <a:gd name="connsiteX26" fmla="*/ 87816 w 1133881"/>
              <a:gd name="connsiteY26" fmla="*/ 1400795 h 3062327"/>
              <a:gd name="connsiteX27" fmla="*/ 54363 w 1133881"/>
              <a:gd name="connsiteY27" fmla="*/ 1336676 h 3062327"/>
              <a:gd name="connsiteX28" fmla="*/ 68302 w 1133881"/>
              <a:gd name="connsiteY28" fmla="*/ 1300434 h 3062327"/>
              <a:gd name="connsiteX29" fmla="*/ 71089 w 1133881"/>
              <a:gd name="connsiteY29" fmla="*/ 1239103 h 3062327"/>
              <a:gd name="connsiteX30" fmla="*/ 96180 w 1133881"/>
              <a:gd name="connsiteY30" fmla="*/ 1230739 h 3062327"/>
              <a:gd name="connsiteX31" fmla="*/ 115694 w 1133881"/>
              <a:gd name="connsiteY31" fmla="*/ 1161044 h 3062327"/>
              <a:gd name="connsiteX32" fmla="*/ 160299 w 1133881"/>
              <a:gd name="connsiteY32" fmla="*/ 1158256 h 3062327"/>
              <a:gd name="connsiteX33" fmla="*/ 199328 w 1133881"/>
              <a:gd name="connsiteY33" fmla="*/ 1119227 h 3062327"/>
              <a:gd name="connsiteX34" fmla="*/ 216055 w 1133881"/>
              <a:gd name="connsiteY34" fmla="*/ 1069047 h 3062327"/>
              <a:gd name="connsiteX35" fmla="*/ 238358 w 1133881"/>
              <a:gd name="connsiteY35" fmla="*/ 1041169 h 3062327"/>
              <a:gd name="connsiteX36" fmla="*/ 269024 w 1133881"/>
              <a:gd name="connsiteY36" fmla="*/ 1046744 h 3062327"/>
              <a:gd name="connsiteX37" fmla="*/ 280175 w 1133881"/>
              <a:gd name="connsiteY37" fmla="*/ 1021654 h 3062327"/>
              <a:gd name="connsiteX38" fmla="*/ 302477 w 1133881"/>
              <a:gd name="connsiteY38" fmla="*/ 988200 h 3062327"/>
              <a:gd name="connsiteX39" fmla="*/ 285750 w 1133881"/>
              <a:gd name="connsiteY39" fmla="*/ 929656 h 3062327"/>
              <a:gd name="connsiteX40" fmla="*/ 299689 w 1133881"/>
              <a:gd name="connsiteY40" fmla="*/ 873900 h 3062327"/>
              <a:gd name="connsiteX41" fmla="*/ 324780 w 1133881"/>
              <a:gd name="connsiteY41" fmla="*/ 812569 h 3062327"/>
              <a:gd name="connsiteX42" fmla="*/ 349870 w 1133881"/>
              <a:gd name="connsiteY42" fmla="*/ 740086 h 3062327"/>
              <a:gd name="connsiteX43" fmla="*/ 355445 w 1133881"/>
              <a:gd name="connsiteY43" fmla="*/ 681542 h 3062327"/>
              <a:gd name="connsiteX44" fmla="*/ 355445 w 1133881"/>
              <a:gd name="connsiteY44" fmla="*/ 645300 h 3062327"/>
              <a:gd name="connsiteX45" fmla="*/ 419565 w 1133881"/>
              <a:gd name="connsiteY45" fmla="*/ 575605 h 3062327"/>
              <a:gd name="connsiteX46" fmla="*/ 448426 w 1133881"/>
              <a:gd name="connsiteY46" fmla="*/ 531293 h 3062327"/>
              <a:gd name="connsiteX47" fmla="*/ 497573 w 1133881"/>
              <a:gd name="connsiteY47" fmla="*/ 431088 h 3062327"/>
              <a:gd name="connsiteX48" fmla="*/ 502385 w 1133881"/>
              <a:gd name="connsiteY48" fmla="*/ 374125 h 3062327"/>
              <a:gd name="connsiteX49" fmla="*/ 426362 w 1133881"/>
              <a:gd name="connsiteY49" fmla="*/ 365280 h 3062327"/>
              <a:gd name="connsiteX50" fmla="*/ 469516 w 1133881"/>
              <a:gd name="connsiteY50" fmla="*/ 325816 h 3062327"/>
              <a:gd name="connsiteX51" fmla="*/ 535387 w 1133881"/>
              <a:gd name="connsiteY51" fmla="*/ 324688 h 3062327"/>
              <a:gd name="connsiteX52" fmla="*/ 569621 w 1133881"/>
              <a:gd name="connsiteY52" fmla="*/ 287455 h 3062327"/>
              <a:gd name="connsiteX53" fmla="*/ 658668 w 1133881"/>
              <a:gd name="connsiteY53" fmla="*/ 137505 h 3062327"/>
              <a:gd name="connsiteX54" fmla="*/ 757880 w 1133881"/>
              <a:gd name="connsiteY54" fmla="*/ 46699 h 3062327"/>
              <a:gd name="connsiteX55" fmla="*/ 1133881 w 1133881"/>
              <a:gd name="connsiteY55" fmla="*/ 4029 h 3062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133881" h="3062327">
                <a:moveTo>
                  <a:pt x="115694" y="3062327"/>
                </a:moveTo>
                <a:cubicBezTo>
                  <a:pt x="102917" y="3008429"/>
                  <a:pt x="90140" y="2954532"/>
                  <a:pt x="82241" y="2917361"/>
                </a:cubicBezTo>
                <a:cubicBezTo>
                  <a:pt x="74342" y="2880190"/>
                  <a:pt x="77595" y="2863929"/>
                  <a:pt x="68302" y="2839303"/>
                </a:cubicBezTo>
                <a:cubicBezTo>
                  <a:pt x="59009" y="2814678"/>
                  <a:pt x="31131" y="2801203"/>
                  <a:pt x="26485" y="2769608"/>
                </a:cubicBezTo>
                <a:cubicBezTo>
                  <a:pt x="21839" y="2738013"/>
                  <a:pt x="37172" y="2685973"/>
                  <a:pt x="40424" y="2649732"/>
                </a:cubicBezTo>
                <a:cubicBezTo>
                  <a:pt x="43676" y="2613491"/>
                  <a:pt x="43676" y="2578643"/>
                  <a:pt x="45999" y="2552159"/>
                </a:cubicBezTo>
                <a:cubicBezTo>
                  <a:pt x="48322" y="2525675"/>
                  <a:pt x="52969" y="2514523"/>
                  <a:pt x="54363" y="2490827"/>
                </a:cubicBezTo>
                <a:cubicBezTo>
                  <a:pt x="55757" y="2467131"/>
                  <a:pt x="62726" y="2435071"/>
                  <a:pt x="54363" y="2409981"/>
                </a:cubicBezTo>
                <a:cubicBezTo>
                  <a:pt x="46000" y="2384891"/>
                  <a:pt x="8364" y="2357477"/>
                  <a:pt x="4182" y="2340286"/>
                </a:cubicBezTo>
                <a:cubicBezTo>
                  <a:pt x="0" y="2323095"/>
                  <a:pt x="28807" y="2319842"/>
                  <a:pt x="29272" y="2306832"/>
                </a:cubicBezTo>
                <a:cubicBezTo>
                  <a:pt x="29737" y="2293822"/>
                  <a:pt x="8828" y="2276631"/>
                  <a:pt x="6970" y="2262227"/>
                </a:cubicBezTo>
                <a:cubicBezTo>
                  <a:pt x="5112" y="2247823"/>
                  <a:pt x="17656" y="2230632"/>
                  <a:pt x="18121" y="2220410"/>
                </a:cubicBezTo>
                <a:cubicBezTo>
                  <a:pt x="18586" y="2210188"/>
                  <a:pt x="9758" y="2214369"/>
                  <a:pt x="9758" y="2200895"/>
                </a:cubicBezTo>
                <a:cubicBezTo>
                  <a:pt x="9758" y="2187421"/>
                  <a:pt x="19050" y="2154432"/>
                  <a:pt x="18121" y="2139564"/>
                </a:cubicBezTo>
                <a:cubicBezTo>
                  <a:pt x="17192" y="2124696"/>
                  <a:pt x="1859" y="2122373"/>
                  <a:pt x="4182" y="2111686"/>
                </a:cubicBezTo>
                <a:cubicBezTo>
                  <a:pt x="6505" y="2100999"/>
                  <a:pt x="32060" y="2075444"/>
                  <a:pt x="32060" y="2075444"/>
                </a:cubicBezTo>
                <a:cubicBezTo>
                  <a:pt x="50181" y="2052212"/>
                  <a:pt x="91068" y="2007142"/>
                  <a:pt x="112906" y="1972295"/>
                </a:cubicBezTo>
                <a:cubicBezTo>
                  <a:pt x="134744" y="1937448"/>
                  <a:pt x="146360" y="1900277"/>
                  <a:pt x="163087" y="1866359"/>
                </a:cubicBezTo>
                <a:cubicBezTo>
                  <a:pt x="179814" y="1832441"/>
                  <a:pt x="202116" y="1797593"/>
                  <a:pt x="213267" y="1768786"/>
                </a:cubicBezTo>
                <a:cubicBezTo>
                  <a:pt x="224418" y="1739979"/>
                  <a:pt x="234640" y="1716747"/>
                  <a:pt x="229994" y="1693515"/>
                </a:cubicBezTo>
                <a:cubicBezTo>
                  <a:pt x="225348" y="1670283"/>
                  <a:pt x="184460" y="1641011"/>
                  <a:pt x="185389" y="1629395"/>
                </a:cubicBezTo>
                <a:cubicBezTo>
                  <a:pt x="186318" y="1617779"/>
                  <a:pt x="239752" y="1631254"/>
                  <a:pt x="235570" y="1623820"/>
                </a:cubicBezTo>
                <a:cubicBezTo>
                  <a:pt x="231388" y="1616386"/>
                  <a:pt x="162622" y="1595942"/>
                  <a:pt x="160299" y="1584791"/>
                </a:cubicBezTo>
                <a:cubicBezTo>
                  <a:pt x="157976" y="1573640"/>
                  <a:pt x="223490" y="1569923"/>
                  <a:pt x="221631" y="1556913"/>
                </a:cubicBezTo>
                <a:cubicBezTo>
                  <a:pt x="219773" y="1543903"/>
                  <a:pt x="167269" y="1526711"/>
                  <a:pt x="149148" y="1506732"/>
                </a:cubicBezTo>
                <a:cubicBezTo>
                  <a:pt x="131027" y="1486753"/>
                  <a:pt x="123128" y="1454693"/>
                  <a:pt x="112906" y="1437037"/>
                </a:cubicBezTo>
                <a:cubicBezTo>
                  <a:pt x="102684" y="1419381"/>
                  <a:pt x="97573" y="1417522"/>
                  <a:pt x="87816" y="1400795"/>
                </a:cubicBezTo>
                <a:cubicBezTo>
                  <a:pt x="78059" y="1384068"/>
                  <a:pt x="57615" y="1353403"/>
                  <a:pt x="54363" y="1336676"/>
                </a:cubicBezTo>
                <a:cubicBezTo>
                  <a:pt x="51111" y="1319949"/>
                  <a:pt x="65514" y="1316696"/>
                  <a:pt x="68302" y="1300434"/>
                </a:cubicBezTo>
                <a:cubicBezTo>
                  <a:pt x="71090" y="1284172"/>
                  <a:pt x="66443" y="1250719"/>
                  <a:pt x="71089" y="1239103"/>
                </a:cubicBezTo>
                <a:cubicBezTo>
                  <a:pt x="75735" y="1227487"/>
                  <a:pt x="88746" y="1243749"/>
                  <a:pt x="96180" y="1230739"/>
                </a:cubicBezTo>
                <a:cubicBezTo>
                  <a:pt x="103614" y="1217729"/>
                  <a:pt x="105008" y="1173124"/>
                  <a:pt x="115694" y="1161044"/>
                </a:cubicBezTo>
                <a:cubicBezTo>
                  <a:pt x="126380" y="1148964"/>
                  <a:pt x="146360" y="1165226"/>
                  <a:pt x="160299" y="1158256"/>
                </a:cubicBezTo>
                <a:cubicBezTo>
                  <a:pt x="174238" y="1151287"/>
                  <a:pt x="190035" y="1134095"/>
                  <a:pt x="199328" y="1119227"/>
                </a:cubicBezTo>
                <a:cubicBezTo>
                  <a:pt x="208621" y="1104359"/>
                  <a:pt x="209550" y="1082057"/>
                  <a:pt x="216055" y="1069047"/>
                </a:cubicBezTo>
                <a:cubicBezTo>
                  <a:pt x="222560" y="1056037"/>
                  <a:pt x="229530" y="1044886"/>
                  <a:pt x="238358" y="1041169"/>
                </a:cubicBezTo>
                <a:cubicBezTo>
                  <a:pt x="247186" y="1037452"/>
                  <a:pt x="262055" y="1049996"/>
                  <a:pt x="269024" y="1046744"/>
                </a:cubicBezTo>
                <a:cubicBezTo>
                  <a:pt x="275993" y="1043492"/>
                  <a:pt x="274600" y="1031411"/>
                  <a:pt x="280175" y="1021654"/>
                </a:cubicBezTo>
                <a:cubicBezTo>
                  <a:pt x="285750" y="1011897"/>
                  <a:pt x="301548" y="1003533"/>
                  <a:pt x="302477" y="988200"/>
                </a:cubicBezTo>
                <a:cubicBezTo>
                  <a:pt x="303406" y="972867"/>
                  <a:pt x="286215" y="948706"/>
                  <a:pt x="285750" y="929656"/>
                </a:cubicBezTo>
                <a:cubicBezTo>
                  <a:pt x="285285" y="910606"/>
                  <a:pt x="293184" y="893414"/>
                  <a:pt x="299689" y="873900"/>
                </a:cubicBezTo>
                <a:cubicBezTo>
                  <a:pt x="306194" y="854386"/>
                  <a:pt x="316417" y="834871"/>
                  <a:pt x="324780" y="812569"/>
                </a:cubicBezTo>
                <a:cubicBezTo>
                  <a:pt x="333143" y="790267"/>
                  <a:pt x="344759" y="761924"/>
                  <a:pt x="349870" y="740086"/>
                </a:cubicBezTo>
                <a:cubicBezTo>
                  <a:pt x="354981" y="718248"/>
                  <a:pt x="354516" y="697340"/>
                  <a:pt x="355445" y="681542"/>
                </a:cubicBezTo>
                <a:cubicBezTo>
                  <a:pt x="356374" y="665744"/>
                  <a:pt x="344758" y="662956"/>
                  <a:pt x="355445" y="645300"/>
                </a:cubicBezTo>
                <a:cubicBezTo>
                  <a:pt x="366132" y="627644"/>
                  <a:pt x="404068" y="594606"/>
                  <a:pt x="419565" y="575605"/>
                </a:cubicBezTo>
                <a:cubicBezTo>
                  <a:pt x="435062" y="556604"/>
                  <a:pt x="435425" y="555379"/>
                  <a:pt x="448426" y="531293"/>
                </a:cubicBezTo>
                <a:cubicBezTo>
                  <a:pt x="461427" y="507207"/>
                  <a:pt x="488580" y="457283"/>
                  <a:pt x="497573" y="431088"/>
                </a:cubicBezTo>
                <a:cubicBezTo>
                  <a:pt x="506566" y="404893"/>
                  <a:pt x="514253" y="385093"/>
                  <a:pt x="502385" y="374125"/>
                </a:cubicBezTo>
                <a:cubicBezTo>
                  <a:pt x="490517" y="363157"/>
                  <a:pt x="436695" y="381148"/>
                  <a:pt x="426362" y="365280"/>
                </a:cubicBezTo>
                <a:cubicBezTo>
                  <a:pt x="420884" y="357229"/>
                  <a:pt x="447471" y="332581"/>
                  <a:pt x="469516" y="325816"/>
                </a:cubicBezTo>
                <a:lnTo>
                  <a:pt x="535387" y="324688"/>
                </a:lnTo>
                <a:lnTo>
                  <a:pt x="569621" y="287455"/>
                </a:lnTo>
                <a:lnTo>
                  <a:pt x="658668" y="137505"/>
                </a:lnTo>
                <a:lnTo>
                  <a:pt x="757880" y="46699"/>
                </a:lnTo>
                <a:cubicBezTo>
                  <a:pt x="765670" y="0"/>
                  <a:pt x="1129969" y="27801"/>
                  <a:pt x="1133881" y="4029"/>
                </a:cubicBez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任意多边形 5"/>
          <p:cNvSpPr/>
          <p:nvPr/>
        </p:nvSpPr>
        <p:spPr>
          <a:xfrm>
            <a:off x="1257299" y="945995"/>
            <a:ext cx="3223554" cy="2488581"/>
          </a:xfrm>
          <a:custGeom>
            <a:avLst/>
            <a:gdLst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2702 w 3270095"/>
              <a:gd name="connsiteY17" fmla="*/ 573359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2702 w 3270095"/>
              <a:gd name="connsiteY17" fmla="*/ 573359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189249 w 3270095"/>
              <a:gd name="connsiteY17" fmla="*/ 534329 h 2488581"/>
              <a:gd name="connsiteX18" fmla="*/ 3133493 w 3270095"/>
              <a:gd name="connsiteY18" fmla="*/ 500876 h 2488581"/>
              <a:gd name="connsiteX19" fmla="*/ 3077737 w 3270095"/>
              <a:gd name="connsiteY19" fmla="*/ 464634 h 2488581"/>
              <a:gd name="connsiteX20" fmla="*/ 3055434 w 3270095"/>
              <a:gd name="connsiteY20" fmla="*/ 442332 h 2488581"/>
              <a:gd name="connsiteX21" fmla="*/ 3002466 w 3270095"/>
              <a:gd name="connsiteY21" fmla="*/ 464634 h 2488581"/>
              <a:gd name="connsiteX22" fmla="*/ 2974588 w 3270095"/>
              <a:gd name="connsiteY22" fmla="*/ 478573 h 2488581"/>
              <a:gd name="connsiteX23" fmla="*/ 2938346 w 3270095"/>
              <a:gd name="connsiteY23" fmla="*/ 447907 h 2488581"/>
              <a:gd name="connsiteX24" fmla="*/ 2882590 w 3270095"/>
              <a:gd name="connsiteY24" fmla="*/ 442332 h 2488581"/>
              <a:gd name="connsiteX25" fmla="*/ 2832410 w 3270095"/>
              <a:gd name="connsiteY25" fmla="*/ 439544 h 2488581"/>
              <a:gd name="connsiteX26" fmla="*/ 2801744 w 3270095"/>
              <a:gd name="connsiteY26" fmla="*/ 414454 h 2488581"/>
              <a:gd name="connsiteX27" fmla="*/ 2737624 w 3270095"/>
              <a:gd name="connsiteY27" fmla="*/ 372637 h 2488581"/>
              <a:gd name="connsiteX28" fmla="*/ 2687444 w 3270095"/>
              <a:gd name="connsiteY28" fmla="*/ 341971 h 2488581"/>
              <a:gd name="connsiteX29" fmla="*/ 2631688 w 3270095"/>
              <a:gd name="connsiteY29" fmla="*/ 316881 h 2488581"/>
              <a:gd name="connsiteX30" fmla="*/ 2556417 w 3270095"/>
              <a:gd name="connsiteY30" fmla="*/ 277851 h 2488581"/>
              <a:gd name="connsiteX31" fmla="*/ 2520176 w 3270095"/>
              <a:gd name="connsiteY31" fmla="*/ 266700 h 2488581"/>
              <a:gd name="connsiteX32" fmla="*/ 2436541 w 3270095"/>
              <a:gd name="connsiteY32" fmla="*/ 255549 h 2488581"/>
              <a:gd name="connsiteX33" fmla="*/ 2369634 w 3270095"/>
              <a:gd name="connsiteY33" fmla="*/ 286215 h 2488581"/>
              <a:gd name="connsiteX34" fmla="*/ 2316666 w 3270095"/>
              <a:gd name="connsiteY34" fmla="*/ 280639 h 2488581"/>
              <a:gd name="connsiteX35" fmla="*/ 2280424 w 3270095"/>
              <a:gd name="connsiteY35" fmla="*/ 258337 h 2488581"/>
              <a:gd name="connsiteX36" fmla="*/ 2210729 w 3270095"/>
              <a:gd name="connsiteY36" fmla="*/ 258337 h 2488581"/>
              <a:gd name="connsiteX37" fmla="*/ 2138246 w 3270095"/>
              <a:gd name="connsiteY37" fmla="*/ 280639 h 2488581"/>
              <a:gd name="connsiteX38" fmla="*/ 2102005 w 3270095"/>
              <a:gd name="connsiteY38" fmla="*/ 289003 h 2488581"/>
              <a:gd name="connsiteX39" fmla="*/ 2040673 w 3270095"/>
              <a:gd name="connsiteY39" fmla="*/ 283427 h 2488581"/>
              <a:gd name="connsiteX40" fmla="*/ 1979341 w 3270095"/>
              <a:gd name="connsiteY40" fmla="*/ 261125 h 2488581"/>
              <a:gd name="connsiteX41" fmla="*/ 1870617 w 3270095"/>
              <a:gd name="connsiteY41" fmla="*/ 261125 h 2488581"/>
              <a:gd name="connsiteX42" fmla="*/ 1814861 w 3270095"/>
              <a:gd name="connsiteY42" fmla="*/ 230459 h 2488581"/>
              <a:gd name="connsiteX43" fmla="*/ 1778620 w 3270095"/>
              <a:gd name="connsiteY43" fmla="*/ 227671 h 2488581"/>
              <a:gd name="connsiteX44" fmla="*/ 1717288 w 3270095"/>
              <a:gd name="connsiteY44" fmla="*/ 194217 h 2488581"/>
              <a:gd name="connsiteX45" fmla="*/ 1681046 w 3270095"/>
              <a:gd name="connsiteY45" fmla="*/ 160764 h 2488581"/>
              <a:gd name="connsiteX46" fmla="*/ 1625290 w 3270095"/>
              <a:gd name="connsiteY46" fmla="*/ 121734 h 2488581"/>
              <a:gd name="connsiteX47" fmla="*/ 1580685 w 3270095"/>
              <a:gd name="connsiteY47" fmla="*/ 77129 h 2488581"/>
              <a:gd name="connsiteX48" fmla="*/ 1533293 w 3270095"/>
              <a:gd name="connsiteY48" fmla="*/ 35312 h 2488581"/>
              <a:gd name="connsiteX49" fmla="*/ 1405054 w 3270095"/>
              <a:gd name="connsiteY49" fmla="*/ 43676 h 2488581"/>
              <a:gd name="connsiteX50" fmla="*/ 1352085 w 3270095"/>
              <a:gd name="connsiteY50" fmla="*/ 32525 h 2488581"/>
              <a:gd name="connsiteX51" fmla="*/ 1313056 w 3270095"/>
              <a:gd name="connsiteY51" fmla="*/ 7434 h 2488581"/>
              <a:gd name="connsiteX52" fmla="*/ 1257300 w 3270095"/>
              <a:gd name="connsiteY52" fmla="*/ 1859 h 2488581"/>
              <a:gd name="connsiteX53" fmla="*/ 1201544 w 3270095"/>
              <a:gd name="connsiteY53" fmla="*/ 18585 h 2488581"/>
              <a:gd name="connsiteX54" fmla="*/ 1137424 w 3270095"/>
              <a:gd name="connsiteY54" fmla="*/ 46464 h 2488581"/>
              <a:gd name="connsiteX55" fmla="*/ 1078880 w 3270095"/>
              <a:gd name="connsiteY55" fmla="*/ 68766 h 2488581"/>
              <a:gd name="connsiteX56" fmla="*/ 1039851 w 3270095"/>
              <a:gd name="connsiteY56" fmla="*/ 105007 h 2488581"/>
              <a:gd name="connsiteX57" fmla="*/ 1006398 w 3270095"/>
              <a:gd name="connsiteY57" fmla="*/ 135673 h 2488581"/>
              <a:gd name="connsiteX58" fmla="*/ 970156 w 3270095"/>
              <a:gd name="connsiteY58" fmla="*/ 152400 h 2488581"/>
              <a:gd name="connsiteX59" fmla="*/ 933915 w 3270095"/>
              <a:gd name="connsiteY59" fmla="*/ 166339 h 2488581"/>
              <a:gd name="connsiteX60" fmla="*/ 880946 w 3270095"/>
              <a:gd name="connsiteY60" fmla="*/ 205368 h 2488581"/>
              <a:gd name="connsiteX61" fmla="*/ 853068 w 3270095"/>
              <a:gd name="connsiteY61" fmla="*/ 222095 h 2488581"/>
              <a:gd name="connsiteX62" fmla="*/ 833554 w 3270095"/>
              <a:gd name="connsiteY62" fmla="*/ 263912 h 2488581"/>
              <a:gd name="connsiteX63" fmla="*/ 811251 w 3270095"/>
              <a:gd name="connsiteY63" fmla="*/ 302942 h 2488581"/>
              <a:gd name="connsiteX64" fmla="*/ 814039 w 3270095"/>
              <a:gd name="connsiteY64" fmla="*/ 339183 h 2488581"/>
              <a:gd name="connsiteX65" fmla="*/ 822402 w 3270095"/>
              <a:gd name="connsiteY65" fmla="*/ 375425 h 2488581"/>
              <a:gd name="connsiteX66" fmla="*/ 777798 w 3270095"/>
              <a:gd name="connsiteY66" fmla="*/ 392151 h 2488581"/>
              <a:gd name="connsiteX67" fmla="*/ 738768 w 3270095"/>
              <a:gd name="connsiteY67" fmla="*/ 431181 h 2488581"/>
              <a:gd name="connsiteX68" fmla="*/ 710890 w 3270095"/>
              <a:gd name="connsiteY68" fmla="*/ 470210 h 2488581"/>
              <a:gd name="connsiteX69" fmla="*/ 663498 w 3270095"/>
              <a:gd name="connsiteY69" fmla="*/ 520390 h 2488581"/>
              <a:gd name="connsiteX70" fmla="*/ 621680 w 3270095"/>
              <a:gd name="connsiteY70" fmla="*/ 564995 h 2488581"/>
              <a:gd name="connsiteX71" fmla="*/ 599378 w 3270095"/>
              <a:gd name="connsiteY71" fmla="*/ 587298 h 2488581"/>
              <a:gd name="connsiteX72" fmla="*/ 565924 w 3270095"/>
              <a:gd name="connsiteY72" fmla="*/ 643054 h 2488581"/>
              <a:gd name="connsiteX73" fmla="*/ 554773 w 3270095"/>
              <a:gd name="connsiteY73" fmla="*/ 662568 h 2488581"/>
              <a:gd name="connsiteX74" fmla="*/ 554773 w 3270095"/>
              <a:gd name="connsiteY74" fmla="*/ 693234 h 2488581"/>
              <a:gd name="connsiteX75" fmla="*/ 585439 w 3270095"/>
              <a:gd name="connsiteY75" fmla="*/ 813110 h 2488581"/>
              <a:gd name="connsiteX76" fmla="*/ 577076 w 3270095"/>
              <a:gd name="connsiteY76" fmla="*/ 866078 h 2488581"/>
              <a:gd name="connsiteX77" fmla="*/ 602166 w 3270095"/>
              <a:gd name="connsiteY77" fmla="*/ 907895 h 2488581"/>
              <a:gd name="connsiteX78" fmla="*/ 624468 w 3270095"/>
              <a:gd name="connsiteY78" fmla="*/ 999893 h 2488581"/>
              <a:gd name="connsiteX79" fmla="*/ 624468 w 3270095"/>
              <a:gd name="connsiteY79" fmla="*/ 1072376 h 2488581"/>
              <a:gd name="connsiteX80" fmla="*/ 607741 w 3270095"/>
              <a:gd name="connsiteY80" fmla="*/ 1133707 h 2488581"/>
              <a:gd name="connsiteX81" fmla="*/ 602166 w 3270095"/>
              <a:gd name="connsiteY81" fmla="*/ 1189464 h 2488581"/>
              <a:gd name="connsiteX82" fmla="*/ 607741 w 3270095"/>
              <a:gd name="connsiteY82" fmla="*/ 1225705 h 2488581"/>
              <a:gd name="connsiteX83" fmla="*/ 618893 w 3270095"/>
              <a:gd name="connsiteY83" fmla="*/ 1320490 h 2488581"/>
              <a:gd name="connsiteX84" fmla="*/ 616105 w 3270095"/>
              <a:gd name="connsiteY84" fmla="*/ 1387398 h 2488581"/>
              <a:gd name="connsiteX85" fmla="*/ 588227 w 3270095"/>
              <a:gd name="connsiteY85" fmla="*/ 1454305 h 2488581"/>
              <a:gd name="connsiteX86" fmla="*/ 549198 w 3270095"/>
              <a:gd name="connsiteY86" fmla="*/ 1501698 h 2488581"/>
              <a:gd name="connsiteX87" fmla="*/ 515744 w 3270095"/>
              <a:gd name="connsiteY87" fmla="*/ 1535151 h 2488581"/>
              <a:gd name="connsiteX88" fmla="*/ 487866 w 3270095"/>
              <a:gd name="connsiteY88" fmla="*/ 1568605 h 2488581"/>
              <a:gd name="connsiteX89" fmla="*/ 496229 w 3270095"/>
              <a:gd name="connsiteY89" fmla="*/ 1607634 h 2488581"/>
              <a:gd name="connsiteX90" fmla="*/ 457200 w 3270095"/>
              <a:gd name="connsiteY90" fmla="*/ 1674542 h 2488581"/>
              <a:gd name="connsiteX91" fmla="*/ 457200 w 3270095"/>
              <a:gd name="connsiteY91" fmla="*/ 1707995 h 2488581"/>
              <a:gd name="connsiteX92" fmla="*/ 454412 w 3270095"/>
              <a:gd name="connsiteY92" fmla="*/ 1760964 h 2488581"/>
              <a:gd name="connsiteX93" fmla="*/ 432110 w 3270095"/>
              <a:gd name="connsiteY93" fmla="*/ 1827871 h 2488581"/>
              <a:gd name="connsiteX94" fmla="*/ 404232 w 3270095"/>
              <a:gd name="connsiteY94" fmla="*/ 1869688 h 2488581"/>
              <a:gd name="connsiteX95" fmla="*/ 370778 w 3270095"/>
              <a:gd name="connsiteY95" fmla="*/ 1900354 h 2488581"/>
              <a:gd name="connsiteX96" fmla="*/ 317810 w 3270095"/>
              <a:gd name="connsiteY96" fmla="*/ 1942171 h 2488581"/>
              <a:gd name="connsiteX97" fmla="*/ 287144 w 3270095"/>
              <a:gd name="connsiteY97" fmla="*/ 1961685 h 2488581"/>
              <a:gd name="connsiteX98" fmla="*/ 264841 w 3270095"/>
              <a:gd name="connsiteY98" fmla="*/ 2023017 h 2488581"/>
              <a:gd name="connsiteX99" fmla="*/ 239751 w 3270095"/>
              <a:gd name="connsiteY99" fmla="*/ 2070410 h 2488581"/>
              <a:gd name="connsiteX100" fmla="*/ 217449 w 3270095"/>
              <a:gd name="connsiteY100" fmla="*/ 2128954 h 2488581"/>
              <a:gd name="connsiteX101" fmla="*/ 197934 w 3270095"/>
              <a:gd name="connsiteY101" fmla="*/ 2151256 h 2488581"/>
              <a:gd name="connsiteX102" fmla="*/ 153329 w 3270095"/>
              <a:gd name="connsiteY102" fmla="*/ 2195861 h 2488581"/>
              <a:gd name="connsiteX103" fmla="*/ 122663 w 3270095"/>
              <a:gd name="connsiteY103" fmla="*/ 2220951 h 2488581"/>
              <a:gd name="connsiteX104" fmla="*/ 114300 w 3270095"/>
              <a:gd name="connsiteY104" fmla="*/ 2254405 h 2488581"/>
              <a:gd name="connsiteX105" fmla="*/ 111512 w 3270095"/>
              <a:gd name="connsiteY105" fmla="*/ 2312949 h 2488581"/>
              <a:gd name="connsiteX106" fmla="*/ 94785 w 3270095"/>
              <a:gd name="connsiteY106" fmla="*/ 2377068 h 2488581"/>
              <a:gd name="connsiteX107" fmla="*/ 44605 w 3270095"/>
              <a:gd name="connsiteY107" fmla="*/ 2463490 h 2488581"/>
              <a:gd name="connsiteX108" fmla="*/ 0 w 3270095"/>
              <a:gd name="connsiteY108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189249 w 3270095"/>
              <a:gd name="connsiteY19" fmla="*/ 534329 h 2488581"/>
              <a:gd name="connsiteX20" fmla="*/ 3133493 w 3270095"/>
              <a:gd name="connsiteY20" fmla="*/ 500876 h 2488581"/>
              <a:gd name="connsiteX21" fmla="*/ 3077737 w 3270095"/>
              <a:gd name="connsiteY21" fmla="*/ 464634 h 2488581"/>
              <a:gd name="connsiteX22" fmla="*/ 3055434 w 3270095"/>
              <a:gd name="connsiteY22" fmla="*/ 442332 h 2488581"/>
              <a:gd name="connsiteX23" fmla="*/ 3002466 w 3270095"/>
              <a:gd name="connsiteY23" fmla="*/ 464634 h 2488581"/>
              <a:gd name="connsiteX24" fmla="*/ 2974588 w 3270095"/>
              <a:gd name="connsiteY24" fmla="*/ 478573 h 2488581"/>
              <a:gd name="connsiteX25" fmla="*/ 2938346 w 3270095"/>
              <a:gd name="connsiteY25" fmla="*/ 447907 h 2488581"/>
              <a:gd name="connsiteX26" fmla="*/ 2882590 w 3270095"/>
              <a:gd name="connsiteY26" fmla="*/ 442332 h 2488581"/>
              <a:gd name="connsiteX27" fmla="*/ 2832410 w 3270095"/>
              <a:gd name="connsiteY27" fmla="*/ 439544 h 2488581"/>
              <a:gd name="connsiteX28" fmla="*/ 2801744 w 3270095"/>
              <a:gd name="connsiteY28" fmla="*/ 414454 h 2488581"/>
              <a:gd name="connsiteX29" fmla="*/ 2737624 w 3270095"/>
              <a:gd name="connsiteY29" fmla="*/ 372637 h 2488581"/>
              <a:gd name="connsiteX30" fmla="*/ 2687444 w 3270095"/>
              <a:gd name="connsiteY30" fmla="*/ 341971 h 2488581"/>
              <a:gd name="connsiteX31" fmla="*/ 2631688 w 3270095"/>
              <a:gd name="connsiteY31" fmla="*/ 316881 h 2488581"/>
              <a:gd name="connsiteX32" fmla="*/ 2556417 w 3270095"/>
              <a:gd name="connsiteY32" fmla="*/ 277851 h 2488581"/>
              <a:gd name="connsiteX33" fmla="*/ 2520176 w 3270095"/>
              <a:gd name="connsiteY33" fmla="*/ 266700 h 2488581"/>
              <a:gd name="connsiteX34" fmla="*/ 2436541 w 3270095"/>
              <a:gd name="connsiteY34" fmla="*/ 255549 h 2488581"/>
              <a:gd name="connsiteX35" fmla="*/ 2369634 w 3270095"/>
              <a:gd name="connsiteY35" fmla="*/ 286215 h 2488581"/>
              <a:gd name="connsiteX36" fmla="*/ 2316666 w 3270095"/>
              <a:gd name="connsiteY36" fmla="*/ 280639 h 2488581"/>
              <a:gd name="connsiteX37" fmla="*/ 2280424 w 3270095"/>
              <a:gd name="connsiteY37" fmla="*/ 258337 h 2488581"/>
              <a:gd name="connsiteX38" fmla="*/ 2210729 w 3270095"/>
              <a:gd name="connsiteY38" fmla="*/ 258337 h 2488581"/>
              <a:gd name="connsiteX39" fmla="*/ 2138246 w 3270095"/>
              <a:gd name="connsiteY39" fmla="*/ 280639 h 2488581"/>
              <a:gd name="connsiteX40" fmla="*/ 2102005 w 3270095"/>
              <a:gd name="connsiteY40" fmla="*/ 289003 h 2488581"/>
              <a:gd name="connsiteX41" fmla="*/ 2040673 w 3270095"/>
              <a:gd name="connsiteY41" fmla="*/ 283427 h 2488581"/>
              <a:gd name="connsiteX42" fmla="*/ 1979341 w 3270095"/>
              <a:gd name="connsiteY42" fmla="*/ 261125 h 2488581"/>
              <a:gd name="connsiteX43" fmla="*/ 1870617 w 3270095"/>
              <a:gd name="connsiteY43" fmla="*/ 261125 h 2488581"/>
              <a:gd name="connsiteX44" fmla="*/ 1814861 w 3270095"/>
              <a:gd name="connsiteY44" fmla="*/ 230459 h 2488581"/>
              <a:gd name="connsiteX45" fmla="*/ 1778620 w 3270095"/>
              <a:gd name="connsiteY45" fmla="*/ 227671 h 2488581"/>
              <a:gd name="connsiteX46" fmla="*/ 1717288 w 3270095"/>
              <a:gd name="connsiteY46" fmla="*/ 194217 h 2488581"/>
              <a:gd name="connsiteX47" fmla="*/ 1681046 w 3270095"/>
              <a:gd name="connsiteY47" fmla="*/ 160764 h 2488581"/>
              <a:gd name="connsiteX48" fmla="*/ 1625290 w 3270095"/>
              <a:gd name="connsiteY48" fmla="*/ 121734 h 2488581"/>
              <a:gd name="connsiteX49" fmla="*/ 1580685 w 3270095"/>
              <a:gd name="connsiteY49" fmla="*/ 77129 h 2488581"/>
              <a:gd name="connsiteX50" fmla="*/ 1533293 w 3270095"/>
              <a:gd name="connsiteY50" fmla="*/ 35312 h 2488581"/>
              <a:gd name="connsiteX51" fmla="*/ 1405054 w 3270095"/>
              <a:gd name="connsiteY51" fmla="*/ 43676 h 2488581"/>
              <a:gd name="connsiteX52" fmla="*/ 1352085 w 3270095"/>
              <a:gd name="connsiteY52" fmla="*/ 32525 h 2488581"/>
              <a:gd name="connsiteX53" fmla="*/ 1313056 w 3270095"/>
              <a:gd name="connsiteY53" fmla="*/ 7434 h 2488581"/>
              <a:gd name="connsiteX54" fmla="*/ 1257300 w 3270095"/>
              <a:gd name="connsiteY54" fmla="*/ 1859 h 2488581"/>
              <a:gd name="connsiteX55" fmla="*/ 1201544 w 3270095"/>
              <a:gd name="connsiteY55" fmla="*/ 18585 h 2488581"/>
              <a:gd name="connsiteX56" fmla="*/ 1137424 w 3270095"/>
              <a:gd name="connsiteY56" fmla="*/ 46464 h 2488581"/>
              <a:gd name="connsiteX57" fmla="*/ 1078880 w 3270095"/>
              <a:gd name="connsiteY57" fmla="*/ 68766 h 2488581"/>
              <a:gd name="connsiteX58" fmla="*/ 1039851 w 3270095"/>
              <a:gd name="connsiteY58" fmla="*/ 105007 h 2488581"/>
              <a:gd name="connsiteX59" fmla="*/ 1006398 w 3270095"/>
              <a:gd name="connsiteY59" fmla="*/ 135673 h 2488581"/>
              <a:gd name="connsiteX60" fmla="*/ 970156 w 3270095"/>
              <a:gd name="connsiteY60" fmla="*/ 152400 h 2488581"/>
              <a:gd name="connsiteX61" fmla="*/ 933915 w 3270095"/>
              <a:gd name="connsiteY61" fmla="*/ 166339 h 2488581"/>
              <a:gd name="connsiteX62" fmla="*/ 880946 w 3270095"/>
              <a:gd name="connsiteY62" fmla="*/ 205368 h 2488581"/>
              <a:gd name="connsiteX63" fmla="*/ 853068 w 3270095"/>
              <a:gd name="connsiteY63" fmla="*/ 222095 h 2488581"/>
              <a:gd name="connsiteX64" fmla="*/ 833554 w 3270095"/>
              <a:gd name="connsiteY64" fmla="*/ 263912 h 2488581"/>
              <a:gd name="connsiteX65" fmla="*/ 811251 w 3270095"/>
              <a:gd name="connsiteY65" fmla="*/ 302942 h 2488581"/>
              <a:gd name="connsiteX66" fmla="*/ 814039 w 3270095"/>
              <a:gd name="connsiteY66" fmla="*/ 339183 h 2488581"/>
              <a:gd name="connsiteX67" fmla="*/ 822402 w 3270095"/>
              <a:gd name="connsiteY67" fmla="*/ 375425 h 2488581"/>
              <a:gd name="connsiteX68" fmla="*/ 777798 w 3270095"/>
              <a:gd name="connsiteY68" fmla="*/ 392151 h 2488581"/>
              <a:gd name="connsiteX69" fmla="*/ 738768 w 3270095"/>
              <a:gd name="connsiteY69" fmla="*/ 431181 h 2488581"/>
              <a:gd name="connsiteX70" fmla="*/ 710890 w 3270095"/>
              <a:gd name="connsiteY70" fmla="*/ 470210 h 2488581"/>
              <a:gd name="connsiteX71" fmla="*/ 663498 w 3270095"/>
              <a:gd name="connsiteY71" fmla="*/ 520390 h 2488581"/>
              <a:gd name="connsiteX72" fmla="*/ 621680 w 3270095"/>
              <a:gd name="connsiteY72" fmla="*/ 564995 h 2488581"/>
              <a:gd name="connsiteX73" fmla="*/ 599378 w 3270095"/>
              <a:gd name="connsiteY73" fmla="*/ 587298 h 2488581"/>
              <a:gd name="connsiteX74" fmla="*/ 565924 w 3270095"/>
              <a:gd name="connsiteY74" fmla="*/ 643054 h 2488581"/>
              <a:gd name="connsiteX75" fmla="*/ 554773 w 3270095"/>
              <a:gd name="connsiteY75" fmla="*/ 662568 h 2488581"/>
              <a:gd name="connsiteX76" fmla="*/ 554773 w 3270095"/>
              <a:gd name="connsiteY76" fmla="*/ 693234 h 2488581"/>
              <a:gd name="connsiteX77" fmla="*/ 585439 w 3270095"/>
              <a:gd name="connsiteY77" fmla="*/ 813110 h 2488581"/>
              <a:gd name="connsiteX78" fmla="*/ 577076 w 3270095"/>
              <a:gd name="connsiteY78" fmla="*/ 866078 h 2488581"/>
              <a:gd name="connsiteX79" fmla="*/ 602166 w 3270095"/>
              <a:gd name="connsiteY79" fmla="*/ 907895 h 2488581"/>
              <a:gd name="connsiteX80" fmla="*/ 624468 w 3270095"/>
              <a:gd name="connsiteY80" fmla="*/ 999893 h 2488581"/>
              <a:gd name="connsiteX81" fmla="*/ 624468 w 3270095"/>
              <a:gd name="connsiteY81" fmla="*/ 1072376 h 2488581"/>
              <a:gd name="connsiteX82" fmla="*/ 607741 w 3270095"/>
              <a:gd name="connsiteY82" fmla="*/ 1133707 h 2488581"/>
              <a:gd name="connsiteX83" fmla="*/ 602166 w 3270095"/>
              <a:gd name="connsiteY83" fmla="*/ 1189464 h 2488581"/>
              <a:gd name="connsiteX84" fmla="*/ 607741 w 3270095"/>
              <a:gd name="connsiteY84" fmla="*/ 1225705 h 2488581"/>
              <a:gd name="connsiteX85" fmla="*/ 618893 w 3270095"/>
              <a:gd name="connsiteY85" fmla="*/ 1320490 h 2488581"/>
              <a:gd name="connsiteX86" fmla="*/ 616105 w 3270095"/>
              <a:gd name="connsiteY86" fmla="*/ 1387398 h 2488581"/>
              <a:gd name="connsiteX87" fmla="*/ 588227 w 3270095"/>
              <a:gd name="connsiteY87" fmla="*/ 1454305 h 2488581"/>
              <a:gd name="connsiteX88" fmla="*/ 549198 w 3270095"/>
              <a:gd name="connsiteY88" fmla="*/ 1501698 h 2488581"/>
              <a:gd name="connsiteX89" fmla="*/ 515744 w 3270095"/>
              <a:gd name="connsiteY89" fmla="*/ 1535151 h 2488581"/>
              <a:gd name="connsiteX90" fmla="*/ 487866 w 3270095"/>
              <a:gd name="connsiteY90" fmla="*/ 1568605 h 2488581"/>
              <a:gd name="connsiteX91" fmla="*/ 496229 w 3270095"/>
              <a:gd name="connsiteY91" fmla="*/ 1607634 h 2488581"/>
              <a:gd name="connsiteX92" fmla="*/ 457200 w 3270095"/>
              <a:gd name="connsiteY92" fmla="*/ 1674542 h 2488581"/>
              <a:gd name="connsiteX93" fmla="*/ 457200 w 3270095"/>
              <a:gd name="connsiteY93" fmla="*/ 1707995 h 2488581"/>
              <a:gd name="connsiteX94" fmla="*/ 454412 w 3270095"/>
              <a:gd name="connsiteY94" fmla="*/ 1760964 h 2488581"/>
              <a:gd name="connsiteX95" fmla="*/ 432110 w 3270095"/>
              <a:gd name="connsiteY95" fmla="*/ 1827871 h 2488581"/>
              <a:gd name="connsiteX96" fmla="*/ 404232 w 3270095"/>
              <a:gd name="connsiteY96" fmla="*/ 1869688 h 2488581"/>
              <a:gd name="connsiteX97" fmla="*/ 370778 w 3270095"/>
              <a:gd name="connsiteY97" fmla="*/ 1900354 h 2488581"/>
              <a:gd name="connsiteX98" fmla="*/ 317810 w 3270095"/>
              <a:gd name="connsiteY98" fmla="*/ 1942171 h 2488581"/>
              <a:gd name="connsiteX99" fmla="*/ 287144 w 3270095"/>
              <a:gd name="connsiteY99" fmla="*/ 1961685 h 2488581"/>
              <a:gd name="connsiteX100" fmla="*/ 264841 w 3270095"/>
              <a:gd name="connsiteY100" fmla="*/ 2023017 h 2488581"/>
              <a:gd name="connsiteX101" fmla="*/ 239751 w 3270095"/>
              <a:gd name="connsiteY101" fmla="*/ 2070410 h 2488581"/>
              <a:gd name="connsiteX102" fmla="*/ 217449 w 3270095"/>
              <a:gd name="connsiteY102" fmla="*/ 2128954 h 2488581"/>
              <a:gd name="connsiteX103" fmla="*/ 197934 w 3270095"/>
              <a:gd name="connsiteY103" fmla="*/ 2151256 h 2488581"/>
              <a:gd name="connsiteX104" fmla="*/ 153329 w 3270095"/>
              <a:gd name="connsiteY104" fmla="*/ 2195861 h 2488581"/>
              <a:gd name="connsiteX105" fmla="*/ 122663 w 3270095"/>
              <a:gd name="connsiteY105" fmla="*/ 2220951 h 2488581"/>
              <a:gd name="connsiteX106" fmla="*/ 114300 w 3270095"/>
              <a:gd name="connsiteY106" fmla="*/ 2254405 h 2488581"/>
              <a:gd name="connsiteX107" fmla="*/ 111512 w 3270095"/>
              <a:gd name="connsiteY107" fmla="*/ 2312949 h 2488581"/>
              <a:gd name="connsiteX108" fmla="*/ 94785 w 3270095"/>
              <a:gd name="connsiteY108" fmla="*/ 2377068 h 2488581"/>
              <a:gd name="connsiteX109" fmla="*/ 44605 w 3270095"/>
              <a:gd name="connsiteY109" fmla="*/ 2463490 h 2488581"/>
              <a:gd name="connsiteX110" fmla="*/ 0 w 3270095"/>
              <a:gd name="connsiteY110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217630 w 3270095"/>
              <a:gd name="connsiteY19" fmla="*/ 569296 h 2488581"/>
              <a:gd name="connsiteX20" fmla="*/ 3189249 w 3270095"/>
              <a:gd name="connsiteY20" fmla="*/ 534329 h 2488581"/>
              <a:gd name="connsiteX21" fmla="*/ 3133493 w 3270095"/>
              <a:gd name="connsiteY21" fmla="*/ 500876 h 2488581"/>
              <a:gd name="connsiteX22" fmla="*/ 3077737 w 3270095"/>
              <a:gd name="connsiteY22" fmla="*/ 464634 h 2488581"/>
              <a:gd name="connsiteX23" fmla="*/ 3055434 w 3270095"/>
              <a:gd name="connsiteY23" fmla="*/ 442332 h 2488581"/>
              <a:gd name="connsiteX24" fmla="*/ 3002466 w 3270095"/>
              <a:gd name="connsiteY24" fmla="*/ 464634 h 2488581"/>
              <a:gd name="connsiteX25" fmla="*/ 2974588 w 3270095"/>
              <a:gd name="connsiteY25" fmla="*/ 478573 h 2488581"/>
              <a:gd name="connsiteX26" fmla="*/ 2938346 w 3270095"/>
              <a:gd name="connsiteY26" fmla="*/ 447907 h 2488581"/>
              <a:gd name="connsiteX27" fmla="*/ 2882590 w 3270095"/>
              <a:gd name="connsiteY27" fmla="*/ 442332 h 2488581"/>
              <a:gd name="connsiteX28" fmla="*/ 2832410 w 3270095"/>
              <a:gd name="connsiteY28" fmla="*/ 439544 h 2488581"/>
              <a:gd name="connsiteX29" fmla="*/ 2801744 w 3270095"/>
              <a:gd name="connsiteY29" fmla="*/ 414454 h 2488581"/>
              <a:gd name="connsiteX30" fmla="*/ 2737624 w 3270095"/>
              <a:gd name="connsiteY30" fmla="*/ 372637 h 2488581"/>
              <a:gd name="connsiteX31" fmla="*/ 2687444 w 3270095"/>
              <a:gd name="connsiteY31" fmla="*/ 341971 h 2488581"/>
              <a:gd name="connsiteX32" fmla="*/ 2631688 w 3270095"/>
              <a:gd name="connsiteY32" fmla="*/ 316881 h 2488581"/>
              <a:gd name="connsiteX33" fmla="*/ 2556417 w 3270095"/>
              <a:gd name="connsiteY33" fmla="*/ 277851 h 2488581"/>
              <a:gd name="connsiteX34" fmla="*/ 2520176 w 3270095"/>
              <a:gd name="connsiteY34" fmla="*/ 266700 h 2488581"/>
              <a:gd name="connsiteX35" fmla="*/ 2436541 w 3270095"/>
              <a:gd name="connsiteY35" fmla="*/ 255549 h 2488581"/>
              <a:gd name="connsiteX36" fmla="*/ 2369634 w 3270095"/>
              <a:gd name="connsiteY36" fmla="*/ 286215 h 2488581"/>
              <a:gd name="connsiteX37" fmla="*/ 2316666 w 3270095"/>
              <a:gd name="connsiteY37" fmla="*/ 280639 h 2488581"/>
              <a:gd name="connsiteX38" fmla="*/ 2280424 w 3270095"/>
              <a:gd name="connsiteY38" fmla="*/ 258337 h 2488581"/>
              <a:gd name="connsiteX39" fmla="*/ 2210729 w 3270095"/>
              <a:gd name="connsiteY39" fmla="*/ 258337 h 2488581"/>
              <a:gd name="connsiteX40" fmla="*/ 2138246 w 3270095"/>
              <a:gd name="connsiteY40" fmla="*/ 280639 h 2488581"/>
              <a:gd name="connsiteX41" fmla="*/ 2102005 w 3270095"/>
              <a:gd name="connsiteY41" fmla="*/ 289003 h 2488581"/>
              <a:gd name="connsiteX42" fmla="*/ 2040673 w 3270095"/>
              <a:gd name="connsiteY42" fmla="*/ 283427 h 2488581"/>
              <a:gd name="connsiteX43" fmla="*/ 1979341 w 3270095"/>
              <a:gd name="connsiteY43" fmla="*/ 261125 h 2488581"/>
              <a:gd name="connsiteX44" fmla="*/ 1870617 w 3270095"/>
              <a:gd name="connsiteY44" fmla="*/ 261125 h 2488581"/>
              <a:gd name="connsiteX45" fmla="*/ 1814861 w 3270095"/>
              <a:gd name="connsiteY45" fmla="*/ 230459 h 2488581"/>
              <a:gd name="connsiteX46" fmla="*/ 1778620 w 3270095"/>
              <a:gd name="connsiteY46" fmla="*/ 227671 h 2488581"/>
              <a:gd name="connsiteX47" fmla="*/ 1717288 w 3270095"/>
              <a:gd name="connsiteY47" fmla="*/ 194217 h 2488581"/>
              <a:gd name="connsiteX48" fmla="*/ 1681046 w 3270095"/>
              <a:gd name="connsiteY48" fmla="*/ 160764 h 2488581"/>
              <a:gd name="connsiteX49" fmla="*/ 1625290 w 3270095"/>
              <a:gd name="connsiteY49" fmla="*/ 121734 h 2488581"/>
              <a:gd name="connsiteX50" fmla="*/ 1580685 w 3270095"/>
              <a:gd name="connsiteY50" fmla="*/ 77129 h 2488581"/>
              <a:gd name="connsiteX51" fmla="*/ 1533293 w 3270095"/>
              <a:gd name="connsiteY51" fmla="*/ 35312 h 2488581"/>
              <a:gd name="connsiteX52" fmla="*/ 1405054 w 3270095"/>
              <a:gd name="connsiteY52" fmla="*/ 43676 h 2488581"/>
              <a:gd name="connsiteX53" fmla="*/ 1352085 w 3270095"/>
              <a:gd name="connsiteY53" fmla="*/ 32525 h 2488581"/>
              <a:gd name="connsiteX54" fmla="*/ 1313056 w 3270095"/>
              <a:gd name="connsiteY54" fmla="*/ 7434 h 2488581"/>
              <a:gd name="connsiteX55" fmla="*/ 1257300 w 3270095"/>
              <a:gd name="connsiteY55" fmla="*/ 1859 h 2488581"/>
              <a:gd name="connsiteX56" fmla="*/ 1201544 w 3270095"/>
              <a:gd name="connsiteY56" fmla="*/ 18585 h 2488581"/>
              <a:gd name="connsiteX57" fmla="*/ 1137424 w 3270095"/>
              <a:gd name="connsiteY57" fmla="*/ 46464 h 2488581"/>
              <a:gd name="connsiteX58" fmla="*/ 1078880 w 3270095"/>
              <a:gd name="connsiteY58" fmla="*/ 68766 h 2488581"/>
              <a:gd name="connsiteX59" fmla="*/ 1039851 w 3270095"/>
              <a:gd name="connsiteY59" fmla="*/ 105007 h 2488581"/>
              <a:gd name="connsiteX60" fmla="*/ 1006398 w 3270095"/>
              <a:gd name="connsiteY60" fmla="*/ 135673 h 2488581"/>
              <a:gd name="connsiteX61" fmla="*/ 970156 w 3270095"/>
              <a:gd name="connsiteY61" fmla="*/ 152400 h 2488581"/>
              <a:gd name="connsiteX62" fmla="*/ 933915 w 3270095"/>
              <a:gd name="connsiteY62" fmla="*/ 166339 h 2488581"/>
              <a:gd name="connsiteX63" fmla="*/ 880946 w 3270095"/>
              <a:gd name="connsiteY63" fmla="*/ 205368 h 2488581"/>
              <a:gd name="connsiteX64" fmla="*/ 853068 w 3270095"/>
              <a:gd name="connsiteY64" fmla="*/ 222095 h 2488581"/>
              <a:gd name="connsiteX65" fmla="*/ 833554 w 3270095"/>
              <a:gd name="connsiteY65" fmla="*/ 263912 h 2488581"/>
              <a:gd name="connsiteX66" fmla="*/ 811251 w 3270095"/>
              <a:gd name="connsiteY66" fmla="*/ 302942 h 2488581"/>
              <a:gd name="connsiteX67" fmla="*/ 814039 w 3270095"/>
              <a:gd name="connsiteY67" fmla="*/ 339183 h 2488581"/>
              <a:gd name="connsiteX68" fmla="*/ 822402 w 3270095"/>
              <a:gd name="connsiteY68" fmla="*/ 375425 h 2488581"/>
              <a:gd name="connsiteX69" fmla="*/ 777798 w 3270095"/>
              <a:gd name="connsiteY69" fmla="*/ 392151 h 2488581"/>
              <a:gd name="connsiteX70" fmla="*/ 738768 w 3270095"/>
              <a:gd name="connsiteY70" fmla="*/ 431181 h 2488581"/>
              <a:gd name="connsiteX71" fmla="*/ 710890 w 3270095"/>
              <a:gd name="connsiteY71" fmla="*/ 470210 h 2488581"/>
              <a:gd name="connsiteX72" fmla="*/ 663498 w 3270095"/>
              <a:gd name="connsiteY72" fmla="*/ 520390 h 2488581"/>
              <a:gd name="connsiteX73" fmla="*/ 621680 w 3270095"/>
              <a:gd name="connsiteY73" fmla="*/ 564995 h 2488581"/>
              <a:gd name="connsiteX74" fmla="*/ 599378 w 3270095"/>
              <a:gd name="connsiteY74" fmla="*/ 587298 h 2488581"/>
              <a:gd name="connsiteX75" fmla="*/ 565924 w 3270095"/>
              <a:gd name="connsiteY75" fmla="*/ 643054 h 2488581"/>
              <a:gd name="connsiteX76" fmla="*/ 554773 w 3270095"/>
              <a:gd name="connsiteY76" fmla="*/ 662568 h 2488581"/>
              <a:gd name="connsiteX77" fmla="*/ 554773 w 3270095"/>
              <a:gd name="connsiteY77" fmla="*/ 693234 h 2488581"/>
              <a:gd name="connsiteX78" fmla="*/ 585439 w 3270095"/>
              <a:gd name="connsiteY78" fmla="*/ 813110 h 2488581"/>
              <a:gd name="connsiteX79" fmla="*/ 577076 w 3270095"/>
              <a:gd name="connsiteY79" fmla="*/ 866078 h 2488581"/>
              <a:gd name="connsiteX80" fmla="*/ 602166 w 3270095"/>
              <a:gd name="connsiteY80" fmla="*/ 907895 h 2488581"/>
              <a:gd name="connsiteX81" fmla="*/ 624468 w 3270095"/>
              <a:gd name="connsiteY81" fmla="*/ 999893 h 2488581"/>
              <a:gd name="connsiteX82" fmla="*/ 624468 w 3270095"/>
              <a:gd name="connsiteY82" fmla="*/ 1072376 h 2488581"/>
              <a:gd name="connsiteX83" fmla="*/ 607741 w 3270095"/>
              <a:gd name="connsiteY83" fmla="*/ 1133707 h 2488581"/>
              <a:gd name="connsiteX84" fmla="*/ 602166 w 3270095"/>
              <a:gd name="connsiteY84" fmla="*/ 1189464 h 2488581"/>
              <a:gd name="connsiteX85" fmla="*/ 607741 w 3270095"/>
              <a:gd name="connsiteY85" fmla="*/ 1225705 h 2488581"/>
              <a:gd name="connsiteX86" fmla="*/ 618893 w 3270095"/>
              <a:gd name="connsiteY86" fmla="*/ 1320490 h 2488581"/>
              <a:gd name="connsiteX87" fmla="*/ 616105 w 3270095"/>
              <a:gd name="connsiteY87" fmla="*/ 1387398 h 2488581"/>
              <a:gd name="connsiteX88" fmla="*/ 588227 w 3270095"/>
              <a:gd name="connsiteY88" fmla="*/ 1454305 h 2488581"/>
              <a:gd name="connsiteX89" fmla="*/ 549198 w 3270095"/>
              <a:gd name="connsiteY89" fmla="*/ 1501698 h 2488581"/>
              <a:gd name="connsiteX90" fmla="*/ 515744 w 3270095"/>
              <a:gd name="connsiteY90" fmla="*/ 1535151 h 2488581"/>
              <a:gd name="connsiteX91" fmla="*/ 487866 w 3270095"/>
              <a:gd name="connsiteY91" fmla="*/ 1568605 h 2488581"/>
              <a:gd name="connsiteX92" fmla="*/ 496229 w 3270095"/>
              <a:gd name="connsiteY92" fmla="*/ 1607634 h 2488581"/>
              <a:gd name="connsiteX93" fmla="*/ 457200 w 3270095"/>
              <a:gd name="connsiteY93" fmla="*/ 1674542 h 2488581"/>
              <a:gd name="connsiteX94" fmla="*/ 457200 w 3270095"/>
              <a:gd name="connsiteY94" fmla="*/ 1707995 h 2488581"/>
              <a:gd name="connsiteX95" fmla="*/ 454412 w 3270095"/>
              <a:gd name="connsiteY95" fmla="*/ 1760964 h 2488581"/>
              <a:gd name="connsiteX96" fmla="*/ 432110 w 3270095"/>
              <a:gd name="connsiteY96" fmla="*/ 1827871 h 2488581"/>
              <a:gd name="connsiteX97" fmla="*/ 404232 w 3270095"/>
              <a:gd name="connsiteY97" fmla="*/ 1869688 h 2488581"/>
              <a:gd name="connsiteX98" fmla="*/ 370778 w 3270095"/>
              <a:gd name="connsiteY98" fmla="*/ 1900354 h 2488581"/>
              <a:gd name="connsiteX99" fmla="*/ 317810 w 3270095"/>
              <a:gd name="connsiteY99" fmla="*/ 1942171 h 2488581"/>
              <a:gd name="connsiteX100" fmla="*/ 287144 w 3270095"/>
              <a:gd name="connsiteY100" fmla="*/ 1961685 h 2488581"/>
              <a:gd name="connsiteX101" fmla="*/ 264841 w 3270095"/>
              <a:gd name="connsiteY101" fmla="*/ 2023017 h 2488581"/>
              <a:gd name="connsiteX102" fmla="*/ 239751 w 3270095"/>
              <a:gd name="connsiteY102" fmla="*/ 2070410 h 2488581"/>
              <a:gd name="connsiteX103" fmla="*/ 217449 w 3270095"/>
              <a:gd name="connsiteY103" fmla="*/ 2128954 h 2488581"/>
              <a:gd name="connsiteX104" fmla="*/ 197934 w 3270095"/>
              <a:gd name="connsiteY104" fmla="*/ 2151256 h 2488581"/>
              <a:gd name="connsiteX105" fmla="*/ 153329 w 3270095"/>
              <a:gd name="connsiteY105" fmla="*/ 2195861 h 2488581"/>
              <a:gd name="connsiteX106" fmla="*/ 122663 w 3270095"/>
              <a:gd name="connsiteY106" fmla="*/ 2220951 h 2488581"/>
              <a:gd name="connsiteX107" fmla="*/ 114300 w 3270095"/>
              <a:gd name="connsiteY107" fmla="*/ 2254405 h 2488581"/>
              <a:gd name="connsiteX108" fmla="*/ 111512 w 3270095"/>
              <a:gd name="connsiteY108" fmla="*/ 2312949 h 2488581"/>
              <a:gd name="connsiteX109" fmla="*/ 94785 w 3270095"/>
              <a:gd name="connsiteY109" fmla="*/ 2377068 h 2488581"/>
              <a:gd name="connsiteX110" fmla="*/ 44605 w 3270095"/>
              <a:gd name="connsiteY110" fmla="*/ 2463490 h 2488581"/>
              <a:gd name="connsiteX111" fmla="*/ 0 w 3270095"/>
              <a:gd name="connsiteY111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217630 w 3270095"/>
              <a:gd name="connsiteY19" fmla="*/ 569296 h 2488581"/>
              <a:gd name="connsiteX20" fmla="*/ 3189249 w 3270095"/>
              <a:gd name="connsiteY20" fmla="*/ 534329 h 2488581"/>
              <a:gd name="connsiteX21" fmla="*/ 3133493 w 3270095"/>
              <a:gd name="connsiteY21" fmla="*/ 500876 h 2488581"/>
              <a:gd name="connsiteX22" fmla="*/ 3077737 w 3270095"/>
              <a:gd name="connsiteY22" fmla="*/ 464634 h 2488581"/>
              <a:gd name="connsiteX23" fmla="*/ 3055434 w 3270095"/>
              <a:gd name="connsiteY23" fmla="*/ 442332 h 2488581"/>
              <a:gd name="connsiteX24" fmla="*/ 3002466 w 3270095"/>
              <a:gd name="connsiteY24" fmla="*/ 464634 h 2488581"/>
              <a:gd name="connsiteX25" fmla="*/ 2974588 w 3270095"/>
              <a:gd name="connsiteY25" fmla="*/ 478573 h 2488581"/>
              <a:gd name="connsiteX26" fmla="*/ 2938346 w 3270095"/>
              <a:gd name="connsiteY26" fmla="*/ 447907 h 2488581"/>
              <a:gd name="connsiteX27" fmla="*/ 2882590 w 3270095"/>
              <a:gd name="connsiteY27" fmla="*/ 442332 h 2488581"/>
              <a:gd name="connsiteX28" fmla="*/ 2832410 w 3270095"/>
              <a:gd name="connsiteY28" fmla="*/ 439544 h 2488581"/>
              <a:gd name="connsiteX29" fmla="*/ 2801744 w 3270095"/>
              <a:gd name="connsiteY29" fmla="*/ 414454 h 2488581"/>
              <a:gd name="connsiteX30" fmla="*/ 2737624 w 3270095"/>
              <a:gd name="connsiteY30" fmla="*/ 372637 h 2488581"/>
              <a:gd name="connsiteX31" fmla="*/ 2687444 w 3270095"/>
              <a:gd name="connsiteY31" fmla="*/ 341971 h 2488581"/>
              <a:gd name="connsiteX32" fmla="*/ 2631688 w 3270095"/>
              <a:gd name="connsiteY32" fmla="*/ 316881 h 2488581"/>
              <a:gd name="connsiteX33" fmla="*/ 2556417 w 3270095"/>
              <a:gd name="connsiteY33" fmla="*/ 277851 h 2488581"/>
              <a:gd name="connsiteX34" fmla="*/ 2520176 w 3270095"/>
              <a:gd name="connsiteY34" fmla="*/ 266700 h 2488581"/>
              <a:gd name="connsiteX35" fmla="*/ 2436541 w 3270095"/>
              <a:gd name="connsiteY35" fmla="*/ 255549 h 2488581"/>
              <a:gd name="connsiteX36" fmla="*/ 2369634 w 3270095"/>
              <a:gd name="connsiteY36" fmla="*/ 286215 h 2488581"/>
              <a:gd name="connsiteX37" fmla="*/ 2316666 w 3270095"/>
              <a:gd name="connsiteY37" fmla="*/ 280639 h 2488581"/>
              <a:gd name="connsiteX38" fmla="*/ 2280424 w 3270095"/>
              <a:gd name="connsiteY38" fmla="*/ 258337 h 2488581"/>
              <a:gd name="connsiteX39" fmla="*/ 2210729 w 3270095"/>
              <a:gd name="connsiteY39" fmla="*/ 258337 h 2488581"/>
              <a:gd name="connsiteX40" fmla="*/ 2138246 w 3270095"/>
              <a:gd name="connsiteY40" fmla="*/ 280639 h 2488581"/>
              <a:gd name="connsiteX41" fmla="*/ 2102005 w 3270095"/>
              <a:gd name="connsiteY41" fmla="*/ 289003 h 2488581"/>
              <a:gd name="connsiteX42" fmla="*/ 2040673 w 3270095"/>
              <a:gd name="connsiteY42" fmla="*/ 283427 h 2488581"/>
              <a:gd name="connsiteX43" fmla="*/ 1979341 w 3270095"/>
              <a:gd name="connsiteY43" fmla="*/ 261125 h 2488581"/>
              <a:gd name="connsiteX44" fmla="*/ 1870617 w 3270095"/>
              <a:gd name="connsiteY44" fmla="*/ 261125 h 2488581"/>
              <a:gd name="connsiteX45" fmla="*/ 1814861 w 3270095"/>
              <a:gd name="connsiteY45" fmla="*/ 230459 h 2488581"/>
              <a:gd name="connsiteX46" fmla="*/ 1778620 w 3270095"/>
              <a:gd name="connsiteY46" fmla="*/ 227671 h 2488581"/>
              <a:gd name="connsiteX47" fmla="*/ 1717288 w 3270095"/>
              <a:gd name="connsiteY47" fmla="*/ 194217 h 2488581"/>
              <a:gd name="connsiteX48" fmla="*/ 1681046 w 3270095"/>
              <a:gd name="connsiteY48" fmla="*/ 160764 h 2488581"/>
              <a:gd name="connsiteX49" fmla="*/ 1625290 w 3270095"/>
              <a:gd name="connsiteY49" fmla="*/ 121734 h 2488581"/>
              <a:gd name="connsiteX50" fmla="*/ 1580685 w 3270095"/>
              <a:gd name="connsiteY50" fmla="*/ 77129 h 2488581"/>
              <a:gd name="connsiteX51" fmla="*/ 1533293 w 3270095"/>
              <a:gd name="connsiteY51" fmla="*/ 35312 h 2488581"/>
              <a:gd name="connsiteX52" fmla="*/ 1405054 w 3270095"/>
              <a:gd name="connsiteY52" fmla="*/ 43676 h 2488581"/>
              <a:gd name="connsiteX53" fmla="*/ 1352085 w 3270095"/>
              <a:gd name="connsiteY53" fmla="*/ 32525 h 2488581"/>
              <a:gd name="connsiteX54" fmla="*/ 1313056 w 3270095"/>
              <a:gd name="connsiteY54" fmla="*/ 7434 h 2488581"/>
              <a:gd name="connsiteX55" fmla="*/ 1257300 w 3270095"/>
              <a:gd name="connsiteY55" fmla="*/ 1859 h 2488581"/>
              <a:gd name="connsiteX56" fmla="*/ 1201544 w 3270095"/>
              <a:gd name="connsiteY56" fmla="*/ 18585 h 2488581"/>
              <a:gd name="connsiteX57" fmla="*/ 1137424 w 3270095"/>
              <a:gd name="connsiteY57" fmla="*/ 46464 h 2488581"/>
              <a:gd name="connsiteX58" fmla="*/ 1078880 w 3270095"/>
              <a:gd name="connsiteY58" fmla="*/ 68766 h 2488581"/>
              <a:gd name="connsiteX59" fmla="*/ 1039851 w 3270095"/>
              <a:gd name="connsiteY59" fmla="*/ 105007 h 2488581"/>
              <a:gd name="connsiteX60" fmla="*/ 1006398 w 3270095"/>
              <a:gd name="connsiteY60" fmla="*/ 135673 h 2488581"/>
              <a:gd name="connsiteX61" fmla="*/ 970156 w 3270095"/>
              <a:gd name="connsiteY61" fmla="*/ 152400 h 2488581"/>
              <a:gd name="connsiteX62" fmla="*/ 933915 w 3270095"/>
              <a:gd name="connsiteY62" fmla="*/ 166339 h 2488581"/>
              <a:gd name="connsiteX63" fmla="*/ 880946 w 3270095"/>
              <a:gd name="connsiteY63" fmla="*/ 205368 h 2488581"/>
              <a:gd name="connsiteX64" fmla="*/ 853068 w 3270095"/>
              <a:gd name="connsiteY64" fmla="*/ 222095 h 2488581"/>
              <a:gd name="connsiteX65" fmla="*/ 833554 w 3270095"/>
              <a:gd name="connsiteY65" fmla="*/ 263912 h 2488581"/>
              <a:gd name="connsiteX66" fmla="*/ 811251 w 3270095"/>
              <a:gd name="connsiteY66" fmla="*/ 302942 h 2488581"/>
              <a:gd name="connsiteX67" fmla="*/ 814039 w 3270095"/>
              <a:gd name="connsiteY67" fmla="*/ 339183 h 2488581"/>
              <a:gd name="connsiteX68" fmla="*/ 822402 w 3270095"/>
              <a:gd name="connsiteY68" fmla="*/ 375425 h 2488581"/>
              <a:gd name="connsiteX69" fmla="*/ 777798 w 3270095"/>
              <a:gd name="connsiteY69" fmla="*/ 392151 h 2488581"/>
              <a:gd name="connsiteX70" fmla="*/ 738768 w 3270095"/>
              <a:gd name="connsiteY70" fmla="*/ 431181 h 2488581"/>
              <a:gd name="connsiteX71" fmla="*/ 710890 w 3270095"/>
              <a:gd name="connsiteY71" fmla="*/ 470210 h 2488581"/>
              <a:gd name="connsiteX72" fmla="*/ 663498 w 3270095"/>
              <a:gd name="connsiteY72" fmla="*/ 520390 h 2488581"/>
              <a:gd name="connsiteX73" fmla="*/ 621680 w 3270095"/>
              <a:gd name="connsiteY73" fmla="*/ 564995 h 2488581"/>
              <a:gd name="connsiteX74" fmla="*/ 599378 w 3270095"/>
              <a:gd name="connsiteY74" fmla="*/ 587298 h 2488581"/>
              <a:gd name="connsiteX75" fmla="*/ 565924 w 3270095"/>
              <a:gd name="connsiteY75" fmla="*/ 643054 h 2488581"/>
              <a:gd name="connsiteX76" fmla="*/ 554773 w 3270095"/>
              <a:gd name="connsiteY76" fmla="*/ 662568 h 2488581"/>
              <a:gd name="connsiteX77" fmla="*/ 554773 w 3270095"/>
              <a:gd name="connsiteY77" fmla="*/ 693234 h 2488581"/>
              <a:gd name="connsiteX78" fmla="*/ 585439 w 3270095"/>
              <a:gd name="connsiteY78" fmla="*/ 813110 h 2488581"/>
              <a:gd name="connsiteX79" fmla="*/ 577076 w 3270095"/>
              <a:gd name="connsiteY79" fmla="*/ 866078 h 2488581"/>
              <a:gd name="connsiteX80" fmla="*/ 602166 w 3270095"/>
              <a:gd name="connsiteY80" fmla="*/ 907895 h 2488581"/>
              <a:gd name="connsiteX81" fmla="*/ 624468 w 3270095"/>
              <a:gd name="connsiteY81" fmla="*/ 999893 h 2488581"/>
              <a:gd name="connsiteX82" fmla="*/ 624468 w 3270095"/>
              <a:gd name="connsiteY82" fmla="*/ 1072376 h 2488581"/>
              <a:gd name="connsiteX83" fmla="*/ 607741 w 3270095"/>
              <a:gd name="connsiteY83" fmla="*/ 1133707 h 2488581"/>
              <a:gd name="connsiteX84" fmla="*/ 602166 w 3270095"/>
              <a:gd name="connsiteY84" fmla="*/ 1189464 h 2488581"/>
              <a:gd name="connsiteX85" fmla="*/ 607741 w 3270095"/>
              <a:gd name="connsiteY85" fmla="*/ 1225705 h 2488581"/>
              <a:gd name="connsiteX86" fmla="*/ 618893 w 3270095"/>
              <a:gd name="connsiteY86" fmla="*/ 1320490 h 2488581"/>
              <a:gd name="connsiteX87" fmla="*/ 616105 w 3270095"/>
              <a:gd name="connsiteY87" fmla="*/ 1387398 h 2488581"/>
              <a:gd name="connsiteX88" fmla="*/ 588227 w 3270095"/>
              <a:gd name="connsiteY88" fmla="*/ 1454305 h 2488581"/>
              <a:gd name="connsiteX89" fmla="*/ 549198 w 3270095"/>
              <a:gd name="connsiteY89" fmla="*/ 1501698 h 2488581"/>
              <a:gd name="connsiteX90" fmla="*/ 515744 w 3270095"/>
              <a:gd name="connsiteY90" fmla="*/ 1535151 h 2488581"/>
              <a:gd name="connsiteX91" fmla="*/ 487866 w 3270095"/>
              <a:gd name="connsiteY91" fmla="*/ 1568605 h 2488581"/>
              <a:gd name="connsiteX92" fmla="*/ 496229 w 3270095"/>
              <a:gd name="connsiteY92" fmla="*/ 1607634 h 2488581"/>
              <a:gd name="connsiteX93" fmla="*/ 457200 w 3270095"/>
              <a:gd name="connsiteY93" fmla="*/ 1674542 h 2488581"/>
              <a:gd name="connsiteX94" fmla="*/ 457200 w 3270095"/>
              <a:gd name="connsiteY94" fmla="*/ 1707995 h 2488581"/>
              <a:gd name="connsiteX95" fmla="*/ 454412 w 3270095"/>
              <a:gd name="connsiteY95" fmla="*/ 1760964 h 2488581"/>
              <a:gd name="connsiteX96" fmla="*/ 432110 w 3270095"/>
              <a:gd name="connsiteY96" fmla="*/ 1827871 h 2488581"/>
              <a:gd name="connsiteX97" fmla="*/ 404232 w 3270095"/>
              <a:gd name="connsiteY97" fmla="*/ 1869688 h 2488581"/>
              <a:gd name="connsiteX98" fmla="*/ 370778 w 3270095"/>
              <a:gd name="connsiteY98" fmla="*/ 1900354 h 2488581"/>
              <a:gd name="connsiteX99" fmla="*/ 317810 w 3270095"/>
              <a:gd name="connsiteY99" fmla="*/ 1942171 h 2488581"/>
              <a:gd name="connsiteX100" fmla="*/ 287144 w 3270095"/>
              <a:gd name="connsiteY100" fmla="*/ 1961685 h 2488581"/>
              <a:gd name="connsiteX101" fmla="*/ 264841 w 3270095"/>
              <a:gd name="connsiteY101" fmla="*/ 2023017 h 2488581"/>
              <a:gd name="connsiteX102" fmla="*/ 239751 w 3270095"/>
              <a:gd name="connsiteY102" fmla="*/ 2070410 h 2488581"/>
              <a:gd name="connsiteX103" fmla="*/ 217449 w 3270095"/>
              <a:gd name="connsiteY103" fmla="*/ 2128954 h 2488581"/>
              <a:gd name="connsiteX104" fmla="*/ 197934 w 3270095"/>
              <a:gd name="connsiteY104" fmla="*/ 2151256 h 2488581"/>
              <a:gd name="connsiteX105" fmla="*/ 153329 w 3270095"/>
              <a:gd name="connsiteY105" fmla="*/ 2195861 h 2488581"/>
              <a:gd name="connsiteX106" fmla="*/ 122663 w 3270095"/>
              <a:gd name="connsiteY106" fmla="*/ 2220951 h 2488581"/>
              <a:gd name="connsiteX107" fmla="*/ 114300 w 3270095"/>
              <a:gd name="connsiteY107" fmla="*/ 2254405 h 2488581"/>
              <a:gd name="connsiteX108" fmla="*/ 111512 w 3270095"/>
              <a:gd name="connsiteY108" fmla="*/ 2312949 h 2488581"/>
              <a:gd name="connsiteX109" fmla="*/ 94785 w 3270095"/>
              <a:gd name="connsiteY109" fmla="*/ 2377068 h 2488581"/>
              <a:gd name="connsiteX110" fmla="*/ 44605 w 3270095"/>
              <a:gd name="connsiteY110" fmla="*/ 2463490 h 2488581"/>
              <a:gd name="connsiteX111" fmla="*/ 0 w 3270095"/>
              <a:gd name="connsiteY111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189249 w 3270095"/>
              <a:gd name="connsiteY19" fmla="*/ 534329 h 2488581"/>
              <a:gd name="connsiteX20" fmla="*/ 3133493 w 3270095"/>
              <a:gd name="connsiteY20" fmla="*/ 500876 h 2488581"/>
              <a:gd name="connsiteX21" fmla="*/ 3077737 w 3270095"/>
              <a:gd name="connsiteY21" fmla="*/ 464634 h 2488581"/>
              <a:gd name="connsiteX22" fmla="*/ 3055434 w 3270095"/>
              <a:gd name="connsiteY22" fmla="*/ 442332 h 2488581"/>
              <a:gd name="connsiteX23" fmla="*/ 3002466 w 3270095"/>
              <a:gd name="connsiteY23" fmla="*/ 464634 h 2488581"/>
              <a:gd name="connsiteX24" fmla="*/ 2974588 w 3270095"/>
              <a:gd name="connsiteY24" fmla="*/ 478573 h 2488581"/>
              <a:gd name="connsiteX25" fmla="*/ 2938346 w 3270095"/>
              <a:gd name="connsiteY25" fmla="*/ 447907 h 2488581"/>
              <a:gd name="connsiteX26" fmla="*/ 2882590 w 3270095"/>
              <a:gd name="connsiteY26" fmla="*/ 442332 h 2488581"/>
              <a:gd name="connsiteX27" fmla="*/ 2832410 w 3270095"/>
              <a:gd name="connsiteY27" fmla="*/ 439544 h 2488581"/>
              <a:gd name="connsiteX28" fmla="*/ 2801744 w 3270095"/>
              <a:gd name="connsiteY28" fmla="*/ 414454 h 2488581"/>
              <a:gd name="connsiteX29" fmla="*/ 2737624 w 3270095"/>
              <a:gd name="connsiteY29" fmla="*/ 372637 h 2488581"/>
              <a:gd name="connsiteX30" fmla="*/ 2687444 w 3270095"/>
              <a:gd name="connsiteY30" fmla="*/ 341971 h 2488581"/>
              <a:gd name="connsiteX31" fmla="*/ 2631688 w 3270095"/>
              <a:gd name="connsiteY31" fmla="*/ 316881 h 2488581"/>
              <a:gd name="connsiteX32" fmla="*/ 2556417 w 3270095"/>
              <a:gd name="connsiteY32" fmla="*/ 277851 h 2488581"/>
              <a:gd name="connsiteX33" fmla="*/ 2520176 w 3270095"/>
              <a:gd name="connsiteY33" fmla="*/ 266700 h 2488581"/>
              <a:gd name="connsiteX34" fmla="*/ 2436541 w 3270095"/>
              <a:gd name="connsiteY34" fmla="*/ 255549 h 2488581"/>
              <a:gd name="connsiteX35" fmla="*/ 2369634 w 3270095"/>
              <a:gd name="connsiteY35" fmla="*/ 286215 h 2488581"/>
              <a:gd name="connsiteX36" fmla="*/ 2316666 w 3270095"/>
              <a:gd name="connsiteY36" fmla="*/ 280639 h 2488581"/>
              <a:gd name="connsiteX37" fmla="*/ 2280424 w 3270095"/>
              <a:gd name="connsiteY37" fmla="*/ 258337 h 2488581"/>
              <a:gd name="connsiteX38" fmla="*/ 2210729 w 3270095"/>
              <a:gd name="connsiteY38" fmla="*/ 258337 h 2488581"/>
              <a:gd name="connsiteX39" fmla="*/ 2138246 w 3270095"/>
              <a:gd name="connsiteY39" fmla="*/ 280639 h 2488581"/>
              <a:gd name="connsiteX40" fmla="*/ 2102005 w 3270095"/>
              <a:gd name="connsiteY40" fmla="*/ 289003 h 2488581"/>
              <a:gd name="connsiteX41" fmla="*/ 2040673 w 3270095"/>
              <a:gd name="connsiteY41" fmla="*/ 283427 h 2488581"/>
              <a:gd name="connsiteX42" fmla="*/ 1979341 w 3270095"/>
              <a:gd name="connsiteY42" fmla="*/ 261125 h 2488581"/>
              <a:gd name="connsiteX43" fmla="*/ 1870617 w 3270095"/>
              <a:gd name="connsiteY43" fmla="*/ 261125 h 2488581"/>
              <a:gd name="connsiteX44" fmla="*/ 1814861 w 3270095"/>
              <a:gd name="connsiteY44" fmla="*/ 230459 h 2488581"/>
              <a:gd name="connsiteX45" fmla="*/ 1778620 w 3270095"/>
              <a:gd name="connsiteY45" fmla="*/ 227671 h 2488581"/>
              <a:gd name="connsiteX46" fmla="*/ 1717288 w 3270095"/>
              <a:gd name="connsiteY46" fmla="*/ 194217 h 2488581"/>
              <a:gd name="connsiteX47" fmla="*/ 1681046 w 3270095"/>
              <a:gd name="connsiteY47" fmla="*/ 160764 h 2488581"/>
              <a:gd name="connsiteX48" fmla="*/ 1625290 w 3270095"/>
              <a:gd name="connsiteY48" fmla="*/ 121734 h 2488581"/>
              <a:gd name="connsiteX49" fmla="*/ 1580685 w 3270095"/>
              <a:gd name="connsiteY49" fmla="*/ 77129 h 2488581"/>
              <a:gd name="connsiteX50" fmla="*/ 1533293 w 3270095"/>
              <a:gd name="connsiteY50" fmla="*/ 35312 h 2488581"/>
              <a:gd name="connsiteX51" fmla="*/ 1405054 w 3270095"/>
              <a:gd name="connsiteY51" fmla="*/ 43676 h 2488581"/>
              <a:gd name="connsiteX52" fmla="*/ 1352085 w 3270095"/>
              <a:gd name="connsiteY52" fmla="*/ 32525 h 2488581"/>
              <a:gd name="connsiteX53" fmla="*/ 1313056 w 3270095"/>
              <a:gd name="connsiteY53" fmla="*/ 7434 h 2488581"/>
              <a:gd name="connsiteX54" fmla="*/ 1257300 w 3270095"/>
              <a:gd name="connsiteY54" fmla="*/ 1859 h 2488581"/>
              <a:gd name="connsiteX55" fmla="*/ 1201544 w 3270095"/>
              <a:gd name="connsiteY55" fmla="*/ 18585 h 2488581"/>
              <a:gd name="connsiteX56" fmla="*/ 1137424 w 3270095"/>
              <a:gd name="connsiteY56" fmla="*/ 46464 h 2488581"/>
              <a:gd name="connsiteX57" fmla="*/ 1078880 w 3270095"/>
              <a:gd name="connsiteY57" fmla="*/ 68766 h 2488581"/>
              <a:gd name="connsiteX58" fmla="*/ 1039851 w 3270095"/>
              <a:gd name="connsiteY58" fmla="*/ 105007 h 2488581"/>
              <a:gd name="connsiteX59" fmla="*/ 1006398 w 3270095"/>
              <a:gd name="connsiteY59" fmla="*/ 135673 h 2488581"/>
              <a:gd name="connsiteX60" fmla="*/ 970156 w 3270095"/>
              <a:gd name="connsiteY60" fmla="*/ 152400 h 2488581"/>
              <a:gd name="connsiteX61" fmla="*/ 933915 w 3270095"/>
              <a:gd name="connsiteY61" fmla="*/ 166339 h 2488581"/>
              <a:gd name="connsiteX62" fmla="*/ 880946 w 3270095"/>
              <a:gd name="connsiteY62" fmla="*/ 205368 h 2488581"/>
              <a:gd name="connsiteX63" fmla="*/ 853068 w 3270095"/>
              <a:gd name="connsiteY63" fmla="*/ 222095 h 2488581"/>
              <a:gd name="connsiteX64" fmla="*/ 833554 w 3270095"/>
              <a:gd name="connsiteY64" fmla="*/ 263912 h 2488581"/>
              <a:gd name="connsiteX65" fmla="*/ 811251 w 3270095"/>
              <a:gd name="connsiteY65" fmla="*/ 302942 h 2488581"/>
              <a:gd name="connsiteX66" fmla="*/ 814039 w 3270095"/>
              <a:gd name="connsiteY66" fmla="*/ 339183 h 2488581"/>
              <a:gd name="connsiteX67" fmla="*/ 822402 w 3270095"/>
              <a:gd name="connsiteY67" fmla="*/ 375425 h 2488581"/>
              <a:gd name="connsiteX68" fmla="*/ 777798 w 3270095"/>
              <a:gd name="connsiteY68" fmla="*/ 392151 h 2488581"/>
              <a:gd name="connsiteX69" fmla="*/ 738768 w 3270095"/>
              <a:gd name="connsiteY69" fmla="*/ 431181 h 2488581"/>
              <a:gd name="connsiteX70" fmla="*/ 710890 w 3270095"/>
              <a:gd name="connsiteY70" fmla="*/ 470210 h 2488581"/>
              <a:gd name="connsiteX71" fmla="*/ 663498 w 3270095"/>
              <a:gd name="connsiteY71" fmla="*/ 520390 h 2488581"/>
              <a:gd name="connsiteX72" fmla="*/ 621680 w 3270095"/>
              <a:gd name="connsiteY72" fmla="*/ 564995 h 2488581"/>
              <a:gd name="connsiteX73" fmla="*/ 599378 w 3270095"/>
              <a:gd name="connsiteY73" fmla="*/ 587298 h 2488581"/>
              <a:gd name="connsiteX74" fmla="*/ 565924 w 3270095"/>
              <a:gd name="connsiteY74" fmla="*/ 643054 h 2488581"/>
              <a:gd name="connsiteX75" fmla="*/ 554773 w 3270095"/>
              <a:gd name="connsiteY75" fmla="*/ 662568 h 2488581"/>
              <a:gd name="connsiteX76" fmla="*/ 554773 w 3270095"/>
              <a:gd name="connsiteY76" fmla="*/ 693234 h 2488581"/>
              <a:gd name="connsiteX77" fmla="*/ 585439 w 3270095"/>
              <a:gd name="connsiteY77" fmla="*/ 813110 h 2488581"/>
              <a:gd name="connsiteX78" fmla="*/ 577076 w 3270095"/>
              <a:gd name="connsiteY78" fmla="*/ 866078 h 2488581"/>
              <a:gd name="connsiteX79" fmla="*/ 602166 w 3270095"/>
              <a:gd name="connsiteY79" fmla="*/ 907895 h 2488581"/>
              <a:gd name="connsiteX80" fmla="*/ 624468 w 3270095"/>
              <a:gd name="connsiteY80" fmla="*/ 999893 h 2488581"/>
              <a:gd name="connsiteX81" fmla="*/ 624468 w 3270095"/>
              <a:gd name="connsiteY81" fmla="*/ 1072376 h 2488581"/>
              <a:gd name="connsiteX82" fmla="*/ 607741 w 3270095"/>
              <a:gd name="connsiteY82" fmla="*/ 1133707 h 2488581"/>
              <a:gd name="connsiteX83" fmla="*/ 602166 w 3270095"/>
              <a:gd name="connsiteY83" fmla="*/ 1189464 h 2488581"/>
              <a:gd name="connsiteX84" fmla="*/ 607741 w 3270095"/>
              <a:gd name="connsiteY84" fmla="*/ 1225705 h 2488581"/>
              <a:gd name="connsiteX85" fmla="*/ 618893 w 3270095"/>
              <a:gd name="connsiteY85" fmla="*/ 1320490 h 2488581"/>
              <a:gd name="connsiteX86" fmla="*/ 616105 w 3270095"/>
              <a:gd name="connsiteY86" fmla="*/ 1387398 h 2488581"/>
              <a:gd name="connsiteX87" fmla="*/ 588227 w 3270095"/>
              <a:gd name="connsiteY87" fmla="*/ 1454305 h 2488581"/>
              <a:gd name="connsiteX88" fmla="*/ 549198 w 3270095"/>
              <a:gd name="connsiteY88" fmla="*/ 1501698 h 2488581"/>
              <a:gd name="connsiteX89" fmla="*/ 515744 w 3270095"/>
              <a:gd name="connsiteY89" fmla="*/ 1535151 h 2488581"/>
              <a:gd name="connsiteX90" fmla="*/ 487866 w 3270095"/>
              <a:gd name="connsiteY90" fmla="*/ 1568605 h 2488581"/>
              <a:gd name="connsiteX91" fmla="*/ 496229 w 3270095"/>
              <a:gd name="connsiteY91" fmla="*/ 1607634 h 2488581"/>
              <a:gd name="connsiteX92" fmla="*/ 457200 w 3270095"/>
              <a:gd name="connsiteY92" fmla="*/ 1674542 h 2488581"/>
              <a:gd name="connsiteX93" fmla="*/ 457200 w 3270095"/>
              <a:gd name="connsiteY93" fmla="*/ 1707995 h 2488581"/>
              <a:gd name="connsiteX94" fmla="*/ 454412 w 3270095"/>
              <a:gd name="connsiteY94" fmla="*/ 1760964 h 2488581"/>
              <a:gd name="connsiteX95" fmla="*/ 432110 w 3270095"/>
              <a:gd name="connsiteY95" fmla="*/ 1827871 h 2488581"/>
              <a:gd name="connsiteX96" fmla="*/ 404232 w 3270095"/>
              <a:gd name="connsiteY96" fmla="*/ 1869688 h 2488581"/>
              <a:gd name="connsiteX97" fmla="*/ 370778 w 3270095"/>
              <a:gd name="connsiteY97" fmla="*/ 1900354 h 2488581"/>
              <a:gd name="connsiteX98" fmla="*/ 317810 w 3270095"/>
              <a:gd name="connsiteY98" fmla="*/ 1942171 h 2488581"/>
              <a:gd name="connsiteX99" fmla="*/ 287144 w 3270095"/>
              <a:gd name="connsiteY99" fmla="*/ 1961685 h 2488581"/>
              <a:gd name="connsiteX100" fmla="*/ 264841 w 3270095"/>
              <a:gd name="connsiteY100" fmla="*/ 2023017 h 2488581"/>
              <a:gd name="connsiteX101" fmla="*/ 239751 w 3270095"/>
              <a:gd name="connsiteY101" fmla="*/ 2070410 h 2488581"/>
              <a:gd name="connsiteX102" fmla="*/ 217449 w 3270095"/>
              <a:gd name="connsiteY102" fmla="*/ 2128954 h 2488581"/>
              <a:gd name="connsiteX103" fmla="*/ 197934 w 3270095"/>
              <a:gd name="connsiteY103" fmla="*/ 2151256 h 2488581"/>
              <a:gd name="connsiteX104" fmla="*/ 153329 w 3270095"/>
              <a:gd name="connsiteY104" fmla="*/ 2195861 h 2488581"/>
              <a:gd name="connsiteX105" fmla="*/ 122663 w 3270095"/>
              <a:gd name="connsiteY105" fmla="*/ 2220951 h 2488581"/>
              <a:gd name="connsiteX106" fmla="*/ 114300 w 3270095"/>
              <a:gd name="connsiteY106" fmla="*/ 2254405 h 2488581"/>
              <a:gd name="connsiteX107" fmla="*/ 111512 w 3270095"/>
              <a:gd name="connsiteY107" fmla="*/ 2312949 h 2488581"/>
              <a:gd name="connsiteX108" fmla="*/ 94785 w 3270095"/>
              <a:gd name="connsiteY108" fmla="*/ 2377068 h 2488581"/>
              <a:gd name="connsiteX109" fmla="*/ 44605 w 3270095"/>
              <a:gd name="connsiteY109" fmla="*/ 2463490 h 2488581"/>
              <a:gd name="connsiteX110" fmla="*/ 0 w 3270095"/>
              <a:gd name="connsiteY110" fmla="*/ 2488581 h 2488581"/>
              <a:gd name="connsiteX0" fmla="*/ 3127917 w 3270095"/>
              <a:gd name="connsiteY0" fmla="*/ 1256371 h 2488581"/>
              <a:gd name="connsiteX1" fmla="*/ 3141856 w 3270095"/>
              <a:gd name="connsiteY1" fmla="*/ 1200615 h 2488581"/>
              <a:gd name="connsiteX2" fmla="*/ 3119554 w 3270095"/>
              <a:gd name="connsiteY2" fmla="*/ 1147646 h 2488581"/>
              <a:gd name="connsiteX3" fmla="*/ 3100039 w 3270095"/>
              <a:gd name="connsiteY3" fmla="*/ 1119768 h 2488581"/>
              <a:gd name="connsiteX4" fmla="*/ 3144644 w 3270095"/>
              <a:gd name="connsiteY4" fmla="*/ 1086315 h 2488581"/>
              <a:gd name="connsiteX5" fmla="*/ 3197612 w 3270095"/>
              <a:gd name="connsiteY5" fmla="*/ 1091890 h 2488581"/>
              <a:gd name="connsiteX6" fmla="*/ 3211551 w 3270095"/>
              <a:gd name="connsiteY6" fmla="*/ 1080739 h 2488581"/>
              <a:gd name="connsiteX7" fmla="*/ 3236641 w 3270095"/>
              <a:gd name="connsiteY7" fmla="*/ 1044498 h 2488581"/>
              <a:gd name="connsiteX8" fmla="*/ 3256156 w 3270095"/>
              <a:gd name="connsiteY8" fmla="*/ 1013832 h 2488581"/>
              <a:gd name="connsiteX9" fmla="*/ 3264520 w 3270095"/>
              <a:gd name="connsiteY9" fmla="*/ 952500 h 2488581"/>
              <a:gd name="connsiteX10" fmla="*/ 3242217 w 3270095"/>
              <a:gd name="connsiteY10" fmla="*/ 896744 h 2488581"/>
              <a:gd name="connsiteX11" fmla="*/ 3228278 w 3270095"/>
              <a:gd name="connsiteY11" fmla="*/ 854927 h 2488581"/>
              <a:gd name="connsiteX12" fmla="*/ 3242217 w 3270095"/>
              <a:gd name="connsiteY12" fmla="*/ 793595 h 2488581"/>
              <a:gd name="connsiteX13" fmla="*/ 3267307 w 3270095"/>
              <a:gd name="connsiteY13" fmla="*/ 748990 h 2488581"/>
              <a:gd name="connsiteX14" fmla="*/ 3258944 w 3270095"/>
              <a:gd name="connsiteY14" fmla="*/ 687659 h 2488581"/>
              <a:gd name="connsiteX15" fmla="*/ 3239429 w 3270095"/>
              <a:gd name="connsiteY15" fmla="*/ 623539 h 2488581"/>
              <a:gd name="connsiteX16" fmla="*/ 3223554 w 3270095"/>
              <a:gd name="connsiteY16" fmla="*/ 574085 h 2488581"/>
              <a:gd name="connsiteX17" fmla="*/ 3223554 w 3270095"/>
              <a:gd name="connsiteY17" fmla="*/ 57114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141856 w 3270095"/>
              <a:gd name="connsiteY0" fmla="*/ 1200615 h 2488581"/>
              <a:gd name="connsiteX1" fmla="*/ 3119554 w 3270095"/>
              <a:gd name="connsiteY1" fmla="*/ 1147646 h 2488581"/>
              <a:gd name="connsiteX2" fmla="*/ 3100039 w 3270095"/>
              <a:gd name="connsiteY2" fmla="*/ 1119768 h 2488581"/>
              <a:gd name="connsiteX3" fmla="*/ 3144644 w 3270095"/>
              <a:gd name="connsiteY3" fmla="*/ 1086315 h 2488581"/>
              <a:gd name="connsiteX4" fmla="*/ 3197612 w 3270095"/>
              <a:gd name="connsiteY4" fmla="*/ 1091890 h 2488581"/>
              <a:gd name="connsiteX5" fmla="*/ 3211551 w 3270095"/>
              <a:gd name="connsiteY5" fmla="*/ 1080739 h 2488581"/>
              <a:gd name="connsiteX6" fmla="*/ 3236641 w 3270095"/>
              <a:gd name="connsiteY6" fmla="*/ 1044498 h 2488581"/>
              <a:gd name="connsiteX7" fmla="*/ 3256156 w 3270095"/>
              <a:gd name="connsiteY7" fmla="*/ 1013832 h 2488581"/>
              <a:gd name="connsiteX8" fmla="*/ 3264520 w 3270095"/>
              <a:gd name="connsiteY8" fmla="*/ 952500 h 2488581"/>
              <a:gd name="connsiteX9" fmla="*/ 3242217 w 3270095"/>
              <a:gd name="connsiteY9" fmla="*/ 896744 h 2488581"/>
              <a:gd name="connsiteX10" fmla="*/ 3228278 w 3270095"/>
              <a:gd name="connsiteY10" fmla="*/ 854927 h 2488581"/>
              <a:gd name="connsiteX11" fmla="*/ 3242217 w 3270095"/>
              <a:gd name="connsiteY11" fmla="*/ 793595 h 2488581"/>
              <a:gd name="connsiteX12" fmla="*/ 3267307 w 3270095"/>
              <a:gd name="connsiteY12" fmla="*/ 748990 h 2488581"/>
              <a:gd name="connsiteX13" fmla="*/ 3258944 w 3270095"/>
              <a:gd name="connsiteY13" fmla="*/ 687659 h 2488581"/>
              <a:gd name="connsiteX14" fmla="*/ 3239429 w 3270095"/>
              <a:gd name="connsiteY14" fmla="*/ 623539 h 2488581"/>
              <a:gd name="connsiteX15" fmla="*/ 3223554 w 3270095"/>
              <a:gd name="connsiteY15" fmla="*/ 574085 h 2488581"/>
              <a:gd name="connsiteX16" fmla="*/ 3223554 w 3270095"/>
              <a:gd name="connsiteY16" fmla="*/ 571145 h 2488581"/>
              <a:gd name="connsiteX17" fmla="*/ 3189249 w 3270095"/>
              <a:gd name="connsiteY17" fmla="*/ 534329 h 2488581"/>
              <a:gd name="connsiteX18" fmla="*/ 3133493 w 3270095"/>
              <a:gd name="connsiteY18" fmla="*/ 500876 h 2488581"/>
              <a:gd name="connsiteX19" fmla="*/ 3077737 w 3270095"/>
              <a:gd name="connsiteY19" fmla="*/ 464634 h 2488581"/>
              <a:gd name="connsiteX20" fmla="*/ 3055434 w 3270095"/>
              <a:gd name="connsiteY20" fmla="*/ 442332 h 2488581"/>
              <a:gd name="connsiteX21" fmla="*/ 3002466 w 3270095"/>
              <a:gd name="connsiteY21" fmla="*/ 464634 h 2488581"/>
              <a:gd name="connsiteX22" fmla="*/ 2974588 w 3270095"/>
              <a:gd name="connsiteY22" fmla="*/ 478573 h 2488581"/>
              <a:gd name="connsiteX23" fmla="*/ 2938346 w 3270095"/>
              <a:gd name="connsiteY23" fmla="*/ 447907 h 2488581"/>
              <a:gd name="connsiteX24" fmla="*/ 2882590 w 3270095"/>
              <a:gd name="connsiteY24" fmla="*/ 442332 h 2488581"/>
              <a:gd name="connsiteX25" fmla="*/ 2832410 w 3270095"/>
              <a:gd name="connsiteY25" fmla="*/ 439544 h 2488581"/>
              <a:gd name="connsiteX26" fmla="*/ 2801744 w 3270095"/>
              <a:gd name="connsiteY26" fmla="*/ 414454 h 2488581"/>
              <a:gd name="connsiteX27" fmla="*/ 2737624 w 3270095"/>
              <a:gd name="connsiteY27" fmla="*/ 372637 h 2488581"/>
              <a:gd name="connsiteX28" fmla="*/ 2687444 w 3270095"/>
              <a:gd name="connsiteY28" fmla="*/ 341971 h 2488581"/>
              <a:gd name="connsiteX29" fmla="*/ 2631688 w 3270095"/>
              <a:gd name="connsiteY29" fmla="*/ 316881 h 2488581"/>
              <a:gd name="connsiteX30" fmla="*/ 2556417 w 3270095"/>
              <a:gd name="connsiteY30" fmla="*/ 277851 h 2488581"/>
              <a:gd name="connsiteX31" fmla="*/ 2520176 w 3270095"/>
              <a:gd name="connsiteY31" fmla="*/ 266700 h 2488581"/>
              <a:gd name="connsiteX32" fmla="*/ 2436541 w 3270095"/>
              <a:gd name="connsiteY32" fmla="*/ 255549 h 2488581"/>
              <a:gd name="connsiteX33" fmla="*/ 2369634 w 3270095"/>
              <a:gd name="connsiteY33" fmla="*/ 286215 h 2488581"/>
              <a:gd name="connsiteX34" fmla="*/ 2316666 w 3270095"/>
              <a:gd name="connsiteY34" fmla="*/ 280639 h 2488581"/>
              <a:gd name="connsiteX35" fmla="*/ 2280424 w 3270095"/>
              <a:gd name="connsiteY35" fmla="*/ 258337 h 2488581"/>
              <a:gd name="connsiteX36" fmla="*/ 2210729 w 3270095"/>
              <a:gd name="connsiteY36" fmla="*/ 258337 h 2488581"/>
              <a:gd name="connsiteX37" fmla="*/ 2138246 w 3270095"/>
              <a:gd name="connsiteY37" fmla="*/ 280639 h 2488581"/>
              <a:gd name="connsiteX38" fmla="*/ 2102005 w 3270095"/>
              <a:gd name="connsiteY38" fmla="*/ 289003 h 2488581"/>
              <a:gd name="connsiteX39" fmla="*/ 2040673 w 3270095"/>
              <a:gd name="connsiteY39" fmla="*/ 283427 h 2488581"/>
              <a:gd name="connsiteX40" fmla="*/ 1979341 w 3270095"/>
              <a:gd name="connsiteY40" fmla="*/ 261125 h 2488581"/>
              <a:gd name="connsiteX41" fmla="*/ 1870617 w 3270095"/>
              <a:gd name="connsiteY41" fmla="*/ 261125 h 2488581"/>
              <a:gd name="connsiteX42" fmla="*/ 1814861 w 3270095"/>
              <a:gd name="connsiteY42" fmla="*/ 230459 h 2488581"/>
              <a:gd name="connsiteX43" fmla="*/ 1778620 w 3270095"/>
              <a:gd name="connsiteY43" fmla="*/ 227671 h 2488581"/>
              <a:gd name="connsiteX44" fmla="*/ 1717288 w 3270095"/>
              <a:gd name="connsiteY44" fmla="*/ 194217 h 2488581"/>
              <a:gd name="connsiteX45" fmla="*/ 1681046 w 3270095"/>
              <a:gd name="connsiteY45" fmla="*/ 160764 h 2488581"/>
              <a:gd name="connsiteX46" fmla="*/ 1625290 w 3270095"/>
              <a:gd name="connsiteY46" fmla="*/ 121734 h 2488581"/>
              <a:gd name="connsiteX47" fmla="*/ 1580685 w 3270095"/>
              <a:gd name="connsiteY47" fmla="*/ 77129 h 2488581"/>
              <a:gd name="connsiteX48" fmla="*/ 1533293 w 3270095"/>
              <a:gd name="connsiteY48" fmla="*/ 35312 h 2488581"/>
              <a:gd name="connsiteX49" fmla="*/ 1405054 w 3270095"/>
              <a:gd name="connsiteY49" fmla="*/ 43676 h 2488581"/>
              <a:gd name="connsiteX50" fmla="*/ 1352085 w 3270095"/>
              <a:gd name="connsiteY50" fmla="*/ 32525 h 2488581"/>
              <a:gd name="connsiteX51" fmla="*/ 1313056 w 3270095"/>
              <a:gd name="connsiteY51" fmla="*/ 7434 h 2488581"/>
              <a:gd name="connsiteX52" fmla="*/ 1257300 w 3270095"/>
              <a:gd name="connsiteY52" fmla="*/ 1859 h 2488581"/>
              <a:gd name="connsiteX53" fmla="*/ 1201544 w 3270095"/>
              <a:gd name="connsiteY53" fmla="*/ 18585 h 2488581"/>
              <a:gd name="connsiteX54" fmla="*/ 1137424 w 3270095"/>
              <a:gd name="connsiteY54" fmla="*/ 46464 h 2488581"/>
              <a:gd name="connsiteX55" fmla="*/ 1078880 w 3270095"/>
              <a:gd name="connsiteY55" fmla="*/ 68766 h 2488581"/>
              <a:gd name="connsiteX56" fmla="*/ 1039851 w 3270095"/>
              <a:gd name="connsiteY56" fmla="*/ 105007 h 2488581"/>
              <a:gd name="connsiteX57" fmla="*/ 1006398 w 3270095"/>
              <a:gd name="connsiteY57" fmla="*/ 135673 h 2488581"/>
              <a:gd name="connsiteX58" fmla="*/ 970156 w 3270095"/>
              <a:gd name="connsiteY58" fmla="*/ 152400 h 2488581"/>
              <a:gd name="connsiteX59" fmla="*/ 933915 w 3270095"/>
              <a:gd name="connsiteY59" fmla="*/ 166339 h 2488581"/>
              <a:gd name="connsiteX60" fmla="*/ 880946 w 3270095"/>
              <a:gd name="connsiteY60" fmla="*/ 205368 h 2488581"/>
              <a:gd name="connsiteX61" fmla="*/ 853068 w 3270095"/>
              <a:gd name="connsiteY61" fmla="*/ 222095 h 2488581"/>
              <a:gd name="connsiteX62" fmla="*/ 833554 w 3270095"/>
              <a:gd name="connsiteY62" fmla="*/ 263912 h 2488581"/>
              <a:gd name="connsiteX63" fmla="*/ 811251 w 3270095"/>
              <a:gd name="connsiteY63" fmla="*/ 302942 h 2488581"/>
              <a:gd name="connsiteX64" fmla="*/ 814039 w 3270095"/>
              <a:gd name="connsiteY64" fmla="*/ 339183 h 2488581"/>
              <a:gd name="connsiteX65" fmla="*/ 822402 w 3270095"/>
              <a:gd name="connsiteY65" fmla="*/ 375425 h 2488581"/>
              <a:gd name="connsiteX66" fmla="*/ 777798 w 3270095"/>
              <a:gd name="connsiteY66" fmla="*/ 392151 h 2488581"/>
              <a:gd name="connsiteX67" fmla="*/ 738768 w 3270095"/>
              <a:gd name="connsiteY67" fmla="*/ 431181 h 2488581"/>
              <a:gd name="connsiteX68" fmla="*/ 710890 w 3270095"/>
              <a:gd name="connsiteY68" fmla="*/ 470210 h 2488581"/>
              <a:gd name="connsiteX69" fmla="*/ 663498 w 3270095"/>
              <a:gd name="connsiteY69" fmla="*/ 520390 h 2488581"/>
              <a:gd name="connsiteX70" fmla="*/ 621680 w 3270095"/>
              <a:gd name="connsiteY70" fmla="*/ 564995 h 2488581"/>
              <a:gd name="connsiteX71" fmla="*/ 599378 w 3270095"/>
              <a:gd name="connsiteY71" fmla="*/ 587298 h 2488581"/>
              <a:gd name="connsiteX72" fmla="*/ 565924 w 3270095"/>
              <a:gd name="connsiteY72" fmla="*/ 643054 h 2488581"/>
              <a:gd name="connsiteX73" fmla="*/ 554773 w 3270095"/>
              <a:gd name="connsiteY73" fmla="*/ 662568 h 2488581"/>
              <a:gd name="connsiteX74" fmla="*/ 554773 w 3270095"/>
              <a:gd name="connsiteY74" fmla="*/ 693234 h 2488581"/>
              <a:gd name="connsiteX75" fmla="*/ 585439 w 3270095"/>
              <a:gd name="connsiteY75" fmla="*/ 813110 h 2488581"/>
              <a:gd name="connsiteX76" fmla="*/ 577076 w 3270095"/>
              <a:gd name="connsiteY76" fmla="*/ 866078 h 2488581"/>
              <a:gd name="connsiteX77" fmla="*/ 602166 w 3270095"/>
              <a:gd name="connsiteY77" fmla="*/ 907895 h 2488581"/>
              <a:gd name="connsiteX78" fmla="*/ 624468 w 3270095"/>
              <a:gd name="connsiteY78" fmla="*/ 999893 h 2488581"/>
              <a:gd name="connsiteX79" fmla="*/ 624468 w 3270095"/>
              <a:gd name="connsiteY79" fmla="*/ 1072376 h 2488581"/>
              <a:gd name="connsiteX80" fmla="*/ 607741 w 3270095"/>
              <a:gd name="connsiteY80" fmla="*/ 1133707 h 2488581"/>
              <a:gd name="connsiteX81" fmla="*/ 602166 w 3270095"/>
              <a:gd name="connsiteY81" fmla="*/ 1189464 h 2488581"/>
              <a:gd name="connsiteX82" fmla="*/ 607741 w 3270095"/>
              <a:gd name="connsiteY82" fmla="*/ 1225705 h 2488581"/>
              <a:gd name="connsiteX83" fmla="*/ 618893 w 3270095"/>
              <a:gd name="connsiteY83" fmla="*/ 1320490 h 2488581"/>
              <a:gd name="connsiteX84" fmla="*/ 616105 w 3270095"/>
              <a:gd name="connsiteY84" fmla="*/ 1387398 h 2488581"/>
              <a:gd name="connsiteX85" fmla="*/ 588227 w 3270095"/>
              <a:gd name="connsiteY85" fmla="*/ 1454305 h 2488581"/>
              <a:gd name="connsiteX86" fmla="*/ 549198 w 3270095"/>
              <a:gd name="connsiteY86" fmla="*/ 1501698 h 2488581"/>
              <a:gd name="connsiteX87" fmla="*/ 515744 w 3270095"/>
              <a:gd name="connsiteY87" fmla="*/ 1535151 h 2488581"/>
              <a:gd name="connsiteX88" fmla="*/ 487866 w 3270095"/>
              <a:gd name="connsiteY88" fmla="*/ 1568605 h 2488581"/>
              <a:gd name="connsiteX89" fmla="*/ 496229 w 3270095"/>
              <a:gd name="connsiteY89" fmla="*/ 1607634 h 2488581"/>
              <a:gd name="connsiteX90" fmla="*/ 457200 w 3270095"/>
              <a:gd name="connsiteY90" fmla="*/ 1674542 h 2488581"/>
              <a:gd name="connsiteX91" fmla="*/ 457200 w 3270095"/>
              <a:gd name="connsiteY91" fmla="*/ 1707995 h 2488581"/>
              <a:gd name="connsiteX92" fmla="*/ 454412 w 3270095"/>
              <a:gd name="connsiteY92" fmla="*/ 1760964 h 2488581"/>
              <a:gd name="connsiteX93" fmla="*/ 432110 w 3270095"/>
              <a:gd name="connsiteY93" fmla="*/ 1827871 h 2488581"/>
              <a:gd name="connsiteX94" fmla="*/ 404232 w 3270095"/>
              <a:gd name="connsiteY94" fmla="*/ 1869688 h 2488581"/>
              <a:gd name="connsiteX95" fmla="*/ 370778 w 3270095"/>
              <a:gd name="connsiteY95" fmla="*/ 1900354 h 2488581"/>
              <a:gd name="connsiteX96" fmla="*/ 317810 w 3270095"/>
              <a:gd name="connsiteY96" fmla="*/ 1942171 h 2488581"/>
              <a:gd name="connsiteX97" fmla="*/ 287144 w 3270095"/>
              <a:gd name="connsiteY97" fmla="*/ 1961685 h 2488581"/>
              <a:gd name="connsiteX98" fmla="*/ 264841 w 3270095"/>
              <a:gd name="connsiteY98" fmla="*/ 2023017 h 2488581"/>
              <a:gd name="connsiteX99" fmla="*/ 239751 w 3270095"/>
              <a:gd name="connsiteY99" fmla="*/ 2070410 h 2488581"/>
              <a:gd name="connsiteX100" fmla="*/ 217449 w 3270095"/>
              <a:gd name="connsiteY100" fmla="*/ 2128954 h 2488581"/>
              <a:gd name="connsiteX101" fmla="*/ 197934 w 3270095"/>
              <a:gd name="connsiteY101" fmla="*/ 2151256 h 2488581"/>
              <a:gd name="connsiteX102" fmla="*/ 153329 w 3270095"/>
              <a:gd name="connsiteY102" fmla="*/ 2195861 h 2488581"/>
              <a:gd name="connsiteX103" fmla="*/ 122663 w 3270095"/>
              <a:gd name="connsiteY103" fmla="*/ 2220951 h 2488581"/>
              <a:gd name="connsiteX104" fmla="*/ 114300 w 3270095"/>
              <a:gd name="connsiteY104" fmla="*/ 2254405 h 2488581"/>
              <a:gd name="connsiteX105" fmla="*/ 111512 w 3270095"/>
              <a:gd name="connsiteY105" fmla="*/ 2312949 h 2488581"/>
              <a:gd name="connsiteX106" fmla="*/ 94785 w 3270095"/>
              <a:gd name="connsiteY106" fmla="*/ 2377068 h 2488581"/>
              <a:gd name="connsiteX107" fmla="*/ 44605 w 3270095"/>
              <a:gd name="connsiteY107" fmla="*/ 2463490 h 2488581"/>
              <a:gd name="connsiteX108" fmla="*/ 0 w 3270095"/>
              <a:gd name="connsiteY108" fmla="*/ 2488581 h 2488581"/>
              <a:gd name="connsiteX0" fmla="*/ 3119554 w 3270095"/>
              <a:gd name="connsiteY0" fmla="*/ 1147646 h 2488581"/>
              <a:gd name="connsiteX1" fmla="*/ 3100039 w 3270095"/>
              <a:gd name="connsiteY1" fmla="*/ 1119768 h 2488581"/>
              <a:gd name="connsiteX2" fmla="*/ 3144644 w 3270095"/>
              <a:gd name="connsiteY2" fmla="*/ 1086315 h 2488581"/>
              <a:gd name="connsiteX3" fmla="*/ 3197612 w 3270095"/>
              <a:gd name="connsiteY3" fmla="*/ 1091890 h 2488581"/>
              <a:gd name="connsiteX4" fmla="*/ 3211551 w 3270095"/>
              <a:gd name="connsiteY4" fmla="*/ 1080739 h 2488581"/>
              <a:gd name="connsiteX5" fmla="*/ 3236641 w 3270095"/>
              <a:gd name="connsiteY5" fmla="*/ 1044498 h 2488581"/>
              <a:gd name="connsiteX6" fmla="*/ 3256156 w 3270095"/>
              <a:gd name="connsiteY6" fmla="*/ 1013832 h 2488581"/>
              <a:gd name="connsiteX7" fmla="*/ 3264520 w 3270095"/>
              <a:gd name="connsiteY7" fmla="*/ 952500 h 2488581"/>
              <a:gd name="connsiteX8" fmla="*/ 3242217 w 3270095"/>
              <a:gd name="connsiteY8" fmla="*/ 896744 h 2488581"/>
              <a:gd name="connsiteX9" fmla="*/ 3228278 w 3270095"/>
              <a:gd name="connsiteY9" fmla="*/ 854927 h 2488581"/>
              <a:gd name="connsiteX10" fmla="*/ 3242217 w 3270095"/>
              <a:gd name="connsiteY10" fmla="*/ 793595 h 2488581"/>
              <a:gd name="connsiteX11" fmla="*/ 3267307 w 3270095"/>
              <a:gd name="connsiteY11" fmla="*/ 748990 h 2488581"/>
              <a:gd name="connsiteX12" fmla="*/ 3258944 w 3270095"/>
              <a:gd name="connsiteY12" fmla="*/ 687659 h 2488581"/>
              <a:gd name="connsiteX13" fmla="*/ 3239429 w 3270095"/>
              <a:gd name="connsiteY13" fmla="*/ 623539 h 2488581"/>
              <a:gd name="connsiteX14" fmla="*/ 3223554 w 3270095"/>
              <a:gd name="connsiteY14" fmla="*/ 574085 h 2488581"/>
              <a:gd name="connsiteX15" fmla="*/ 3223554 w 3270095"/>
              <a:gd name="connsiteY15" fmla="*/ 571145 h 2488581"/>
              <a:gd name="connsiteX16" fmla="*/ 3189249 w 3270095"/>
              <a:gd name="connsiteY16" fmla="*/ 534329 h 2488581"/>
              <a:gd name="connsiteX17" fmla="*/ 3133493 w 3270095"/>
              <a:gd name="connsiteY17" fmla="*/ 500876 h 2488581"/>
              <a:gd name="connsiteX18" fmla="*/ 3077737 w 3270095"/>
              <a:gd name="connsiteY18" fmla="*/ 464634 h 2488581"/>
              <a:gd name="connsiteX19" fmla="*/ 3055434 w 3270095"/>
              <a:gd name="connsiteY19" fmla="*/ 442332 h 2488581"/>
              <a:gd name="connsiteX20" fmla="*/ 3002466 w 3270095"/>
              <a:gd name="connsiteY20" fmla="*/ 464634 h 2488581"/>
              <a:gd name="connsiteX21" fmla="*/ 2974588 w 3270095"/>
              <a:gd name="connsiteY21" fmla="*/ 478573 h 2488581"/>
              <a:gd name="connsiteX22" fmla="*/ 2938346 w 3270095"/>
              <a:gd name="connsiteY22" fmla="*/ 447907 h 2488581"/>
              <a:gd name="connsiteX23" fmla="*/ 2882590 w 3270095"/>
              <a:gd name="connsiteY23" fmla="*/ 442332 h 2488581"/>
              <a:gd name="connsiteX24" fmla="*/ 2832410 w 3270095"/>
              <a:gd name="connsiteY24" fmla="*/ 439544 h 2488581"/>
              <a:gd name="connsiteX25" fmla="*/ 2801744 w 3270095"/>
              <a:gd name="connsiteY25" fmla="*/ 414454 h 2488581"/>
              <a:gd name="connsiteX26" fmla="*/ 2737624 w 3270095"/>
              <a:gd name="connsiteY26" fmla="*/ 372637 h 2488581"/>
              <a:gd name="connsiteX27" fmla="*/ 2687444 w 3270095"/>
              <a:gd name="connsiteY27" fmla="*/ 341971 h 2488581"/>
              <a:gd name="connsiteX28" fmla="*/ 2631688 w 3270095"/>
              <a:gd name="connsiteY28" fmla="*/ 316881 h 2488581"/>
              <a:gd name="connsiteX29" fmla="*/ 2556417 w 3270095"/>
              <a:gd name="connsiteY29" fmla="*/ 277851 h 2488581"/>
              <a:gd name="connsiteX30" fmla="*/ 2520176 w 3270095"/>
              <a:gd name="connsiteY30" fmla="*/ 266700 h 2488581"/>
              <a:gd name="connsiteX31" fmla="*/ 2436541 w 3270095"/>
              <a:gd name="connsiteY31" fmla="*/ 255549 h 2488581"/>
              <a:gd name="connsiteX32" fmla="*/ 2369634 w 3270095"/>
              <a:gd name="connsiteY32" fmla="*/ 286215 h 2488581"/>
              <a:gd name="connsiteX33" fmla="*/ 2316666 w 3270095"/>
              <a:gd name="connsiteY33" fmla="*/ 280639 h 2488581"/>
              <a:gd name="connsiteX34" fmla="*/ 2280424 w 3270095"/>
              <a:gd name="connsiteY34" fmla="*/ 258337 h 2488581"/>
              <a:gd name="connsiteX35" fmla="*/ 2210729 w 3270095"/>
              <a:gd name="connsiteY35" fmla="*/ 258337 h 2488581"/>
              <a:gd name="connsiteX36" fmla="*/ 2138246 w 3270095"/>
              <a:gd name="connsiteY36" fmla="*/ 280639 h 2488581"/>
              <a:gd name="connsiteX37" fmla="*/ 2102005 w 3270095"/>
              <a:gd name="connsiteY37" fmla="*/ 289003 h 2488581"/>
              <a:gd name="connsiteX38" fmla="*/ 2040673 w 3270095"/>
              <a:gd name="connsiteY38" fmla="*/ 283427 h 2488581"/>
              <a:gd name="connsiteX39" fmla="*/ 1979341 w 3270095"/>
              <a:gd name="connsiteY39" fmla="*/ 261125 h 2488581"/>
              <a:gd name="connsiteX40" fmla="*/ 1870617 w 3270095"/>
              <a:gd name="connsiteY40" fmla="*/ 261125 h 2488581"/>
              <a:gd name="connsiteX41" fmla="*/ 1814861 w 3270095"/>
              <a:gd name="connsiteY41" fmla="*/ 230459 h 2488581"/>
              <a:gd name="connsiteX42" fmla="*/ 1778620 w 3270095"/>
              <a:gd name="connsiteY42" fmla="*/ 227671 h 2488581"/>
              <a:gd name="connsiteX43" fmla="*/ 1717288 w 3270095"/>
              <a:gd name="connsiteY43" fmla="*/ 194217 h 2488581"/>
              <a:gd name="connsiteX44" fmla="*/ 1681046 w 3270095"/>
              <a:gd name="connsiteY44" fmla="*/ 160764 h 2488581"/>
              <a:gd name="connsiteX45" fmla="*/ 1625290 w 3270095"/>
              <a:gd name="connsiteY45" fmla="*/ 121734 h 2488581"/>
              <a:gd name="connsiteX46" fmla="*/ 1580685 w 3270095"/>
              <a:gd name="connsiteY46" fmla="*/ 77129 h 2488581"/>
              <a:gd name="connsiteX47" fmla="*/ 1533293 w 3270095"/>
              <a:gd name="connsiteY47" fmla="*/ 35312 h 2488581"/>
              <a:gd name="connsiteX48" fmla="*/ 1405054 w 3270095"/>
              <a:gd name="connsiteY48" fmla="*/ 43676 h 2488581"/>
              <a:gd name="connsiteX49" fmla="*/ 1352085 w 3270095"/>
              <a:gd name="connsiteY49" fmla="*/ 32525 h 2488581"/>
              <a:gd name="connsiteX50" fmla="*/ 1313056 w 3270095"/>
              <a:gd name="connsiteY50" fmla="*/ 7434 h 2488581"/>
              <a:gd name="connsiteX51" fmla="*/ 1257300 w 3270095"/>
              <a:gd name="connsiteY51" fmla="*/ 1859 h 2488581"/>
              <a:gd name="connsiteX52" fmla="*/ 1201544 w 3270095"/>
              <a:gd name="connsiteY52" fmla="*/ 18585 h 2488581"/>
              <a:gd name="connsiteX53" fmla="*/ 1137424 w 3270095"/>
              <a:gd name="connsiteY53" fmla="*/ 46464 h 2488581"/>
              <a:gd name="connsiteX54" fmla="*/ 1078880 w 3270095"/>
              <a:gd name="connsiteY54" fmla="*/ 68766 h 2488581"/>
              <a:gd name="connsiteX55" fmla="*/ 1039851 w 3270095"/>
              <a:gd name="connsiteY55" fmla="*/ 105007 h 2488581"/>
              <a:gd name="connsiteX56" fmla="*/ 1006398 w 3270095"/>
              <a:gd name="connsiteY56" fmla="*/ 135673 h 2488581"/>
              <a:gd name="connsiteX57" fmla="*/ 970156 w 3270095"/>
              <a:gd name="connsiteY57" fmla="*/ 152400 h 2488581"/>
              <a:gd name="connsiteX58" fmla="*/ 933915 w 3270095"/>
              <a:gd name="connsiteY58" fmla="*/ 166339 h 2488581"/>
              <a:gd name="connsiteX59" fmla="*/ 880946 w 3270095"/>
              <a:gd name="connsiteY59" fmla="*/ 205368 h 2488581"/>
              <a:gd name="connsiteX60" fmla="*/ 853068 w 3270095"/>
              <a:gd name="connsiteY60" fmla="*/ 222095 h 2488581"/>
              <a:gd name="connsiteX61" fmla="*/ 833554 w 3270095"/>
              <a:gd name="connsiteY61" fmla="*/ 263912 h 2488581"/>
              <a:gd name="connsiteX62" fmla="*/ 811251 w 3270095"/>
              <a:gd name="connsiteY62" fmla="*/ 302942 h 2488581"/>
              <a:gd name="connsiteX63" fmla="*/ 814039 w 3270095"/>
              <a:gd name="connsiteY63" fmla="*/ 339183 h 2488581"/>
              <a:gd name="connsiteX64" fmla="*/ 822402 w 3270095"/>
              <a:gd name="connsiteY64" fmla="*/ 375425 h 2488581"/>
              <a:gd name="connsiteX65" fmla="*/ 777798 w 3270095"/>
              <a:gd name="connsiteY65" fmla="*/ 392151 h 2488581"/>
              <a:gd name="connsiteX66" fmla="*/ 738768 w 3270095"/>
              <a:gd name="connsiteY66" fmla="*/ 431181 h 2488581"/>
              <a:gd name="connsiteX67" fmla="*/ 710890 w 3270095"/>
              <a:gd name="connsiteY67" fmla="*/ 470210 h 2488581"/>
              <a:gd name="connsiteX68" fmla="*/ 663498 w 3270095"/>
              <a:gd name="connsiteY68" fmla="*/ 520390 h 2488581"/>
              <a:gd name="connsiteX69" fmla="*/ 621680 w 3270095"/>
              <a:gd name="connsiteY69" fmla="*/ 564995 h 2488581"/>
              <a:gd name="connsiteX70" fmla="*/ 599378 w 3270095"/>
              <a:gd name="connsiteY70" fmla="*/ 587298 h 2488581"/>
              <a:gd name="connsiteX71" fmla="*/ 565924 w 3270095"/>
              <a:gd name="connsiteY71" fmla="*/ 643054 h 2488581"/>
              <a:gd name="connsiteX72" fmla="*/ 554773 w 3270095"/>
              <a:gd name="connsiteY72" fmla="*/ 662568 h 2488581"/>
              <a:gd name="connsiteX73" fmla="*/ 554773 w 3270095"/>
              <a:gd name="connsiteY73" fmla="*/ 693234 h 2488581"/>
              <a:gd name="connsiteX74" fmla="*/ 585439 w 3270095"/>
              <a:gd name="connsiteY74" fmla="*/ 813110 h 2488581"/>
              <a:gd name="connsiteX75" fmla="*/ 577076 w 3270095"/>
              <a:gd name="connsiteY75" fmla="*/ 866078 h 2488581"/>
              <a:gd name="connsiteX76" fmla="*/ 602166 w 3270095"/>
              <a:gd name="connsiteY76" fmla="*/ 907895 h 2488581"/>
              <a:gd name="connsiteX77" fmla="*/ 624468 w 3270095"/>
              <a:gd name="connsiteY77" fmla="*/ 999893 h 2488581"/>
              <a:gd name="connsiteX78" fmla="*/ 624468 w 3270095"/>
              <a:gd name="connsiteY78" fmla="*/ 1072376 h 2488581"/>
              <a:gd name="connsiteX79" fmla="*/ 607741 w 3270095"/>
              <a:gd name="connsiteY79" fmla="*/ 1133707 h 2488581"/>
              <a:gd name="connsiteX80" fmla="*/ 602166 w 3270095"/>
              <a:gd name="connsiteY80" fmla="*/ 1189464 h 2488581"/>
              <a:gd name="connsiteX81" fmla="*/ 607741 w 3270095"/>
              <a:gd name="connsiteY81" fmla="*/ 1225705 h 2488581"/>
              <a:gd name="connsiteX82" fmla="*/ 618893 w 3270095"/>
              <a:gd name="connsiteY82" fmla="*/ 1320490 h 2488581"/>
              <a:gd name="connsiteX83" fmla="*/ 616105 w 3270095"/>
              <a:gd name="connsiteY83" fmla="*/ 1387398 h 2488581"/>
              <a:gd name="connsiteX84" fmla="*/ 588227 w 3270095"/>
              <a:gd name="connsiteY84" fmla="*/ 1454305 h 2488581"/>
              <a:gd name="connsiteX85" fmla="*/ 549198 w 3270095"/>
              <a:gd name="connsiteY85" fmla="*/ 1501698 h 2488581"/>
              <a:gd name="connsiteX86" fmla="*/ 515744 w 3270095"/>
              <a:gd name="connsiteY86" fmla="*/ 1535151 h 2488581"/>
              <a:gd name="connsiteX87" fmla="*/ 487866 w 3270095"/>
              <a:gd name="connsiteY87" fmla="*/ 1568605 h 2488581"/>
              <a:gd name="connsiteX88" fmla="*/ 496229 w 3270095"/>
              <a:gd name="connsiteY88" fmla="*/ 1607634 h 2488581"/>
              <a:gd name="connsiteX89" fmla="*/ 457200 w 3270095"/>
              <a:gd name="connsiteY89" fmla="*/ 1674542 h 2488581"/>
              <a:gd name="connsiteX90" fmla="*/ 457200 w 3270095"/>
              <a:gd name="connsiteY90" fmla="*/ 1707995 h 2488581"/>
              <a:gd name="connsiteX91" fmla="*/ 454412 w 3270095"/>
              <a:gd name="connsiteY91" fmla="*/ 1760964 h 2488581"/>
              <a:gd name="connsiteX92" fmla="*/ 432110 w 3270095"/>
              <a:gd name="connsiteY92" fmla="*/ 1827871 h 2488581"/>
              <a:gd name="connsiteX93" fmla="*/ 404232 w 3270095"/>
              <a:gd name="connsiteY93" fmla="*/ 1869688 h 2488581"/>
              <a:gd name="connsiteX94" fmla="*/ 370778 w 3270095"/>
              <a:gd name="connsiteY94" fmla="*/ 1900354 h 2488581"/>
              <a:gd name="connsiteX95" fmla="*/ 317810 w 3270095"/>
              <a:gd name="connsiteY95" fmla="*/ 1942171 h 2488581"/>
              <a:gd name="connsiteX96" fmla="*/ 287144 w 3270095"/>
              <a:gd name="connsiteY96" fmla="*/ 1961685 h 2488581"/>
              <a:gd name="connsiteX97" fmla="*/ 264841 w 3270095"/>
              <a:gd name="connsiteY97" fmla="*/ 2023017 h 2488581"/>
              <a:gd name="connsiteX98" fmla="*/ 239751 w 3270095"/>
              <a:gd name="connsiteY98" fmla="*/ 2070410 h 2488581"/>
              <a:gd name="connsiteX99" fmla="*/ 217449 w 3270095"/>
              <a:gd name="connsiteY99" fmla="*/ 2128954 h 2488581"/>
              <a:gd name="connsiteX100" fmla="*/ 197934 w 3270095"/>
              <a:gd name="connsiteY100" fmla="*/ 2151256 h 2488581"/>
              <a:gd name="connsiteX101" fmla="*/ 153329 w 3270095"/>
              <a:gd name="connsiteY101" fmla="*/ 2195861 h 2488581"/>
              <a:gd name="connsiteX102" fmla="*/ 122663 w 3270095"/>
              <a:gd name="connsiteY102" fmla="*/ 2220951 h 2488581"/>
              <a:gd name="connsiteX103" fmla="*/ 114300 w 3270095"/>
              <a:gd name="connsiteY103" fmla="*/ 2254405 h 2488581"/>
              <a:gd name="connsiteX104" fmla="*/ 111512 w 3270095"/>
              <a:gd name="connsiteY104" fmla="*/ 2312949 h 2488581"/>
              <a:gd name="connsiteX105" fmla="*/ 94785 w 3270095"/>
              <a:gd name="connsiteY105" fmla="*/ 2377068 h 2488581"/>
              <a:gd name="connsiteX106" fmla="*/ 44605 w 3270095"/>
              <a:gd name="connsiteY106" fmla="*/ 2463490 h 2488581"/>
              <a:gd name="connsiteX107" fmla="*/ 0 w 3270095"/>
              <a:gd name="connsiteY107" fmla="*/ 2488581 h 2488581"/>
              <a:gd name="connsiteX0" fmla="*/ 3100039 w 3270095"/>
              <a:gd name="connsiteY0" fmla="*/ 1119768 h 2488581"/>
              <a:gd name="connsiteX1" fmla="*/ 3144644 w 3270095"/>
              <a:gd name="connsiteY1" fmla="*/ 1086315 h 2488581"/>
              <a:gd name="connsiteX2" fmla="*/ 3197612 w 3270095"/>
              <a:gd name="connsiteY2" fmla="*/ 1091890 h 2488581"/>
              <a:gd name="connsiteX3" fmla="*/ 3211551 w 3270095"/>
              <a:gd name="connsiteY3" fmla="*/ 1080739 h 2488581"/>
              <a:gd name="connsiteX4" fmla="*/ 3236641 w 3270095"/>
              <a:gd name="connsiteY4" fmla="*/ 1044498 h 2488581"/>
              <a:gd name="connsiteX5" fmla="*/ 3256156 w 3270095"/>
              <a:gd name="connsiteY5" fmla="*/ 1013832 h 2488581"/>
              <a:gd name="connsiteX6" fmla="*/ 3264520 w 3270095"/>
              <a:gd name="connsiteY6" fmla="*/ 952500 h 2488581"/>
              <a:gd name="connsiteX7" fmla="*/ 3242217 w 3270095"/>
              <a:gd name="connsiteY7" fmla="*/ 896744 h 2488581"/>
              <a:gd name="connsiteX8" fmla="*/ 3228278 w 3270095"/>
              <a:gd name="connsiteY8" fmla="*/ 854927 h 2488581"/>
              <a:gd name="connsiteX9" fmla="*/ 3242217 w 3270095"/>
              <a:gd name="connsiteY9" fmla="*/ 793595 h 2488581"/>
              <a:gd name="connsiteX10" fmla="*/ 3267307 w 3270095"/>
              <a:gd name="connsiteY10" fmla="*/ 748990 h 2488581"/>
              <a:gd name="connsiteX11" fmla="*/ 3258944 w 3270095"/>
              <a:gd name="connsiteY11" fmla="*/ 687659 h 2488581"/>
              <a:gd name="connsiteX12" fmla="*/ 3239429 w 3270095"/>
              <a:gd name="connsiteY12" fmla="*/ 623539 h 2488581"/>
              <a:gd name="connsiteX13" fmla="*/ 3223554 w 3270095"/>
              <a:gd name="connsiteY13" fmla="*/ 574085 h 2488581"/>
              <a:gd name="connsiteX14" fmla="*/ 3223554 w 3270095"/>
              <a:gd name="connsiteY14" fmla="*/ 571145 h 2488581"/>
              <a:gd name="connsiteX15" fmla="*/ 3189249 w 3270095"/>
              <a:gd name="connsiteY15" fmla="*/ 534329 h 2488581"/>
              <a:gd name="connsiteX16" fmla="*/ 3133493 w 3270095"/>
              <a:gd name="connsiteY16" fmla="*/ 500876 h 2488581"/>
              <a:gd name="connsiteX17" fmla="*/ 3077737 w 3270095"/>
              <a:gd name="connsiteY17" fmla="*/ 464634 h 2488581"/>
              <a:gd name="connsiteX18" fmla="*/ 3055434 w 3270095"/>
              <a:gd name="connsiteY18" fmla="*/ 442332 h 2488581"/>
              <a:gd name="connsiteX19" fmla="*/ 3002466 w 3270095"/>
              <a:gd name="connsiteY19" fmla="*/ 464634 h 2488581"/>
              <a:gd name="connsiteX20" fmla="*/ 2974588 w 3270095"/>
              <a:gd name="connsiteY20" fmla="*/ 478573 h 2488581"/>
              <a:gd name="connsiteX21" fmla="*/ 2938346 w 3270095"/>
              <a:gd name="connsiteY21" fmla="*/ 447907 h 2488581"/>
              <a:gd name="connsiteX22" fmla="*/ 2882590 w 3270095"/>
              <a:gd name="connsiteY22" fmla="*/ 442332 h 2488581"/>
              <a:gd name="connsiteX23" fmla="*/ 2832410 w 3270095"/>
              <a:gd name="connsiteY23" fmla="*/ 439544 h 2488581"/>
              <a:gd name="connsiteX24" fmla="*/ 2801744 w 3270095"/>
              <a:gd name="connsiteY24" fmla="*/ 414454 h 2488581"/>
              <a:gd name="connsiteX25" fmla="*/ 2737624 w 3270095"/>
              <a:gd name="connsiteY25" fmla="*/ 372637 h 2488581"/>
              <a:gd name="connsiteX26" fmla="*/ 2687444 w 3270095"/>
              <a:gd name="connsiteY26" fmla="*/ 341971 h 2488581"/>
              <a:gd name="connsiteX27" fmla="*/ 2631688 w 3270095"/>
              <a:gd name="connsiteY27" fmla="*/ 316881 h 2488581"/>
              <a:gd name="connsiteX28" fmla="*/ 2556417 w 3270095"/>
              <a:gd name="connsiteY28" fmla="*/ 277851 h 2488581"/>
              <a:gd name="connsiteX29" fmla="*/ 2520176 w 3270095"/>
              <a:gd name="connsiteY29" fmla="*/ 266700 h 2488581"/>
              <a:gd name="connsiteX30" fmla="*/ 2436541 w 3270095"/>
              <a:gd name="connsiteY30" fmla="*/ 255549 h 2488581"/>
              <a:gd name="connsiteX31" fmla="*/ 2369634 w 3270095"/>
              <a:gd name="connsiteY31" fmla="*/ 286215 h 2488581"/>
              <a:gd name="connsiteX32" fmla="*/ 2316666 w 3270095"/>
              <a:gd name="connsiteY32" fmla="*/ 280639 h 2488581"/>
              <a:gd name="connsiteX33" fmla="*/ 2280424 w 3270095"/>
              <a:gd name="connsiteY33" fmla="*/ 258337 h 2488581"/>
              <a:gd name="connsiteX34" fmla="*/ 2210729 w 3270095"/>
              <a:gd name="connsiteY34" fmla="*/ 258337 h 2488581"/>
              <a:gd name="connsiteX35" fmla="*/ 2138246 w 3270095"/>
              <a:gd name="connsiteY35" fmla="*/ 280639 h 2488581"/>
              <a:gd name="connsiteX36" fmla="*/ 2102005 w 3270095"/>
              <a:gd name="connsiteY36" fmla="*/ 289003 h 2488581"/>
              <a:gd name="connsiteX37" fmla="*/ 2040673 w 3270095"/>
              <a:gd name="connsiteY37" fmla="*/ 283427 h 2488581"/>
              <a:gd name="connsiteX38" fmla="*/ 1979341 w 3270095"/>
              <a:gd name="connsiteY38" fmla="*/ 261125 h 2488581"/>
              <a:gd name="connsiteX39" fmla="*/ 1870617 w 3270095"/>
              <a:gd name="connsiteY39" fmla="*/ 261125 h 2488581"/>
              <a:gd name="connsiteX40" fmla="*/ 1814861 w 3270095"/>
              <a:gd name="connsiteY40" fmla="*/ 230459 h 2488581"/>
              <a:gd name="connsiteX41" fmla="*/ 1778620 w 3270095"/>
              <a:gd name="connsiteY41" fmla="*/ 227671 h 2488581"/>
              <a:gd name="connsiteX42" fmla="*/ 1717288 w 3270095"/>
              <a:gd name="connsiteY42" fmla="*/ 194217 h 2488581"/>
              <a:gd name="connsiteX43" fmla="*/ 1681046 w 3270095"/>
              <a:gd name="connsiteY43" fmla="*/ 160764 h 2488581"/>
              <a:gd name="connsiteX44" fmla="*/ 1625290 w 3270095"/>
              <a:gd name="connsiteY44" fmla="*/ 121734 h 2488581"/>
              <a:gd name="connsiteX45" fmla="*/ 1580685 w 3270095"/>
              <a:gd name="connsiteY45" fmla="*/ 77129 h 2488581"/>
              <a:gd name="connsiteX46" fmla="*/ 1533293 w 3270095"/>
              <a:gd name="connsiteY46" fmla="*/ 35312 h 2488581"/>
              <a:gd name="connsiteX47" fmla="*/ 1405054 w 3270095"/>
              <a:gd name="connsiteY47" fmla="*/ 43676 h 2488581"/>
              <a:gd name="connsiteX48" fmla="*/ 1352085 w 3270095"/>
              <a:gd name="connsiteY48" fmla="*/ 32525 h 2488581"/>
              <a:gd name="connsiteX49" fmla="*/ 1313056 w 3270095"/>
              <a:gd name="connsiteY49" fmla="*/ 7434 h 2488581"/>
              <a:gd name="connsiteX50" fmla="*/ 1257300 w 3270095"/>
              <a:gd name="connsiteY50" fmla="*/ 1859 h 2488581"/>
              <a:gd name="connsiteX51" fmla="*/ 1201544 w 3270095"/>
              <a:gd name="connsiteY51" fmla="*/ 18585 h 2488581"/>
              <a:gd name="connsiteX52" fmla="*/ 1137424 w 3270095"/>
              <a:gd name="connsiteY52" fmla="*/ 46464 h 2488581"/>
              <a:gd name="connsiteX53" fmla="*/ 1078880 w 3270095"/>
              <a:gd name="connsiteY53" fmla="*/ 68766 h 2488581"/>
              <a:gd name="connsiteX54" fmla="*/ 1039851 w 3270095"/>
              <a:gd name="connsiteY54" fmla="*/ 105007 h 2488581"/>
              <a:gd name="connsiteX55" fmla="*/ 1006398 w 3270095"/>
              <a:gd name="connsiteY55" fmla="*/ 135673 h 2488581"/>
              <a:gd name="connsiteX56" fmla="*/ 970156 w 3270095"/>
              <a:gd name="connsiteY56" fmla="*/ 152400 h 2488581"/>
              <a:gd name="connsiteX57" fmla="*/ 933915 w 3270095"/>
              <a:gd name="connsiteY57" fmla="*/ 166339 h 2488581"/>
              <a:gd name="connsiteX58" fmla="*/ 880946 w 3270095"/>
              <a:gd name="connsiteY58" fmla="*/ 205368 h 2488581"/>
              <a:gd name="connsiteX59" fmla="*/ 853068 w 3270095"/>
              <a:gd name="connsiteY59" fmla="*/ 222095 h 2488581"/>
              <a:gd name="connsiteX60" fmla="*/ 833554 w 3270095"/>
              <a:gd name="connsiteY60" fmla="*/ 263912 h 2488581"/>
              <a:gd name="connsiteX61" fmla="*/ 811251 w 3270095"/>
              <a:gd name="connsiteY61" fmla="*/ 302942 h 2488581"/>
              <a:gd name="connsiteX62" fmla="*/ 814039 w 3270095"/>
              <a:gd name="connsiteY62" fmla="*/ 339183 h 2488581"/>
              <a:gd name="connsiteX63" fmla="*/ 822402 w 3270095"/>
              <a:gd name="connsiteY63" fmla="*/ 375425 h 2488581"/>
              <a:gd name="connsiteX64" fmla="*/ 777798 w 3270095"/>
              <a:gd name="connsiteY64" fmla="*/ 392151 h 2488581"/>
              <a:gd name="connsiteX65" fmla="*/ 738768 w 3270095"/>
              <a:gd name="connsiteY65" fmla="*/ 431181 h 2488581"/>
              <a:gd name="connsiteX66" fmla="*/ 710890 w 3270095"/>
              <a:gd name="connsiteY66" fmla="*/ 470210 h 2488581"/>
              <a:gd name="connsiteX67" fmla="*/ 663498 w 3270095"/>
              <a:gd name="connsiteY67" fmla="*/ 520390 h 2488581"/>
              <a:gd name="connsiteX68" fmla="*/ 621680 w 3270095"/>
              <a:gd name="connsiteY68" fmla="*/ 564995 h 2488581"/>
              <a:gd name="connsiteX69" fmla="*/ 599378 w 3270095"/>
              <a:gd name="connsiteY69" fmla="*/ 587298 h 2488581"/>
              <a:gd name="connsiteX70" fmla="*/ 565924 w 3270095"/>
              <a:gd name="connsiteY70" fmla="*/ 643054 h 2488581"/>
              <a:gd name="connsiteX71" fmla="*/ 554773 w 3270095"/>
              <a:gd name="connsiteY71" fmla="*/ 662568 h 2488581"/>
              <a:gd name="connsiteX72" fmla="*/ 554773 w 3270095"/>
              <a:gd name="connsiteY72" fmla="*/ 693234 h 2488581"/>
              <a:gd name="connsiteX73" fmla="*/ 585439 w 3270095"/>
              <a:gd name="connsiteY73" fmla="*/ 813110 h 2488581"/>
              <a:gd name="connsiteX74" fmla="*/ 577076 w 3270095"/>
              <a:gd name="connsiteY74" fmla="*/ 866078 h 2488581"/>
              <a:gd name="connsiteX75" fmla="*/ 602166 w 3270095"/>
              <a:gd name="connsiteY75" fmla="*/ 907895 h 2488581"/>
              <a:gd name="connsiteX76" fmla="*/ 624468 w 3270095"/>
              <a:gd name="connsiteY76" fmla="*/ 999893 h 2488581"/>
              <a:gd name="connsiteX77" fmla="*/ 624468 w 3270095"/>
              <a:gd name="connsiteY77" fmla="*/ 1072376 h 2488581"/>
              <a:gd name="connsiteX78" fmla="*/ 607741 w 3270095"/>
              <a:gd name="connsiteY78" fmla="*/ 1133707 h 2488581"/>
              <a:gd name="connsiteX79" fmla="*/ 602166 w 3270095"/>
              <a:gd name="connsiteY79" fmla="*/ 1189464 h 2488581"/>
              <a:gd name="connsiteX80" fmla="*/ 607741 w 3270095"/>
              <a:gd name="connsiteY80" fmla="*/ 1225705 h 2488581"/>
              <a:gd name="connsiteX81" fmla="*/ 618893 w 3270095"/>
              <a:gd name="connsiteY81" fmla="*/ 1320490 h 2488581"/>
              <a:gd name="connsiteX82" fmla="*/ 616105 w 3270095"/>
              <a:gd name="connsiteY82" fmla="*/ 1387398 h 2488581"/>
              <a:gd name="connsiteX83" fmla="*/ 588227 w 3270095"/>
              <a:gd name="connsiteY83" fmla="*/ 1454305 h 2488581"/>
              <a:gd name="connsiteX84" fmla="*/ 549198 w 3270095"/>
              <a:gd name="connsiteY84" fmla="*/ 1501698 h 2488581"/>
              <a:gd name="connsiteX85" fmla="*/ 515744 w 3270095"/>
              <a:gd name="connsiteY85" fmla="*/ 1535151 h 2488581"/>
              <a:gd name="connsiteX86" fmla="*/ 487866 w 3270095"/>
              <a:gd name="connsiteY86" fmla="*/ 1568605 h 2488581"/>
              <a:gd name="connsiteX87" fmla="*/ 496229 w 3270095"/>
              <a:gd name="connsiteY87" fmla="*/ 1607634 h 2488581"/>
              <a:gd name="connsiteX88" fmla="*/ 457200 w 3270095"/>
              <a:gd name="connsiteY88" fmla="*/ 1674542 h 2488581"/>
              <a:gd name="connsiteX89" fmla="*/ 457200 w 3270095"/>
              <a:gd name="connsiteY89" fmla="*/ 1707995 h 2488581"/>
              <a:gd name="connsiteX90" fmla="*/ 454412 w 3270095"/>
              <a:gd name="connsiteY90" fmla="*/ 1760964 h 2488581"/>
              <a:gd name="connsiteX91" fmla="*/ 432110 w 3270095"/>
              <a:gd name="connsiteY91" fmla="*/ 1827871 h 2488581"/>
              <a:gd name="connsiteX92" fmla="*/ 404232 w 3270095"/>
              <a:gd name="connsiteY92" fmla="*/ 1869688 h 2488581"/>
              <a:gd name="connsiteX93" fmla="*/ 370778 w 3270095"/>
              <a:gd name="connsiteY93" fmla="*/ 1900354 h 2488581"/>
              <a:gd name="connsiteX94" fmla="*/ 317810 w 3270095"/>
              <a:gd name="connsiteY94" fmla="*/ 1942171 h 2488581"/>
              <a:gd name="connsiteX95" fmla="*/ 287144 w 3270095"/>
              <a:gd name="connsiteY95" fmla="*/ 1961685 h 2488581"/>
              <a:gd name="connsiteX96" fmla="*/ 264841 w 3270095"/>
              <a:gd name="connsiteY96" fmla="*/ 2023017 h 2488581"/>
              <a:gd name="connsiteX97" fmla="*/ 239751 w 3270095"/>
              <a:gd name="connsiteY97" fmla="*/ 2070410 h 2488581"/>
              <a:gd name="connsiteX98" fmla="*/ 217449 w 3270095"/>
              <a:gd name="connsiteY98" fmla="*/ 2128954 h 2488581"/>
              <a:gd name="connsiteX99" fmla="*/ 197934 w 3270095"/>
              <a:gd name="connsiteY99" fmla="*/ 2151256 h 2488581"/>
              <a:gd name="connsiteX100" fmla="*/ 153329 w 3270095"/>
              <a:gd name="connsiteY100" fmla="*/ 2195861 h 2488581"/>
              <a:gd name="connsiteX101" fmla="*/ 122663 w 3270095"/>
              <a:gd name="connsiteY101" fmla="*/ 2220951 h 2488581"/>
              <a:gd name="connsiteX102" fmla="*/ 114300 w 3270095"/>
              <a:gd name="connsiteY102" fmla="*/ 2254405 h 2488581"/>
              <a:gd name="connsiteX103" fmla="*/ 111512 w 3270095"/>
              <a:gd name="connsiteY103" fmla="*/ 2312949 h 2488581"/>
              <a:gd name="connsiteX104" fmla="*/ 94785 w 3270095"/>
              <a:gd name="connsiteY104" fmla="*/ 2377068 h 2488581"/>
              <a:gd name="connsiteX105" fmla="*/ 44605 w 3270095"/>
              <a:gd name="connsiteY105" fmla="*/ 2463490 h 2488581"/>
              <a:gd name="connsiteX106" fmla="*/ 0 w 3270095"/>
              <a:gd name="connsiteY106" fmla="*/ 2488581 h 2488581"/>
              <a:gd name="connsiteX0" fmla="*/ 3144644 w 3270095"/>
              <a:gd name="connsiteY0" fmla="*/ 1086315 h 2488581"/>
              <a:gd name="connsiteX1" fmla="*/ 3197612 w 3270095"/>
              <a:gd name="connsiteY1" fmla="*/ 1091890 h 2488581"/>
              <a:gd name="connsiteX2" fmla="*/ 3211551 w 3270095"/>
              <a:gd name="connsiteY2" fmla="*/ 1080739 h 2488581"/>
              <a:gd name="connsiteX3" fmla="*/ 3236641 w 3270095"/>
              <a:gd name="connsiteY3" fmla="*/ 1044498 h 2488581"/>
              <a:gd name="connsiteX4" fmla="*/ 3256156 w 3270095"/>
              <a:gd name="connsiteY4" fmla="*/ 1013832 h 2488581"/>
              <a:gd name="connsiteX5" fmla="*/ 3264520 w 3270095"/>
              <a:gd name="connsiteY5" fmla="*/ 952500 h 2488581"/>
              <a:gd name="connsiteX6" fmla="*/ 3242217 w 3270095"/>
              <a:gd name="connsiteY6" fmla="*/ 896744 h 2488581"/>
              <a:gd name="connsiteX7" fmla="*/ 3228278 w 3270095"/>
              <a:gd name="connsiteY7" fmla="*/ 854927 h 2488581"/>
              <a:gd name="connsiteX8" fmla="*/ 3242217 w 3270095"/>
              <a:gd name="connsiteY8" fmla="*/ 793595 h 2488581"/>
              <a:gd name="connsiteX9" fmla="*/ 3267307 w 3270095"/>
              <a:gd name="connsiteY9" fmla="*/ 748990 h 2488581"/>
              <a:gd name="connsiteX10" fmla="*/ 3258944 w 3270095"/>
              <a:gd name="connsiteY10" fmla="*/ 687659 h 2488581"/>
              <a:gd name="connsiteX11" fmla="*/ 3239429 w 3270095"/>
              <a:gd name="connsiteY11" fmla="*/ 623539 h 2488581"/>
              <a:gd name="connsiteX12" fmla="*/ 3223554 w 3270095"/>
              <a:gd name="connsiteY12" fmla="*/ 574085 h 2488581"/>
              <a:gd name="connsiteX13" fmla="*/ 3223554 w 3270095"/>
              <a:gd name="connsiteY13" fmla="*/ 571145 h 2488581"/>
              <a:gd name="connsiteX14" fmla="*/ 3189249 w 3270095"/>
              <a:gd name="connsiteY14" fmla="*/ 534329 h 2488581"/>
              <a:gd name="connsiteX15" fmla="*/ 3133493 w 3270095"/>
              <a:gd name="connsiteY15" fmla="*/ 500876 h 2488581"/>
              <a:gd name="connsiteX16" fmla="*/ 3077737 w 3270095"/>
              <a:gd name="connsiteY16" fmla="*/ 464634 h 2488581"/>
              <a:gd name="connsiteX17" fmla="*/ 3055434 w 3270095"/>
              <a:gd name="connsiteY17" fmla="*/ 442332 h 2488581"/>
              <a:gd name="connsiteX18" fmla="*/ 3002466 w 3270095"/>
              <a:gd name="connsiteY18" fmla="*/ 464634 h 2488581"/>
              <a:gd name="connsiteX19" fmla="*/ 2974588 w 3270095"/>
              <a:gd name="connsiteY19" fmla="*/ 478573 h 2488581"/>
              <a:gd name="connsiteX20" fmla="*/ 2938346 w 3270095"/>
              <a:gd name="connsiteY20" fmla="*/ 447907 h 2488581"/>
              <a:gd name="connsiteX21" fmla="*/ 2882590 w 3270095"/>
              <a:gd name="connsiteY21" fmla="*/ 442332 h 2488581"/>
              <a:gd name="connsiteX22" fmla="*/ 2832410 w 3270095"/>
              <a:gd name="connsiteY22" fmla="*/ 439544 h 2488581"/>
              <a:gd name="connsiteX23" fmla="*/ 2801744 w 3270095"/>
              <a:gd name="connsiteY23" fmla="*/ 414454 h 2488581"/>
              <a:gd name="connsiteX24" fmla="*/ 2737624 w 3270095"/>
              <a:gd name="connsiteY24" fmla="*/ 372637 h 2488581"/>
              <a:gd name="connsiteX25" fmla="*/ 2687444 w 3270095"/>
              <a:gd name="connsiteY25" fmla="*/ 341971 h 2488581"/>
              <a:gd name="connsiteX26" fmla="*/ 2631688 w 3270095"/>
              <a:gd name="connsiteY26" fmla="*/ 316881 h 2488581"/>
              <a:gd name="connsiteX27" fmla="*/ 2556417 w 3270095"/>
              <a:gd name="connsiteY27" fmla="*/ 277851 h 2488581"/>
              <a:gd name="connsiteX28" fmla="*/ 2520176 w 3270095"/>
              <a:gd name="connsiteY28" fmla="*/ 266700 h 2488581"/>
              <a:gd name="connsiteX29" fmla="*/ 2436541 w 3270095"/>
              <a:gd name="connsiteY29" fmla="*/ 255549 h 2488581"/>
              <a:gd name="connsiteX30" fmla="*/ 2369634 w 3270095"/>
              <a:gd name="connsiteY30" fmla="*/ 286215 h 2488581"/>
              <a:gd name="connsiteX31" fmla="*/ 2316666 w 3270095"/>
              <a:gd name="connsiteY31" fmla="*/ 280639 h 2488581"/>
              <a:gd name="connsiteX32" fmla="*/ 2280424 w 3270095"/>
              <a:gd name="connsiteY32" fmla="*/ 258337 h 2488581"/>
              <a:gd name="connsiteX33" fmla="*/ 2210729 w 3270095"/>
              <a:gd name="connsiteY33" fmla="*/ 258337 h 2488581"/>
              <a:gd name="connsiteX34" fmla="*/ 2138246 w 3270095"/>
              <a:gd name="connsiteY34" fmla="*/ 280639 h 2488581"/>
              <a:gd name="connsiteX35" fmla="*/ 2102005 w 3270095"/>
              <a:gd name="connsiteY35" fmla="*/ 289003 h 2488581"/>
              <a:gd name="connsiteX36" fmla="*/ 2040673 w 3270095"/>
              <a:gd name="connsiteY36" fmla="*/ 283427 h 2488581"/>
              <a:gd name="connsiteX37" fmla="*/ 1979341 w 3270095"/>
              <a:gd name="connsiteY37" fmla="*/ 261125 h 2488581"/>
              <a:gd name="connsiteX38" fmla="*/ 1870617 w 3270095"/>
              <a:gd name="connsiteY38" fmla="*/ 261125 h 2488581"/>
              <a:gd name="connsiteX39" fmla="*/ 1814861 w 3270095"/>
              <a:gd name="connsiteY39" fmla="*/ 230459 h 2488581"/>
              <a:gd name="connsiteX40" fmla="*/ 1778620 w 3270095"/>
              <a:gd name="connsiteY40" fmla="*/ 227671 h 2488581"/>
              <a:gd name="connsiteX41" fmla="*/ 1717288 w 3270095"/>
              <a:gd name="connsiteY41" fmla="*/ 194217 h 2488581"/>
              <a:gd name="connsiteX42" fmla="*/ 1681046 w 3270095"/>
              <a:gd name="connsiteY42" fmla="*/ 160764 h 2488581"/>
              <a:gd name="connsiteX43" fmla="*/ 1625290 w 3270095"/>
              <a:gd name="connsiteY43" fmla="*/ 121734 h 2488581"/>
              <a:gd name="connsiteX44" fmla="*/ 1580685 w 3270095"/>
              <a:gd name="connsiteY44" fmla="*/ 77129 h 2488581"/>
              <a:gd name="connsiteX45" fmla="*/ 1533293 w 3270095"/>
              <a:gd name="connsiteY45" fmla="*/ 35312 h 2488581"/>
              <a:gd name="connsiteX46" fmla="*/ 1405054 w 3270095"/>
              <a:gd name="connsiteY46" fmla="*/ 43676 h 2488581"/>
              <a:gd name="connsiteX47" fmla="*/ 1352085 w 3270095"/>
              <a:gd name="connsiteY47" fmla="*/ 32525 h 2488581"/>
              <a:gd name="connsiteX48" fmla="*/ 1313056 w 3270095"/>
              <a:gd name="connsiteY48" fmla="*/ 7434 h 2488581"/>
              <a:gd name="connsiteX49" fmla="*/ 1257300 w 3270095"/>
              <a:gd name="connsiteY49" fmla="*/ 1859 h 2488581"/>
              <a:gd name="connsiteX50" fmla="*/ 1201544 w 3270095"/>
              <a:gd name="connsiteY50" fmla="*/ 18585 h 2488581"/>
              <a:gd name="connsiteX51" fmla="*/ 1137424 w 3270095"/>
              <a:gd name="connsiteY51" fmla="*/ 46464 h 2488581"/>
              <a:gd name="connsiteX52" fmla="*/ 1078880 w 3270095"/>
              <a:gd name="connsiteY52" fmla="*/ 68766 h 2488581"/>
              <a:gd name="connsiteX53" fmla="*/ 1039851 w 3270095"/>
              <a:gd name="connsiteY53" fmla="*/ 105007 h 2488581"/>
              <a:gd name="connsiteX54" fmla="*/ 1006398 w 3270095"/>
              <a:gd name="connsiteY54" fmla="*/ 135673 h 2488581"/>
              <a:gd name="connsiteX55" fmla="*/ 970156 w 3270095"/>
              <a:gd name="connsiteY55" fmla="*/ 152400 h 2488581"/>
              <a:gd name="connsiteX56" fmla="*/ 933915 w 3270095"/>
              <a:gd name="connsiteY56" fmla="*/ 166339 h 2488581"/>
              <a:gd name="connsiteX57" fmla="*/ 880946 w 3270095"/>
              <a:gd name="connsiteY57" fmla="*/ 205368 h 2488581"/>
              <a:gd name="connsiteX58" fmla="*/ 853068 w 3270095"/>
              <a:gd name="connsiteY58" fmla="*/ 222095 h 2488581"/>
              <a:gd name="connsiteX59" fmla="*/ 833554 w 3270095"/>
              <a:gd name="connsiteY59" fmla="*/ 263912 h 2488581"/>
              <a:gd name="connsiteX60" fmla="*/ 811251 w 3270095"/>
              <a:gd name="connsiteY60" fmla="*/ 302942 h 2488581"/>
              <a:gd name="connsiteX61" fmla="*/ 814039 w 3270095"/>
              <a:gd name="connsiteY61" fmla="*/ 339183 h 2488581"/>
              <a:gd name="connsiteX62" fmla="*/ 822402 w 3270095"/>
              <a:gd name="connsiteY62" fmla="*/ 375425 h 2488581"/>
              <a:gd name="connsiteX63" fmla="*/ 777798 w 3270095"/>
              <a:gd name="connsiteY63" fmla="*/ 392151 h 2488581"/>
              <a:gd name="connsiteX64" fmla="*/ 738768 w 3270095"/>
              <a:gd name="connsiteY64" fmla="*/ 431181 h 2488581"/>
              <a:gd name="connsiteX65" fmla="*/ 710890 w 3270095"/>
              <a:gd name="connsiteY65" fmla="*/ 470210 h 2488581"/>
              <a:gd name="connsiteX66" fmla="*/ 663498 w 3270095"/>
              <a:gd name="connsiteY66" fmla="*/ 520390 h 2488581"/>
              <a:gd name="connsiteX67" fmla="*/ 621680 w 3270095"/>
              <a:gd name="connsiteY67" fmla="*/ 564995 h 2488581"/>
              <a:gd name="connsiteX68" fmla="*/ 599378 w 3270095"/>
              <a:gd name="connsiteY68" fmla="*/ 587298 h 2488581"/>
              <a:gd name="connsiteX69" fmla="*/ 565924 w 3270095"/>
              <a:gd name="connsiteY69" fmla="*/ 643054 h 2488581"/>
              <a:gd name="connsiteX70" fmla="*/ 554773 w 3270095"/>
              <a:gd name="connsiteY70" fmla="*/ 662568 h 2488581"/>
              <a:gd name="connsiteX71" fmla="*/ 554773 w 3270095"/>
              <a:gd name="connsiteY71" fmla="*/ 693234 h 2488581"/>
              <a:gd name="connsiteX72" fmla="*/ 585439 w 3270095"/>
              <a:gd name="connsiteY72" fmla="*/ 813110 h 2488581"/>
              <a:gd name="connsiteX73" fmla="*/ 577076 w 3270095"/>
              <a:gd name="connsiteY73" fmla="*/ 866078 h 2488581"/>
              <a:gd name="connsiteX74" fmla="*/ 602166 w 3270095"/>
              <a:gd name="connsiteY74" fmla="*/ 907895 h 2488581"/>
              <a:gd name="connsiteX75" fmla="*/ 624468 w 3270095"/>
              <a:gd name="connsiteY75" fmla="*/ 999893 h 2488581"/>
              <a:gd name="connsiteX76" fmla="*/ 624468 w 3270095"/>
              <a:gd name="connsiteY76" fmla="*/ 1072376 h 2488581"/>
              <a:gd name="connsiteX77" fmla="*/ 607741 w 3270095"/>
              <a:gd name="connsiteY77" fmla="*/ 1133707 h 2488581"/>
              <a:gd name="connsiteX78" fmla="*/ 602166 w 3270095"/>
              <a:gd name="connsiteY78" fmla="*/ 1189464 h 2488581"/>
              <a:gd name="connsiteX79" fmla="*/ 607741 w 3270095"/>
              <a:gd name="connsiteY79" fmla="*/ 1225705 h 2488581"/>
              <a:gd name="connsiteX80" fmla="*/ 618893 w 3270095"/>
              <a:gd name="connsiteY80" fmla="*/ 1320490 h 2488581"/>
              <a:gd name="connsiteX81" fmla="*/ 616105 w 3270095"/>
              <a:gd name="connsiteY81" fmla="*/ 1387398 h 2488581"/>
              <a:gd name="connsiteX82" fmla="*/ 588227 w 3270095"/>
              <a:gd name="connsiteY82" fmla="*/ 1454305 h 2488581"/>
              <a:gd name="connsiteX83" fmla="*/ 549198 w 3270095"/>
              <a:gd name="connsiteY83" fmla="*/ 1501698 h 2488581"/>
              <a:gd name="connsiteX84" fmla="*/ 515744 w 3270095"/>
              <a:gd name="connsiteY84" fmla="*/ 1535151 h 2488581"/>
              <a:gd name="connsiteX85" fmla="*/ 487866 w 3270095"/>
              <a:gd name="connsiteY85" fmla="*/ 1568605 h 2488581"/>
              <a:gd name="connsiteX86" fmla="*/ 496229 w 3270095"/>
              <a:gd name="connsiteY86" fmla="*/ 1607634 h 2488581"/>
              <a:gd name="connsiteX87" fmla="*/ 457200 w 3270095"/>
              <a:gd name="connsiteY87" fmla="*/ 1674542 h 2488581"/>
              <a:gd name="connsiteX88" fmla="*/ 457200 w 3270095"/>
              <a:gd name="connsiteY88" fmla="*/ 1707995 h 2488581"/>
              <a:gd name="connsiteX89" fmla="*/ 454412 w 3270095"/>
              <a:gd name="connsiteY89" fmla="*/ 1760964 h 2488581"/>
              <a:gd name="connsiteX90" fmla="*/ 432110 w 3270095"/>
              <a:gd name="connsiteY90" fmla="*/ 1827871 h 2488581"/>
              <a:gd name="connsiteX91" fmla="*/ 404232 w 3270095"/>
              <a:gd name="connsiteY91" fmla="*/ 1869688 h 2488581"/>
              <a:gd name="connsiteX92" fmla="*/ 370778 w 3270095"/>
              <a:gd name="connsiteY92" fmla="*/ 1900354 h 2488581"/>
              <a:gd name="connsiteX93" fmla="*/ 317810 w 3270095"/>
              <a:gd name="connsiteY93" fmla="*/ 1942171 h 2488581"/>
              <a:gd name="connsiteX94" fmla="*/ 287144 w 3270095"/>
              <a:gd name="connsiteY94" fmla="*/ 1961685 h 2488581"/>
              <a:gd name="connsiteX95" fmla="*/ 264841 w 3270095"/>
              <a:gd name="connsiteY95" fmla="*/ 2023017 h 2488581"/>
              <a:gd name="connsiteX96" fmla="*/ 239751 w 3270095"/>
              <a:gd name="connsiteY96" fmla="*/ 2070410 h 2488581"/>
              <a:gd name="connsiteX97" fmla="*/ 217449 w 3270095"/>
              <a:gd name="connsiteY97" fmla="*/ 2128954 h 2488581"/>
              <a:gd name="connsiteX98" fmla="*/ 197934 w 3270095"/>
              <a:gd name="connsiteY98" fmla="*/ 2151256 h 2488581"/>
              <a:gd name="connsiteX99" fmla="*/ 153329 w 3270095"/>
              <a:gd name="connsiteY99" fmla="*/ 2195861 h 2488581"/>
              <a:gd name="connsiteX100" fmla="*/ 122663 w 3270095"/>
              <a:gd name="connsiteY100" fmla="*/ 2220951 h 2488581"/>
              <a:gd name="connsiteX101" fmla="*/ 114300 w 3270095"/>
              <a:gd name="connsiteY101" fmla="*/ 2254405 h 2488581"/>
              <a:gd name="connsiteX102" fmla="*/ 111512 w 3270095"/>
              <a:gd name="connsiteY102" fmla="*/ 2312949 h 2488581"/>
              <a:gd name="connsiteX103" fmla="*/ 94785 w 3270095"/>
              <a:gd name="connsiteY103" fmla="*/ 2377068 h 2488581"/>
              <a:gd name="connsiteX104" fmla="*/ 44605 w 3270095"/>
              <a:gd name="connsiteY104" fmla="*/ 2463490 h 2488581"/>
              <a:gd name="connsiteX105" fmla="*/ 0 w 3270095"/>
              <a:gd name="connsiteY105" fmla="*/ 2488581 h 2488581"/>
              <a:gd name="connsiteX0" fmla="*/ 3197612 w 3270095"/>
              <a:gd name="connsiteY0" fmla="*/ 1091890 h 2488581"/>
              <a:gd name="connsiteX1" fmla="*/ 3211551 w 3270095"/>
              <a:gd name="connsiteY1" fmla="*/ 1080739 h 2488581"/>
              <a:gd name="connsiteX2" fmla="*/ 3236641 w 3270095"/>
              <a:gd name="connsiteY2" fmla="*/ 1044498 h 2488581"/>
              <a:gd name="connsiteX3" fmla="*/ 3256156 w 3270095"/>
              <a:gd name="connsiteY3" fmla="*/ 1013832 h 2488581"/>
              <a:gd name="connsiteX4" fmla="*/ 3264520 w 3270095"/>
              <a:gd name="connsiteY4" fmla="*/ 952500 h 2488581"/>
              <a:gd name="connsiteX5" fmla="*/ 3242217 w 3270095"/>
              <a:gd name="connsiteY5" fmla="*/ 896744 h 2488581"/>
              <a:gd name="connsiteX6" fmla="*/ 3228278 w 3270095"/>
              <a:gd name="connsiteY6" fmla="*/ 854927 h 2488581"/>
              <a:gd name="connsiteX7" fmla="*/ 3242217 w 3270095"/>
              <a:gd name="connsiteY7" fmla="*/ 793595 h 2488581"/>
              <a:gd name="connsiteX8" fmla="*/ 3267307 w 3270095"/>
              <a:gd name="connsiteY8" fmla="*/ 748990 h 2488581"/>
              <a:gd name="connsiteX9" fmla="*/ 3258944 w 3270095"/>
              <a:gd name="connsiteY9" fmla="*/ 687659 h 2488581"/>
              <a:gd name="connsiteX10" fmla="*/ 3239429 w 3270095"/>
              <a:gd name="connsiteY10" fmla="*/ 623539 h 2488581"/>
              <a:gd name="connsiteX11" fmla="*/ 3223554 w 3270095"/>
              <a:gd name="connsiteY11" fmla="*/ 574085 h 2488581"/>
              <a:gd name="connsiteX12" fmla="*/ 3223554 w 3270095"/>
              <a:gd name="connsiteY12" fmla="*/ 571145 h 2488581"/>
              <a:gd name="connsiteX13" fmla="*/ 3189249 w 3270095"/>
              <a:gd name="connsiteY13" fmla="*/ 534329 h 2488581"/>
              <a:gd name="connsiteX14" fmla="*/ 3133493 w 3270095"/>
              <a:gd name="connsiteY14" fmla="*/ 500876 h 2488581"/>
              <a:gd name="connsiteX15" fmla="*/ 3077737 w 3270095"/>
              <a:gd name="connsiteY15" fmla="*/ 464634 h 2488581"/>
              <a:gd name="connsiteX16" fmla="*/ 3055434 w 3270095"/>
              <a:gd name="connsiteY16" fmla="*/ 442332 h 2488581"/>
              <a:gd name="connsiteX17" fmla="*/ 3002466 w 3270095"/>
              <a:gd name="connsiteY17" fmla="*/ 464634 h 2488581"/>
              <a:gd name="connsiteX18" fmla="*/ 2974588 w 3270095"/>
              <a:gd name="connsiteY18" fmla="*/ 478573 h 2488581"/>
              <a:gd name="connsiteX19" fmla="*/ 2938346 w 3270095"/>
              <a:gd name="connsiteY19" fmla="*/ 447907 h 2488581"/>
              <a:gd name="connsiteX20" fmla="*/ 2882590 w 3270095"/>
              <a:gd name="connsiteY20" fmla="*/ 442332 h 2488581"/>
              <a:gd name="connsiteX21" fmla="*/ 2832410 w 3270095"/>
              <a:gd name="connsiteY21" fmla="*/ 439544 h 2488581"/>
              <a:gd name="connsiteX22" fmla="*/ 2801744 w 3270095"/>
              <a:gd name="connsiteY22" fmla="*/ 414454 h 2488581"/>
              <a:gd name="connsiteX23" fmla="*/ 2737624 w 3270095"/>
              <a:gd name="connsiteY23" fmla="*/ 372637 h 2488581"/>
              <a:gd name="connsiteX24" fmla="*/ 2687444 w 3270095"/>
              <a:gd name="connsiteY24" fmla="*/ 341971 h 2488581"/>
              <a:gd name="connsiteX25" fmla="*/ 2631688 w 3270095"/>
              <a:gd name="connsiteY25" fmla="*/ 316881 h 2488581"/>
              <a:gd name="connsiteX26" fmla="*/ 2556417 w 3270095"/>
              <a:gd name="connsiteY26" fmla="*/ 277851 h 2488581"/>
              <a:gd name="connsiteX27" fmla="*/ 2520176 w 3270095"/>
              <a:gd name="connsiteY27" fmla="*/ 266700 h 2488581"/>
              <a:gd name="connsiteX28" fmla="*/ 2436541 w 3270095"/>
              <a:gd name="connsiteY28" fmla="*/ 255549 h 2488581"/>
              <a:gd name="connsiteX29" fmla="*/ 2369634 w 3270095"/>
              <a:gd name="connsiteY29" fmla="*/ 286215 h 2488581"/>
              <a:gd name="connsiteX30" fmla="*/ 2316666 w 3270095"/>
              <a:gd name="connsiteY30" fmla="*/ 280639 h 2488581"/>
              <a:gd name="connsiteX31" fmla="*/ 2280424 w 3270095"/>
              <a:gd name="connsiteY31" fmla="*/ 258337 h 2488581"/>
              <a:gd name="connsiteX32" fmla="*/ 2210729 w 3270095"/>
              <a:gd name="connsiteY32" fmla="*/ 258337 h 2488581"/>
              <a:gd name="connsiteX33" fmla="*/ 2138246 w 3270095"/>
              <a:gd name="connsiteY33" fmla="*/ 280639 h 2488581"/>
              <a:gd name="connsiteX34" fmla="*/ 2102005 w 3270095"/>
              <a:gd name="connsiteY34" fmla="*/ 289003 h 2488581"/>
              <a:gd name="connsiteX35" fmla="*/ 2040673 w 3270095"/>
              <a:gd name="connsiteY35" fmla="*/ 283427 h 2488581"/>
              <a:gd name="connsiteX36" fmla="*/ 1979341 w 3270095"/>
              <a:gd name="connsiteY36" fmla="*/ 261125 h 2488581"/>
              <a:gd name="connsiteX37" fmla="*/ 1870617 w 3270095"/>
              <a:gd name="connsiteY37" fmla="*/ 261125 h 2488581"/>
              <a:gd name="connsiteX38" fmla="*/ 1814861 w 3270095"/>
              <a:gd name="connsiteY38" fmla="*/ 230459 h 2488581"/>
              <a:gd name="connsiteX39" fmla="*/ 1778620 w 3270095"/>
              <a:gd name="connsiteY39" fmla="*/ 227671 h 2488581"/>
              <a:gd name="connsiteX40" fmla="*/ 1717288 w 3270095"/>
              <a:gd name="connsiteY40" fmla="*/ 194217 h 2488581"/>
              <a:gd name="connsiteX41" fmla="*/ 1681046 w 3270095"/>
              <a:gd name="connsiteY41" fmla="*/ 160764 h 2488581"/>
              <a:gd name="connsiteX42" fmla="*/ 1625290 w 3270095"/>
              <a:gd name="connsiteY42" fmla="*/ 121734 h 2488581"/>
              <a:gd name="connsiteX43" fmla="*/ 1580685 w 3270095"/>
              <a:gd name="connsiteY43" fmla="*/ 77129 h 2488581"/>
              <a:gd name="connsiteX44" fmla="*/ 1533293 w 3270095"/>
              <a:gd name="connsiteY44" fmla="*/ 35312 h 2488581"/>
              <a:gd name="connsiteX45" fmla="*/ 1405054 w 3270095"/>
              <a:gd name="connsiteY45" fmla="*/ 43676 h 2488581"/>
              <a:gd name="connsiteX46" fmla="*/ 1352085 w 3270095"/>
              <a:gd name="connsiteY46" fmla="*/ 32525 h 2488581"/>
              <a:gd name="connsiteX47" fmla="*/ 1313056 w 3270095"/>
              <a:gd name="connsiteY47" fmla="*/ 7434 h 2488581"/>
              <a:gd name="connsiteX48" fmla="*/ 1257300 w 3270095"/>
              <a:gd name="connsiteY48" fmla="*/ 1859 h 2488581"/>
              <a:gd name="connsiteX49" fmla="*/ 1201544 w 3270095"/>
              <a:gd name="connsiteY49" fmla="*/ 18585 h 2488581"/>
              <a:gd name="connsiteX50" fmla="*/ 1137424 w 3270095"/>
              <a:gd name="connsiteY50" fmla="*/ 46464 h 2488581"/>
              <a:gd name="connsiteX51" fmla="*/ 1078880 w 3270095"/>
              <a:gd name="connsiteY51" fmla="*/ 68766 h 2488581"/>
              <a:gd name="connsiteX52" fmla="*/ 1039851 w 3270095"/>
              <a:gd name="connsiteY52" fmla="*/ 105007 h 2488581"/>
              <a:gd name="connsiteX53" fmla="*/ 1006398 w 3270095"/>
              <a:gd name="connsiteY53" fmla="*/ 135673 h 2488581"/>
              <a:gd name="connsiteX54" fmla="*/ 970156 w 3270095"/>
              <a:gd name="connsiteY54" fmla="*/ 152400 h 2488581"/>
              <a:gd name="connsiteX55" fmla="*/ 933915 w 3270095"/>
              <a:gd name="connsiteY55" fmla="*/ 166339 h 2488581"/>
              <a:gd name="connsiteX56" fmla="*/ 880946 w 3270095"/>
              <a:gd name="connsiteY56" fmla="*/ 205368 h 2488581"/>
              <a:gd name="connsiteX57" fmla="*/ 853068 w 3270095"/>
              <a:gd name="connsiteY57" fmla="*/ 222095 h 2488581"/>
              <a:gd name="connsiteX58" fmla="*/ 833554 w 3270095"/>
              <a:gd name="connsiteY58" fmla="*/ 263912 h 2488581"/>
              <a:gd name="connsiteX59" fmla="*/ 811251 w 3270095"/>
              <a:gd name="connsiteY59" fmla="*/ 302942 h 2488581"/>
              <a:gd name="connsiteX60" fmla="*/ 814039 w 3270095"/>
              <a:gd name="connsiteY60" fmla="*/ 339183 h 2488581"/>
              <a:gd name="connsiteX61" fmla="*/ 822402 w 3270095"/>
              <a:gd name="connsiteY61" fmla="*/ 375425 h 2488581"/>
              <a:gd name="connsiteX62" fmla="*/ 777798 w 3270095"/>
              <a:gd name="connsiteY62" fmla="*/ 392151 h 2488581"/>
              <a:gd name="connsiteX63" fmla="*/ 738768 w 3270095"/>
              <a:gd name="connsiteY63" fmla="*/ 431181 h 2488581"/>
              <a:gd name="connsiteX64" fmla="*/ 710890 w 3270095"/>
              <a:gd name="connsiteY64" fmla="*/ 470210 h 2488581"/>
              <a:gd name="connsiteX65" fmla="*/ 663498 w 3270095"/>
              <a:gd name="connsiteY65" fmla="*/ 520390 h 2488581"/>
              <a:gd name="connsiteX66" fmla="*/ 621680 w 3270095"/>
              <a:gd name="connsiteY66" fmla="*/ 564995 h 2488581"/>
              <a:gd name="connsiteX67" fmla="*/ 599378 w 3270095"/>
              <a:gd name="connsiteY67" fmla="*/ 587298 h 2488581"/>
              <a:gd name="connsiteX68" fmla="*/ 565924 w 3270095"/>
              <a:gd name="connsiteY68" fmla="*/ 643054 h 2488581"/>
              <a:gd name="connsiteX69" fmla="*/ 554773 w 3270095"/>
              <a:gd name="connsiteY69" fmla="*/ 662568 h 2488581"/>
              <a:gd name="connsiteX70" fmla="*/ 554773 w 3270095"/>
              <a:gd name="connsiteY70" fmla="*/ 693234 h 2488581"/>
              <a:gd name="connsiteX71" fmla="*/ 585439 w 3270095"/>
              <a:gd name="connsiteY71" fmla="*/ 813110 h 2488581"/>
              <a:gd name="connsiteX72" fmla="*/ 577076 w 3270095"/>
              <a:gd name="connsiteY72" fmla="*/ 866078 h 2488581"/>
              <a:gd name="connsiteX73" fmla="*/ 602166 w 3270095"/>
              <a:gd name="connsiteY73" fmla="*/ 907895 h 2488581"/>
              <a:gd name="connsiteX74" fmla="*/ 624468 w 3270095"/>
              <a:gd name="connsiteY74" fmla="*/ 999893 h 2488581"/>
              <a:gd name="connsiteX75" fmla="*/ 624468 w 3270095"/>
              <a:gd name="connsiteY75" fmla="*/ 1072376 h 2488581"/>
              <a:gd name="connsiteX76" fmla="*/ 607741 w 3270095"/>
              <a:gd name="connsiteY76" fmla="*/ 1133707 h 2488581"/>
              <a:gd name="connsiteX77" fmla="*/ 602166 w 3270095"/>
              <a:gd name="connsiteY77" fmla="*/ 1189464 h 2488581"/>
              <a:gd name="connsiteX78" fmla="*/ 607741 w 3270095"/>
              <a:gd name="connsiteY78" fmla="*/ 1225705 h 2488581"/>
              <a:gd name="connsiteX79" fmla="*/ 618893 w 3270095"/>
              <a:gd name="connsiteY79" fmla="*/ 1320490 h 2488581"/>
              <a:gd name="connsiteX80" fmla="*/ 616105 w 3270095"/>
              <a:gd name="connsiteY80" fmla="*/ 1387398 h 2488581"/>
              <a:gd name="connsiteX81" fmla="*/ 588227 w 3270095"/>
              <a:gd name="connsiteY81" fmla="*/ 1454305 h 2488581"/>
              <a:gd name="connsiteX82" fmla="*/ 549198 w 3270095"/>
              <a:gd name="connsiteY82" fmla="*/ 1501698 h 2488581"/>
              <a:gd name="connsiteX83" fmla="*/ 515744 w 3270095"/>
              <a:gd name="connsiteY83" fmla="*/ 1535151 h 2488581"/>
              <a:gd name="connsiteX84" fmla="*/ 487866 w 3270095"/>
              <a:gd name="connsiteY84" fmla="*/ 1568605 h 2488581"/>
              <a:gd name="connsiteX85" fmla="*/ 496229 w 3270095"/>
              <a:gd name="connsiteY85" fmla="*/ 1607634 h 2488581"/>
              <a:gd name="connsiteX86" fmla="*/ 457200 w 3270095"/>
              <a:gd name="connsiteY86" fmla="*/ 1674542 h 2488581"/>
              <a:gd name="connsiteX87" fmla="*/ 457200 w 3270095"/>
              <a:gd name="connsiteY87" fmla="*/ 1707995 h 2488581"/>
              <a:gd name="connsiteX88" fmla="*/ 454412 w 3270095"/>
              <a:gd name="connsiteY88" fmla="*/ 1760964 h 2488581"/>
              <a:gd name="connsiteX89" fmla="*/ 432110 w 3270095"/>
              <a:gd name="connsiteY89" fmla="*/ 1827871 h 2488581"/>
              <a:gd name="connsiteX90" fmla="*/ 404232 w 3270095"/>
              <a:gd name="connsiteY90" fmla="*/ 1869688 h 2488581"/>
              <a:gd name="connsiteX91" fmla="*/ 370778 w 3270095"/>
              <a:gd name="connsiteY91" fmla="*/ 1900354 h 2488581"/>
              <a:gd name="connsiteX92" fmla="*/ 317810 w 3270095"/>
              <a:gd name="connsiteY92" fmla="*/ 1942171 h 2488581"/>
              <a:gd name="connsiteX93" fmla="*/ 287144 w 3270095"/>
              <a:gd name="connsiteY93" fmla="*/ 1961685 h 2488581"/>
              <a:gd name="connsiteX94" fmla="*/ 264841 w 3270095"/>
              <a:gd name="connsiteY94" fmla="*/ 2023017 h 2488581"/>
              <a:gd name="connsiteX95" fmla="*/ 239751 w 3270095"/>
              <a:gd name="connsiteY95" fmla="*/ 2070410 h 2488581"/>
              <a:gd name="connsiteX96" fmla="*/ 217449 w 3270095"/>
              <a:gd name="connsiteY96" fmla="*/ 2128954 h 2488581"/>
              <a:gd name="connsiteX97" fmla="*/ 197934 w 3270095"/>
              <a:gd name="connsiteY97" fmla="*/ 2151256 h 2488581"/>
              <a:gd name="connsiteX98" fmla="*/ 153329 w 3270095"/>
              <a:gd name="connsiteY98" fmla="*/ 2195861 h 2488581"/>
              <a:gd name="connsiteX99" fmla="*/ 122663 w 3270095"/>
              <a:gd name="connsiteY99" fmla="*/ 2220951 h 2488581"/>
              <a:gd name="connsiteX100" fmla="*/ 114300 w 3270095"/>
              <a:gd name="connsiteY100" fmla="*/ 2254405 h 2488581"/>
              <a:gd name="connsiteX101" fmla="*/ 111512 w 3270095"/>
              <a:gd name="connsiteY101" fmla="*/ 2312949 h 2488581"/>
              <a:gd name="connsiteX102" fmla="*/ 94785 w 3270095"/>
              <a:gd name="connsiteY102" fmla="*/ 2377068 h 2488581"/>
              <a:gd name="connsiteX103" fmla="*/ 44605 w 3270095"/>
              <a:gd name="connsiteY103" fmla="*/ 2463490 h 2488581"/>
              <a:gd name="connsiteX104" fmla="*/ 0 w 3270095"/>
              <a:gd name="connsiteY104" fmla="*/ 2488581 h 2488581"/>
              <a:gd name="connsiteX0" fmla="*/ 3211551 w 3270095"/>
              <a:gd name="connsiteY0" fmla="*/ 1080739 h 2488581"/>
              <a:gd name="connsiteX1" fmla="*/ 3236641 w 3270095"/>
              <a:gd name="connsiteY1" fmla="*/ 1044498 h 2488581"/>
              <a:gd name="connsiteX2" fmla="*/ 3256156 w 3270095"/>
              <a:gd name="connsiteY2" fmla="*/ 1013832 h 2488581"/>
              <a:gd name="connsiteX3" fmla="*/ 3264520 w 3270095"/>
              <a:gd name="connsiteY3" fmla="*/ 952500 h 2488581"/>
              <a:gd name="connsiteX4" fmla="*/ 3242217 w 3270095"/>
              <a:gd name="connsiteY4" fmla="*/ 896744 h 2488581"/>
              <a:gd name="connsiteX5" fmla="*/ 3228278 w 3270095"/>
              <a:gd name="connsiteY5" fmla="*/ 854927 h 2488581"/>
              <a:gd name="connsiteX6" fmla="*/ 3242217 w 3270095"/>
              <a:gd name="connsiteY6" fmla="*/ 793595 h 2488581"/>
              <a:gd name="connsiteX7" fmla="*/ 3267307 w 3270095"/>
              <a:gd name="connsiteY7" fmla="*/ 748990 h 2488581"/>
              <a:gd name="connsiteX8" fmla="*/ 3258944 w 3270095"/>
              <a:gd name="connsiteY8" fmla="*/ 687659 h 2488581"/>
              <a:gd name="connsiteX9" fmla="*/ 3239429 w 3270095"/>
              <a:gd name="connsiteY9" fmla="*/ 623539 h 2488581"/>
              <a:gd name="connsiteX10" fmla="*/ 3223554 w 3270095"/>
              <a:gd name="connsiteY10" fmla="*/ 574085 h 2488581"/>
              <a:gd name="connsiteX11" fmla="*/ 3223554 w 3270095"/>
              <a:gd name="connsiteY11" fmla="*/ 571145 h 2488581"/>
              <a:gd name="connsiteX12" fmla="*/ 3189249 w 3270095"/>
              <a:gd name="connsiteY12" fmla="*/ 534329 h 2488581"/>
              <a:gd name="connsiteX13" fmla="*/ 3133493 w 3270095"/>
              <a:gd name="connsiteY13" fmla="*/ 500876 h 2488581"/>
              <a:gd name="connsiteX14" fmla="*/ 3077737 w 3270095"/>
              <a:gd name="connsiteY14" fmla="*/ 464634 h 2488581"/>
              <a:gd name="connsiteX15" fmla="*/ 3055434 w 3270095"/>
              <a:gd name="connsiteY15" fmla="*/ 442332 h 2488581"/>
              <a:gd name="connsiteX16" fmla="*/ 3002466 w 3270095"/>
              <a:gd name="connsiteY16" fmla="*/ 464634 h 2488581"/>
              <a:gd name="connsiteX17" fmla="*/ 2974588 w 3270095"/>
              <a:gd name="connsiteY17" fmla="*/ 478573 h 2488581"/>
              <a:gd name="connsiteX18" fmla="*/ 2938346 w 3270095"/>
              <a:gd name="connsiteY18" fmla="*/ 447907 h 2488581"/>
              <a:gd name="connsiteX19" fmla="*/ 2882590 w 3270095"/>
              <a:gd name="connsiteY19" fmla="*/ 442332 h 2488581"/>
              <a:gd name="connsiteX20" fmla="*/ 2832410 w 3270095"/>
              <a:gd name="connsiteY20" fmla="*/ 439544 h 2488581"/>
              <a:gd name="connsiteX21" fmla="*/ 2801744 w 3270095"/>
              <a:gd name="connsiteY21" fmla="*/ 414454 h 2488581"/>
              <a:gd name="connsiteX22" fmla="*/ 2737624 w 3270095"/>
              <a:gd name="connsiteY22" fmla="*/ 372637 h 2488581"/>
              <a:gd name="connsiteX23" fmla="*/ 2687444 w 3270095"/>
              <a:gd name="connsiteY23" fmla="*/ 341971 h 2488581"/>
              <a:gd name="connsiteX24" fmla="*/ 2631688 w 3270095"/>
              <a:gd name="connsiteY24" fmla="*/ 316881 h 2488581"/>
              <a:gd name="connsiteX25" fmla="*/ 2556417 w 3270095"/>
              <a:gd name="connsiteY25" fmla="*/ 277851 h 2488581"/>
              <a:gd name="connsiteX26" fmla="*/ 2520176 w 3270095"/>
              <a:gd name="connsiteY26" fmla="*/ 266700 h 2488581"/>
              <a:gd name="connsiteX27" fmla="*/ 2436541 w 3270095"/>
              <a:gd name="connsiteY27" fmla="*/ 255549 h 2488581"/>
              <a:gd name="connsiteX28" fmla="*/ 2369634 w 3270095"/>
              <a:gd name="connsiteY28" fmla="*/ 286215 h 2488581"/>
              <a:gd name="connsiteX29" fmla="*/ 2316666 w 3270095"/>
              <a:gd name="connsiteY29" fmla="*/ 280639 h 2488581"/>
              <a:gd name="connsiteX30" fmla="*/ 2280424 w 3270095"/>
              <a:gd name="connsiteY30" fmla="*/ 258337 h 2488581"/>
              <a:gd name="connsiteX31" fmla="*/ 2210729 w 3270095"/>
              <a:gd name="connsiteY31" fmla="*/ 258337 h 2488581"/>
              <a:gd name="connsiteX32" fmla="*/ 2138246 w 3270095"/>
              <a:gd name="connsiteY32" fmla="*/ 280639 h 2488581"/>
              <a:gd name="connsiteX33" fmla="*/ 2102005 w 3270095"/>
              <a:gd name="connsiteY33" fmla="*/ 289003 h 2488581"/>
              <a:gd name="connsiteX34" fmla="*/ 2040673 w 3270095"/>
              <a:gd name="connsiteY34" fmla="*/ 283427 h 2488581"/>
              <a:gd name="connsiteX35" fmla="*/ 1979341 w 3270095"/>
              <a:gd name="connsiteY35" fmla="*/ 261125 h 2488581"/>
              <a:gd name="connsiteX36" fmla="*/ 1870617 w 3270095"/>
              <a:gd name="connsiteY36" fmla="*/ 261125 h 2488581"/>
              <a:gd name="connsiteX37" fmla="*/ 1814861 w 3270095"/>
              <a:gd name="connsiteY37" fmla="*/ 230459 h 2488581"/>
              <a:gd name="connsiteX38" fmla="*/ 1778620 w 3270095"/>
              <a:gd name="connsiteY38" fmla="*/ 227671 h 2488581"/>
              <a:gd name="connsiteX39" fmla="*/ 1717288 w 3270095"/>
              <a:gd name="connsiteY39" fmla="*/ 194217 h 2488581"/>
              <a:gd name="connsiteX40" fmla="*/ 1681046 w 3270095"/>
              <a:gd name="connsiteY40" fmla="*/ 160764 h 2488581"/>
              <a:gd name="connsiteX41" fmla="*/ 1625290 w 3270095"/>
              <a:gd name="connsiteY41" fmla="*/ 121734 h 2488581"/>
              <a:gd name="connsiteX42" fmla="*/ 1580685 w 3270095"/>
              <a:gd name="connsiteY42" fmla="*/ 77129 h 2488581"/>
              <a:gd name="connsiteX43" fmla="*/ 1533293 w 3270095"/>
              <a:gd name="connsiteY43" fmla="*/ 35312 h 2488581"/>
              <a:gd name="connsiteX44" fmla="*/ 1405054 w 3270095"/>
              <a:gd name="connsiteY44" fmla="*/ 43676 h 2488581"/>
              <a:gd name="connsiteX45" fmla="*/ 1352085 w 3270095"/>
              <a:gd name="connsiteY45" fmla="*/ 32525 h 2488581"/>
              <a:gd name="connsiteX46" fmla="*/ 1313056 w 3270095"/>
              <a:gd name="connsiteY46" fmla="*/ 7434 h 2488581"/>
              <a:gd name="connsiteX47" fmla="*/ 1257300 w 3270095"/>
              <a:gd name="connsiteY47" fmla="*/ 1859 h 2488581"/>
              <a:gd name="connsiteX48" fmla="*/ 1201544 w 3270095"/>
              <a:gd name="connsiteY48" fmla="*/ 18585 h 2488581"/>
              <a:gd name="connsiteX49" fmla="*/ 1137424 w 3270095"/>
              <a:gd name="connsiteY49" fmla="*/ 46464 h 2488581"/>
              <a:gd name="connsiteX50" fmla="*/ 1078880 w 3270095"/>
              <a:gd name="connsiteY50" fmla="*/ 68766 h 2488581"/>
              <a:gd name="connsiteX51" fmla="*/ 1039851 w 3270095"/>
              <a:gd name="connsiteY51" fmla="*/ 105007 h 2488581"/>
              <a:gd name="connsiteX52" fmla="*/ 1006398 w 3270095"/>
              <a:gd name="connsiteY52" fmla="*/ 135673 h 2488581"/>
              <a:gd name="connsiteX53" fmla="*/ 970156 w 3270095"/>
              <a:gd name="connsiteY53" fmla="*/ 152400 h 2488581"/>
              <a:gd name="connsiteX54" fmla="*/ 933915 w 3270095"/>
              <a:gd name="connsiteY54" fmla="*/ 166339 h 2488581"/>
              <a:gd name="connsiteX55" fmla="*/ 880946 w 3270095"/>
              <a:gd name="connsiteY55" fmla="*/ 205368 h 2488581"/>
              <a:gd name="connsiteX56" fmla="*/ 853068 w 3270095"/>
              <a:gd name="connsiteY56" fmla="*/ 222095 h 2488581"/>
              <a:gd name="connsiteX57" fmla="*/ 833554 w 3270095"/>
              <a:gd name="connsiteY57" fmla="*/ 263912 h 2488581"/>
              <a:gd name="connsiteX58" fmla="*/ 811251 w 3270095"/>
              <a:gd name="connsiteY58" fmla="*/ 302942 h 2488581"/>
              <a:gd name="connsiteX59" fmla="*/ 814039 w 3270095"/>
              <a:gd name="connsiteY59" fmla="*/ 339183 h 2488581"/>
              <a:gd name="connsiteX60" fmla="*/ 822402 w 3270095"/>
              <a:gd name="connsiteY60" fmla="*/ 375425 h 2488581"/>
              <a:gd name="connsiteX61" fmla="*/ 777798 w 3270095"/>
              <a:gd name="connsiteY61" fmla="*/ 392151 h 2488581"/>
              <a:gd name="connsiteX62" fmla="*/ 738768 w 3270095"/>
              <a:gd name="connsiteY62" fmla="*/ 431181 h 2488581"/>
              <a:gd name="connsiteX63" fmla="*/ 710890 w 3270095"/>
              <a:gd name="connsiteY63" fmla="*/ 470210 h 2488581"/>
              <a:gd name="connsiteX64" fmla="*/ 663498 w 3270095"/>
              <a:gd name="connsiteY64" fmla="*/ 520390 h 2488581"/>
              <a:gd name="connsiteX65" fmla="*/ 621680 w 3270095"/>
              <a:gd name="connsiteY65" fmla="*/ 564995 h 2488581"/>
              <a:gd name="connsiteX66" fmla="*/ 599378 w 3270095"/>
              <a:gd name="connsiteY66" fmla="*/ 587298 h 2488581"/>
              <a:gd name="connsiteX67" fmla="*/ 565924 w 3270095"/>
              <a:gd name="connsiteY67" fmla="*/ 643054 h 2488581"/>
              <a:gd name="connsiteX68" fmla="*/ 554773 w 3270095"/>
              <a:gd name="connsiteY68" fmla="*/ 662568 h 2488581"/>
              <a:gd name="connsiteX69" fmla="*/ 554773 w 3270095"/>
              <a:gd name="connsiteY69" fmla="*/ 693234 h 2488581"/>
              <a:gd name="connsiteX70" fmla="*/ 585439 w 3270095"/>
              <a:gd name="connsiteY70" fmla="*/ 813110 h 2488581"/>
              <a:gd name="connsiteX71" fmla="*/ 577076 w 3270095"/>
              <a:gd name="connsiteY71" fmla="*/ 866078 h 2488581"/>
              <a:gd name="connsiteX72" fmla="*/ 602166 w 3270095"/>
              <a:gd name="connsiteY72" fmla="*/ 907895 h 2488581"/>
              <a:gd name="connsiteX73" fmla="*/ 624468 w 3270095"/>
              <a:gd name="connsiteY73" fmla="*/ 999893 h 2488581"/>
              <a:gd name="connsiteX74" fmla="*/ 624468 w 3270095"/>
              <a:gd name="connsiteY74" fmla="*/ 1072376 h 2488581"/>
              <a:gd name="connsiteX75" fmla="*/ 607741 w 3270095"/>
              <a:gd name="connsiteY75" fmla="*/ 1133707 h 2488581"/>
              <a:gd name="connsiteX76" fmla="*/ 602166 w 3270095"/>
              <a:gd name="connsiteY76" fmla="*/ 1189464 h 2488581"/>
              <a:gd name="connsiteX77" fmla="*/ 607741 w 3270095"/>
              <a:gd name="connsiteY77" fmla="*/ 1225705 h 2488581"/>
              <a:gd name="connsiteX78" fmla="*/ 618893 w 3270095"/>
              <a:gd name="connsiteY78" fmla="*/ 1320490 h 2488581"/>
              <a:gd name="connsiteX79" fmla="*/ 616105 w 3270095"/>
              <a:gd name="connsiteY79" fmla="*/ 1387398 h 2488581"/>
              <a:gd name="connsiteX80" fmla="*/ 588227 w 3270095"/>
              <a:gd name="connsiteY80" fmla="*/ 1454305 h 2488581"/>
              <a:gd name="connsiteX81" fmla="*/ 549198 w 3270095"/>
              <a:gd name="connsiteY81" fmla="*/ 1501698 h 2488581"/>
              <a:gd name="connsiteX82" fmla="*/ 515744 w 3270095"/>
              <a:gd name="connsiteY82" fmla="*/ 1535151 h 2488581"/>
              <a:gd name="connsiteX83" fmla="*/ 487866 w 3270095"/>
              <a:gd name="connsiteY83" fmla="*/ 1568605 h 2488581"/>
              <a:gd name="connsiteX84" fmla="*/ 496229 w 3270095"/>
              <a:gd name="connsiteY84" fmla="*/ 1607634 h 2488581"/>
              <a:gd name="connsiteX85" fmla="*/ 457200 w 3270095"/>
              <a:gd name="connsiteY85" fmla="*/ 1674542 h 2488581"/>
              <a:gd name="connsiteX86" fmla="*/ 457200 w 3270095"/>
              <a:gd name="connsiteY86" fmla="*/ 1707995 h 2488581"/>
              <a:gd name="connsiteX87" fmla="*/ 454412 w 3270095"/>
              <a:gd name="connsiteY87" fmla="*/ 1760964 h 2488581"/>
              <a:gd name="connsiteX88" fmla="*/ 432110 w 3270095"/>
              <a:gd name="connsiteY88" fmla="*/ 1827871 h 2488581"/>
              <a:gd name="connsiteX89" fmla="*/ 404232 w 3270095"/>
              <a:gd name="connsiteY89" fmla="*/ 1869688 h 2488581"/>
              <a:gd name="connsiteX90" fmla="*/ 370778 w 3270095"/>
              <a:gd name="connsiteY90" fmla="*/ 1900354 h 2488581"/>
              <a:gd name="connsiteX91" fmla="*/ 317810 w 3270095"/>
              <a:gd name="connsiteY91" fmla="*/ 1942171 h 2488581"/>
              <a:gd name="connsiteX92" fmla="*/ 287144 w 3270095"/>
              <a:gd name="connsiteY92" fmla="*/ 1961685 h 2488581"/>
              <a:gd name="connsiteX93" fmla="*/ 264841 w 3270095"/>
              <a:gd name="connsiteY93" fmla="*/ 2023017 h 2488581"/>
              <a:gd name="connsiteX94" fmla="*/ 239751 w 3270095"/>
              <a:gd name="connsiteY94" fmla="*/ 2070410 h 2488581"/>
              <a:gd name="connsiteX95" fmla="*/ 217449 w 3270095"/>
              <a:gd name="connsiteY95" fmla="*/ 2128954 h 2488581"/>
              <a:gd name="connsiteX96" fmla="*/ 197934 w 3270095"/>
              <a:gd name="connsiteY96" fmla="*/ 2151256 h 2488581"/>
              <a:gd name="connsiteX97" fmla="*/ 153329 w 3270095"/>
              <a:gd name="connsiteY97" fmla="*/ 2195861 h 2488581"/>
              <a:gd name="connsiteX98" fmla="*/ 122663 w 3270095"/>
              <a:gd name="connsiteY98" fmla="*/ 2220951 h 2488581"/>
              <a:gd name="connsiteX99" fmla="*/ 114300 w 3270095"/>
              <a:gd name="connsiteY99" fmla="*/ 2254405 h 2488581"/>
              <a:gd name="connsiteX100" fmla="*/ 111512 w 3270095"/>
              <a:gd name="connsiteY100" fmla="*/ 2312949 h 2488581"/>
              <a:gd name="connsiteX101" fmla="*/ 94785 w 3270095"/>
              <a:gd name="connsiteY101" fmla="*/ 2377068 h 2488581"/>
              <a:gd name="connsiteX102" fmla="*/ 44605 w 3270095"/>
              <a:gd name="connsiteY102" fmla="*/ 2463490 h 2488581"/>
              <a:gd name="connsiteX103" fmla="*/ 0 w 3270095"/>
              <a:gd name="connsiteY103" fmla="*/ 2488581 h 2488581"/>
              <a:gd name="connsiteX0" fmla="*/ 3236641 w 3270095"/>
              <a:gd name="connsiteY0" fmla="*/ 1044498 h 2488581"/>
              <a:gd name="connsiteX1" fmla="*/ 3256156 w 3270095"/>
              <a:gd name="connsiteY1" fmla="*/ 1013832 h 2488581"/>
              <a:gd name="connsiteX2" fmla="*/ 3264520 w 3270095"/>
              <a:gd name="connsiteY2" fmla="*/ 952500 h 2488581"/>
              <a:gd name="connsiteX3" fmla="*/ 3242217 w 3270095"/>
              <a:gd name="connsiteY3" fmla="*/ 896744 h 2488581"/>
              <a:gd name="connsiteX4" fmla="*/ 3228278 w 3270095"/>
              <a:gd name="connsiteY4" fmla="*/ 854927 h 2488581"/>
              <a:gd name="connsiteX5" fmla="*/ 3242217 w 3270095"/>
              <a:gd name="connsiteY5" fmla="*/ 793595 h 2488581"/>
              <a:gd name="connsiteX6" fmla="*/ 3267307 w 3270095"/>
              <a:gd name="connsiteY6" fmla="*/ 748990 h 2488581"/>
              <a:gd name="connsiteX7" fmla="*/ 3258944 w 3270095"/>
              <a:gd name="connsiteY7" fmla="*/ 687659 h 2488581"/>
              <a:gd name="connsiteX8" fmla="*/ 3239429 w 3270095"/>
              <a:gd name="connsiteY8" fmla="*/ 623539 h 2488581"/>
              <a:gd name="connsiteX9" fmla="*/ 3223554 w 3270095"/>
              <a:gd name="connsiteY9" fmla="*/ 574085 h 2488581"/>
              <a:gd name="connsiteX10" fmla="*/ 3223554 w 3270095"/>
              <a:gd name="connsiteY10" fmla="*/ 571145 h 2488581"/>
              <a:gd name="connsiteX11" fmla="*/ 3189249 w 3270095"/>
              <a:gd name="connsiteY11" fmla="*/ 534329 h 2488581"/>
              <a:gd name="connsiteX12" fmla="*/ 3133493 w 3270095"/>
              <a:gd name="connsiteY12" fmla="*/ 500876 h 2488581"/>
              <a:gd name="connsiteX13" fmla="*/ 3077737 w 3270095"/>
              <a:gd name="connsiteY13" fmla="*/ 464634 h 2488581"/>
              <a:gd name="connsiteX14" fmla="*/ 3055434 w 3270095"/>
              <a:gd name="connsiteY14" fmla="*/ 442332 h 2488581"/>
              <a:gd name="connsiteX15" fmla="*/ 3002466 w 3270095"/>
              <a:gd name="connsiteY15" fmla="*/ 464634 h 2488581"/>
              <a:gd name="connsiteX16" fmla="*/ 2974588 w 3270095"/>
              <a:gd name="connsiteY16" fmla="*/ 478573 h 2488581"/>
              <a:gd name="connsiteX17" fmla="*/ 2938346 w 3270095"/>
              <a:gd name="connsiteY17" fmla="*/ 447907 h 2488581"/>
              <a:gd name="connsiteX18" fmla="*/ 2882590 w 3270095"/>
              <a:gd name="connsiteY18" fmla="*/ 442332 h 2488581"/>
              <a:gd name="connsiteX19" fmla="*/ 2832410 w 3270095"/>
              <a:gd name="connsiteY19" fmla="*/ 439544 h 2488581"/>
              <a:gd name="connsiteX20" fmla="*/ 2801744 w 3270095"/>
              <a:gd name="connsiteY20" fmla="*/ 414454 h 2488581"/>
              <a:gd name="connsiteX21" fmla="*/ 2737624 w 3270095"/>
              <a:gd name="connsiteY21" fmla="*/ 372637 h 2488581"/>
              <a:gd name="connsiteX22" fmla="*/ 2687444 w 3270095"/>
              <a:gd name="connsiteY22" fmla="*/ 341971 h 2488581"/>
              <a:gd name="connsiteX23" fmla="*/ 2631688 w 3270095"/>
              <a:gd name="connsiteY23" fmla="*/ 316881 h 2488581"/>
              <a:gd name="connsiteX24" fmla="*/ 2556417 w 3270095"/>
              <a:gd name="connsiteY24" fmla="*/ 277851 h 2488581"/>
              <a:gd name="connsiteX25" fmla="*/ 2520176 w 3270095"/>
              <a:gd name="connsiteY25" fmla="*/ 266700 h 2488581"/>
              <a:gd name="connsiteX26" fmla="*/ 2436541 w 3270095"/>
              <a:gd name="connsiteY26" fmla="*/ 255549 h 2488581"/>
              <a:gd name="connsiteX27" fmla="*/ 2369634 w 3270095"/>
              <a:gd name="connsiteY27" fmla="*/ 286215 h 2488581"/>
              <a:gd name="connsiteX28" fmla="*/ 2316666 w 3270095"/>
              <a:gd name="connsiteY28" fmla="*/ 280639 h 2488581"/>
              <a:gd name="connsiteX29" fmla="*/ 2280424 w 3270095"/>
              <a:gd name="connsiteY29" fmla="*/ 258337 h 2488581"/>
              <a:gd name="connsiteX30" fmla="*/ 2210729 w 3270095"/>
              <a:gd name="connsiteY30" fmla="*/ 258337 h 2488581"/>
              <a:gd name="connsiteX31" fmla="*/ 2138246 w 3270095"/>
              <a:gd name="connsiteY31" fmla="*/ 280639 h 2488581"/>
              <a:gd name="connsiteX32" fmla="*/ 2102005 w 3270095"/>
              <a:gd name="connsiteY32" fmla="*/ 289003 h 2488581"/>
              <a:gd name="connsiteX33" fmla="*/ 2040673 w 3270095"/>
              <a:gd name="connsiteY33" fmla="*/ 283427 h 2488581"/>
              <a:gd name="connsiteX34" fmla="*/ 1979341 w 3270095"/>
              <a:gd name="connsiteY34" fmla="*/ 261125 h 2488581"/>
              <a:gd name="connsiteX35" fmla="*/ 1870617 w 3270095"/>
              <a:gd name="connsiteY35" fmla="*/ 261125 h 2488581"/>
              <a:gd name="connsiteX36" fmla="*/ 1814861 w 3270095"/>
              <a:gd name="connsiteY36" fmla="*/ 230459 h 2488581"/>
              <a:gd name="connsiteX37" fmla="*/ 1778620 w 3270095"/>
              <a:gd name="connsiteY37" fmla="*/ 227671 h 2488581"/>
              <a:gd name="connsiteX38" fmla="*/ 1717288 w 3270095"/>
              <a:gd name="connsiteY38" fmla="*/ 194217 h 2488581"/>
              <a:gd name="connsiteX39" fmla="*/ 1681046 w 3270095"/>
              <a:gd name="connsiteY39" fmla="*/ 160764 h 2488581"/>
              <a:gd name="connsiteX40" fmla="*/ 1625290 w 3270095"/>
              <a:gd name="connsiteY40" fmla="*/ 121734 h 2488581"/>
              <a:gd name="connsiteX41" fmla="*/ 1580685 w 3270095"/>
              <a:gd name="connsiteY41" fmla="*/ 77129 h 2488581"/>
              <a:gd name="connsiteX42" fmla="*/ 1533293 w 3270095"/>
              <a:gd name="connsiteY42" fmla="*/ 35312 h 2488581"/>
              <a:gd name="connsiteX43" fmla="*/ 1405054 w 3270095"/>
              <a:gd name="connsiteY43" fmla="*/ 43676 h 2488581"/>
              <a:gd name="connsiteX44" fmla="*/ 1352085 w 3270095"/>
              <a:gd name="connsiteY44" fmla="*/ 32525 h 2488581"/>
              <a:gd name="connsiteX45" fmla="*/ 1313056 w 3270095"/>
              <a:gd name="connsiteY45" fmla="*/ 7434 h 2488581"/>
              <a:gd name="connsiteX46" fmla="*/ 1257300 w 3270095"/>
              <a:gd name="connsiteY46" fmla="*/ 1859 h 2488581"/>
              <a:gd name="connsiteX47" fmla="*/ 1201544 w 3270095"/>
              <a:gd name="connsiteY47" fmla="*/ 18585 h 2488581"/>
              <a:gd name="connsiteX48" fmla="*/ 1137424 w 3270095"/>
              <a:gd name="connsiteY48" fmla="*/ 46464 h 2488581"/>
              <a:gd name="connsiteX49" fmla="*/ 1078880 w 3270095"/>
              <a:gd name="connsiteY49" fmla="*/ 68766 h 2488581"/>
              <a:gd name="connsiteX50" fmla="*/ 1039851 w 3270095"/>
              <a:gd name="connsiteY50" fmla="*/ 105007 h 2488581"/>
              <a:gd name="connsiteX51" fmla="*/ 1006398 w 3270095"/>
              <a:gd name="connsiteY51" fmla="*/ 135673 h 2488581"/>
              <a:gd name="connsiteX52" fmla="*/ 970156 w 3270095"/>
              <a:gd name="connsiteY52" fmla="*/ 152400 h 2488581"/>
              <a:gd name="connsiteX53" fmla="*/ 933915 w 3270095"/>
              <a:gd name="connsiteY53" fmla="*/ 166339 h 2488581"/>
              <a:gd name="connsiteX54" fmla="*/ 880946 w 3270095"/>
              <a:gd name="connsiteY54" fmla="*/ 205368 h 2488581"/>
              <a:gd name="connsiteX55" fmla="*/ 853068 w 3270095"/>
              <a:gd name="connsiteY55" fmla="*/ 222095 h 2488581"/>
              <a:gd name="connsiteX56" fmla="*/ 833554 w 3270095"/>
              <a:gd name="connsiteY56" fmla="*/ 263912 h 2488581"/>
              <a:gd name="connsiteX57" fmla="*/ 811251 w 3270095"/>
              <a:gd name="connsiteY57" fmla="*/ 302942 h 2488581"/>
              <a:gd name="connsiteX58" fmla="*/ 814039 w 3270095"/>
              <a:gd name="connsiteY58" fmla="*/ 339183 h 2488581"/>
              <a:gd name="connsiteX59" fmla="*/ 822402 w 3270095"/>
              <a:gd name="connsiteY59" fmla="*/ 375425 h 2488581"/>
              <a:gd name="connsiteX60" fmla="*/ 777798 w 3270095"/>
              <a:gd name="connsiteY60" fmla="*/ 392151 h 2488581"/>
              <a:gd name="connsiteX61" fmla="*/ 738768 w 3270095"/>
              <a:gd name="connsiteY61" fmla="*/ 431181 h 2488581"/>
              <a:gd name="connsiteX62" fmla="*/ 710890 w 3270095"/>
              <a:gd name="connsiteY62" fmla="*/ 470210 h 2488581"/>
              <a:gd name="connsiteX63" fmla="*/ 663498 w 3270095"/>
              <a:gd name="connsiteY63" fmla="*/ 520390 h 2488581"/>
              <a:gd name="connsiteX64" fmla="*/ 621680 w 3270095"/>
              <a:gd name="connsiteY64" fmla="*/ 564995 h 2488581"/>
              <a:gd name="connsiteX65" fmla="*/ 599378 w 3270095"/>
              <a:gd name="connsiteY65" fmla="*/ 587298 h 2488581"/>
              <a:gd name="connsiteX66" fmla="*/ 565924 w 3270095"/>
              <a:gd name="connsiteY66" fmla="*/ 643054 h 2488581"/>
              <a:gd name="connsiteX67" fmla="*/ 554773 w 3270095"/>
              <a:gd name="connsiteY67" fmla="*/ 662568 h 2488581"/>
              <a:gd name="connsiteX68" fmla="*/ 554773 w 3270095"/>
              <a:gd name="connsiteY68" fmla="*/ 693234 h 2488581"/>
              <a:gd name="connsiteX69" fmla="*/ 585439 w 3270095"/>
              <a:gd name="connsiteY69" fmla="*/ 813110 h 2488581"/>
              <a:gd name="connsiteX70" fmla="*/ 577076 w 3270095"/>
              <a:gd name="connsiteY70" fmla="*/ 866078 h 2488581"/>
              <a:gd name="connsiteX71" fmla="*/ 602166 w 3270095"/>
              <a:gd name="connsiteY71" fmla="*/ 907895 h 2488581"/>
              <a:gd name="connsiteX72" fmla="*/ 624468 w 3270095"/>
              <a:gd name="connsiteY72" fmla="*/ 999893 h 2488581"/>
              <a:gd name="connsiteX73" fmla="*/ 624468 w 3270095"/>
              <a:gd name="connsiteY73" fmla="*/ 1072376 h 2488581"/>
              <a:gd name="connsiteX74" fmla="*/ 607741 w 3270095"/>
              <a:gd name="connsiteY74" fmla="*/ 1133707 h 2488581"/>
              <a:gd name="connsiteX75" fmla="*/ 602166 w 3270095"/>
              <a:gd name="connsiteY75" fmla="*/ 1189464 h 2488581"/>
              <a:gd name="connsiteX76" fmla="*/ 607741 w 3270095"/>
              <a:gd name="connsiteY76" fmla="*/ 1225705 h 2488581"/>
              <a:gd name="connsiteX77" fmla="*/ 618893 w 3270095"/>
              <a:gd name="connsiteY77" fmla="*/ 1320490 h 2488581"/>
              <a:gd name="connsiteX78" fmla="*/ 616105 w 3270095"/>
              <a:gd name="connsiteY78" fmla="*/ 1387398 h 2488581"/>
              <a:gd name="connsiteX79" fmla="*/ 588227 w 3270095"/>
              <a:gd name="connsiteY79" fmla="*/ 1454305 h 2488581"/>
              <a:gd name="connsiteX80" fmla="*/ 549198 w 3270095"/>
              <a:gd name="connsiteY80" fmla="*/ 1501698 h 2488581"/>
              <a:gd name="connsiteX81" fmla="*/ 515744 w 3270095"/>
              <a:gd name="connsiteY81" fmla="*/ 1535151 h 2488581"/>
              <a:gd name="connsiteX82" fmla="*/ 487866 w 3270095"/>
              <a:gd name="connsiteY82" fmla="*/ 1568605 h 2488581"/>
              <a:gd name="connsiteX83" fmla="*/ 496229 w 3270095"/>
              <a:gd name="connsiteY83" fmla="*/ 1607634 h 2488581"/>
              <a:gd name="connsiteX84" fmla="*/ 457200 w 3270095"/>
              <a:gd name="connsiteY84" fmla="*/ 1674542 h 2488581"/>
              <a:gd name="connsiteX85" fmla="*/ 457200 w 3270095"/>
              <a:gd name="connsiteY85" fmla="*/ 1707995 h 2488581"/>
              <a:gd name="connsiteX86" fmla="*/ 454412 w 3270095"/>
              <a:gd name="connsiteY86" fmla="*/ 1760964 h 2488581"/>
              <a:gd name="connsiteX87" fmla="*/ 432110 w 3270095"/>
              <a:gd name="connsiteY87" fmla="*/ 1827871 h 2488581"/>
              <a:gd name="connsiteX88" fmla="*/ 404232 w 3270095"/>
              <a:gd name="connsiteY88" fmla="*/ 1869688 h 2488581"/>
              <a:gd name="connsiteX89" fmla="*/ 370778 w 3270095"/>
              <a:gd name="connsiteY89" fmla="*/ 1900354 h 2488581"/>
              <a:gd name="connsiteX90" fmla="*/ 317810 w 3270095"/>
              <a:gd name="connsiteY90" fmla="*/ 1942171 h 2488581"/>
              <a:gd name="connsiteX91" fmla="*/ 287144 w 3270095"/>
              <a:gd name="connsiteY91" fmla="*/ 1961685 h 2488581"/>
              <a:gd name="connsiteX92" fmla="*/ 264841 w 3270095"/>
              <a:gd name="connsiteY92" fmla="*/ 2023017 h 2488581"/>
              <a:gd name="connsiteX93" fmla="*/ 239751 w 3270095"/>
              <a:gd name="connsiteY93" fmla="*/ 2070410 h 2488581"/>
              <a:gd name="connsiteX94" fmla="*/ 217449 w 3270095"/>
              <a:gd name="connsiteY94" fmla="*/ 2128954 h 2488581"/>
              <a:gd name="connsiteX95" fmla="*/ 197934 w 3270095"/>
              <a:gd name="connsiteY95" fmla="*/ 2151256 h 2488581"/>
              <a:gd name="connsiteX96" fmla="*/ 153329 w 3270095"/>
              <a:gd name="connsiteY96" fmla="*/ 2195861 h 2488581"/>
              <a:gd name="connsiteX97" fmla="*/ 122663 w 3270095"/>
              <a:gd name="connsiteY97" fmla="*/ 2220951 h 2488581"/>
              <a:gd name="connsiteX98" fmla="*/ 114300 w 3270095"/>
              <a:gd name="connsiteY98" fmla="*/ 2254405 h 2488581"/>
              <a:gd name="connsiteX99" fmla="*/ 111512 w 3270095"/>
              <a:gd name="connsiteY99" fmla="*/ 2312949 h 2488581"/>
              <a:gd name="connsiteX100" fmla="*/ 94785 w 3270095"/>
              <a:gd name="connsiteY100" fmla="*/ 2377068 h 2488581"/>
              <a:gd name="connsiteX101" fmla="*/ 44605 w 3270095"/>
              <a:gd name="connsiteY101" fmla="*/ 2463490 h 2488581"/>
              <a:gd name="connsiteX102" fmla="*/ 0 w 3270095"/>
              <a:gd name="connsiteY102" fmla="*/ 2488581 h 2488581"/>
              <a:gd name="connsiteX0" fmla="*/ 3256156 w 3270095"/>
              <a:gd name="connsiteY0" fmla="*/ 1013832 h 2488581"/>
              <a:gd name="connsiteX1" fmla="*/ 3264520 w 3270095"/>
              <a:gd name="connsiteY1" fmla="*/ 952500 h 2488581"/>
              <a:gd name="connsiteX2" fmla="*/ 3242217 w 3270095"/>
              <a:gd name="connsiteY2" fmla="*/ 896744 h 2488581"/>
              <a:gd name="connsiteX3" fmla="*/ 3228278 w 3270095"/>
              <a:gd name="connsiteY3" fmla="*/ 854927 h 2488581"/>
              <a:gd name="connsiteX4" fmla="*/ 3242217 w 3270095"/>
              <a:gd name="connsiteY4" fmla="*/ 793595 h 2488581"/>
              <a:gd name="connsiteX5" fmla="*/ 3267307 w 3270095"/>
              <a:gd name="connsiteY5" fmla="*/ 748990 h 2488581"/>
              <a:gd name="connsiteX6" fmla="*/ 3258944 w 3270095"/>
              <a:gd name="connsiteY6" fmla="*/ 687659 h 2488581"/>
              <a:gd name="connsiteX7" fmla="*/ 3239429 w 3270095"/>
              <a:gd name="connsiteY7" fmla="*/ 623539 h 2488581"/>
              <a:gd name="connsiteX8" fmla="*/ 3223554 w 3270095"/>
              <a:gd name="connsiteY8" fmla="*/ 574085 h 2488581"/>
              <a:gd name="connsiteX9" fmla="*/ 3223554 w 3270095"/>
              <a:gd name="connsiteY9" fmla="*/ 571145 h 2488581"/>
              <a:gd name="connsiteX10" fmla="*/ 3189249 w 3270095"/>
              <a:gd name="connsiteY10" fmla="*/ 534329 h 2488581"/>
              <a:gd name="connsiteX11" fmla="*/ 3133493 w 3270095"/>
              <a:gd name="connsiteY11" fmla="*/ 500876 h 2488581"/>
              <a:gd name="connsiteX12" fmla="*/ 3077737 w 3270095"/>
              <a:gd name="connsiteY12" fmla="*/ 464634 h 2488581"/>
              <a:gd name="connsiteX13" fmla="*/ 3055434 w 3270095"/>
              <a:gd name="connsiteY13" fmla="*/ 442332 h 2488581"/>
              <a:gd name="connsiteX14" fmla="*/ 3002466 w 3270095"/>
              <a:gd name="connsiteY14" fmla="*/ 464634 h 2488581"/>
              <a:gd name="connsiteX15" fmla="*/ 2974588 w 3270095"/>
              <a:gd name="connsiteY15" fmla="*/ 478573 h 2488581"/>
              <a:gd name="connsiteX16" fmla="*/ 2938346 w 3270095"/>
              <a:gd name="connsiteY16" fmla="*/ 447907 h 2488581"/>
              <a:gd name="connsiteX17" fmla="*/ 2882590 w 3270095"/>
              <a:gd name="connsiteY17" fmla="*/ 442332 h 2488581"/>
              <a:gd name="connsiteX18" fmla="*/ 2832410 w 3270095"/>
              <a:gd name="connsiteY18" fmla="*/ 439544 h 2488581"/>
              <a:gd name="connsiteX19" fmla="*/ 2801744 w 3270095"/>
              <a:gd name="connsiteY19" fmla="*/ 414454 h 2488581"/>
              <a:gd name="connsiteX20" fmla="*/ 2737624 w 3270095"/>
              <a:gd name="connsiteY20" fmla="*/ 372637 h 2488581"/>
              <a:gd name="connsiteX21" fmla="*/ 2687444 w 3270095"/>
              <a:gd name="connsiteY21" fmla="*/ 341971 h 2488581"/>
              <a:gd name="connsiteX22" fmla="*/ 2631688 w 3270095"/>
              <a:gd name="connsiteY22" fmla="*/ 316881 h 2488581"/>
              <a:gd name="connsiteX23" fmla="*/ 2556417 w 3270095"/>
              <a:gd name="connsiteY23" fmla="*/ 277851 h 2488581"/>
              <a:gd name="connsiteX24" fmla="*/ 2520176 w 3270095"/>
              <a:gd name="connsiteY24" fmla="*/ 266700 h 2488581"/>
              <a:gd name="connsiteX25" fmla="*/ 2436541 w 3270095"/>
              <a:gd name="connsiteY25" fmla="*/ 255549 h 2488581"/>
              <a:gd name="connsiteX26" fmla="*/ 2369634 w 3270095"/>
              <a:gd name="connsiteY26" fmla="*/ 286215 h 2488581"/>
              <a:gd name="connsiteX27" fmla="*/ 2316666 w 3270095"/>
              <a:gd name="connsiteY27" fmla="*/ 280639 h 2488581"/>
              <a:gd name="connsiteX28" fmla="*/ 2280424 w 3270095"/>
              <a:gd name="connsiteY28" fmla="*/ 258337 h 2488581"/>
              <a:gd name="connsiteX29" fmla="*/ 2210729 w 3270095"/>
              <a:gd name="connsiteY29" fmla="*/ 258337 h 2488581"/>
              <a:gd name="connsiteX30" fmla="*/ 2138246 w 3270095"/>
              <a:gd name="connsiteY30" fmla="*/ 280639 h 2488581"/>
              <a:gd name="connsiteX31" fmla="*/ 2102005 w 3270095"/>
              <a:gd name="connsiteY31" fmla="*/ 289003 h 2488581"/>
              <a:gd name="connsiteX32" fmla="*/ 2040673 w 3270095"/>
              <a:gd name="connsiteY32" fmla="*/ 283427 h 2488581"/>
              <a:gd name="connsiteX33" fmla="*/ 1979341 w 3270095"/>
              <a:gd name="connsiteY33" fmla="*/ 261125 h 2488581"/>
              <a:gd name="connsiteX34" fmla="*/ 1870617 w 3270095"/>
              <a:gd name="connsiteY34" fmla="*/ 261125 h 2488581"/>
              <a:gd name="connsiteX35" fmla="*/ 1814861 w 3270095"/>
              <a:gd name="connsiteY35" fmla="*/ 230459 h 2488581"/>
              <a:gd name="connsiteX36" fmla="*/ 1778620 w 3270095"/>
              <a:gd name="connsiteY36" fmla="*/ 227671 h 2488581"/>
              <a:gd name="connsiteX37" fmla="*/ 1717288 w 3270095"/>
              <a:gd name="connsiteY37" fmla="*/ 194217 h 2488581"/>
              <a:gd name="connsiteX38" fmla="*/ 1681046 w 3270095"/>
              <a:gd name="connsiteY38" fmla="*/ 160764 h 2488581"/>
              <a:gd name="connsiteX39" fmla="*/ 1625290 w 3270095"/>
              <a:gd name="connsiteY39" fmla="*/ 121734 h 2488581"/>
              <a:gd name="connsiteX40" fmla="*/ 1580685 w 3270095"/>
              <a:gd name="connsiteY40" fmla="*/ 77129 h 2488581"/>
              <a:gd name="connsiteX41" fmla="*/ 1533293 w 3270095"/>
              <a:gd name="connsiteY41" fmla="*/ 35312 h 2488581"/>
              <a:gd name="connsiteX42" fmla="*/ 1405054 w 3270095"/>
              <a:gd name="connsiteY42" fmla="*/ 43676 h 2488581"/>
              <a:gd name="connsiteX43" fmla="*/ 1352085 w 3270095"/>
              <a:gd name="connsiteY43" fmla="*/ 32525 h 2488581"/>
              <a:gd name="connsiteX44" fmla="*/ 1313056 w 3270095"/>
              <a:gd name="connsiteY44" fmla="*/ 7434 h 2488581"/>
              <a:gd name="connsiteX45" fmla="*/ 1257300 w 3270095"/>
              <a:gd name="connsiteY45" fmla="*/ 1859 h 2488581"/>
              <a:gd name="connsiteX46" fmla="*/ 1201544 w 3270095"/>
              <a:gd name="connsiteY46" fmla="*/ 18585 h 2488581"/>
              <a:gd name="connsiteX47" fmla="*/ 1137424 w 3270095"/>
              <a:gd name="connsiteY47" fmla="*/ 46464 h 2488581"/>
              <a:gd name="connsiteX48" fmla="*/ 1078880 w 3270095"/>
              <a:gd name="connsiteY48" fmla="*/ 68766 h 2488581"/>
              <a:gd name="connsiteX49" fmla="*/ 1039851 w 3270095"/>
              <a:gd name="connsiteY49" fmla="*/ 105007 h 2488581"/>
              <a:gd name="connsiteX50" fmla="*/ 1006398 w 3270095"/>
              <a:gd name="connsiteY50" fmla="*/ 135673 h 2488581"/>
              <a:gd name="connsiteX51" fmla="*/ 970156 w 3270095"/>
              <a:gd name="connsiteY51" fmla="*/ 152400 h 2488581"/>
              <a:gd name="connsiteX52" fmla="*/ 933915 w 3270095"/>
              <a:gd name="connsiteY52" fmla="*/ 166339 h 2488581"/>
              <a:gd name="connsiteX53" fmla="*/ 880946 w 3270095"/>
              <a:gd name="connsiteY53" fmla="*/ 205368 h 2488581"/>
              <a:gd name="connsiteX54" fmla="*/ 853068 w 3270095"/>
              <a:gd name="connsiteY54" fmla="*/ 222095 h 2488581"/>
              <a:gd name="connsiteX55" fmla="*/ 833554 w 3270095"/>
              <a:gd name="connsiteY55" fmla="*/ 263912 h 2488581"/>
              <a:gd name="connsiteX56" fmla="*/ 811251 w 3270095"/>
              <a:gd name="connsiteY56" fmla="*/ 302942 h 2488581"/>
              <a:gd name="connsiteX57" fmla="*/ 814039 w 3270095"/>
              <a:gd name="connsiteY57" fmla="*/ 339183 h 2488581"/>
              <a:gd name="connsiteX58" fmla="*/ 822402 w 3270095"/>
              <a:gd name="connsiteY58" fmla="*/ 375425 h 2488581"/>
              <a:gd name="connsiteX59" fmla="*/ 777798 w 3270095"/>
              <a:gd name="connsiteY59" fmla="*/ 392151 h 2488581"/>
              <a:gd name="connsiteX60" fmla="*/ 738768 w 3270095"/>
              <a:gd name="connsiteY60" fmla="*/ 431181 h 2488581"/>
              <a:gd name="connsiteX61" fmla="*/ 710890 w 3270095"/>
              <a:gd name="connsiteY61" fmla="*/ 470210 h 2488581"/>
              <a:gd name="connsiteX62" fmla="*/ 663498 w 3270095"/>
              <a:gd name="connsiteY62" fmla="*/ 520390 h 2488581"/>
              <a:gd name="connsiteX63" fmla="*/ 621680 w 3270095"/>
              <a:gd name="connsiteY63" fmla="*/ 564995 h 2488581"/>
              <a:gd name="connsiteX64" fmla="*/ 599378 w 3270095"/>
              <a:gd name="connsiteY64" fmla="*/ 587298 h 2488581"/>
              <a:gd name="connsiteX65" fmla="*/ 565924 w 3270095"/>
              <a:gd name="connsiteY65" fmla="*/ 643054 h 2488581"/>
              <a:gd name="connsiteX66" fmla="*/ 554773 w 3270095"/>
              <a:gd name="connsiteY66" fmla="*/ 662568 h 2488581"/>
              <a:gd name="connsiteX67" fmla="*/ 554773 w 3270095"/>
              <a:gd name="connsiteY67" fmla="*/ 693234 h 2488581"/>
              <a:gd name="connsiteX68" fmla="*/ 585439 w 3270095"/>
              <a:gd name="connsiteY68" fmla="*/ 813110 h 2488581"/>
              <a:gd name="connsiteX69" fmla="*/ 577076 w 3270095"/>
              <a:gd name="connsiteY69" fmla="*/ 866078 h 2488581"/>
              <a:gd name="connsiteX70" fmla="*/ 602166 w 3270095"/>
              <a:gd name="connsiteY70" fmla="*/ 907895 h 2488581"/>
              <a:gd name="connsiteX71" fmla="*/ 624468 w 3270095"/>
              <a:gd name="connsiteY71" fmla="*/ 999893 h 2488581"/>
              <a:gd name="connsiteX72" fmla="*/ 624468 w 3270095"/>
              <a:gd name="connsiteY72" fmla="*/ 1072376 h 2488581"/>
              <a:gd name="connsiteX73" fmla="*/ 607741 w 3270095"/>
              <a:gd name="connsiteY73" fmla="*/ 1133707 h 2488581"/>
              <a:gd name="connsiteX74" fmla="*/ 602166 w 3270095"/>
              <a:gd name="connsiteY74" fmla="*/ 1189464 h 2488581"/>
              <a:gd name="connsiteX75" fmla="*/ 607741 w 3270095"/>
              <a:gd name="connsiteY75" fmla="*/ 1225705 h 2488581"/>
              <a:gd name="connsiteX76" fmla="*/ 618893 w 3270095"/>
              <a:gd name="connsiteY76" fmla="*/ 1320490 h 2488581"/>
              <a:gd name="connsiteX77" fmla="*/ 616105 w 3270095"/>
              <a:gd name="connsiteY77" fmla="*/ 1387398 h 2488581"/>
              <a:gd name="connsiteX78" fmla="*/ 588227 w 3270095"/>
              <a:gd name="connsiteY78" fmla="*/ 1454305 h 2488581"/>
              <a:gd name="connsiteX79" fmla="*/ 549198 w 3270095"/>
              <a:gd name="connsiteY79" fmla="*/ 1501698 h 2488581"/>
              <a:gd name="connsiteX80" fmla="*/ 515744 w 3270095"/>
              <a:gd name="connsiteY80" fmla="*/ 1535151 h 2488581"/>
              <a:gd name="connsiteX81" fmla="*/ 487866 w 3270095"/>
              <a:gd name="connsiteY81" fmla="*/ 1568605 h 2488581"/>
              <a:gd name="connsiteX82" fmla="*/ 496229 w 3270095"/>
              <a:gd name="connsiteY82" fmla="*/ 1607634 h 2488581"/>
              <a:gd name="connsiteX83" fmla="*/ 457200 w 3270095"/>
              <a:gd name="connsiteY83" fmla="*/ 1674542 h 2488581"/>
              <a:gd name="connsiteX84" fmla="*/ 457200 w 3270095"/>
              <a:gd name="connsiteY84" fmla="*/ 1707995 h 2488581"/>
              <a:gd name="connsiteX85" fmla="*/ 454412 w 3270095"/>
              <a:gd name="connsiteY85" fmla="*/ 1760964 h 2488581"/>
              <a:gd name="connsiteX86" fmla="*/ 432110 w 3270095"/>
              <a:gd name="connsiteY86" fmla="*/ 1827871 h 2488581"/>
              <a:gd name="connsiteX87" fmla="*/ 404232 w 3270095"/>
              <a:gd name="connsiteY87" fmla="*/ 1869688 h 2488581"/>
              <a:gd name="connsiteX88" fmla="*/ 370778 w 3270095"/>
              <a:gd name="connsiteY88" fmla="*/ 1900354 h 2488581"/>
              <a:gd name="connsiteX89" fmla="*/ 317810 w 3270095"/>
              <a:gd name="connsiteY89" fmla="*/ 1942171 h 2488581"/>
              <a:gd name="connsiteX90" fmla="*/ 287144 w 3270095"/>
              <a:gd name="connsiteY90" fmla="*/ 1961685 h 2488581"/>
              <a:gd name="connsiteX91" fmla="*/ 264841 w 3270095"/>
              <a:gd name="connsiteY91" fmla="*/ 2023017 h 2488581"/>
              <a:gd name="connsiteX92" fmla="*/ 239751 w 3270095"/>
              <a:gd name="connsiteY92" fmla="*/ 2070410 h 2488581"/>
              <a:gd name="connsiteX93" fmla="*/ 217449 w 3270095"/>
              <a:gd name="connsiteY93" fmla="*/ 2128954 h 2488581"/>
              <a:gd name="connsiteX94" fmla="*/ 197934 w 3270095"/>
              <a:gd name="connsiteY94" fmla="*/ 2151256 h 2488581"/>
              <a:gd name="connsiteX95" fmla="*/ 153329 w 3270095"/>
              <a:gd name="connsiteY95" fmla="*/ 2195861 h 2488581"/>
              <a:gd name="connsiteX96" fmla="*/ 122663 w 3270095"/>
              <a:gd name="connsiteY96" fmla="*/ 2220951 h 2488581"/>
              <a:gd name="connsiteX97" fmla="*/ 114300 w 3270095"/>
              <a:gd name="connsiteY97" fmla="*/ 2254405 h 2488581"/>
              <a:gd name="connsiteX98" fmla="*/ 111512 w 3270095"/>
              <a:gd name="connsiteY98" fmla="*/ 2312949 h 2488581"/>
              <a:gd name="connsiteX99" fmla="*/ 94785 w 3270095"/>
              <a:gd name="connsiteY99" fmla="*/ 2377068 h 2488581"/>
              <a:gd name="connsiteX100" fmla="*/ 44605 w 3270095"/>
              <a:gd name="connsiteY100" fmla="*/ 2463490 h 2488581"/>
              <a:gd name="connsiteX101" fmla="*/ 0 w 3270095"/>
              <a:gd name="connsiteY101" fmla="*/ 2488581 h 2488581"/>
              <a:gd name="connsiteX0" fmla="*/ 3264520 w 3270095"/>
              <a:gd name="connsiteY0" fmla="*/ 952500 h 2488581"/>
              <a:gd name="connsiteX1" fmla="*/ 3242217 w 3270095"/>
              <a:gd name="connsiteY1" fmla="*/ 896744 h 2488581"/>
              <a:gd name="connsiteX2" fmla="*/ 3228278 w 3270095"/>
              <a:gd name="connsiteY2" fmla="*/ 854927 h 2488581"/>
              <a:gd name="connsiteX3" fmla="*/ 3242217 w 3270095"/>
              <a:gd name="connsiteY3" fmla="*/ 793595 h 2488581"/>
              <a:gd name="connsiteX4" fmla="*/ 3267307 w 3270095"/>
              <a:gd name="connsiteY4" fmla="*/ 748990 h 2488581"/>
              <a:gd name="connsiteX5" fmla="*/ 3258944 w 3270095"/>
              <a:gd name="connsiteY5" fmla="*/ 687659 h 2488581"/>
              <a:gd name="connsiteX6" fmla="*/ 3239429 w 3270095"/>
              <a:gd name="connsiteY6" fmla="*/ 623539 h 2488581"/>
              <a:gd name="connsiteX7" fmla="*/ 3223554 w 3270095"/>
              <a:gd name="connsiteY7" fmla="*/ 574085 h 2488581"/>
              <a:gd name="connsiteX8" fmla="*/ 3223554 w 3270095"/>
              <a:gd name="connsiteY8" fmla="*/ 571145 h 2488581"/>
              <a:gd name="connsiteX9" fmla="*/ 3189249 w 3270095"/>
              <a:gd name="connsiteY9" fmla="*/ 534329 h 2488581"/>
              <a:gd name="connsiteX10" fmla="*/ 3133493 w 3270095"/>
              <a:gd name="connsiteY10" fmla="*/ 500876 h 2488581"/>
              <a:gd name="connsiteX11" fmla="*/ 3077737 w 3270095"/>
              <a:gd name="connsiteY11" fmla="*/ 464634 h 2488581"/>
              <a:gd name="connsiteX12" fmla="*/ 3055434 w 3270095"/>
              <a:gd name="connsiteY12" fmla="*/ 442332 h 2488581"/>
              <a:gd name="connsiteX13" fmla="*/ 3002466 w 3270095"/>
              <a:gd name="connsiteY13" fmla="*/ 464634 h 2488581"/>
              <a:gd name="connsiteX14" fmla="*/ 2974588 w 3270095"/>
              <a:gd name="connsiteY14" fmla="*/ 478573 h 2488581"/>
              <a:gd name="connsiteX15" fmla="*/ 2938346 w 3270095"/>
              <a:gd name="connsiteY15" fmla="*/ 447907 h 2488581"/>
              <a:gd name="connsiteX16" fmla="*/ 2882590 w 3270095"/>
              <a:gd name="connsiteY16" fmla="*/ 442332 h 2488581"/>
              <a:gd name="connsiteX17" fmla="*/ 2832410 w 3270095"/>
              <a:gd name="connsiteY17" fmla="*/ 439544 h 2488581"/>
              <a:gd name="connsiteX18" fmla="*/ 2801744 w 3270095"/>
              <a:gd name="connsiteY18" fmla="*/ 414454 h 2488581"/>
              <a:gd name="connsiteX19" fmla="*/ 2737624 w 3270095"/>
              <a:gd name="connsiteY19" fmla="*/ 372637 h 2488581"/>
              <a:gd name="connsiteX20" fmla="*/ 2687444 w 3270095"/>
              <a:gd name="connsiteY20" fmla="*/ 341971 h 2488581"/>
              <a:gd name="connsiteX21" fmla="*/ 2631688 w 3270095"/>
              <a:gd name="connsiteY21" fmla="*/ 316881 h 2488581"/>
              <a:gd name="connsiteX22" fmla="*/ 2556417 w 3270095"/>
              <a:gd name="connsiteY22" fmla="*/ 277851 h 2488581"/>
              <a:gd name="connsiteX23" fmla="*/ 2520176 w 3270095"/>
              <a:gd name="connsiteY23" fmla="*/ 266700 h 2488581"/>
              <a:gd name="connsiteX24" fmla="*/ 2436541 w 3270095"/>
              <a:gd name="connsiteY24" fmla="*/ 255549 h 2488581"/>
              <a:gd name="connsiteX25" fmla="*/ 2369634 w 3270095"/>
              <a:gd name="connsiteY25" fmla="*/ 286215 h 2488581"/>
              <a:gd name="connsiteX26" fmla="*/ 2316666 w 3270095"/>
              <a:gd name="connsiteY26" fmla="*/ 280639 h 2488581"/>
              <a:gd name="connsiteX27" fmla="*/ 2280424 w 3270095"/>
              <a:gd name="connsiteY27" fmla="*/ 258337 h 2488581"/>
              <a:gd name="connsiteX28" fmla="*/ 2210729 w 3270095"/>
              <a:gd name="connsiteY28" fmla="*/ 258337 h 2488581"/>
              <a:gd name="connsiteX29" fmla="*/ 2138246 w 3270095"/>
              <a:gd name="connsiteY29" fmla="*/ 280639 h 2488581"/>
              <a:gd name="connsiteX30" fmla="*/ 2102005 w 3270095"/>
              <a:gd name="connsiteY30" fmla="*/ 289003 h 2488581"/>
              <a:gd name="connsiteX31" fmla="*/ 2040673 w 3270095"/>
              <a:gd name="connsiteY31" fmla="*/ 283427 h 2488581"/>
              <a:gd name="connsiteX32" fmla="*/ 1979341 w 3270095"/>
              <a:gd name="connsiteY32" fmla="*/ 261125 h 2488581"/>
              <a:gd name="connsiteX33" fmla="*/ 1870617 w 3270095"/>
              <a:gd name="connsiteY33" fmla="*/ 261125 h 2488581"/>
              <a:gd name="connsiteX34" fmla="*/ 1814861 w 3270095"/>
              <a:gd name="connsiteY34" fmla="*/ 230459 h 2488581"/>
              <a:gd name="connsiteX35" fmla="*/ 1778620 w 3270095"/>
              <a:gd name="connsiteY35" fmla="*/ 227671 h 2488581"/>
              <a:gd name="connsiteX36" fmla="*/ 1717288 w 3270095"/>
              <a:gd name="connsiteY36" fmla="*/ 194217 h 2488581"/>
              <a:gd name="connsiteX37" fmla="*/ 1681046 w 3270095"/>
              <a:gd name="connsiteY37" fmla="*/ 160764 h 2488581"/>
              <a:gd name="connsiteX38" fmla="*/ 1625290 w 3270095"/>
              <a:gd name="connsiteY38" fmla="*/ 121734 h 2488581"/>
              <a:gd name="connsiteX39" fmla="*/ 1580685 w 3270095"/>
              <a:gd name="connsiteY39" fmla="*/ 77129 h 2488581"/>
              <a:gd name="connsiteX40" fmla="*/ 1533293 w 3270095"/>
              <a:gd name="connsiteY40" fmla="*/ 35312 h 2488581"/>
              <a:gd name="connsiteX41" fmla="*/ 1405054 w 3270095"/>
              <a:gd name="connsiteY41" fmla="*/ 43676 h 2488581"/>
              <a:gd name="connsiteX42" fmla="*/ 1352085 w 3270095"/>
              <a:gd name="connsiteY42" fmla="*/ 32525 h 2488581"/>
              <a:gd name="connsiteX43" fmla="*/ 1313056 w 3270095"/>
              <a:gd name="connsiteY43" fmla="*/ 7434 h 2488581"/>
              <a:gd name="connsiteX44" fmla="*/ 1257300 w 3270095"/>
              <a:gd name="connsiteY44" fmla="*/ 1859 h 2488581"/>
              <a:gd name="connsiteX45" fmla="*/ 1201544 w 3270095"/>
              <a:gd name="connsiteY45" fmla="*/ 18585 h 2488581"/>
              <a:gd name="connsiteX46" fmla="*/ 1137424 w 3270095"/>
              <a:gd name="connsiteY46" fmla="*/ 46464 h 2488581"/>
              <a:gd name="connsiteX47" fmla="*/ 1078880 w 3270095"/>
              <a:gd name="connsiteY47" fmla="*/ 68766 h 2488581"/>
              <a:gd name="connsiteX48" fmla="*/ 1039851 w 3270095"/>
              <a:gd name="connsiteY48" fmla="*/ 105007 h 2488581"/>
              <a:gd name="connsiteX49" fmla="*/ 1006398 w 3270095"/>
              <a:gd name="connsiteY49" fmla="*/ 135673 h 2488581"/>
              <a:gd name="connsiteX50" fmla="*/ 970156 w 3270095"/>
              <a:gd name="connsiteY50" fmla="*/ 152400 h 2488581"/>
              <a:gd name="connsiteX51" fmla="*/ 933915 w 3270095"/>
              <a:gd name="connsiteY51" fmla="*/ 166339 h 2488581"/>
              <a:gd name="connsiteX52" fmla="*/ 880946 w 3270095"/>
              <a:gd name="connsiteY52" fmla="*/ 205368 h 2488581"/>
              <a:gd name="connsiteX53" fmla="*/ 853068 w 3270095"/>
              <a:gd name="connsiteY53" fmla="*/ 222095 h 2488581"/>
              <a:gd name="connsiteX54" fmla="*/ 833554 w 3270095"/>
              <a:gd name="connsiteY54" fmla="*/ 263912 h 2488581"/>
              <a:gd name="connsiteX55" fmla="*/ 811251 w 3270095"/>
              <a:gd name="connsiteY55" fmla="*/ 302942 h 2488581"/>
              <a:gd name="connsiteX56" fmla="*/ 814039 w 3270095"/>
              <a:gd name="connsiteY56" fmla="*/ 339183 h 2488581"/>
              <a:gd name="connsiteX57" fmla="*/ 822402 w 3270095"/>
              <a:gd name="connsiteY57" fmla="*/ 375425 h 2488581"/>
              <a:gd name="connsiteX58" fmla="*/ 777798 w 3270095"/>
              <a:gd name="connsiteY58" fmla="*/ 392151 h 2488581"/>
              <a:gd name="connsiteX59" fmla="*/ 738768 w 3270095"/>
              <a:gd name="connsiteY59" fmla="*/ 431181 h 2488581"/>
              <a:gd name="connsiteX60" fmla="*/ 710890 w 3270095"/>
              <a:gd name="connsiteY60" fmla="*/ 470210 h 2488581"/>
              <a:gd name="connsiteX61" fmla="*/ 663498 w 3270095"/>
              <a:gd name="connsiteY61" fmla="*/ 520390 h 2488581"/>
              <a:gd name="connsiteX62" fmla="*/ 621680 w 3270095"/>
              <a:gd name="connsiteY62" fmla="*/ 564995 h 2488581"/>
              <a:gd name="connsiteX63" fmla="*/ 599378 w 3270095"/>
              <a:gd name="connsiteY63" fmla="*/ 587298 h 2488581"/>
              <a:gd name="connsiteX64" fmla="*/ 565924 w 3270095"/>
              <a:gd name="connsiteY64" fmla="*/ 643054 h 2488581"/>
              <a:gd name="connsiteX65" fmla="*/ 554773 w 3270095"/>
              <a:gd name="connsiteY65" fmla="*/ 662568 h 2488581"/>
              <a:gd name="connsiteX66" fmla="*/ 554773 w 3270095"/>
              <a:gd name="connsiteY66" fmla="*/ 693234 h 2488581"/>
              <a:gd name="connsiteX67" fmla="*/ 585439 w 3270095"/>
              <a:gd name="connsiteY67" fmla="*/ 813110 h 2488581"/>
              <a:gd name="connsiteX68" fmla="*/ 577076 w 3270095"/>
              <a:gd name="connsiteY68" fmla="*/ 866078 h 2488581"/>
              <a:gd name="connsiteX69" fmla="*/ 602166 w 3270095"/>
              <a:gd name="connsiteY69" fmla="*/ 907895 h 2488581"/>
              <a:gd name="connsiteX70" fmla="*/ 624468 w 3270095"/>
              <a:gd name="connsiteY70" fmla="*/ 999893 h 2488581"/>
              <a:gd name="connsiteX71" fmla="*/ 624468 w 3270095"/>
              <a:gd name="connsiteY71" fmla="*/ 1072376 h 2488581"/>
              <a:gd name="connsiteX72" fmla="*/ 607741 w 3270095"/>
              <a:gd name="connsiteY72" fmla="*/ 1133707 h 2488581"/>
              <a:gd name="connsiteX73" fmla="*/ 602166 w 3270095"/>
              <a:gd name="connsiteY73" fmla="*/ 1189464 h 2488581"/>
              <a:gd name="connsiteX74" fmla="*/ 607741 w 3270095"/>
              <a:gd name="connsiteY74" fmla="*/ 1225705 h 2488581"/>
              <a:gd name="connsiteX75" fmla="*/ 618893 w 3270095"/>
              <a:gd name="connsiteY75" fmla="*/ 1320490 h 2488581"/>
              <a:gd name="connsiteX76" fmla="*/ 616105 w 3270095"/>
              <a:gd name="connsiteY76" fmla="*/ 1387398 h 2488581"/>
              <a:gd name="connsiteX77" fmla="*/ 588227 w 3270095"/>
              <a:gd name="connsiteY77" fmla="*/ 1454305 h 2488581"/>
              <a:gd name="connsiteX78" fmla="*/ 549198 w 3270095"/>
              <a:gd name="connsiteY78" fmla="*/ 1501698 h 2488581"/>
              <a:gd name="connsiteX79" fmla="*/ 515744 w 3270095"/>
              <a:gd name="connsiteY79" fmla="*/ 1535151 h 2488581"/>
              <a:gd name="connsiteX80" fmla="*/ 487866 w 3270095"/>
              <a:gd name="connsiteY80" fmla="*/ 1568605 h 2488581"/>
              <a:gd name="connsiteX81" fmla="*/ 496229 w 3270095"/>
              <a:gd name="connsiteY81" fmla="*/ 1607634 h 2488581"/>
              <a:gd name="connsiteX82" fmla="*/ 457200 w 3270095"/>
              <a:gd name="connsiteY82" fmla="*/ 1674542 h 2488581"/>
              <a:gd name="connsiteX83" fmla="*/ 457200 w 3270095"/>
              <a:gd name="connsiteY83" fmla="*/ 1707995 h 2488581"/>
              <a:gd name="connsiteX84" fmla="*/ 454412 w 3270095"/>
              <a:gd name="connsiteY84" fmla="*/ 1760964 h 2488581"/>
              <a:gd name="connsiteX85" fmla="*/ 432110 w 3270095"/>
              <a:gd name="connsiteY85" fmla="*/ 1827871 h 2488581"/>
              <a:gd name="connsiteX86" fmla="*/ 404232 w 3270095"/>
              <a:gd name="connsiteY86" fmla="*/ 1869688 h 2488581"/>
              <a:gd name="connsiteX87" fmla="*/ 370778 w 3270095"/>
              <a:gd name="connsiteY87" fmla="*/ 1900354 h 2488581"/>
              <a:gd name="connsiteX88" fmla="*/ 317810 w 3270095"/>
              <a:gd name="connsiteY88" fmla="*/ 1942171 h 2488581"/>
              <a:gd name="connsiteX89" fmla="*/ 287144 w 3270095"/>
              <a:gd name="connsiteY89" fmla="*/ 1961685 h 2488581"/>
              <a:gd name="connsiteX90" fmla="*/ 264841 w 3270095"/>
              <a:gd name="connsiteY90" fmla="*/ 2023017 h 2488581"/>
              <a:gd name="connsiteX91" fmla="*/ 239751 w 3270095"/>
              <a:gd name="connsiteY91" fmla="*/ 2070410 h 2488581"/>
              <a:gd name="connsiteX92" fmla="*/ 217449 w 3270095"/>
              <a:gd name="connsiteY92" fmla="*/ 2128954 h 2488581"/>
              <a:gd name="connsiteX93" fmla="*/ 197934 w 3270095"/>
              <a:gd name="connsiteY93" fmla="*/ 2151256 h 2488581"/>
              <a:gd name="connsiteX94" fmla="*/ 153329 w 3270095"/>
              <a:gd name="connsiteY94" fmla="*/ 2195861 h 2488581"/>
              <a:gd name="connsiteX95" fmla="*/ 122663 w 3270095"/>
              <a:gd name="connsiteY95" fmla="*/ 2220951 h 2488581"/>
              <a:gd name="connsiteX96" fmla="*/ 114300 w 3270095"/>
              <a:gd name="connsiteY96" fmla="*/ 2254405 h 2488581"/>
              <a:gd name="connsiteX97" fmla="*/ 111512 w 3270095"/>
              <a:gd name="connsiteY97" fmla="*/ 2312949 h 2488581"/>
              <a:gd name="connsiteX98" fmla="*/ 94785 w 3270095"/>
              <a:gd name="connsiteY98" fmla="*/ 2377068 h 2488581"/>
              <a:gd name="connsiteX99" fmla="*/ 44605 w 3270095"/>
              <a:gd name="connsiteY99" fmla="*/ 2463490 h 2488581"/>
              <a:gd name="connsiteX100" fmla="*/ 0 w 3270095"/>
              <a:gd name="connsiteY100" fmla="*/ 2488581 h 2488581"/>
              <a:gd name="connsiteX0" fmla="*/ 3242217 w 3270095"/>
              <a:gd name="connsiteY0" fmla="*/ 896744 h 2488581"/>
              <a:gd name="connsiteX1" fmla="*/ 3228278 w 3270095"/>
              <a:gd name="connsiteY1" fmla="*/ 854927 h 2488581"/>
              <a:gd name="connsiteX2" fmla="*/ 3242217 w 3270095"/>
              <a:gd name="connsiteY2" fmla="*/ 793595 h 2488581"/>
              <a:gd name="connsiteX3" fmla="*/ 3267307 w 3270095"/>
              <a:gd name="connsiteY3" fmla="*/ 748990 h 2488581"/>
              <a:gd name="connsiteX4" fmla="*/ 3258944 w 3270095"/>
              <a:gd name="connsiteY4" fmla="*/ 687659 h 2488581"/>
              <a:gd name="connsiteX5" fmla="*/ 3239429 w 3270095"/>
              <a:gd name="connsiteY5" fmla="*/ 623539 h 2488581"/>
              <a:gd name="connsiteX6" fmla="*/ 3223554 w 3270095"/>
              <a:gd name="connsiteY6" fmla="*/ 574085 h 2488581"/>
              <a:gd name="connsiteX7" fmla="*/ 3223554 w 3270095"/>
              <a:gd name="connsiteY7" fmla="*/ 571145 h 2488581"/>
              <a:gd name="connsiteX8" fmla="*/ 3189249 w 3270095"/>
              <a:gd name="connsiteY8" fmla="*/ 534329 h 2488581"/>
              <a:gd name="connsiteX9" fmla="*/ 3133493 w 3270095"/>
              <a:gd name="connsiteY9" fmla="*/ 500876 h 2488581"/>
              <a:gd name="connsiteX10" fmla="*/ 3077737 w 3270095"/>
              <a:gd name="connsiteY10" fmla="*/ 464634 h 2488581"/>
              <a:gd name="connsiteX11" fmla="*/ 3055434 w 3270095"/>
              <a:gd name="connsiteY11" fmla="*/ 442332 h 2488581"/>
              <a:gd name="connsiteX12" fmla="*/ 3002466 w 3270095"/>
              <a:gd name="connsiteY12" fmla="*/ 464634 h 2488581"/>
              <a:gd name="connsiteX13" fmla="*/ 2974588 w 3270095"/>
              <a:gd name="connsiteY13" fmla="*/ 478573 h 2488581"/>
              <a:gd name="connsiteX14" fmla="*/ 2938346 w 3270095"/>
              <a:gd name="connsiteY14" fmla="*/ 447907 h 2488581"/>
              <a:gd name="connsiteX15" fmla="*/ 2882590 w 3270095"/>
              <a:gd name="connsiteY15" fmla="*/ 442332 h 2488581"/>
              <a:gd name="connsiteX16" fmla="*/ 2832410 w 3270095"/>
              <a:gd name="connsiteY16" fmla="*/ 439544 h 2488581"/>
              <a:gd name="connsiteX17" fmla="*/ 2801744 w 3270095"/>
              <a:gd name="connsiteY17" fmla="*/ 414454 h 2488581"/>
              <a:gd name="connsiteX18" fmla="*/ 2737624 w 3270095"/>
              <a:gd name="connsiteY18" fmla="*/ 372637 h 2488581"/>
              <a:gd name="connsiteX19" fmla="*/ 2687444 w 3270095"/>
              <a:gd name="connsiteY19" fmla="*/ 341971 h 2488581"/>
              <a:gd name="connsiteX20" fmla="*/ 2631688 w 3270095"/>
              <a:gd name="connsiteY20" fmla="*/ 316881 h 2488581"/>
              <a:gd name="connsiteX21" fmla="*/ 2556417 w 3270095"/>
              <a:gd name="connsiteY21" fmla="*/ 277851 h 2488581"/>
              <a:gd name="connsiteX22" fmla="*/ 2520176 w 3270095"/>
              <a:gd name="connsiteY22" fmla="*/ 266700 h 2488581"/>
              <a:gd name="connsiteX23" fmla="*/ 2436541 w 3270095"/>
              <a:gd name="connsiteY23" fmla="*/ 255549 h 2488581"/>
              <a:gd name="connsiteX24" fmla="*/ 2369634 w 3270095"/>
              <a:gd name="connsiteY24" fmla="*/ 286215 h 2488581"/>
              <a:gd name="connsiteX25" fmla="*/ 2316666 w 3270095"/>
              <a:gd name="connsiteY25" fmla="*/ 280639 h 2488581"/>
              <a:gd name="connsiteX26" fmla="*/ 2280424 w 3270095"/>
              <a:gd name="connsiteY26" fmla="*/ 258337 h 2488581"/>
              <a:gd name="connsiteX27" fmla="*/ 2210729 w 3270095"/>
              <a:gd name="connsiteY27" fmla="*/ 258337 h 2488581"/>
              <a:gd name="connsiteX28" fmla="*/ 2138246 w 3270095"/>
              <a:gd name="connsiteY28" fmla="*/ 280639 h 2488581"/>
              <a:gd name="connsiteX29" fmla="*/ 2102005 w 3270095"/>
              <a:gd name="connsiteY29" fmla="*/ 289003 h 2488581"/>
              <a:gd name="connsiteX30" fmla="*/ 2040673 w 3270095"/>
              <a:gd name="connsiteY30" fmla="*/ 283427 h 2488581"/>
              <a:gd name="connsiteX31" fmla="*/ 1979341 w 3270095"/>
              <a:gd name="connsiteY31" fmla="*/ 261125 h 2488581"/>
              <a:gd name="connsiteX32" fmla="*/ 1870617 w 3270095"/>
              <a:gd name="connsiteY32" fmla="*/ 261125 h 2488581"/>
              <a:gd name="connsiteX33" fmla="*/ 1814861 w 3270095"/>
              <a:gd name="connsiteY33" fmla="*/ 230459 h 2488581"/>
              <a:gd name="connsiteX34" fmla="*/ 1778620 w 3270095"/>
              <a:gd name="connsiteY34" fmla="*/ 227671 h 2488581"/>
              <a:gd name="connsiteX35" fmla="*/ 1717288 w 3270095"/>
              <a:gd name="connsiteY35" fmla="*/ 194217 h 2488581"/>
              <a:gd name="connsiteX36" fmla="*/ 1681046 w 3270095"/>
              <a:gd name="connsiteY36" fmla="*/ 160764 h 2488581"/>
              <a:gd name="connsiteX37" fmla="*/ 1625290 w 3270095"/>
              <a:gd name="connsiteY37" fmla="*/ 121734 h 2488581"/>
              <a:gd name="connsiteX38" fmla="*/ 1580685 w 3270095"/>
              <a:gd name="connsiteY38" fmla="*/ 77129 h 2488581"/>
              <a:gd name="connsiteX39" fmla="*/ 1533293 w 3270095"/>
              <a:gd name="connsiteY39" fmla="*/ 35312 h 2488581"/>
              <a:gd name="connsiteX40" fmla="*/ 1405054 w 3270095"/>
              <a:gd name="connsiteY40" fmla="*/ 43676 h 2488581"/>
              <a:gd name="connsiteX41" fmla="*/ 1352085 w 3270095"/>
              <a:gd name="connsiteY41" fmla="*/ 32525 h 2488581"/>
              <a:gd name="connsiteX42" fmla="*/ 1313056 w 3270095"/>
              <a:gd name="connsiteY42" fmla="*/ 7434 h 2488581"/>
              <a:gd name="connsiteX43" fmla="*/ 1257300 w 3270095"/>
              <a:gd name="connsiteY43" fmla="*/ 1859 h 2488581"/>
              <a:gd name="connsiteX44" fmla="*/ 1201544 w 3270095"/>
              <a:gd name="connsiteY44" fmla="*/ 18585 h 2488581"/>
              <a:gd name="connsiteX45" fmla="*/ 1137424 w 3270095"/>
              <a:gd name="connsiteY45" fmla="*/ 46464 h 2488581"/>
              <a:gd name="connsiteX46" fmla="*/ 1078880 w 3270095"/>
              <a:gd name="connsiteY46" fmla="*/ 68766 h 2488581"/>
              <a:gd name="connsiteX47" fmla="*/ 1039851 w 3270095"/>
              <a:gd name="connsiteY47" fmla="*/ 105007 h 2488581"/>
              <a:gd name="connsiteX48" fmla="*/ 1006398 w 3270095"/>
              <a:gd name="connsiteY48" fmla="*/ 135673 h 2488581"/>
              <a:gd name="connsiteX49" fmla="*/ 970156 w 3270095"/>
              <a:gd name="connsiteY49" fmla="*/ 152400 h 2488581"/>
              <a:gd name="connsiteX50" fmla="*/ 933915 w 3270095"/>
              <a:gd name="connsiteY50" fmla="*/ 166339 h 2488581"/>
              <a:gd name="connsiteX51" fmla="*/ 880946 w 3270095"/>
              <a:gd name="connsiteY51" fmla="*/ 205368 h 2488581"/>
              <a:gd name="connsiteX52" fmla="*/ 853068 w 3270095"/>
              <a:gd name="connsiteY52" fmla="*/ 222095 h 2488581"/>
              <a:gd name="connsiteX53" fmla="*/ 833554 w 3270095"/>
              <a:gd name="connsiteY53" fmla="*/ 263912 h 2488581"/>
              <a:gd name="connsiteX54" fmla="*/ 811251 w 3270095"/>
              <a:gd name="connsiteY54" fmla="*/ 302942 h 2488581"/>
              <a:gd name="connsiteX55" fmla="*/ 814039 w 3270095"/>
              <a:gd name="connsiteY55" fmla="*/ 339183 h 2488581"/>
              <a:gd name="connsiteX56" fmla="*/ 822402 w 3270095"/>
              <a:gd name="connsiteY56" fmla="*/ 375425 h 2488581"/>
              <a:gd name="connsiteX57" fmla="*/ 777798 w 3270095"/>
              <a:gd name="connsiteY57" fmla="*/ 392151 h 2488581"/>
              <a:gd name="connsiteX58" fmla="*/ 738768 w 3270095"/>
              <a:gd name="connsiteY58" fmla="*/ 431181 h 2488581"/>
              <a:gd name="connsiteX59" fmla="*/ 710890 w 3270095"/>
              <a:gd name="connsiteY59" fmla="*/ 470210 h 2488581"/>
              <a:gd name="connsiteX60" fmla="*/ 663498 w 3270095"/>
              <a:gd name="connsiteY60" fmla="*/ 520390 h 2488581"/>
              <a:gd name="connsiteX61" fmla="*/ 621680 w 3270095"/>
              <a:gd name="connsiteY61" fmla="*/ 564995 h 2488581"/>
              <a:gd name="connsiteX62" fmla="*/ 599378 w 3270095"/>
              <a:gd name="connsiteY62" fmla="*/ 587298 h 2488581"/>
              <a:gd name="connsiteX63" fmla="*/ 565924 w 3270095"/>
              <a:gd name="connsiteY63" fmla="*/ 643054 h 2488581"/>
              <a:gd name="connsiteX64" fmla="*/ 554773 w 3270095"/>
              <a:gd name="connsiteY64" fmla="*/ 662568 h 2488581"/>
              <a:gd name="connsiteX65" fmla="*/ 554773 w 3270095"/>
              <a:gd name="connsiteY65" fmla="*/ 693234 h 2488581"/>
              <a:gd name="connsiteX66" fmla="*/ 585439 w 3270095"/>
              <a:gd name="connsiteY66" fmla="*/ 813110 h 2488581"/>
              <a:gd name="connsiteX67" fmla="*/ 577076 w 3270095"/>
              <a:gd name="connsiteY67" fmla="*/ 866078 h 2488581"/>
              <a:gd name="connsiteX68" fmla="*/ 602166 w 3270095"/>
              <a:gd name="connsiteY68" fmla="*/ 907895 h 2488581"/>
              <a:gd name="connsiteX69" fmla="*/ 624468 w 3270095"/>
              <a:gd name="connsiteY69" fmla="*/ 999893 h 2488581"/>
              <a:gd name="connsiteX70" fmla="*/ 624468 w 3270095"/>
              <a:gd name="connsiteY70" fmla="*/ 1072376 h 2488581"/>
              <a:gd name="connsiteX71" fmla="*/ 607741 w 3270095"/>
              <a:gd name="connsiteY71" fmla="*/ 1133707 h 2488581"/>
              <a:gd name="connsiteX72" fmla="*/ 602166 w 3270095"/>
              <a:gd name="connsiteY72" fmla="*/ 1189464 h 2488581"/>
              <a:gd name="connsiteX73" fmla="*/ 607741 w 3270095"/>
              <a:gd name="connsiteY73" fmla="*/ 1225705 h 2488581"/>
              <a:gd name="connsiteX74" fmla="*/ 618893 w 3270095"/>
              <a:gd name="connsiteY74" fmla="*/ 1320490 h 2488581"/>
              <a:gd name="connsiteX75" fmla="*/ 616105 w 3270095"/>
              <a:gd name="connsiteY75" fmla="*/ 1387398 h 2488581"/>
              <a:gd name="connsiteX76" fmla="*/ 588227 w 3270095"/>
              <a:gd name="connsiteY76" fmla="*/ 1454305 h 2488581"/>
              <a:gd name="connsiteX77" fmla="*/ 549198 w 3270095"/>
              <a:gd name="connsiteY77" fmla="*/ 1501698 h 2488581"/>
              <a:gd name="connsiteX78" fmla="*/ 515744 w 3270095"/>
              <a:gd name="connsiteY78" fmla="*/ 1535151 h 2488581"/>
              <a:gd name="connsiteX79" fmla="*/ 487866 w 3270095"/>
              <a:gd name="connsiteY79" fmla="*/ 1568605 h 2488581"/>
              <a:gd name="connsiteX80" fmla="*/ 496229 w 3270095"/>
              <a:gd name="connsiteY80" fmla="*/ 1607634 h 2488581"/>
              <a:gd name="connsiteX81" fmla="*/ 457200 w 3270095"/>
              <a:gd name="connsiteY81" fmla="*/ 1674542 h 2488581"/>
              <a:gd name="connsiteX82" fmla="*/ 457200 w 3270095"/>
              <a:gd name="connsiteY82" fmla="*/ 1707995 h 2488581"/>
              <a:gd name="connsiteX83" fmla="*/ 454412 w 3270095"/>
              <a:gd name="connsiteY83" fmla="*/ 1760964 h 2488581"/>
              <a:gd name="connsiteX84" fmla="*/ 432110 w 3270095"/>
              <a:gd name="connsiteY84" fmla="*/ 1827871 h 2488581"/>
              <a:gd name="connsiteX85" fmla="*/ 404232 w 3270095"/>
              <a:gd name="connsiteY85" fmla="*/ 1869688 h 2488581"/>
              <a:gd name="connsiteX86" fmla="*/ 370778 w 3270095"/>
              <a:gd name="connsiteY86" fmla="*/ 1900354 h 2488581"/>
              <a:gd name="connsiteX87" fmla="*/ 317810 w 3270095"/>
              <a:gd name="connsiteY87" fmla="*/ 1942171 h 2488581"/>
              <a:gd name="connsiteX88" fmla="*/ 287144 w 3270095"/>
              <a:gd name="connsiteY88" fmla="*/ 1961685 h 2488581"/>
              <a:gd name="connsiteX89" fmla="*/ 264841 w 3270095"/>
              <a:gd name="connsiteY89" fmla="*/ 2023017 h 2488581"/>
              <a:gd name="connsiteX90" fmla="*/ 239751 w 3270095"/>
              <a:gd name="connsiteY90" fmla="*/ 2070410 h 2488581"/>
              <a:gd name="connsiteX91" fmla="*/ 217449 w 3270095"/>
              <a:gd name="connsiteY91" fmla="*/ 2128954 h 2488581"/>
              <a:gd name="connsiteX92" fmla="*/ 197934 w 3270095"/>
              <a:gd name="connsiteY92" fmla="*/ 2151256 h 2488581"/>
              <a:gd name="connsiteX93" fmla="*/ 153329 w 3270095"/>
              <a:gd name="connsiteY93" fmla="*/ 2195861 h 2488581"/>
              <a:gd name="connsiteX94" fmla="*/ 122663 w 3270095"/>
              <a:gd name="connsiteY94" fmla="*/ 2220951 h 2488581"/>
              <a:gd name="connsiteX95" fmla="*/ 114300 w 3270095"/>
              <a:gd name="connsiteY95" fmla="*/ 2254405 h 2488581"/>
              <a:gd name="connsiteX96" fmla="*/ 111512 w 3270095"/>
              <a:gd name="connsiteY96" fmla="*/ 2312949 h 2488581"/>
              <a:gd name="connsiteX97" fmla="*/ 94785 w 3270095"/>
              <a:gd name="connsiteY97" fmla="*/ 2377068 h 2488581"/>
              <a:gd name="connsiteX98" fmla="*/ 44605 w 3270095"/>
              <a:gd name="connsiteY98" fmla="*/ 2463490 h 2488581"/>
              <a:gd name="connsiteX99" fmla="*/ 0 w 3270095"/>
              <a:gd name="connsiteY99" fmla="*/ 2488581 h 2488581"/>
              <a:gd name="connsiteX0" fmla="*/ 3228278 w 3270095"/>
              <a:gd name="connsiteY0" fmla="*/ 854927 h 2488581"/>
              <a:gd name="connsiteX1" fmla="*/ 3242217 w 3270095"/>
              <a:gd name="connsiteY1" fmla="*/ 793595 h 2488581"/>
              <a:gd name="connsiteX2" fmla="*/ 3267307 w 3270095"/>
              <a:gd name="connsiteY2" fmla="*/ 748990 h 2488581"/>
              <a:gd name="connsiteX3" fmla="*/ 3258944 w 3270095"/>
              <a:gd name="connsiteY3" fmla="*/ 687659 h 2488581"/>
              <a:gd name="connsiteX4" fmla="*/ 3239429 w 3270095"/>
              <a:gd name="connsiteY4" fmla="*/ 623539 h 2488581"/>
              <a:gd name="connsiteX5" fmla="*/ 3223554 w 3270095"/>
              <a:gd name="connsiteY5" fmla="*/ 574085 h 2488581"/>
              <a:gd name="connsiteX6" fmla="*/ 3223554 w 3270095"/>
              <a:gd name="connsiteY6" fmla="*/ 571145 h 2488581"/>
              <a:gd name="connsiteX7" fmla="*/ 3189249 w 3270095"/>
              <a:gd name="connsiteY7" fmla="*/ 534329 h 2488581"/>
              <a:gd name="connsiteX8" fmla="*/ 3133493 w 3270095"/>
              <a:gd name="connsiteY8" fmla="*/ 500876 h 2488581"/>
              <a:gd name="connsiteX9" fmla="*/ 3077737 w 3270095"/>
              <a:gd name="connsiteY9" fmla="*/ 464634 h 2488581"/>
              <a:gd name="connsiteX10" fmla="*/ 3055434 w 3270095"/>
              <a:gd name="connsiteY10" fmla="*/ 442332 h 2488581"/>
              <a:gd name="connsiteX11" fmla="*/ 3002466 w 3270095"/>
              <a:gd name="connsiteY11" fmla="*/ 464634 h 2488581"/>
              <a:gd name="connsiteX12" fmla="*/ 2974588 w 3270095"/>
              <a:gd name="connsiteY12" fmla="*/ 478573 h 2488581"/>
              <a:gd name="connsiteX13" fmla="*/ 2938346 w 3270095"/>
              <a:gd name="connsiteY13" fmla="*/ 447907 h 2488581"/>
              <a:gd name="connsiteX14" fmla="*/ 2882590 w 3270095"/>
              <a:gd name="connsiteY14" fmla="*/ 442332 h 2488581"/>
              <a:gd name="connsiteX15" fmla="*/ 2832410 w 3270095"/>
              <a:gd name="connsiteY15" fmla="*/ 439544 h 2488581"/>
              <a:gd name="connsiteX16" fmla="*/ 2801744 w 3270095"/>
              <a:gd name="connsiteY16" fmla="*/ 414454 h 2488581"/>
              <a:gd name="connsiteX17" fmla="*/ 2737624 w 3270095"/>
              <a:gd name="connsiteY17" fmla="*/ 372637 h 2488581"/>
              <a:gd name="connsiteX18" fmla="*/ 2687444 w 3270095"/>
              <a:gd name="connsiteY18" fmla="*/ 341971 h 2488581"/>
              <a:gd name="connsiteX19" fmla="*/ 2631688 w 3270095"/>
              <a:gd name="connsiteY19" fmla="*/ 316881 h 2488581"/>
              <a:gd name="connsiteX20" fmla="*/ 2556417 w 3270095"/>
              <a:gd name="connsiteY20" fmla="*/ 277851 h 2488581"/>
              <a:gd name="connsiteX21" fmla="*/ 2520176 w 3270095"/>
              <a:gd name="connsiteY21" fmla="*/ 266700 h 2488581"/>
              <a:gd name="connsiteX22" fmla="*/ 2436541 w 3270095"/>
              <a:gd name="connsiteY22" fmla="*/ 255549 h 2488581"/>
              <a:gd name="connsiteX23" fmla="*/ 2369634 w 3270095"/>
              <a:gd name="connsiteY23" fmla="*/ 286215 h 2488581"/>
              <a:gd name="connsiteX24" fmla="*/ 2316666 w 3270095"/>
              <a:gd name="connsiteY24" fmla="*/ 280639 h 2488581"/>
              <a:gd name="connsiteX25" fmla="*/ 2280424 w 3270095"/>
              <a:gd name="connsiteY25" fmla="*/ 258337 h 2488581"/>
              <a:gd name="connsiteX26" fmla="*/ 2210729 w 3270095"/>
              <a:gd name="connsiteY26" fmla="*/ 258337 h 2488581"/>
              <a:gd name="connsiteX27" fmla="*/ 2138246 w 3270095"/>
              <a:gd name="connsiteY27" fmla="*/ 280639 h 2488581"/>
              <a:gd name="connsiteX28" fmla="*/ 2102005 w 3270095"/>
              <a:gd name="connsiteY28" fmla="*/ 289003 h 2488581"/>
              <a:gd name="connsiteX29" fmla="*/ 2040673 w 3270095"/>
              <a:gd name="connsiteY29" fmla="*/ 283427 h 2488581"/>
              <a:gd name="connsiteX30" fmla="*/ 1979341 w 3270095"/>
              <a:gd name="connsiteY30" fmla="*/ 261125 h 2488581"/>
              <a:gd name="connsiteX31" fmla="*/ 1870617 w 3270095"/>
              <a:gd name="connsiteY31" fmla="*/ 261125 h 2488581"/>
              <a:gd name="connsiteX32" fmla="*/ 1814861 w 3270095"/>
              <a:gd name="connsiteY32" fmla="*/ 230459 h 2488581"/>
              <a:gd name="connsiteX33" fmla="*/ 1778620 w 3270095"/>
              <a:gd name="connsiteY33" fmla="*/ 227671 h 2488581"/>
              <a:gd name="connsiteX34" fmla="*/ 1717288 w 3270095"/>
              <a:gd name="connsiteY34" fmla="*/ 194217 h 2488581"/>
              <a:gd name="connsiteX35" fmla="*/ 1681046 w 3270095"/>
              <a:gd name="connsiteY35" fmla="*/ 160764 h 2488581"/>
              <a:gd name="connsiteX36" fmla="*/ 1625290 w 3270095"/>
              <a:gd name="connsiteY36" fmla="*/ 121734 h 2488581"/>
              <a:gd name="connsiteX37" fmla="*/ 1580685 w 3270095"/>
              <a:gd name="connsiteY37" fmla="*/ 77129 h 2488581"/>
              <a:gd name="connsiteX38" fmla="*/ 1533293 w 3270095"/>
              <a:gd name="connsiteY38" fmla="*/ 35312 h 2488581"/>
              <a:gd name="connsiteX39" fmla="*/ 1405054 w 3270095"/>
              <a:gd name="connsiteY39" fmla="*/ 43676 h 2488581"/>
              <a:gd name="connsiteX40" fmla="*/ 1352085 w 3270095"/>
              <a:gd name="connsiteY40" fmla="*/ 32525 h 2488581"/>
              <a:gd name="connsiteX41" fmla="*/ 1313056 w 3270095"/>
              <a:gd name="connsiteY41" fmla="*/ 7434 h 2488581"/>
              <a:gd name="connsiteX42" fmla="*/ 1257300 w 3270095"/>
              <a:gd name="connsiteY42" fmla="*/ 1859 h 2488581"/>
              <a:gd name="connsiteX43" fmla="*/ 1201544 w 3270095"/>
              <a:gd name="connsiteY43" fmla="*/ 18585 h 2488581"/>
              <a:gd name="connsiteX44" fmla="*/ 1137424 w 3270095"/>
              <a:gd name="connsiteY44" fmla="*/ 46464 h 2488581"/>
              <a:gd name="connsiteX45" fmla="*/ 1078880 w 3270095"/>
              <a:gd name="connsiteY45" fmla="*/ 68766 h 2488581"/>
              <a:gd name="connsiteX46" fmla="*/ 1039851 w 3270095"/>
              <a:gd name="connsiteY46" fmla="*/ 105007 h 2488581"/>
              <a:gd name="connsiteX47" fmla="*/ 1006398 w 3270095"/>
              <a:gd name="connsiteY47" fmla="*/ 135673 h 2488581"/>
              <a:gd name="connsiteX48" fmla="*/ 970156 w 3270095"/>
              <a:gd name="connsiteY48" fmla="*/ 152400 h 2488581"/>
              <a:gd name="connsiteX49" fmla="*/ 933915 w 3270095"/>
              <a:gd name="connsiteY49" fmla="*/ 166339 h 2488581"/>
              <a:gd name="connsiteX50" fmla="*/ 880946 w 3270095"/>
              <a:gd name="connsiteY50" fmla="*/ 205368 h 2488581"/>
              <a:gd name="connsiteX51" fmla="*/ 853068 w 3270095"/>
              <a:gd name="connsiteY51" fmla="*/ 222095 h 2488581"/>
              <a:gd name="connsiteX52" fmla="*/ 833554 w 3270095"/>
              <a:gd name="connsiteY52" fmla="*/ 263912 h 2488581"/>
              <a:gd name="connsiteX53" fmla="*/ 811251 w 3270095"/>
              <a:gd name="connsiteY53" fmla="*/ 302942 h 2488581"/>
              <a:gd name="connsiteX54" fmla="*/ 814039 w 3270095"/>
              <a:gd name="connsiteY54" fmla="*/ 339183 h 2488581"/>
              <a:gd name="connsiteX55" fmla="*/ 822402 w 3270095"/>
              <a:gd name="connsiteY55" fmla="*/ 375425 h 2488581"/>
              <a:gd name="connsiteX56" fmla="*/ 777798 w 3270095"/>
              <a:gd name="connsiteY56" fmla="*/ 392151 h 2488581"/>
              <a:gd name="connsiteX57" fmla="*/ 738768 w 3270095"/>
              <a:gd name="connsiteY57" fmla="*/ 431181 h 2488581"/>
              <a:gd name="connsiteX58" fmla="*/ 710890 w 3270095"/>
              <a:gd name="connsiteY58" fmla="*/ 470210 h 2488581"/>
              <a:gd name="connsiteX59" fmla="*/ 663498 w 3270095"/>
              <a:gd name="connsiteY59" fmla="*/ 520390 h 2488581"/>
              <a:gd name="connsiteX60" fmla="*/ 621680 w 3270095"/>
              <a:gd name="connsiteY60" fmla="*/ 564995 h 2488581"/>
              <a:gd name="connsiteX61" fmla="*/ 599378 w 3270095"/>
              <a:gd name="connsiteY61" fmla="*/ 587298 h 2488581"/>
              <a:gd name="connsiteX62" fmla="*/ 565924 w 3270095"/>
              <a:gd name="connsiteY62" fmla="*/ 643054 h 2488581"/>
              <a:gd name="connsiteX63" fmla="*/ 554773 w 3270095"/>
              <a:gd name="connsiteY63" fmla="*/ 662568 h 2488581"/>
              <a:gd name="connsiteX64" fmla="*/ 554773 w 3270095"/>
              <a:gd name="connsiteY64" fmla="*/ 693234 h 2488581"/>
              <a:gd name="connsiteX65" fmla="*/ 585439 w 3270095"/>
              <a:gd name="connsiteY65" fmla="*/ 813110 h 2488581"/>
              <a:gd name="connsiteX66" fmla="*/ 577076 w 3270095"/>
              <a:gd name="connsiteY66" fmla="*/ 866078 h 2488581"/>
              <a:gd name="connsiteX67" fmla="*/ 602166 w 3270095"/>
              <a:gd name="connsiteY67" fmla="*/ 907895 h 2488581"/>
              <a:gd name="connsiteX68" fmla="*/ 624468 w 3270095"/>
              <a:gd name="connsiteY68" fmla="*/ 999893 h 2488581"/>
              <a:gd name="connsiteX69" fmla="*/ 624468 w 3270095"/>
              <a:gd name="connsiteY69" fmla="*/ 1072376 h 2488581"/>
              <a:gd name="connsiteX70" fmla="*/ 607741 w 3270095"/>
              <a:gd name="connsiteY70" fmla="*/ 1133707 h 2488581"/>
              <a:gd name="connsiteX71" fmla="*/ 602166 w 3270095"/>
              <a:gd name="connsiteY71" fmla="*/ 1189464 h 2488581"/>
              <a:gd name="connsiteX72" fmla="*/ 607741 w 3270095"/>
              <a:gd name="connsiteY72" fmla="*/ 1225705 h 2488581"/>
              <a:gd name="connsiteX73" fmla="*/ 618893 w 3270095"/>
              <a:gd name="connsiteY73" fmla="*/ 1320490 h 2488581"/>
              <a:gd name="connsiteX74" fmla="*/ 616105 w 3270095"/>
              <a:gd name="connsiteY74" fmla="*/ 1387398 h 2488581"/>
              <a:gd name="connsiteX75" fmla="*/ 588227 w 3270095"/>
              <a:gd name="connsiteY75" fmla="*/ 1454305 h 2488581"/>
              <a:gd name="connsiteX76" fmla="*/ 549198 w 3270095"/>
              <a:gd name="connsiteY76" fmla="*/ 1501698 h 2488581"/>
              <a:gd name="connsiteX77" fmla="*/ 515744 w 3270095"/>
              <a:gd name="connsiteY77" fmla="*/ 1535151 h 2488581"/>
              <a:gd name="connsiteX78" fmla="*/ 487866 w 3270095"/>
              <a:gd name="connsiteY78" fmla="*/ 1568605 h 2488581"/>
              <a:gd name="connsiteX79" fmla="*/ 496229 w 3270095"/>
              <a:gd name="connsiteY79" fmla="*/ 1607634 h 2488581"/>
              <a:gd name="connsiteX80" fmla="*/ 457200 w 3270095"/>
              <a:gd name="connsiteY80" fmla="*/ 1674542 h 2488581"/>
              <a:gd name="connsiteX81" fmla="*/ 457200 w 3270095"/>
              <a:gd name="connsiteY81" fmla="*/ 1707995 h 2488581"/>
              <a:gd name="connsiteX82" fmla="*/ 454412 w 3270095"/>
              <a:gd name="connsiteY82" fmla="*/ 1760964 h 2488581"/>
              <a:gd name="connsiteX83" fmla="*/ 432110 w 3270095"/>
              <a:gd name="connsiteY83" fmla="*/ 1827871 h 2488581"/>
              <a:gd name="connsiteX84" fmla="*/ 404232 w 3270095"/>
              <a:gd name="connsiteY84" fmla="*/ 1869688 h 2488581"/>
              <a:gd name="connsiteX85" fmla="*/ 370778 w 3270095"/>
              <a:gd name="connsiteY85" fmla="*/ 1900354 h 2488581"/>
              <a:gd name="connsiteX86" fmla="*/ 317810 w 3270095"/>
              <a:gd name="connsiteY86" fmla="*/ 1942171 h 2488581"/>
              <a:gd name="connsiteX87" fmla="*/ 287144 w 3270095"/>
              <a:gd name="connsiteY87" fmla="*/ 1961685 h 2488581"/>
              <a:gd name="connsiteX88" fmla="*/ 264841 w 3270095"/>
              <a:gd name="connsiteY88" fmla="*/ 2023017 h 2488581"/>
              <a:gd name="connsiteX89" fmla="*/ 239751 w 3270095"/>
              <a:gd name="connsiteY89" fmla="*/ 2070410 h 2488581"/>
              <a:gd name="connsiteX90" fmla="*/ 217449 w 3270095"/>
              <a:gd name="connsiteY90" fmla="*/ 2128954 h 2488581"/>
              <a:gd name="connsiteX91" fmla="*/ 197934 w 3270095"/>
              <a:gd name="connsiteY91" fmla="*/ 2151256 h 2488581"/>
              <a:gd name="connsiteX92" fmla="*/ 153329 w 3270095"/>
              <a:gd name="connsiteY92" fmla="*/ 2195861 h 2488581"/>
              <a:gd name="connsiteX93" fmla="*/ 122663 w 3270095"/>
              <a:gd name="connsiteY93" fmla="*/ 2220951 h 2488581"/>
              <a:gd name="connsiteX94" fmla="*/ 114300 w 3270095"/>
              <a:gd name="connsiteY94" fmla="*/ 2254405 h 2488581"/>
              <a:gd name="connsiteX95" fmla="*/ 111512 w 3270095"/>
              <a:gd name="connsiteY95" fmla="*/ 2312949 h 2488581"/>
              <a:gd name="connsiteX96" fmla="*/ 94785 w 3270095"/>
              <a:gd name="connsiteY96" fmla="*/ 2377068 h 2488581"/>
              <a:gd name="connsiteX97" fmla="*/ 44605 w 3270095"/>
              <a:gd name="connsiteY97" fmla="*/ 2463490 h 2488581"/>
              <a:gd name="connsiteX98" fmla="*/ 0 w 3270095"/>
              <a:gd name="connsiteY98" fmla="*/ 2488581 h 2488581"/>
              <a:gd name="connsiteX0" fmla="*/ 3242217 w 3270095"/>
              <a:gd name="connsiteY0" fmla="*/ 793595 h 2488581"/>
              <a:gd name="connsiteX1" fmla="*/ 3267307 w 3270095"/>
              <a:gd name="connsiteY1" fmla="*/ 748990 h 2488581"/>
              <a:gd name="connsiteX2" fmla="*/ 3258944 w 3270095"/>
              <a:gd name="connsiteY2" fmla="*/ 687659 h 2488581"/>
              <a:gd name="connsiteX3" fmla="*/ 3239429 w 3270095"/>
              <a:gd name="connsiteY3" fmla="*/ 623539 h 2488581"/>
              <a:gd name="connsiteX4" fmla="*/ 3223554 w 3270095"/>
              <a:gd name="connsiteY4" fmla="*/ 574085 h 2488581"/>
              <a:gd name="connsiteX5" fmla="*/ 3223554 w 3270095"/>
              <a:gd name="connsiteY5" fmla="*/ 571145 h 2488581"/>
              <a:gd name="connsiteX6" fmla="*/ 3189249 w 3270095"/>
              <a:gd name="connsiteY6" fmla="*/ 534329 h 2488581"/>
              <a:gd name="connsiteX7" fmla="*/ 3133493 w 3270095"/>
              <a:gd name="connsiteY7" fmla="*/ 500876 h 2488581"/>
              <a:gd name="connsiteX8" fmla="*/ 3077737 w 3270095"/>
              <a:gd name="connsiteY8" fmla="*/ 464634 h 2488581"/>
              <a:gd name="connsiteX9" fmla="*/ 3055434 w 3270095"/>
              <a:gd name="connsiteY9" fmla="*/ 442332 h 2488581"/>
              <a:gd name="connsiteX10" fmla="*/ 3002466 w 3270095"/>
              <a:gd name="connsiteY10" fmla="*/ 464634 h 2488581"/>
              <a:gd name="connsiteX11" fmla="*/ 2974588 w 3270095"/>
              <a:gd name="connsiteY11" fmla="*/ 478573 h 2488581"/>
              <a:gd name="connsiteX12" fmla="*/ 2938346 w 3270095"/>
              <a:gd name="connsiteY12" fmla="*/ 447907 h 2488581"/>
              <a:gd name="connsiteX13" fmla="*/ 2882590 w 3270095"/>
              <a:gd name="connsiteY13" fmla="*/ 442332 h 2488581"/>
              <a:gd name="connsiteX14" fmla="*/ 2832410 w 3270095"/>
              <a:gd name="connsiteY14" fmla="*/ 439544 h 2488581"/>
              <a:gd name="connsiteX15" fmla="*/ 2801744 w 3270095"/>
              <a:gd name="connsiteY15" fmla="*/ 414454 h 2488581"/>
              <a:gd name="connsiteX16" fmla="*/ 2737624 w 3270095"/>
              <a:gd name="connsiteY16" fmla="*/ 372637 h 2488581"/>
              <a:gd name="connsiteX17" fmla="*/ 2687444 w 3270095"/>
              <a:gd name="connsiteY17" fmla="*/ 341971 h 2488581"/>
              <a:gd name="connsiteX18" fmla="*/ 2631688 w 3270095"/>
              <a:gd name="connsiteY18" fmla="*/ 316881 h 2488581"/>
              <a:gd name="connsiteX19" fmla="*/ 2556417 w 3270095"/>
              <a:gd name="connsiteY19" fmla="*/ 277851 h 2488581"/>
              <a:gd name="connsiteX20" fmla="*/ 2520176 w 3270095"/>
              <a:gd name="connsiteY20" fmla="*/ 266700 h 2488581"/>
              <a:gd name="connsiteX21" fmla="*/ 2436541 w 3270095"/>
              <a:gd name="connsiteY21" fmla="*/ 255549 h 2488581"/>
              <a:gd name="connsiteX22" fmla="*/ 2369634 w 3270095"/>
              <a:gd name="connsiteY22" fmla="*/ 286215 h 2488581"/>
              <a:gd name="connsiteX23" fmla="*/ 2316666 w 3270095"/>
              <a:gd name="connsiteY23" fmla="*/ 280639 h 2488581"/>
              <a:gd name="connsiteX24" fmla="*/ 2280424 w 3270095"/>
              <a:gd name="connsiteY24" fmla="*/ 258337 h 2488581"/>
              <a:gd name="connsiteX25" fmla="*/ 2210729 w 3270095"/>
              <a:gd name="connsiteY25" fmla="*/ 258337 h 2488581"/>
              <a:gd name="connsiteX26" fmla="*/ 2138246 w 3270095"/>
              <a:gd name="connsiteY26" fmla="*/ 280639 h 2488581"/>
              <a:gd name="connsiteX27" fmla="*/ 2102005 w 3270095"/>
              <a:gd name="connsiteY27" fmla="*/ 289003 h 2488581"/>
              <a:gd name="connsiteX28" fmla="*/ 2040673 w 3270095"/>
              <a:gd name="connsiteY28" fmla="*/ 283427 h 2488581"/>
              <a:gd name="connsiteX29" fmla="*/ 1979341 w 3270095"/>
              <a:gd name="connsiteY29" fmla="*/ 261125 h 2488581"/>
              <a:gd name="connsiteX30" fmla="*/ 1870617 w 3270095"/>
              <a:gd name="connsiteY30" fmla="*/ 261125 h 2488581"/>
              <a:gd name="connsiteX31" fmla="*/ 1814861 w 3270095"/>
              <a:gd name="connsiteY31" fmla="*/ 230459 h 2488581"/>
              <a:gd name="connsiteX32" fmla="*/ 1778620 w 3270095"/>
              <a:gd name="connsiteY32" fmla="*/ 227671 h 2488581"/>
              <a:gd name="connsiteX33" fmla="*/ 1717288 w 3270095"/>
              <a:gd name="connsiteY33" fmla="*/ 194217 h 2488581"/>
              <a:gd name="connsiteX34" fmla="*/ 1681046 w 3270095"/>
              <a:gd name="connsiteY34" fmla="*/ 160764 h 2488581"/>
              <a:gd name="connsiteX35" fmla="*/ 1625290 w 3270095"/>
              <a:gd name="connsiteY35" fmla="*/ 121734 h 2488581"/>
              <a:gd name="connsiteX36" fmla="*/ 1580685 w 3270095"/>
              <a:gd name="connsiteY36" fmla="*/ 77129 h 2488581"/>
              <a:gd name="connsiteX37" fmla="*/ 1533293 w 3270095"/>
              <a:gd name="connsiteY37" fmla="*/ 35312 h 2488581"/>
              <a:gd name="connsiteX38" fmla="*/ 1405054 w 3270095"/>
              <a:gd name="connsiteY38" fmla="*/ 43676 h 2488581"/>
              <a:gd name="connsiteX39" fmla="*/ 1352085 w 3270095"/>
              <a:gd name="connsiteY39" fmla="*/ 32525 h 2488581"/>
              <a:gd name="connsiteX40" fmla="*/ 1313056 w 3270095"/>
              <a:gd name="connsiteY40" fmla="*/ 7434 h 2488581"/>
              <a:gd name="connsiteX41" fmla="*/ 1257300 w 3270095"/>
              <a:gd name="connsiteY41" fmla="*/ 1859 h 2488581"/>
              <a:gd name="connsiteX42" fmla="*/ 1201544 w 3270095"/>
              <a:gd name="connsiteY42" fmla="*/ 18585 h 2488581"/>
              <a:gd name="connsiteX43" fmla="*/ 1137424 w 3270095"/>
              <a:gd name="connsiteY43" fmla="*/ 46464 h 2488581"/>
              <a:gd name="connsiteX44" fmla="*/ 1078880 w 3270095"/>
              <a:gd name="connsiteY44" fmla="*/ 68766 h 2488581"/>
              <a:gd name="connsiteX45" fmla="*/ 1039851 w 3270095"/>
              <a:gd name="connsiteY45" fmla="*/ 105007 h 2488581"/>
              <a:gd name="connsiteX46" fmla="*/ 1006398 w 3270095"/>
              <a:gd name="connsiteY46" fmla="*/ 135673 h 2488581"/>
              <a:gd name="connsiteX47" fmla="*/ 970156 w 3270095"/>
              <a:gd name="connsiteY47" fmla="*/ 152400 h 2488581"/>
              <a:gd name="connsiteX48" fmla="*/ 933915 w 3270095"/>
              <a:gd name="connsiteY48" fmla="*/ 166339 h 2488581"/>
              <a:gd name="connsiteX49" fmla="*/ 880946 w 3270095"/>
              <a:gd name="connsiteY49" fmla="*/ 205368 h 2488581"/>
              <a:gd name="connsiteX50" fmla="*/ 853068 w 3270095"/>
              <a:gd name="connsiteY50" fmla="*/ 222095 h 2488581"/>
              <a:gd name="connsiteX51" fmla="*/ 833554 w 3270095"/>
              <a:gd name="connsiteY51" fmla="*/ 263912 h 2488581"/>
              <a:gd name="connsiteX52" fmla="*/ 811251 w 3270095"/>
              <a:gd name="connsiteY52" fmla="*/ 302942 h 2488581"/>
              <a:gd name="connsiteX53" fmla="*/ 814039 w 3270095"/>
              <a:gd name="connsiteY53" fmla="*/ 339183 h 2488581"/>
              <a:gd name="connsiteX54" fmla="*/ 822402 w 3270095"/>
              <a:gd name="connsiteY54" fmla="*/ 375425 h 2488581"/>
              <a:gd name="connsiteX55" fmla="*/ 777798 w 3270095"/>
              <a:gd name="connsiteY55" fmla="*/ 392151 h 2488581"/>
              <a:gd name="connsiteX56" fmla="*/ 738768 w 3270095"/>
              <a:gd name="connsiteY56" fmla="*/ 431181 h 2488581"/>
              <a:gd name="connsiteX57" fmla="*/ 710890 w 3270095"/>
              <a:gd name="connsiteY57" fmla="*/ 470210 h 2488581"/>
              <a:gd name="connsiteX58" fmla="*/ 663498 w 3270095"/>
              <a:gd name="connsiteY58" fmla="*/ 520390 h 2488581"/>
              <a:gd name="connsiteX59" fmla="*/ 621680 w 3270095"/>
              <a:gd name="connsiteY59" fmla="*/ 564995 h 2488581"/>
              <a:gd name="connsiteX60" fmla="*/ 599378 w 3270095"/>
              <a:gd name="connsiteY60" fmla="*/ 587298 h 2488581"/>
              <a:gd name="connsiteX61" fmla="*/ 565924 w 3270095"/>
              <a:gd name="connsiteY61" fmla="*/ 643054 h 2488581"/>
              <a:gd name="connsiteX62" fmla="*/ 554773 w 3270095"/>
              <a:gd name="connsiteY62" fmla="*/ 662568 h 2488581"/>
              <a:gd name="connsiteX63" fmla="*/ 554773 w 3270095"/>
              <a:gd name="connsiteY63" fmla="*/ 693234 h 2488581"/>
              <a:gd name="connsiteX64" fmla="*/ 585439 w 3270095"/>
              <a:gd name="connsiteY64" fmla="*/ 813110 h 2488581"/>
              <a:gd name="connsiteX65" fmla="*/ 577076 w 3270095"/>
              <a:gd name="connsiteY65" fmla="*/ 866078 h 2488581"/>
              <a:gd name="connsiteX66" fmla="*/ 602166 w 3270095"/>
              <a:gd name="connsiteY66" fmla="*/ 907895 h 2488581"/>
              <a:gd name="connsiteX67" fmla="*/ 624468 w 3270095"/>
              <a:gd name="connsiteY67" fmla="*/ 999893 h 2488581"/>
              <a:gd name="connsiteX68" fmla="*/ 624468 w 3270095"/>
              <a:gd name="connsiteY68" fmla="*/ 1072376 h 2488581"/>
              <a:gd name="connsiteX69" fmla="*/ 607741 w 3270095"/>
              <a:gd name="connsiteY69" fmla="*/ 1133707 h 2488581"/>
              <a:gd name="connsiteX70" fmla="*/ 602166 w 3270095"/>
              <a:gd name="connsiteY70" fmla="*/ 1189464 h 2488581"/>
              <a:gd name="connsiteX71" fmla="*/ 607741 w 3270095"/>
              <a:gd name="connsiteY71" fmla="*/ 1225705 h 2488581"/>
              <a:gd name="connsiteX72" fmla="*/ 618893 w 3270095"/>
              <a:gd name="connsiteY72" fmla="*/ 1320490 h 2488581"/>
              <a:gd name="connsiteX73" fmla="*/ 616105 w 3270095"/>
              <a:gd name="connsiteY73" fmla="*/ 1387398 h 2488581"/>
              <a:gd name="connsiteX74" fmla="*/ 588227 w 3270095"/>
              <a:gd name="connsiteY74" fmla="*/ 1454305 h 2488581"/>
              <a:gd name="connsiteX75" fmla="*/ 549198 w 3270095"/>
              <a:gd name="connsiteY75" fmla="*/ 1501698 h 2488581"/>
              <a:gd name="connsiteX76" fmla="*/ 515744 w 3270095"/>
              <a:gd name="connsiteY76" fmla="*/ 1535151 h 2488581"/>
              <a:gd name="connsiteX77" fmla="*/ 487866 w 3270095"/>
              <a:gd name="connsiteY77" fmla="*/ 1568605 h 2488581"/>
              <a:gd name="connsiteX78" fmla="*/ 496229 w 3270095"/>
              <a:gd name="connsiteY78" fmla="*/ 1607634 h 2488581"/>
              <a:gd name="connsiteX79" fmla="*/ 457200 w 3270095"/>
              <a:gd name="connsiteY79" fmla="*/ 1674542 h 2488581"/>
              <a:gd name="connsiteX80" fmla="*/ 457200 w 3270095"/>
              <a:gd name="connsiteY80" fmla="*/ 1707995 h 2488581"/>
              <a:gd name="connsiteX81" fmla="*/ 454412 w 3270095"/>
              <a:gd name="connsiteY81" fmla="*/ 1760964 h 2488581"/>
              <a:gd name="connsiteX82" fmla="*/ 432110 w 3270095"/>
              <a:gd name="connsiteY82" fmla="*/ 1827871 h 2488581"/>
              <a:gd name="connsiteX83" fmla="*/ 404232 w 3270095"/>
              <a:gd name="connsiteY83" fmla="*/ 1869688 h 2488581"/>
              <a:gd name="connsiteX84" fmla="*/ 370778 w 3270095"/>
              <a:gd name="connsiteY84" fmla="*/ 1900354 h 2488581"/>
              <a:gd name="connsiteX85" fmla="*/ 317810 w 3270095"/>
              <a:gd name="connsiteY85" fmla="*/ 1942171 h 2488581"/>
              <a:gd name="connsiteX86" fmla="*/ 287144 w 3270095"/>
              <a:gd name="connsiteY86" fmla="*/ 1961685 h 2488581"/>
              <a:gd name="connsiteX87" fmla="*/ 264841 w 3270095"/>
              <a:gd name="connsiteY87" fmla="*/ 2023017 h 2488581"/>
              <a:gd name="connsiteX88" fmla="*/ 239751 w 3270095"/>
              <a:gd name="connsiteY88" fmla="*/ 2070410 h 2488581"/>
              <a:gd name="connsiteX89" fmla="*/ 217449 w 3270095"/>
              <a:gd name="connsiteY89" fmla="*/ 2128954 h 2488581"/>
              <a:gd name="connsiteX90" fmla="*/ 197934 w 3270095"/>
              <a:gd name="connsiteY90" fmla="*/ 2151256 h 2488581"/>
              <a:gd name="connsiteX91" fmla="*/ 153329 w 3270095"/>
              <a:gd name="connsiteY91" fmla="*/ 2195861 h 2488581"/>
              <a:gd name="connsiteX92" fmla="*/ 122663 w 3270095"/>
              <a:gd name="connsiteY92" fmla="*/ 2220951 h 2488581"/>
              <a:gd name="connsiteX93" fmla="*/ 114300 w 3270095"/>
              <a:gd name="connsiteY93" fmla="*/ 2254405 h 2488581"/>
              <a:gd name="connsiteX94" fmla="*/ 111512 w 3270095"/>
              <a:gd name="connsiteY94" fmla="*/ 2312949 h 2488581"/>
              <a:gd name="connsiteX95" fmla="*/ 94785 w 3270095"/>
              <a:gd name="connsiteY95" fmla="*/ 2377068 h 2488581"/>
              <a:gd name="connsiteX96" fmla="*/ 44605 w 3270095"/>
              <a:gd name="connsiteY96" fmla="*/ 2463490 h 2488581"/>
              <a:gd name="connsiteX97" fmla="*/ 0 w 3270095"/>
              <a:gd name="connsiteY97" fmla="*/ 2488581 h 2488581"/>
              <a:gd name="connsiteX0" fmla="*/ 3267307 w 3270095"/>
              <a:gd name="connsiteY0" fmla="*/ 748990 h 2488581"/>
              <a:gd name="connsiteX1" fmla="*/ 3258944 w 3270095"/>
              <a:gd name="connsiteY1" fmla="*/ 687659 h 2488581"/>
              <a:gd name="connsiteX2" fmla="*/ 3239429 w 3270095"/>
              <a:gd name="connsiteY2" fmla="*/ 623539 h 2488581"/>
              <a:gd name="connsiteX3" fmla="*/ 3223554 w 3270095"/>
              <a:gd name="connsiteY3" fmla="*/ 574085 h 2488581"/>
              <a:gd name="connsiteX4" fmla="*/ 3223554 w 3270095"/>
              <a:gd name="connsiteY4" fmla="*/ 571145 h 2488581"/>
              <a:gd name="connsiteX5" fmla="*/ 3189249 w 3270095"/>
              <a:gd name="connsiteY5" fmla="*/ 534329 h 2488581"/>
              <a:gd name="connsiteX6" fmla="*/ 3133493 w 3270095"/>
              <a:gd name="connsiteY6" fmla="*/ 500876 h 2488581"/>
              <a:gd name="connsiteX7" fmla="*/ 3077737 w 3270095"/>
              <a:gd name="connsiteY7" fmla="*/ 464634 h 2488581"/>
              <a:gd name="connsiteX8" fmla="*/ 3055434 w 3270095"/>
              <a:gd name="connsiteY8" fmla="*/ 442332 h 2488581"/>
              <a:gd name="connsiteX9" fmla="*/ 3002466 w 3270095"/>
              <a:gd name="connsiteY9" fmla="*/ 464634 h 2488581"/>
              <a:gd name="connsiteX10" fmla="*/ 2974588 w 3270095"/>
              <a:gd name="connsiteY10" fmla="*/ 478573 h 2488581"/>
              <a:gd name="connsiteX11" fmla="*/ 2938346 w 3270095"/>
              <a:gd name="connsiteY11" fmla="*/ 447907 h 2488581"/>
              <a:gd name="connsiteX12" fmla="*/ 2882590 w 3270095"/>
              <a:gd name="connsiteY12" fmla="*/ 442332 h 2488581"/>
              <a:gd name="connsiteX13" fmla="*/ 2832410 w 3270095"/>
              <a:gd name="connsiteY13" fmla="*/ 439544 h 2488581"/>
              <a:gd name="connsiteX14" fmla="*/ 2801744 w 3270095"/>
              <a:gd name="connsiteY14" fmla="*/ 414454 h 2488581"/>
              <a:gd name="connsiteX15" fmla="*/ 2737624 w 3270095"/>
              <a:gd name="connsiteY15" fmla="*/ 372637 h 2488581"/>
              <a:gd name="connsiteX16" fmla="*/ 2687444 w 3270095"/>
              <a:gd name="connsiteY16" fmla="*/ 341971 h 2488581"/>
              <a:gd name="connsiteX17" fmla="*/ 2631688 w 3270095"/>
              <a:gd name="connsiteY17" fmla="*/ 316881 h 2488581"/>
              <a:gd name="connsiteX18" fmla="*/ 2556417 w 3270095"/>
              <a:gd name="connsiteY18" fmla="*/ 277851 h 2488581"/>
              <a:gd name="connsiteX19" fmla="*/ 2520176 w 3270095"/>
              <a:gd name="connsiteY19" fmla="*/ 266700 h 2488581"/>
              <a:gd name="connsiteX20" fmla="*/ 2436541 w 3270095"/>
              <a:gd name="connsiteY20" fmla="*/ 255549 h 2488581"/>
              <a:gd name="connsiteX21" fmla="*/ 2369634 w 3270095"/>
              <a:gd name="connsiteY21" fmla="*/ 286215 h 2488581"/>
              <a:gd name="connsiteX22" fmla="*/ 2316666 w 3270095"/>
              <a:gd name="connsiteY22" fmla="*/ 280639 h 2488581"/>
              <a:gd name="connsiteX23" fmla="*/ 2280424 w 3270095"/>
              <a:gd name="connsiteY23" fmla="*/ 258337 h 2488581"/>
              <a:gd name="connsiteX24" fmla="*/ 2210729 w 3270095"/>
              <a:gd name="connsiteY24" fmla="*/ 258337 h 2488581"/>
              <a:gd name="connsiteX25" fmla="*/ 2138246 w 3270095"/>
              <a:gd name="connsiteY25" fmla="*/ 280639 h 2488581"/>
              <a:gd name="connsiteX26" fmla="*/ 2102005 w 3270095"/>
              <a:gd name="connsiteY26" fmla="*/ 289003 h 2488581"/>
              <a:gd name="connsiteX27" fmla="*/ 2040673 w 3270095"/>
              <a:gd name="connsiteY27" fmla="*/ 283427 h 2488581"/>
              <a:gd name="connsiteX28" fmla="*/ 1979341 w 3270095"/>
              <a:gd name="connsiteY28" fmla="*/ 261125 h 2488581"/>
              <a:gd name="connsiteX29" fmla="*/ 1870617 w 3270095"/>
              <a:gd name="connsiteY29" fmla="*/ 261125 h 2488581"/>
              <a:gd name="connsiteX30" fmla="*/ 1814861 w 3270095"/>
              <a:gd name="connsiteY30" fmla="*/ 230459 h 2488581"/>
              <a:gd name="connsiteX31" fmla="*/ 1778620 w 3270095"/>
              <a:gd name="connsiteY31" fmla="*/ 227671 h 2488581"/>
              <a:gd name="connsiteX32" fmla="*/ 1717288 w 3270095"/>
              <a:gd name="connsiteY32" fmla="*/ 194217 h 2488581"/>
              <a:gd name="connsiteX33" fmla="*/ 1681046 w 3270095"/>
              <a:gd name="connsiteY33" fmla="*/ 160764 h 2488581"/>
              <a:gd name="connsiteX34" fmla="*/ 1625290 w 3270095"/>
              <a:gd name="connsiteY34" fmla="*/ 121734 h 2488581"/>
              <a:gd name="connsiteX35" fmla="*/ 1580685 w 3270095"/>
              <a:gd name="connsiteY35" fmla="*/ 77129 h 2488581"/>
              <a:gd name="connsiteX36" fmla="*/ 1533293 w 3270095"/>
              <a:gd name="connsiteY36" fmla="*/ 35312 h 2488581"/>
              <a:gd name="connsiteX37" fmla="*/ 1405054 w 3270095"/>
              <a:gd name="connsiteY37" fmla="*/ 43676 h 2488581"/>
              <a:gd name="connsiteX38" fmla="*/ 1352085 w 3270095"/>
              <a:gd name="connsiteY38" fmla="*/ 32525 h 2488581"/>
              <a:gd name="connsiteX39" fmla="*/ 1313056 w 3270095"/>
              <a:gd name="connsiteY39" fmla="*/ 7434 h 2488581"/>
              <a:gd name="connsiteX40" fmla="*/ 1257300 w 3270095"/>
              <a:gd name="connsiteY40" fmla="*/ 1859 h 2488581"/>
              <a:gd name="connsiteX41" fmla="*/ 1201544 w 3270095"/>
              <a:gd name="connsiteY41" fmla="*/ 18585 h 2488581"/>
              <a:gd name="connsiteX42" fmla="*/ 1137424 w 3270095"/>
              <a:gd name="connsiteY42" fmla="*/ 46464 h 2488581"/>
              <a:gd name="connsiteX43" fmla="*/ 1078880 w 3270095"/>
              <a:gd name="connsiteY43" fmla="*/ 68766 h 2488581"/>
              <a:gd name="connsiteX44" fmla="*/ 1039851 w 3270095"/>
              <a:gd name="connsiteY44" fmla="*/ 105007 h 2488581"/>
              <a:gd name="connsiteX45" fmla="*/ 1006398 w 3270095"/>
              <a:gd name="connsiteY45" fmla="*/ 135673 h 2488581"/>
              <a:gd name="connsiteX46" fmla="*/ 970156 w 3270095"/>
              <a:gd name="connsiteY46" fmla="*/ 152400 h 2488581"/>
              <a:gd name="connsiteX47" fmla="*/ 933915 w 3270095"/>
              <a:gd name="connsiteY47" fmla="*/ 166339 h 2488581"/>
              <a:gd name="connsiteX48" fmla="*/ 880946 w 3270095"/>
              <a:gd name="connsiteY48" fmla="*/ 205368 h 2488581"/>
              <a:gd name="connsiteX49" fmla="*/ 853068 w 3270095"/>
              <a:gd name="connsiteY49" fmla="*/ 222095 h 2488581"/>
              <a:gd name="connsiteX50" fmla="*/ 833554 w 3270095"/>
              <a:gd name="connsiteY50" fmla="*/ 263912 h 2488581"/>
              <a:gd name="connsiteX51" fmla="*/ 811251 w 3270095"/>
              <a:gd name="connsiteY51" fmla="*/ 302942 h 2488581"/>
              <a:gd name="connsiteX52" fmla="*/ 814039 w 3270095"/>
              <a:gd name="connsiteY52" fmla="*/ 339183 h 2488581"/>
              <a:gd name="connsiteX53" fmla="*/ 822402 w 3270095"/>
              <a:gd name="connsiteY53" fmla="*/ 375425 h 2488581"/>
              <a:gd name="connsiteX54" fmla="*/ 777798 w 3270095"/>
              <a:gd name="connsiteY54" fmla="*/ 392151 h 2488581"/>
              <a:gd name="connsiteX55" fmla="*/ 738768 w 3270095"/>
              <a:gd name="connsiteY55" fmla="*/ 431181 h 2488581"/>
              <a:gd name="connsiteX56" fmla="*/ 710890 w 3270095"/>
              <a:gd name="connsiteY56" fmla="*/ 470210 h 2488581"/>
              <a:gd name="connsiteX57" fmla="*/ 663498 w 3270095"/>
              <a:gd name="connsiteY57" fmla="*/ 520390 h 2488581"/>
              <a:gd name="connsiteX58" fmla="*/ 621680 w 3270095"/>
              <a:gd name="connsiteY58" fmla="*/ 564995 h 2488581"/>
              <a:gd name="connsiteX59" fmla="*/ 599378 w 3270095"/>
              <a:gd name="connsiteY59" fmla="*/ 587298 h 2488581"/>
              <a:gd name="connsiteX60" fmla="*/ 565924 w 3270095"/>
              <a:gd name="connsiteY60" fmla="*/ 643054 h 2488581"/>
              <a:gd name="connsiteX61" fmla="*/ 554773 w 3270095"/>
              <a:gd name="connsiteY61" fmla="*/ 662568 h 2488581"/>
              <a:gd name="connsiteX62" fmla="*/ 554773 w 3270095"/>
              <a:gd name="connsiteY62" fmla="*/ 693234 h 2488581"/>
              <a:gd name="connsiteX63" fmla="*/ 585439 w 3270095"/>
              <a:gd name="connsiteY63" fmla="*/ 813110 h 2488581"/>
              <a:gd name="connsiteX64" fmla="*/ 577076 w 3270095"/>
              <a:gd name="connsiteY64" fmla="*/ 866078 h 2488581"/>
              <a:gd name="connsiteX65" fmla="*/ 602166 w 3270095"/>
              <a:gd name="connsiteY65" fmla="*/ 907895 h 2488581"/>
              <a:gd name="connsiteX66" fmla="*/ 624468 w 3270095"/>
              <a:gd name="connsiteY66" fmla="*/ 999893 h 2488581"/>
              <a:gd name="connsiteX67" fmla="*/ 624468 w 3270095"/>
              <a:gd name="connsiteY67" fmla="*/ 1072376 h 2488581"/>
              <a:gd name="connsiteX68" fmla="*/ 607741 w 3270095"/>
              <a:gd name="connsiteY68" fmla="*/ 1133707 h 2488581"/>
              <a:gd name="connsiteX69" fmla="*/ 602166 w 3270095"/>
              <a:gd name="connsiteY69" fmla="*/ 1189464 h 2488581"/>
              <a:gd name="connsiteX70" fmla="*/ 607741 w 3270095"/>
              <a:gd name="connsiteY70" fmla="*/ 1225705 h 2488581"/>
              <a:gd name="connsiteX71" fmla="*/ 618893 w 3270095"/>
              <a:gd name="connsiteY71" fmla="*/ 1320490 h 2488581"/>
              <a:gd name="connsiteX72" fmla="*/ 616105 w 3270095"/>
              <a:gd name="connsiteY72" fmla="*/ 1387398 h 2488581"/>
              <a:gd name="connsiteX73" fmla="*/ 588227 w 3270095"/>
              <a:gd name="connsiteY73" fmla="*/ 1454305 h 2488581"/>
              <a:gd name="connsiteX74" fmla="*/ 549198 w 3270095"/>
              <a:gd name="connsiteY74" fmla="*/ 1501698 h 2488581"/>
              <a:gd name="connsiteX75" fmla="*/ 515744 w 3270095"/>
              <a:gd name="connsiteY75" fmla="*/ 1535151 h 2488581"/>
              <a:gd name="connsiteX76" fmla="*/ 487866 w 3270095"/>
              <a:gd name="connsiteY76" fmla="*/ 1568605 h 2488581"/>
              <a:gd name="connsiteX77" fmla="*/ 496229 w 3270095"/>
              <a:gd name="connsiteY77" fmla="*/ 1607634 h 2488581"/>
              <a:gd name="connsiteX78" fmla="*/ 457200 w 3270095"/>
              <a:gd name="connsiteY78" fmla="*/ 1674542 h 2488581"/>
              <a:gd name="connsiteX79" fmla="*/ 457200 w 3270095"/>
              <a:gd name="connsiteY79" fmla="*/ 1707995 h 2488581"/>
              <a:gd name="connsiteX80" fmla="*/ 454412 w 3270095"/>
              <a:gd name="connsiteY80" fmla="*/ 1760964 h 2488581"/>
              <a:gd name="connsiteX81" fmla="*/ 432110 w 3270095"/>
              <a:gd name="connsiteY81" fmla="*/ 1827871 h 2488581"/>
              <a:gd name="connsiteX82" fmla="*/ 404232 w 3270095"/>
              <a:gd name="connsiteY82" fmla="*/ 1869688 h 2488581"/>
              <a:gd name="connsiteX83" fmla="*/ 370778 w 3270095"/>
              <a:gd name="connsiteY83" fmla="*/ 1900354 h 2488581"/>
              <a:gd name="connsiteX84" fmla="*/ 317810 w 3270095"/>
              <a:gd name="connsiteY84" fmla="*/ 1942171 h 2488581"/>
              <a:gd name="connsiteX85" fmla="*/ 287144 w 3270095"/>
              <a:gd name="connsiteY85" fmla="*/ 1961685 h 2488581"/>
              <a:gd name="connsiteX86" fmla="*/ 264841 w 3270095"/>
              <a:gd name="connsiteY86" fmla="*/ 2023017 h 2488581"/>
              <a:gd name="connsiteX87" fmla="*/ 239751 w 3270095"/>
              <a:gd name="connsiteY87" fmla="*/ 2070410 h 2488581"/>
              <a:gd name="connsiteX88" fmla="*/ 217449 w 3270095"/>
              <a:gd name="connsiteY88" fmla="*/ 2128954 h 2488581"/>
              <a:gd name="connsiteX89" fmla="*/ 197934 w 3270095"/>
              <a:gd name="connsiteY89" fmla="*/ 2151256 h 2488581"/>
              <a:gd name="connsiteX90" fmla="*/ 153329 w 3270095"/>
              <a:gd name="connsiteY90" fmla="*/ 2195861 h 2488581"/>
              <a:gd name="connsiteX91" fmla="*/ 122663 w 3270095"/>
              <a:gd name="connsiteY91" fmla="*/ 2220951 h 2488581"/>
              <a:gd name="connsiteX92" fmla="*/ 114300 w 3270095"/>
              <a:gd name="connsiteY92" fmla="*/ 2254405 h 2488581"/>
              <a:gd name="connsiteX93" fmla="*/ 111512 w 3270095"/>
              <a:gd name="connsiteY93" fmla="*/ 2312949 h 2488581"/>
              <a:gd name="connsiteX94" fmla="*/ 94785 w 3270095"/>
              <a:gd name="connsiteY94" fmla="*/ 2377068 h 2488581"/>
              <a:gd name="connsiteX95" fmla="*/ 44605 w 3270095"/>
              <a:gd name="connsiteY95" fmla="*/ 2463490 h 2488581"/>
              <a:gd name="connsiteX96" fmla="*/ 0 w 3270095"/>
              <a:gd name="connsiteY96" fmla="*/ 2488581 h 2488581"/>
              <a:gd name="connsiteX0" fmla="*/ 3258944 w 3258944"/>
              <a:gd name="connsiteY0" fmla="*/ 687659 h 2488581"/>
              <a:gd name="connsiteX1" fmla="*/ 3239429 w 3258944"/>
              <a:gd name="connsiteY1" fmla="*/ 623539 h 2488581"/>
              <a:gd name="connsiteX2" fmla="*/ 3223554 w 3258944"/>
              <a:gd name="connsiteY2" fmla="*/ 574085 h 2488581"/>
              <a:gd name="connsiteX3" fmla="*/ 3223554 w 3258944"/>
              <a:gd name="connsiteY3" fmla="*/ 571145 h 2488581"/>
              <a:gd name="connsiteX4" fmla="*/ 3189249 w 3258944"/>
              <a:gd name="connsiteY4" fmla="*/ 534329 h 2488581"/>
              <a:gd name="connsiteX5" fmla="*/ 3133493 w 3258944"/>
              <a:gd name="connsiteY5" fmla="*/ 500876 h 2488581"/>
              <a:gd name="connsiteX6" fmla="*/ 3077737 w 3258944"/>
              <a:gd name="connsiteY6" fmla="*/ 464634 h 2488581"/>
              <a:gd name="connsiteX7" fmla="*/ 3055434 w 3258944"/>
              <a:gd name="connsiteY7" fmla="*/ 442332 h 2488581"/>
              <a:gd name="connsiteX8" fmla="*/ 3002466 w 3258944"/>
              <a:gd name="connsiteY8" fmla="*/ 464634 h 2488581"/>
              <a:gd name="connsiteX9" fmla="*/ 2974588 w 3258944"/>
              <a:gd name="connsiteY9" fmla="*/ 478573 h 2488581"/>
              <a:gd name="connsiteX10" fmla="*/ 2938346 w 3258944"/>
              <a:gd name="connsiteY10" fmla="*/ 447907 h 2488581"/>
              <a:gd name="connsiteX11" fmla="*/ 2882590 w 3258944"/>
              <a:gd name="connsiteY11" fmla="*/ 442332 h 2488581"/>
              <a:gd name="connsiteX12" fmla="*/ 2832410 w 3258944"/>
              <a:gd name="connsiteY12" fmla="*/ 439544 h 2488581"/>
              <a:gd name="connsiteX13" fmla="*/ 2801744 w 3258944"/>
              <a:gd name="connsiteY13" fmla="*/ 414454 h 2488581"/>
              <a:gd name="connsiteX14" fmla="*/ 2737624 w 3258944"/>
              <a:gd name="connsiteY14" fmla="*/ 372637 h 2488581"/>
              <a:gd name="connsiteX15" fmla="*/ 2687444 w 3258944"/>
              <a:gd name="connsiteY15" fmla="*/ 341971 h 2488581"/>
              <a:gd name="connsiteX16" fmla="*/ 2631688 w 3258944"/>
              <a:gd name="connsiteY16" fmla="*/ 316881 h 2488581"/>
              <a:gd name="connsiteX17" fmla="*/ 2556417 w 3258944"/>
              <a:gd name="connsiteY17" fmla="*/ 277851 h 2488581"/>
              <a:gd name="connsiteX18" fmla="*/ 2520176 w 3258944"/>
              <a:gd name="connsiteY18" fmla="*/ 266700 h 2488581"/>
              <a:gd name="connsiteX19" fmla="*/ 2436541 w 3258944"/>
              <a:gd name="connsiteY19" fmla="*/ 255549 h 2488581"/>
              <a:gd name="connsiteX20" fmla="*/ 2369634 w 3258944"/>
              <a:gd name="connsiteY20" fmla="*/ 286215 h 2488581"/>
              <a:gd name="connsiteX21" fmla="*/ 2316666 w 3258944"/>
              <a:gd name="connsiteY21" fmla="*/ 280639 h 2488581"/>
              <a:gd name="connsiteX22" fmla="*/ 2280424 w 3258944"/>
              <a:gd name="connsiteY22" fmla="*/ 258337 h 2488581"/>
              <a:gd name="connsiteX23" fmla="*/ 2210729 w 3258944"/>
              <a:gd name="connsiteY23" fmla="*/ 258337 h 2488581"/>
              <a:gd name="connsiteX24" fmla="*/ 2138246 w 3258944"/>
              <a:gd name="connsiteY24" fmla="*/ 280639 h 2488581"/>
              <a:gd name="connsiteX25" fmla="*/ 2102005 w 3258944"/>
              <a:gd name="connsiteY25" fmla="*/ 289003 h 2488581"/>
              <a:gd name="connsiteX26" fmla="*/ 2040673 w 3258944"/>
              <a:gd name="connsiteY26" fmla="*/ 283427 h 2488581"/>
              <a:gd name="connsiteX27" fmla="*/ 1979341 w 3258944"/>
              <a:gd name="connsiteY27" fmla="*/ 261125 h 2488581"/>
              <a:gd name="connsiteX28" fmla="*/ 1870617 w 3258944"/>
              <a:gd name="connsiteY28" fmla="*/ 261125 h 2488581"/>
              <a:gd name="connsiteX29" fmla="*/ 1814861 w 3258944"/>
              <a:gd name="connsiteY29" fmla="*/ 230459 h 2488581"/>
              <a:gd name="connsiteX30" fmla="*/ 1778620 w 3258944"/>
              <a:gd name="connsiteY30" fmla="*/ 227671 h 2488581"/>
              <a:gd name="connsiteX31" fmla="*/ 1717288 w 3258944"/>
              <a:gd name="connsiteY31" fmla="*/ 194217 h 2488581"/>
              <a:gd name="connsiteX32" fmla="*/ 1681046 w 3258944"/>
              <a:gd name="connsiteY32" fmla="*/ 160764 h 2488581"/>
              <a:gd name="connsiteX33" fmla="*/ 1625290 w 3258944"/>
              <a:gd name="connsiteY33" fmla="*/ 121734 h 2488581"/>
              <a:gd name="connsiteX34" fmla="*/ 1580685 w 3258944"/>
              <a:gd name="connsiteY34" fmla="*/ 77129 h 2488581"/>
              <a:gd name="connsiteX35" fmla="*/ 1533293 w 3258944"/>
              <a:gd name="connsiteY35" fmla="*/ 35312 h 2488581"/>
              <a:gd name="connsiteX36" fmla="*/ 1405054 w 3258944"/>
              <a:gd name="connsiteY36" fmla="*/ 43676 h 2488581"/>
              <a:gd name="connsiteX37" fmla="*/ 1352085 w 3258944"/>
              <a:gd name="connsiteY37" fmla="*/ 32525 h 2488581"/>
              <a:gd name="connsiteX38" fmla="*/ 1313056 w 3258944"/>
              <a:gd name="connsiteY38" fmla="*/ 7434 h 2488581"/>
              <a:gd name="connsiteX39" fmla="*/ 1257300 w 3258944"/>
              <a:gd name="connsiteY39" fmla="*/ 1859 h 2488581"/>
              <a:gd name="connsiteX40" fmla="*/ 1201544 w 3258944"/>
              <a:gd name="connsiteY40" fmla="*/ 18585 h 2488581"/>
              <a:gd name="connsiteX41" fmla="*/ 1137424 w 3258944"/>
              <a:gd name="connsiteY41" fmla="*/ 46464 h 2488581"/>
              <a:gd name="connsiteX42" fmla="*/ 1078880 w 3258944"/>
              <a:gd name="connsiteY42" fmla="*/ 68766 h 2488581"/>
              <a:gd name="connsiteX43" fmla="*/ 1039851 w 3258944"/>
              <a:gd name="connsiteY43" fmla="*/ 105007 h 2488581"/>
              <a:gd name="connsiteX44" fmla="*/ 1006398 w 3258944"/>
              <a:gd name="connsiteY44" fmla="*/ 135673 h 2488581"/>
              <a:gd name="connsiteX45" fmla="*/ 970156 w 3258944"/>
              <a:gd name="connsiteY45" fmla="*/ 152400 h 2488581"/>
              <a:gd name="connsiteX46" fmla="*/ 933915 w 3258944"/>
              <a:gd name="connsiteY46" fmla="*/ 166339 h 2488581"/>
              <a:gd name="connsiteX47" fmla="*/ 880946 w 3258944"/>
              <a:gd name="connsiteY47" fmla="*/ 205368 h 2488581"/>
              <a:gd name="connsiteX48" fmla="*/ 853068 w 3258944"/>
              <a:gd name="connsiteY48" fmla="*/ 222095 h 2488581"/>
              <a:gd name="connsiteX49" fmla="*/ 833554 w 3258944"/>
              <a:gd name="connsiteY49" fmla="*/ 263912 h 2488581"/>
              <a:gd name="connsiteX50" fmla="*/ 811251 w 3258944"/>
              <a:gd name="connsiteY50" fmla="*/ 302942 h 2488581"/>
              <a:gd name="connsiteX51" fmla="*/ 814039 w 3258944"/>
              <a:gd name="connsiteY51" fmla="*/ 339183 h 2488581"/>
              <a:gd name="connsiteX52" fmla="*/ 822402 w 3258944"/>
              <a:gd name="connsiteY52" fmla="*/ 375425 h 2488581"/>
              <a:gd name="connsiteX53" fmla="*/ 777798 w 3258944"/>
              <a:gd name="connsiteY53" fmla="*/ 392151 h 2488581"/>
              <a:gd name="connsiteX54" fmla="*/ 738768 w 3258944"/>
              <a:gd name="connsiteY54" fmla="*/ 431181 h 2488581"/>
              <a:gd name="connsiteX55" fmla="*/ 710890 w 3258944"/>
              <a:gd name="connsiteY55" fmla="*/ 470210 h 2488581"/>
              <a:gd name="connsiteX56" fmla="*/ 663498 w 3258944"/>
              <a:gd name="connsiteY56" fmla="*/ 520390 h 2488581"/>
              <a:gd name="connsiteX57" fmla="*/ 621680 w 3258944"/>
              <a:gd name="connsiteY57" fmla="*/ 564995 h 2488581"/>
              <a:gd name="connsiteX58" fmla="*/ 599378 w 3258944"/>
              <a:gd name="connsiteY58" fmla="*/ 587298 h 2488581"/>
              <a:gd name="connsiteX59" fmla="*/ 565924 w 3258944"/>
              <a:gd name="connsiteY59" fmla="*/ 643054 h 2488581"/>
              <a:gd name="connsiteX60" fmla="*/ 554773 w 3258944"/>
              <a:gd name="connsiteY60" fmla="*/ 662568 h 2488581"/>
              <a:gd name="connsiteX61" fmla="*/ 554773 w 3258944"/>
              <a:gd name="connsiteY61" fmla="*/ 693234 h 2488581"/>
              <a:gd name="connsiteX62" fmla="*/ 585439 w 3258944"/>
              <a:gd name="connsiteY62" fmla="*/ 813110 h 2488581"/>
              <a:gd name="connsiteX63" fmla="*/ 577076 w 3258944"/>
              <a:gd name="connsiteY63" fmla="*/ 866078 h 2488581"/>
              <a:gd name="connsiteX64" fmla="*/ 602166 w 3258944"/>
              <a:gd name="connsiteY64" fmla="*/ 907895 h 2488581"/>
              <a:gd name="connsiteX65" fmla="*/ 624468 w 3258944"/>
              <a:gd name="connsiteY65" fmla="*/ 999893 h 2488581"/>
              <a:gd name="connsiteX66" fmla="*/ 624468 w 3258944"/>
              <a:gd name="connsiteY66" fmla="*/ 1072376 h 2488581"/>
              <a:gd name="connsiteX67" fmla="*/ 607741 w 3258944"/>
              <a:gd name="connsiteY67" fmla="*/ 1133707 h 2488581"/>
              <a:gd name="connsiteX68" fmla="*/ 602166 w 3258944"/>
              <a:gd name="connsiteY68" fmla="*/ 1189464 h 2488581"/>
              <a:gd name="connsiteX69" fmla="*/ 607741 w 3258944"/>
              <a:gd name="connsiteY69" fmla="*/ 1225705 h 2488581"/>
              <a:gd name="connsiteX70" fmla="*/ 618893 w 3258944"/>
              <a:gd name="connsiteY70" fmla="*/ 1320490 h 2488581"/>
              <a:gd name="connsiteX71" fmla="*/ 616105 w 3258944"/>
              <a:gd name="connsiteY71" fmla="*/ 1387398 h 2488581"/>
              <a:gd name="connsiteX72" fmla="*/ 588227 w 3258944"/>
              <a:gd name="connsiteY72" fmla="*/ 1454305 h 2488581"/>
              <a:gd name="connsiteX73" fmla="*/ 549198 w 3258944"/>
              <a:gd name="connsiteY73" fmla="*/ 1501698 h 2488581"/>
              <a:gd name="connsiteX74" fmla="*/ 515744 w 3258944"/>
              <a:gd name="connsiteY74" fmla="*/ 1535151 h 2488581"/>
              <a:gd name="connsiteX75" fmla="*/ 487866 w 3258944"/>
              <a:gd name="connsiteY75" fmla="*/ 1568605 h 2488581"/>
              <a:gd name="connsiteX76" fmla="*/ 496229 w 3258944"/>
              <a:gd name="connsiteY76" fmla="*/ 1607634 h 2488581"/>
              <a:gd name="connsiteX77" fmla="*/ 457200 w 3258944"/>
              <a:gd name="connsiteY77" fmla="*/ 1674542 h 2488581"/>
              <a:gd name="connsiteX78" fmla="*/ 457200 w 3258944"/>
              <a:gd name="connsiteY78" fmla="*/ 1707995 h 2488581"/>
              <a:gd name="connsiteX79" fmla="*/ 454412 w 3258944"/>
              <a:gd name="connsiteY79" fmla="*/ 1760964 h 2488581"/>
              <a:gd name="connsiteX80" fmla="*/ 432110 w 3258944"/>
              <a:gd name="connsiteY80" fmla="*/ 1827871 h 2488581"/>
              <a:gd name="connsiteX81" fmla="*/ 404232 w 3258944"/>
              <a:gd name="connsiteY81" fmla="*/ 1869688 h 2488581"/>
              <a:gd name="connsiteX82" fmla="*/ 370778 w 3258944"/>
              <a:gd name="connsiteY82" fmla="*/ 1900354 h 2488581"/>
              <a:gd name="connsiteX83" fmla="*/ 317810 w 3258944"/>
              <a:gd name="connsiteY83" fmla="*/ 1942171 h 2488581"/>
              <a:gd name="connsiteX84" fmla="*/ 287144 w 3258944"/>
              <a:gd name="connsiteY84" fmla="*/ 1961685 h 2488581"/>
              <a:gd name="connsiteX85" fmla="*/ 264841 w 3258944"/>
              <a:gd name="connsiteY85" fmla="*/ 2023017 h 2488581"/>
              <a:gd name="connsiteX86" fmla="*/ 239751 w 3258944"/>
              <a:gd name="connsiteY86" fmla="*/ 2070410 h 2488581"/>
              <a:gd name="connsiteX87" fmla="*/ 217449 w 3258944"/>
              <a:gd name="connsiteY87" fmla="*/ 2128954 h 2488581"/>
              <a:gd name="connsiteX88" fmla="*/ 197934 w 3258944"/>
              <a:gd name="connsiteY88" fmla="*/ 2151256 h 2488581"/>
              <a:gd name="connsiteX89" fmla="*/ 153329 w 3258944"/>
              <a:gd name="connsiteY89" fmla="*/ 2195861 h 2488581"/>
              <a:gd name="connsiteX90" fmla="*/ 122663 w 3258944"/>
              <a:gd name="connsiteY90" fmla="*/ 2220951 h 2488581"/>
              <a:gd name="connsiteX91" fmla="*/ 114300 w 3258944"/>
              <a:gd name="connsiteY91" fmla="*/ 2254405 h 2488581"/>
              <a:gd name="connsiteX92" fmla="*/ 111512 w 3258944"/>
              <a:gd name="connsiteY92" fmla="*/ 2312949 h 2488581"/>
              <a:gd name="connsiteX93" fmla="*/ 94785 w 3258944"/>
              <a:gd name="connsiteY93" fmla="*/ 2377068 h 2488581"/>
              <a:gd name="connsiteX94" fmla="*/ 44605 w 3258944"/>
              <a:gd name="connsiteY94" fmla="*/ 2463490 h 2488581"/>
              <a:gd name="connsiteX95" fmla="*/ 0 w 3258944"/>
              <a:gd name="connsiteY95" fmla="*/ 2488581 h 2488581"/>
              <a:gd name="connsiteX0" fmla="*/ 3239429 w 3239429"/>
              <a:gd name="connsiteY0" fmla="*/ 623539 h 2488581"/>
              <a:gd name="connsiteX1" fmla="*/ 3223554 w 3239429"/>
              <a:gd name="connsiteY1" fmla="*/ 574085 h 2488581"/>
              <a:gd name="connsiteX2" fmla="*/ 3223554 w 3239429"/>
              <a:gd name="connsiteY2" fmla="*/ 571145 h 2488581"/>
              <a:gd name="connsiteX3" fmla="*/ 3189249 w 3239429"/>
              <a:gd name="connsiteY3" fmla="*/ 534329 h 2488581"/>
              <a:gd name="connsiteX4" fmla="*/ 3133493 w 3239429"/>
              <a:gd name="connsiteY4" fmla="*/ 500876 h 2488581"/>
              <a:gd name="connsiteX5" fmla="*/ 3077737 w 3239429"/>
              <a:gd name="connsiteY5" fmla="*/ 464634 h 2488581"/>
              <a:gd name="connsiteX6" fmla="*/ 3055434 w 3239429"/>
              <a:gd name="connsiteY6" fmla="*/ 442332 h 2488581"/>
              <a:gd name="connsiteX7" fmla="*/ 3002466 w 3239429"/>
              <a:gd name="connsiteY7" fmla="*/ 464634 h 2488581"/>
              <a:gd name="connsiteX8" fmla="*/ 2974588 w 3239429"/>
              <a:gd name="connsiteY8" fmla="*/ 478573 h 2488581"/>
              <a:gd name="connsiteX9" fmla="*/ 2938346 w 3239429"/>
              <a:gd name="connsiteY9" fmla="*/ 447907 h 2488581"/>
              <a:gd name="connsiteX10" fmla="*/ 2882590 w 3239429"/>
              <a:gd name="connsiteY10" fmla="*/ 442332 h 2488581"/>
              <a:gd name="connsiteX11" fmla="*/ 2832410 w 3239429"/>
              <a:gd name="connsiteY11" fmla="*/ 439544 h 2488581"/>
              <a:gd name="connsiteX12" fmla="*/ 2801744 w 3239429"/>
              <a:gd name="connsiteY12" fmla="*/ 414454 h 2488581"/>
              <a:gd name="connsiteX13" fmla="*/ 2737624 w 3239429"/>
              <a:gd name="connsiteY13" fmla="*/ 372637 h 2488581"/>
              <a:gd name="connsiteX14" fmla="*/ 2687444 w 3239429"/>
              <a:gd name="connsiteY14" fmla="*/ 341971 h 2488581"/>
              <a:gd name="connsiteX15" fmla="*/ 2631688 w 3239429"/>
              <a:gd name="connsiteY15" fmla="*/ 316881 h 2488581"/>
              <a:gd name="connsiteX16" fmla="*/ 2556417 w 3239429"/>
              <a:gd name="connsiteY16" fmla="*/ 277851 h 2488581"/>
              <a:gd name="connsiteX17" fmla="*/ 2520176 w 3239429"/>
              <a:gd name="connsiteY17" fmla="*/ 266700 h 2488581"/>
              <a:gd name="connsiteX18" fmla="*/ 2436541 w 3239429"/>
              <a:gd name="connsiteY18" fmla="*/ 255549 h 2488581"/>
              <a:gd name="connsiteX19" fmla="*/ 2369634 w 3239429"/>
              <a:gd name="connsiteY19" fmla="*/ 286215 h 2488581"/>
              <a:gd name="connsiteX20" fmla="*/ 2316666 w 3239429"/>
              <a:gd name="connsiteY20" fmla="*/ 280639 h 2488581"/>
              <a:gd name="connsiteX21" fmla="*/ 2280424 w 3239429"/>
              <a:gd name="connsiteY21" fmla="*/ 258337 h 2488581"/>
              <a:gd name="connsiteX22" fmla="*/ 2210729 w 3239429"/>
              <a:gd name="connsiteY22" fmla="*/ 258337 h 2488581"/>
              <a:gd name="connsiteX23" fmla="*/ 2138246 w 3239429"/>
              <a:gd name="connsiteY23" fmla="*/ 280639 h 2488581"/>
              <a:gd name="connsiteX24" fmla="*/ 2102005 w 3239429"/>
              <a:gd name="connsiteY24" fmla="*/ 289003 h 2488581"/>
              <a:gd name="connsiteX25" fmla="*/ 2040673 w 3239429"/>
              <a:gd name="connsiteY25" fmla="*/ 283427 h 2488581"/>
              <a:gd name="connsiteX26" fmla="*/ 1979341 w 3239429"/>
              <a:gd name="connsiteY26" fmla="*/ 261125 h 2488581"/>
              <a:gd name="connsiteX27" fmla="*/ 1870617 w 3239429"/>
              <a:gd name="connsiteY27" fmla="*/ 261125 h 2488581"/>
              <a:gd name="connsiteX28" fmla="*/ 1814861 w 3239429"/>
              <a:gd name="connsiteY28" fmla="*/ 230459 h 2488581"/>
              <a:gd name="connsiteX29" fmla="*/ 1778620 w 3239429"/>
              <a:gd name="connsiteY29" fmla="*/ 227671 h 2488581"/>
              <a:gd name="connsiteX30" fmla="*/ 1717288 w 3239429"/>
              <a:gd name="connsiteY30" fmla="*/ 194217 h 2488581"/>
              <a:gd name="connsiteX31" fmla="*/ 1681046 w 3239429"/>
              <a:gd name="connsiteY31" fmla="*/ 160764 h 2488581"/>
              <a:gd name="connsiteX32" fmla="*/ 1625290 w 3239429"/>
              <a:gd name="connsiteY32" fmla="*/ 121734 h 2488581"/>
              <a:gd name="connsiteX33" fmla="*/ 1580685 w 3239429"/>
              <a:gd name="connsiteY33" fmla="*/ 77129 h 2488581"/>
              <a:gd name="connsiteX34" fmla="*/ 1533293 w 3239429"/>
              <a:gd name="connsiteY34" fmla="*/ 35312 h 2488581"/>
              <a:gd name="connsiteX35" fmla="*/ 1405054 w 3239429"/>
              <a:gd name="connsiteY35" fmla="*/ 43676 h 2488581"/>
              <a:gd name="connsiteX36" fmla="*/ 1352085 w 3239429"/>
              <a:gd name="connsiteY36" fmla="*/ 32525 h 2488581"/>
              <a:gd name="connsiteX37" fmla="*/ 1313056 w 3239429"/>
              <a:gd name="connsiteY37" fmla="*/ 7434 h 2488581"/>
              <a:gd name="connsiteX38" fmla="*/ 1257300 w 3239429"/>
              <a:gd name="connsiteY38" fmla="*/ 1859 h 2488581"/>
              <a:gd name="connsiteX39" fmla="*/ 1201544 w 3239429"/>
              <a:gd name="connsiteY39" fmla="*/ 18585 h 2488581"/>
              <a:gd name="connsiteX40" fmla="*/ 1137424 w 3239429"/>
              <a:gd name="connsiteY40" fmla="*/ 46464 h 2488581"/>
              <a:gd name="connsiteX41" fmla="*/ 1078880 w 3239429"/>
              <a:gd name="connsiteY41" fmla="*/ 68766 h 2488581"/>
              <a:gd name="connsiteX42" fmla="*/ 1039851 w 3239429"/>
              <a:gd name="connsiteY42" fmla="*/ 105007 h 2488581"/>
              <a:gd name="connsiteX43" fmla="*/ 1006398 w 3239429"/>
              <a:gd name="connsiteY43" fmla="*/ 135673 h 2488581"/>
              <a:gd name="connsiteX44" fmla="*/ 970156 w 3239429"/>
              <a:gd name="connsiteY44" fmla="*/ 152400 h 2488581"/>
              <a:gd name="connsiteX45" fmla="*/ 933915 w 3239429"/>
              <a:gd name="connsiteY45" fmla="*/ 166339 h 2488581"/>
              <a:gd name="connsiteX46" fmla="*/ 880946 w 3239429"/>
              <a:gd name="connsiteY46" fmla="*/ 205368 h 2488581"/>
              <a:gd name="connsiteX47" fmla="*/ 853068 w 3239429"/>
              <a:gd name="connsiteY47" fmla="*/ 222095 h 2488581"/>
              <a:gd name="connsiteX48" fmla="*/ 833554 w 3239429"/>
              <a:gd name="connsiteY48" fmla="*/ 263912 h 2488581"/>
              <a:gd name="connsiteX49" fmla="*/ 811251 w 3239429"/>
              <a:gd name="connsiteY49" fmla="*/ 302942 h 2488581"/>
              <a:gd name="connsiteX50" fmla="*/ 814039 w 3239429"/>
              <a:gd name="connsiteY50" fmla="*/ 339183 h 2488581"/>
              <a:gd name="connsiteX51" fmla="*/ 822402 w 3239429"/>
              <a:gd name="connsiteY51" fmla="*/ 375425 h 2488581"/>
              <a:gd name="connsiteX52" fmla="*/ 777798 w 3239429"/>
              <a:gd name="connsiteY52" fmla="*/ 392151 h 2488581"/>
              <a:gd name="connsiteX53" fmla="*/ 738768 w 3239429"/>
              <a:gd name="connsiteY53" fmla="*/ 431181 h 2488581"/>
              <a:gd name="connsiteX54" fmla="*/ 710890 w 3239429"/>
              <a:gd name="connsiteY54" fmla="*/ 470210 h 2488581"/>
              <a:gd name="connsiteX55" fmla="*/ 663498 w 3239429"/>
              <a:gd name="connsiteY55" fmla="*/ 520390 h 2488581"/>
              <a:gd name="connsiteX56" fmla="*/ 621680 w 3239429"/>
              <a:gd name="connsiteY56" fmla="*/ 564995 h 2488581"/>
              <a:gd name="connsiteX57" fmla="*/ 599378 w 3239429"/>
              <a:gd name="connsiteY57" fmla="*/ 587298 h 2488581"/>
              <a:gd name="connsiteX58" fmla="*/ 565924 w 3239429"/>
              <a:gd name="connsiteY58" fmla="*/ 643054 h 2488581"/>
              <a:gd name="connsiteX59" fmla="*/ 554773 w 3239429"/>
              <a:gd name="connsiteY59" fmla="*/ 662568 h 2488581"/>
              <a:gd name="connsiteX60" fmla="*/ 554773 w 3239429"/>
              <a:gd name="connsiteY60" fmla="*/ 693234 h 2488581"/>
              <a:gd name="connsiteX61" fmla="*/ 585439 w 3239429"/>
              <a:gd name="connsiteY61" fmla="*/ 813110 h 2488581"/>
              <a:gd name="connsiteX62" fmla="*/ 577076 w 3239429"/>
              <a:gd name="connsiteY62" fmla="*/ 866078 h 2488581"/>
              <a:gd name="connsiteX63" fmla="*/ 602166 w 3239429"/>
              <a:gd name="connsiteY63" fmla="*/ 907895 h 2488581"/>
              <a:gd name="connsiteX64" fmla="*/ 624468 w 3239429"/>
              <a:gd name="connsiteY64" fmla="*/ 999893 h 2488581"/>
              <a:gd name="connsiteX65" fmla="*/ 624468 w 3239429"/>
              <a:gd name="connsiteY65" fmla="*/ 1072376 h 2488581"/>
              <a:gd name="connsiteX66" fmla="*/ 607741 w 3239429"/>
              <a:gd name="connsiteY66" fmla="*/ 1133707 h 2488581"/>
              <a:gd name="connsiteX67" fmla="*/ 602166 w 3239429"/>
              <a:gd name="connsiteY67" fmla="*/ 1189464 h 2488581"/>
              <a:gd name="connsiteX68" fmla="*/ 607741 w 3239429"/>
              <a:gd name="connsiteY68" fmla="*/ 1225705 h 2488581"/>
              <a:gd name="connsiteX69" fmla="*/ 618893 w 3239429"/>
              <a:gd name="connsiteY69" fmla="*/ 1320490 h 2488581"/>
              <a:gd name="connsiteX70" fmla="*/ 616105 w 3239429"/>
              <a:gd name="connsiteY70" fmla="*/ 1387398 h 2488581"/>
              <a:gd name="connsiteX71" fmla="*/ 588227 w 3239429"/>
              <a:gd name="connsiteY71" fmla="*/ 1454305 h 2488581"/>
              <a:gd name="connsiteX72" fmla="*/ 549198 w 3239429"/>
              <a:gd name="connsiteY72" fmla="*/ 1501698 h 2488581"/>
              <a:gd name="connsiteX73" fmla="*/ 515744 w 3239429"/>
              <a:gd name="connsiteY73" fmla="*/ 1535151 h 2488581"/>
              <a:gd name="connsiteX74" fmla="*/ 487866 w 3239429"/>
              <a:gd name="connsiteY74" fmla="*/ 1568605 h 2488581"/>
              <a:gd name="connsiteX75" fmla="*/ 496229 w 3239429"/>
              <a:gd name="connsiteY75" fmla="*/ 1607634 h 2488581"/>
              <a:gd name="connsiteX76" fmla="*/ 457200 w 3239429"/>
              <a:gd name="connsiteY76" fmla="*/ 1674542 h 2488581"/>
              <a:gd name="connsiteX77" fmla="*/ 457200 w 3239429"/>
              <a:gd name="connsiteY77" fmla="*/ 1707995 h 2488581"/>
              <a:gd name="connsiteX78" fmla="*/ 454412 w 3239429"/>
              <a:gd name="connsiteY78" fmla="*/ 1760964 h 2488581"/>
              <a:gd name="connsiteX79" fmla="*/ 432110 w 3239429"/>
              <a:gd name="connsiteY79" fmla="*/ 1827871 h 2488581"/>
              <a:gd name="connsiteX80" fmla="*/ 404232 w 3239429"/>
              <a:gd name="connsiteY80" fmla="*/ 1869688 h 2488581"/>
              <a:gd name="connsiteX81" fmla="*/ 370778 w 3239429"/>
              <a:gd name="connsiteY81" fmla="*/ 1900354 h 2488581"/>
              <a:gd name="connsiteX82" fmla="*/ 317810 w 3239429"/>
              <a:gd name="connsiteY82" fmla="*/ 1942171 h 2488581"/>
              <a:gd name="connsiteX83" fmla="*/ 287144 w 3239429"/>
              <a:gd name="connsiteY83" fmla="*/ 1961685 h 2488581"/>
              <a:gd name="connsiteX84" fmla="*/ 264841 w 3239429"/>
              <a:gd name="connsiteY84" fmla="*/ 2023017 h 2488581"/>
              <a:gd name="connsiteX85" fmla="*/ 239751 w 3239429"/>
              <a:gd name="connsiteY85" fmla="*/ 2070410 h 2488581"/>
              <a:gd name="connsiteX86" fmla="*/ 217449 w 3239429"/>
              <a:gd name="connsiteY86" fmla="*/ 2128954 h 2488581"/>
              <a:gd name="connsiteX87" fmla="*/ 197934 w 3239429"/>
              <a:gd name="connsiteY87" fmla="*/ 2151256 h 2488581"/>
              <a:gd name="connsiteX88" fmla="*/ 153329 w 3239429"/>
              <a:gd name="connsiteY88" fmla="*/ 2195861 h 2488581"/>
              <a:gd name="connsiteX89" fmla="*/ 122663 w 3239429"/>
              <a:gd name="connsiteY89" fmla="*/ 2220951 h 2488581"/>
              <a:gd name="connsiteX90" fmla="*/ 114300 w 3239429"/>
              <a:gd name="connsiteY90" fmla="*/ 2254405 h 2488581"/>
              <a:gd name="connsiteX91" fmla="*/ 111512 w 3239429"/>
              <a:gd name="connsiteY91" fmla="*/ 2312949 h 2488581"/>
              <a:gd name="connsiteX92" fmla="*/ 94785 w 3239429"/>
              <a:gd name="connsiteY92" fmla="*/ 2377068 h 2488581"/>
              <a:gd name="connsiteX93" fmla="*/ 44605 w 3239429"/>
              <a:gd name="connsiteY93" fmla="*/ 2463490 h 2488581"/>
              <a:gd name="connsiteX94" fmla="*/ 0 w 3239429"/>
              <a:gd name="connsiteY94" fmla="*/ 2488581 h 2488581"/>
              <a:gd name="connsiteX0" fmla="*/ 3239429 w 3239429"/>
              <a:gd name="connsiteY0" fmla="*/ 623539 h 2488581"/>
              <a:gd name="connsiteX1" fmla="*/ 3223554 w 3239429"/>
              <a:gd name="connsiteY1" fmla="*/ 574085 h 2488581"/>
              <a:gd name="connsiteX2" fmla="*/ 3223554 w 3239429"/>
              <a:gd name="connsiteY2" fmla="*/ 571145 h 2488581"/>
              <a:gd name="connsiteX3" fmla="*/ 3189249 w 3239429"/>
              <a:gd name="connsiteY3" fmla="*/ 534329 h 2488581"/>
              <a:gd name="connsiteX4" fmla="*/ 3133493 w 3239429"/>
              <a:gd name="connsiteY4" fmla="*/ 500876 h 2488581"/>
              <a:gd name="connsiteX5" fmla="*/ 3077737 w 3239429"/>
              <a:gd name="connsiteY5" fmla="*/ 464634 h 2488581"/>
              <a:gd name="connsiteX6" fmla="*/ 3055434 w 3239429"/>
              <a:gd name="connsiteY6" fmla="*/ 442332 h 2488581"/>
              <a:gd name="connsiteX7" fmla="*/ 3002466 w 3239429"/>
              <a:gd name="connsiteY7" fmla="*/ 464634 h 2488581"/>
              <a:gd name="connsiteX8" fmla="*/ 2974588 w 3239429"/>
              <a:gd name="connsiteY8" fmla="*/ 478573 h 2488581"/>
              <a:gd name="connsiteX9" fmla="*/ 2938346 w 3239429"/>
              <a:gd name="connsiteY9" fmla="*/ 447907 h 2488581"/>
              <a:gd name="connsiteX10" fmla="*/ 2882590 w 3239429"/>
              <a:gd name="connsiteY10" fmla="*/ 442332 h 2488581"/>
              <a:gd name="connsiteX11" fmla="*/ 2832410 w 3239429"/>
              <a:gd name="connsiteY11" fmla="*/ 439544 h 2488581"/>
              <a:gd name="connsiteX12" fmla="*/ 2801744 w 3239429"/>
              <a:gd name="connsiteY12" fmla="*/ 414454 h 2488581"/>
              <a:gd name="connsiteX13" fmla="*/ 2737624 w 3239429"/>
              <a:gd name="connsiteY13" fmla="*/ 372637 h 2488581"/>
              <a:gd name="connsiteX14" fmla="*/ 2687444 w 3239429"/>
              <a:gd name="connsiteY14" fmla="*/ 341971 h 2488581"/>
              <a:gd name="connsiteX15" fmla="*/ 2631688 w 3239429"/>
              <a:gd name="connsiteY15" fmla="*/ 316881 h 2488581"/>
              <a:gd name="connsiteX16" fmla="*/ 2556417 w 3239429"/>
              <a:gd name="connsiteY16" fmla="*/ 277851 h 2488581"/>
              <a:gd name="connsiteX17" fmla="*/ 2520176 w 3239429"/>
              <a:gd name="connsiteY17" fmla="*/ 266700 h 2488581"/>
              <a:gd name="connsiteX18" fmla="*/ 2436541 w 3239429"/>
              <a:gd name="connsiteY18" fmla="*/ 255549 h 2488581"/>
              <a:gd name="connsiteX19" fmla="*/ 2369634 w 3239429"/>
              <a:gd name="connsiteY19" fmla="*/ 286215 h 2488581"/>
              <a:gd name="connsiteX20" fmla="*/ 2316666 w 3239429"/>
              <a:gd name="connsiteY20" fmla="*/ 280639 h 2488581"/>
              <a:gd name="connsiteX21" fmla="*/ 2280424 w 3239429"/>
              <a:gd name="connsiteY21" fmla="*/ 258337 h 2488581"/>
              <a:gd name="connsiteX22" fmla="*/ 2210729 w 3239429"/>
              <a:gd name="connsiteY22" fmla="*/ 258337 h 2488581"/>
              <a:gd name="connsiteX23" fmla="*/ 2138246 w 3239429"/>
              <a:gd name="connsiteY23" fmla="*/ 280639 h 2488581"/>
              <a:gd name="connsiteX24" fmla="*/ 2102005 w 3239429"/>
              <a:gd name="connsiteY24" fmla="*/ 289003 h 2488581"/>
              <a:gd name="connsiteX25" fmla="*/ 2040673 w 3239429"/>
              <a:gd name="connsiteY25" fmla="*/ 283427 h 2488581"/>
              <a:gd name="connsiteX26" fmla="*/ 1979341 w 3239429"/>
              <a:gd name="connsiteY26" fmla="*/ 261125 h 2488581"/>
              <a:gd name="connsiteX27" fmla="*/ 1870617 w 3239429"/>
              <a:gd name="connsiteY27" fmla="*/ 261125 h 2488581"/>
              <a:gd name="connsiteX28" fmla="*/ 1814861 w 3239429"/>
              <a:gd name="connsiteY28" fmla="*/ 230459 h 2488581"/>
              <a:gd name="connsiteX29" fmla="*/ 1778620 w 3239429"/>
              <a:gd name="connsiteY29" fmla="*/ 227671 h 2488581"/>
              <a:gd name="connsiteX30" fmla="*/ 1717288 w 3239429"/>
              <a:gd name="connsiteY30" fmla="*/ 194217 h 2488581"/>
              <a:gd name="connsiteX31" fmla="*/ 1681046 w 3239429"/>
              <a:gd name="connsiteY31" fmla="*/ 160764 h 2488581"/>
              <a:gd name="connsiteX32" fmla="*/ 1625290 w 3239429"/>
              <a:gd name="connsiteY32" fmla="*/ 121734 h 2488581"/>
              <a:gd name="connsiteX33" fmla="*/ 1580685 w 3239429"/>
              <a:gd name="connsiteY33" fmla="*/ 77129 h 2488581"/>
              <a:gd name="connsiteX34" fmla="*/ 1533293 w 3239429"/>
              <a:gd name="connsiteY34" fmla="*/ 35312 h 2488581"/>
              <a:gd name="connsiteX35" fmla="*/ 1405054 w 3239429"/>
              <a:gd name="connsiteY35" fmla="*/ 43676 h 2488581"/>
              <a:gd name="connsiteX36" fmla="*/ 1352085 w 3239429"/>
              <a:gd name="connsiteY36" fmla="*/ 32525 h 2488581"/>
              <a:gd name="connsiteX37" fmla="*/ 1313056 w 3239429"/>
              <a:gd name="connsiteY37" fmla="*/ 7434 h 2488581"/>
              <a:gd name="connsiteX38" fmla="*/ 1257300 w 3239429"/>
              <a:gd name="connsiteY38" fmla="*/ 1859 h 2488581"/>
              <a:gd name="connsiteX39" fmla="*/ 1201544 w 3239429"/>
              <a:gd name="connsiteY39" fmla="*/ 18585 h 2488581"/>
              <a:gd name="connsiteX40" fmla="*/ 1137424 w 3239429"/>
              <a:gd name="connsiteY40" fmla="*/ 46464 h 2488581"/>
              <a:gd name="connsiteX41" fmla="*/ 1078880 w 3239429"/>
              <a:gd name="connsiteY41" fmla="*/ 68766 h 2488581"/>
              <a:gd name="connsiteX42" fmla="*/ 1039851 w 3239429"/>
              <a:gd name="connsiteY42" fmla="*/ 105007 h 2488581"/>
              <a:gd name="connsiteX43" fmla="*/ 1006398 w 3239429"/>
              <a:gd name="connsiteY43" fmla="*/ 135673 h 2488581"/>
              <a:gd name="connsiteX44" fmla="*/ 970156 w 3239429"/>
              <a:gd name="connsiteY44" fmla="*/ 152400 h 2488581"/>
              <a:gd name="connsiteX45" fmla="*/ 933915 w 3239429"/>
              <a:gd name="connsiteY45" fmla="*/ 166339 h 2488581"/>
              <a:gd name="connsiteX46" fmla="*/ 880946 w 3239429"/>
              <a:gd name="connsiteY46" fmla="*/ 205368 h 2488581"/>
              <a:gd name="connsiteX47" fmla="*/ 853068 w 3239429"/>
              <a:gd name="connsiteY47" fmla="*/ 222095 h 2488581"/>
              <a:gd name="connsiteX48" fmla="*/ 833554 w 3239429"/>
              <a:gd name="connsiteY48" fmla="*/ 263912 h 2488581"/>
              <a:gd name="connsiteX49" fmla="*/ 811251 w 3239429"/>
              <a:gd name="connsiteY49" fmla="*/ 302942 h 2488581"/>
              <a:gd name="connsiteX50" fmla="*/ 814039 w 3239429"/>
              <a:gd name="connsiteY50" fmla="*/ 339183 h 2488581"/>
              <a:gd name="connsiteX51" fmla="*/ 822402 w 3239429"/>
              <a:gd name="connsiteY51" fmla="*/ 375425 h 2488581"/>
              <a:gd name="connsiteX52" fmla="*/ 777798 w 3239429"/>
              <a:gd name="connsiteY52" fmla="*/ 392151 h 2488581"/>
              <a:gd name="connsiteX53" fmla="*/ 738768 w 3239429"/>
              <a:gd name="connsiteY53" fmla="*/ 431181 h 2488581"/>
              <a:gd name="connsiteX54" fmla="*/ 710890 w 3239429"/>
              <a:gd name="connsiteY54" fmla="*/ 470210 h 2488581"/>
              <a:gd name="connsiteX55" fmla="*/ 663498 w 3239429"/>
              <a:gd name="connsiteY55" fmla="*/ 520390 h 2488581"/>
              <a:gd name="connsiteX56" fmla="*/ 621680 w 3239429"/>
              <a:gd name="connsiteY56" fmla="*/ 564995 h 2488581"/>
              <a:gd name="connsiteX57" fmla="*/ 599378 w 3239429"/>
              <a:gd name="connsiteY57" fmla="*/ 587298 h 2488581"/>
              <a:gd name="connsiteX58" fmla="*/ 565924 w 3239429"/>
              <a:gd name="connsiteY58" fmla="*/ 643054 h 2488581"/>
              <a:gd name="connsiteX59" fmla="*/ 554773 w 3239429"/>
              <a:gd name="connsiteY59" fmla="*/ 662568 h 2488581"/>
              <a:gd name="connsiteX60" fmla="*/ 554773 w 3239429"/>
              <a:gd name="connsiteY60" fmla="*/ 693234 h 2488581"/>
              <a:gd name="connsiteX61" fmla="*/ 585439 w 3239429"/>
              <a:gd name="connsiteY61" fmla="*/ 813110 h 2488581"/>
              <a:gd name="connsiteX62" fmla="*/ 577076 w 3239429"/>
              <a:gd name="connsiteY62" fmla="*/ 866078 h 2488581"/>
              <a:gd name="connsiteX63" fmla="*/ 602166 w 3239429"/>
              <a:gd name="connsiteY63" fmla="*/ 907895 h 2488581"/>
              <a:gd name="connsiteX64" fmla="*/ 624468 w 3239429"/>
              <a:gd name="connsiteY64" fmla="*/ 999893 h 2488581"/>
              <a:gd name="connsiteX65" fmla="*/ 624468 w 3239429"/>
              <a:gd name="connsiteY65" fmla="*/ 1072376 h 2488581"/>
              <a:gd name="connsiteX66" fmla="*/ 607741 w 3239429"/>
              <a:gd name="connsiteY66" fmla="*/ 1133707 h 2488581"/>
              <a:gd name="connsiteX67" fmla="*/ 602166 w 3239429"/>
              <a:gd name="connsiteY67" fmla="*/ 1189464 h 2488581"/>
              <a:gd name="connsiteX68" fmla="*/ 607741 w 3239429"/>
              <a:gd name="connsiteY68" fmla="*/ 1225705 h 2488581"/>
              <a:gd name="connsiteX69" fmla="*/ 618893 w 3239429"/>
              <a:gd name="connsiteY69" fmla="*/ 1320490 h 2488581"/>
              <a:gd name="connsiteX70" fmla="*/ 616105 w 3239429"/>
              <a:gd name="connsiteY70" fmla="*/ 1387398 h 2488581"/>
              <a:gd name="connsiteX71" fmla="*/ 588227 w 3239429"/>
              <a:gd name="connsiteY71" fmla="*/ 1454305 h 2488581"/>
              <a:gd name="connsiteX72" fmla="*/ 549198 w 3239429"/>
              <a:gd name="connsiteY72" fmla="*/ 1501698 h 2488581"/>
              <a:gd name="connsiteX73" fmla="*/ 515744 w 3239429"/>
              <a:gd name="connsiteY73" fmla="*/ 1535151 h 2488581"/>
              <a:gd name="connsiteX74" fmla="*/ 487866 w 3239429"/>
              <a:gd name="connsiteY74" fmla="*/ 1568605 h 2488581"/>
              <a:gd name="connsiteX75" fmla="*/ 496229 w 3239429"/>
              <a:gd name="connsiteY75" fmla="*/ 1607634 h 2488581"/>
              <a:gd name="connsiteX76" fmla="*/ 457200 w 3239429"/>
              <a:gd name="connsiteY76" fmla="*/ 1674542 h 2488581"/>
              <a:gd name="connsiteX77" fmla="*/ 457200 w 3239429"/>
              <a:gd name="connsiteY77" fmla="*/ 1707995 h 2488581"/>
              <a:gd name="connsiteX78" fmla="*/ 454412 w 3239429"/>
              <a:gd name="connsiteY78" fmla="*/ 1760964 h 2488581"/>
              <a:gd name="connsiteX79" fmla="*/ 432110 w 3239429"/>
              <a:gd name="connsiteY79" fmla="*/ 1827871 h 2488581"/>
              <a:gd name="connsiteX80" fmla="*/ 404232 w 3239429"/>
              <a:gd name="connsiteY80" fmla="*/ 1869688 h 2488581"/>
              <a:gd name="connsiteX81" fmla="*/ 370778 w 3239429"/>
              <a:gd name="connsiteY81" fmla="*/ 1900354 h 2488581"/>
              <a:gd name="connsiteX82" fmla="*/ 317810 w 3239429"/>
              <a:gd name="connsiteY82" fmla="*/ 1942171 h 2488581"/>
              <a:gd name="connsiteX83" fmla="*/ 287144 w 3239429"/>
              <a:gd name="connsiteY83" fmla="*/ 1961685 h 2488581"/>
              <a:gd name="connsiteX84" fmla="*/ 264841 w 3239429"/>
              <a:gd name="connsiteY84" fmla="*/ 2023017 h 2488581"/>
              <a:gd name="connsiteX85" fmla="*/ 239751 w 3239429"/>
              <a:gd name="connsiteY85" fmla="*/ 2070410 h 2488581"/>
              <a:gd name="connsiteX86" fmla="*/ 217449 w 3239429"/>
              <a:gd name="connsiteY86" fmla="*/ 2128954 h 2488581"/>
              <a:gd name="connsiteX87" fmla="*/ 197934 w 3239429"/>
              <a:gd name="connsiteY87" fmla="*/ 2151256 h 2488581"/>
              <a:gd name="connsiteX88" fmla="*/ 153329 w 3239429"/>
              <a:gd name="connsiteY88" fmla="*/ 2195861 h 2488581"/>
              <a:gd name="connsiteX89" fmla="*/ 122663 w 3239429"/>
              <a:gd name="connsiteY89" fmla="*/ 2220951 h 2488581"/>
              <a:gd name="connsiteX90" fmla="*/ 114300 w 3239429"/>
              <a:gd name="connsiteY90" fmla="*/ 2254405 h 2488581"/>
              <a:gd name="connsiteX91" fmla="*/ 111512 w 3239429"/>
              <a:gd name="connsiteY91" fmla="*/ 2312949 h 2488581"/>
              <a:gd name="connsiteX92" fmla="*/ 94785 w 3239429"/>
              <a:gd name="connsiteY92" fmla="*/ 2377068 h 2488581"/>
              <a:gd name="connsiteX93" fmla="*/ 44605 w 3239429"/>
              <a:gd name="connsiteY93" fmla="*/ 2463490 h 2488581"/>
              <a:gd name="connsiteX94" fmla="*/ 0 w 3239429"/>
              <a:gd name="connsiteY94" fmla="*/ 2488581 h 2488581"/>
              <a:gd name="connsiteX0" fmla="*/ 3223554 w 3223554"/>
              <a:gd name="connsiteY0" fmla="*/ 574085 h 2488581"/>
              <a:gd name="connsiteX1" fmla="*/ 3223554 w 3223554"/>
              <a:gd name="connsiteY1" fmla="*/ 571145 h 2488581"/>
              <a:gd name="connsiteX2" fmla="*/ 3189249 w 3223554"/>
              <a:gd name="connsiteY2" fmla="*/ 534329 h 2488581"/>
              <a:gd name="connsiteX3" fmla="*/ 3133493 w 3223554"/>
              <a:gd name="connsiteY3" fmla="*/ 500876 h 2488581"/>
              <a:gd name="connsiteX4" fmla="*/ 3077737 w 3223554"/>
              <a:gd name="connsiteY4" fmla="*/ 464634 h 2488581"/>
              <a:gd name="connsiteX5" fmla="*/ 3055434 w 3223554"/>
              <a:gd name="connsiteY5" fmla="*/ 442332 h 2488581"/>
              <a:gd name="connsiteX6" fmla="*/ 3002466 w 3223554"/>
              <a:gd name="connsiteY6" fmla="*/ 464634 h 2488581"/>
              <a:gd name="connsiteX7" fmla="*/ 2974588 w 3223554"/>
              <a:gd name="connsiteY7" fmla="*/ 478573 h 2488581"/>
              <a:gd name="connsiteX8" fmla="*/ 2938346 w 3223554"/>
              <a:gd name="connsiteY8" fmla="*/ 447907 h 2488581"/>
              <a:gd name="connsiteX9" fmla="*/ 2882590 w 3223554"/>
              <a:gd name="connsiteY9" fmla="*/ 442332 h 2488581"/>
              <a:gd name="connsiteX10" fmla="*/ 2832410 w 3223554"/>
              <a:gd name="connsiteY10" fmla="*/ 439544 h 2488581"/>
              <a:gd name="connsiteX11" fmla="*/ 2801744 w 3223554"/>
              <a:gd name="connsiteY11" fmla="*/ 414454 h 2488581"/>
              <a:gd name="connsiteX12" fmla="*/ 2737624 w 3223554"/>
              <a:gd name="connsiteY12" fmla="*/ 372637 h 2488581"/>
              <a:gd name="connsiteX13" fmla="*/ 2687444 w 3223554"/>
              <a:gd name="connsiteY13" fmla="*/ 341971 h 2488581"/>
              <a:gd name="connsiteX14" fmla="*/ 2631688 w 3223554"/>
              <a:gd name="connsiteY14" fmla="*/ 316881 h 2488581"/>
              <a:gd name="connsiteX15" fmla="*/ 2556417 w 3223554"/>
              <a:gd name="connsiteY15" fmla="*/ 277851 h 2488581"/>
              <a:gd name="connsiteX16" fmla="*/ 2520176 w 3223554"/>
              <a:gd name="connsiteY16" fmla="*/ 266700 h 2488581"/>
              <a:gd name="connsiteX17" fmla="*/ 2436541 w 3223554"/>
              <a:gd name="connsiteY17" fmla="*/ 255549 h 2488581"/>
              <a:gd name="connsiteX18" fmla="*/ 2369634 w 3223554"/>
              <a:gd name="connsiteY18" fmla="*/ 286215 h 2488581"/>
              <a:gd name="connsiteX19" fmla="*/ 2316666 w 3223554"/>
              <a:gd name="connsiteY19" fmla="*/ 280639 h 2488581"/>
              <a:gd name="connsiteX20" fmla="*/ 2280424 w 3223554"/>
              <a:gd name="connsiteY20" fmla="*/ 258337 h 2488581"/>
              <a:gd name="connsiteX21" fmla="*/ 2210729 w 3223554"/>
              <a:gd name="connsiteY21" fmla="*/ 258337 h 2488581"/>
              <a:gd name="connsiteX22" fmla="*/ 2138246 w 3223554"/>
              <a:gd name="connsiteY22" fmla="*/ 280639 h 2488581"/>
              <a:gd name="connsiteX23" fmla="*/ 2102005 w 3223554"/>
              <a:gd name="connsiteY23" fmla="*/ 289003 h 2488581"/>
              <a:gd name="connsiteX24" fmla="*/ 2040673 w 3223554"/>
              <a:gd name="connsiteY24" fmla="*/ 283427 h 2488581"/>
              <a:gd name="connsiteX25" fmla="*/ 1979341 w 3223554"/>
              <a:gd name="connsiteY25" fmla="*/ 261125 h 2488581"/>
              <a:gd name="connsiteX26" fmla="*/ 1870617 w 3223554"/>
              <a:gd name="connsiteY26" fmla="*/ 261125 h 2488581"/>
              <a:gd name="connsiteX27" fmla="*/ 1814861 w 3223554"/>
              <a:gd name="connsiteY27" fmla="*/ 230459 h 2488581"/>
              <a:gd name="connsiteX28" fmla="*/ 1778620 w 3223554"/>
              <a:gd name="connsiteY28" fmla="*/ 227671 h 2488581"/>
              <a:gd name="connsiteX29" fmla="*/ 1717288 w 3223554"/>
              <a:gd name="connsiteY29" fmla="*/ 194217 h 2488581"/>
              <a:gd name="connsiteX30" fmla="*/ 1681046 w 3223554"/>
              <a:gd name="connsiteY30" fmla="*/ 160764 h 2488581"/>
              <a:gd name="connsiteX31" fmla="*/ 1625290 w 3223554"/>
              <a:gd name="connsiteY31" fmla="*/ 121734 h 2488581"/>
              <a:gd name="connsiteX32" fmla="*/ 1580685 w 3223554"/>
              <a:gd name="connsiteY32" fmla="*/ 77129 h 2488581"/>
              <a:gd name="connsiteX33" fmla="*/ 1533293 w 3223554"/>
              <a:gd name="connsiteY33" fmla="*/ 35312 h 2488581"/>
              <a:gd name="connsiteX34" fmla="*/ 1405054 w 3223554"/>
              <a:gd name="connsiteY34" fmla="*/ 43676 h 2488581"/>
              <a:gd name="connsiteX35" fmla="*/ 1352085 w 3223554"/>
              <a:gd name="connsiteY35" fmla="*/ 32525 h 2488581"/>
              <a:gd name="connsiteX36" fmla="*/ 1313056 w 3223554"/>
              <a:gd name="connsiteY36" fmla="*/ 7434 h 2488581"/>
              <a:gd name="connsiteX37" fmla="*/ 1257300 w 3223554"/>
              <a:gd name="connsiteY37" fmla="*/ 1859 h 2488581"/>
              <a:gd name="connsiteX38" fmla="*/ 1201544 w 3223554"/>
              <a:gd name="connsiteY38" fmla="*/ 18585 h 2488581"/>
              <a:gd name="connsiteX39" fmla="*/ 1137424 w 3223554"/>
              <a:gd name="connsiteY39" fmla="*/ 46464 h 2488581"/>
              <a:gd name="connsiteX40" fmla="*/ 1078880 w 3223554"/>
              <a:gd name="connsiteY40" fmla="*/ 68766 h 2488581"/>
              <a:gd name="connsiteX41" fmla="*/ 1039851 w 3223554"/>
              <a:gd name="connsiteY41" fmla="*/ 105007 h 2488581"/>
              <a:gd name="connsiteX42" fmla="*/ 1006398 w 3223554"/>
              <a:gd name="connsiteY42" fmla="*/ 135673 h 2488581"/>
              <a:gd name="connsiteX43" fmla="*/ 970156 w 3223554"/>
              <a:gd name="connsiteY43" fmla="*/ 152400 h 2488581"/>
              <a:gd name="connsiteX44" fmla="*/ 933915 w 3223554"/>
              <a:gd name="connsiteY44" fmla="*/ 166339 h 2488581"/>
              <a:gd name="connsiteX45" fmla="*/ 880946 w 3223554"/>
              <a:gd name="connsiteY45" fmla="*/ 205368 h 2488581"/>
              <a:gd name="connsiteX46" fmla="*/ 853068 w 3223554"/>
              <a:gd name="connsiteY46" fmla="*/ 222095 h 2488581"/>
              <a:gd name="connsiteX47" fmla="*/ 833554 w 3223554"/>
              <a:gd name="connsiteY47" fmla="*/ 263912 h 2488581"/>
              <a:gd name="connsiteX48" fmla="*/ 811251 w 3223554"/>
              <a:gd name="connsiteY48" fmla="*/ 302942 h 2488581"/>
              <a:gd name="connsiteX49" fmla="*/ 814039 w 3223554"/>
              <a:gd name="connsiteY49" fmla="*/ 339183 h 2488581"/>
              <a:gd name="connsiteX50" fmla="*/ 822402 w 3223554"/>
              <a:gd name="connsiteY50" fmla="*/ 375425 h 2488581"/>
              <a:gd name="connsiteX51" fmla="*/ 777798 w 3223554"/>
              <a:gd name="connsiteY51" fmla="*/ 392151 h 2488581"/>
              <a:gd name="connsiteX52" fmla="*/ 738768 w 3223554"/>
              <a:gd name="connsiteY52" fmla="*/ 431181 h 2488581"/>
              <a:gd name="connsiteX53" fmla="*/ 710890 w 3223554"/>
              <a:gd name="connsiteY53" fmla="*/ 470210 h 2488581"/>
              <a:gd name="connsiteX54" fmla="*/ 663498 w 3223554"/>
              <a:gd name="connsiteY54" fmla="*/ 520390 h 2488581"/>
              <a:gd name="connsiteX55" fmla="*/ 621680 w 3223554"/>
              <a:gd name="connsiteY55" fmla="*/ 564995 h 2488581"/>
              <a:gd name="connsiteX56" fmla="*/ 599378 w 3223554"/>
              <a:gd name="connsiteY56" fmla="*/ 587298 h 2488581"/>
              <a:gd name="connsiteX57" fmla="*/ 565924 w 3223554"/>
              <a:gd name="connsiteY57" fmla="*/ 643054 h 2488581"/>
              <a:gd name="connsiteX58" fmla="*/ 554773 w 3223554"/>
              <a:gd name="connsiteY58" fmla="*/ 662568 h 2488581"/>
              <a:gd name="connsiteX59" fmla="*/ 554773 w 3223554"/>
              <a:gd name="connsiteY59" fmla="*/ 693234 h 2488581"/>
              <a:gd name="connsiteX60" fmla="*/ 585439 w 3223554"/>
              <a:gd name="connsiteY60" fmla="*/ 813110 h 2488581"/>
              <a:gd name="connsiteX61" fmla="*/ 577076 w 3223554"/>
              <a:gd name="connsiteY61" fmla="*/ 866078 h 2488581"/>
              <a:gd name="connsiteX62" fmla="*/ 602166 w 3223554"/>
              <a:gd name="connsiteY62" fmla="*/ 907895 h 2488581"/>
              <a:gd name="connsiteX63" fmla="*/ 624468 w 3223554"/>
              <a:gd name="connsiteY63" fmla="*/ 999893 h 2488581"/>
              <a:gd name="connsiteX64" fmla="*/ 624468 w 3223554"/>
              <a:gd name="connsiteY64" fmla="*/ 1072376 h 2488581"/>
              <a:gd name="connsiteX65" fmla="*/ 607741 w 3223554"/>
              <a:gd name="connsiteY65" fmla="*/ 1133707 h 2488581"/>
              <a:gd name="connsiteX66" fmla="*/ 602166 w 3223554"/>
              <a:gd name="connsiteY66" fmla="*/ 1189464 h 2488581"/>
              <a:gd name="connsiteX67" fmla="*/ 607741 w 3223554"/>
              <a:gd name="connsiteY67" fmla="*/ 1225705 h 2488581"/>
              <a:gd name="connsiteX68" fmla="*/ 618893 w 3223554"/>
              <a:gd name="connsiteY68" fmla="*/ 1320490 h 2488581"/>
              <a:gd name="connsiteX69" fmla="*/ 616105 w 3223554"/>
              <a:gd name="connsiteY69" fmla="*/ 1387398 h 2488581"/>
              <a:gd name="connsiteX70" fmla="*/ 588227 w 3223554"/>
              <a:gd name="connsiteY70" fmla="*/ 1454305 h 2488581"/>
              <a:gd name="connsiteX71" fmla="*/ 549198 w 3223554"/>
              <a:gd name="connsiteY71" fmla="*/ 1501698 h 2488581"/>
              <a:gd name="connsiteX72" fmla="*/ 515744 w 3223554"/>
              <a:gd name="connsiteY72" fmla="*/ 1535151 h 2488581"/>
              <a:gd name="connsiteX73" fmla="*/ 487866 w 3223554"/>
              <a:gd name="connsiteY73" fmla="*/ 1568605 h 2488581"/>
              <a:gd name="connsiteX74" fmla="*/ 496229 w 3223554"/>
              <a:gd name="connsiteY74" fmla="*/ 1607634 h 2488581"/>
              <a:gd name="connsiteX75" fmla="*/ 457200 w 3223554"/>
              <a:gd name="connsiteY75" fmla="*/ 1674542 h 2488581"/>
              <a:gd name="connsiteX76" fmla="*/ 457200 w 3223554"/>
              <a:gd name="connsiteY76" fmla="*/ 1707995 h 2488581"/>
              <a:gd name="connsiteX77" fmla="*/ 454412 w 3223554"/>
              <a:gd name="connsiteY77" fmla="*/ 1760964 h 2488581"/>
              <a:gd name="connsiteX78" fmla="*/ 432110 w 3223554"/>
              <a:gd name="connsiteY78" fmla="*/ 1827871 h 2488581"/>
              <a:gd name="connsiteX79" fmla="*/ 404232 w 3223554"/>
              <a:gd name="connsiteY79" fmla="*/ 1869688 h 2488581"/>
              <a:gd name="connsiteX80" fmla="*/ 370778 w 3223554"/>
              <a:gd name="connsiteY80" fmla="*/ 1900354 h 2488581"/>
              <a:gd name="connsiteX81" fmla="*/ 317810 w 3223554"/>
              <a:gd name="connsiteY81" fmla="*/ 1942171 h 2488581"/>
              <a:gd name="connsiteX82" fmla="*/ 287144 w 3223554"/>
              <a:gd name="connsiteY82" fmla="*/ 1961685 h 2488581"/>
              <a:gd name="connsiteX83" fmla="*/ 264841 w 3223554"/>
              <a:gd name="connsiteY83" fmla="*/ 2023017 h 2488581"/>
              <a:gd name="connsiteX84" fmla="*/ 239751 w 3223554"/>
              <a:gd name="connsiteY84" fmla="*/ 2070410 h 2488581"/>
              <a:gd name="connsiteX85" fmla="*/ 217449 w 3223554"/>
              <a:gd name="connsiteY85" fmla="*/ 2128954 h 2488581"/>
              <a:gd name="connsiteX86" fmla="*/ 197934 w 3223554"/>
              <a:gd name="connsiteY86" fmla="*/ 2151256 h 2488581"/>
              <a:gd name="connsiteX87" fmla="*/ 153329 w 3223554"/>
              <a:gd name="connsiteY87" fmla="*/ 2195861 h 2488581"/>
              <a:gd name="connsiteX88" fmla="*/ 122663 w 3223554"/>
              <a:gd name="connsiteY88" fmla="*/ 2220951 h 2488581"/>
              <a:gd name="connsiteX89" fmla="*/ 114300 w 3223554"/>
              <a:gd name="connsiteY89" fmla="*/ 2254405 h 2488581"/>
              <a:gd name="connsiteX90" fmla="*/ 111512 w 3223554"/>
              <a:gd name="connsiteY90" fmla="*/ 2312949 h 2488581"/>
              <a:gd name="connsiteX91" fmla="*/ 94785 w 3223554"/>
              <a:gd name="connsiteY91" fmla="*/ 2377068 h 2488581"/>
              <a:gd name="connsiteX92" fmla="*/ 44605 w 3223554"/>
              <a:gd name="connsiteY92" fmla="*/ 2463490 h 2488581"/>
              <a:gd name="connsiteX93" fmla="*/ 0 w 3223554"/>
              <a:gd name="connsiteY93" fmla="*/ 2488581 h 2488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3223554" h="2488581">
                <a:moveTo>
                  <a:pt x="3223554" y="574085"/>
                </a:moveTo>
                <a:lnTo>
                  <a:pt x="3223554" y="571145"/>
                </a:lnTo>
                <a:cubicBezTo>
                  <a:pt x="3217837" y="564519"/>
                  <a:pt x="3204259" y="546040"/>
                  <a:pt x="3189249" y="534329"/>
                </a:cubicBezTo>
                <a:cubicBezTo>
                  <a:pt x="3174239" y="522618"/>
                  <a:pt x="3152078" y="512492"/>
                  <a:pt x="3133493" y="500876"/>
                </a:cubicBezTo>
                <a:cubicBezTo>
                  <a:pt x="3114908" y="489260"/>
                  <a:pt x="3090747" y="474391"/>
                  <a:pt x="3077737" y="464634"/>
                </a:cubicBezTo>
                <a:cubicBezTo>
                  <a:pt x="3064727" y="454877"/>
                  <a:pt x="3067979" y="442332"/>
                  <a:pt x="3055434" y="442332"/>
                </a:cubicBezTo>
                <a:cubicBezTo>
                  <a:pt x="3042889" y="442332"/>
                  <a:pt x="3015940" y="458594"/>
                  <a:pt x="3002466" y="464634"/>
                </a:cubicBezTo>
                <a:cubicBezTo>
                  <a:pt x="2988992" y="470674"/>
                  <a:pt x="2985275" y="481361"/>
                  <a:pt x="2974588" y="478573"/>
                </a:cubicBezTo>
                <a:cubicBezTo>
                  <a:pt x="2963901" y="475785"/>
                  <a:pt x="2953679" y="453947"/>
                  <a:pt x="2938346" y="447907"/>
                </a:cubicBezTo>
                <a:cubicBezTo>
                  <a:pt x="2923013" y="441867"/>
                  <a:pt x="2900246" y="443726"/>
                  <a:pt x="2882590" y="442332"/>
                </a:cubicBezTo>
                <a:cubicBezTo>
                  <a:pt x="2864934" y="440938"/>
                  <a:pt x="2845884" y="444190"/>
                  <a:pt x="2832410" y="439544"/>
                </a:cubicBezTo>
                <a:cubicBezTo>
                  <a:pt x="2818936" y="434898"/>
                  <a:pt x="2817542" y="425605"/>
                  <a:pt x="2801744" y="414454"/>
                </a:cubicBezTo>
                <a:cubicBezTo>
                  <a:pt x="2785946" y="403303"/>
                  <a:pt x="2756674" y="384717"/>
                  <a:pt x="2737624" y="372637"/>
                </a:cubicBezTo>
                <a:cubicBezTo>
                  <a:pt x="2718574" y="360557"/>
                  <a:pt x="2705100" y="351264"/>
                  <a:pt x="2687444" y="341971"/>
                </a:cubicBezTo>
                <a:cubicBezTo>
                  <a:pt x="2669788" y="332678"/>
                  <a:pt x="2653526" y="327568"/>
                  <a:pt x="2631688" y="316881"/>
                </a:cubicBezTo>
                <a:cubicBezTo>
                  <a:pt x="2609850" y="306194"/>
                  <a:pt x="2575002" y="286214"/>
                  <a:pt x="2556417" y="277851"/>
                </a:cubicBezTo>
                <a:cubicBezTo>
                  <a:pt x="2537832" y="269488"/>
                  <a:pt x="2540155" y="270417"/>
                  <a:pt x="2520176" y="266700"/>
                </a:cubicBezTo>
                <a:cubicBezTo>
                  <a:pt x="2500197" y="262983"/>
                  <a:pt x="2461631" y="252297"/>
                  <a:pt x="2436541" y="255549"/>
                </a:cubicBezTo>
                <a:cubicBezTo>
                  <a:pt x="2411451" y="258802"/>
                  <a:pt x="2389613" y="282033"/>
                  <a:pt x="2369634" y="286215"/>
                </a:cubicBezTo>
                <a:cubicBezTo>
                  <a:pt x="2349655" y="290397"/>
                  <a:pt x="2331534" y="285285"/>
                  <a:pt x="2316666" y="280639"/>
                </a:cubicBezTo>
                <a:cubicBezTo>
                  <a:pt x="2301798" y="275993"/>
                  <a:pt x="2298080" y="262054"/>
                  <a:pt x="2280424" y="258337"/>
                </a:cubicBezTo>
                <a:cubicBezTo>
                  <a:pt x="2262768" y="254620"/>
                  <a:pt x="2234425" y="254620"/>
                  <a:pt x="2210729" y="258337"/>
                </a:cubicBezTo>
                <a:cubicBezTo>
                  <a:pt x="2187033" y="262054"/>
                  <a:pt x="2156367" y="275528"/>
                  <a:pt x="2138246" y="280639"/>
                </a:cubicBezTo>
                <a:cubicBezTo>
                  <a:pt x="2120125" y="285750"/>
                  <a:pt x="2118267" y="288538"/>
                  <a:pt x="2102005" y="289003"/>
                </a:cubicBezTo>
                <a:cubicBezTo>
                  <a:pt x="2085743" y="289468"/>
                  <a:pt x="2061117" y="288073"/>
                  <a:pt x="2040673" y="283427"/>
                </a:cubicBezTo>
                <a:cubicBezTo>
                  <a:pt x="2020229" y="278781"/>
                  <a:pt x="2007684" y="264842"/>
                  <a:pt x="1979341" y="261125"/>
                </a:cubicBezTo>
                <a:cubicBezTo>
                  <a:pt x="1950998" y="257408"/>
                  <a:pt x="1898030" y="266236"/>
                  <a:pt x="1870617" y="261125"/>
                </a:cubicBezTo>
                <a:cubicBezTo>
                  <a:pt x="1843204" y="256014"/>
                  <a:pt x="1830194" y="236035"/>
                  <a:pt x="1814861" y="230459"/>
                </a:cubicBezTo>
                <a:cubicBezTo>
                  <a:pt x="1799528" y="224883"/>
                  <a:pt x="1794882" y="233711"/>
                  <a:pt x="1778620" y="227671"/>
                </a:cubicBezTo>
                <a:cubicBezTo>
                  <a:pt x="1762358" y="221631"/>
                  <a:pt x="1733550" y="205368"/>
                  <a:pt x="1717288" y="194217"/>
                </a:cubicBezTo>
                <a:cubicBezTo>
                  <a:pt x="1701026" y="183066"/>
                  <a:pt x="1696379" y="172844"/>
                  <a:pt x="1681046" y="160764"/>
                </a:cubicBezTo>
                <a:cubicBezTo>
                  <a:pt x="1665713" y="148684"/>
                  <a:pt x="1642017" y="135673"/>
                  <a:pt x="1625290" y="121734"/>
                </a:cubicBezTo>
                <a:cubicBezTo>
                  <a:pt x="1608563" y="107795"/>
                  <a:pt x="1596018" y="91533"/>
                  <a:pt x="1580685" y="77129"/>
                </a:cubicBezTo>
                <a:cubicBezTo>
                  <a:pt x="1565352" y="62725"/>
                  <a:pt x="1562565" y="40887"/>
                  <a:pt x="1533293" y="35312"/>
                </a:cubicBezTo>
                <a:cubicBezTo>
                  <a:pt x="1504021" y="29737"/>
                  <a:pt x="1435255" y="44140"/>
                  <a:pt x="1405054" y="43676"/>
                </a:cubicBezTo>
                <a:cubicBezTo>
                  <a:pt x="1374853" y="43212"/>
                  <a:pt x="1367418" y="38565"/>
                  <a:pt x="1352085" y="32525"/>
                </a:cubicBezTo>
                <a:cubicBezTo>
                  <a:pt x="1336752" y="26485"/>
                  <a:pt x="1328854" y="12545"/>
                  <a:pt x="1313056" y="7434"/>
                </a:cubicBezTo>
                <a:cubicBezTo>
                  <a:pt x="1297259" y="2323"/>
                  <a:pt x="1275885" y="0"/>
                  <a:pt x="1257300" y="1859"/>
                </a:cubicBezTo>
                <a:cubicBezTo>
                  <a:pt x="1238715" y="3718"/>
                  <a:pt x="1221523" y="11151"/>
                  <a:pt x="1201544" y="18585"/>
                </a:cubicBezTo>
                <a:cubicBezTo>
                  <a:pt x="1181565" y="26019"/>
                  <a:pt x="1157868" y="38100"/>
                  <a:pt x="1137424" y="46464"/>
                </a:cubicBezTo>
                <a:cubicBezTo>
                  <a:pt x="1116980" y="54828"/>
                  <a:pt x="1095142" y="59009"/>
                  <a:pt x="1078880" y="68766"/>
                </a:cubicBezTo>
                <a:cubicBezTo>
                  <a:pt x="1062618" y="78523"/>
                  <a:pt x="1039851" y="105007"/>
                  <a:pt x="1039851" y="105007"/>
                </a:cubicBezTo>
                <a:cubicBezTo>
                  <a:pt x="1027771" y="116158"/>
                  <a:pt x="1018014" y="127774"/>
                  <a:pt x="1006398" y="135673"/>
                </a:cubicBezTo>
                <a:cubicBezTo>
                  <a:pt x="994782" y="143572"/>
                  <a:pt x="982236" y="147289"/>
                  <a:pt x="970156" y="152400"/>
                </a:cubicBezTo>
                <a:cubicBezTo>
                  <a:pt x="958076" y="157511"/>
                  <a:pt x="948783" y="157511"/>
                  <a:pt x="933915" y="166339"/>
                </a:cubicBezTo>
                <a:cubicBezTo>
                  <a:pt x="919047" y="175167"/>
                  <a:pt x="894420" y="196075"/>
                  <a:pt x="880946" y="205368"/>
                </a:cubicBezTo>
                <a:cubicBezTo>
                  <a:pt x="867472" y="214661"/>
                  <a:pt x="860967" y="212338"/>
                  <a:pt x="853068" y="222095"/>
                </a:cubicBezTo>
                <a:cubicBezTo>
                  <a:pt x="845169" y="231852"/>
                  <a:pt x="840524" y="250437"/>
                  <a:pt x="833554" y="263912"/>
                </a:cubicBezTo>
                <a:cubicBezTo>
                  <a:pt x="826584" y="277387"/>
                  <a:pt x="814504" y="290397"/>
                  <a:pt x="811251" y="302942"/>
                </a:cubicBezTo>
                <a:cubicBezTo>
                  <a:pt x="807999" y="315487"/>
                  <a:pt x="812181" y="327103"/>
                  <a:pt x="814039" y="339183"/>
                </a:cubicBezTo>
                <a:cubicBezTo>
                  <a:pt x="815898" y="351264"/>
                  <a:pt x="828442" y="366597"/>
                  <a:pt x="822402" y="375425"/>
                </a:cubicBezTo>
                <a:cubicBezTo>
                  <a:pt x="816362" y="384253"/>
                  <a:pt x="791737" y="382858"/>
                  <a:pt x="777798" y="392151"/>
                </a:cubicBezTo>
                <a:cubicBezTo>
                  <a:pt x="763859" y="401444"/>
                  <a:pt x="749919" y="418171"/>
                  <a:pt x="738768" y="431181"/>
                </a:cubicBezTo>
                <a:cubicBezTo>
                  <a:pt x="727617" y="444191"/>
                  <a:pt x="723435" y="455342"/>
                  <a:pt x="710890" y="470210"/>
                </a:cubicBezTo>
                <a:cubicBezTo>
                  <a:pt x="698345" y="485078"/>
                  <a:pt x="663498" y="520390"/>
                  <a:pt x="663498" y="520390"/>
                </a:cubicBezTo>
                <a:lnTo>
                  <a:pt x="621680" y="564995"/>
                </a:lnTo>
                <a:cubicBezTo>
                  <a:pt x="610993" y="576146"/>
                  <a:pt x="608671" y="574288"/>
                  <a:pt x="599378" y="587298"/>
                </a:cubicBezTo>
                <a:cubicBezTo>
                  <a:pt x="590085" y="600308"/>
                  <a:pt x="573358" y="630509"/>
                  <a:pt x="565924" y="643054"/>
                </a:cubicBezTo>
                <a:cubicBezTo>
                  <a:pt x="558490" y="655599"/>
                  <a:pt x="556631" y="654205"/>
                  <a:pt x="554773" y="662568"/>
                </a:cubicBezTo>
                <a:cubicBezTo>
                  <a:pt x="552915" y="670931"/>
                  <a:pt x="549662" y="668144"/>
                  <a:pt x="554773" y="693234"/>
                </a:cubicBezTo>
                <a:cubicBezTo>
                  <a:pt x="559884" y="718324"/>
                  <a:pt x="581722" y="784303"/>
                  <a:pt x="585439" y="813110"/>
                </a:cubicBezTo>
                <a:cubicBezTo>
                  <a:pt x="589156" y="841917"/>
                  <a:pt x="574288" y="850281"/>
                  <a:pt x="577076" y="866078"/>
                </a:cubicBezTo>
                <a:cubicBezTo>
                  <a:pt x="579864" y="881876"/>
                  <a:pt x="594267" y="885593"/>
                  <a:pt x="602166" y="907895"/>
                </a:cubicBezTo>
                <a:cubicBezTo>
                  <a:pt x="610065" y="930197"/>
                  <a:pt x="620751" y="972480"/>
                  <a:pt x="624468" y="999893"/>
                </a:cubicBezTo>
                <a:cubicBezTo>
                  <a:pt x="628185" y="1027307"/>
                  <a:pt x="627256" y="1050074"/>
                  <a:pt x="624468" y="1072376"/>
                </a:cubicBezTo>
                <a:cubicBezTo>
                  <a:pt x="621680" y="1094678"/>
                  <a:pt x="611458" y="1114192"/>
                  <a:pt x="607741" y="1133707"/>
                </a:cubicBezTo>
                <a:cubicBezTo>
                  <a:pt x="604024" y="1153222"/>
                  <a:pt x="602166" y="1174131"/>
                  <a:pt x="602166" y="1189464"/>
                </a:cubicBezTo>
                <a:cubicBezTo>
                  <a:pt x="602166" y="1204797"/>
                  <a:pt x="604953" y="1203867"/>
                  <a:pt x="607741" y="1225705"/>
                </a:cubicBezTo>
                <a:cubicBezTo>
                  <a:pt x="610529" y="1247543"/>
                  <a:pt x="617499" y="1293541"/>
                  <a:pt x="618893" y="1320490"/>
                </a:cubicBezTo>
                <a:cubicBezTo>
                  <a:pt x="620287" y="1347439"/>
                  <a:pt x="621216" y="1365095"/>
                  <a:pt x="616105" y="1387398"/>
                </a:cubicBezTo>
                <a:cubicBezTo>
                  <a:pt x="610994" y="1409701"/>
                  <a:pt x="599378" y="1435255"/>
                  <a:pt x="588227" y="1454305"/>
                </a:cubicBezTo>
                <a:cubicBezTo>
                  <a:pt x="577076" y="1473355"/>
                  <a:pt x="561278" y="1488224"/>
                  <a:pt x="549198" y="1501698"/>
                </a:cubicBezTo>
                <a:cubicBezTo>
                  <a:pt x="537118" y="1515172"/>
                  <a:pt x="525966" y="1524000"/>
                  <a:pt x="515744" y="1535151"/>
                </a:cubicBezTo>
                <a:cubicBezTo>
                  <a:pt x="505522" y="1546302"/>
                  <a:pt x="491118" y="1556525"/>
                  <a:pt x="487866" y="1568605"/>
                </a:cubicBezTo>
                <a:cubicBezTo>
                  <a:pt x="484614" y="1580685"/>
                  <a:pt x="501340" y="1589978"/>
                  <a:pt x="496229" y="1607634"/>
                </a:cubicBezTo>
                <a:cubicBezTo>
                  <a:pt x="491118" y="1625290"/>
                  <a:pt x="463705" y="1657815"/>
                  <a:pt x="457200" y="1674542"/>
                </a:cubicBezTo>
                <a:cubicBezTo>
                  <a:pt x="450695" y="1691269"/>
                  <a:pt x="457665" y="1693591"/>
                  <a:pt x="457200" y="1707995"/>
                </a:cubicBezTo>
                <a:cubicBezTo>
                  <a:pt x="456735" y="1722399"/>
                  <a:pt x="458594" y="1740985"/>
                  <a:pt x="454412" y="1760964"/>
                </a:cubicBezTo>
                <a:cubicBezTo>
                  <a:pt x="450230" y="1780943"/>
                  <a:pt x="440473" y="1809750"/>
                  <a:pt x="432110" y="1827871"/>
                </a:cubicBezTo>
                <a:cubicBezTo>
                  <a:pt x="423747" y="1845992"/>
                  <a:pt x="414454" y="1857607"/>
                  <a:pt x="404232" y="1869688"/>
                </a:cubicBezTo>
                <a:cubicBezTo>
                  <a:pt x="394010" y="1881769"/>
                  <a:pt x="385182" y="1888274"/>
                  <a:pt x="370778" y="1900354"/>
                </a:cubicBezTo>
                <a:cubicBezTo>
                  <a:pt x="356374" y="1912434"/>
                  <a:pt x="331749" y="1931949"/>
                  <a:pt x="317810" y="1942171"/>
                </a:cubicBezTo>
                <a:cubicBezTo>
                  <a:pt x="303871" y="1952393"/>
                  <a:pt x="295972" y="1948211"/>
                  <a:pt x="287144" y="1961685"/>
                </a:cubicBezTo>
                <a:cubicBezTo>
                  <a:pt x="278316" y="1975159"/>
                  <a:pt x="272740" y="2004896"/>
                  <a:pt x="264841" y="2023017"/>
                </a:cubicBezTo>
                <a:cubicBezTo>
                  <a:pt x="256942" y="2041138"/>
                  <a:pt x="247650" y="2052754"/>
                  <a:pt x="239751" y="2070410"/>
                </a:cubicBezTo>
                <a:cubicBezTo>
                  <a:pt x="231852" y="2088066"/>
                  <a:pt x="224418" y="2115480"/>
                  <a:pt x="217449" y="2128954"/>
                </a:cubicBezTo>
                <a:cubicBezTo>
                  <a:pt x="210480" y="2142428"/>
                  <a:pt x="208621" y="2140105"/>
                  <a:pt x="197934" y="2151256"/>
                </a:cubicBezTo>
                <a:cubicBezTo>
                  <a:pt x="187247" y="2162407"/>
                  <a:pt x="165874" y="2184245"/>
                  <a:pt x="153329" y="2195861"/>
                </a:cubicBezTo>
                <a:cubicBezTo>
                  <a:pt x="140784" y="2207477"/>
                  <a:pt x="129168" y="2211194"/>
                  <a:pt x="122663" y="2220951"/>
                </a:cubicBezTo>
                <a:cubicBezTo>
                  <a:pt x="116158" y="2230708"/>
                  <a:pt x="116159" y="2239072"/>
                  <a:pt x="114300" y="2254405"/>
                </a:cubicBezTo>
                <a:cubicBezTo>
                  <a:pt x="112442" y="2269738"/>
                  <a:pt x="114764" y="2292505"/>
                  <a:pt x="111512" y="2312949"/>
                </a:cubicBezTo>
                <a:cubicBezTo>
                  <a:pt x="108260" y="2333393"/>
                  <a:pt x="105936" y="2351978"/>
                  <a:pt x="94785" y="2377068"/>
                </a:cubicBezTo>
                <a:cubicBezTo>
                  <a:pt x="83634" y="2402158"/>
                  <a:pt x="60402" y="2444905"/>
                  <a:pt x="44605" y="2463490"/>
                </a:cubicBezTo>
                <a:cubicBezTo>
                  <a:pt x="28808" y="2482075"/>
                  <a:pt x="14404" y="2485328"/>
                  <a:pt x="0" y="2488581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任意多边形 6"/>
          <p:cNvSpPr/>
          <p:nvPr/>
        </p:nvSpPr>
        <p:spPr>
          <a:xfrm>
            <a:off x="374031" y="3442939"/>
            <a:ext cx="874906" cy="575217"/>
          </a:xfrm>
          <a:custGeom>
            <a:avLst/>
            <a:gdLst>
              <a:gd name="connsiteX0" fmla="*/ 874906 w 874906"/>
              <a:gd name="connsiteY0" fmla="*/ 0 h 575217"/>
              <a:gd name="connsiteX1" fmla="*/ 766181 w 874906"/>
              <a:gd name="connsiteY1" fmla="*/ 19515 h 575217"/>
              <a:gd name="connsiteX2" fmla="*/ 665820 w 874906"/>
              <a:gd name="connsiteY2" fmla="*/ 39029 h 575217"/>
              <a:gd name="connsiteX3" fmla="*/ 587762 w 874906"/>
              <a:gd name="connsiteY3" fmla="*/ 33454 h 575217"/>
              <a:gd name="connsiteX4" fmla="*/ 520854 w 874906"/>
              <a:gd name="connsiteY4" fmla="*/ 44605 h 575217"/>
              <a:gd name="connsiteX5" fmla="*/ 434432 w 874906"/>
              <a:gd name="connsiteY5" fmla="*/ 55756 h 575217"/>
              <a:gd name="connsiteX6" fmla="*/ 381464 w 874906"/>
              <a:gd name="connsiteY6" fmla="*/ 80846 h 575217"/>
              <a:gd name="connsiteX7" fmla="*/ 334071 w 874906"/>
              <a:gd name="connsiteY7" fmla="*/ 94785 h 575217"/>
              <a:gd name="connsiteX8" fmla="*/ 286679 w 874906"/>
              <a:gd name="connsiteY8" fmla="*/ 108724 h 575217"/>
              <a:gd name="connsiteX9" fmla="*/ 261589 w 874906"/>
              <a:gd name="connsiteY9" fmla="*/ 150541 h 575217"/>
              <a:gd name="connsiteX10" fmla="*/ 278315 w 874906"/>
              <a:gd name="connsiteY10" fmla="*/ 175632 h 575217"/>
              <a:gd name="connsiteX11" fmla="*/ 233710 w 874906"/>
              <a:gd name="connsiteY11" fmla="*/ 164481 h 575217"/>
              <a:gd name="connsiteX12" fmla="*/ 203045 w 874906"/>
              <a:gd name="connsiteY12" fmla="*/ 186783 h 575217"/>
              <a:gd name="connsiteX13" fmla="*/ 191893 w 874906"/>
              <a:gd name="connsiteY13" fmla="*/ 223024 h 575217"/>
              <a:gd name="connsiteX14" fmla="*/ 166803 w 874906"/>
              <a:gd name="connsiteY14" fmla="*/ 234176 h 575217"/>
              <a:gd name="connsiteX15" fmla="*/ 119410 w 874906"/>
              <a:gd name="connsiteY15" fmla="*/ 234176 h 575217"/>
              <a:gd name="connsiteX16" fmla="*/ 63654 w 874906"/>
              <a:gd name="connsiteY16" fmla="*/ 225812 h 575217"/>
              <a:gd name="connsiteX17" fmla="*/ 21837 w 874906"/>
              <a:gd name="connsiteY17" fmla="*/ 245327 h 575217"/>
              <a:gd name="connsiteX18" fmla="*/ 2323 w 874906"/>
              <a:gd name="connsiteY18" fmla="*/ 253690 h 575217"/>
              <a:gd name="connsiteX19" fmla="*/ 35776 w 874906"/>
              <a:gd name="connsiteY19" fmla="*/ 292720 h 575217"/>
              <a:gd name="connsiteX20" fmla="*/ 16262 w 874906"/>
              <a:gd name="connsiteY20" fmla="*/ 323385 h 575217"/>
              <a:gd name="connsiteX21" fmla="*/ 21837 w 874906"/>
              <a:gd name="connsiteY21" fmla="*/ 362415 h 575217"/>
              <a:gd name="connsiteX22" fmla="*/ 41352 w 874906"/>
              <a:gd name="connsiteY22" fmla="*/ 387505 h 575217"/>
              <a:gd name="connsiteX23" fmla="*/ 21837 w 874906"/>
              <a:gd name="connsiteY23" fmla="*/ 432110 h 575217"/>
              <a:gd name="connsiteX24" fmla="*/ 72018 w 874906"/>
              <a:gd name="connsiteY24" fmla="*/ 440473 h 575217"/>
              <a:gd name="connsiteX25" fmla="*/ 133349 w 874906"/>
              <a:gd name="connsiteY25" fmla="*/ 471139 h 575217"/>
              <a:gd name="connsiteX26" fmla="*/ 189106 w 874906"/>
              <a:gd name="connsiteY26" fmla="*/ 496229 h 575217"/>
              <a:gd name="connsiteX27" fmla="*/ 244862 w 874906"/>
              <a:gd name="connsiteY27" fmla="*/ 510168 h 575217"/>
              <a:gd name="connsiteX28" fmla="*/ 244862 w 874906"/>
              <a:gd name="connsiteY28" fmla="*/ 510168 h 575217"/>
              <a:gd name="connsiteX29" fmla="*/ 281103 w 874906"/>
              <a:gd name="connsiteY29" fmla="*/ 535259 h 575217"/>
              <a:gd name="connsiteX30" fmla="*/ 269952 w 874906"/>
              <a:gd name="connsiteY30" fmla="*/ 568712 h 575217"/>
              <a:gd name="connsiteX31" fmla="*/ 364737 w 874906"/>
              <a:gd name="connsiteY31" fmla="*/ 574288 h 57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74906" h="575217">
                <a:moveTo>
                  <a:pt x="874906" y="0"/>
                </a:moveTo>
                <a:lnTo>
                  <a:pt x="766181" y="19515"/>
                </a:lnTo>
                <a:cubicBezTo>
                  <a:pt x="731333" y="26020"/>
                  <a:pt x="695557" y="36706"/>
                  <a:pt x="665820" y="39029"/>
                </a:cubicBezTo>
                <a:cubicBezTo>
                  <a:pt x="636084" y="41352"/>
                  <a:pt x="611923" y="32525"/>
                  <a:pt x="587762" y="33454"/>
                </a:cubicBezTo>
                <a:cubicBezTo>
                  <a:pt x="563601" y="34383"/>
                  <a:pt x="546409" y="40888"/>
                  <a:pt x="520854" y="44605"/>
                </a:cubicBezTo>
                <a:cubicBezTo>
                  <a:pt x="495299" y="48322"/>
                  <a:pt x="457664" y="49716"/>
                  <a:pt x="434432" y="55756"/>
                </a:cubicBezTo>
                <a:cubicBezTo>
                  <a:pt x="411200" y="61796"/>
                  <a:pt x="398191" y="74341"/>
                  <a:pt x="381464" y="80846"/>
                </a:cubicBezTo>
                <a:cubicBezTo>
                  <a:pt x="364737" y="87351"/>
                  <a:pt x="334071" y="94785"/>
                  <a:pt x="334071" y="94785"/>
                </a:cubicBezTo>
                <a:cubicBezTo>
                  <a:pt x="318274" y="99431"/>
                  <a:pt x="298759" y="99431"/>
                  <a:pt x="286679" y="108724"/>
                </a:cubicBezTo>
                <a:cubicBezTo>
                  <a:pt x="274599" y="118017"/>
                  <a:pt x="262983" y="139390"/>
                  <a:pt x="261589" y="150541"/>
                </a:cubicBezTo>
                <a:cubicBezTo>
                  <a:pt x="260195" y="161692"/>
                  <a:pt x="282961" y="173309"/>
                  <a:pt x="278315" y="175632"/>
                </a:cubicBezTo>
                <a:cubicBezTo>
                  <a:pt x="273669" y="177955"/>
                  <a:pt x="246255" y="162623"/>
                  <a:pt x="233710" y="164481"/>
                </a:cubicBezTo>
                <a:cubicBezTo>
                  <a:pt x="221165" y="166339"/>
                  <a:pt x="210014" y="177026"/>
                  <a:pt x="203045" y="186783"/>
                </a:cubicBezTo>
                <a:cubicBezTo>
                  <a:pt x="196076" y="196540"/>
                  <a:pt x="197933" y="215125"/>
                  <a:pt x="191893" y="223024"/>
                </a:cubicBezTo>
                <a:cubicBezTo>
                  <a:pt x="185853" y="230923"/>
                  <a:pt x="178884" y="232317"/>
                  <a:pt x="166803" y="234176"/>
                </a:cubicBezTo>
                <a:cubicBezTo>
                  <a:pt x="154722" y="236035"/>
                  <a:pt x="136601" y="235570"/>
                  <a:pt x="119410" y="234176"/>
                </a:cubicBezTo>
                <a:cubicBezTo>
                  <a:pt x="102219" y="232782"/>
                  <a:pt x="79916" y="223954"/>
                  <a:pt x="63654" y="225812"/>
                </a:cubicBezTo>
                <a:cubicBezTo>
                  <a:pt x="47392" y="227670"/>
                  <a:pt x="32059" y="240681"/>
                  <a:pt x="21837" y="245327"/>
                </a:cubicBezTo>
                <a:cubicBezTo>
                  <a:pt x="11615" y="249973"/>
                  <a:pt x="0" y="245791"/>
                  <a:pt x="2323" y="253690"/>
                </a:cubicBezTo>
                <a:cubicBezTo>
                  <a:pt x="4646" y="261589"/>
                  <a:pt x="33453" y="281104"/>
                  <a:pt x="35776" y="292720"/>
                </a:cubicBezTo>
                <a:cubicBezTo>
                  <a:pt x="38099" y="304336"/>
                  <a:pt x="18585" y="311769"/>
                  <a:pt x="16262" y="323385"/>
                </a:cubicBezTo>
                <a:cubicBezTo>
                  <a:pt x="13939" y="335001"/>
                  <a:pt x="17655" y="351728"/>
                  <a:pt x="21837" y="362415"/>
                </a:cubicBezTo>
                <a:cubicBezTo>
                  <a:pt x="26019" y="373102"/>
                  <a:pt x="41352" y="375889"/>
                  <a:pt x="41352" y="387505"/>
                </a:cubicBezTo>
                <a:cubicBezTo>
                  <a:pt x="41352" y="399121"/>
                  <a:pt x="16726" y="423282"/>
                  <a:pt x="21837" y="432110"/>
                </a:cubicBezTo>
                <a:cubicBezTo>
                  <a:pt x="26948" y="440938"/>
                  <a:pt x="53433" y="433968"/>
                  <a:pt x="72018" y="440473"/>
                </a:cubicBezTo>
                <a:cubicBezTo>
                  <a:pt x="90603" y="446978"/>
                  <a:pt x="113834" y="461846"/>
                  <a:pt x="133349" y="471139"/>
                </a:cubicBezTo>
                <a:cubicBezTo>
                  <a:pt x="152864" y="480432"/>
                  <a:pt x="170520" y="489724"/>
                  <a:pt x="189106" y="496229"/>
                </a:cubicBezTo>
                <a:cubicBezTo>
                  <a:pt x="207692" y="502734"/>
                  <a:pt x="244862" y="510168"/>
                  <a:pt x="244862" y="510168"/>
                </a:cubicBezTo>
                <a:lnTo>
                  <a:pt x="244862" y="510168"/>
                </a:lnTo>
                <a:cubicBezTo>
                  <a:pt x="250902" y="514350"/>
                  <a:pt x="276921" y="525502"/>
                  <a:pt x="281103" y="535259"/>
                </a:cubicBezTo>
                <a:cubicBezTo>
                  <a:pt x="285285" y="545016"/>
                  <a:pt x="256013" y="562207"/>
                  <a:pt x="269952" y="568712"/>
                </a:cubicBezTo>
                <a:cubicBezTo>
                  <a:pt x="283891" y="575217"/>
                  <a:pt x="324314" y="574752"/>
                  <a:pt x="364737" y="574288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3" name="直接连接符 12"/>
          <p:cNvCxnSpPr/>
          <p:nvPr/>
        </p:nvCxnSpPr>
        <p:spPr>
          <a:xfrm rot="5400000">
            <a:off x="5143504" y="5143512"/>
            <a:ext cx="928694" cy="35719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5429256" y="5500702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cxnSp>
        <p:nvCxnSpPr>
          <p:cNvPr id="16" name="直接连接符 15"/>
          <p:cNvCxnSpPr/>
          <p:nvPr/>
        </p:nvCxnSpPr>
        <p:spPr>
          <a:xfrm rot="5964299">
            <a:off x="3506071" y="4666388"/>
            <a:ext cx="928694" cy="35719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3714744" y="4786322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cxnSp>
        <p:nvCxnSpPr>
          <p:cNvPr id="18" name="直接连接符 17"/>
          <p:cNvCxnSpPr/>
          <p:nvPr/>
        </p:nvCxnSpPr>
        <p:spPr>
          <a:xfrm rot="10800000" flipV="1">
            <a:off x="4143372" y="1142984"/>
            <a:ext cx="714381" cy="701897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4643438" y="1357298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grpSp>
        <p:nvGrpSpPr>
          <p:cNvPr id="4" name="组合 21"/>
          <p:cNvGrpSpPr/>
          <p:nvPr/>
        </p:nvGrpSpPr>
        <p:grpSpPr>
          <a:xfrm>
            <a:off x="4286248" y="4572008"/>
            <a:ext cx="434269" cy="928694"/>
            <a:chOff x="3867144" y="4533036"/>
            <a:chExt cx="434269" cy="928694"/>
          </a:xfrm>
        </p:grpSpPr>
        <p:cxnSp>
          <p:nvCxnSpPr>
            <p:cNvPr id="20" name="直接连接符 19"/>
            <p:cNvCxnSpPr/>
            <p:nvPr/>
          </p:nvCxnSpPr>
          <p:spPr>
            <a:xfrm rot="5964299">
              <a:off x="3658471" y="4818788"/>
              <a:ext cx="928694" cy="357190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/>
            <p:cNvSpPr txBox="1"/>
            <p:nvPr/>
          </p:nvSpPr>
          <p:spPr>
            <a:xfrm>
              <a:off x="3867144" y="4938722"/>
              <a:ext cx="2143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 smtClean="0">
                  <a:solidFill>
                    <a:srgbClr val="FF0000"/>
                  </a:solidFill>
                </a:rPr>
                <a:t>F</a:t>
              </a:r>
              <a:endParaRPr lang="zh-CN" altLang="en-US" sz="1400" dirty="0">
                <a:solidFill>
                  <a:srgbClr val="FF0000"/>
                </a:solidFill>
              </a:endParaRPr>
            </a:p>
          </p:txBody>
        </p:sp>
      </p:grpSp>
      <p:sp>
        <p:nvSpPr>
          <p:cNvPr id="22" name="任意多边形 21"/>
          <p:cNvSpPr/>
          <p:nvPr/>
        </p:nvSpPr>
        <p:spPr>
          <a:xfrm>
            <a:off x="3824356" y="4813854"/>
            <a:ext cx="426279" cy="714514"/>
          </a:xfrm>
          <a:custGeom>
            <a:avLst/>
            <a:gdLst>
              <a:gd name="connsiteX0" fmla="*/ 426279 w 426279"/>
              <a:gd name="connsiteY0" fmla="*/ 1229139 h 1314175"/>
              <a:gd name="connsiteX1" fmla="*/ 297070 w 426279"/>
              <a:gd name="connsiteY1" fmla="*/ 1285461 h 1314175"/>
              <a:gd name="connsiteX2" fmla="*/ 147983 w 426279"/>
              <a:gd name="connsiteY2" fmla="*/ 1311966 h 1314175"/>
              <a:gd name="connsiteX3" fmla="*/ 32027 w 426279"/>
              <a:gd name="connsiteY3" fmla="*/ 1272209 h 1314175"/>
              <a:gd name="connsiteX4" fmla="*/ 18774 w 426279"/>
              <a:gd name="connsiteY4" fmla="*/ 1212574 h 1314175"/>
              <a:gd name="connsiteX5" fmla="*/ 5522 w 426279"/>
              <a:gd name="connsiteY5" fmla="*/ 1159566 h 1314175"/>
              <a:gd name="connsiteX6" fmla="*/ 51905 w 426279"/>
              <a:gd name="connsiteY6" fmla="*/ 1043609 h 1314175"/>
              <a:gd name="connsiteX7" fmla="*/ 78409 w 426279"/>
              <a:gd name="connsiteY7" fmla="*/ 901148 h 1314175"/>
              <a:gd name="connsiteX8" fmla="*/ 134731 w 426279"/>
              <a:gd name="connsiteY8" fmla="*/ 781879 h 1314175"/>
              <a:gd name="connsiteX9" fmla="*/ 174487 w 426279"/>
              <a:gd name="connsiteY9" fmla="*/ 702366 h 1314175"/>
              <a:gd name="connsiteX10" fmla="*/ 210931 w 426279"/>
              <a:gd name="connsiteY10" fmla="*/ 642731 h 1314175"/>
              <a:gd name="connsiteX11" fmla="*/ 220870 w 426279"/>
              <a:gd name="connsiteY11" fmla="*/ 599661 h 1314175"/>
              <a:gd name="connsiteX12" fmla="*/ 194366 w 426279"/>
              <a:gd name="connsiteY12" fmla="*/ 467139 h 1314175"/>
              <a:gd name="connsiteX13" fmla="*/ 187740 w 426279"/>
              <a:gd name="connsiteY13" fmla="*/ 347870 h 1314175"/>
              <a:gd name="connsiteX14" fmla="*/ 147983 w 426279"/>
              <a:gd name="connsiteY14" fmla="*/ 301487 h 1314175"/>
              <a:gd name="connsiteX15" fmla="*/ 141357 w 426279"/>
              <a:gd name="connsiteY15" fmla="*/ 235226 h 1314175"/>
              <a:gd name="connsiteX16" fmla="*/ 147983 w 426279"/>
              <a:gd name="connsiteY16" fmla="*/ 106018 h 1314175"/>
              <a:gd name="connsiteX17" fmla="*/ 151296 w 426279"/>
              <a:gd name="connsiteY17" fmla="*/ 0 h 1314175"/>
              <a:gd name="connsiteX0" fmla="*/ 426279 w 426279"/>
              <a:gd name="connsiteY0" fmla="*/ 1123121 h 1208157"/>
              <a:gd name="connsiteX1" fmla="*/ 297070 w 426279"/>
              <a:gd name="connsiteY1" fmla="*/ 1179443 h 1208157"/>
              <a:gd name="connsiteX2" fmla="*/ 147983 w 426279"/>
              <a:gd name="connsiteY2" fmla="*/ 1205948 h 1208157"/>
              <a:gd name="connsiteX3" fmla="*/ 32027 w 426279"/>
              <a:gd name="connsiteY3" fmla="*/ 1166191 h 1208157"/>
              <a:gd name="connsiteX4" fmla="*/ 18774 w 426279"/>
              <a:gd name="connsiteY4" fmla="*/ 1106556 h 1208157"/>
              <a:gd name="connsiteX5" fmla="*/ 5522 w 426279"/>
              <a:gd name="connsiteY5" fmla="*/ 1053548 h 1208157"/>
              <a:gd name="connsiteX6" fmla="*/ 51905 w 426279"/>
              <a:gd name="connsiteY6" fmla="*/ 937591 h 1208157"/>
              <a:gd name="connsiteX7" fmla="*/ 78409 w 426279"/>
              <a:gd name="connsiteY7" fmla="*/ 795130 h 1208157"/>
              <a:gd name="connsiteX8" fmla="*/ 134731 w 426279"/>
              <a:gd name="connsiteY8" fmla="*/ 675861 h 1208157"/>
              <a:gd name="connsiteX9" fmla="*/ 174487 w 426279"/>
              <a:gd name="connsiteY9" fmla="*/ 596348 h 1208157"/>
              <a:gd name="connsiteX10" fmla="*/ 210931 w 426279"/>
              <a:gd name="connsiteY10" fmla="*/ 536713 h 1208157"/>
              <a:gd name="connsiteX11" fmla="*/ 220870 w 426279"/>
              <a:gd name="connsiteY11" fmla="*/ 493643 h 1208157"/>
              <a:gd name="connsiteX12" fmla="*/ 194366 w 426279"/>
              <a:gd name="connsiteY12" fmla="*/ 361121 h 1208157"/>
              <a:gd name="connsiteX13" fmla="*/ 187740 w 426279"/>
              <a:gd name="connsiteY13" fmla="*/ 241852 h 1208157"/>
              <a:gd name="connsiteX14" fmla="*/ 147983 w 426279"/>
              <a:gd name="connsiteY14" fmla="*/ 195469 h 1208157"/>
              <a:gd name="connsiteX15" fmla="*/ 141357 w 426279"/>
              <a:gd name="connsiteY15" fmla="*/ 129208 h 1208157"/>
              <a:gd name="connsiteX16" fmla="*/ 147983 w 426279"/>
              <a:gd name="connsiteY16" fmla="*/ 0 h 1208157"/>
              <a:gd name="connsiteX0" fmla="*/ 426279 w 426279"/>
              <a:gd name="connsiteY0" fmla="*/ 993913 h 1078949"/>
              <a:gd name="connsiteX1" fmla="*/ 297070 w 426279"/>
              <a:gd name="connsiteY1" fmla="*/ 1050235 h 1078949"/>
              <a:gd name="connsiteX2" fmla="*/ 147983 w 426279"/>
              <a:gd name="connsiteY2" fmla="*/ 1076740 h 1078949"/>
              <a:gd name="connsiteX3" fmla="*/ 32027 w 426279"/>
              <a:gd name="connsiteY3" fmla="*/ 1036983 h 1078949"/>
              <a:gd name="connsiteX4" fmla="*/ 18774 w 426279"/>
              <a:gd name="connsiteY4" fmla="*/ 977348 h 1078949"/>
              <a:gd name="connsiteX5" fmla="*/ 5522 w 426279"/>
              <a:gd name="connsiteY5" fmla="*/ 924340 h 1078949"/>
              <a:gd name="connsiteX6" fmla="*/ 51905 w 426279"/>
              <a:gd name="connsiteY6" fmla="*/ 808383 h 1078949"/>
              <a:gd name="connsiteX7" fmla="*/ 78409 w 426279"/>
              <a:gd name="connsiteY7" fmla="*/ 665922 h 1078949"/>
              <a:gd name="connsiteX8" fmla="*/ 134731 w 426279"/>
              <a:gd name="connsiteY8" fmla="*/ 546653 h 1078949"/>
              <a:gd name="connsiteX9" fmla="*/ 174487 w 426279"/>
              <a:gd name="connsiteY9" fmla="*/ 467140 h 1078949"/>
              <a:gd name="connsiteX10" fmla="*/ 210931 w 426279"/>
              <a:gd name="connsiteY10" fmla="*/ 407505 h 1078949"/>
              <a:gd name="connsiteX11" fmla="*/ 220870 w 426279"/>
              <a:gd name="connsiteY11" fmla="*/ 364435 h 1078949"/>
              <a:gd name="connsiteX12" fmla="*/ 194366 w 426279"/>
              <a:gd name="connsiteY12" fmla="*/ 231913 h 1078949"/>
              <a:gd name="connsiteX13" fmla="*/ 187740 w 426279"/>
              <a:gd name="connsiteY13" fmla="*/ 112644 h 1078949"/>
              <a:gd name="connsiteX14" fmla="*/ 147983 w 426279"/>
              <a:gd name="connsiteY14" fmla="*/ 66261 h 1078949"/>
              <a:gd name="connsiteX15" fmla="*/ 141357 w 426279"/>
              <a:gd name="connsiteY15" fmla="*/ 0 h 1078949"/>
              <a:gd name="connsiteX0" fmla="*/ 426279 w 426279"/>
              <a:gd name="connsiteY0" fmla="*/ 927652 h 1012688"/>
              <a:gd name="connsiteX1" fmla="*/ 297070 w 426279"/>
              <a:gd name="connsiteY1" fmla="*/ 983974 h 1012688"/>
              <a:gd name="connsiteX2" fmla="*/ 147983 w 426279"/>
              <a:gd name="connsiteY2" fmla="*/ 1010479 h 1012688"/>
              <a:gd name="connsiteX3" fmla="*/ 32027 w 426279"/>
              <a:gd name="connsiteY3" fmla="*/ 970722 h 1012688"/>
              <a:gd name="connsiteX4" fmla="*/ 18774 w 426279"/>
              <a:gd name="connsiteY4" fmla="*/ 911087 h 1012688"/>
              <a:gd name="connsiteX5" fmla="*/ 5522 w 426279"/>
              <a:gd name="connsiteY5" fmla="*/ 858079 h 1012688"/>
              <a:gd name="connsiteX6" fmla="*/ 51905 w 426279"/>
              <a:gd name="connsiteY6" fmla="*/ 742122 h 1012688"/>
              <a:gd name="connsiteX7" fmla="*/ 78409 w 426279"/>
              <a:gd name="connsiteY7" fmla="*/ 599661 h 1012688"/>
              <a:gd name="connsiteX8" fmla="*/ 134731 w 426279"/>
              <a:gd name="connsiteY8" fmla="*/ 480392 h 1012688"/>
              <a:gd name="connsiteX9" fmla="*/ 174487 w 426279"/>
              <a:gd name="connsiteY9" fmla="*/ 400879 h 1012688"/>
              <a:gd name="connsiteX10" fmla="*/ 210931 w 426279"/>
              <a:gd name="connsiteY10" fmla="*/ 341244 h 1012688"/>
              <a:gd name="connsiteX11" fmla="*/ 220870 w 426279"/>
              <a:gd name="connsiteY11" fmla="*/ 298174 h 1012688"/>
              <a:gd name="connsiteX12" fmla="*/ 194366 w 426279"/>
              <a:gd name="connsiteY12" fmla="*/ 165652 h 1012688"/>
              <a:gd name="connsiteX13" fmla="*/ 187740 w 426279"/>
              <a:gd name="connsiteY13" fmla="*/ 46383 h 1012688"/>
              <a:gd name="connsiteX14" fmla="*/ 147983 w 426279"/>
              <a:gd name="connsiteY14" fmla="*/ 0 h 1012688"/>
              <a:gd name="connsiteX0" fmla="*/ 426279 w 426279"/>
              <a:gd name="connsiteY0" fmla="*/ 881269 h 966305"/>
              <a:gd name="connsiteX1" fmla="*/ 297070 w 426279"/>
              <a:gd name="connsiteY1" fmla="*/ 937591 h 966305"/>
              <a:gd name="connsiteX2" fmla="*/ 147983 w 426279"/>
              <a:gd name="connsiteY2" fmla="*/ 964096 h 966305"/>
              <a:gd name="connsiteX3" fmla="*/ 32027 w 426279"/>
              <a:gd name="connsiteY3" fmla="*/ 924339 h 966305"/>
              <a:gd name="connsiteX4" fmla="*/ 18774 w 426279"/>
              <a:gd name="connsiteY4" fmla="*/ 864704 h 966305"/>
              <a:gd name="connsiteX5" fmla="*/ 5522 w 426279"/>
              <a:gd name="connsiteY5" fmla="*/ 811696 h 966305"/>
              <a:gd name="connsiteX6" fmla="*/ 51905 w 426279"/>
              <a:gd name="connsiteY6" fmla="*/ 695739 h 966305"/>
              <a:gd name="connsiteX7" fmla="*/ 78409 w 426279"/>
              <a:gd name="connsiteY7" fmla="*/ 553278 h 966305"/>
              <a:gd name="connsiteX8" fmla="*/ 134731 w 426279"/>
              <a:gd name="connsiteY8" fmla="*/ 434009 h 966305"/>
              <a:gd name="connsiteX9" fmla="*/ 174487 w 426279"/>
              <a:gd name="connsiteY9" fmla="*/ 354496 h 966305"/>
              <a:gd name="connsiteX10" fmla="*/ 210931 w 426279"/>
              <a:gd name="connsiteY10" fmla="*/ 294861 h 966305"/>
              <a:gd name="connsiteX11" fmla="*/ 220870 w 426279"/>
              <a:gd name="connsiteY11" fmla="*/ 251791 h 966305"/>
              <a:gd name="connsiteX12" fmla="*/ 194366 w 426279"/>
              <a:gd name="connsiteY12" fmla="*/ 119269 h 966305"/>
              <a:gd name="connsiteX13" fmla="*/ 187740 w 426279"/>
              <a:gd name="connsiteY13" fmla="*/ 0 h 966305"/>
              <a:gd name="connsiteX0" fmla="*/ 426279 w 426279"/>
              <a:gd name="connsiteY0" fmla="*/ 762000 h 847036"/>
              <a:gd name="connsiteX1" fmla="*/ 297070 w 426279"/>
              <a:gd name="connsiteY1" fmla="*/ 818322 h 847036"/>
              <a:gd name="connsiteX2" fmla="*/ 147983 w 426279"/>
              <a:gd name="connsiteY2" fmla="*/ 844827 h 847036"/>
              <a:gd name="connsiteX3" fmla="*/ 32027 w 426279"/>
              <a:gd name="connsiteY3" fmla="*/ 805070 h 847036"/>
              <a:gd name="connsiteX4" fmla="*/ 18774 w 426279"/>
              <a:gd name="connsiteY4" fmla="*/ 745435 h 847036"/>
              <a:gd name="connsiteX5" fmla="*/ 5522 w 426279"/>
              <a:gd name="connsiteY5" fmla="*/ 692427 h 847036"/>
              <a:gd name="connsiteX6" fmla="*/ 51905 w 426279"/>
              <a:gd name="connsiteY6" fmla="*/ 576470 h 847036"/>
              <a:gd name="connsiteX7" fmla="*/ 78409 w 426279"/>
              <a:gd name="connsiteY7" fmla="*/ 434009 h 847036"/>
              <a:gd name="connsiteX8" fmla="*/ 134731 w 426279"/>
              <a:gd name="connsiteY8" fmla="*/ 314740 h 847036"/>
              <a:gd name="connsiteX9" fmla="*/ 174487 w 426279"/>
              <a:gd name="connsiteY9" fmla="*/ 235227 h 847036"/>
              <a:gd name="connsiteX10" fmla="*/ 210931 w 426279"/>
              <a:gd name="connsiteY10" fmla="*/ 175592 h 847036"/>
              <a:gd name="connsiteX11" fmla="*/ 220870 w 426279"/>
              <a:gd name="connsiteY11" fmla="*/ 132522 h 847036"/>
              <a:gd name="connsiteX12" fmla="*/ 194366 w 426279"/>
              <a:gd name="connsiteY12" fmla="*/ 0 h 847036"/>
              <a:gd name="connsiteX0" fmla="*/ 426279 w 426279"/>
              <a:gd name="connsiteY0" fmla="*/ 629478 h 714514"/>
              <a:gd name="connsiteX1" fmla="*/ 297070 w 426279"/>
              <a:gd name="connsiteY1" fmla="*/ 685800 h 714514"/>
              <a:gd name="connsiteX2" fmla="*/ 147983 w 426279"/>
              <a:gd name="connsiteY2" fmla="*/ 712305 h 714514"/>
              <a:gd name="connsiteX3" fmla="*/ 32027 w 426279"/>
              <a:gd name="connsiteY3" fmla="*/ 672548 h 714514"/>
              <a:gd name="connsiteX4" fmla="*/ 18774 w 426279"/>
              <a:gd name="connsiteY4" fmla="*/ 612913 h 714514"/>
              <a:gd name="connsiteX5" fmla="*/ 5522 w 426279"/>
              <a:gd name="connsiteY5" fmla="*/ 559905 h 714514"/>
              <a:gd name="connsiteX6" fmla="*/ 51905 w 426279"/>
              <a:gd name="connsiteY6" fmla="*/ 443948 h 714514"/>
              <a:gd name="connsiteX7" fmla="*/ 78409 w 426279"/>
              <a:gd name="connsiteY7" fmla="*/ 301487 h 714514"/>
              <a:gd name="connsiteX8" fmla="*/ 134731 w 426279"/>
              <a:gd name="connsiteY8" fmla="*/ 182218 h 714514"/>
              <a:gd name="connsiteX9" fmla="*/ 174487 w 426279"/>
              <a:gd name="connsiteY9" fmla="*/ 102705 h 714514"/>
              <a:gd name="connsiteX10" fmla="*/ 210931 w 426279"/>
              <a:gd name="connsiteY10" fmla="*/ 43070 h 714514"/>
              <a:gd name="connsiteX11" fmla="*/ 220870 w 426279"/>
              <a:gd name="connsiteY11" fmla="*/ 0 h 714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6279" h="714514">
                <a:moveTo>
                  <a:pt x="426279" y="629478"/>
                </a:moveTo>
                <a:cubicBezTo>
                  <a:pt x="384866" y="650736"/>
                  <a:pt x="343453" y="671995"/>
                  <a:pt x="297070" y="685800"/>
                </a:cubicBezTo>
                <a:cubicBezTo>
                  <a:pt x="250687" y="699605"/>
                  <a:pt x="192157" y="714514"/>
                  <a:pt x="147983" y="712305"/>
                </a:cubicBezTo>
                <a:cubicBezTo>
                  <a:pt x="103809" y="710096"/>
                  <a:pt x="53562" y="689113"/>
                  <a:pt x="32027" y="672548"/>
                </a:cubicBezTo>
                <a:cubicBezTo>
                  <a:pt x="10492" y="655983"/>
                  <a:pt x="23192" y="631687"/>
                  <a:pt x="18774" y="612913"/>
                </a:cubicBezTo>
                <a:cubicBezTo>
                  <a:pt x="14357" y="594139"/>
                  <a:pt x="0" y="588066"/>
                  <a:pt x="5522" y="559905"/>
                </a:cubicBezTo>
                <a:cubicBezTo>
                  <a:pt x="11044" y="531744"/>
                  <a:pt x="39757" y="487018"/>
                  <a:pt x="51905" y="443948"/>
                </a:cubicBezTo>
                <a:cubicBezTo>
                  <a:pt x="64053" y="400878"/>
                  <a:pt x="64605" y="345109"/>
                  <a:pt x="78409" y="301487"/>
                </a:cubicBezTo>
                <a:cubicBezTo>
                  <a:pt x="92213" y="257865"/>
                  <a:pt x="118718" y="215348"/>
                  <a:pt x="134731" y="182218"/>
                </a:cubicBezTo>
                <a:cubicBezTo>
                  <a:pt x="150744" y="149088"/>
                  <a:pt x="161787" y="125896"/>
                  <a:pt x="174487" y="102705"/>
                </a:cubicBezTo>
                <a:cubicBezTo>
                  <a:pt x="187187" y="79514"/>
                  <a:pt x="203201" y="60187"/>
                  <a:pt x="210931" y="43070"/>
                </a:cubicBezTo>
                <a:cubicBezTo>
                  <a:pt x="218661" y="25953"/>
                  <a:pt x="223631" y="29265"/>
                  <a:pt x="220870" y="0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任意多边形 22"/>
          <p:cNvSpPr/>
          <p:nvPr/>
        </p:nvSpPr>
        <p:spPr>
          <a:xfrm>
            <a:off x="4494540" y="1526519"/>
            <a:ext cx="62346" cy="336288"/>
          </a:xfrm>
          <a:custGeom>
            <a:avLst/>
            <a:gdLst>
              <a:gd name="connsiteX0" fmla="*/ 62346 w 62346"/>
              <a:gd name="connsiteY0" fmla="*/ 336288 h 336288"/>
              <a:gd name="connsiteX1" fmla="*/ 5668 w 62346"/>
              <a:gd name="connsiteY1" fmla="*/ 272053 h 336288"/>
              <a:gd name="connsiteX2" fmla="*/ 28339 w 62346"/>
              <a:gd name="connsiteY2" fmla="*/ 177590 h 336288"/>
              <a:gd name="connsiteX3" fmla="*/ 32118 w 62346"/>
              <a:gd name="connsiteY3" fmla="*/ 83127 h 336288"/>
              <a:gd name="connsiteX4" fmla="*/ 5668 w 62346"/>
              <a:gd name="connsiteY4" fmla="*/ 0 h 336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346" h="336288">
                <a:moveTo>
                  <a:pt x="62346" y="336288"/>
                </a:moveTo>
                <a:cubicBezTo>
                  <a:pt x="36841" y="317395"/>
                  <a:pt x="11336" y="298503"/>
                  <a:pt x="5668" y="272053"/>
                </a:cubicBezTo>
                <a:cubicBezTo>
                  <a:pt x="0" y="245603"/>
                  <a:pt x="23931" y="209078"/>
                  <a:pt x="28339" y="177590"/>
                </a:cubicBezTo>
                <a:cubicBezTo>
                  <a:pt x="32747" y="146102"/>
                  <a:pt x="35896" y="112725"/>
                  <a:pt x="32118" y="83127"/>
                </a:cubicBezTo>
                <a:cubicBezTo>
                  <a:pt x="28340" y="53529"/>
                  <a:pt x="17004" y="26764"/>
                  <a:pt x="5668" y="0"/>
                </a:cubicBezTo>
              </a:path>
            </a:pathLst>
          </a:cu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任意多边形 24"/>
          <p:cNvSpPr/>
          <p:nvPr/>
        </p:nvSpPr>
        <p:spPr>
          <a:xfrm>
            <a:off x="3941995" y="1845367"/>
            <a:ext cx="658668" cy="2924822"/>
          </a:xfrm>
          <a:custGeom>
            <a:avLst/>
            <a:gdLst>
              <a:gd name="connsiteX0" fmla="*/ 115694 w 419565"/>
              <a:gd name="connsiteY0" fmla="*/ 2486722 h 2486722"/>
              <a:gd name="connsiteX1" fmla="*/ 82241 w 419565"/>
              <a:gd name="connsiteY1" fmla="*/ 2341756 h 2486722"/>
              <a:gd name="connsiteX2" fmla="*/ 68302 w 419565"/>
              <a:gd name="connsiteY2" fmla="*/ 2263698 h 2486722"/>
              <a:gd name="connsiteX3" fmla="*/ 26485 w 419565"/>
              <a:gd name="connsiteY3" fmla="*/ 2194003 h 2486722"/>
              <a:gd name="connsiteX4" fmla="*/ 40424 w 419565"/>
              <a:gd name="connsiteY4" fmla="*/ 2074127 h 2486722"/>
              <a:gd name="connsiteX5" fmla="*/ 45999 w 419565"/>
              <a:gd name="connsiteY5" fmla="*/ 1976554 h 2486722"/>
              <a:gd name="connsiteX6" fmla="*/ 54363 w 419565"/>
              <a:gd name="connsiteY6" fmla="*/ 1915222 h 2486722"/>
              <a:gd name="connsiteX7" fmla="*/ 54363 w 419565"/>
              <a:gd name="connsiteY7" fmla="*/ 1834376 h 2486722"/>
              <a:gd name="connsiteX8" fmla="*/ 4182 w 419565"/>
              <a:gd name="connsiteY8" fmla="*/ 1764681 h 2486722"/>
              <a:gd name="connsiteX9" fmla="*/ 29272 w 419565"/>
              <a:gd name="connsiteY9" fmla="*/ 1731227 h 2486722"/>
              <a:gd name="connsiteX10" fmla="*/ 6970 w 419565"/>
              <a:gd name="connsiteY10" fmla="*/ 1686622 h 2486722"/>
              <a:gd name="connsiteX11" fmla="*/ 18121 w 419565"/>
              <a:gd name="connsiteY11" fmla="*/ 1644805 h 2486722"/>
              <a:gd name="connsiteX12" fmla="*/ 9758 w 419565"/>
              <a:gd name="connsiteY12" fmla="*/ 1625290 h 2486722"/>
              <a:gd name="connsiteX13" fmla="*/ 18121 w 419565"/>
              <a:gd name="connsiteY13" fmla="*/ 1563959 h 2486722"/>
              <a:gd name="connsiteX14" fmla="*/ 4182 w 419565"/>
              <a:gd name="connsiteY14" fmla="*/ 1536081 h 2486722"/>
              <a:gd name="connsiteX15" fmla="*/ 32060 w 419565"/>
              <a:gd name="connsiteY15" fmla="*/ 1499839 h 2486722"/>
              <a:gd name="connsiteX16" fmla="*/ 112906 w 419565"/>
              <a:gd name="connsiteY16" fmla="*/ 1396690 h 2486722"/>
              <a:gd name="connsiteX17" fmla="*/ 163087 w 419565"/>
              <a:gd name="connsiteY17" fmla="*/ 1290754 h 2486722"/>
              <a:gd name="connsiteX18" fmla="*/ 213267 w 419565"/>
              <a:gd name="connsiteY18" fmla="*/ 1193181 h 2486722"/>
              <a:gd name="connsiteX19" fmla="*/ 229994 w 419565"/>
              <a:gd name="connsiteY19" fmla="*/ 1117910 h 2486722"/>
              <a:gd name="connsiteX20" fmla="*/ 185389 w 419565"/>
              <a:gd name="connsiteY20" fmla="*/ 1053790 h 2486722"/>
              <a:gd name="connsiteX21" fmla="*/ 235570 w 419565"/>
              <a:gd name="connsiteY21" fmla="*/ 1048215 h 2486722"/>
              <a:gd name="connsiteX22" fmla="*/ 160299 w 419565"/>
              <a:gd name="connsiteY22" fmla="*/ 1009186 h 2486722"/>
              <a:gd name="connsiteX23" fmla="*/ 221631 w 419565"/>
              <a:gd name="connsiteY23" fmla="*/ 981308 h 2486722"/>
              <a:gd name="connsiteX24" fmla="*/ 149148 w 419565"/>
              <a:gd name="connsiteY24" fmla="*/ 931127 h 2486722"/>
              <a:gd name="connsiteX25" fmla="*/ 112906 w 419565"/>
              <a:gd name="connsiteY25" fmla="*/ 861432 h 2486722"/>
              <a:gd name="connsiteX26" fmla="*/ 87816 w 419565"/>
              <a:gd name="connsiteY26" fmla="*/ 825190 h 2486722"/>
              <a:gd name="connsiteX27" fmla="*/ 54363 w 419565"/>
              <a:gd name="connsiteY27" fmla="*/ 761071 h 2486722"/>
              <a:gd name="connsiteX28" fmla="*/ 68302 w 419565"/>
              <a:gd name="connsiteY28" fmla="*/ 724829 h 2486722"/>
              <a:gd name="connsiteX29" fmla="*/ 71089 w 419565"/>
              <a:gd name="connsiteY29" fmla="*/ 663498 h 2486722"/>
              <a:gd name="connsiteX30" fmla="*/ 96180 w 419565"/>
              <a:gd name="connsiteY30" fmla="*/ 655134 h 2486722"/>
              <a:gd name="connsiteX31" fmla="*/ 115694 w 419565"/>
              <a:gd name="connsiteY31" fmla="*/ 585439 h 2486722"/>
              <a:gd name="connsiteX32" fmla="*/ 160299 w 419565"/>
              <a:gd name="connsiteY32" fmla="*/ 582651 h 2486722"/>
              <a:gd name="connsiteX33" fmla="*/ 199328 w 419565"/>
              <a:gd name="connsiteY33" fmla="*/ 543622 h 2486722"/>
              <a:gd name="connsiteX34" fmla="*/ 216055 w 419565"/>
              <a:gd name="connsiteY34" fmla="*/ 493442 h 2486722"/>
              <a:gd name="connsiteX35" fmla="*/ 238358 w 419565"/>
              <a:gd name="connsiteY35" fmla="*/ 465564 h 2486722"/>
              <a:gd name="connsiteX36" fmla="*/ 269024 w 419565"/>
              <a:gd name="connsiteY36" fmla="*/ 471139 h 2486722"/>
              <a:gd name="connsiteX37" fmla="*/ 280175 w 419565"/>
              <a:gd name="connsiteY37" fmla="*/ 446049 h 2486722"/>
              <a:gd name="connsiteX38" fmla="*/ 302477 w 419565"/>
              <a:gd name="connsiteY38" fmla="*/ 412595 h 2486722"/>
              <a:gd name="connsiteX39" fmla="*/ 285750 w 419565"/>
              <a:gd name="connsiteY39" fmla="*/ 354051 h 2486722"/>
              <a:gd name="connsiteX40" fmla="*/ 299689 w 419565"/>
              <a:gd name="connsiteY40" fmla="*/ 298295 h 2486722"/>
              <a:gd name="connsiteX41" fmla="*/ 324780 w 419565"/>
              <a:gd name="connsiteY41" fmla="*/ 236964 h 2486722"/>
              <a:gd name="connsiteX42" fmla="*/ 349870 w 419565"/>
              <a:gd name="connsiteY42" fmla="*/ 164481 h 2486722"/>
              <a:gd name="connsiteX43" fmla="*/ 355445 w 419565"/>
              <a:gd name="connsiteY43" fmla="*/ 105937 h 2486722"/>
              <a:gd name="connsiteX44" fmla="*/ 355445 w 419565"/>
              <a:gd name="connsiteY44" fmla="*/ 69695 h 2486722"/>
              <a:gd name="connsiteX45" fmla="*/ 419565 w 419565"/>
              <a:gd name="connsiteY45" fmla="*/ 0 h 2486722"/>
              <a:gd name="connsiteX46" fmla="*/ 419565 w 419565"/>
              <a:gd name="connsiteY46" fmla="*/ 0 h 2486722"/>
              <a:gd name="connsiteX0" fmla="*/ 115694 w 562409"/>
              <a:gd name="connsiteY0" fmla="*/ 3201126 h 3201126"/>
              <a:gd name="connsiteX1" fmla="*/ 82241 w 562409"/>
              <a:gd name="connsiteY1" fmla="*/ 3056160 h 3201126"/>
              <a:gd name="connsiteX2" fmla="*/ 68302 w 562409"/>
              <a:gd name="connsiteY2" fmla="*/ 2978102 h 3201126"/>
              <a:gd name="connsiteX3" fmla="*/ 26485 w 562409"/>
              <a:gd name="connsiteY3" fmla="*/ 2908407 h 3201126"/>
              <a:gd name="connsiteX4" fmla="*/ 40424 w 562409"/>
              <a:gd name="connsiteY4" fmla="*/ 2788531 h 3201126"/>
              <a:gd name="connsiteX5" fmla="*/ 45999 w 562409"/>
              <a:gd name="connsiteY5" fmla="*/ 2690958 h 3201126"/>
              <a:gd name="connsiteX6" fmla="*/ 54363 w 562409"/>
              <a:gd name="connsiteY6" fmla="*/ 2629626 h 3201126"/>
              <a:gd name="connsiteX7" fmla="*/ 54363 w 562409"/>
              <a:gd name="connsiteY7" fmla="*/ 2548780 h 3201126"/>
              <a:gd name="connsiteX8" fmla="*/ 4182 w 562409"/>
              <a:gd name="connsiteY8" fmla="*/ 2479085 h 3201126"/>
              <a:gd name="connsiteX9" fmla="*/ 29272 w 562409"/>
              <a:gd name="connsiteY9" fmla="*/ 2445631 h 3201126"/>
              <a:gd name="connsiteX10" fmla="*/ 6970 w 562409"/>
              <a:gd name="connsiteY10" fmla="*/ 2401026 h 3201126"/>
              <a:gd name="connsiteX11" fmla="*/ 18121 w 562409"/>
              <a:gd name="connsiteY11" fmla="*/ 2359209 h 3201126"/>
              <a:gd name="connsiteX12" fmla="*/ 9758 w 562409"/>
              <a:gd name="connsiteY12" fmla="*/ 2339694 h 3201126"/>
              <a:gd name="connsiteX13" fmla="*/ 18121 w 562409"/>
              <a:gd name="connsiteY13" fmla="*/ 2278363 h 3201126"/>
              <a:gd name="connsiteX14" fmla="*/ 4182 w 562409"/>
              <a:gd name="connsiteY14" fmla="*/ 2250485 h 3201126"/>
              <a:gd name="connsiteX15" fmla="*/ 32060 w 562409"/>
              <a:gd name="connsiteY15" fmla="*/ 2214243 h 3201126"/>
              <a:gd name="connsiteX16" fmla="*/ 112906 w 562409"/>
              <a:gd name="connsiteY16" fmla="*/ 2111094 h 3201126"/>
              <a:gd name="connsiteX17" fmla="*/ 163087 w 562409"/>
              <a:gd name="connsiteY17" fmla="*/ 2005158 h 3201126"/>
              <a:gd name="connsiteX18" fmla="*/ 213267 w 562409"/>
              <a:gd name="connsiteY18" fmla="*/ 1907585 h 3201126"/>
              <a:gd name="connsiteX19" fmla="*/ 229994 w 562409"/>
              <a:gd name="connsiteY19" fmla="*/ 1832314 h 3201126"/>
              <a:gd name="connsiteX20" fmla="*/ 185389 w 562409"/>
              <a:gd name="connsiteY20" fmla="*/ 1768194 h 3201126"/>
              <a:gd name="connsiteX21" fmla="*/ 235570 w 562409"/>
              <a:gd name="connsiteY21" fmla="*/ 1762619 h 3201126"/>
              <a:gd name="connsiteX22" fmla="*/ 160299 w 562409"/>
              <a:gd name="connsiteY22" fmla="*/ 1723590 h 3201126"/>
              <a:gd name="connsiteX23" fmla="*/ 221631 w 562409"/>
              <a:gd name="connsiteY23" fmla="*/ 1695712 h 3201126"/>
              <a:gd name="connsiteX24" fmla="*/ 149148 w 562409"/>
              <a:gd name="connsiteY24" fmla="*/ 1645531 h 3201126"/>
              <a:gd name="connsiteX25" fmla="*/ 112906 w 562409"/>
              <a:gd name="connsiteY25" fmla="*/ 1575836 h 3201126"/>
              <a:gd name="connsiteX26" fmla="*/ 87816 w 562409"/>
              <a:gd name="connsiteY26" fmla="*/ 1539594 h 3201126"/>
              <a:gd name="connsiteX27" fmla="*/ 54363 w 562409"/>
              <a:gd name="connsiteY27" fmla="*/ 1475475 h 3201126"/>
              <a:gd name="connsiteX28" fmla="*/ 68302 w 562409"/>
              <a:gd name="connsiteY28" fmla="*/ 1439233 h 3201126"/>
              <a:gd name="connsiteX29" fmla="*/ 71089 w 562409"/>
              <a:gd name="connsiteY29" fmla="*/ 1377902 h 3201126"/>
              <a:gd name="connsiteX30" fmla="*/ 96180 w 562409"/>
              <a:gd name="connsiteY30" fmla="*/ 1369538 h 3201126"/>
              <a:gd name="connsiteX31" fmla="*/ 115694 w 562409"/>
              <a:gd name="connsiteY31" fmla="*/ 1299843 h 3201126"/>
              <a:gd name="connsiteX32" fmla="*/ 160299 w 562409"/>
              <a:gd name="connsiteY32" fmla="*/ 1297055 h 3201126"/>
              <a:gd name="connsiteX33" fmla="*/ 199328 w 562409"/>
              <a:gd name="connsiteY33" fmla="*/ 1258026 h 3201126"/>
              <a:gd name="connsiteX34" fmla="*/ 216055 w 562409"/>
              <a:gd name="connsiteY34" fmla="*/ 1207846 h 3201126"/>
              <a:gd name="connsiteX35" fmla="*/ 238358 w 562409"/>
              <a:gd name="connsiteY35" fmla="*/ 1179968 h 3201126"/>
              <a:gd name="connsiteX36" fmla="*/ 269024 w 562409"/>
              <a:gd name="connsiteY36" fmla="*/ 1185543 h 3201126"/>
              <a:gd name="connsiteX37" fmla="*/ 280175 w 562409"/>
              <a:gd name="connsiteY37" fmla="*/ 1160453 h 3201126"/>
              <a:gd name="connsiteX38" fmla="*/ 302477 w 562409"/>
              <a:gd name="connsiteY38" fmla="*/ 1126999 h 3201126"/>
              <a:gd name="connsiteX39" fmla="*/ 285750 w 562409"/>
              <a:gd name="connsiteY39" fmla="*/ 1068455 h 3201126"/>
              <a:gd name="connsiteX40" fmla="*/ 299689 w 562409"/>
              <a:gd name="connsiteY40" fmla="*/ 1012699 h 3201126"/>
              <a:gd name="connsiteX41" fmla="*/ 324780 w 562409"/>
              <a:gd name="connsiteY41" fmla="*/ 951368 h 3201126"/>
              <a:gd name="connsiteX42" fmla="*/ 349870 w 562409"/>
              <a:gd name="connsiteY42" fmla="*/ 878885 h 3201126"/>
              <a:gd name="connsiteX43" fmla="*/ 355445 w 562409"/>
              <a:gd name="connsiteY43" fmla="*/ 820341 h 3201126"/>
              <a:gd name="connsiteX44" fmla="*/ 355445 w 562409"/>
              <a:gd name="connsiteY44" fmla="*/ 784099 h 3201126"/>
              <a:gd name="connsiteX45" fmla="*/ 419565 w 562409"/>
              <a:gd name="connsiteY45" fmla="*/ 714404 h 3201126"/>
              <a:gd name="connsiteX46" fmla="*/ 562409 w 562409"/>
              <a:gd name="connsiteY46" fmla="*/ 0 h 3201126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562409 w 562409"/>
              <a:gd name="connsiteY46" fmla="*/ 0 h 3272588"/>
              <a:gd name="connsiteX0" fmla="*/ 115694 w 567437"/>
              <a:gd name="connsiteY0" fmla="*/ 3289458 h 3289458"/>
              <a:gd name="connsiteX1" fmla="*/ 82241 w 567437"/>
              <a:gd name="connsiteY1" fmla="*/ 3144492 h 3289458"/>
              <a:gd name="connsiteX2" fmla="*/ 68302 w 567437"/>
              <a:gd name="connsiteY2" fmla="*/ 3066434 h 3289458"/>
              <a:gd name="connsiteX3" fmla="*/ 26485 w 567437"/>
              <a:gd name="connsiteY3" fmla="*/ 2996739 h 3289458"/>
              <a:gd name="connsiteX4" fmla="*/ 40424 w 567437"/>
              <a:gd name="connsiteY4" fmla="*/ 2876863 h 3289458"/>
              <a:gd name="connsiteX5" fmla="*/ 45999 w 567437"/>
              <a:gd name="connsiteY5" fmla="*/ 2779290 h 3289458"/>
              <a:gd name="connsiteX6" fmla="*/ 54363 w 567437"/>
              <a:gd name="connsiteY6" fmla="*/ 2717958 h 3289458"/>
              <a:gd name="connsiteX7" fmla="*/ 54363 w 567437"/>
              <a:gd name="connsiteY7" fmla="*/ 2637112 h 3289458"/>
              <a:gd name="connsiteX8" fmla="*/ 4182 w 567437"/>
              <a:gd name="connsiteY8" fmla="*/ 2567417 h 3289458"/>
              <a:gd name="connsiteX9" fmla="*/ 29272 w 567437"/>
              <a:gd name="connsiteY9" fmla="*/ 2533963 h 3289458"/>
              <a:gd name="connsiteX10" fmla="*/ 6970 w 567437"/>
              <a:gd name="connsiteY10" fmla="*/ 2489358 h 3289458"/>
              <a:gd name="connsiteX11" fmla="*/ 18121 w 567437"/>
              <a:gd name="connsiteY11" fmla="*/ 2447541 h 3289458"/>
              <a:gd name="connsiteX12" fmla="*/ 9758 w 567437"/>
              <a:gd name="connsiteY12" fmla="*/ 2428026 h 3289458"/>
              <a:gd name="connsiteX13" fmla="*/ 18121 w 567437"/>
              <a:gd name="connsiteY13" fmla="*/ 2366695 h 3289458"/>
              <a:gd name="connsiteX14" fmla="*/ 4182 w 567437"/>
              <a:gd name="connsiteY14" fmla="*/ 2338817 h 3289458"/>
              <a:gd name="connsiteX15" fmla="*/ 32060 w 567437"/>
              <a:gd name="connsiteY15" fmla="*/ 2302575 h 3289458"/>
              <a:gd name="connsiteX16" fmla="*/ 112906 w 567437"/>
              <a:gd name="connsiteY16" fmla="*/ 2199426 h 3289458"/>
              <a:gd name="connsiteX17" fmla="*/ 163087 w 567437"/>
              <a:gd name="connsiteY17" fmla="*/ 2093490 h 3289458"/>
              <a:gd name="connsiteX18" fmla="*/ 213267 w 567437"/>
              <a:gd name="connsiteY18" fmla="*/ 1995917 h 3289458"/>
              <a:gd name="connsiteX19" fmla="*/ 229994 w 567437"/>
              <a:gd name="connsiteY19" fmla="*/ 1920646 h 3289458"/>
              <a:gd name="connsiteX20" fmla="*/ 185389 w 567437"/>
              <a:gd name="connsiteY20" fmla="*/ 1856526 h 3289458"/>
              <a:gd name="connsiteX21" fmla="*/ 235570 w 567437"/>
              <a:gd name="connsiteY21" fmla="*/ 1850951 h 3289458"/>
              <a:gd name="connsiteX22" fmla="*/ 160299 w 567437"/>
              <a:gd name="connsiteY22" fmla="*/ 1811922 h 3289458"/>
              <a:gd name="connsiteX23" fmla="*/ 221631 w 567437"/>
              <a:gd name="connsiteY23" fmla="*/ 1784044 h 3289458"/>
              <a:gd name="connsiteX24" fmla="*/ 149148 w 567437"/>
              <a:gd name="connsiteY24" fmla="*/ 1733863 h 3289458"/>
              <a:gd name="connsiteX25" fmla="*/ 112906 w 567437"/>
              <a:gd name="connsiteY25" fmla="*/ 1664168 h 3289458"/>
              <a:gd name="connsiteX26" fmla="*/ 87816 w 567437"/>
              <a:gd name="connsiteY26" fmla="*/ 1627926 h 3289458"/>
              <a:gd name="connsiteX27" fmla="*/ 54363 w 567437"/>
              <a:gd name="connsiteY27" fmla="*/ 1563807 h 3289458"/>
              <a:gd name="connsiteX28" fmla="*/ 68302 w 567437"/>
              <a:gd name="connsiteY28" fmla="*/ 1527565 h 3289458"/>
              <a:gd name="connsiteX29" fmla="*/ 71089 w 567437"/>
              <a:gd name="connsiteY29" fmla="*/ 1466234 h 3289458"/>
              <a:gd name="connsiteX30" fmla="*/ 96180 w 567437"/>
              <a:gd name="connsiteY30" fmla="*/ 1457870 h 3289458"/>
              <a:gd name="connsiteX31" fmla="*/ 115694 w 567437"/>
              <a:gd name="connsiteY31" fmla="*/ 1388175 h 3289458"/>
              <a:gd name="connsiteX32" fmla="*/ 160299 w 567437"/>
              <a:gd name="connsiteY32" fmla="*/ 1385387 h 3289458"/>
              <a:gd name="connsiteX33" fmla="*/ 199328 w 567437"/>
              <a:gd name="connsiteY33" fmla="*/ 1346358 h 3289458"/>
              <a:gd name="connsiteX34" fmla="*/ 216055 w 567437"/>
              <a:gd name="connsiteY34" fmla="*/ 1296178 h 3289458"/>
              <a:gd name="connsiteX35" fmla="*/ 238358 w 567437"/>
              <a:gd name="connsiteY35" fmla="*/ 1268300 h 3289458"/>
              <a:gd name="connsiteX36" fmla="*/ 269024 w 567437"/>
              <a:gd name="connsiteY36" fmla="*/ 1273875 h 3289458"/>
              <a:gd name="connsiteX37" fmla="*/ 280175 w 567437"/>
              <a:gd name="connsiteY37" fmla="*/ 1248785 h 3289458"/>
              <a:gd name="connsiteX38" fmla="*/ 302477 w 567437"/>
              <a:gd name="connsiteY38" fmla="*/ 1215331 h 3289458"/>
              <a:gd name="connsiteX39" fmla="*/ 285750 w 567437"/>
              <a:gd name="connsiteY39" fmla="*/ 1156787 h 3289458"/>
              <a:gd name="connsiteX40" fmla="*/ 299689 w 567437"/>
              <a:gd name="connsiteY40" fmla="*/ 1101031 h 3289458"/>
              <a:gd name="connsiteX41" fmla="*/ 324780 w 567437"/>
              <a:gd name="connsiteY41" fmla="*/ 1039700 h 3289458"/>
              <a:gd name="connsiteX42" fmla="*/ 349870 w 567437"/>
              <a:gd name="connsiteY42" fmla="*/ 967217 h 3289458"/>
              <a:gd name="connsiteX43" fmla="*/ 355445 w 567437"/>
              <a:gd name="connsiteY43" fmla="*/ 908673 h 3289458"/>
              <a:gd name="connsiteX44" fmla="*/ 355445 w 567437"/>
              <a:gd name="connsiteY44" fmla="*/ 872431 h 3289458"/>
              <a:gd name="connsiteX45" fmla="*/ 419565 w 567437"/>
              <a:gd name="connsiteY45" fmla="*/ 802736 h 3289458"/>
              <a:gd name="connsiteX46" fmla="*/ 543630 w 567437"/>
              <a:gd name="connsiteY46" fmla="*/ 130978 h 3289458"/>
              <a:gd name="connsiteX47" fmla="*/ 562409 w 567437"/>
              <a:gd name="connsiteY47" fmla="*/ 16870 h 328945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47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23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88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64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543630 w 562409"/>
              <a:gd name="connsiteY48" fmla="*/ 114108 h 3272588"/>
              <a:gd name="connsiteX49" fmla="*/ 543630 w 562409"/>
              <a:gd name="connsiteY49" fmla="*/ 112242 h 3272588"/>
              <a:gd name="connsiteX50" fmla="*/ 562409 w 562409"/>
              <a:gd name="connsiteY50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543630 w 562409"/>
              <a:gd name="connsiteY49" fmla="*/ 114108 h 3272588"/>
              <a:gd name="connsiteX50" fmla="*/ 543630 w 562409"/>
              <a:gd name="connsiteY50" fmla="*/ 112242 h 3272588"/>
              <a:gd name="connsiteX51" fmla="*/ 562409 w 562409"/>
              <a:gd name="connsiteY51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543630 w 562409"/>
              <a:gd name="connsiteY50" fmla="*/ 114108 h 3272588"/>
              <a:gd name="connsiteX51" fmla="*/ 543630 w 562409"/>
              <a:gd name="connsiteY51" fmla="*/ 112242 h 3272588"/>
              <a:gd name="connsiteX52" fmla="*/ 562409 w 562409"/>
              <a:gd name="connsiteY52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74585 w 562409"/>
              <a:gd name="connsiteY50" fmla="*/ 504127 h 3272588"/>
              <a:gd name="connsiteX51" fmla="*/ 543630 w 562409"/>
              <a:gd name="connsiteY51" fmla="*/ 114108 h 3272588"/>
              <a:gd name="connsiteX52" fmla="*/ 543630 w 562409"/>
              <a:gd name="connsiteY52" fmla="*/ 112242 h 3272588"/>
              <a:gd name="connsiteX53" fmla="*/ 562409 w 562409"/>
              <a:gd name="connsiteY53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43630 w 562409"/>
              <a:gd name="connsiteY52" fmla="*/ 114108 h 3272588"/>
              <a:gd name="connsiteX53" fmla="*/ 543630 w 562409"/>
              <a:gd name="connsiteY53" fmla="*/ 112242 h 3272588"/>
              <a:gd name="connsiteX54" fmla="*/ 562409 w 562409"/>
              <a:gd name="connsiteY54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15671 w 562409"/>
              <a:gd name="connsiteY52" fmla="*/ 280193 h 3272588"/>
              <a:gd name="connsiteX53" fmla="*/ 543630 w 562409"/>
              <a:gd name="connsiteY53" fmla="*/ 114108 h 3272588"/>
              <a:gd name="connsiteX54" fmla="*/ 543630 w 562409"/>
              <a:gd name="connsiteY54" fmla="*/ 112242 h 3272588"/>
              <a:gd name="connsiteX55" fmla="*/ 562409 w 562409"/>
              <a:gd name="connsiteY55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630 w 562409"/>
              <a:gd name="connsiteY55" fmla="*/ 112242 h 3272588"/>
              <a:gd name="connsiteX56" fmla="*/ 562409 w 562409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598 w 562409"/>
              <a:gd name="connsiteY55" fmla="*/ 112242 h 3272588"/>
              <a:gd name="connsiteX56" fmla="*/ 562409 w 562409"/>
              <a:gd name="connsiteY56" fmla="*/ 0 h 3272588"/>
              <a:gd name="connsiteX0" fmla="*/ 115694 w 619039"/>
              <a:gd name="connsiteY0" fmla="*/ 3272588 h 3272588"/>
              <a:gd name="connsiteX1" fmla="*/ 82241 w 619039"/>
              <a:gd name="connsiteY1" fmla="*/ 3127622 h 3272588"/>
              <a:gd name="connsiteX2" fmla="*/ 68302 w 619039"/>
              <a:gd name="connsiteY2" fmla="*/ 3049564 h 3272588"/>
              <a:gd name="connsiteX3" fmla="*/ 26485 w 619039"/>
              <a:gd name="connsiteY3" fmla="*/ 2979869 h 3272588"/>
              <a:gd name="connsiteX4" fmla="*/ 40424 w 619039"/>
              <a:gd name="connsiteY4" fmla="*/ 2859993 h 3272588"/>
              <a:gd name="connsiteX5" fmla="*/ 45999 w 619039"/>
              <a:gd name="connsiteY5" fmla="*/ 2762420 h 3272588"/>
              <a:gd name="connsiteX6" fmla="*/ 54363 w 619039"/>
              <a:gd name="connsiteY6" fmla="*/ 2701088 h 3272588"/>
              <a:gd name="connsiteX7" fmla="*/ 54363 w 619039"/>
              <a:gd name="connsiteY7" fmla="*/ 2620242 h 3272588"/>
              <a:gd name="connsiteX8" fmla="*/ 4182 w 619039"/>
              <a:gd name="connsiteY8" fmla="*/ 2550547 h 3272588"/>
              <a:gd name="connsiteX9" fmla="*/ 29272 w 619039"/>
              <a:gd name="connsiteY9" fmla="*/ 2517093 h 3272588"/>
              <a:gd name="connsiteX10" fmla="*/ 6970 w 619039"/>
              <a:gd name="connsiteY10" fmla="*/ 2472488 h 3272588"/>
              <a:gd name="connsiteX11" fmla="*/ 18121 w 619039"/>
              <a:gd name="connsiteY11" fmla="*/ 2430671 h 3272588"/>
              <a:gd name="connsiteX12" fmla="*/ 9758 w 619039"/>
              <a:gd name="connsiteY12" fmla="*/ 2411156 h 3272588"/>
              <a:gd name="connsiteX13" fmla="*/ 18121 w 619039"/>
              <a:gd name="connsiteY13" fmla="*/ 2349825 h 3272588"/>
              <a:gd name="connsiteX14" fmla="*/ 4182 w 619039"/>
              <a:gd name="connsiteY14" fmla="*/ 2321947 h 3272588"/>
              <a:gd name="connsiteX15" fmla="*/ 32060 w 619039"/>
              <a:gd name="connsiteY15" fmla="*/ 2285705 h 3272588"/>
              <a:gd name="connsiteX16" fmla="*/ 112906 w 619039"/>
              <a:gd name="connsiteY16" fmla="*/ 2182556 h 3272588"/>
              <a:gd name="connsiteX17" fmla="*/ 163087 w 619039"/>
              <a:gd name="connsiteY17" fmla="*/ 2076620 h 3272588"/>
              <a:gd name="connsiteX18" fmla="*/ 213267 w 619039"/>
              <a:gd name="connsiteY18" fmla="*/ 1979047 h 3272588"/>
              <a:gd name="connsiteX19" fmla="*/ 229994 w 619039"/>
              <a:gd name="connsiteY19" fmla="*/ 1903776 h 3272588"/>
              <a:gd name="connsiteX20" fmla="*/ 185389 w 619039"/>
              <a:gd name="connsiteY20" fmla="*/ 1839656 h 3272588"/>
              <a:gd name="connsiteX21" fmla="*/ 235570 w 619039"/>
              <a:gd name="connsiteY21" fmla="*/ 1834081 h 3272588"/>
              <a:gd name="connsiteX22" fmla="*/ 160299 w 619039"/>
              <a:gd name="connsiteY22" fmla="*/ 1795052 h 3272588"/>
              <a:gd name="connsiteX23" fmla="*/ 221631 w 619039"/>
              <a:gd name="connsiteY23" fmla="*/ 1767174 h 3272588"/>
              <a:gd name="connsiteX24" fmla="*/ 149148 w 619039"/>
              <a:gd name="connsiteY24" fmla="*/ 1716993 h 3272588"/>
              <a:gd name="connsiteX25" fmla="*/ 112906 w 619039"/>
              <a:gd name="connsiteY25" fmla="*/ 1647298 h 3272588"/>
              <a:gd name="connsiteX26" fmla="*/ 87816 w 619039"/>
              <a:gd name="connsiteY26" fmla="*/ 1611056 h 3272588"/>
              <a:gd name="connsiteX27" fmla="*/ 54363 w 619039"/>
              <a:gd name="connsiteY27" fmla="*/ 1546937 h 3272588"/>
              <a:gd name="connsiteX28" fmla="*/ 68302 w 619039"/>
              <a:gd name="connsiteY28" fmla="*/ 1510695 h 3272588"/>
              <a:gd name="connsiteX29" fmla="*/ 71089 w 619039"/>
              <a:gd name="connsiteY29" fmla="*/ 1449364 h 3272588"/>
              <a:gd name="connsiteX30" fmla="*/ 96180 w 619039"/>
              <a:gd name="connsiteY30" fmla="*/ 1441000 h 3272588"/>
              <a:gd name="connsiteX31" fmla="*/ 115694 w 619039"/>
              <a:gd name="connsiteY31" fmla="*/ 1371305 h 3272588"/>
              <a:gd name="connsiteX32" fmla="*/ 160299 w 619039"/>
              <a:gd name="connsiteY32" fmla="*/ 1368517 h 3272588"/>
              <a:gd name="connsiteX33" fmla="*/ 199328 w 619039"/>
              <a:gd name="connsiteY33" fmla="*/ 1329488 h 3272588"/>
              <a:gd name="connsiteX34" fmla="*/ 216055 w 619039"/>
              <a:gd name="connsiteY34" fmla="*/ 1279308 h 3272588"/>
              <a:gd name="connsiteX35" fmla="*/ 238358 w 619039"/>
              <a:gd name="connsiteY35" fmla="*/ 1251430 h 3272588"/>
              <a:gd name="connsiteX36" fmla="*/ 269024 w 619039"/>
              <a:gd name="connsiteY36" fmla="*/ 1257005 h 3272588"/>
              <a:gd name="connsiteX37" fmla="*/ 280175 w 619039"/>
              <a:gd name="connsiteY37" fmla="*/ 1231915 h 3272588"/>
              <a:gd name="connsiteX38" fmla="*/ 302477 w 619039"/>
              <a:gd name="connsiteY38" fmla="*/ 1198461 h 3272588"/>
              <a:gd name="connsiteX39" fmla="*/ 285750 w 619039"/>
              <a:gd name="connsiteY39" fmla="*/ 1139917 h 3272588"/>
              <a:gd name="connsiteX40" fmla="*/ 299689 w 619039"/>
              <a:gd name="connsiteY40" fmla="*/ 1084161 h 3272588"/>
              <a:gd name="connsiteX41" fmla="*/ 324780 w 619039"/>
              <a:gd name="connsiteY41" fmla="*/ 1022830 h 3272588"/>
              <a:gd name="connsiteX42" fmla="*/ 349870 w 619039"/>
              <a:gd name="connsiteY42" fmla="*/ 950347 h 3272588"/>
              <a:gd name="connsiteX43" fmla="*/ 355445 w 619039"/>
              <a:gd name="connsiteY43" fmla="*/ 891803 h 3272588"/>
              <a:gd name="connsiteX44" fmla="*/ 355445 w 619039"/>
              <a:gd name="connsiteY44" fmla="*/ 855561 h 3272588"/>
              <a:gd name="connsiteX45" fmla="*/ 419565 w 619039"/>
              <a:gd name="connsiteY45" fmla="*/ 785866 h 3272588"/>
              <a:gd name="connsiteX46" fmla="*/ 448458 w 619039"/>
              <a:gd name="connsiteY46" fmla="*/ 670140 h 3272588"/>
              <a:gd name="connsiteX47" fmla="*/ 461522 w 619039"/>
              <a:gd name="connsiteY47" fmla="*/ 601142 h 3272588"/>
              <a:gd name="connsiteX48" fmla="*/ 459656 w 619039"/>
              <a:gd name="connsiteY48" fmla="*/ 595543 h 3272588"/>
              <a:gd name="connsiteX49" fmla="*/ 459688 w 619039"/>
              <a:gd name="connsiteY49" fmla="*/ 595567 h 3272588"/>
              <a:gd name="connsiteX50" fmla="*/ 467120 w 619039"/>
              <a:gd name="connsiteY50" fmla="*/ 522764 h 3272588"/>
              <a:gd name="connsiteX51" fmla="*/ 474585 w 619039"/>
              <a:gd name="connsiteY51" fmla="*/ 504127 h 3272588"/>
              <a:gd name="connsiteX52" fmla="*/ 491412 w 619039"/>
              <a:gd name="connsiteY52" fmla="*/ 431348 h 3272588"/>
              <a:gd name="connsiteX53" fmla="*/ 515671 w 619039"/>
              <a:gd name="connsiteY53" fmla="*/ 280193 h 3272588"/>
              <a:gd name="connsiteX54" fmla="*/ 543630 w 619039"/>
              <a:gd name="connsiteY54" fmla="*/ 114108 h 3272588"/>
              <a:gd name="connsiteX55" fmla="*/ 543598 w 619039"/>
              <a:gd name="connsiteY55" fmla="*/ 112242 h 3272588"/>
              <a:gd name="connsiteX56" fmla="*/ 562409 w 619039"/>
              <a:gd name="connsiteY56" fmla="*/ 0 h 3272588"/>
              <a:gd name="connsiteX0" fmla="*/ 115694 w 639241"/>
              <a:gd name="connsiteY0" fmla="*/ 3272588 h 3272588"/>
              <a:gd name="connsiteX1" fmla="*/ 82241 w 639241"/>
              <a:gd name="connsiteY1" fmla="*/ 3127622 h 3272588"/>
              <a:gd name="connsiteX2" fmla="*/ 68302 w 639241"/>
              <a:gd name="connsiteY2" fmla="*/ 3049564 h 3272588"/>
              <a:gd name="connsiteX3" fmla="*/ 26485 w 639241"/>
              <a:gd name="connsiteY3" fmla="*/ 2979869 h 3272588"/>
              <a:gd name="connsiteX4" fmla="*/ 40424 w 639241"/>
              <a:gd name="connsiteY4" fmla="*/ 2859993 h 3272588"/>
              <a:gd name="connsiteX5" fmla="*/ 45999 w 639241"/>
              <a:gd name="connsiteY5" fmla="*/ 2762420 h 3272588"/>
              <a:gd name="connsiteX6" fmla="*/ 54363 w 639241"/>
              <a:gd name="connsiteY6" fmla="*/ 2701088 h 3272588"/>
              <a:gd name="connsiteX7" fmla="*/ 54363 w 639241"/>
              <a:gd name="connsiteY7" fmla="*/ 2620242 h 3272588"/>
              <a:gd name="connsiteX8" fmla="*/ 4182 w 639241"/>
              <a:gd name="connsiteY8" fmla="*/ 2550547 h 3272588"/>
              <a:gd name="connsiteX9" fmla="*/ 29272 w 639241"/>
              <a:gd name="connsiteY9" fmla="*/ 2517093 h 3272588"/>
              <a:gd name="connsiteX10" fmla="*/ 6970 w 639241"/>
              <a:gd name="connsiteY10" fmla="*/ 2472488 h 3272588"/>
              <a:gd name="connsiteX11" fmla="*/ 18121 w 639241"/>
              <a:gd name="connsiteY11" fmla="*/ 2430671 h 3272588"/>
              <a:gd name="connsiteX12" fmla="*/ 9758 w 639241"/>
              <a:gd name="connsiteY12" fmla="*/ 2411156 h 3272588"/>
              <a:gd name="connsiteX13" fmla="*/ 18121 w 639241"/>
              <a:gd name="connsiteY13" fmla="*/ 2349825 h 3272588"/>
              <a:gd name="connsiteX14" fmla="*/ 4182 w 639241"/>
              <a:gd name="connsiteY14" fmla="*/ 2321947 h 3272588"/>
              <a:gd name="connsiteX15" fmla="*/ 32060 w 639241"/>
              <a:gd name="connsiteY15" fmla="*/ 2285705 h 3272588"/>
              <a:gd name="connsiteX16" fmla="*/ 112906 w 639241"/>
              <a:gd name="connsiteY16" fmla="*/ 2182556 h 3272588"/>
              <a:gd name="connsiteX17" fmla="*/ 163087 w 639241"/>
              <a:gd name="connsiteY17" fmla="*/ 2076620 h 3272588"/>
              <a:gd name="connsiteX18" fmla="*/ 213267 w 639241"/>
              <a:gd name="connsiteY18" fmla="*/ 1979047 h 3272588"/>
              <a:gd name="connsiteX19" fmla="*/ 229994 w 639241"/>
              <a:gd name="connsiteY19" fmla="*/ 1903776 h 3272588"/>
              <a:gd name="connsiteX20" fmla="*/ 185389 w 639241"/>
              <a:gd name="connsiteY20" fmla="*/ 1839656 h 3272588"/>
              <a:gd name="connsiteX21" fmla="*/ 235570 w 639241"/>
              <a:gd name="connsiteY21" fmla="*/ 1834081 h 3272588"/>
              <a:gd name="connsiteX22" fmla="*/ 160299 w 639241"/>
              <a:gd name="connsiteY22" fmla="*/ 1795052 h 3272588"/>
              <a:gd name="connsiteX23" fmla="*/ 221631 w 639241"/>
              <a:gd name="connsiteY23" fmla="*/ 1767174 h 3272588"/>
              <a:gd name="connsiteX24" fmla="*/ 149148 w 639241"/>
              <a:gd name="connsiteY24" fmla="*/ 1716993 h 3272588"/>
              <a:gd name="connsiteX25" fmla="*/ 112906 w 639241"/>
              <a:gd name="connsiteY25" fmla="*/ 1647298 h 3272588"/>
              <a:gd name="connsiteX26" fmla="*/ 87816 w 639241"/>
              <a:gd name="connsiteY26" fmla="*/ 1611056 h 3272588"/>
              <a:gd name="connsiteX27" fmla="*/ 54363 w 639241"/>
              <a:gd name="connsiteY27" fmla="*/ 1546937 h 3272588"/>
              <a:gd name="connsiteX28" fmla="*/ 68302 w 639241"/>
              <a:gd name="connsiteY28" fmla="*/ 1510695 h 3272588"/>
              <a:gd name="connsiteX29" fmla="*/ 71089 w 639241"/>
              <a:gd name="connsiteY29" fmla="*/ 1449364 h 3272588"/>
              <a:gd name="connsiteX30" fmla="*/ 96180 w 639241"/>
              <a:gd name="connsiteY30" fmla="*/ 1441000 h 3272588"/>
              <a:gd name="connsiteX31" fmla="*/ 115694 w 639241"/>
              <a:gd name="connsiteY31" fmla="*/ 1371305 h 3272588"/>
              <a:gd name="connsiteX32" fmla="*/ 160299 w 639241"/>
              <a:gd name="connsiteY32" fmla="*/ 1368517 h 3272588"/>
              <a:gd name="connsiteX33" fmla="*/ 199328 w 639241"/>
              <a:gd name="connsiteY33" fmla="*/ 1329488 h 3272588"/>
              <a:gd name="connsiteX34" fmla="*/ 216055 w 639241"/>
              <a:gd name="connsiteY34" fmla="*/ 1279308 h 3272588"/>
              <a:gd name="connsiteX35" fmla="*/ 238358 w 639241"/>
              <a:gd name="connsiteY35" fmla="*/ 1251430 h 3272588"/>
              <a:gd name="connsiteX36" fmla="*/ 269024 w 639241"/>
              <a:gd name="connsiteY36" fmla="*/ 1257005 h 3272588"/>
              <a:gd name="connsiteX37" fmla="*/ 280175 w 639241"/>
              <a:gd name="connsiteY37" fmla="*/ 1231915 h 3272588"/>
              <a:gd name="connsiteX38" fmla="*/ 302477 w 639241"/>
              <a:gd name="connsiteY38" fmla="*/ 1198461 h 3272588"/>
              <a:gd name="connsiteX39" fmla="*/ 285750 w 639241"/>
              <a:gd name="connsiteY39" fmla="*/ 1139917 h 3272588"/>
              <a:gd name="connsiteX40" fmla="*/ 299689 w 639241"/>
              <a:gd name="connsiteY40" fmla="*/ 1084161 h 3272588"/>
              <a:gd name="connsiteX41" fmla="*/ 324780 w 639241"/>
              <a:gd name="connsiteY41" fmla="*/ 1022830 h 3272588"/>
              <a:gd name="connsiteX42" fmla="*/ 349870 w 639241"/>
              <a:gd name="connsiteY42" fmla="*/ 950347 h 3272588"/>
              <a:gd name="connsiteX43" fmla="*/ 355445 w 639241"/>
              <a:gd name="connsiteY43" fmla="*/ 891803 h 3272588"/>
              <a:gd name="connsiteX44" fmla="*/ 355445 w 639241"/>
              <a:gd name="connsiteY44" fmla="*/ 855561 h 3272588"/>
              <a:gd name="connsiteX45" fmla="*/ 419565 w 639241"/>
              <a:gd name="connsiteY45" fmla="*/ 785866 h 3272588"/>
              <a:gd name="connsiteX46" fmla="*/ 448458 w 639241"/>
              <a:gd name="connsiteY46" fmla="*/ 670140 h 3272588"/>
              <a:gd name="connsiteX47" fmla="*/ 461522 w 639241"/>
              <a:gd name="connsiteY47" fmla="*/ 601142 h 3272588"/>
              <a:gd name="connsiteX48" fmla="*/ 459656 w 639241"/>
              <a:gd name="connsiteY48" fmla="*/ 595543 h 3272588"/>
              <a:gd name="connsiteX49" fmla="*/ 459688 w 639241"/>
              <a:gd name="connsiteY49" fmla="*/ 595567 h 3272588"/>
              <a:gd name="connsiteX50" fmla="*/ 467120 w 639241"/>
              <a:gd name="connsiteY50" fmla="*/ 522764 h 3272588"/>
              <a:gd name="connsiteX51" fmla="*/ 474585 w 639241"/>
              <a:gd name="connsiteY51" fmla="*/ 504127 h 3272588"/>
              <a:gd name="connsiteX52" fmla="*/ 491412 w 639241"/>
              <a:gd name="connsiteY52" fmla="*/ 431348 h 3272588"/>
              <a:gd name="connsiteX53" fmla="*/ 515671 w 639241"/>
              <a:gd name="connsiteY53" fmla="*/ 280193 h 3272588"/>
              <a:gd name="connsiteX54" fmla="*/ 543630 w 639241"/>
              <a:gd name="connsiteY54" fmla="*/ 114108 h 3272588"/>
              <a:gd name="connsiteX55" fmla="*/ 543598 w 639241"/>
              <a:gd name="connsiteY55" fmla="*/ 112242 h 3272588"/>
              <a:gd name="connsiteX56" fmla="*/ 562409 w 639241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62409 w 562409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615036 w 622826"/>
              <a:gd name="connsiteY54" fmla="*/ 114108 h 3272588"/>
              <a:gd name="connsiteX55" fmla="*/ 562409 w 622826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06974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2078 w 622826"/>
              <a:gd name="connsiteY53" fmla="*/ 573711 h 3272588"/>
              <a:gd name="connsiteX54" fmla="*/ 497724 w 622826"/>
              <a:gd name="connsiteY54" fmla="*/ 502273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562078 w 622826"/>
              <a:gd name="connsiteY52" fmla="*/ 573711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02273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531094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3062 w 622826"/>
              <a:gd name="connsiteY49" fmla="*/ 5948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24 w 622826"/>
              <a:gd name="connsiteY48" fmla="*/ 595519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27570 w 622826"/>
              <a:gd name="connsiteY48" fmla="*/ 603759 h 3272588"/>
              <a:gd name="connsiteX49" fmla="*/ 502385 w 622826"/>
              <a:gd name="connsiteY49" fmla="*/ 584386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20821 w 622826"/>
              <a:gd name="connsiteY47" fmla="*/ 612290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26362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1133881"/>
              <a:gd name="connsiteY0" fmla="*/ 3205179 h 3205179"/>
              <a:gd name="connsiteX1" fmla="*/ 82241 w 1133881"/>
              <a:gd name="connsiteY1" fmla="*/ 3060213 h 3205179"/>
              <a:gd name="connsiteX2" fmla="*/ 68302 w 1133881"/>
              <a:gd name="connsiteY2" fmla="*/ 2982155 h 3205179"/>
              <a:gd name="connsiteX3" fmla="*/ 26485 w 1133881"/>
              <a:gd name="connsiteY3" fmla="*/ 2912460 h 3205179"/>
              <a:gd name="connsiteX4" fmla="*/ 40424 w 1133881"/>
              <a:gd name="connsiteY4" fmla="*/ 2792584 h 3205179"/>
              <a:gd name="connsiteX5" fmla="*/ 45999 w 1133881"/>
              <a:gd name="connsiteY5" fmla="*/ 2695011 h 3205179"/>
              <a:gd name="connsiteX6" fmla="*/ 54363 w 1133881"/>
              <a:gd name="connsiteY6" fmla="*/ 2633679 h 3205179"/>
              <a:gd name="connsiteX7" fmla="*/ 54363 w 1133881"/>
              <a:gd name="connsiteY7" fmla="*/ 2552833 h 3205179"/>
              <a:gd name="connsiteX8" fmla="*/ 4182 w 1133881"/>
              <a:gd name="connsiteY8" fmla="*/ 2483138 h 3205179"/>
              <a:gd name="connsiteX9" fmla="*/ 29272 w 1133881"/>
              <a:gd name="connsiteY9" fmla="*/ 2449684 h 3205179"/>
              <a:gd name="connsiteX10" fmla="*/ 6970 w 1133881"/>
              <a:gd name="connsiteY10" fmla="*/ 2405079 h 3205179"/>
              <a:gd name="connsiteX11" fmla="*/ 18121 w 1133881"/>
              <a:gd name="connsiteY11" fmla="*/ 2363262 h 3205179"/>
              <a:gd name="connsiteX12" fmla="*/ 9758 w 1133881"/>
              <a:gd name="connsiteY12" fmla="*/ 2343747 h 3205179"/>
              <a:gd name="connsiteX13" fmla="*/ 18121 w 1133881"/>
              <a:gd name="connsiteY13" fmla="*/ 2282416 h 3205179"/>
              <a:gd name="connsiteX14" fmla="*/ 4182 w 1133881"/>
              <a:gd name="connsiteY14" fmla="*/ 2254538 h 3205179"/>
              <a:gd name="connsiteX15" fmla="*/ 32060 w 1133881"/>
              <a:gd name="connsiteY15" fmla="*/ 2218296 h 3205179"/>
              <a:gd name="connsiteX16" fmla="*/ 112906 w 1133881"/>
              <a:gd name="connsiteY16" fmla="*/ 2115147 h 3205179"/>
              <a:gd name="connsiteX17" fmla="*/ 163087 w 1133881"/>
              <a:gd name="connsiteY17" fmla="*/ 2009211 h 3205179"/>
              <a:gd name="connsiteX18" fmla="*/ 213267 w 1133881"/>
              <a:gd name="connsiteY18" fmla="*/ 1911638 h 3205179"/>
              <a:gd name="connsiteX19" fmla="*/ 229994 w 1133881"/>
              <a:gd name="connsiteY19" fmla="*/ 1836367 h 3205179"/>
              <a:gd name="connsiteX20" fmla="*/ 185389 w 1133881"/>
              <a:gd name="connsiteY20" fmla="*/ 1772247 h 3205179"/>
              <a:gd name="connsiteX21" fmla="*/ 235570 w 1133881"/>
              <a:gd name="connsiteY21" fmla="*/ 1766672 h 3205179"/>
              <a:gd name="connsiteX22" fmla="*/ 160299 w 1133881"/>
              <a:gd name="connsiteY22" fmla="*/ 1727643 h 3205179"/>
              <a:gd name="connsiteX23" fmla="*/ 221631 w 1133881"/>
              <a:gd name="connsiteY23" fmla="*/ 1699765 h 3205179"/>
              <a:gd name="connsiteX24" fmla="*/ 149148 w 1133881"/>
              <a:gd name="connsiteY24" fmla="*/ 1649584 h 3205179"/>
              <a:gd name="connsiteX25" fmla="*/ 112906 w 1133881"/>
              <a:gd name="connsiteY25" fmla="*/ 1579889 h 3205179"/>
              <a:gd name="connsiteX26" fmla="*/ 87816 w 1133881"/>
              <a:gd name="connsiteY26" fmla="*/ 1543647 h 3205179"/>
              <a:gd name="connsiteX27" fmla="*/ 54363 w 1133881"/>
              <a:gd name="connsiteY27" fmla="*/ 1479528 h 3205179"/>
              <a:gd name="connsiteX28" fmla="*/ 68302 w 1133881"/>
              <a:gd name="connsiteY28" fmla="*/ 1443286 h 3205179"/>
              <a:gd name="connsiteX29" fmla="*/ 71089 w 1133881"/>
              <a:gd name="connsiteY29" fmla="*/ 1381955 h 3205179"/>
              <a:gd name="connsiteX30" fmla="*/ 96180 w 1133881"/>
              <a:gd name="connsiteY30" fmla="*/ 1373591 h 3205179"/>
              <a:gd name="connsiteX31" fmla="*/ 115694 w 1133881"/>
              <a:gd name="connsiteY31" fmla="*/ 1303896 h 3205179"/>
              <a:gd name="connsiteX32" fmla="*/ 160299 w 1133881"/>
              <a:gd name="connsiteY32" fmla="*/ 1301108 h 3205179"/>
              <a:gd name="connsiteX33" fmla="*/ 199328 w 1133881"/>
              <a:gd name="connsiteY33" fmla="*/ 1262079 h 3205179"/>
              <a:gd name="connsiteX34" fmla="*/ 216055 w 1133881"/>
              <a:gd name="connsiteY34" fmla="*/ 1211899 h 3205179"/>
              <a:gd name="connsiteX35" fmla="*/ 238358 w 1133881"/>
              <a:gd name="connsiteY35" fmla="*/ 1184021 h 3205179"/>
              <a:gd name="connsiteX36" fmla="*/ 269024 w 1133881"/>
              <a:gd name="connsiteY36" fmla="*/ 1189596 h 3205179"/>
              <a:gd name="connsiteX37" fmla="*/ 280175 w 1133881"/>
              <a:gd name="connsiteY37" fmla="*/ 1164506 h 3205179"/>
              <a:gd name="connsiteX38" fmla="*/ 302477 w 1133881"/>
              <a:gd name="connsiteY38" fmla="*/ 1131052 h 3205179"/>
              <a:gd name="connsiteX39" fmla="*/ 285750 w 1133881"/>
              <a:gd name="connsiteY39" fmla="*/ 1072508 h 3205179"/>
              <a:gd name="connsiteX40" fmla="*/ 299689 w 1133881"/>
              <a:gd name="connsiteY40" fmla="*/ 1016752 h 3205179"/>
              <a:gd name="connsiteX41" fmla="*/ 324780 w 1133881"/>
              <a:gd name="connsiteY41" fmla="*/ 955421 h 3205179"/>
              <a:gd name="connsiteX42" fmla="*/ 349870 w 1133881"/>
              <a:gd name="connsiteY42" fmla="*/ 882938 h 3205179"/>
              <a:gd name="connsiteX43" fmla="*/ 355445 w 1133881"/>
              <a:gd name="connsiteY43" fmla="*/ 824394 h 3205179"/>
              <a:gd name="connsiteX44" fmla="*/ 355445 w 1133881"/>
              <a:gd name="connsiteY44" fmla="*/ 788152 h 3205179"/>
              <a:gd name="connsiteX45" fmla="*/ 419565 w 1133881"/>
              <a:gd name="connsiteY45" fmla="*/ 718457 h 3205179"/>
              <a:gd name="connsiteX46" fmla="*/ 448426 w 1133881"/>
              <a:gd name="connsiteY46" fmla="*/ 674145 h 3205179"/>
              <a:gd name="connsiteX47" fmla="*/ 497573 w 1133881"/>
              <a:gd name="connsiteY47" fmla="*/ 573940 h 3205179"/>
              <a:gd name="connsiteX48" fmla="*/ 502385 w 1133881"/>
              <a:gd name="connsiteY48" fmla="*/ 516977 h 3205179"/>
              <a:gd name="connsiteX49" fmla="*/ 426362 w 1133881"/>
              <a:gd name="connsiteY49" fmla="*/ 508132 h 3205179"/>
              <a:gd name="connsiteX50" fmla="*/ 469516 w 1133881"/>
              <a:gd name="connsiteY50" fmla="*/ 468668 h 3205179"/>
              <a:gd name="connsiteX51" fmla="*/ 535387 w 1133881"/>
              <a:gd name="connsiteY51" fmla="*/ 467540 h 3205179"/>
              <a:gd name="connsiteX52" fmla="*/ 569621 w 1133881"/>
              <a:gd name="connsiteY52" fmla="*/ 430307 h 3205179"/>
              <a:gd name="connsiteX53" fmla="*/ 587077 w 1133881"/>
              <a:gd name="connsiteY53" fmla="*/ 284198 h 3205179"/>
              <a:gd name="connsiteX54" fmla="*/ 587262 w 1133881"/>
              <a:gd name="connsiteY54" fmla="*/ 208943 h 3205179"/>
              <a:gd name="connsiteX55" fmla="*/ 615036 w 1133881"/>
              <a:gd name="connsiteY55" fmla="*/ 46699 h 3205179"/>
              <a:gd name="connsiteX56" fmla="*/ 1133881 w 1133881"/>
              <a:gd name="connsiteY56" fmla="*/ 146881 h 3205179"/>
              <a:gd name="connsiteX0" fmla="*/ 115694 w 1133881"/>
              <a:gd name="connsiteY0" fmla="*/ 3062327 h 3062327"/>
              <a:gd name="connsiteX1" fmla="*/ 82241 w 1133881"/>
              <a:gd name="connsiteY1" fmla="*/ 2917361 h 3062327"/>
              <a:gd name="connsiteX2" fmla="*/ 68302 w 1133881"/>
              <a:gd name="connsiteY2" fmla="*/ 2839303 h 3062327"/>
              <a:gd name="connsiteX3" fmla="*/ 26485 w 1133881"/>
              <a:gd name="connsiteY3" fmla="*/ 2769608 h 3062327"/>
              <a:gd name="connsiteX4" fmla="*/ 40424 w 1133881"/>
              <a:gd name="connsiteY4" fmla="*/ 2649732 h 3062327"/>
              <a:gd name="connsiteX5" fmla="*/ 45999 w 1133881"/>
              <a:gd name="connsiteY5" fmla="*/ 2552159 h 3062327"/>
              <a:gd name="connsiteX6" fmla="*/ 54363 w 1133881"/>
              <a:gd name="connsiteY6" fmla="*/ 2490827 h 3062327"/>
              <a:gd name="connsiteX7" fmla="*/ 54363 w 1133881"/>
              <a:gd name="connsiteY7" fmla="*/ 2409981 h 3062327"/>
              <a:gd name="connsiteX8" fmla="*/ 4182 w 1133881"/>
              <a:gd name="connsiteY8" fmla="*/ 2340286 h 3062327"/>
              <a:gd name="connsiteX9" fmla="*/ 29272 w 1133881"/>
              <a:gd name="connsiteY9" fmla="*/ 2306832 h 3062327"/>
              <a:gd name="connsiteX10" fmla="*/ 6970 w 1133881"/>
              <a:gd name="connsiteY10" fmla="*/ 2262227 h 3062327"/>
              <a:gd name="connsiteX11" fmla="*/ 18121 w 1133881"/>
              <a:gd name="connsiteY11" fmla="*/ 2220410 h 3062327"/>
              <a:gd name="connsiteX12" fmla="*/ 9758 w 1133881"/>
              <a:gd name="connsiteY12" fmla="*/ 2200895 h 3062327"/>
              <a:gd name="connsiteX13" fmla="*/ 18121 w 1133881"/>
              <a:gd name="connsiteY13" fmla="*/ 2139564 h 3062327"/>
              <a:gd name="connsiteX14" fmla="*/ 4182 w 1133881"/>
              <a:gd name="connsiteY14" fmla="*/ 2111686 h 3062327"/>
              <a:gd name="connsiteX15" fmla="*/ 32060 w 1133881"/>
              <a:gd name="connsiteY15" fmla="*/ 2075444 h 3062327"/>
              <a:gd name="connsiteX16" fmla="*/ 112906 w 1133881"/>
              <a:gd name="connsiteY16" fmla="*/ 1972295 h 3062327"/>
              <a:gd name="connsiteX17" fmla="*/ 163087 w 1133881"/>
              <a:gd name="connsiteY17" fmla="*/ 1866359 h 3062327"/>
              <a:gd name="connsiteX18" fmla="*/ 213267 w 1133881"/>
              <a:gd name="connsiteY18" fmla="*/ 1768786 h 3062327"/>
              <a:gd name="connsiteX19" fmla="*/ 229994 w 1133881"/>
              <a:gd name="connsiteY19" fmla="*/ 1693515 h 3062327"/>
              <a:gd name="connsiteX20" fmla="*/ 185389 w 1133881"/>
              <a:gd name="connsiteY20" fmla="*/ 1629395 h 3062327"/>
              <a:gd name="connsiteX21" fmla="*/ 235570 w 1133881"/>
              <a:gd name="connsiteY21" fmla="*/ 1623820 h 3062327"/>
              <a:gd name="connsiteX22" fmla="*/ 160299 w 1133881"/>
              <a:gd name="connsiteY22" fmla="*/ 1584791 h 3062327"/>
              <a:gd name="connsiteX23" fmla="*/ 221631 w 1133881"/>
              <a:gd name="connsiteY23" fmla="*/ 1556913 h 3062327"/>
              <a:gd name="connsiteX24" fmla="*/ 149148 w 1133881"/>
              <a:gd name="connsiteY24" fmla="*/ 1506732 h 3062327"/>
              <a:gd name="connsiteX25" fmla="*/ 112906 w 1133881"/>
              <a:gd name="connsiteY25" fmla="*/ 1437037 h 3062327"/>
              <a:gd name="connsiteX26" fmla="*/ 87816 w 1133881"/>
              <a:gd name="connsiteY26" fmla="*/ 1400795 h 3062327"/>
              <a:gd name="connsiteX27" fmla="*/ 54363 w 1133881"/>
              <a:gd name="connsiteY27" fmla="*/ 1336676 h 3062327"/>
              <a:gd name="connsiteX28" fmla="*/ 68302 w 1133881"/>
              <a:gd name="connsiteY28" fmla="*/ 1300434 h 3062327"/>
              <a:gd name="connsiteX29" fmla="*/ 71089 w 1133881"/>
              <a:gd name="connsiteY29" fmla="*/ 1239103 h 3062327"/>
              <a:gd name="connsiteX30" fmla="*/ 96180 w 1133881"/>
              <a:gd name="connsiteY30" fmla="*/ 1230739 h 3062327"/>
              <a:gd name="connsiteX31" fmla="*/ 115694 w 1133881"/>
              <a:gd name="connsiteY31" fmla="*/ 1161044 h 3062327"/>
              <a:gd name="connsiteX32" fmla="*/ 160299 w 1133881"/>
              <a:gd name="connsiteY32" fmla="*/ 1158256 h 3062327"/>
              <a:gd name="connsiteX33" fmla="*/ 199328 w 1133881"/>
              <a:gd name="connsiteY33" fmla="*/ 1119227 h 3062327"/>
              <a:gd name="connsiteX34" fmla="*/ 216055 w 1133881"/>
              <a:gd name="connsiteY34" fmla="*/ 1069047 h 3062327"/>
              <a:gd name="connsiteX35" fmla="*/ 238358 w 1133881"/>
              <a:gd name="connsiteY35" fmla="*/ 1041169 h 3062327"/>
              <a:gd name="connsiteX36" fmla="*/ 269024 w 1133881"/>
              <a:gd name="connsiteY36" fmla="*/ 1046744 h 3062327"/>
              <a:gd name="connsiteX37" fmla="*/ 280175 w 1133881"/>
              <a:gd name="connsiteY37" fmla="*/ 1021654 h 3062327"/>
              <a:gd name="connsiteX38" fmla="*/ 302477 w 1133881"/>
              <a:gd name="connsiteY38" fmla="*/ 988200 h 3062327"/>
              <a:gd name="connsiteX39" fmla="*/ 285750 w 1133881"/>
              <a:gd name="connsiteY39" fmla="*/ 929656 h 3062327"/>
              <a:gd name="connsiteX40" fmla="*/ 299689 w 1133881"/>
              <a:gd name="connsiteY40" fmla="*/ 873900 h 3062327"/>
              <a:gd name="connsiteX41" fmla="*/ 324780 w 1133881"/>
              <a:gd name="connsiteY41" fmla="*/ 812569 h 3062327"/>
              <a:gd name="connsiteX42" fmla="*/ 349870 w 1133881"/>
              <a:gd name="connsiteY42" fmla="*/ 740086 h 3062327"/>
              <a:gd name="connsiteX43" fmla="*/ 355445 w 1133881"/>
              <a:gd name="connsiteY43" fmla="*/ 681542 h 3062327"/>
              <a:gd name="connsiteX44" fmla="*/ 355445 w 1133881"/>
              <a:gd name="connsiteY44" fmla="*/ 645300 h 3062327"/>
              <a:gd name="connsiteX45" fmla="*/ 419565 w 1133881"/>
              <a:gd name="connsiteY45" fmla="*/ 575605 h 3062327"/>
              <a:gd name="connsiteX46" fmla="*/ 448426 w 1133881"/>
              <a:gd name="connsiteY46" fmla="*/ 531293 h 3062327"/>
              <a:gd name="connsiteX47" fmla="*/ 497573 w 1133881"/>
              <a:gd name="connsiteY47" fmla="*/ 431088 h 3062327"/>
              <a:gd name="connsiteX48" fmla="*/ 502385 w 1133881"/>
              <a:gd name="connsiteY48" fmla="*/ 374125 h 3062327"/>
              <a:gd name="connsiteX49" fmla="*/ 426362 w 1133881"/>
              <a:gd name="connsiteY49" fmla="*/ 365280 h 3062327"/>
              <a:gd name="connsiteX50" fmla="*/ 469516 w 1133881"/>
              <a:gd name="connsiteY50" fmla="*/ 325816 h 3062327"/>
              <a:gd name="connsiteX51" fmla="*/ 535387 w 1133881"/>
              <a:gd name="connsiteY51" fmla="*/ 324688 h 3062327"/>
              <a:gd name="connsiteX52" fmla="*/ 569621 w 1133881"/>
              <a:gd name="connsiteY52" fmla="*/ 287455 h 3062327"/>
              <a:gd name="connsiteX53" fmla="*/ 587077 w 1133881"/>
              <a:gd name="connsiteY53" fmla="*/ 141346 h 3062327"/>
              <a:gd name="connsiteX54" fmla="*/ 587262 w 1133881"/>
              <a:gd name="connsiteY54" fmla="*/ 66091 h 3062327"/>
              <a:gd name="connsiteX55" fmla="*/ 757880 w 1133881"/>
              <a:gd name="connsiteY55" fmla="*/ 46699 h 3062327"/>
              <a:gd name="connsiteX56" fmla="*/ 1133881 w 1133881"/>
              <a:gd name="connsiteY56" fmla="*/ 4029 h 3062327"/>
              <a:gd name="connsiteX0" fmla="*/ 115694 w 1133881"/>
              <a:gd name="connsiteY0" fmla="*/ 3062327 h 3062327"/>
              <a:gd name="connsiteX1" fmla="*/ 82241 w 1133881"/>
              <a:gd name="connsiteY1" fmla="*/ 2917361 h 3062327"/>
              <a:gd name="connsiteX2" fmla="*/ 68302 w 1133881"/>
              <a:gd name="connsiteY2" fmla="*/ 2839303 h 3062327"/>
              <a:gd name="connsiteX3" fmla="*/ 26485 w 1133881"/>
              <a:gd name="connsiteY3" fmla="*/ 2769608 h 3062327"/>
              <a:gd name="connsiteX4" fmla="*/ 40424 w 1133881"/>
              <a:gd name="connsiteY4" fmla="*/ 2649732 h 3062327"/>
              <a:gd name="connsiteX5" fmla="*/ 45999 w 1133881"/>
              <a:gd name="connsiteY5" fmla="*/ 2552159 h 3062327"/>
              <a:gd name="connsiteX6" fmla="*/ 54363 w 1133881"/>
              <a:gd name="connsiteY6" fmla="*/ 2490827 h 3062327"/>
              <a:gd name="connsiteX7" fmla="*/ 54363 w 1133881"/>
              <a:gd name="connsiteY7" fmla="*/ 2409981 h 3062327"/>
              <a:gd name="connsiteX8" fmla="*/ 4182 w 1133881"/>
              <a:gd name="connsiteY8" fmla="*/ 2340286 h 3062327"/>
              <a:gd name="connsiteX9" fmla="*/ 29272 w 1133881"/>
              <a:gd name="connsiteY9" fmla="*/ 2306832 h 3062327"/>
              <a:gd name="connsiteX10" fmla="*/ 6970 w 1133881"/>
              <a:gd name="connsiteY10" fmla="*/ 2262227 h 3062327"/>
              <a:gd name="connsiteX11" fmla="*/ 18121 w 1133881"/>
              <a:gd name="connsiteY11" fmla="*/ 2220410 h 3062327"/>
              <a:gd name="connsiteX12" fmla="*/ 9758 w 1133881"/>
              <a:gd name="connsiteY12" fmla="*/ 2200895 h 3062327"/>
              <a:gd name="connsiteX13" fmla="*/ 18121 w 1133881"/>
              <a:gd name="connsiteY13" fmla="*/ 2139564 h 3062327"/>
              <a:gd name="connsiteX14" fmla="*/ 4182 w 1133881"/>
              <a:gd name="connsiteY14" fmla="*/ 2111686 h 3062327"/>
              <a:gd name="connsiteX15" fmla="*/ 32060 w 1133881"/>
              <a:gd name="connsiteY15" fmla="*/ 2075444 h 3062327"/>
              <a:gd name="connsiteX16" fmla="*/ 112906 w 1133881"/>
              <a:gd name="connsiteY16" fmla="*/ 1972295 h 3062327"/>
              <a:gd name="connsiteX17" fmla="*/ 163087 w 1133881"/>
              <a:gd name="connsiteY17" fmla="*/ 1866359 h 3062327"/>
              <a:gd name="connsiteX18" fmla="*/ 213267 w 1133881"/>
              <a:gd name="connsiteY18" fmla="*/ 1768786 h 3062327"/>
              <a:gd name="connsiteX19" fmla="*/ 229994 w 1133881"/>
              <a:gd name="connsiteY19" fmla="*/ 1693515 h 3062327"/>
              <a:gd name="connsiteX20" fmla="*/ 185389 w 1133881"/>
              <a:gd name="connsiteY20" fmla="*/ 1629395 h 3062327"/>
              <a:gd name="connsiteX21" fmla="*/ 235570 w 1133881"/>
              <a:gd name="connsiteY21" fmla="*/ 1623820 h 3062327"/>
              <a:gd name="connsiteX22" fmla="*/ 160299 w 1133881"/>
              <a:gd name="connsiteY22" fmla="*/ 1584791 h 3062327"/>
              <a:gd name="connsiteX23" fmla="*/ 221631 w 1133881"/>
              <a:gd name="connsiteY23" fmla="*/ 1556913 h 3062327"/>
              <a:gd name="connsiteX24" fmla="*/ 149148 w 1133881"/>
              <a:gd name="connsiteY24" fmla="*/ 1506732 h 3062327"/>
              <a:gd name="connsiteX25" fmla="*/ 112906 w 1133881"/>
              <a:gd name="connsiteY25" fmla="*/ 1437037 h 3062327"/>
              <a:gd name="connsiteX26" fmla="*/ 87816 w 1133881"/>
              <a:gd name="connsiteY26" fmla="*/ 1400795 h 3062327"/>
              <a:gd name="connsiteX27" fmla="*/ 54363 w 1133881"/>
              <a:gd name="connsiteY27" fmla="*/ 1336676 h 3062327"/>
              <a:gd name="connsiteX28" fmla="*/ 68302 w 1133881"/>
              <a:gd name="connsiteY28" fmla="*/ 1300434 h 3062327"/>
              <a:gd name="connsiteX29" fmla="*/ 71089 w 1133881"/>
              <a:gd name="connsiteY29" fmla="*/ 1239103 h 3062327"/>
              <a:gd name="connsiteX30" fmla="*/ 96180 w 1133881"/>
              <a:gd name="connsiteY30" fmla="*/ 1230739 h 3062327"/>
              <a:gd name="connsiteX31" fmla="*/ 115694 w 1133881"/>
              <a:gd name="connsiteY31" fmla="*/ 1161044 h 3062327"/>
              <a:gd name="connsiteX32" fmla="*/ 160299 w 1133881"/>
              <a:gd name="connsiteY32" fmla="*/ 1158256 h 3062327"/>
              <a:gd name="connsiteX33" fmla="*/ 199328 w 1133881"/>
              <a:gd name="connsiteY33" fmla="*/ 1119227 h 3062327"/>
              <a:gd name="connsiteX34" fmla="*/ 216055 w 1133881"/>
              <a:gd name="connsiteY34" fmla="*/ 1069047 h 3062327"/>
              <a:gd name="connsiteX35" fmla="*/ 238358 w 1133881"/>
              <a:gd name="connsiteY35" fmla="*/ 1041169 h 3062327"/>
              <a:gd name="connsiteX36" fmla="*/ 269024 w 1133881"/>
              <a:gd name="connsiteY36" fmla="*/ 1046744 h 3062327"/>
              <a:gd name="connsiteX37" fmla="*/ 280175 w 1133881"/>
              <a:gd name="connsiteY37" fmla="*/ 1021654 h 3062327"/>
              <a:gd name="connsiteX38" fmla="*/ 302477 w 1133881"/>
              <a:gd name="connsiteY38" fmla="*/ 988200 h 3062327"/>
              <a:gd name="connsiteX39" fmla="*/ 285750 w 1133881"/>
              <a:gd name="connsiteY39" fmla="*/ 929656 h 3062327"/>
              <a:gd name="connsiteX40" fmla="*/ 299689 w 1133881"/>
              <a:gd name="connsiteY40" fmla="*/ 873900 h 3062327"/>
              <a:gd name="connsiteX41" fmla="*/ 324780 w 1133881"/>
              <a:gd name="connsiteY41" fmla="*/ 812569 h 3062327"/>
              <a:gd name="connsiteX42" fmla="*/ 349870 w 1133881"/>
              <a:gd name="connsiteY42" fmla="*/ 740086 h 3062327"/>
              <a:gd name="connsiteX43" fmla="*/ 355445 w 1133881"/>
              <a:gd name="connsiteY43" fmla="*/ 681542 h 3062327"/>
              <a:gd name="connsiteX44" fmla="*/ 355445 w 1133881"/>
              <a:gd name="connsiteY44" fmla="*/ 645300 h 3062327"/>
              <a:gd name="connsiteX45" fmla="*/ 419565 w 1133881"/>
              <a:gd name="connsiteY45" fmla="*/ 575605 h 3062327"/>
              <a:gd name="connsiteX46" fmla="*/ 448426 w 1133881"/>
              <a:gd name="connsiteY46" fmla="*/ 531293 h 3062327"/>
              <a:gd name="connsiteX47" fmla="*/ 497573 w 1133881"/>
              <a:gd name="connsiteY47" fmla="*/ 431088 h 3062327"/>
              <a:gd name="connsiteX48" fmla="*/ 502385 w 1133881"/>
              <a:gd name="connsiteY48" fmla="*/ 374125 h 3062327"/>
              <a:gd name="connsiteX49" fmla="*/ 426362 w 1133881"/>
              <a:gd name="connsiteY49" fmla="*/ 365280 h 3062327"/>
              <a:gd name="connsiteX50" fmla="*/ 469516 w 1133881"/>
              <a:gd name="connsiteY50" fmla="*/ 325816 h 3062327"/>
              <a:gd name="connsiteX51" fmla="*/ 535387 w 1133881"/>
              <a:gd name="connsiteY51" fmla="*/ 324688 h 3062327"/>
              <a:gd name="connsiteX52" fmla="*/ 569621 w 1133881"/>
              <a:gd name="connsiteY52" fmla="*/ 287455 h 3062327"/>
              <a:gd name="connsiteX53" fmla="*/ 587077 w 1133881"/>
              <a:gd name="connsiteY53" fmla="*/ 141346 h 3062327"/>
              <a:gd name="connsiteX54" fmla="*/ 658668 w 1133881"/>
              <a:gd name="connsiteY54" fmla="*/ 137505 h 3062327"/>
              <a:gd name="connsiteX55" fmla="*/ 757880 w 1133881"/>
              <a:gd name="connsiteY55" fmla="*/ 46699 h 3062327"/>
              <a:gd name="connsiteX56" fmla="*/ 1133881 w 1133881"/>
              <a:gd name="connsiteY56" fmla="*/ 4029 h 3062327"/>
              <a:gd name="connsiteX0" fmla="*/ 115694 w 1133881"/>
              <a:gd name="connsiteY0" fmla="*/ 3062327 h 3062327"/>
              <a:gd name="connsiteX1" fmla="*/ 82241 w 1133881"/>
              <a:gd name="connsiteY1" fmla="*/ 2917361 h 3062327"/>
              <a:gd name="connsiteX2" fmla="*/ 68302 w 1133881"/>
              <a:gd name="connsiteY2" fmla="*/ 2839303 h 3062327"/>
              <a:gd name="connsiteX3" fmla="*/ 26485 w 1133881"/>
              <a:gd name="connsiteY3" fmla="*/ 2769608 h 3062327"/>
              <a:gd name="connsiteX4" fmla="*/ 40424 w 1133881"/>
              <a:gd name="connsiteY4" fmla="*/ 2649732 h 3062327"/>
              <a:gd name="connsiteX5" fmla="*/ 45999 w 1133881"/>
              <a:gd name="connsiteY5" fmla="*/ 2552159 h 3062327"/>
              <a:gd name="connsiteX6" fmla="*/ 54363 w 1133881"/>
              <a:gd name="connsiteY6" fmla="*/ 2490827 h 3062327"/>
              <a:gd name="connsiteX7" fmla="*/ 54363 w 1133881"/>
              <a:gd name="connsiteY7" fmla="*/ 2409981 h 3062327"/>
              <a:gd name="connsiteX8" fmla="*/ 4182 w 1133881"/>
              <a:gd name="connsiteY8" fmla="*/ 2340286 h 3062327"/>
              <a:gd name="connsiteX9" fmla="*/ 29272 w 1133881"/>
              <a:gd name="connsiteY9" fmla="*/ 2306832 h 3062327"/>
              <a:gd name="connsiteX10" fmla="*/ 6970 w 1133881"/>
              <a:gd name="connsiteY10" fmla="*/ 2262227 h 3062327"/>
              <a:gd name="connsiteX11" fmla="*/ 18121 w 1133881"/>
              <a:gd name="connsiteY11" fmla="*/ 2220410 h 3062327"/>
              <a:gd name="connsiteX12" fmla="*/ 9758 w 1133881"/>
              <a:gd name="connsiteY12" fmla="*/ 2200895 h 3062327"/>
              <a:gd name="connsiteX13" fmla="*/ 18121 w 1133881"/>
              <a:gd name="connsiteY13" fmla="*/ 2139564 h 3062327"/>
              <a:gd name="connsiteX14" fmla="*/ 4182 w 1133881"/>
              <a:gd name="connsiteY14" fmla="*/ 2111686 h 3062327"/>
              <a:gd name="connsiteX15" fmla="*/ 32060 w 1133881"/>
              <a:gd name="connsiteY15" fmla="*/ 2075444 h 3062327"/>
              <a:gd name="connsiteX16" fmla="*/ 112906 w 1133881"/>
              <a:gd name="connsiteY16" fmla="*/ 1972295 h 3062327"/>
              <a:gd name="connsiteX17" fmla="*/ 163087 w 1133881"/>
              <a:gd name="connsiteY17" fmla="*/ 1866359 h 3062327"/>
              <a:gd name="connsiteX18" fmla="*/ 213267 w 1133881"/>
              <a:gd name="connsiteY18" fmla="*/ 1768786 h 3062327"/>
              <a:gd name="connsiteX19" fmla="*/ 229994 w 1133881"/>
              <a:gd name="connsiteY19" fmla="*/ 1693515 h 3062327"/>
              <a:gd name="connsiteX20" fmla="*/ 185389 w 1133881"/>
              <a:gd name="connsiteY20" fmla="*/ 1629395 h 3062327"/>
              <a:gd name="connsiteX21" fmla="*/ 235570 w 1133881"/>
              <a:gd name="connsiteY21" fmla="*/ 1623820 h 3062327"/>
              <a:gd name="connsiteX22" fmla="*/ 160299 w 1133881"/>
              <a:gd name="connsiteY22" fmla="*/ 1584791 h 3062327"/>
              <a:gd name="connsiteX23" fmla="*/ 221631 w 1133881"/>
              <a:gd name="connsiteY23" fmla="*/ 1556913 h 3062327"/>
              <a:gd name="connsiteX24" fmla="*/ 149148 w 1133881"/>
              <a:gd name="connsiteY24" fmla="*/ 1506732 h 3062327"/>
              <a:gd name="connsiteX25" fmla="*/ 112906 w 1133881"/>
              <a:gd name="connsiteY25" fmla="*/ 1437037 h 3062327"/>
              <a:gd name="connsiteX26" fmla="*/ 87816 w 1133881"/>
              <a:gd name="connsiteY26" fmla="*/ 1400795 h 3062327"/>
              <a:gd name="connsiteX27" fmla="*/ 54363 w 1133881"/>
              <a:gd name="connsiteY27" fmla="*/ 1336676 h 3062327"/>
              <a:gd name="connsiteX28" fmla="*/ 68302 w 1133881"/>
              <a:gd name="connsiteY28" fmla="*/ 1300434 h 3062327"/>
              <a:gd name="connsiteX29" fmla="*/ 71089 w 1133881"/>
              <a:gd name="connsiteY29" fmla="*/ 1239103 h 3062327"/>
              <a:gd name="connsiteX30" fmla="*/ 96180 w 1133881"/>
              <a:gd name="connsiteY30" fmla="*/ 1230739 h 3062327"/>
              <a:gd name="connsiteX31" fmla="*/ 115694 w 1133881"/>
              <a:gd name="connsiteY31" fmla="*/ 1161044 h 3062327"/>
              <a:gd name="connsiteX32" fmla="*/ 160299 w 1133881"/>
              <a:gd name="connsiteY32" fmla="*/ 1158256 h 3062327"/>
              <a:gd name="connsiteX33" fmla="*/ 199328 w 1133881"/>
              <a:gd name="connsiteY33" fmla="*/ 1119227 h 3062327"/>
              <a:gd name="connsiteX34" fmla="*/ 216055 w 1133881"/>
              <a:gd name="connsiteY34" fmla="*/ 1069047 h 3062327"/>
              <a:gd name="connsiteX35" fmla="*/ 238358 w 1133881"/>
              <a:gd name="connsiteY35" fmla="*/ 1041169 h 3062327"/>
              <a:gd name="connsiteX36" fmla="*/ 269024 w 1133881"/>
              <a:gd name="connsiteY36" fmla="*/ 1046744 h 3062327"/>
              <a:gd name="connsiteX37" fmla="*/ 280175 w 1133881"/>
              <a:gd name="connsiteY37" fmla="*/ 1021654 h 3062327"/>
              <a:gd name="connsiteX38" fmla="*/ 302477 w 1133881"/>
              <a:gd name="connsiteY38" fmla="*/ 988200 h 3062327"/>
              <a:gd name="connsiteX39" fmla="*/ 285750 w 1133881"/>
              <a:gd name="connsiteY39" fmla="*/ 929656 h 3062327"/>
              <a:gd name="connsiteX40" fmla="*/ 299689 w 1133881"/>
              <a:gd name="connsiteY40" fmla="*/ 873900 h 3062327"/>
              <a:gd name="connsiteX41" fmla="*/ 324780 w 1133881"/>
              <a:gd name="connsiteY41" fmla="*/ 812569 h 3062327"/>
              <a:gd name="connsiteX42" fmla="*/ 349870 w 1133881"/>
              <a:gd name="connsiteY42" fmla="*/ 740086 h 3062327"/>
              <a:gd name="connsiteX43" fmla="*/ 355445 w 1133881"/>
              <a:gd name="connsiteY43" fmla="*/ 681542 h 3062327"/>
              <a:gd name="connsiteX44" fmla="*/ 355445 w 1133881"/>
              <a:gd name="connsiteY44" fmla="*/ 645300 h 3062327"/>
              <a:gd name="connsiteX45" fmla="*/ 419565 w 1133881"/>
              <a:gd name="connsiteY45" fmla="*/ 575605 h 3062327"/>
              <a:gd name="connsiteX46" fmla="*/ 448426 w 1133881"/>
              <a:gd name="connsiteY46" fmla="*/ 531293 h 3062327"/>
              <a:gd name="connsiteX47" fmla="*/ 497573 w 1133881"/>
              <a:gd name="connsiteY47" fmla="*/ 431088 h 3062327"/>
              <a:gd name="connsiteX48" fmla="*/ 502385 w 1133881"/>
              <a:gd name="connsiteY48" fmla="*/ 374125 h 3062327"/>
              <a:gd name="connsiteX49" fmla="*/ 426362 w 1133881"/>
              <a:gd name="connsiteY49" fmla="*/ 365280 h 3062327"/>
              <a:gd name="connsiteX50" fmla="*/ 469516 w 1133881"/>
              <a:gd name="connsiteY50" fmla="*/ 325816 h 3062327"/>
              <a:gd name="connsiteX51" fmla="*/ 535387 w 1133881"/>
              <a:gd name="connsiteY51" fmla="*/ 324688 h 3062327"/>
              <a:gd name="connsiteX52" fmla="*/ 569621 w 1133881"/>
              <a:gd name="connsiteY52" fmla="*/ 287455 h 3062327"/>
              <a:gd name="connsiteX53" fmla="*/ 658668 w 1133881"/>
              <a:gd name="connsiteY53" fmla="*/ 137505 h 3062327"/>
              <a:gd name="connsiteX54" fmla="*/ 757880 w 1133881"/>
              <a:gd name="connsiteY54" fmla="*/ 46699 h 3062327"/>
              <a:gd name="connsiteX55" fmla="*/ 1133881 w 1133881"/>
              <a:gd name="connsiteY55" fmla="*/ 4029 h 3062327"/>
              <a:gd name="connsiteX0" fmla="*/ 115694 w 757880"/>
              <a:gd name="connsiteY0" fmla="*/ 3015628 h 3015628"/>
              <a:gd name="connsiteX1" fmla="*/ 82241 w 757880"/>
              <a:gd name="connsiteY1" fmla="*/ 2870662 h 3015628"/>
              <a:gd name="connsiteX2" fmla="*/ 68302 w 757880"/>
              <a:gd name="connsiteY2" fmla="*/ 2792604 h 3015628"/>
              <a:gd name="connsiteX3" fmla="*/ 26485 w 757880"/>
              <a:gd name="connsiteY3" fmla="*/ 2722909 h 3015628"/>
              <a:gd name="connsiteX4" fmla="*/ 40424 w 757880"/>
              <a:gd name="connsiteY4" fmla="*/ 2603033 h 3015628"/>
              <a:gd name="connsiteX5" fmla="*/ 45999 w 757880"/>
              <a:gd name="connsiteY5" fmla="*/ 2505460 h 3015628"/>
              <a:gd name="connsiteX6" fmla="*/ 54363 w 757880"/>
              <a:gd name="connsiteY6" fmla="*/ 2444128 h 3015628"/>
              <a:gd name="connsiteX7" fmla="*/ 54363 w 757880"/>
              <a:gd name="connsiteY7" fmla="*/ 2363282 h 3015628"/>
              <a:gd name="connsiteX8" fmla="*/ 4182 w 757880"/>
              <a:gd name="connsiteY8" fmla="*/ 2293587 h 3015628"/>
              <a:gd name="connsiteX9" fmla="*/ 29272 w 757880"/>
              <a:gd name="connsiteY9" fmla="*/ 2260133 h 3015628"/>
              <a:gd name="connsiteX10" fmla="*/ 6970 w 757880"/>
              <a:gd name="connsiteY10" fmla="*/ 2215528 h 3015628"/>
              <a:gd name="connsiteX11" fmla="*/ 18121 w 757880"/>
              <a:gd name="connsiteY11" fmla="*/ 2173711 h 3015628"/>
              <a:gd name="connsiteX12" fmla="*/ 9758 w 757880"/>
              <a:gd name="connsiteY12" fmla="*/ 2154196 h 3015628"/>
              <a:gd name="connsiteX13" fmla="*/ 18121 w 757880"/>
              <a:gd name="connsiteY13" fmla="*/ 2092865 h 3015628"/>
              <a:gd name="connsiteX14" fmla="*/ 4182 w 757880"/>
              <a:gd name="connsiteY14" fmla="*/ 2064987 h 3015628"/>
              <a:gd name="connsiteX15" fmla="*/ 32060 w 757880"/>
              <a:gd name="connsiteY15" fmla="*/ 2028745 h 3015628"/>
              <a:gd name="connsiteX16" fmla="*/ 112906 w 757880"/>
              <a:gd name="connsiteY16" fmla="*/ 1925596 h 3015628"/>
              <a:gd name="connsiteX17" fmla="*/ 163087 w 757880"/>
              <a:gd name="connsiteY17" fmla="*/ 1819660 h 3015628"/>
              <a:gd name="connsiteX18" fmla="*/ 213267 w 757880"/>
              <a:gd name="connsiteY18" fmla="*/ 1722087 h 3015628"/>
              <a:gd name="connsiteX19" fmla="*/ 229994 w 757880"/>
              <a:gd name="connsiteY19" fmla="*/ 1646816 h 3015628"/>
              <a:gd name="connsiteX20" fmla="*/ 185389 w 757880"/>
              <a:gd name="connsiteY20" fmla="*/ 1582696 h 3015628"/>
              <a:gd name="connsiteX21" fmla="*/ 235570 w 757880"/>
              <a:gd name="connsiteY21" fmla="*/ 1577121 h 3015628"/>
              <a:gd name="connsiteX22" fmla="*/ 160299 w 757880"/>
              <a:gd name="connsiteY22" fmla="*/ 1538092 h 3015628"/>
              <a:gd name="connsiteX23" fmla="*/ 221631 w 757880"/>
              <a:gd name="connsiteY23" fmla="*/ 1510214 h 3015628"/>
              <a:gd name="connsiteX24" fmla="*/ 149148 w 757880"/>
              <a:gd name="connsiteY24" fmla="*/ 1460033 h 3015628"/>
              <a:gd name="connsiteX25" fmla="*/ 112906 w 757880"/>
              <a:gd name="connsiteY25" fmla="*/ 1390338 h 3015628"/>
              <a:gd name="connsiteX26" fmla="*/ 87816 w 757880"/>
              <a:gd name="connsiteY26" fmla="*/ 1354096 h 3015628"/>
              <a:gd name="connsiteX27" fmla="*/ 54363 w 757880"/>
              <a:gd name="connsiteY27" fmla="*/ 1289977 h 3015628"/>
              <a:gd name="connsiteX28" fmla="*/ 68302 w 757880"/>
              <a:gd name="connsiteY28" fmla="*/ 1253735 h 3015628"/>
              <a:gd name="connsiteX29" fmla="*/ 71089 w 757880"/>
              <a:gd name="connsiteY29" fmla="*/ 1192404 h 3015628"/>
              <a:gd name="connsiteX30" fmla="*/ 96180 w 757880"/>
              <a:gd name="connsiteY30" fmla="*/ 1184040 h 3015628"/>
              <a:gd name="connsiteX31" fmla="*/ 115694 w 757880"/>
              <a:gd name="connsiteY31" fmla="*/ 1114345 h 3015628"/>
              <a:gd name="connsiteX32" fmla="*/ 160299 w 757880"/>
              <a:gd name="connsiteY32" fmla="*/ 1111557 h 3015628"/>
              <a:gd name="connsiteX33" fmla="*/ 199328 w 757880"/>
              <a:gd name="connsiteY33" fmla="*/ 1072528 h 3015628"/>
              <a:gd name="connsiteX34" fmla="*/ 216055 w 757880"/>
              <a:gd name="connsiteY34" fmla="*/ 1022348 h 3015628"/>
              <a:gd name="connsiteX35" fmla="*/ 238358 w 757880"/>
              <a:gd name="connsiteY35" fmla="*/ 994470 h 3015628"/>
              <a:gd name="connsiteX36" fmla="*/ 269024 w 757880"/>
              <a:gd name="connsiteY36" fmla="*/ 1000045 h 3015628"/>
              <a:gd name="connsiteX37" fmla="*/ 280175 w 757880"/>
              <a:gd name="connsiteY37" fmla="*/ 974955 h 3015628"/>
              <a:gd name="connsiteX38" fmla="*/ 302477 w 757880"/>
              <a:gd name="connsiteY38" fmla="*/ 941501 h 3015628"/>
              <a:gd name="connsiteX39" fmla="*/ 285750 w 757880"/>
              <a:gd name="connsiteY39" fmla="*/ 882957 h 3015628"/>
              <a:gd name="connsiteX40" fmla="*/ 299689 w 757880"/>
              <a:gd name="connsiteY40" fmla="*/ 827201 h 3015628"/>
              <a:gd name="connsiteX41" fmla="*/ 324780 w 757880"/>
              <a:gd name="connsiteY41" fmla="*/ 765870 h 3015628"/>
              <a:gd name="connsiteX42" fmla="*/ 349870 w 757880"/>
              <a:gd name="connsiteY42" fmla="*/ 693387 h 3015628"/>
              <a:gd name="connsiteX43" fmla="*/ 355445 w 757880"/>
              <a:gd name="connsiteY43" fmla="*/ 634843 h 3015628"/>
              <a:gd name="connsiteX44" fmla="*/ 355445 w 757880"/>
              <a:gd name="connsiteY44" fmla="*/ 598601 h 3015628"/>
              <a:gd name="connsiteX45" fmla="*/ 419565 w 757880"/>
              <a:gd name="connsiteY45" fmla="*/ 528906 h 3015628"/>
              <a:gd name="connsiteX46" fmla="*/ 448426 w 757880"/>
              <a:gd name="connsiteY46" fmla="*/ 484594 h 3015628"/>
              <a:gd name="connsiteX47" fmla="*/ 497573 w 757880"/>
              <a:gd name="connsiteY47" fmla="*/ 384389 h 3015628"/>
              <a:gd name="connsiteX48" fmla="*/ 502385 w 757880"/>
              <a:gd name="connsiteY48" fmla="*/ 327426 h 3015628"/>
              <a:gd name="connsiteX49" fmla="*/ 426362 w 757880"/>
              <a:gd name="connsiteY49" fmla="*/ 318581 h 3015628"/>
              <a:gd name="connsiteX50" fmla="*/ 469516 w 757880"/>
              <a:gd name="connsiteY50" fmla="*/ 279117 h 3015628"/>
              <a:gd name="connsiteX51" fmla="*/ 535387 w 757880"/>
              <a:gd name="connsiteY51" fmla="*/ 277989 h 3015628"/>
              <a:gd name="connsiteX52" fmla="*/ 569621 w 757880"/>
              <a:gd name="connsiteY52" fmla="*/ 240756 h 3015628"/>
              <a:gd name="connsiteX53" fmla="*/ 658668 w 757880"/>
              <a:gd name="connsiteY53" fmla="*/ 90806 h 3015628"/>
              <a:gd name="connsiteX54" fmla="*/ 757880 w 757880"/>
              <a:gd name="connsiteY54" fmla="*/ 0 h 3015628"/>
              <a:gd name="connsiteX0" fmla="*/ 115694 w 658668"/>
              <a:gd name="connsiteY0" fmla="*/ 2924822 h 2924822"/>
              <a:gd name="connsiteX1" fmla="*/ 82241 w 658668"/>
              <a:gd name="connsiteY1" fmla="*/ 2779856 h 2924822"/>
              <a:gd name="connsiteX2" fmla="*/ 68302 w 658668"/>
              <a:gd name="connsiteY2" fmla="*/ 2701798 h 2924822"/>
              <a:gd name="connsiteX3" fmla="*/ 26485 w 658668"/>
              <a:gd name="connsiteY3" fmla="*/ 2632103 h 2924822"/>
              <a:gd name="connsiteX4" fmla="*/ 40424 w 658668"/>
              <a:gd name="connsiteY4" fmla="*/ 2512227 h 2924822"/>
              <a:gd name="connsiteX5" fmla="*/ 45999 w 658668"/>
              <a:gd name="connsiteY5" fmla="*/ 2414654 h 2924822"/>
              <a:gd name="connsiteX6" fmla="*/ 54363 w 658668"/>
              <a:gd name="connsiteY6" fmla="*/ 2353322 h 2924822"/>
              <a:gd name="connsiteX7" fmla="*/ 54363 w 658668"/>
              <a:gd name="connsiteY7" fmla="*/ 2272476 h 2924822"/>
              <a:gd name="connsiteX8" fmla="*/ 4182 w 658668"/>
              <a:gd name="connsiteY8" fmla="*/ 2202781 h 2924822"/>
              <a:gd name="connsiteX9" fmla="*/ 29272 w 658668"/>
              <a:gd name="connsiteY9" fmla="*/ 2169327 h 2924822"/>
              <a:gd name="connsiteX10" fmla="*/ 6970 w 658668"/>
              <a:gd name="connsiteY10" fmla="*/ 2124722 h 2924822"/>
              <a:gd name="connsiteX11" fmla="*/ 18121 w 658668"/>
              <a:gd name="connsiteY11" fmla="*/ 2082905 h 2924822"/>
              <a:gd name="connsiteX12" fmla="*/ 9758 w 658668"/>
              <a:gd name="connsiteY12" fmla="*/ 2063390 h 2924822"/>
              <a:gd name="connsiteX13" fmla="*/ 18121 w 658668"/>
              <a:gd name="connsiteY13" fmla="*/ 2002059 h 2924822"/>
              <a:gd name="connsiteX14" fmla="*/ 4182 w 658668"/>
              <a:gd name="connsiteY14" fmla="*/ 1974181 h 2924822"/>
              <a:gd name="connsiteX15" fmla="*/ 32060 w 658668"/>
              <a:gd name="connsiteY15" fmla="*/ 1937939 h 2924822"/>
              <a:gd name="connsiteX16" fmla="*/ 112906 w 658668"/>
              <a:gd name="connsiteY16" fmla="*/ 1834790 h 2924822"/>
              <a:gd name="connsiteX17" fmla="*/ 163087 w 658668"/>
              <a:gd name="connsiteY17" fmla="*/ 1728854 h 2924822"/>
              <a:gd name="connsiteX18" fmla="*/ 213267 w 658668"/>
              <a:gd name="connsiteY18" fmla="*/ 1631281 h 2924822"/>
              <a:gd name="connsiteX19" fmla="*/ 229994 w 658668"/>
              <a:gd name="connsiteY19" fmla="*/ 1556010 h 2924822"/>
              <a:gd name="connsiteX20" fmla="*/ 185389 w 658668"/>
              <a:gd name="connsiteY20" fmla="*/ 1491890 h 2924822"/>
              <a:gd name="connsiteX21" fmla="*/ 235570 w 658668"/>
              <a:gd name="connsiteY21" fmla="*/ 1486315 h 2924822"/>
              <a:gd name="connsiteX22" fmla="*/ 160299 w 658668"/>
              <a:gd name="connsiteY22" fmla="*/ 1447286 h 2924822"/>
              <a:gd name="connsiteX23" fmla="*/ 221631 w 658668"/>
              <a:gd name="connsiteY23" fmla="*/ 1419408 h 2924822"/>
              <a:gd name="connsiteX24" fmla="*/ 149148 w 658668"/>
              <a:gd name="connsiteY24" fmla="*/ 1369227 h 2924822"/>
              <a:gd name="connsiteX25" fmla="*/ 112906 w 658668"/>
              <a:gd name="connsiteY25" fmla="*/ 1299532 h 2924822"/>
              <a:gd name="connsiteX26" fmla="*/ 87816 w 658668"/>
              <a:gd name="connsiteY26" fmla="*/ 1263290 h 2924822"/>
              <a:gd name="connsiteX27" fmla="*/ 54363 w 658668"/>
              <a:gd name="connsiteY27" fmla="*/ 1199171 h 2924822"/>
              <a:gd name="connsiteX28" fmla="*/ 68302 w 658668"/>
              <a:gd name="connsiteY28" fmla="*/ 1162929 h 2924822"/>
              <a:gd name="connsiteX29" fmla="*/ 71089 w 658668"/>
              <a:gd name="connsiteY29" fmla="*/ 1101598 h 2924822"/>
              <a:gd name="connsiteX30" fmla="*/ 96180 w 658668"/>
              <a:gd name="connsiteY30" fmla="*/ 1093234 h 2924822"/>
              <a:gd name="connsiteX31" fmla="*/ 115694 w 658668"/>
              <a:gd name="connsiteY31" fmla="*/ 1023539 h 2924822"/>
              <a:gd name="connsiteX32" fmla="*/ 160299 w 658668"/>
              <a:gd name="connsiteY32" fmla="*/ 1020751 h 2924822"/>
              <a:gd name="connsiteX33" fmla="*/ 199328 w 658668"/>
              <a:gd name="connsiteY33" fmla="*/ 981722 h 2924822"/>
              <a:gd name="connsiteX34" fmla="*/ 216055 w 658668"/>
              <a:gd name="connsiteY34" fmla="*/ 931542 h 2924822"/>
              <a:gd name="connsiteX35" fmla="*/ 238358 w 658668"/>
              <a:gd name="connsiteY35" fmla="*/ 903664 h 2924822"/>
              <a:gd name="connsiteX36" fmla="*/ 269024 w 658668"/>
              <a:gd name="connsiteY36" fmla="*/ 909239 h 2924822"/>
              <a:gd name="connsiteX37" fmla="*/ 280175 w 658668"/>
              <a:gd name="connsiteY37" fmla="*/ 884149 h 2924822"/>
              <a:gd name="connsiteX38" fmla="*/ 302477 w 658668"/>
              <a:gd name="connsiteY38" fmla="*/ 850695 h 2924822"/>
              <a:gd name="connsiteX39" fmla="*/ 285750 w 658668"/>
              <a:gd name="connsiteY39" fmla="*/ 792151 h 2924822"/>
              <a:gd name="connsiteX40" fmla="*/ 299689 w 658668"/>
              <a:gd name="connsiteY40" fmla="*/ 736395 h 2924822"/>
              <a:gd name="connsiteX41" fmla="*/ 324780 w 658668"/>
              <a:gd name="connsiteY41" fmla="*/ 675064 h 2924822"/>
              <a:gd name="connsiteX42" fmla="*/ 349870 w 658668"/>
              <a:gd name="connsiteY42" fmla="*/ 602581 h 2924822"/>
              <a:gd name="connsiteX43" fmla="*/ 355445 w 658668"/>
              <a:gd name="connsiteY43" fmla="*/ 544037 h 2924822"/>
              <a:gd name="connsiteX44" fmla="*/ 355445 w 658668"/>
              <a:gd name="connsiteY44" fmla="*/ 507795 h 2924822"/>
              <a:gd name="connsiteX45" fmla="*/ 419565 w 658668"/>
              <a:gd name="connsiteY45" fmla="*/ 438100 h 2924822"/>
              <a:gd name="connsiteX46" fmla="*/ 448426 w 658668"/>
              <a:gd name="connsiteY46" fmla="*/ 393788 h 2924822"/>
              <a:gd name="connsiteX47" fmla="*/ 497573 w 658668"/>
              <a:gd name="connsiteY47" fmla="*/ 293583 h 2924822"/>
              <a:gd name="connsiteX48" fmla="*/ 502385 w 658668"/>
              <a:gd name="connsiteY48" fmla="*/ 236620 h 2924822"/>
              <a:gd name="connsiteX49" fmla="*/ 426362 w 658668"/>
              <a:gd name="connsiteY49" fmla="*/ 227775 h 2924822"/>
              <a:gd name="connsiteX50" fmla="*/ 469516 w 658668"/>
              <a:gd name="connsiteY50" fmla="*/ 188311 h 2924822"/>
              <a:gd name="connsiteX51" fmla="*/ 535387 w 658668"/>
              <a:gd name="connsiteY51" fmla="*/ 187183 h 2924822"/>
              <a:gd name="connsiteX52" fmla="*/ 569621 w 658668"/>
              <a:gd name="connsiteY52" fmla="*/ 149950 h 2924822"/>
              <a:gd name="connsiteX53" fmla="*/ 658668 w 658668"/>
              <a:gd name="connsiteY53" fmla="*/ 0 h 2924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658668" h="2924822">
                <a:moveTo>
                  <a:pt x="115694" y="2924822"/>
                </a:moveTo>
                <a:cubicBezTo>
                  <a:pt x="102917" y="2870924"/>
                  <a:pt x="90140" y="2817027"/>
                  <a:pt x="82241" y="2779856"/>
                </a:cubicBezTo>
                <a:cubicBezTo>
                  <a:pt x="74342" y="2742685"/>
                  <a:pt x="77595" y="2726424"/>
                  <a:pt x="68302" y="2701798"/>
                </a:cubicBezTo>
                <a:cubicBezTo>
                  <a:pt x="59009" y="2677173"/>
                  <a:pt x="31131" y="2663698"/>
                  <a:pt x="26485" y="2632103"/>
                </a:cubicBezTo>
                <a:cubicBezTo>
                  <a:pt x="21839" y="2600508"/>
                  <a:pt x="37172" y="2548468"/>
                  <a:pt x="40424" y="2512227"/>
                </a:cubicBezTo>
                <a:cubicBezTo>
                  <a:pt x="43676" y="2475986"/>
                  <a:pt x="43676" y="2441138"/>
                  <a:pt x="45999" y="2414654"/>
                </a:cubicBezTo>
                <a:cubicBezTo>
                  <a:pt x="48322" y="2388170"/>
                  <a:pt x="52969" y="2377018"/>
                  <a:pt x="54363" y="2353322"/>
                </a:cubicBezTo>
                <a:cubicBezTo>
                  <a:pt x="55757" y="2329626"/>
                  <a:pt x="62726" y="2297566"/>
                  <a:pt x="54363" y="2272476"/>
                </a:cubicBezTo>
                <a:cubicBezTo>
                  <a:pt x="46000" y="2247386"/>
                  <a:pt x="8364" y="2219972"/>
                  <a:pt x="4182" y="2202781"/>
                </a:cubicBezTo>
                <a:cubicBezTo>
                  <a:pt x="0" y="2185590"/>
                  <a:pt x="28807" y="2182337"/>
                  <a:pt x="29272" y="2169327"/>
                </a:cubicBezTo>
                <a:cubicBezTo>
                  <a:pt x="29737" y="2156317"/>
                  <a:pt x="8828" y="2139126"/>
                  <a:pt x="6970" y="2124722"/>
                </a:cubicBezTo>
                <a:cubicBezTo>
                  <a:pt x="5112" y="2110318"/>
                  <a:pt x="17656" y="2093127"/>
                  <a:pt x="18121" y="2082905"/>
                </a:cubicBezTo>
                <a:cubicBezTo>
                  <a:pt x="18586" y="2072683"/>
                  <a:pt x="9758" y="2076864"/>
                  <a:pt x="9758" y="2063390"/>
                </a:cubicBezTo>
                <a:cubicBezTo>
                  <a:pt x="9758" y="2049916"/>
                  <a:pt x="19050" y="2016927"/>
                  <a:pt x="18121" y="2002059"/>
                </a:cubicBezTo>
                <a:cubicBezTo>
                  <a:pt x="17192" y="1987191"/>
                  <a:pt x="1859" y="1984868"/>
                  <a:pt x="4182" y="1974181"/>
                </a:cubicBezTo>
                <a:cubicBezTo>
                  <a:pt x="6505" y="1963494"/>
                  <a:pt x="32060" y="1937939"/>
                  <a:pt x="32060" y="1937939"/>
                </a:cubicBezTo>
                <a:cubicBezTo>
                  <a:pt x="50181" y="1914707"/>
                  <a:pt x="91068" y="1869637"/>
                  <a:pt x="112906" y="1834790"/>
                </a:cubicBezTo>
                <a:cubicBezTo>
                  <a:pt x="134744" y="1799943"/>
                  <a:pt x="146360" y="1762772"/>
                  <a:pt x="163087" y="1728854"/>
                </a:cubicBezTo>
                <a:cubicBezTo>
                  <a:pt x="179814" y="1694936"/>
                  <a:pt x="202116" y="1660088"/>
                  <a:pt x="213267" y="1631281"/>
                </a:cubicBezTo>
                <a:cubicBezTo>
                  <a:pt x="224418" y="1602474"/>
                  <a:pt x="234640" y="1579242"/>
                  <a:pt x="229994" y="1556010"/>
                </a:cubicBezTo>
                <a:cubicBezTo>
                  <a:pt x="225348" y="1532778"/>
                  <a:pt x="184460" y="1503506"/>
                  <a:pt x="185389" y="1491890"/>
                </a:cubicBezTo>
                <a:cubicBezTo>
                  <a:pt x="186318" y="1480274"/>
                  <a:pt x="239752" y="1493749"/>
                  <a:pt x="235570" y="1486315"/>
                </a:cubicBezTo>
                <a:cubicBezTo>
                  <a:pt x="231388" y="1478881"/>
                  <a:pt x="162622" y="1458437"/>
                  <a:pt x="160299" y="1447286"/>
                </a:cubicBezTo>
                <a:cubicBezTo>
                  <a:pt x="157976" y="1436135"/>
                  <a:pt x="223490" y="1432418"/>
                  <a:pt x="221631" y="1419408"/>
                </a:cubicBezTo>
                <a:cubicBezTo>
                  <a:pt x="219773" y="1406398"/>
                  <a:pt x="167269" y="1389206"/>
                  <a:pt x="149148" y="1369227"/>
                </a:cubicBezTo>
                <a:cubicBezTo>
                  <a:pt x="131027" y="1349248"/>
                  <a:pt x="123128" y="1317188"/>
                  <a:pt x="112906" y="1299532"/>
                </a:cubicBezTo>
                <a:cubicBezTo>
                  <a:pt x="102684" y="1281876"/>
                  <a:pt x="97573" y="1280017"/>
                  <a:pt x="87816" y="1263290"/>
                </a:cubicBezTo>
                <a:cubicBezTo>
                  <a:pt x="78059" y="1246563"/>
                  <a:pt x="57615" y="1215898"/>
                  <a:pt x="54363" y="1199171"/>
                </a:cubicBezTo>
                <a:cubicBezTo>
                  <a:pt x="51111" y="1182444"/>
                  <a:pt x="65514" y="1179191"/>
                  <a:pt x="68302" y="1162929"/>
                </a:cubicBezTo>
                <a:cubicBezTo>
                  <a:pt x="71090" y="1146667"/>
                  <a:pt x="66443" y="1113214"/>
                  <a:pt x="71089" y="1101598"/>
                </a:cubicBezTo>
                <a:cubicBezTo>
                  <a:pt x="75735" y="1089982"/>
                  <a:pt x="88746" y="1106244"/>
                  <a:pt x="96180" y="1093234"/>
                </a:cubicBezTo>
                <a:cubicBezTo>
                  <a:pt x="103614" y="1080224"/>
                  <a:pt x="105008" y="1035619"/>
                  <a:pt x="115694" y="1023539"/>
                </a:cubicBezTo>
                <a:cubicBezTo>
                  <a:pt x="126380" y="1011459"/>
                  <a:pt x="146360" y="1027721"/>
                  <a:pt x="160299" y="1020751"/>
                </a:cubicBezTo>
                <a:cubicBezTo>
                  <a:pt x="174238" y="1013782"/>
                  <a:pt x="190035" y="996590"/>
                  <a:pt x="199328" y="981722"/>
                </a:cubicBezTo>
                <a:cubicBezTo>
                  <a:pt x="208621" y="966854"/>
                  <a:pt x="209550" y="944552"/>
                  <a:pt x="216055" y="931542"/>
                </a:cubicBezTo>
                <a:cubicBezTo>
                  <a:pt x="222560" y="918532"/>
                  <a:pt x="229530" y="907381"/>
                  <a:pt x="238358" y="903664"/>
                </a:cubicBezTo>
                <a:cubicBezTo>
                  <a:pt x="247186" y="899947"/>
                  <a:pt x="262055" y="912491"/>
                  <a:pt x="269024" y="909239"/>
                </a:cubicBezTo>
                <a:cubicBezTo>
                  <a:pt x="275993" y="905987"/>
                  <a:pt x="274600" y="893906"/>
                  <a:pt x="280175" y="884149"/>
                </a:cubicBezTo>
                <a:cubicBezTo>
                  <a:pt x="285750" y="874392"/>
                  <a:pt x="301548" y="866028"/>
                  <a:pt x="302477" y="850695"/>
                </a:cubicBezTo>
                <a:cubicBezTo>
                  <a:pt x="303406" y="835362"/>
                  <a:pt x="286215" y="811201"/>
                  <a:pt x="285750" y="792151"/>
                </a:cubicBezTo>
                <a:cubicBezTo>
                  <a:pt x="285285" y="773101"/>
                  <a:pt x="293184" y="755909"/>
                  <a:pt x="299689" y="736395"/>
                </a:cubicBezTo>
                <a:cubicBezTo>
                  <a:pt x="306194" y="716881"/>
                  <a:pt x="316417" y="697366"/>
                  <a:pt x="324780" y="675064"/>
                </a:cubicBezTo>
                <a:cubicBezTo>
                  <a:pt x="333143" y="652762"/>
                  <a:pt x="344759" y="624419"/>
                  <a:pt x="349870" y="602581"/>
                </a:cubicBezTo>
                <a:cubicBezTo>
                  <a:pt x="354981" y="580743"/>
                  <a:pt x="354516" y="559835"/>
                  <a:pt x="355445" y="544037"/>
                </a:cubicBezTo>
                <a:cubicBezTo>
                  <a:pt x="356374" y="528239"/>
                  <a:pt x="344758" y="525451"/>
                  <a:pt x="355445" y="507795"/>
                </a:cubicBezTo>
                <a:cubicBezTo>
                  <a:pt x="366132" y="490139"/>
                  <a:pt x="404068" y="457101"/>
                  <a:pt x="419565" y="438100"/>
                </a:cubicBezTo>
                <a:cubicBezTo>
                  <a:pt x="435062" y="419099"/>
                  <a:pt x="435425" y="417874"/>
                  <a:pt x="448426" y="393788"/>
                </a:cubicBezTo>
                <a:cubicBezTo>
                  <a:pt x="461427" y="369702"/>
                  <a:pt x="488580" y="319778"/>
                  <a:pt x="497573" y="293583"/>
                </a:cubicBezTo>
                <a:cubicBezTo>
                  <a:pt x="506566" y="267388"/>
                  <a:pt x="514253" y="247588"/>
                  <a:pt x="502385" y="236620"/>
                </a:cubicBezTo>
                <a:cubicBezTo>
                  <a:pt x="490517" y="225652"/>
                  <a:pt x="436695" y="243643"/>
                  <a:pt x="426362" y="227775"/>
                </a:cubicBezTo>
                <a:cubicBezTo>
                  <a:pt x="420884" y="219724"/>
                  <a:pt x="447471" y="195076"/>
                  <a:pt x="469516" y="188311"/>
                </a:cubicBezTo>
                <a:lnTo>
                  <a:pt x="535387" y="187183"/>
                </a:lnTo>
                <a:lnTo>
                  <a:pt x="569621" y="149950"/>
                </a:lnTo>
                <a:lnTo>
                  <a:pt x="658668" y="0"/>
                </a:lnTo>
              </a:path>
            </a:pathLst>
          </a:custGeom>
          <a:ln w="28575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任意多边形 25"/>
          <p:cNvSpPr/>
          <p:nvPr/>
        </p:nvSpPr>
        <p:spPr>
          <a:xfrm>
            <a:off x="4496507" y="1533221"/>
            <a:ext cx="62346" cy="336288"/>
          </a:xfrm>
          <a:custGeom>
            <a:avLst/>
            <a:gdLst>
              <a:gd name="connsiteX0" fmla="*/ 62346 w 62346"/>
              <a:gd name="connsiteY0" fmla="*/ 336288 h 336288"/>
              <a:gd name="connsiteX1" fmla="*/ 5668 w 62346"/>
              <a:gd name="connsiteY1" fmla="*/ 272053 h 336288"/>
              <a:gd name="connsiteX2" fmla="*/ 28339 w 62346"/>
              <a:gd name="connsiteY2" fmla="*/ 177590 h 336288"/>
              <a:gd name="connsiteX3" fmla="*/ 32118 w 62346"/>
              <a:gd name="connsiteY3" fmla="*/ 83127 h 336288"/>
              <a:gd name="connsiteX4" fmla="*/ 5668 w 62346"/>
              <a:gd name="connsiteY4" fmla="*/ 0 h 336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346" h="336288">
                <a:moveTo>
                  <a:pt x="62346" y="336288"/>
                </a:moveTo>
                <a:cubicBezTo>
                  <a:pt x="36841" y="317395"/>
                  <a:pt x="11336" y="298503"/>
                  <a:pt x="5668" y="272053"/>
                </a:cubicBezTo>
                <a:cubicBezTo>
                  <a:pt x="0" y="245603"/>
                  <a:pt x="23931" y="209078"/>
                  <a:pt x="28339" y="177590"/>
                </a:cubicBezTo>
                <a:cubicBezTo>
                  <a:pt x="32747" y="146102"/>
                  <a:pt x="35896" y="112725"/>
                  <a:pt x="32118" y="83127"/>
                </a:cubicBezTo>
                <a:cubicBezTo>
                  <a:pt x="28340" y="53529"/>
                  <a:pt x="17004" y="26764"/>
                  <a:pt x="5668" y="0"/>
                </a:cubicBezTo>
              </a:path>
            </a:pathLst>
          </a:custGeom>
          <a:ln w="28575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任意多边形 26"/>
          <p:cNvSpPr/>
          <p:nvPr/>
        </p:nvSpPr>
        <p:spPr>
          <a:xfrm>
            <a:off x="3873826" y="1555262"/>
            <a:ext cx="273972" cy="1329690"/>
          </a:xfrm>
          <a:custGeom>
            <a:avLst/>
            <a:gdLst>
              <a:gd name="connsiteX0" fmla="*/ 234461 w 273972"/>
              <a:gd name="connsiteY0" fmla="*/ 1258276 h 1258276"/>
              <a:gd name="connsiteX1" fmla="*/ 252697 w 273972"/>
              <a:gd name="connsiteY1" fmla="*/ 1091548 h 1258276"/>
              <a:gd name="connsiteX2" fmla="*/ 106810 w 273972"/>
              <a:gd name="connsiteY2" fmla="*/ 927425 h 1258276"/>
              <a:gd name="connsiteX3" fmla="*/ 80759 w 273972"/>
              <a:gd name="connsiteY3" fmla="*/ 705989 h 1258276"/>
              <a:gd name="connsiteX4" fmla="*/ 36471 w 273972"/>
              <a:gd name="connsiteY4" fmla="*/ 539261 h 1258276"/>
              <a:gd name="connsiteX5" fmla="*/ 119836 w 273972"/>
              <a:gd name="connsiteY5" fmla="*/ 367323 h 1258276"/>
              <a:gd name="connsiteX6" fmla="*/ 117230 w 273972"/>
              <a:gd name="connsiteY6" fmla="*/ 179753 h 1258276"/>
              <a:gd name="connsiteX7" fmla="*/ 0 w 273972"/>
              <a:gd name="connsiteY7" fmla="*/ 0 h 1258276"/>
              <a:gd name="connsiteX0" fmla="*/ 234461 w 273972"/>
              <a:gd name="connsiteY0" fmla="*/ 1329690 h 1329690"/>
              <a:gd name="connsiteX1" fmla="*/ 252697 w 273972"/>
              <a:gd name="connsiteY1" fmla="*/ 1091548 h 1329690"/>
              <a:gd name="connsiteX2" fmla="*/ 106810 w 273972"/>
              <a:gd name="connsiteY2" fmla="*/ 927425 h 1329690"/>
              <a:gd name="connsiteX3" fmla="*/ 80759 w 273972"/>
              <a:gd name="connsiteY3" fmla="*/ 705989 h 1329690"/>
              <a:gd name="connsiteX4" fmla="*/ 36471 w 273972"/>
              <a:gd name="connsiteY4" fmla="*/ 539261 h 1329690"/>
              <a:gd name="connsiteX5" fmla="*/ 119836 w 273972"/>
              <a:gd name="connsiteY5" fmla="*/ 367323 h 1329690"/>
              <a:gd name="connsiteX6" fmla="*/ 117230 w 273972"/>
              <a:gd name="connsiteY6" fmla="*/ 179753 h 1329690"/>
              <a:gd name="connsiteX7" fmla="*/ 0 w 273972"/>
              <a:gd name="connsiteY7" fmla="*/ 0 h 1329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3972" h="1329690">
                <a:moveTo>
                  <a:pt x="234461" y="1329690"/>
                </a:moveTo>
                <a:cubicBezTo>
                  <a:pt x="254216" y="1273897"/>
                  <a:pt x="273972" y="1158592"/>
                  <a:pt x="252697" y="1091548"/>
                </a:cubicBezTo>
                <a:cubicBezTo>
                  <a:pt x="231422" y="1024504"/>
                  <a:pt x="135466" y="991685"/>
                  <a:pt x="106810" y="927425"/>
                </a:cubicBezTo>
                <a:cubicBezTo>
                  <a:pt x="78154" y="863165"/>
                  <a:pt x="92482" y="770683"/>
                  <a:pt x="80759" y="705989"/>
                </a:cubicBezTo>
                <a:cubicBezTo>
                  <a:pt x="69036" y="641295"/>
                  <a:pt x="29958" y="595705"/>
                  <a:pt x="36471" y="539261"/>
                </a:cubicBezTo>
                <a:cubicBezTo>
                  <a:pt x="42984" y="482817"/>
                  <a:pt x="106376" y="427241"/>
                  <a:pt x="119836" y="367323"/>
                </a:cubicBezTo>
                <a:cubicBezTo>
                  <a:pt x="133296" y="307405"/>
                  <a:pt x="137203" y="240973"/>
                  <a:pt x="117230" y="179753"/>
                </a:cubicBezTo>
                <a:cubicBezTo>
                  <a:pt x="97257" y="118533"/>
                  <a:pt x="48628" y="59266"/>
                  <a:pt x="0" y="0"/>
                </a:cubicBezTo>
              </a:path>
            </a:pathLst>
          </a:cu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任意多边形 23"/>
          <p:cNvSpPr/>
          <p:nvPr/>
        </p:nvSpPr>
        <p:spPr>
          <a:xfrm>
            <a:off x="3965713" y="5160618"/>
            <a:ext cx="408170" cy="203199"/>
          </a:xfrm>
          <a:custGeom>
            <a:avLst/>
            <a:gdLst>
              <a:gd name="connsiteX0" fmla="*/ 0 w 445032"/>
              <a:gd name="connsiteY0" fmla="*/ 202306 h 202306"/>
              <a:gd name="connsiteX1" fmla="*/ 66261 w 445032"/>
              <a:gd name="connsiteY1" fmla="*/ 145985 h 202306"/>
              <a:gd name="connsiteX2" fmla="*/ 168965 w 445032"/>
              <a:gd name="connsiteY2" fmla="*/ 79724 h 202306"/>
              <a:gd name="connsiteX3" fmla="*/ 304800 w 445032"/>
              <a:gd name="connsiteY3" fmla="*/ 26715 h 202306"/>
              <a:gd name="connsiteX4" fmla="*/ 443948 w 445032"/>
              <a:gd name="connsiteY4" fmla="*/ 211 h 202306"/>
              <a:gd name="connsiteX5" fmla="*/ 440635 w 445032"/>
              <a:gd name="connsiteY5" fmla="*/ 211 h 202306"/>
              <a:gd name="connsiteX6" fmla="*/ 397565 w 445032"/>
              <a:gd name="connsiteY6" fmla="*/ 59846 h 202306"/>
              <a:gd name="connsiteX7" fmla="*/ 334617 w 445032"/>
              <a:gd name="connsiteY7" fmla="*/ 109541 h 202306"/>
              <a:gd name="connsiteX8" fmla="*/ 251791 w 445032"/>
              <a:gd name="connsiteY8" fmla="*/ 145985 h 202306"/>
              <a:gd name="connsiteX9" fmla="*/ 182217 w 445032"/>
              <a:gd name="connsiteY9" fmla="*/ 175802 h 202306"/>
              <a:gd name="connsiteX10" fmla="*/ 49696 w 445032"/>
              <a:gd name="connsiteY10" fmla="*/ 172489 h 202306"/>
              <a:gd name="connsiteX11" fmla="*/ 49696 w 445032"/>
              <a:gd name="connsiteY11" fmla="*/ 172489 h 202306"/>
              <a:gd name="connsiteX12" fmla="*/ 49696 w 445032"/>
              <a:gd name="connsiteY12" fmla="*/ 162550 h 202306"/>
              <a:gd name="connsiteX0" fmla="*/ 0 w 445032"/>
              <a:gd name="connsiteY0" fmla="*/ 202306 h 202306"/>
              <a:gd name="connsiteX1" fmla="*/ 66261 w 445032"/>
              <a:gd name="connsiteY1" fmla="*/ 145985 h 202306"/>
              <a:gd name="connsiteX2" fmla="*/ 168965 w 445032"/>
              <a:gd name="connsiteY2" fmla="*/ 79724 h 202306"/>
              <a:gd name="connsiteX3" fmla="*/ 304800 w 445032"/>
              <a:gd name="connsiteY3" fmla="*/ 26715 h 202306"/>
              <a:gd name="connsiteX4" fmla="*/ 443948 w 445032"/>
              <a:gd name="connsiteY4" fmla="*/ 211 h 202306"/>
              <a:gd name="connsiteX5" fmla="*/ 369165 w 445032"/>
              <a:gd name="connsiteY5" fmla="*/ 211 h 202306"/>
              <a:gd name="connsiteX6" fmla="*/ 397565 w 445032"/>
              <a:gd name="connsiteY6" fmla="*/ 59846 h 202306"/>
              <a:gd name="connsiteX7" fmla="*/ 334617 w 445032"/>
              <a:gd name="connsiteY7" fmla="*/ 109541 h 202306"/>
              <a:gd name="connsiteX8" fmla="*/ 251791 w 445032"/>
              <a:gd name="connsiteY8" fmla="*/ 145985 h 202306"/>
              <a:gd name="connsiteX9" fmla="*/ 182217 w 445032"/>
              <a:gd name="connsiteY9" fmla="*/ 175802 h 202306"/>
              <a:gd name="connsiteX10" fmla="*/ 49696 w 445032"/>
              <a:gd name="connsiteY10" fmla="*/ 172489 h 202306"/>
              <a:gd name="connsiteX11" fmla="*/ 49696 w 445032"/>
              <a:gd name="connsiteY11" fmla="*/ 172489 h 202306"/>
              <a:gd name="connsiteX12" fmla="*/ 49696 w 445032"/>
              <a:gd name="connsiteY12" fmla="*/ 162550 h 202306"/>
              <a:gd name="connsiteX0" fmla="*/ 0 w 441711"/>
              <a:gd name="connsiteY0" fmla="*/ 202095 h 202095"/>
              <a:gd name="connsiteX1" fmla="*/ 66261 w 441711"/>
              <a:gd name="connsiteY1" fmla="*/ 145774 h 202095"/>
              <a:gd name="connsiteX2" fmla="*/ 168965 w 441711"/>
              <a:gd name="connsiteY2" fmla="*/ 79513 h 202095"/>
              <a:gd name="connsiteX3" fmla="*/ 304800 w 441711"/>
              <a:gd name="connsiteY3" fmla="*/ 26504 h 202095"/>
              <a:gd name="connsiteX4" fmla="*/ 369165 w 441711"/>
              <a:gd name="connsiteY4" fmla="*/ 0 h 202095"/>
              <a:gd name="connsiteX5" fmla="*/ 397565 w 441711"/>
              <a:gd name="connsiteY5" fmla="*/ 59635 h 202095"/>
              <a:gd name="connsiteX6" fmla="*/ 334617 w 441711"/>
              <a:gd name="connsiteY6" fmla="*/ 109330 h 202095"/>
              <a:gd name="connsiteX7" fmla="*/ 251791 w 441711"/>
              <a:gd name="connsiteY7" fmla="*/ 145774 h 202095"/>
              <a:gd name="connsiteX8" fmla="*/ 182217 w 441711"/>
              <a:gd name="connsiteY8" fmla="*/ 175591 h 202095"/>
              <a:gd name="connsiteX9" fmla="*/ 49696 w 441711"/>
              <a:gd name="connsiteY9" fmla="*/ 172278 h 202095"/>
              <a:gd name="connsiteX10" fmla="*/ 49696 w 441711"/>
              <a:gd name="connsiteY10" fmla="*/ 172278 h 202095"/>
              <a:gd name="connsiteX11" fmla="*/ 49696 w 441711"/>
              <a:gd name="connsiteY11" fmla="*/ 162339 h 202095"/>
              <a:gd name="connsiteX0" fmla="*/ 0 w 374134"/>
              <a:gd name="connsiteY0" fmla="*/ 202095 h 202095"/>
              <a:gd name="connsiteX1" fmla="*/ 66261 w 374134"/>
              <a:gd name="connsiteY1" fmla="*/ 145774 h 202095"/>
              <a:gd name="connsiteX2" fmla="*/ 168965 w 374134"/>
              <a:gd name="connsiteY2" fmla="*/ 79513 h 202095"/>
              <a:gd name="connsiteX3" fmla="*/ 304800 w 374134"/>
              <a:gd name="connsiteY3" fmla="*/ 26504 h 202095"/>
              <a:gd name="connsiteX4" fmla="*/ 369165 w 374134"/>
              <a:gd name="connsiteY4" fmla="*/ 0 h 202095"/>
              <a:gd name="connsiteX5" fmla="*/ 334617 w 374134"/>
              <a:gd name="connsiteY5" fmla="*/ 109330 h 202095"/>
              <a:gd name="connsiteX6" fmla="*/ 251791 w 374134"/>
              <a:gd name="connsiteY6" fmla="*/ 145774 h 202095"/>
              <a:gd name="connsiteX7" fmla="*/ 182217 w 374134"/>
              <a:gd name="connsiteY7" fmla="*/ 175591 h 202095"/>
              <a:gd name="connsiteX8" fmla="*/ 49696 w 374134"/>
              <a:gd name="connsiteY8" fmla="*/ 172278 h 202095"/>
              <a:gd name="connsiteX9" fmla="*/ 49696 w 374134"/>
              <a:gd name="connsiteY9" fmla="*/ 172278 h 202095"/>
              <a:gd name="connsiteX10" fmla="*/ 49696 w 374134"/>
              <a:gd name="connsiteY10" fmla="*/ 162339 h 202095"/>
              <a:gd name="connsiteX0" fmla="*/ 0 w 380209"/>
              <a:gd name="connsiteY0" fmla="*/ 203199 h 203199"/>
              <a:gd name="connsiteX1" fmla="*/ 66261 w 380209"/>
              <a:gd name="connsiteY1" fmla="*/ 146878 h 203199"/>
              <a:gd name="connsiteX2" fmla="*/ 168965 w 380209"/>
              <a:gd name="connsiteY2" fmla="*/ 80617 h 203199"/>
              <a:gd name="connsiteX3" fmla="*/ 304800 w 380209"/>
              <a:gd name="connsiteY3" fmla="*/ 27608 h 203199"/>
              <a:gd name="connsiteX4" fmla="*/ 369165 w 380209"/>
              <a:gd name="connsiteY4" fmla="*/ 1104 h 203199"/>
              <a:gd name="connsiteX5" fmla="*/ 371062 w 380209"/>
              <a:gd name="connsiteY5" fmla="*/ 20982 h 203199"/>
              <a:gd name="connsiteX6" fmla="*/ 334617 w 380209"/>
              <a:gd name="connsiteY6" fmla="*/ 110434 h 203199"/>
              <a:gd name="connsiteX7" fmla="*/ 251791 w 380209"/>
              <a:gd name="connsiteY7" fmla="*/ 146878 h 203199"/>
              <a:gd name="connsiteX8" fmla="*/ 182217 w 380209"/>
              <a:gd name="connsiteY8" fmla="*/ 176695 h 203199"/>
              <a:gd name="connsiteX9" fmla="*/ 49696 w 380209"/>
              <a:gd name="connsiteY9" fmla="*/ 173382 h 203199"/>
              <a:gd name="connsiteX10" fmla="*/ 49696 w 380209"/>
              <a:gd name="connsiteY10" fmla="*/ 173382 h 203199"/>
              <a:gd name="connsiteX11" fmla="*/ 49696 w 380209"/>
              <a:gd name="connsiteY11" fmla="*/ 163443 h 203199"/>
              <a:gd name="connsiteX0" fmla="*/ 0 w 380209"/>
              <a:gd name="connsiteY0" fmla="*/ 203199 h 203199"/>
              <a:gd name="connsiteX1" fmla="*/ 66261 w 380209"/>
              <a:gd name="connsiteY1" fmla="*/ 146878 h 203199"/>
              <a:gd name="connsiteX2" fmla="*/ 168965 w 380209"/>
              <a:gd name="connsiteY2" fmla="*/ 80617 h 203199"/>
              <a:gd name="connsiteX3" fmla="*/ 304800 w 380209"/>
              <a:gd name="connsiteY3" fmla="*/ 27608 h 203199"/>
              <a:gd name="connsiteX4" fmla="*/ 369165 w 380209"/>
              <a:gd name="connsiteY4" fmla="*/ 1104 h 203199"/>
              <a:gd name="connsiteX5" fmla="*/ 371062 w 380209"/>
              <a:gd name="connsiteY5" fmla="*/ 20982 h 203199"/>
              <a:gd name="connsiteX6" fmla="*/ 334617 w 380209"/>
              <a:gd name="connsiteY6" fmla="*/ 110434 h 203199"/>
              <a:gd name="connsiteX7" fmla="*/ 251791 w 380209"/>
              <a:gd name="connsiteY7" fmla="*/ 146878 h 203199"/>
              <a:gd name="connsiteX8" fmla="*/ 182217 w 380209"/>
              <a:gd name="connsiteY8" fmla="*/ 176695 h 203199"/>
              <a:gd name="connsiteX9" fmla="*/ 49696 w 380209"/>
              <a:gd name="connsiteY9" fmla="*/ 173382 h 203199"/>
              <a:gd name="connsiteX10" fmla="*/ 49696 w 380209"/>
              <a:gd name="connsiteY10" fmla="*/ 173382 h 203199"/>
              <a:gd name="connsiteX11" fmla="*/ 49696 w 380209"/>
              <a:gd name="connsiteY11" fmla="*/ 163443 h 203199"/>
              <a:gd name="connsiteX0" fmla="*/ 0 w 408170"/>
              <a:gd name="connsiteY0" fmla="*/ 203199 h 203199"/>
              <a:gd name="connsiteX1" fmla="*/ 66261 w 408170"/>
              <a:gd name="connsiteY1" fmla="*/ 146878 h 203199"/>
              <a:gd name="connsiteX2" fmla="*/ 168965 w 408170"/>
              <a:gd name="connsiteY2" fmla="*/ 80617 h 203199"/>
              <a:gd name="connsiteX3" fmla="*/ 304800 w 408170"/>
              <a:gd name="connsiteY3" fmla="*/ 27608 h 203199"/>
              <a:gd name="connsiteX4" fmla="*/ 369165 w 408170"/>
              <a:gd name="connsiteY4" fmla="*/ 1104 h 203199"/>
              <a:gd name="connsiteX5" fmla="*/ 371062 w 408170"/>
              <a:gd name="connsiteY5" fmla="*/ 20982 h 203199"/>
              <a:gd name="connsiteX6" fmla="*/ 334617 w 408170"/>
              <a:gd name="connsiteY6" fmla="*/ 110434 h 203199"/>
              <a:gd name="connsiteX7" fmla="*/ 251791 w 408170"/>
              <a:gd name="connsiteY7" fmla="*/ 146878 h 203199"/>
              <a:gd name="connsiteX8" fmla="*/ 182217 w 408170"/>
              <a:gd name="connsiteY8" fmla="*/ 176695 h 203199"/>
              <a:gd name="connsiteX9" fmla="*/ 49696 w 408170"/>
              <a:gd name="connsiteY9" fmla="*/ 173382 h 203199"/>
              <a:gd name="connsiteX10" fmla="*/ 49696 w 408170"/>
              <a:gd name="connsiteY10" fmla="*/ 173382 h 203199"/>
              <a:gd name="connsiteX11" fmla="*/ 49696 w 408170"/>
              <a:gd name="connsiteY11" fmla="*/ 163443 h 203199"/>
              <a:gd name="connsiteX0" fmla="*/ 0 w 408170"/>
              <a:gd name="connsiteY0" fmla="*/ 203199 h 203199"/>
              <a:gd name="connsiteX1" fmla="*/ 66261 w 408170"/>
              <a:gd name="connsiteY1" fmla="*/ 146878 h 203199"/>
              <a:gd name="connsiteX2" fmla="*/ 168965 w 408170"/>
              <a:gd name="connsiteY2" fmla="*/ 80617 h 203199"/>
              <a:gd name="connsiteX3" fmla="*/ 304800 w 408170"/>
              <a:gd name="connsiteY3" fmla="*/ 27608 h 203199"/>
              <a:gd name="connsiteX4" fmla="*/ 369165 w 408170"/>
              <a:gd name="connsiteY4" fmla="*/ 1104 h 203199"/>
              <a:gd name="connsiteX5" fmla="*/ 371062 w 408170"/>
              <a:gd name="connsiteY5" fmla="*/ 20982 h 203199"/>
              <a:gd name="connsiteX6" fmla="*/ 334617 w 408170"/>
              <a:gd name="connsiteY6" fmla="*/ 110434 h 203199"/>
              <a:gd name="connsiteX7" fmla="*/ 251791 w 408170"/>
              <a:gd name="connsiteY7" fmla="*/ 146878 h 203199"/>
              <a:gd name="connsiteX8" fmla="*/ 182217 w 408170"/>
              <a:gd name="connsiteY8" fmla="*/ 176695 h 203199"/>
              <a:gd name="connsiteX9" fmla="*/ 49696 w 408170"/>
              <a:gd name="connsiteY9" fmla="*/ 173382 h 203199"/>
              <a:gd name="connsiteX10" fmla="*/ 49696 w 408170"/>
              <a:gd name="connsiteY10" fmla="*/ 173382 h 203199"/>
              <a:gd name="connsiteX11" fmla="*/ 49696 w 408170"/>
              <a:gd name="connsiteY11" fmla="*/ 163443 h 203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8170" h="203199">
                <a:moveTo>
                  <a:pt x="0" y="203199"/>
                </a:moveTo>
                <a:lnTo>
                  <a:pt x="66261" y="146878"/>
                </a:lnTo>
                <a:lnTo>
                  <a:pt x="168965" y="80617"/>
                </a:lnTo>
                <a:lnTo>
                  <a:pt x="304800" y="27608"/>
                </a:lnTo>
                <a:lnTo>
                  <a:pt x="369165" y="1104"/>
                </a:lnTo>
                <a:cubicBezTo>
                  <a:pt x="380209" y="0"/>
                  <a:pt x="342656" y="50787"/>
                  <a:pt x="371062" y="20982"/>
                </a:cubicBezTo>
                <a:cubicBezTo>
                  <a:pt x="408170" y="85148"/>
                  <a:pt x="354495" y="89451"/>
                  <a:pt x="334617" y="110434"/>
                </a:cubicBezTo>
                <a:lnTo>
                  <a:pt x="251791" y="146878"/>
                </a:lnTo>
                <a:lnTo>
                  <a:pt x="182217" y="176695"/>
                </a:lnTo>
                <a:lnTo>
                  <a:pt x="49696" y="173382"/>
                </a:lnTo>
                <a:lnTo>
                  <a:pt x="49696" y="173382"/>
                </a:lnTo>
                <a:lnTo>
                  <a:pt x="49696" y="163443"/>
                </a:lnTo>
              </a:path>
            </a:pathLst>
          </a:custGeom>
          <a:solidFill>
            <a:srgbClr val="00B0F0">
              <a:alpha val="69804"/>
            </a:srgbClr>
          </a:solidFill>
          <a:ln w="3175">
            <a:solidFill>
              <a:srgbClr val="4A7EBB">
                <a:alpha val="6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任意多边形 33"/>
          <p:cNvSpPr/>
          <p:nvPr/>
        </p:nvSpPr>
        <p:spPr>
          <a:xfrm>
            <a:off x="4008783" y="3183835"/>
            <a:ext cx="1213125" cy="1712843"/>
          </a:xfrm>
          <a:custGeom>
            <a:avLst/>
            <a:gdLst>
              <a:gd name="connsiteX0" fmla="*/ 0 w 1213125"/>
              <a:gd name="connsiteY0" fmla="*/ 1712843 h 1712843"/>
              <a:gd name="connsiteX1" fmla="*/ 79513 w 1213125"/>
              <a:gd name="connsiteY1" fmla="*/ 1636643 h 1712843"/>
              <a:gd name="connsiteX2" fmla="*/ 265043 w 1213125"/>
              <a:gd name="connsiteY2" fmla="*/ 1600200 h 1712843"/>
              <a:gd name="connsiteX3" fmla="*/ 427382 w 1213125"/>
              <a:gd name="connsiteY3" fmla="*/ 1567069 h 1712843"/>
              <a:gd name="connsiteX4" fmla="*/ 463826 w 1213125"/>
              <a:gd name="connsiteY4" fmla="*/ 1461052 h 1712843"/>
              <a:gd name="connsiteX5" fmla="*/ 516834 w 1213125"/>
              <a:gd name="connsiteY5" fmla="*/ 1315278 h 1712843"/>
              <a:gd name="connsiteX6" fmla="*/ 579782 w 1213125"/>
              <a:gd name="connsiteY6" fmla="*/ 1229139 h 1712843"/>
              <a:gd name="connsiteX7" fmla="*/ 682487 w 1213125"/>
              <a:gd name="connsiteY7" fmla="*/ 1126435 h 1712843"/>
              <a:gd name="connsiteX8" fmla="*/ 745434 w 1213125"/>
              <a:gd name="connsiteY8" fmla="*/ 1003852 h 1712843"/>
              <a:gd name="connsiteX9" fmla="*/ 762000 w 1213125"/>
              <a:gd name="connsiteY9" fmla="*/ 844826 h 1712843"/>
              <a:gd name="connsiteX10" fmla="*/ 788504 w 1213125"/>
              <a:gd name="connsiteY10" fmla="*/ 708991 h 1712843"/>
              <a:gd name="connsiteX11" fmla="*/ 838200 w 1213125"/>
              <a:gd name="connsiteY11" fmla="*/ 616226 h 1712843"/>
              <a:gd name="connsiteX12" fmla="*/ 921026 w 1213125"/>
              <a:gd name="connsiteY12" fmla="*/ 556591 h 1712843"/>
              <a:gd name="connsiteX13" fmla="*/ 987287 w 1213125"/>
              <a:gd name="connsiteY13" fmla="*/ 453887 h 1712843"/>
              <a:gd name="connsiteX14" fmla="*/ 1010478 w 1213125"/>
              <a:gd name="connsiteY14" fmla="*/ 377687 h 1712843"/>
              <a:gd name="connsiteX15" fmla="*/ 1133060 w 1213125"/>
              <a:gd name="connsiteY15" fmla="*/ 331304 h 1712843"/>
              <a:gd name="connsiteX16" fmla="*/ 1199321 w 1213125"/>
              <a:gd name="connsiteY16" fmla="*/ 255104 h 1712843"/>
              <a:gd name="connsiteX17" fmla="*/ 1202634 w 1213125"/>
              <a:gd name="connsiteY17" fmla="*/ 102704 h 1712843"/>
              <a:gd name="connsiteX18" fmla="*/ 1136374 w 1213125"/>
              <a:gd name="connsiteY18" fmla="*/ 0 h 1712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13125" h="1712843">
                <a:moveTo>
                  <a:pt x="0" y="1712843"/>
                </a:moveTo>
                <a:cubicBezTo>
                  <a:pt x="17669" y="1684130"/>
                  <a:pt x="35339" y="1655417"/>
                  <a:pt x="79513" y="1636643"/>
                </a:cubicBezTo>
                <a:cubicBezTo>
                  <a:pt x="123687" y="1617869"/>
                  <a:pt x="265043" y="1600200"/>
                  <a:pt x="265043" y="1600200"/>
                </a:cubicBezTo>
                <a:cubicBezTo>
                  <a:pt x="323021" y="1588604"/>
                  <a:pt x="394251" y="1590260"/>
                  <a:pt x="427382" y="1567069"/>
                </a:cubicBezTo>
                <a:cubicBezTo>
                  <a:pt x="460513" y="1543878"/>
                  <a:pt x="448917" y="1503017"/>
                  <a:pt x="463826" y="1461052"/>
                </a:cubicBezTo>
                <a:cubicBezTo>
                  <a:pt x="478735" y="1419087"/>
                  <a:pt x="497508" y="1353930"/>
                  <a:pt x="516834" y="1315278"/>
                </a:cubicBezTo>
                <a:cubicBezTo>
                  <a:pt x="536160" y="1276626"/>
                  <a:pt x="552173" y="1260613"/>
                  <a:pt x="579782" y="1229139"/>
                </a:cubicBezTo>
                <a:cubicBezTo>
                  <a:pt x="607391" y="1197665"/>
                  <a:pt x="654878" y="1163983"/>
                  <a:pt x="682487" y="1126435"/>
                </a:cubicBezTo>
                <a:cubicBezTo>
                  <a:pt x="710096" y="1088887"/>
                  <a:pt x="732182" y="1050787"/>
                  <a:pt x="745434" y="1003852"/>
                </a:cubicBezTo>
                <a:cubicBezTo>
                  <a:pt x="758686" y="956917"/>
                  <a:pt x="754822" y="893969"/>
                  <a:pt x="762000" y="844826"/>
                </a:cubicBezTo>
                <a:cubicBezTo>
                  <a:pt x="769178" y="795683"/>
                  <a:pt x="775804" y="747091"/>
                  <a:pt x="788504" y="708991"/>
                </a:cubicBezTo>
                <a:cubicBezTo>
                  <a:pt x="801204" y="670891"/>
                  <a:pt x="816113" y="641626"/>
                  <a:pt x="838200" y="616226"/>
                </a:cubicBezTo>
                <a:cubicBezTo>
                  <a:pt x="860287" y="590826"/>
                  <a:pt x="896178" y="583648"/>
                  <a:pt x="921026" y="556591"/>
                </a:cubicBezTo>
                <a:cubicBezTo>
                  <a:pt x="945874" y="529535"/>
                  <a:pt x="972378" y="483704"/>
                  <a:pt x="987287" y="453887"/>
                </a:cubicBezTo>
                <a:cubicBezTo>
                  <a:pt x="1002196" y="424070"/>
                  <a:pt x="986183" y="398118"/>
                  <a:pt x="1010478" y="377687"/>
                </a:cubicBezTo>
                <a:cubicBezTo>
                  <a:pt x="1034774" y="357257"/>
                  <a:pt x="1101586" y="351734"/>
                  <a:pt x="1133060" y="331304"/>
                </a:cubicBezTo>
                <a:cubicBezTo>
                  <a:pt x="1164534" y="310874"/>
                  <a:pt x="1187725" y="293204"/>
                  <a:pt x="1199321" y="255104"/>
                </a:cubicBezTo>
                <a:cubicBezTo>
                  <a:pt x="1210917" y="217004"/>
                  <a:pt x="1213125" y="145221"/>
                  <a:pt x="1202634" y="102704"/>
                </a:cubicBezTo>
                <a:cubicBezTo>
                  <a:pt x="1192143" y="60187"/>
                  <a:pt x="1164258" y="30093"/>
                  <a:pt x="1136374" y="0"/>
                </a:cubicBezTo>
              </a:path>
            </a:pathLst>
          </a:custGeom>
          <a:ln w="190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任意多边形 34"/>
          <p:cNvSpPr/>
          <p:nvPr/>
        </p:nvSpPr>
        <p:spPr>
          <a:xfrm>
            <a:off x="3157330" y="4240696"/>
            <a:ext cx="708992" cy="1061277"/>
          </a:xfrm>
          <a:custGeom>
            <a:avLst/>
            <a:gdLst>
              <a:gd name="connsiteX0" fmla="*/ 708992 w 708992"/>
              <a:gd name="connsiteY0" fmla="*/ 1030356 h 1061277"/>
              <a:gd name="connsiteX1" fmla="*/ 473766 w 708992"/>
              <a:gd name="connsiteY1" fmla="*/ 1040295 h 1061277"/>
              <a:gd name="connsiteX2" fmla="*/ 440635 w 708992"/>
              <a:gd name="connsiteY2" fmla="*/ 904461 h 1061277"/>
              <a:gd name="connsiteX3" fmla="*/ 354496 w 708992"/>
              <a:gd name="connsiteY3" fmla="*/ 818321 h 1061277"/>
              <a:gd name="connsiteX4" fmla="*/ 245166 w 708992"/>
              <a:gd name="connsiteY4" fmla="*/ 725556 h 1061277"/>
              <a:gd name="connsiteX5" fmla="*/ 145774 w 708992"/>
              <a:gd name="connsiteY5" fmla="*/ 540026 h 1061277"/>
              <a:gd name="connsiteX6" fmla="*/ 175592 w 708992"/>
              <a:gd name="connsiteY6" fmla="*/ 443947 h 1061277"/>
              <a:gd name="connsiteX7" fmla="*/ 198783 w 708992"/>
              <a:gd name="connsiteY7" fmla="*/ 327991 h 1061277"/>
              <a:gd name="connsiteX8" fmla="*/ 182218 w 708992"/>
              <a:gd name="connsiteY8" fmla="*/ 228600 h 1061277"/>
              <a:gd name="connsiteX9" fmla="*/ 152400 w 708992"/>
              <a:gd name="connsiteY9" fmla="*/ 132521 h 1061277"/>
              <a:gd name="connsiteX10" fmla="*/ 96079 w 708992"/>
              <a:gd name="connsiteY10" fmla="*/ 39756 h 1061277"/>
              <a:gd name="connsiteX11" fmla="*/ 0 w 708992"/>
              <a:gd name="connsiteY11" fmla="*/ 0 h 106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08992" h="1061277">
                <a:moveTo>
                  <a:pt x="708992" y="1030356"/>
                </a:moveTo>
                <a:cubicBezTo>
                  <a:pt x="613742" y="1045816"/>
                  <a:pt x="518492" y="1061277"/>
                  <a:pt x="473766" y="1040295"/>
                </a:cubicBezTo>
                <a:cubicBezTo>
                  <a:pt x="429040" y="1019313"/>
                  <a:pt x="460513" y="941457"/>
                  <a:pt x="440635" y="904461"/>
                </a:cubicBezTo>
                <a:cubicBezTo>
                  <a:pt x="420757" y="867465"/>
                  <a:pt x="387074" y="848138"/>
                  <a:pt x="354496" y="818321"/>
                </a:cubicBezTo>
                <a:cubicBezTo>
                  <a:pt x="321918" y="788504"/>
                  <a:pt x="279953" y="771938"/>
                  <a:pt x="245166" y="725556"/>
                </a:cubicBezTo>
                <a:cubicBezTo>
                  <a:pt x="210379" y="679174"/>
                  <a:pt x="157370" y="586961"/>
                  <a:pt x="145774" y="540026"/>
                </a:cubicBezTo>
                <a:cubicBezTo>
                  <a:pt x="134178" y="493091"/>
                  <a:pt x="166757" y="479286"/>
                  <a:pt x="175592" y="443947"/>
                </a:cubicBezTo>
                <a:cubicBezTo>
                  <a:pt x="184427" y="408608"/>
                  <a:pt x="197679" y="363882"/>
                  <a:pt x="198783" y="327991"/>
                </a:cubicBezTo>
                <a:cubicBezTo>
                  <a:pt x="199887" y="292100"/>
                  <a:pt x="189948" y="261178"/>
                  <a:pt x="182218" y="228600"/>
                </a:cubicBezTo>
                <a:cubicBezTo>
                  <a:pt x="174488" y="196022"/>
                  <a:pt x="166756" y="163995"/>
                  <a:pt x="152400" y="132521"/>
                </a:cubicBezTo>
                <a:cubicBezTo>
                  <a:pt x="138044" y="101047"/>
                  <a:pt x="121479" y="61843"/>
                  <a:pt x="96079" y="39756"/>
                </a:cubicBezTo>
                <a:cubicBezTo>
                  <a:pt x="70679" y="17669"/>
                  <a:pt x="35339" y="8834"/>
                  <a:pt x="0" y="0"/>
                </a:cubicBezTo>
              </a:path>
            </a:pathLst>
          </a:custGeom>
          <a:ln w="190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任意多边形 35"/>
          <p:cNvSpPr/>
          <p:nvPr/>
        </p:nvSpPr>
        <p:spPr>
          <a:xfrm>
            <a:off x="1808922" y="4863548"/>
            <a:ext cx="2067339" cy="728869"/>
          </a:xfrm>
          <a:custGeom>
            <a:avLst/>
            <a:gdLst>
              <a:gd name="connsiteX0" fmla="*/ 2067339 w 2067339"/>
              <a:gd name="connsiteY0" fmla="*/ 659295 h 728869"/>
              <a:gd name="connsiteX1" fmla="*/ 1828800 w 2067339"/>
              <a:gd name="connsiteY1" fmla="*/ 718930 h 728869"/>
              <a:gd name="connsiteX2" fmla="*/ 1580321 w 2067339"/>
              <a:gd name="connsiteY2" fmla="*/ 718930 h 728869"/>
              <a:gd name="connsiteX3" fmla="*/ 1358348 w 2067339"/>
              <a:gd name="connsiteY3" fmla="*/ 665922 h 728869"/>
              <a:gd name="connsiteX4" fmla="*/ 1119808 w 2067339"/>
              <a:gd name="connsiteY4" fmla="*/ 715617 h 728869"/>
              <a:gd name="connsiteX5" fmla="*/ 934278 w 2067339"/>
              <a:gd name="connsiteY5" fmla="*/ 672548 h 728869"/>
              <a:gd name="connsiteX6" fmla="*/ 851452 w 2067339"/>
              <a:gd name="connsiteY6" fmla="*/ 593035 h 728869"/>
              <a:gd name="connsiteX7" fmla="*/ 801756 w 2067339"/>
              <a:gd name="connsiteY7" fmla="*/ 447261 h 728869"/>
              <a:gd name="connsiteX8" fmla="*/ 722243 w 2067339"/>
              <a:gd name="connsiteY8" fmla="*/ 331304 h 728869"/>
              <a:gd name="connsiteX9" fmla="*/ 685800 w 2067339"/>
              <a:gd name="connsiteY9" fmla="*/ 215348 h 728869"/>
              <a:gd name="connsiteX10" fmla="*/ 626165 w 2067339"/>
              <a:gd name="connsiteY10" fmla="*/ 135835 h 728869"/>
              <a:gd name="connsiteX11" fmla="*/ 510208 w 2067339"/>
              <a:gd name="connsiteY11" fmla="*/ 115956 h 728869"/>
              <a:gd name="connsiteX12" fmla="*/ 420756 w 2067339"/>
              <a:gd name="connsiteY12" fmla="*/ 125895 h 728869"/>
              <a:gd name="connsiteX13" fmla="*/ 354495 w 2067339"/>
              <a:gd name="connsiteY13" fmla="*/ 106017 h 728869"/>
              <a:gd name="connsiteX14" fmla="*/ 195469 w 2067339"/>
              <a:gd name="connsiteY14" fmla="*/ 56322 h 728869"/>
              <a:gd name="connsiteX15" fmla="*/ 195469 w 2067339"/>
              <a:gd name="connsiteY15" fmla="*/ 56322 h 728869"/>
              <a:gd name="connsiteX16" fmla="*/ 0 w 2067339"/>
              <a:gd name="connsiteY16" fmla="*/ 0 h 728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67339" h="728869">
                <a:moveTo>
                  <a:pt x="2067339" y="659295"/>
                </a:moveTo>
                <a:cubicBezTo>
                  <a:pt x="1988654" y="684143"/>
                  <a:pt x="1909970" y="708991"/>
                  <a:pt x="1828800" y="718930"/>
                </a:cubicBezTo>
                <a:cubicBezTo>
                  <a:pt x="1747630" y="728869"/>
                  <a:pt x="1658730" y="727765"/>
                  <a:pt x="1580321" y="718930"/>
                </a:cubicBezTo>
                <a:cubicBezTo>
                  <a:pt x="1501912" y="710095"/>
                  <a:pt x="1435100" y="666474"/>
                  <a:pt x="1358348" y="665922"/>
                </a:cubicBezTo>
                <a:cubicBezTo>
                  <a:pt x="1281596" y="665370"/>
                  <a:pt x="1190486" y="714513"/>
                  <a:pt x="1119808" y="715617"/>
                </a:cubicBezTo>
                <a:cubicBezTo>
                  <a:pt x="1049130" y="716721"/>
                  <a:pt x="979004" y="692978"/>
                  <a:pt x="934278" y="672548"/>
                </a:cubicBezTo>
                <a:cubicBezTo>
                  <a:pt x="889552" y="652118"/>
                  <a:pt x="873539" y="630583"/>
                  <a:pt x="851452" y="593035"/>
                </a:cubicBezTo>
                <a:cubicBezTo>
                  <a:pt x="829365" y="555487"/>
                  <a:pt x="823291" y="490883"/>
                  <a:pt x="801756" y="447261"/>
                </a:cubicBezTo>
                <a:cubicBezTo>
                  <a:pt x="780221" y="403639"/>
                  <a:pt x="741569" y="369956"/>
                  <a:pt x="722243" y="331304"/>
                </a:cubicBezTo>
                <a:cubicBezTo>
                  <a:pt x="702917" y="292652"/>
                  <a:pt x="701813" y="247926"/>
                  <a:pt x="685800" y="215348"/>
                </a:cubicBezTo>
                <a:cubicBezTo>
                  <a:pt x="669787" y="182770"/>
                  <a:pt x="655430" y="152400"/>
                  <a:pt x="626165" y="135835"/>
                </a:cubicBezTo>
                <a:cubicBezTo>
                  <a:pt x="596900" y="119270"/>
                  <a:pt x="544443" y="117613"/>
                  <a:pt x="510208" y="115956"/>
                </a:cubicBezTo>
                <a:cubicBezTo>
                  <a:pt x="475973" y="114299"/>
                  <a:pt x="446708" y="127551"/>
                  <a:pt x="420756" y="125895"/>
                </a:cubicBezTo>
                <a:cubicBezTo>
                  <a:pt x="394804" y="124239"/>
                  <a:pt x="354495" y="106017"/>
                  <a:pt x="354495" y="106017"/>
                </a:cubicBezTo>
                <a:lnTo>
                  <a:pt x="195469" y="56322"/>
                </a:lnTo>
                <a:lnTo>
                  <a:pt x="195469" y="56322"/>
                </a:lnTo>
                <a:lnTo>
                  <a:pt x="0" y="0"/>
                </a:lnTo>
              </a:path>
            </a:pathLst>
          </a:custGeom>
          <a:ln w="190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矩形 27"/>
          <p:cNvSpPr/>
          <p:nvPr/>
        </p:nvSpPr>
        <p:spPr>
          <a:xfrm>
            <a:off x="3571868" y="1357298"/>
            <a:ext cx="1659662" cy="1643074"/>
          </a:xfrm>
          <a:prstGeom prst="rect">
            <a:avLst/>
          </a:prstGeom>
          <a:noFill/>
          <a:ln w="28575">
            <a:solidFill>
              <a:srgbClr val="FFFFFF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任意多边形 29"/>
          <p:cNvSpPr/>
          <p:nvPr/>
        </p:nvSpPr>
        <p:spPr>
          <a:xfrm>
            <a:off x="5282065" y="2344746"/>
            <a:ext cx="3575866" cy="3642275"/>
          </a:xfrm>
          <a:custGeom>
            <a:avLst/>
            <a:gdLst>
              <a:gd name="connsiteX0" fmla="*/ 0 w 3575866"/>
              <a:gd name="connsiteY0" fmla="*/ 2988403 h 3642275"/>
              <a:gd name="connsiteX1" fmla="*/ 296286 w 3575866"/>
              <a:gd name="connsiteY1" fmla="*/ 2799393 h 3642275"/>
              <a:gd name="connsiteX2" fmla="*/ 796907 w 3575866"/>
              <a:gd name="connsiteY2" fmla="*/ 2406047 h 3642275"/>
              <a:gd name="connsiteX3" fmla="*/ 1021676 w 3575866"/>
              <a:gd name="connsiteY3" fmla="*/ 1747066 h 3642275"/>
              <a:gd name="connsiteX4" fmla="*/ 1343504 w 3575866"/>
              <a:gd name="connsiteY4" fmla="*/ 1031893 h 3642275"/>
              <a:gd name="connsiteX5" fmla="*/ 1874775 w 3575866"/>
              <a:gd name="connsiteY5" fmla="*/ 199227 h 3642275"/>
              <a:gd name="connsiteX6" fmla="*/ 2881126 w 3575866"/>
              <a:gd name="connsiteY6" fmla="*/ 0 h 3642275"/>
              <a:gd name="connsiteX7" fmla="*/ 2799392 w 3575866"/>
              <a:gd name="connsiteY7" fmla="*/ 321828 h 3642275"/>
              <a:gd name="connsiteX8" fmla="*/ 2804500 w 3575866"/>
              <a:gd name="connsiteY8" fmla="*/ 342262 h 3642275"/>
              <a:gd name="connsiteX9" fmla="*/ 2978185 w 3575866"/>
              <a:gd name="connsiteY9" fmla="*/ 572139 h 3642275"/>
              <a:gd name="connsiteX10" fmla="*/ 3274471 w 3575866"/>
              <a:gd name="connsiteY10" fmla="*/ 679415 h 3642275"/>
              <a:gd name="connsiteX11" fmla="*/ 3555432 w 3575866"/>
              <a:gd name="connsiteY11" fmla="*/ 802016 h 3642275"/>
              <a:gd name="connsiteX12" fmla="*/ 3570757 w 3575866"/>
              <a:gd name="connsiteY12" fmla="*/ 812233 h 3642275"/>
              <a:gd name="connsiteX13" fmla="*/ 3575866 w 3575866"/>
              <a:gd name="connsiteY13" fmla="*/ 1139169 h 3642275"/>
              <a:gd name="connsiteX14" fmla="*/ 3223388 w 3575866"/>
              <a:gd name="connsiteY14" fmla="*/ 1501864 h 3642275"/>
              <a:gd name="connsiteX15" fmla="*/ 3202954 w 3575866"/>
              <a:gd name="connsiteY15" fmla="*/ 1512081 h 3642275"/>
              <a:gd name="connsiteX16" fmla="*/ 3187629 w 3575866"/>
              <a:gd name="connsiteY16" fmla="*/ 1517189 h 3642275"/>
              <a:gd name="connsiteX17" fmla="*/ 3172304 w 3575866"/>
              <a:gd name="connsiteY17" fmla="*/ 1532514 h 3642275"/>
              <a:gd name="connsiteX18" fmla="*/ 3141653 w 3575866"/>
              <a:gd name="connsiteY18" fmla="*/ 1547839 h 3642275"/>
              <a:gd name="connsiteX19" fmla="*/ 3136545 w 3575866"/>
              <a:gd name="connsiteY19" fmla="*/ 1547839 h 3642275"/>
              <a:gd name="connsiteX20" fmla="*/ 2492889 w 3575866"/>
              <a:gd name="connsiteY20" fmla="*/ 1716416 h 3642275"/>
              <a:gd name="connsiteX21" fmla="*/ 2339638 w 3575866"/>
              <a:gd name="connsiteY21" fmla="*/ 1930968 h 3642275"/>
              <a:gd name="connsiteX22" fmla="*/ 2125086 w 3575866"/>
              <a:gd name="connsiteY22" fmla="*/ 2319205 h 3642275"/>
              <a:gd name="connsiteX23" fmla="*/ 2830042 w 3575866"/>
              <a:gd name="connsiteY23" fmla="*/ 3320447 h 3642275"/>
              <a:gd name="connsiteX24" fmla="*/ 3013944 w 3575866"/>
              <a:gd name="connsiteY24" fmla="*/ 3642275 h 3642275"/>
              <a:gd name="connsiteX25" fmla="*/ 597680 w 3575866"/>
              <a:gd name="connsiteY25" fmla="*/ 3632058 h 3642275"/>
              <a:gd name="connsiteX26" fmla="*/ 372912 w 3575866"/>
              <a:gd name="connsiteY26" fmla="*/ 3080353 h 3642275"/>
              <a:gd name="connsiteX27" fmla="*/ 0 w 3575866"/>
              <a:gd name="connsiteY27" fmla="*/ 2988403 h 3642275"/>
              <a:gd name="connsiteX0" fmla="*/ 0 w 3575866"/>
              <a:gd name="connsiteY0" fmla="*/ 2988403 h 3642275"/>
              <a:gd name="connsiteX1" fmla="*/ 296286 w 3575866"/>
              <a:gd name="connsiteY1" fmla="*/ 2799393 h 3642275"/>
              <a:gd name="connsiteX2" fmla="*/ 796907 w 3575866"/>
              <a:gd name="connsiteY2" fmla="*/ 2406047 h 3642275"/>
              <a:gd name="connsiteX3" fmla="*/ 1021676 w 3575866"/>
              <a:gd name="connsiteY3" fmla="*/ 1747066 h 3642275"/>
              <a:gd name="connsiteX4" fmla="*/ 1343504 w 3575866"/>
              <a:gd name="connsiteY4" fmla="*/ 1031893 h 3642275"/>
              <a:gd name="connsiteX5" fmla="*/ 1874775 w 3575866"/>
              <a:gd name="connsiteY5" fmla="*/ 199227 h 3642275"/>
              <a:gd name="connsiteX6" fmla="*/ 2881126 w 3575866"/>
              <a:gd name="connsiteY6" fmla="*/ 0 h 3642275"/>
              <a:gd name="connsiteX7" fmla="*/ 2799392 w 3575866"/>
              <a:gd name="connsiteY7" fmla="*/ 321828 h 3642275"/>
              <a:gd name="connsiteX8" fmla="*/ 2804500 w 3575866"/>
              <a:gd name="connsiteY8" fmla="*/ 342262 h 3642275"/>
              <a:gd name="connsiteX9" fmla="*/ 2804500 w 3575866"/>
              <a:gd name="connsiteY9" fmla="*/ 342262 h 3642275"/>
              <a:gd name="connsiteX10" fmla="*/ 2978185 w 3575866"/>
              <a:gd name="connsiteY10" fmla="*/ 572139 h 3642275"/>
              <a:gd name="connsiteX11" fmla="*/ 3274471 w 3575866"/>
              <a:gd name="connsiteY11" fmla="*/ 679415 h 3642275"/>
              <a:gd name="connsiteX12" fmla="*/ 3555432 w 3575866"/>
              <a:gd name="connsiteY12" fmla="*/ 802016 h 3642275"/>
              <a:gd name="connsiteX13" fmla="*/ 3570757 w 3575866"/>
              <a:gd name="connsiteY13" fmla="*/ 812233 h 3642275"/>
              <a:gd name="connsiteX14" fmla="*/ 3575866 w 3575866"/>
              <a:gd name="connsiteY14" fmla="*/ 1139169 h 3642275"/>
              <a:gd name="connsiteX15" fmla="*/ 3223388 w 3575866"/>
              <a:gd name="connsiteY15" fmla="*/ 1501864 h 3642275"/>
              <a:gd name="connsiteX16" fmla="*/ 3202954 w 3575866"/>
              <a:gd name="connsiteY16" fmla="*/ 1512081 h 3642275"/>
              <a:gd name="connsiteX17" fmla="*/ 3187629 w 3575866"/>
              <a:gd name="connsiteY17" fmla="*/ 1517189 h 3642275"/>
              <a:gd name="connsiteX18" fmla="*/ 3172304 w 3575866"/>
              <a:gd name="connsiteY18" fmla="*/ 1532514 h 3642275"/>
              <a:gd name="connsiteX19" fmla="*/ 3141653 w 3575866"/>
              <a:gd name="connsiteY19" fmla="*/ 1547839 h 3642275"/>
              <a:gd name="connsiteX20" fmla="*/ 3136545 w 3575866"/>
              <a:gd name="connsiteY20" fmla="*/ 1547839 h 3642275"/>
              <a:gd name="connsiteX21" fmla="*/ 2492889 w 3575866"/>
              <a:gd name="connsiteY21" fmla="*/ 1716416 h 3642275"/>
              <a:gd name="connsiteX22" fmla="*/ 2339638 w 3575866"/>
              <a:gd name="connsiteY22" fmla="*/ 1930968 h 3642275"/>
              <a:gd name="connsiteX23" fmla="*/ 2125086 w 3575866"/>
              <a:gd name="connsiteY23" fmla="*/ 2319205 h 3642275"/>
              <a:gd name="connsiteX24" fmla="*/ 2830042 w 3575866"/>
              <a:gd name="connsiteY24" fmla="*/ 3320447 h 3642275"/>
              <a:gd name="connsiteX25" fmla="*/ 3013944 w 3575866"/>
              <a:gd name="connsiteY25" fmla="*/ 3642275 h 3642275"/>
              <a:gd name="connsiteX26" fmla="*/ 597680 w 3575866"/>
              <a:gd name="connsiteY26" fmla="*/ 3632058 h 3642275"/>
              <a:gd name="connsiteX27" fmla="*/ 372912 w 3575866"/>
              <a:gd name="connsiteY27" fmla="*/ 3080353 h 3642275"/>
              <a:gd name="connsiteX28" fmla="*/ 0 w 3575866"/>
              <a:gd name="connsiteY28" fmla="*/ 2988403 h 3642275"/>
              <a:gd name="connsiteX0" fmla="*/ 2804500 w 3575866"/>
              <a:gd name="connsiteY0" fmla="*/ 342262 h 3642275"/>
              <a:gd name="connsiteX1" fmla="*/ 2804500 w 3575866"/>
              <a:gd name="connsiteY1" fmla="*/ 3422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28" fmla="*/ 2895940 w 3575866"/>
              <a:gd name="connsiteY28" fmla="*/ 433702 h 3642275"/>
              <a:gd name="connsiteX0" fmla="*/ 2804500 w 3575866"/>
              <a:gd name="connsiteY0" fmla="*/ 342262 h 3642275"/>
              <a:gd name="connsiteX1" fmla="*/ 3161658 w 3575866"/>
              <a:gd name="connsiteY1" fmla="*/ 1993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28" fmla="*/ 2895940 w 3575866"/>
              <a:gd name="connsiteY28" fmla="*/ 433702 h 3642275"/>
              <a:gd name="connsiteX0" fmla="*/ 2804500 w 3575866"/>
              <a:gd name="connsiteY0" fmla="*/ 342262 h 3642275"/>
              <a:gd name="connsiteX1" fmla="*/ 3161658 w 3575866"/>
              <a:gd name="connsiteY1" fmla="*/ 1993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492889 w 3575866"/>
              <a:gd name="connsiteY12" fmla="*/ 1716416 h 3642275"/>
              <a:gd name="connsiteX13" fmla="*/ 2339638 w 3575866"/>
              <a:gd name="connsiteY13" fmla="*/ 1930968 h 3642275"/>
              <a:gd name="connsiteX14" fmla="*/ 2125086 w 3575866"/>
              <a:gd name="connsiteY14" fmla="*/ 2319205 h 3642275"/>
              <a:gd name="connsiteX15" fmla="*/ 2830042 w 3575866"/>
              <a:gd name="connsiteY15" fmla="*/ 3320447 h 3642275"/>
              <a:gd name="connsiteX16" fmla="*/ 3013944 w 3575866"/>
              <a:gd name="connsiteY16" fmla="*/ 3642275 h 3642275"/>
              <a:gd name="connsiteX17" fmla="*/ 597680 w 3575866"/>
              <a:gd name="connsiteY17" fmla="*/ 3632058 h 3642275"/>
              <a:gd name="connsiteX18" fmla="*/ 372912 w 3575866"/>
              <a:gd name="connsiteY18" fmla="*/ 3080353 h 3642275"/>
              <a:gd name="connsiteX19" fmla="*/ 0 w 3575866"/>
              <a:gd name="connsiteY19" fmla="*/ 2988403 h 3642275"/>
              <a:gd name="connsiteX20" fmla="*/ 296286 w 3575866"/>
              <a:gd name="connsiteY20" fmla="*/ 2799393 h 3642275"/>
              <a:gd name="connsiteX21" fmla="*/ 796907 w 3575866"/>
              <a:gd name="connsiteY21" fmla="*/ 2406047 h 3642275"/>
              <a:gd name="connsiteX22" fmla="*/ 1021676 w 3575866"/>
              <a:gd name="connsiteY22" fmla="*/ 1747066 h 3642275"/>
              <a:gd name="connsiteX23" fmla="*/ 1343504 w 3575866"/>
              <a:gd name="connsiteY23" fmla="*/ 1031893 h 3642275"/>
              <a:gd name="connsiteX24" fmla="*/ 1874775 w 3575866"/>
              <a:gd name="connsiteY24" fmla="*/ 199227 h 3642275"/>
              <a:gd name="connsiteX25" fmla="*/ 2881126 w 3575866"/>
              <a:gd name="connsiteY25" fmla="*/ 0 h 3642275"/>
              <a:gd name="connsiteX26" fmla="*/ 2799392 w 3575866"/>
              <a:gd name="connsiteY26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125086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796907 w 3575866"/>
              <a:gd name="connsiteY19" fmla="*/ 2406047 h 3642275"/>
              <a:gd name="connsiteX20" fmla="*/ 1021676 w 3575866"/>
              <a:gd name="connsiteY20" fmla="*/ 1747066 h 3642275"/>
              <a:gd name="connsiteX21" fmla="*/ 1343504 w 3575866"/>
              <a:gd name="connsiteY21" fmla="*/ 1031893 h 3642275"/>
              <a:gd name="connsiteX22" fmla="*/ 1874775 w 3575866"/>
              <a:gd name="connsiteY22" fmla="*/ 199227 h 3642275"/>
              <a:gd name="connsiteX23" fmla="*/ 2881126 w 3575866"/>
              <a:gd name="connsiteY23" fmla="*/ 0 h 3642275"/>
              <a:gd name="connsiteX24" fmla="*/ 2799392 w 3575866"/>
              <a:gd name="connsiteY24" fmla="*/ 321828 h 364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575866" h="3642275">
                <a:moveTo>
                  <a:pt x="2804500" y="342262"/>
                </a:moveTo>
                <a:lnTo>
                  <a:pt x="2978185" y="572139"/>
                </a:lnTo>
                <a:lnTo>
                  <a:pt x="3274471" y="679415"/>
                </a:lnTo>
                <a:lnTo>
                  <a:pt x="3555432" y="802016"/>
                </a:lnTo>
                <a:cubicBezTo>
                  <a:pt x="3561034" y="804527"/>
                  <a:pt x="3570757" y="812233"/>
                  <a:pt x="3570757" y="812233"/>
                </a:cubicBezTo>
                <a:cubicBezTo>
                  <a:pt x="3572544" y="921210"/>
                  <a:pt x="3575866" y="1030177"/>
                  <a:pt x="3575866" y="1139169"/>
                </a:cubicBezTo>
                <a:cubicBezTo>
                  <a:pt x="3458373" y="1260067"/>
                  <a:pt x="3342596" y="1382656"/>
                  <a:pt x="3223388" y="1501864"/>
                </a:cubicBezTo>
                <a:cubicBezTo>
                  <a:pt x="3218003" y="1507249"/>
                  <a:pt x="3209954" y="1509081"/>
                  <a:pt x="3202954" y="1512081"/>
                </a:cubicBezTo>
                <a:cubicBezTo>
                  <a:pt x="3198005" y="1514202"/>
                  <a:pt x="3192737" y="1515486"/>
                  <a:pt x="3187629" y="1517189"/>
                </a:cubicBezTo>
                <a:cubicBezTo>
                  <a:pt x="3182521" y="1522297"/>
                  <a:pt x="3177854" y="1527889"/>
                  <a:pt x="3172304" y="1532514"/>
                </a:cubicBezTo>
                <a:cubicBezTo>
                  <a:pt x="3161600" y="1541434"/>
                  <a:pt x="3154820" y="1544547"/>
                  <a:pt x="3141653" y="1547839"/>
                </a:cubicBezTo>
                <a:cubicBezTo>
                  <a:pt x="3140001" y="1548252"/>
                  <a:pt x="3138248" y="1547839"/>
                  <a:pt x="3136545" y="1547839"/>
                </a:cubicBezTo>
                <a:cubicBezTo>
                  <a:pt x="3002876" y="1611694"/>
                  <a:pt x="2508215" y="1802407"/>
                  <a:pt x="2339638" y="1930968"/>
                </a:cubicBezTo>
                <a:cubicBezTo>
                  <a:pt x="2267394" y="2059976"/>
                  <a:pt x="2339368" y="2171346"/>
                  <a:pt x="2339368" y="2319205"/>
                </a:cubicBezTo>
                <a:lnTo>
                  <a:pt x="2830042" y="3320447"/>
                </a:lnTo>
                <a:lnTo>
                  <a:pt x="3013944" y="3642275"/>
                </a:lnTo>
                <a:lnTo>
                  <a:pt x="597680" y="3632058"/>
                </a:lnTo>
                <a:lnTo>
                  <a:pt x="372912" y="3080353"/>
                </a:lnTo>
                <a:lnTo>
                  <a:pt x="0" y="2988403"/>
                </a:lnTo>
                <a:lnTo>
                  <a:pt x="796907" y="2406047"/>
                </a:lnTo>
                <a:cubicBezTo>
                  <a:pt x="917805" y="2230659"/>
                  <a:pt x="837231" y="2027464"/>
                  <a:pt x="1021676" y="1747066"/>
                </a:cubicBezTo>
                <a:cubicBezTo>
                  <a:pt x="1169140" y="1603468"/>
                  <a:pt x="1201321" y="1289866"/>
                  <a:pt x="1343504" y="1031893"/>
                </a:cubicBezTo>
                <a:cubicBezTo>
                  <a:pt x="1857904" y="193421"/>
                  <a:pt x="1528716" y="199227"/>
                  <a:pt x="1874775" y="199227"/>
                </a:cubicBezTo>
                <a:lnTo>
                  <a:pt x="2881126" y="0"/>
                </a:lnTo>
                <a:cubicBezTo>
                  <a:pt x="2853881" y="107276"/>
                  <a:pt x="2823573" y="213820"/>
                  <a:pt x="2799392" y="321828"/>
                </a:cubicBezTo>
              </a:path>
            </a:pathLst>
          </a:custGeom>
          <a:solidFill>
            <a:srgbClr val="00B0F0">
              <a:alpha val="20000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TextBox 28"/>
          <p:cNvSpPr txBox="1"/>
          <p:nvPr/>
        </p:nvSpPr>
        <p:spPr>
          <a:xfrm>
            <a:off x="0" y="6215082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River competition</a:t>
            </a:r>
            <a:endParaRPr lang="zh-CN" altLang="en-US" sz="2000" dirty="0">
              <a:solidFill>
                <a:srgbClr val="000099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2214546" y="2285992"/>
            <a:ext cx="15716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Ordos Plateau</a:t>
            </a:r>
            <a:endParaRPr lang="zh-CN" altLang="en-US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786182" y="5643578"/>
            <a:ext cx="17859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i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Sanmen</a:t>
            </a:r>
            <a:r>
              <a:rPr lang="en-US" altLang="zh-CN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33" name="直接箭头连接符 32"/>
          <p:cNvCxnSpPr/>
          <p:nvPr/>
        </p:nvCxnSpPr>
        <p:spPr>
          <a:xfrm rot="16200000" flipV="1">
            <a:off x="4451523" y="5478306"/>
            <a:ext cx="368747" cy="270663"/>
          </a:xfrm>
          <a:prstGeom prst="straightConnector1">
            <a:avLst/>
          </a:prstGeom>
          <a:ln w="1270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 rot="17204612">
            <a:off x="3492237" y="3315027"/>
            <a:ext cx="21253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Lülinag</a:t>
            </a:r>
            <a:r>
              <a:rPr lang="en-US" altLang="zh-CN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Mountain</a:t>
            </a:r>
            <a:endParaRPr lang="zh-CN" altLang="en-US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8" name="TextBox 37"/>
          <p:cNvSpPr txBox="1"/>
          <p:nvPr/>
        </p:nvSpPr>
        <p:spPr>
          <a:xfrm rot="16667328">
            <a:off x="3075508" y="3262111"/>
            <a:ext cx="15716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i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Jinshan</a:t>
            </a:r>
            <a:r>
              <a:rPr lang="en-US" altLang="zh-CN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" name="任意多边形 38"/>
          <p:cNvSpPr/>
          <p:nvPr/>
        </p:nvSpPr>
        <p:spPr>
          <a:xfrm>
            <a:off x="1112390" y="1685095"/>
            <a:ext cx="224041" cy="270175"/>
          </a:xfrm>
          <a:custGeom>
            <a:avLst/>
            <a:gdLst>
              <a:gd name="connsiteX0" fmla="*/ 0 w 224041"/>
              <a:gd name="connsiteY0" fmla="*/ 182782 h 270175"/>
              <a:gd name="connsiteX1" fmla="*/ 46892 w 224041"/>
              <a:gd name="connsiteY1" fmla="*/ 52526 h 270175"/>
              <a:gd name="connsiteX2" fmla="*/ 54707 w 224041"/>
              <a:gd name="connsiteY2" fmla="*/ 44710 h 270175"/>
              <a:gd name="connsiteX3" fmla="*/ 72943 w 224041"/>
              <a:gd name="connsiteY3" fmla="*/ 31684 h 270175"/>
              <a:gd name="connsiteX4" fmla="*/ 85969 w 224041"/>
              <a:gd name="connsiteY4" fmla="*/ 23869 h 270175"/>
              <a:gd name="connsiteX5" fmla="*/ 192779 w 224041"/>
              <a:gd name="connsiteY5" fmla="*/ 423 h 270175"/>
              <a:gd name="connsiteX6" fmla="*/ 195384 w 224041"/>
              <a:gd name="connsiteY6" fmla="*/ 10843 h 270175"/>
              <a:gd name="connsiteX7" fmla="*/ 200595 w 224041"/>
              <a:gd name="connsiteY7" fmla="*/ 16054 h 270175"/>
              <a:gd name="connsiteX8" fmla="*/ 205805 w 224041"/>
              <a:gd name="connsiteY8" fmla="*/ 23869 h 270175"/>
              <a:gd name="connsiteX9" fmla="*/ 208410 w 224041"/>
              <a:gd name="connsiteY9" fmla="*/ 31684 h 270175"/>
              <a:gd name="connsiteX10" fmla="*/ 224041 w 224041"/>
              <a:gd name="connsiteY10" fmla="*/ 57736 h 270175"/>
              <a:gd name="connsiteX11" fmla="*/ 203200 w 224041"/>
              <a:gd name="connsiteY11" fmla="*/ 164546 h 270175"/>
              <a:gd name="connsiteX12" fmla="*/ 184964 w 224041"/>
              <a:gd name="connsiteY12" fmla="*/ 203623 h 270175"/>
              <a:gd name="connsiteX13" fmla="*/ 174543 w 224041"/>
              <a:gd name="connsiteY13" fmla="*/ 216649 h 270175"/>
              <a:gd name="connsiteX14" fmla="*/ 164123 w 224041"/>
              <a:gd name="connsiteY14" fmla="*/ 219254 h 270175"/>
              <a:gd name="connsiteX15" fmla="*/ 39077 w 224041"/>
              <a:gd name="connsiteY15" fmla="*/ 268751 h 270175"/>
              <a:gd name="connsiteX16" fmla="*/ 26051 w 224041"/>
              <a:gd name="connsiteY16" fmla="*/ 266146 h 270175"/>
              <a:gd name="connsiteX17" fmla="*/ 20841 w 224041"/>
              <a:gd name="connsiteY17" fmla="*/ 258331 h 270175"/>
              <a:gd name="connsiteX18" fmla="*/ 15631 w 224041"/>
              <a:gd name="connsiteY18" fmla="*/ 255726 h 270175"/>
              <a:gd name="connsiteX19" fmla="*/ 0 w 224041"/>
              <a:gd name="connsiteY19" fmla="*/ 182782 h 27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24041" h="270175">
                <a:moveTo>
                  <a:pt x="0" y="182782"/>
                </a:moveTo>
                <a:cubicBezTo>
                  <a:pt x="15631" y="139363"/>
                  <a:pt x="29893" y="95428"/>
                  <a:pt x="46892" y="52526"/>
                </a:cubicBezTo>
                <a:cubicBezTo>
                  <a:pt x="48249" y="49101"/>
                  <a:pt x="51910" y="47108"/>
                  <a:pt x="54707" y="44710"/>
                </a:cubicBezTo>
                <a:cubicBezTo>
                  <a:pt x="57493" y="42322"/>
                  <a:pt x="68827" y="34036"/>
                  <a:pt x="72943" y="31684"/>
                </a:cubicBezTo>
                <a:cubicBezTo>
                  <a:pt x="86384" y="24003"/>
                  <a:pt x="80010" y="29828"/>
                  <a:pt x="85969" y="23869"/>
                </a:cubicBezTo>
                <a:cubicBezTo>
                  <a:pt x="121572" y="16054"/>
                  <a:pt x="156584" y="4732"/>
                  <a:pt x="192779" y="423"/>
                </a:cubicBezTo>
                <a:cubicBezTo>
                  <a:pt x="196334" y="0"/>
                  <a:pt x="193783" y="7641"/>
                  <a:pt x="195384" y="10843"/>
                </a:cubicBezTo>
                <a:cubicBezTo>
                  <a:pt x="196483" y="13040"/>
                  <a:pt x="199060" y="14136"/>
                  <a:pt x="200595" y="16054"/>
                </a:cubicBezTo>
                <a:cubicBezTo>
                  <a:pt x="202551" y="18499"/>
                  <a:pt x="204405" y="21069"/>
                  <a:pt x="205805" y="23869"/>
                </a:cubicBezTo>
                <a:cubicBezTo>
                  <a:pt x="207033" y="26325"/>
                  <a:pt x="207274" y="29184"/>
                  <a:pt x="208410" y="31684"/>
                </a:cubicBezTo>
                <a:cubicBezTo>
                  <a:pt x="218010" y="52803"/>
                  <a:pt x="213946" y="47641"/>
                  <a:pt x="224041" y="57736"/>
                </a:cubicBezTo>
                <a:cubicBezTo>
                  <a:pt x="217094" y="93339"/>
                  <a:pt x="210749" y="129065"/>
                  <a:pt x="203200" y="164546"/>
                </a:cubicBezTo>
                <a:cubicBezTo>
                  <a:pt x="200165" y="178809"/>
                  <a:pt x="192572" y="191449"/>
                  <a:pt x="184964" y="203623"/>
                </a:cubicBezTo>
                <a:cubicBezTo>
                  <a:pt x="182834" y="207031"/>
                  <a:pt x="178482" y="214285"/>
                  <a:pt x="174543" y="216649"/>
                </a:cubicBezTo>
                <a:cubicBezTo>
                  <a:pt x="169744" y="219529"/>
                  <a:pt x="168260" y="219254"/>
                  <a:pt x="164123" y="219254"/>
                </a:cubicBezTo>
                <a:cubicBezTo>
                  <a:pt x="122441" y="235753"/>
                  <a:pt x="81524" y="254335"/>
                  <a:pt x="39077" y="268751"/>
                </a:cubicBezTo>
                <a:cubicBezTo>
                  <a:pt x="34884" y="270175"/>
                  <a:pt x="29896" y="268343"/>
                  <a:pt x="26051" y="266146"/>
                </a:cubicBezTo>
                <a:cubicBezTo>
                  <a:pt x="23333" y="264593"/>
                  <a:pt x="23055" y="260545"/>
                  <a:pt x="20841" y="258331"/>
                </a:cubicBezTo>
                <a:cubicBezTo>
                  <a:pt x="19468" y="256958"/>
                  <a:pt x="17368" y="256594"/>
                  <a:pt x="15631" y="255726"/>
                </a:cubicBezTo>
                <a:lnTo>
                  <a:pt x="0" y="182782"/>
                </a:lnTo>
                <a:close/>
              </a:path>
            </a:pathLst>
          </a:custGeom>
          <a:solidFill>
            <a:srgbClr val="00B0F0">
              <a:alpha val="60000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n w="3175">
                <a:solidFill>
                  <a:srgbClr val="00B0F0"/>
                </a:solidFill>
              </a:ln>
            </a:endParaRPr>
          </a:p>
        </p:txBody>
      </p:sp>
      <p:pic>
        <p:nvPicPr>
          <p:cNvPr id="40" name="Picture 2" descr="C:\Users\Administrator\Desktop\logo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1438" y="71438"/>
            <a:ext cx="1857375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" name="TextBox 40"/>
          <p:cNvSpPr txBox="1"/>
          <p:nvPr/>
        </p:nvSpPr>
        <p:spPr>
          <a:xfrm>
            <a:off x="3500430" y="1142984"/>
            <a:ext cx="10715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Hetao</a:t>
            </a:r>
            <a:r>
              <a:rPr lang="en-US" altLang="zh-CN" dirty="0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</a:t>
            </a:r>
            <a:r>
              <a:rPr lang="en-US" altLang="zh-CN" dirty="0" smtClean="0"/>
              <a:t>.</a:t>
            </a:r>
            <a:endParaRPr lang="zh-CN" altLang="en-US" dirty="0"/>
          </a:p>
        </p:txBody>
      </p:sp>
      <p:sp>
        <p:nvSpPr>
          <p:cNvPr id="42" name="TextBox 41"/>
          <p:cNvSpPr txBox="1"/>
          <p:nvPr/>
        </p:nvSpPr>
        <p:spPr>
          <a:xfrm>
            <a:off x="2428860" y="5429264"/>
            <a:ext cx="10715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Fenwei</a:t>
            </a:r>
            <a:r>
              <a:rPr lang="en-US" altLang="zh-CN" dirty="0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</a:t>
            </a:r>
            <a:r>
              <a:rPr lang="en-US" altLang="zh-CN" dirty="0" smtClean="0"/>
              <a:t>.</a:t>
            </a:r>
            <a:endParaRPr lang="zh-CN" altLang="en-US" dirty="0"/>
          </a:p>
        </p:txBody>
      </p:sp>
      <p:pic>
        <p:nvPicPr>
          <p:cNvPr id="43" name="图片 42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64288" y="0"/>
            <a:ext cx="1872208" cy="517334"/>
          </a:xfrm>
          <a:prstGeom prst="rect">
            <a:avLst/>
          </a:prstGeom>
        </p:spPr>
      </p:pic>
      <p:grpSp>
        <p:nvGrpSpPr>
          <p:cNvPr id="49" name="组合 48"/>
          <p:cNvGrpSpPr/>
          <p:nvPr/>
        </p:nvGrpSpPr>
        <p:grpSpPr>
          <a:xfrm>
            <a:off x="6516216" y="6237312"/>
            <a:ext cx="2376264" cy="428628"/>
            <a:chOff x="179512" y="6237312"/>
            <a:chExt cx="2376264" cy="428628"/>
          </a:xfrm>
        </p:grpSpPr>
        <p:pic>
          <p:nvPicPr>
            <p:cNvPr id="50" name="图片 49" descr="happy.gif"/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79512" y="6237312"/>
              <a:ext cx="428628" cy="428628"/>
            </a:xfrm>
            <a:prstGeom prst="rect">
              <a:avLst/>
            </a:prstGeom>
          </p:spPr>
        </p:pic>
        <p:pic>
          <p:nvPicPr>
            <p:cNvPr id="51" name="Picture 3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75656" y="6309320"/>
              <a:ext cx="285752" cy="265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52" name="TextBox 51"/>
            <p:cNvSpPr txBox="1"/>
            <p:nvPr/>
          </p:nvSpPr>
          <p:spPr>
            <a:xfrm>
              <a:off x="539552" y="6237312"/>
              <a:ext cx="108012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dirty="0" smtClean="0">
                  <a:solidFill>
                    <a:srgbClr val="00009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winner</a:t>
              </a:r>
              <a:endParaRPr lang="zh-CN" altLang="en-US" dirty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1835696" y="6237312"/>
              <a:ext cx="72008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dirty="0" smtClean="0">
                  <a:solidFill>
                    <a:srgbClr val="00009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Loser</a:t>
              </a:r>
              <a:endParaRPr lang="zh-CN" altLang="en-US" dirty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55" name="TextBox 54"/>
          <p:cNvSpPr txBox="1"/>
          <p:nvPr/>
        </p:nvSpPr>
        <p:spPr>
          <a:xfrm>
            <a:off x="0" y="6519446"/>
            <a:ext cx="2699792" cy="338554"/>
          </a:xfrm>
          <a:prstGeom prst="rect">
            <a:avLst/>
          </a:prstGeom>
          <a:solidFill>
            <a:srgbClr val="DCE6F2">
              <a:alpha val="41176"/>
            </a:srgbClr>
          </a:solidFill>
        </p:spPr>
        <p:txBody>
          <a:bodyPr wrap="square" rtlCol="0">
            <a:spAutoFit/>
          </a:bodyPr>
          <a:lstStyle/>
          <a:p>
            <a:r>
              <a:rPr lang="en-US" altLang="zh-CN" sz="1600" dirty="0"/>
              <a:t> </a:t>
            </a:r>
            <a:r>
              <a:rPr lang="en-US" altLang="zh-CN" sz="1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© Authors. All rights </a:t>
            </a:r>
            <a:r>
              <a:rPr lang="en-US" altLang="zh-CN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reserved</a:t>
            </a:r>
            <a:endParaRPr lang="zh-CN" altLang="en-US" sz="16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6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middle reach.jpg"/>
          <p:cNvPicPr>
            <a:picLocks noChangeAspect="1"/>
          </p:cNvPicPr>
          <p:nvPr/>
        </p:nvPicPr>
        <p:blipFill>
          <a:blip r:embed="rId2" cstate="screen">
            <a:lum bright="-20000" contrast="3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857232"/>
            <a:ext cx="9144000" cy="5109321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</p:pic>
      <p:sp>
        <p:nvSpPr>
          <p:cNvPr id="3" name="任意多边形 2"/>
          <p:cNvSpPr/>
          <p:nvPr/>
        </p:nvSpPr>
        <p:spPr>
          <a:xfrm>
            <a:off x="4268129" y="5282890"/>
            <a:ext cx="1360449" cy="150542"/>
          </a:xfrm>
          <a:custGeom>
            <a:avLst/>
            <a:gdLst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317810 w 1360449"/>
              <a:gd name="connsiteY13" fmla="*/ 97573 h 150542"/>
              <a:gd name="connsiteX14" fmla="*/ 231388 w 1360449"/>
              <a:gd name="connsiteY14" fmla="*/ 136603 h 150542"/>
              <a:gd name="connsiteX15" fmla="*/ 170056 w 1360449"/>
              <a:gd name="connsiteY15" fmla="*/ 136603 h 150542"/>
              <a:gd name="connsiteX16" fmla="*/ 83634 w 1360449"/>
              <a:gd name="connsiteY16" fmla="*/ 122664 h 150542"/>
              <a:gd name="connsiteX17" fmla="*/ 0 w 1360449"/>
              <a:gd name="connsiteY17" fmla="*/ 150542 h 150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60449" h="150542">
                <a:moveTo>
                  <a:pt x="1360449" y="0"/>
                </a:moveTo>
                <a:cubicBezTo>
                  <a:pt x="1334662" y="6737"/>
                  <a:pt x="1308875" y="13474"/>
                  <a:pt x="1296330" y="27878"/>
                </a:cubicBezTo>
                <a:cubicBezTo>
                  <a:pt x="1283785" y="42282"/>
                  <a:pt x="1308874" y="76665"/>
                  <a:pt x="1285178" y="86422"/>
                </a:cubicBezTo>
                <a:cubicBezTo>
                  <a:pt x="1261482" y="96179"/>
                  <a:pt x="1190392" y="85028"/>
                  <a:pt x="1154151" y="86422"/>
                </a:cubicBezTo>
                <a:cubicBezTo>
                  <a:pt x="1117910" y="87816"/>
                  <a:pt x="1096073" y="95251"/>
                  <a:pt x="1067730" y="94786"/>
                </a:cubicBezTo>
                <a:cubicBezTo>
                  <a:pt x="1039387" y="94321"/>
                  <a:pt x="1013831" y="89674"/>
                  <a:pt x="984095" y="83634"/>
                </a:cubicBezTo>
                <a:cubicBezTo>
                  <a:pt x="954359" y="77594"/>
                  <a:pt x="921834" y="69695"/>
                  <a:pt x="889310" y="58544"/>
                </a:cubicBezTo>
                <a:cubicBezTo>
                  <a:pt x="856786" y="47393"/>
                  <a:pt x="812645" y="24626"/>
                  <a:pt x="788949" y="16727"/>
                </a:cubicBezTo>
                <a:cubicBezTo>
                  <a:pt x="765253" y="8828"/>
                  <a:pt x="765253" y="1858"/>
                  <a:pt x="747132" y="11151"/>
                </a:cubicBezTo>
                <a:cubicBezTo>
                  <a:pt x="729011" y="20444"/>
                  <a:pt x="680225" y="72483"/>
                  <a:pt x="680225" y="72483"/>
                </a:cubicBezTo>
                <a:cubicBezTo>
                  <a:pt x="658387" y="92462"/>
                  <a:pt x="643983" y="128704"/>
                  <a:pt x="616105" y="131027"/>
                </a:cubicBezTo>
                <a:cubicBezTo>
                  <a:pt x="588227" y="133350"/>
                  <a:pt x="549662" y="98967"/>
                  <a:pt x="512956" y="86422"/>
                </a:cubicBezTo>
                <a:cubicBezTo>
                  <a:pt x="476250" y="73877"/>
                  <a:pt x="428393" y="53898"/>
                  <a:pt x="395869" y="55756"/>
                </a:cubicBezTo>
                <a:cubicBezTo>
                  <a:pt x="363345" y="57615"/>
                  <a:pt x="345224" y="84099"/>
                  <a:pt x="317810" y="97573"/>
                </a:cubicBezTo>
                <a:cubicBezTo>
                  <a:pt x="290397" y="111048"/>
                  <a:pt x="256014" y="130098"/>
                  <a:pt x="231388" y="136603"/>
                </a:cubicBezTo>
                <a:cubicBezTo>
                  <a:pt x="206762" y="143108"/>
                  <a:pt x="194682" y="138926"/>
                  <a:pt x="170056" y="136603"/>
                </a:cubicBezTo>
                <a:cubicBezTo>
                  <a:pt x="145430" y="134280"/>
                  <a:pt x="111977" y="120341"/>
                  <a:pt x="83634" y="122664"/>
                </a:cubicBezTo>
                <a:cubicBezTo>
                  <a:pt x="55291" y="124987"/>
                  <a:pt x="27645" y="137764"/>
                  <a:pt x="0" y="150542"/>
                </a:cubicBezTo>
              </a:path>
            </a:pathLst>
          </a:custGeom>
          <a:ln w="190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任意多边形 5"/>
          <p:cNvSpPr/>
          <p:nvPr/>
        </p:nvSpPr>
        <p:spPr>
          <a:xfrm>
            <a:off x="1257299" y="945995"/>
            <a:ext cx="3223554" cy="2488581"/>
          </a:xfrm>
          <a:custGeom>
            <a:avLst/>
            <a:gdLst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2702 w 3270095"/>
              <a:gd name="connsiteY17" fmla="*/ 573359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2702 w 3270095"/>
              <a:gd name="connsiteY17" fmla="*/ 573359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189249 w 3270095"/>
              <a:gd name="connsiteY17" fmla="*/ 534329 h 2488581"/>
              <a:gd name="connsiteX18" fmla="*/ 3133493 w 3270095"/>
              <a:gd name="connsiteY18" fmla="*/ 500876 h 2488581"/>
              <a:gd name="connsiteX19" fmla="*/ 3077737 w 3270095"/>
              <a:gd name="connsiteY19" fmla="*/ 464634 h 2488581"/>
              <a:gd name="connsiteX20" fmla="*/ 3055434 w 3270095"/>
              <a:gd name="connsiteY20" fmla="*/ 442332 h 2488581"/>
              <a:gd name="connsiteX21" fmla="*/ 3002466 w 3270095"/>
              <a:gd name="connsiteY21" fmla="*/ 464634 h 2488581"/>
              <a:gd name="connsiteX22" fmla="*/ 2974588 w 3270095"/>
              <a:gd name="connsiteY22" fmla="*/ 478573 h 2488581"/>
              <a:gd name="connsiteX23" fmla="*/ 2938346 w 3270095"/>
              <a:gd name="connsiteY23" fmla="*/ 447907 h 2488581"/>
              <a:gd name="connsiteX24" fmla="*/ 2882590 w 3270095"/>
              <a:gd name="connsiteY24" fmla="*/ 442332 h 2488581"/>
              <a:gd name="connsiteX25" fmla="*/ 2832410 w 3270095"/>
              <a:gd name="connsiteY25" fmla="*/ 439544 h 2488581"/>
              <a:gd name="connsiteX26" fmla="*/ 2801744 w 3270095"/>
              <a:gd name="connsiteY26" fmla="*/ 414454 h 2488581"/>
              <a:gd name="connsiteX27" fmla="*/ 2737624 w 3270095"/>
              <a:gd name="connsiteY27" fmla="*/ 372637 h 2488581"/>
              <a:gd name="connsiteX28" fmla="*/ 2687444 w 3270095"/>
              <a:gd name="connsiteY28" fmla="*/ 341971 h 2488581"/>
              <a:gd name="connsiteX29" fmla="*/ 2631688 w 3270095"/>
              <a:gd name="connsiteY29" fmla="*/ 316881 h 2488581"/>
              <a:gd name="connsiteX30" fmla="*/ 2556417 w 3270095"/>
              <a:gd name="connsiteY30" fmla="*/ 277851 h 2488581"/>
              <a:gd name="connsiteX31" fmla="*/ 2520176 w 3270095"/>
              <a:gd name="connsiteY31" fmla="*/ 266700 h 2488581"/>
              <a:gd name="connsiteX32" fmla="*/ 2436541 w 3270095"/>
              <a:gd name="connsiteY32" fmla="*/ 255549 h 2488581"/>
              <a:gd name="connsiteX33" fmla="*/ 2369634 w 3270095"/>
              <a:gd name="connsiteY33" fmla="*/ 286215 h 2488581"/>
              <a:gd name="connsiteX34" fmla="*/ 2316666 w 3270095"/>
              <a:gd name="connsiteY34" fmla="*/ 280639 h 2488581"/>
              <a:gd name="connsiteX35" fmla="*/ 2280424 w 3270095"/>
              <a:gd name="connsiteY35" fmla="*/ 258337 h 2488581"/>
              <a:gd name="connsiteX36" fmla="*/ 2210729 w 3270095"/>
              <a:gd name="connsiteY36" fmla="*/ 258337 h 2488581"/>
              <a:gd name="connsiteX37" fmla="*/ 2138246 w 3270095"/>
              <a:gd name="connsiteY37" fmla="*/ 280639 h 2488581"/>
              <a:gd name="connsiteX38" fmla="*/ 2102005 w 3270095"/>
              <a:gd name="connsiteY38" fmla="*/ 289003 h 2488581"/>
              <a:gd name="connsiteX39" fmla="*/ 2040673 w 3270095"/>
              <a:gd name="connsiteY39" fmla="*/ 283427 h 2488581"/>
              <a:gd name="connsiteX40" fmla="*/ 1979341 w 3270095"/>
              <a:gd name="connsiteY40" fmla="*/ 261125 h 2488581"/>
              <a:gd name="connsiteX41" fmla="*/ 1870617 w 3270095"/>
              <a:gd name="connsiteY41" fmla="*/ 261125 h 2488581"/>
              <a:gd name="connsiteX42" fmla="*/ 1814861 w 3270095"/>
              <a:gd name="connsiteY42" fmla="*/ 230459 h 2488581"/>
              <a:gd name="connsiteX43" fmla="*/ 1778620 w 3270095"/>
              <a:gd name="connsiteY43" fmla="*/ 227671 h 2488581"/>
              <a:gd name="connsiteX44" fmla="*/ 1717288 w 3270095"/>
              <a:gd name="connsiteY44" fmla="*/ 194217 h 2488581"/>
              <a:gd name="connsiteX45" fmla="*/ 1681046 w 3270095"/>
              <a:gd name="connsiteY45" fmla="*/ 160764 h 2488581"/>
              <a:gd name="connsiteX46" fmla="*/ 1625290 w 3270095"/>
              <a:gd name="connsiteY46" fmla="*/ 121734 h 2488581"/>
              <a:gd name="connsiteX47" fmla="*/ 1580685 w 3270095"/>
              <a:gd name="connsiteY47" fmla="*/ 77129 h 2488581"/>
              <a:gd name="connsiteX48" fmla="*/ 1533293 w 3270095"/>
              <a:gd name="connsiteY48" fmla="*/ 35312 h 2488581"/>
              <a:gd name="connsiteX49" fmla="*/ 1405054 w 3270095"/>
              <a:gd name="connsiteY49" fmla="*/ 43676 h 2488581"/>
              <a:gd name="connsiteX50" fmla="*/ 1352085 w 3270095"/>
              <a:gd name="connsiteY50" fmla="*/ 32525 h 2488581"/>
              <a:gd name="connsiteX51" fmla="*/ 1313056 w 3270095"/>
              <a:gd name="connsiteY51" fmla="*/ 7434 h 2488581"/>
              <a:gd name="connsiteX52" fmla="*/ 1257300 w 3270095"/>
              <a:gd name="connsiteY52" fmla="*/ 1859 h 2488581"/>
              <a:gd name="connsiteX53" fmla="*/ 1201544 w 3270095"/>
              <a:gd name="connsiteY53" fmla="*/ 18585 h 2488581"/>
              <a:gd name="connsiteX54" fmla="*/ 1137424 w 3270095"/>
              <a:gd name="connsiteY54" fmla="*/ 46464 h 2488581"/>
              <a:gd name="connsiteX55" fmla="*/ 1078880 w 3270095"/>
              <a:gd name="connsiteY55" fmla="*/ 68766 h 2488581"/>
              <a:gd name="connsiteX56" fmla="*/ 1039851 w 3270095"/>
              <a:gd name="connsiteY56" fmla="*/ 105007 h 2488581"/>
              <a:gd name="connsiteX57" fmla="*/ 1006398 w 3270095"/>
              <a:gd name="connsiteY57" fmla="*/ 135673 h 2488581"/>
              <a:gd name="connsiteX58" fmla="*/ 970156 w 3270095"/>
              <a:gd name="connsiteY58" fmla="*/ 152400 h 2488581"/>
              <a:gd name="connsiteX59" fmla="*/ 933915 w 3270095"/>
              <a:gd name="connsiteY59" fmla="*/ 166339 h 2488581"/>
              <a:gd name="connsiteX60" fmla="*/ 880946 w 3270095"/>
              <a:gd name="connsiteY60" fmla="*/ 205368 h 2488581"/>
              <a:gd name="connsiteX61" fmla="*/ 853068 w 3270095"/>
              <a:gd name="connsiteY61" fmla="*/ 222095 h 2488581"/>
              <a:gd name="connsiteX62" fmla="*/ 833554 w 3270095"/>
              <a:gd name="connsiteY62" fmla="*/ 263912 h 2488581"/>
              <a:gd name="connsiteX63" fmla="*/ 811251 w 3270095"/>
              <a:gd name="connsiteY63" fmla="*/ 302942 h 2488581"/>
              <a:gd name="connsiteX64" fmla="*/ 814039 w 3270095"/>
              <a:gd name="connsiteY64" fmla="*/ 339183 h 2488581"/>
              <a:gd name="connsiteX65" fmla="*/ 822402 w 3270095"/>
              <a:gd name="connsiteY65" fmla="*/ 375425 h 2488581"/>
              <a:gd name="connsiteX66" fmla="*/ 777798 w 3270095"/>
              <a:gd name="connsiteY66" fmla="*/ 392151 h 2488581"/>
              <a:gd name="connsiteX67" fmla="*/ 738768 w 3270095"/>
              <a:gd name="connsiteY67" fmla="*/ 431181 h 2488581"/>
              <a:gd name="connsiteX68" fmla="*/ 710890 w 3270095"/>
              <a:gd name="connsiteY68" fmla="*/ 470210 h 2488581"/>
              <a:gd name="connsiteX69" fmla="*/ 663498 w 3270095"/>
              <a:gd name="connsiteY69" fmla="*/ 520390 h 2488581"/>
              <a:gd name="connsiteX70" fmla="*/ 621680 w 3270095"/>
              <a:gd name="connsiteY70" fmla="*/ 564995 h 2488581"/>
              <a:gd name="connsiteX71" fmla="*/ 599378 w 3270095"/>
              <a:gd name="connsiteY71" fmla="*/ 587298 h 2488581"/>
              <a:gd name="connsiteX72" fmla="*/ 565924 w 3270095"/>
              <a:gd name="connsiteY72" fmla="*/ 643054 h 2488581"/>
              <a:gd name="connsiteX73" fmla="*/ 554773 w 3270095"/>
              <a:gd name="connsiteY73" fmla="*/ 662568 h 2488581"/>
              <a:gd name="connsiteX74" fmla="*/ 554773 w 3270095"/>
              <a:gd name="connsiteY74" fmla="*/ 693234 h 2488581"/>
              <a:gd name="connsiteX75" fmla="*/ 585439 w 3270095"/>
              <a:gd name="connsiteY75" fmla="*/ 813110 h 2488581"/>
              <a:gd name="connsiteX76" fmla="*/ 577076 w 3270095"/>
              <a:gd name="connsiteY76" fmla="*/ 866078 h 2488581"/>
              <a:gd name="connsiteX77" fmla="*/ 602166 w 3270095"/>
              <a:gd name="connsiteY77" fmla="*/ 907895 h 2488581"/>
              <a:gd name="connsiteX78" fmla="*/ 624468 w 3270095"/>
              <a:gd name="connsiteY78" fmla="*/ 999893 h 2488581"/>
              <a:gd name="connsiteX79" fmla="*/ 624468 w 3270095"/>
              <a:gd name="connsiteY79" fmla="*/ 1072376 h 2488581"/>
              <a:gd name="connsiteX80" fmla="*/ 607741 w 3270095"/>
              <a:gd name="connsiteY80" fmla="*/ 1133707 h 2488581"/>
              <a:gd name="connsiteX81" fmla="*/ 602166 w 3270095"/>
              <a:gd name="connsiteY81" fmla="*/ 1189464 h 2488581"/>
              <a:gd name="connsiteX82" fmla="*/ 607741 w 3270095"/>
              <a:gd name="connsiteY82" fmla="*/ 1225705 h 2488581"/>
              <a:gd name="connsiteX83" fmla="*/ 618893 w 3270095"/>
              <a:gd name="connsiteY83" fmla="*/ 1320490 h 2488581"/>
              <a:gd name="connsiteX84" fmla="*/ 616105 w 3270095"/>
              <a:gd name="connsiteY84" fmla="*/ 1387398 h 2488581"/>
              <a:gd name="connsiteX85" fmla="*/ 588227 w 3270095"/>
              <a:gd name="connsiteY85" fmla="*/ 1454305 h 2488581"/>
              <a:gd name="connsiteX86" fmla="*/ 549198 w 3270095"/>
              <a:gd name="connsiteY86" fmla="*/ 1501698 h 2488581"/>
              <a:gd name="connsiteX87" fmla="*/ 515744 w 3270095"/>
              <a:gd name="connsiteY87" fmla="*/ 1535151 h 2488581"/>
              <a:gd name="connsiteX88" fmla="*/ 487866 w 3270095"/>
              <a:gd name="connsiteY88" fmla="*/ 1568605 h 2488581"/>
              <a:gd name="connsiteX89" fmla="*/ 496229 w 3270095"/>
              <a:gd name="connsiteY89" fmla="*/ 1607634 h 2488581"/>
              <a:gd name="connsiteX90" fmla="*/ 457200 w 3270095"/>
              <a:gd name="connsiteY90" fmla="*/ 1674542 h 2488581"/>
              <a:gd name="connsiteX91" fmla="*/ 457200 w 3270095"/>
              <a:gd name="connsiteY91" fmla="*/ 1707995 h 2488581"/>
              <a:gd name="connsiteX92" fmla="*/ 454412 w 3270095"/>
              <a:gd name="connsiteY92" fmla="*/ 1760964 h 2488581"/>
              <a:gd name="connsiteX93" fmla="*/ 432110 w 3270095"/>
              <a:gd name="connsiteY93" fmla="*/ 1827871 h 2488581"/>
              <a:gd name="connsiteX94" fmla="*/ 404232 w 3270095"/>
              <a:gd name="connsiteY94" fmla="*/ 1869688 h 2488581"/>
              <a:gd name="connsiteX95" fmla="*/ 370778 w 3270095"/>
              <a:gd name="connsiteY95" fmla="*/ 1900354 h 2488581"/>
              <a:gd name="connsiteX96" fmla="*/ 317810 w 3270095"/>
              <a:gd name="connsiteY96" fmla="*/ 1942171 h 2488581"/>
              <a:gd name="connsiteX97" fmla="*/ 287144 w 3270095"/>
              <a:gd name="connsiteY97" fmla="*/ 1961685 h 2488581"/>
              <a:gd name="connsiteX98" fmla="*/ 264841 w 3270095"/>
              <a:gd name="connsiteY98" fmla="*/ 2023017 h 2488581"/>
              <a:gd name="connsiteX99" fmla="*/ 239751 w 3270095"/>
              <a:gd name="connsiteY99" fmla="*/ 2070410 h 2488581"/>
              <a:gd name="connsiteX100" fmla="*/ 217449 w 3270095"/>
              <a:gd name="connsiteY100" fmla="*/ 2128954 h 2488581"/>
              <a:gd name="connsiteX101" fmla="*/ 197934 w 3270095"/>
              <a:gd name="connsiteY101" fmla="*/ 2151256 h 2488581"/>
              <a:gd name="connsiteX102" fmla="*/ 153329 w 3270095"/>
              <a:gd name="connsiteY102" fmla="*/ 2195861 h 2488581"/>
              <a:gd name="connsiteX103" fmla="*/ 122663 w 3270095"/>
              <a:gd name="connsiteY103" fmla="*/ 2220951 h 2488581"/>
              <a:gd name="connsiteX104" fmla="*/ 114300 w 3270095"/>
              <a:gd name="connsiteY104" fmla="*/ 2254405 h 2488581"/>
              <a:gd name="connsiteX105" fmla="*/ 111512 w 3270095"/>
              <a:gd name="connsiteY105" fmla="*/ 2312949 h 2488581"/>
              <a:gd name="connsiteX106" fmla="*/ 94785 w 3270095"/>
              <a:gd name="connsiteY106" fmla="*/ 2377068 h 2488581"/>
              <a:gd name="connsiteX107" fmla="*/ 44605 w 3270095"/>
              <a:gd name="connsiteY107" fmla="*/ 2463490 h 2488581"/>
              <a:gd name="connsiteX108" fmla="*/ 0 w 3270095"/>
              <a:gd name="connsiteY108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189249 w 3270095"/>
              <a:gd name="connsiteY19" fmla="*/ 534329 h 2488581"/>
              <a:gd name="connsiteX20" fmla="*/ 3133493 w 3270095"/>
              <a:gd name="connsiteY20" fmla="*/ 500876 h 2488581"/>
              <a:gd name="connsiteX21" fmla="*/ 3077737 w 3270095"/>
              <a:gd name="connsiteY21" fmla="*/ 464634 h 2488581"/>
              <a:gd name="connsiteX22" fmla="*/ 3055434 w 3270095"/>
              <a:gd name="connsiteY22" fmla="*/ 442332 h 2488581"/>
              <a:gd name="connsiteX23" fmla="*/ 3002466 w 3270095"/>
              <a:gd name="connsiteY23" fmla="*/ 464634 h 2488581"/>
              <a:gd name="connsiteX24" fmla="*/ 2974588 w 3270095"/>
              <a:gd name="connsiteY24" fmla="*/ 478573 h 2488581"/>
              <a:gd name="connsiteX25" fmla="*/ 2938346 w 3270095"/>
              <a:gd name="connsiteY25" fmla="*/ 447907 h 2488581"/>
              <a:gd name="connsiteX26" fmla="*/ 2882590 w 3270095"/>
              <a:gd name="connsiteY26" fmla="*/ 442332 h 2488581"/>
              <a:gd name="connsiteX27" fmla="*/ 2832410 w 3270095"/>
              <a:gd name="connsiteY27" fmla="*/ 439544 h 2488581"/>
              <a:gd name="connsiteX28" fmla="*/ 2801744 w 3270095"/>
              <a:gd name="connsiteY28" fmla="*/ 414454 h 2488581"/>
              <a:gd name="connsiteX29" fmla="*/ 2737624 w 3270095"/>
              <a:gd name="connsiteY29" fmla="*/ 372637 h 2488581"/>
              <a:gd name="connsiteX30" fmla="*/ 2687444 w 3270095"/>
              <a:gd name="connsiteY30" fmla="*/ 341971 h 2488581"/>
              <a:gd name="connsiteX31" fmla="*/ 2631688 w 3270095"/>
              <a:gd name="connsiteY31" fmla="*/ 316881 h 2488581"/>
              <a:gd name="connsiteX32" fmla="*/ 2556417 w 3270095"/>
              <a:gd name="connsiteY32" fmla="*/ 277851 h 2488581"/>
              <a:gd name="connsiteX33" fmla="*/ 2520176 w 3270095"/>
              <a:gd name="connsiteY33" fmla="*/ 266700 h 2488581"/>
              <a:gd name="connsiteX34" fmla="*/ 2436541 w 3270095"/>
              <a:gd name="connsiteY34" fmla="*/ 255549 h 2488581"/>
              <a:gd name="connsiteX35" fmla="*/ 2369634 w 3270095"/>
              <a:gd name="connsiteY35" fmla="*/ 286215 h 2488581"/>
              <a:gd name="connsiteX36" fmla="*/ 2316666 w 3270095"/>
              <a:gd name="connsiteY36" fmla="*/ 280639 h 2488581"/>
              <a:gd name="connsiteX37" fmla="*/ 2280424 w 3270095"/>
              <a:gd name="connsiteY37" fmla="*/ 258337 h 2488581"/>
              <a:gd name="connsiteX38" fmla="*/ 2210729 w 3270095"/>
              <a:gd name="connsiteY38" fmla="*/ 258337 h 2488581"/>
              <a:gd name="connsiteX39" fmla="*/ 2138246 w 3270095"/>
              <a:gd name="connsiteY39" fmla="*/ 280639 h 2488581"/>
              <a:gd name="connsiteX40" fmla="*/ 2102005 w 3270095"/>
              <a:gd name="connsiteY40" fmla="*/ 289003 h 2488581"/>
              <a:gd name="connsiteX41" fmla="*/ 2040673 w 3270095"/>
              <a:gd name="connsiteY41" fmla="*/ 283427 h 2488581"/>
              <a:gd name="connsiteX42" fmla="*/ 1979341 w 3270095"/>
              <a:gd name="connsiteY42" fmla="*/ 261125 h 2488581"/>
              <a:gd name="connsiteX43" fmla="*/ 1870617 w 3270095"/>
              <a:gd name="connsiteY43" fmla="*/ 261125 h 2488581"/>
              <a:gd name="connsiteX44" fmla="*/ 1814861 w 3270095"/>
              <a:gd name="connsiteY44" fmla="*/ 230459 h 2488581"/>
              <a:gd name="connsiteX45" fmla="*/ 1778620 w 3270095"/>
              <a:gd name="connsiteY45" fmla="*/ 227671 h 2488581"/>
              <a:gd name="connsiteX46" fmla="*/ 1717288 w 3270095"/>
              <a:gd name="connsiteY46" fmla="*/ 194217 h 2488581"/>
              <a:gd name="connsiteX47" fmla="*/ 1681046 w 3270095"/>
              <a:gd name="connsiteY47" fmla="*/ 160764 h 2488581"/>
              <a:gd name="connsiteX48" fmla="*/ 1625290 w 3270095"/>
              <a:gd name="connsiteY48" fmla="*/ 121734 h 2488581"/>
              <a:gd name="connsiteX49" fmla="*/ 1580685 w 3270095"/>
              <a:gd name="connsiteY49" fmla="*/ 77129 h 2488581"/>
              <a:gd name="connsiteX50" fmla="*/ 1533293 w 3270095"/>
              <a:gd name="connsiteY50" fmla="*/ 35312 h 2488581"/>
              <a:gd name="connsiteX51" fmla="*/ 1405054 w 3270095"/>
              <a:gd name="connsiteY51" fmla="*/ 43676 h 2488581"/>
              <a:gd name="connsiteX52" fmla="*/ 1352085 w 3270095"/>
              <a:gd name="connsiteY52" fmla="*/ 32525 h 2488581"/>
              <a:gd name="connsiteX53" fmla="*/ 1313056 w 3270095"/>
              <a:gd name="connsiteY53" fmla="*/ 7434 h 2488581"/>
              <a:gd name="connsiteX54" fmla="*/ 1257300 w 3270095"/>
              <a:gd name="connsiteY54" fmla="*/ 1859 h 2488581"/>
              <a:gd name="connsiteX55" fmla="*/ 1201544 w 3270095"/>
              <a:gd name="connsiteY55" fmla="*/ 18585 h 2488581"/>
              <a:gd name="connsiteX56" fmla="*/ 1137424 w 3270095"/>
              <a:gd name="connsiteY56" fmla="*/ 46464 h 2488581"/>
              <a:gd name="connsiteX57" fmla="*/ 1078880 w 3270095"/>
              <a:gd name="connsiteY57" fmla="*/ 68766 h 2488581"/>
              <a:gd name="connsiteX58" fmla="*/ 1039851 w 3270095"/>
              <a:gd name="connsiteY58" fmla="*/ 105007 h 2488581"/>
              <a:gd name="connsiteX59" fmla="*/ 1006398 w 3270095"/>
              <a:gd name="connsiteY59" fmla="*/ 135673 h 2488581"/>
              <a:gd name="connsiteX60" fmla="*/ 970156 w 3270095"/>
              <a:gd name="connsiteY60" fmla="*/ 152400 h 2488581"/>
              <a:gd name="connsiteX61" fmla="*/ 933915 w 3270095"/>
              <a:gd name="connsiteY61" fmla="*/ 166339 h 2488581"/>
              <a:gd name="connsiteX62" fmla="*/ 880946 w 3270095"/>
              <a:gd name="connsiteY62" fmla="*/ 205368 h 2488581"/>
              <a:gd name="connsiteX63" fmla="*/ 853068 w 3270095"/>
              <a:gd name="connsiteY63" fmla="*/ 222095 h 2488581"/>
              <a:gd name="connsiteX64" fmla="*/ 833554 w 3270095"/>
              <a:gd name="connsiteY64" fmla="*/ 263912 h 2488581"/>
              <a:gd name="connsiteX65" fmla="*/ 811251 w 3270095"/>
              <a:gd name="connsiteY65" fmla="*/ 302942 h 2488581"/>
              <a:gd name="connsiteX66" fmla="*/ 814039 w 3270095"/>
              <a:gd name="connsiteY66" fmla="*/ 339183 h 2488581"/>
              <a:gd name="connsiteX67" fmla="*/ 822402 w 3270095"/>
              <a:gd name="connsiteY67" fmla="*/ 375425 h 2488581"/>
              <a:gd name="connsiteX68" fmla="*/ 777798 w 3270095"/>
              <a:gd name="connsiteY68" fmla="*/ 392151 h 2488581"/>
              <a:gd name="connsiteX69" fmla="*/ 738768 w 3270095"/>
              <a:gd name="connsiteY69" fmla="*/ 431181 h 2488581"/>
              <a:gd name="connsiteX70" fmla="*/ 710890 w 3270095"/>
              <a:gd name="connsiteY70" fmla="*/ 470210 h 2488581"/>
              <a:gd name="connsiteX71" fmla="*/ 663498 w 3270095"/>
              <a:gd name="connsiteY71" fmla="*/ 520390 h 2488581"/>
              <a:gd name="connsiteX72" fmla="*/ 621680 w 3270095"/>
              <a:gd name="connsiteY72" fmla="*/ 564995 h 2488581"/>
              <a:gd name="connsiteX73" fmla="*/ 599378 w 3270095"/>
              <a:gd name="connsiteY73" fmla="*/ 587298 h 2488581"/>
              <a:gd name="connsiteX74" fmla="*/ 565924 w 3270095"/>
              <a:gd name="connsiteY74" fmla="*/ 643054 h 2488581"/>
              <a:gd name="connsiteX75" fmla="*/ 554773 w 3270095"/>
              <a:gd name="connsiteY75" fmla="*/ 662568 h 2488581"/>
              <a:gd name="connsiteX76" fmla="*/ 554773 w 3270095"/>
              <a:gd name="connsiteY76" fmla="*/ 693234 h 2488581"/>
              <a:gd name="connsiteX77" fmla="*/ 585439 w 3270095"/>
              <a:gd name="connsiteY77" fmla="*/ 813110 h 2488581"/>
              <a:gd name="connsiteX78" fmla="*/ 577076 w 3270095"/>
              <a:gd name="connsiteY78" fmla="*/ 866078 h 2488581"/>
              <a:gd name="connsiteX79" fmla="*/ 602166 w 3270095"/>
              <a:gd name="connsiteY79" fmla="*/ 907895 h 2488581"/>
              <a:gd name="connsiteX80" fmla="*/ 624468 w 3270095"/>
              <a:gd name="connsiteY80" fmla="*/ 999893 h 2488581"/>
              <a:gd name="connsiteX81" fmla="*/ 624468 w 3270095"/>
              <a:gd name="connsiteY81" fmla="*/ 1072376 h 2488581"/>
              <a:gd name="connsiteX82" fmla="*/ 607741 w 3270095"/>
              <a:gd name="connsiteY82" fmla="*/ 1133707 h 2488581"/>
              <a:gd name="connsiteX83" fmla="*/ 602166 w 3270095"/>
              <a:gd name="connsiteY83" fmla="*/ 1189464 h 2488581"/>
              <a:gd name="connsiteX84" fmla="*/ 607741 w 3270095"/>
              <a:gd name="connsiteY84" fmla="*/ 1225705 h 2488581"/>
              <a:gd name="connsiteX85" fmla="*/ 618893 w 3270095"/>
              <a:gd name="connsiteY85" fmla="*/ 1320490 h 2488581"/>
              <a:gd name="connsiteX86" fmla="*/ 616105 w 3270095"/>
              <a:gd name="connsiteY86" fmla="*/ 1387398 h 2488581"/>
              <a:gd name="connsiteX87" fmla="*/ 588227 w 3270095"/>
              <a:gd name="connsiteY87" fmla="*/ 1454305 h 2488581"/>
              <a:gd name="connsiteX88" fmla="*/ 549198 w 3270095"/>
              <a:gd name="connsiteY88" fmla="*/ 1501698 h 2488581"/>
              <a:gd name="connsiteX89" fmla="*/ 515744 w 3270095"/>
              <a:gd name="connsiteY89" fmla="*/ 1535151 h 2488581"/>
              <a:gd name="connsiteX90" fmla="*/ 487866 w 3270095"/>
              <a:gd name="connsiteY90" fmla="*/ 1568605 h 2488581"/>
              <a:gd name="connsiteX91" fmla="*/ 496229 w 3270095"/>
              <a:gd name="connsiteY91" fmla="*/ 1607634 h 2488581"/>
              <a:gd name="connsiteX92" fmla="*/ 457200 w 3270095"/>
              <a:gd name="connsiteY92" fmla="*/ 1674542 h 2488581"/>
              <a:gd name="connsiteX93" fmla="*/ 457200 w 3270095"/>
              <a:gd name="connsiteY93" fmla="*/ 1707995 h 2488581"/>
              <a:gd name="connsiteX94" fmla="*/ 454412 w 3270095"/>
              <a:gd name="connsiteY94" fmla="*/ 1760964 h 2488581"/>
              <a:gd name="connsiteX95" fmla="*/ 432110 w 3270095"/>
              <a:gd name="connsiteY95" fmla="*/ 1827871 h 2488581"/>
              <a:gd name="connsiteX96" fmla="*/ 404232 w 3270095"/>
              <a:gd name="connsiteY96" fmla="*/ 1869688 h 2488581"/>
              <a:gd name="connsiteX97" fmla="*/ 370778 w 3270095"/>
              <a:gd name="connsiteY97" fmla="*/ 1900354 h 2488581"/>
              <a:gd name="connsiteX98" fmla="*/ 317810 w 3270095"/>
              <a:gd name="connsiteY98" fmla="*/ 1942171 h 2488581"/>
              <a:gd name="connsiteX99" fmla="*/ 287144 w 3270095"/>
              <a:gd name="connsiteY99" fmla="*/ 1961685 h 2488581"/>
              <a:gd name="connsiteX100" fmla="*/ 264841 w 3270095"/>
              <a:gd name="connsiteY100" fmla="*/ 2023017 h 2488581"/>
              <a:gd name="connsiteX101" fmla="*/ 239751 w 3270095"/>
              <a:gd name="connsiteY101" fmla="*/ 2070410 h 2488581"/>
              <a:gd name="connsiteX102" fmla="*/ 217449 w 3270095"/>
              <a:gd name="connsiteY102" fmla="*/ 2128954 h 2488581"/>
              <a:gd name="connsiteX103" fmla="*/ 197934 w 3270095"/>
              <a:gd name="connsiteY103" fmla="*/ 2151256 h 2488581"/>
              <a:gd name="connsiteX104" fmla="*/ 153329 w 3270095"/>
              <a:gd name="connsiteY104" fmla="*/ 2195861 h 2488581"/>
              <a:gd name="connsiteX105" fmla="*/ 122663 w 3270095"/>
              <a:gd name="connsiteY105" fmla="*/ 2220951 h 2488581"/>
              <a:gd name="connsiteX106" fmla="*/ 114300 w 3270095"/>
              <a:gd name="connsiteY106" fmla="*/ 2254405 h 2488581"/>
              <a:gd name="connsiteX107" fmla="*/ 111512 w 3270095"/>
              <a:gd name="connsiteY107" fmla="*/ 2312949 h 2488581"/>
              <a:gd name="connsiteX108" fmla="*/ 94785 w 3270095"/>
              <a:gd name="connsiteY108" fmla="*/ 2377068 h 2488581"/>
              <a:gd name="connsiteX109" fmla="*/ 44605 w 3270095"/>
              <a:gd name="connsiteY109" fmla="*/ 2463490 h 2488581"/>
              <a:gd name="connsiteX110" fmla="*/ 0 w 3270095"/>
              <a:gd name="connsiteY110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217630 w 3270095"/>
              <a:gd name="connsiteY19" fmla="*/ 569296 h 2488581"/>
              <a:gd name="connsiteX20" fmla="*/ 3189249 w 3270095"/>
              <a:gd name="connsiteY20" fmla="*/ 534329 h 2488581"/>
              <a:gd name="connsiteX21" fmla="*/ 3133493 w 3270095"/>
              <a:gd name="connsiteY21" fmla="*/ 500876 h 2488581"/>
              <a:gd name="connsiteX22" fmla="*/ 3077737 w 3270095"/>
              <a:gd name="connsiteY22" fmla="*/ 464634 h 2488581"/>
              <a:gd name="connsiteX23" fmla="*/ 3055434 w 3270095"/>
              <a:gd name="connsiteY23" fmla="*/ 442332 h 2488581"/>
              <a:gd name="connsiteX24" fmla="*/ 3002466 w 3270095"/>
              <a:gd name="connsiteY24" fmla="*/ 464634 h 2488581"/>
              <a:gd name="connsiteX25" fmla="*/ 2974588 w 3270095"/>
              <a:gd name="connsiteY25" fmla="*/ 478573 h 2488581"/>
              <a:gd name="connsiteX26" fmla="*/ 2938346 w 3270095"/>
              <a:gd name="connsiteY26" fmla="*/ 447907 h 2488581"/>
              <a:gd name="connsiteX27" fmla="*/ 2882590 w 3270095"/>
              <a:gd name="connsiteY27" fmla="*/ 442332 h 2488581"/>
              <a:gd name="connsiteX28" fmla="*/ 2832410 w 3270095"/>
              <a:gd name="connsiteY28" fmla="*/ 439544 h 2488581"/>
              <a:gd name="connsiteX29" fmla="*/ 2801744 w 3270095"/>
              <a:gd name="connsiteY29" fmla="*/ 414454 h 2488581"/>
              <a:gd name="connsiteX30" fmla="*/ 2737624 w 3270095"/>
              <a:gd name="connsiteY30" fmla="*/ 372637 h 2488581"/>
              <a:gd name="connsiteX31" fmla="*/ 2687444 w 3270095"/>
              <a:gd name="connsiteY31" fmla="*/ 341971 h 2488581"/>
              <a:gd name="connsiteX32" fmla="*/ 2631688 w 3270095"/>
              <a:gd name="connsiteY32" fmla="*/ 316881 h 2488581"/>
              <a:gd name="connsiteX33" fmla="*/ 2556417 w 3270095"/>
              <a:gd name="connsiteY33" fmla="*/ 277851 h 2488581"/>
              <a:gd name="connsiteX34" fmla="*/ 2520176 w 3270095"/>
              <a:gd name="connsiteY34" fmla="*/ 266700 h 2488581"/>
              <a:gd name="connsiteX35" fmla="*/ 2436541 w 3270095"/>
              <a:gd name="connsiteY35" fmla="*/ 255549 h 2488581"/>
              <a:gd name="connsiteX36" fmla="*/ 2369634 w 3270095"/>
              <a:gd name="connsiteY36" fmla="*/ 286215 h 2488581"/>
              <a:gd name="connsiteX37" fmla="*/ 2316666 w 3270095"/>
              <a:gd name="connsiteY37" fmla="*/ 280639 h 2488581"/>
              <a:gd name="connsiteX38" fmla="*/ 2280424 w 3270095"/>
              <a:gd name="connsiteY38" fmla="*/ 258337 h 2488581"/>
              <a:gd name="connsiteX39" fmla="*/ 2210729 w 3270095"/>
              <a:gd name="connsiteY39" fmla="*/ 258337 h 2488581"/>
              <a:gd name="connsiteX40" fmla="*/ 2138246 w 3270095"/>
              <a:gd name="connsiteY40" fmla="*/ 280639 h 2488581"/>
              <a:gd name="connsiteX41" fmla="*/ 2102005 w 3270095"/>
              <a:gd name="connsiteY41" fmla="*/ 289003 h 2488581"/>
              <a:gd name="connsiteX42" fmla="*/ 2040673 w 3270095"/>
              <a:gd name="connsiteY42" fmla="*/ 283427 h 2488581"/>
              <a:gd name="connsiteX43" fmla="*/ 1979341 w 3270095"/>
              <a:gd name="connsiteY43" fmla="*/ 261125 h 2488581"/>
              <a:gd name="connsiteX44" fmla="*/ 1870617 w 3270095"/>
              <a:gd name="connsiteY44" fmla="*/ 261125 h 2488581"/>
              <a:gd name="connsiteX45" fmla="*/ 1814861 w 3270095"/>
              <a:gd name="connsiteY45" fmla="*/ 230459 h 2488581"/>
              <a:gd name="connsiteX46" fmla="*/ 1778620 w 3270095"/>
              <a:gd name="connsiteY46" fmla="*/ 227671 h 2488581"/>
              <a:gd name="connsiteX47" fmla="*/ 1717288 w 3270095"/>
              <a:gd name="connsiteY47" fmla="*/ 194217 h 2488581"/>
              <a:gd name="connsiteX48" fmla="*/ 1681046 w 3270095"/>
              <a:gd name="connsiteY48" fmla="*/ 160764 h 2488581"/>
              <a:gd name="connsiteX49" fmla="*/ 1625290 w 3270095"/>
              <a:gd name="connsiteY49" fmla="*/ 121734 h 2488581"/>
              <a:gd name="connsiteX50" fmla="*/ 1580685 w 3270095"/>
              <a:gd name="connsiteY50" fmla="*/ 77129 h 2488581"/>
              <a:gd name="connsiteX51" fmla="*/ 1533293 w 3270095"/>
              <a:gd name="connsiteY51" fmla="*/ 35312 h 2488581"/>
              <a:gd name="connsiteX52" fmla="*/ 1405054 w 3270095"/>
              <a:gd name="connsiteY52" fmla="*/ 43676 h 2488581"/>
              <a:gd name="connsiteX53" fmla="*/ 1352085 w 3270095"/>
              <a:gd name="connsiteY53" fmla="*/ 32525 h 2488581"/>
              <a:gd name="connsiteX54" fmla="*/ 1313056 w 3270095"/>
              <a:gd name="connsiteY54" fmla="*/ 7434 h 2488581"/>
              <a:gd name="connsiteX55" fmla="*/ 1257300 w 3270095"/>
              <a:gd name="connsiteY55" fmla="*/ 1859 h 2488581"/>
              <a:gd name="connsiteX56" fmla="*/ 1201544 w 3270095"/>
              <a:gd name="connsiteY56" fmla="*/ 18585 h 2488581"/>
              <a:gd name="connsiteX57" fmla="*/ 1137424 w 3270095"/>
              <a:gd name="connsiteY57" fmla="*/ 46464 h 2488581"/>
              <a:gd name="connsiteX58" fmla="*/ 1078880 w 3270095"/>
              <a:gd name="connsiteY58" fmla="*/ 68766 h 2488581"/>
              <a:gd name="connsiteX59" fmla="*/ 1039851 w 3270095"/>
              <a:gd name="connsiteY59" fmla="*/ 105007 h 2488581"/>
              <a:gd name="connsiteX60" fmla="*/ 1006398 w 3270095"/>
              <a:gd name="connsiteY60" fmla="*/ 135673 h 2488581"/>
              <a:gd name="connsiteX61" fmla="*/ 970156 w 3270095"/>
              <a:gd name="connsiteY61" fmla="*/ 152400 h 2488581"/>
              <a:gd name="connsiteX62" fmla="*/ 933915 w 3270095"/>
              <a:gd name="connsiteY62" fmla="*/ 166339 h 2488581"/>
              <a:gd name="connsiteX63" fmla="*/ 880946 w 3270095"/>
              <a:gd name="connsiteY63" fmla="*/ 205368 h 2488581"/>
              <a:gd name="connsiteX64" fmla="*/ 853068 w 3270095"/>
              <a:gd name="connsiteY64" fmla="*/ 222095 h 2488581"/>
              <a:gd name="connsiteX65" fmla="*/ 833554 w 3270095"/>
              <a:gd name="connsiteY65" fmla="*/ 263912 h 2488581"/>
              <a:gd name="connsiteX66" fmla="*/ 811251 w 3270095"/>
              <a:gd name="connsiteY66" fmla="*/ 302942 h 2488581"/>
              <a:gd name="connsiteX67" fmla="*/ 814039 w 3270095"/>
              <a:gd name="connsiteY67" fmla="*/ 339183 h 2488581"/>
              <a:gd name="connsiteX68" fmla="*/ 822402 w 3270095"/>
              <a:gd name="connsiteY68" fmla="*/ 375425 h 2488581"/>
              <a:gd name="connsiteX69" fmla="*/ 777798 w 3270095"/>
              <a:gd name="connsiteY69" fmla="*/ 392151 h 2488581"/>
              <a:gd name="connsiteX70" fmla="*/ 738768 w 3270095"/>
              <a:gd name="connsiteY70" fmla="*/ 431181 h 2488581"/>
              <a:gd name="connsiteX71" fmla="*/ 710890 w 3270095"/>
              <a:gd name="connsiteY71" fmla="*/ 470210 h 2488581"/>
              <a:gd name="connsiteX72" fmla="*/ 663498 w 3270095"/>
              <a:gd name="connsiteY72" fmla="*/ 520390 h 2488581"/>
              <a:gd name="connsiteX73" fmla="*/ 621680 w 3270095"/>
              <a:gd name="connsiteY73" fmla="*/ 564995 h 2488581"/>
              <a:gd name="connsiteX74" fmla="*/ 599378 w 3270095"/>
              <a:gd name="connsiteY74" fmla="*/ 587298 h 2488581"/>
              <a:gd name="connsiteX75" fmla="*/ 565924 w 3270095"/>
              <a:gd name="connsiteY75" fmla="*/ 643054 h 2488581"/>
              <a:gd name="connsiteX76" fmla="*/ 554773 w 3270095"/>
              <a:gd name="connsiteY76" fmla="*/ 662568 h 2488581"/>
              <a:gd name="connsiteX77" fmla="*/ 554773 w 3270095"/>
              <a:gd name="connsiteY77" fmla="*/ 693234 h 2488581"/>
              <a:gd name="connsiteX78" fmla="*/ 585439 w 3270095"/>
              <a:gd name="connsiteY78" fmla="*/ 813110 h 2488581"/>
              <a:gd name="connsiteX79" fmla="*/ 577076 w 3270095"/>
              <a:gd name="connsiteY79" fmla="*/ 866078 h 2488581"/>
              <a:gd name="connsiteX80" fmla="*/ 602166 w 3270095"/>
              <a:gd name="connsiteY80" fmla="*/ 907895 h 2488581"/>
              <a:gd name="connsiteX81" fmla="*/ 624468 w 3270095"/>
              <a:gd name="connsiteY81" fmla="*/ 999893 h 2488581"/>
              <a:gd name="connsiteX82" fmla="*/ 624468 w 3270095"/>
              <a:gd name="connsiteY82" fmla="*/ 1072376 h 2488581"/>
              <a:gd name="connsiteX83" fmla="*/ 607741 w 3270095"/>
              <a:gd name="connsiteY83" fmla="*/ 1133707 h 2488581"/>
              <a:gd name="connsiteX84" fmla="*/ 602166 w 3270095"/>
              <a:gd name="connsiteY84" fmla="*/ 1189464 h 2488581"/>
              <a:gd name="connsiteX85" fmla="*/ 607741 w 3270095"/>
              <a:gd name="connsiteY85" fmla="*/ 1225705 h 2488581"/>
              <a:gd name="connsiteX86" fmla="*/ 618893 w 3270095"/>
              <a:gd name="connsiteY86" fmla="*/ 1320490 h 2488581"/>
              <a:gd name="connsiteX87" fmla="*/ 616105 w 3270095"/>
              <a:gd name="connsiteY87" fmla="*/ 1387398 h 2488581"/>
              <a:gd name="connsiteX88" fmla="*/ 588227 w 3270095"/>
              <a:gd name="connsiteY88" fmla="*/ 1454305 h 2488581"/>
              <a:gd name="connsiteX89" fmla="*/ 549198 w 3270095"/>
              <a:gd name="connsiteY89" fmla="*/ 1501698 h 2488581"/>
              <a:gd name="connsiteX90" fmla="*/ 515744 w 3270095"/>
              <a:gd name="connsiteY90" fmla="*/ 1535151 h 2488581"/>
              <a:gd name="connsiteX91" fmla="*/ 487866 w 3270095"/>
              <a:gd name="connsiteY91" fmla="*/ 1568605 h 2488581"/>
              <a:gd name="connsiteX92" fmla="*/ 496229 w 3270095"/>
              <a:gd name="connsiteY92" fmla="*/ 1607634 h 2488581"/>
              <a:gd name="connsiteX93" fmla="*/ 457200 w 3270095"/>
              <a:gd name="connsiteY93" fmla="*/ 1674542 h 2488581"/>
              <a:gd name="connsiteX94" fmla="*/ 457200 w 3270095"/>
              <a:gd name="connsiteY94" fmla="*/ 1707995 h 2488581"/>
              <a:gd name="connsiteX95" fmla="*/ 454412 w 3270095"/>
              <a:gd name="connsiteY95" fmla="*/ 1760964 h 2488581"/>
              <a:gd name="connsiteX96" fmla="*/ 432110 w 3270095"/>
              <a:gd name="connsiteY96" fmla="*/ 1827871 h 2488581"/>
              <a:gd name="connsiteX97" fmla="*/ 404232 w 3270095"/>
              <a:gd name="connsiteY97" fmla="*/ 1869688 h 2488581"/>
              <a:gd name="connsiteX98" fmla="*/ 370778 w 3270095"/>
              <a:gd name="connsiteY98" fmla="*/ 1900354 h 2488581"/>
              <a:gd name="connsiteX99" fmla="*/ 317810 w 3270095"/>
              <a:gd name="connsiteY99" fmla="*/ 1942171 h 2488581"/>
              <a:gd name="connsiteX100" fmla="*/ 287144 w 3270095"/>
              <a:gd name="connsiteY100" fmla="*/ 1961685 h 2488581"/>
              <a:gd name="connsiteX101" fmla="*/ 264841 w 3270095"/>
              <a:gd name="connsiteY101" fmla="*/ 2023017 h 2488581"/>
              <a:gd name="connsiteX102" fmla="*/ 239751 w 3270095"/>
              <a:gd name="connsiteY102" fmla="*/ 2070410 h 2488581"/>
              <a:gd name="connsiteX103" fmla="*/ 217449 w 3270095"/>
              <a:gd name="connsiteY103" fmla="*/ 2128954 h 2488581"/>
              <a:gd name="connsiteX104" fmla="*/ 197934 w 3270095"/>
              <a:gd name="connsiteY104" fmla="*/ 2151256 h 2488581"/>
              <a:gd name="connsiteX105" fmla="*/ 153329 w 3270095"/>
              <a:gd name="connsiteY105" fmla="*/ 2195861 h 2488581"/>
              <a:gd name="connsiteX106" fmla="*/ 122663 w 3270095"/>
              <a:gd name="connsiteY106" fmla="*/ 2220951 h 2488581"/>
              <a:gd name="connsiteX107" fmla="*/ 114300 w 3270095"/>
              <a:gd name="connsiteY107" fmla="*/ 2254405 h 2488581"/>
              <a:gd name="connsiteX108" fmla="*/ 111512 w 3270095"/>
              <a:gd name="connsiteY108" fmla="*/ 2312949 h 2488581"/>
              <a:gd name="connsiteX109" fmla="*/ 94785 w 3270095"/>
              <a:gd name="connsiteY109" fmla="*/ 2377068 h 2488581"/>
              <a:gd name="connsiteX110" fmla="*/ 44605 w 3270095"/>
              <a:gd name="connsiteY110" fmla="*/ 2463490 h 2488581"/>
              <a:gd name="connsiteX111" fmla="*/ 0 w 3270095"/>
              <a:gd name="connsiteY111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217630 w 3270095"/>
              <a:gd name="connsiteY19" fmla="*/ 569296 h 2488581"/>
              <a:gd name="connsiteX20" fmla="*/ 3189249 w 3270095"/>
              <a:gd name="connsiteY20" fmla="*/ 534329 h 2488581"/>
              <a:gd name="connsiteX21" fmla="*/ 3133493 w 3270095"/>
              <a:gd name="connsiteY21" fmla="*/ 500876 h 2488581"/>
              <a:gd name="connsiteX22" fmla="*/ 3077737 w 3270095"/>
              <a:gd name="connsiteY22" fmla="*/ 464634 h 2488581"/>
              <a:gd name="connsiteX23" fmla="*/ 3055434 w 3270095"/>
              <a:gd name="connsiteY23" fmla="*/ 442332 h 2488581"/>
              <a:gd name="connsiteX24" fmla="*/ 3002466 w 3270095"/>
              <a:gd name="connsiteY24" fmla="*/ 464634 h 2488581"/>
              <a:gd name="connsiteX25" fmla="*/ 2974588 w 3270095"/>
              <a:gd name="connsiteY25" fmla="*/ 478573 h 2488581"/>
              <a:gd name="connsiteX26" fmla="*/ 2938346 w 3270095"/>
              <a:gd name="connsiteY26" fmla="*/ 447907 h 2488581"/>
              <a:gd name="connsiteX27" fmla="*/ 2882590 w 3270095"/>
              <a:gd name="connsiteY27" fmla="*/ 442332 h 2488581"/>
              <a:gd name="connsiteX28" fmla="*/ 2832410 w 3270095"/>
              <a:gd name="connsiteY28" fmla="*/ 439544 h 2488581"/>
              <a:gd name="connsiteX29" fmla="*/ 2801744 w 3270095"/>
              <a:gd name="connsiteY29" fmla="*/ 414454 h 2488581"/>
              <a:gd name="connsiteX30" fmla="*/ 2737624 w 3270095"/>
              <a:gd name="connsiteY30" fmla="*/ 372637 h 2488581"/>
              <a:gd name="connsiteX31" fmla="*/ 2687444 w 3270095"/>
              <a:gd name="connsiteY31" fmla="*/ 341971 h 2488581"/>
              <a:gd name="connsiteX32" fmla="*/ 2631688 w 3270095"/>
              <a:gd name="connsiteY32" fmla="*/ 316881 h 2488581"/>
              <a:gd name="connsiteX33" fmla="*/ 2556417 w 3270095"/>
              <a:gd name="connsiteY33" fmla="*/ 277851 h 2488581"/>
              <a:gd name="connsiteX34" fmla="*/ 2520176 w 3270095"/>
              <a:gd name="connsiteY34" fmla="*/ 266700 h 2488581"/>
              <a:gd name="connsiteX35" fmla="*/ 2436541 w 3270095"/>
              <a:gd name="connsiteY35" fmla="*/ 255549 h 2488581"/>
              <a:gd name="connsiteX36" fmla="*/ 2369634 w 3270095"/>
              <a:gd name="connsiteY36" fmla="*/ 286215 h 2488581"/>
              <a:gd name="connsiteX37" fmla="*/ 2316666 w 3270095"/>
              <a:gd name="connsiteY37" fmla="*/ 280639 h 2488581"/>
              <a:gd name="connsiteX38" fmla="*/ 2280424 w 3270095"/>
              <a:gd name="connsiteY38" fmla="*/ 258337 h 2488581"/>
              <a:gd name="connsiteX39" fmla="*/ 2210729 w 3270095"/>
              <a:gd name="connsiteY39" fmla="*/ 258337 h 2488581"/>
              <a:gd name="connsiteX40" fmla="*/ 2138246 w 3270095"/>
              <a:gd name="connsiteY40" fmla="*/ 280639 h 2488581"/>
              <a:gd name="connsiteX41" fmla="*/ 2102005 w 3270095"/>
              <a:gd name="connsiteY41" fmla="*/ 289003 h 2488581"/>
              <a:gd name="connsiteX42" fmla="*/ 2040673 w 3270095"/>
              <a:gd name="connsiteY42" fmla="*/ 283427 h 2488581"/>
              <a:gd name="connsiteX43" fmla="*/ 1979341 w 3270095"/>
              <a:gd name="connsiteY43" fmla="*/ 261125 h 2488581"/>
              <a:gd name="connsiteX44" fmla="*/ 1870617 w 3270095"/>
              <a:gd name="connsiteY44" fmla="*/ 261125 h 2488581"/>
              <a:gd name="connsiteX45" fmla="*/ 1814861 w 3270095"/>
              <a:gd name="connsiteY45" fmla="*/ 230459 h 2488581"/>
              <a:gd name="connsiteX46" fmla="*/ 1778620 w 3270095"/>
              <a:gd name="connsiteY46" fmla="*/ 227671 h 2488581"/>
              <a:gd name="connsiteX47" fmla="*/ 1717288 w 3270095"/>
              <a:gd name="connsiteY47" fmla="*/ 194217 h 2488581"/>
              <a:gd name="connsiteX48" fmla="*/ 1681046 w 3270095"/>
              <a:gd name="connsiteY48" fmla="*/ 160764 h 2488581"/>
              <a:gd name="connsiteX49" fmla="*/ 1625290 w 3270095"/>
              <a:gd name="connsiteY49" fmla="*/ 121734 h 2488581"/>
              <a:gd name="connsiteX50" fmla="*/ 1580685 w 3270095"/>
              <a:gd name="connsiteY50" fmla="*/ 77129 h 2488581"/>
              <a:gd name="connsiteX51" fmla="*/ 1533293 w 3270095"/>
              <a:gd name="connsiteY51" fmla="*/ 35312 h 2488581"/>
              <a:gd name="connsiteX52" fmla="*/ 1405054 w 3270095"/>
              <a:gd name="connsiteY52" fmla="*/ 43676 h 2488581"/>
              <a:gd name="connsiteX53" fmla="*/ 1352085 w 3270095"/>
              <a:gd name="connsiteY53" fmla="*/ 32525 h 2488581"/>
              <a:gd name="connsiteX54" fmla="*/ 1313056 w 3270095"/>
              <a:gd name="connsiteY54" fmla="*/ 7434 h 2488581"/>
              <a:gd name="connsiteX55" fmla="*/ 1257300 w 3270095"/>
              <a:gd name="connsiteY55" fmla="*/ 1859 h 2488581"/>
              <a:gd name="connsiteX56" fmla="*/ 1201544 w 3270095"/>
              <a:gd name="connsiteY56" fmla="*/ 18585 h 2488581"/>
              <a:gd name="connsiteX57" fmla="*/ 1137424 w 3270095"/>
              <a:gd name="connsiteY57" fmla="*/ 46464 h 2488581"/>
              <a:gd name="connsiteX58" fmla="*/ 1078880 w 3270095"/>
              <a:gd name="connsiteY58" fmla="*/ 68766 h 2488581"/>
              <a:gd name="connsiteX59" fmla="*/ 1039851 w 3270095"/>
              <a:gd name="connsiteY59" fmla="*/ 105007 h 2488581"/>
              <a:gd name="connsiteX60" fmla="*/ 1006398 w 3270095"/>
              <a:gd name="connsiteY60" fmla="*/ 135673 h 2488581"/>
              <a:gd name="connsiteX61" fmla="*/ 970156 w 3270095"/>
              <a:gd name="connsiteY61" fmla="*/ 152400 h 2488581"/>
              <a:gd name="connsiteX62" fmla="*/ 933915 w 3270095"/>
              <a:gd name="connsiteY62" fmla="*/ 166339 h 2488581"/>
              <a:gd name="connsiteX63" fmla="*/ 880946 w 3270095"/>
              <a:gd name="connsiteY63" fmla="*/ 205368 h 2488581"/>
              <a:gd name="connsiteX64" fmla="*/ 853068 w 3270095"/>
              <a:gd name="connsiteY64" fmla="*/ 222095 h 2488581"/>
              <a:gd name="connsiteX65" fmla="*/ 833554 w 3270095"/>
              <a:gd name="connsiteY65" fmla="*/ 263912 h 2488581"/>
              <a:gd name="connsiteX66" fmla="*/ 811251 w 3270095"/>
              <a:gd name="connsiteY66" fmla="*/ 302942 h 2488581"/>
              <a:gd name="connsiteX67" fmla="*/ 814039 w 3270095"/>
              <a:gd name="connsiteY67" fmla="*/ 339183 h 2488581"/>
              <a:gd name="connsiteX68" fmla="*/ 822402 w 3270095"/>
              <a:gd name="connsiteY68" fmla="*/ 375425 h 2488581"/>
              <a:gd name="connsiteX69" fmla="*/ 777798 w 3270095"/>
              <a:gd name="connsiteY69" fmla="*/ 392151 h 2488581"/>
              <a:gd name="connsiteX70" fmla="*/ 738768 w 3270095"/>
              <a:gd name="connsiteY70" fmla="*/ 431181 h 2488581"/>
              <a:gd name="connsiteX71" fmla="*/ 710890 w 3270095"/>
              <a:gd name="connsiteY71" fmla="*/ 470210 h 2488581"/>
              <a:gd name="connsiteX72" fmla="*/ 663498 w 3270095"/>
              <a:gd name="connsiteY72" fmla="*/ 520390 h 2488581"/>
              <a:gd name="connsiteX73" fmla="*/ 621680 w 3270095"/>
              <a:gd name="connsiteY73" fmla="*/ 564995 h 2488581"/>
              <a:gd name="connsiteX74" fmla="*/ 599378 w 3270095"/>
              <a:gd name="connsiteY74" fmla="*/ 587298 h 2488581"/>
              <a:gd name="connsiteX75" fmla="*/ 565924 w 3270095"/>
              <a:gd name="connsiteY75" fmla="*/ 643054 h 2488581"/>
              <a:gd name="connsiteX76" fmla="*/ 554773 w 3270095"/>
              <a:gd name="connsiteY76" fmla="*/ 662568 h 2488581"/>
              <a:gd name="connsiteX77" fmla="*/ 554773 w 3270095"/>
              <a:gd name="connsiteY77" fmla="*/ 693234 h 2488581"/>
              <a:gd name="connsiteX78" fmla="*/ 585439 w 3270095"/>
              <a:gd name="connsiteY78" fmla="*/ 813110 h 2488581"/>
              <a:gd name="connsiteX79" fmla="*/ 577076 w 3270095"/>
              <a:gd name="connsiteY79" fmla="*/ 866078 h 2488581"/>
              <a:gd name="connsiteX80" fmla="*/ 602166 w 3270095"/>
              <a:gd name="connsiteY80" fmla="*/ 907895 h 2488581"/>
              <a:gd name="connsiteX81" fmla="*/ 624468 w 3270095"/>
              <a:gd name="connsiteY81" fmla="*/ 999893 h 2488581"/>
              <a:gd name="connsiteX82" fmla="*/ 624468 w 3270095"/>
              <a:gd name="connsiteY82" fmla="*/ 1072376 h 2488581"/>
              <a:gd name="connsiteX83" fmla="*/ 607741 w 3270095"/>
              <a:gd name="connsiteY83" fmla="*/ 1133707 h 2488581"/>
              <a:gd name="connsiteX84" fmla="*/ 602166 w 3270095"/>
              <a:gd name="connsiteY84" fmla="*/ 1189464 h 2488581"/>
              <a:gd name="connsiteX85" fmla="*/ 607741 w 3270095"/>
              <a:gd name="connsiteY85" fmla="*/ 1225705 h 2488581"/>
              <a:gd name="connsiteX86" fmla="*/ 618893 w 3270095"/>
              <a:gd name="connsiteY86" fmla="*/ 1320490 h 2488581"/>
              <a:gd name="connsiteX87" fmla="*/ 616105 w 3270095"/>
              <a:gd name="connsiteY87" fmla="*/ 1387398 h 2488581"/>
              <a:gd name="connsiteX88" fmla="*/ 588227 w 3270095"/>
              <a:gd name="connsiteY88" fmla="*/ 1454305 h 2488581"/>
              <a:gd name="connsiteX89" fmla="*/ 549198 w 3270095"/>
              <a:gd name="connsiteY89" fmla="*/ 1501698 h 2488581"/>
              <a:gd name="connsiteX90" fmla="*/ 515744 w 3270095"/>
              <a:gd name="connsiteY90" fmla="*/ 1535151 h 2488581"/>
              <a:gd name="connsiteX91" fmla="*/ 487866 w 3270095"/>
              <a:gd name="connsiteY91" fmla="*/ 1568605 h 2488581"/>
              <a:gd name="connsiteX92" fmla="*/ 496229 w 3270095"/>
              <a:gd name="connsiteY92" fmla="*/ 1607634 h 2488581"/>
              <a:gd name="connsiteX93" fmla="*/ 457200 w 3270095"/>
              <a:gd name="connsiteY93" fmla="*/ 1674542 h 2488581"/>
              <a:gd name="connsiteX94" fmla="*/ 457200 w 3270095"/>
              <a:gd name="connsiteY94" fmla="*/ 1707995 h 2488581"/>
              <a:gd name="connsiteX95" fmla="*/ 454412 w 3270095"/>
              <a:gd name="connsiteY95" fmla="*/ 1760964 h 2488581"/>
              <a:gd name="connsiteX96" fmla="*/ 432110 w 3270095"/>
              <a:gd name="connsiteY96" fmla="*/ 1827871 h 2488581"/>
              <a:gd name="connsiteX97" fmla="*/ 404232 w 3270095"/>
              <a:gd name="connsiteY97" fmla="*/ 1869688 h 2488581"/>
              <a:gd name="connsiteX98" fmla="*/ 370778 w 3270095"/>
              <a:gd name="connsiteY98" fmla="*/ 1900354 h 2488581"/>
              <a:gd name="connsiteX99" fmla="*/ 317810 w 3270095"/>
              <a:gd name="connsiteY99" fmla="*/ 1942171 h 2488581"/>
              <a:gd name="connsiteX100" fmla="*/ 287144 w 3270095"/>
              <a:gd name="connsiteY100" fmla="*/ 1961685 h 2488581"/>
              <a:gd name="connsiteX101" fmla="*/ 264841 w 3270095"/>
              <a:gd name="connsiteY101" fmla="*/ 2023017 h 2488581"/>
              <a:gd name="connsiteX102" fmla="*/ 239751 w 3270095"/>
              <a:gd name="connsiteY102" fmla="*/ 2070410 h 2488581"/>
              <a:gd name="connsiteX103" fmla="*/ 217449 w 3270095"/>
              <a:gd name="connsiteY103" fmla="*/ 2128954 h 2488581"/>
              <a:gd name="connsiteX104" fmla="*/ 197934 w 3270095"/>
              <a:gd name="connsiteY104" fmla="*/ 2151256 h 2488581"/>
              <a:gd name="connsiteX105" fmla="*/ 153329 w 3270095"/>
              <a:gd name="connsiteY105" fmla="*/ 2195861 h 2488581"/>
              <a:gd name="connsiteX106" fmla="*/ 122663 w 3270095"/>
              <a:gd name="connsiteY106" fmla="*/ 2220951 h 2488581"/>
              <a:gd name="connsiteX107" fmla="*/ 114300 w 3270095"/>
              <a:gd name="connsiteY107" fmla="*/ 2254405 h 2488581"/>
              <a:gd name="connsiteX108" fmla="*/ 111512 w 3270095"/>
              <a:gd name="connsiteY108" fmla="*/ 2312949 h 2488581"/>
              <a:gd name="connsiteX109" fmla="*/ 94785 w 3270095"/>
              <a:gd name="connsiteY109" fmla="*/ 2377068 h 2488581"/>
              <a:gd name="connsiteX110" fmla="*/ 44605 w 3270095"/>
              <a:gd name="connsiteY110" fmla="*/ 2463490 h 2488581"/>
              <a:gd name="connsiteX111" fmla="*/ 0 w 3270095"/>
              <a:gd name="connsiteY111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189249 w 3270095"/>
              <a:gd name="connsiteY19" fmla="*/ 534329 h 2488581"/>
              <a:gd name="connsiteX20" fmla="*/ 3133493 w 3270095"/>
              <a:gd name="connsiteY20" fmla="*/ 500876 h 2488581"/>
              <a:gd name="connsiteX21" fmla="*/ 3077737 w 3270095"/>
              <a:gd name="connsiteY21" fmla="*/ 464634 h 2488581"/>
              <a:gd name="connsiteX22" fmla="*/ 3055434 w 3270095"/>
              <a:gd name="connsiteY22" fmla="*/ 442332 h 2488581"/>
              <a:gd name="connsiteX23" fmla="*/ 3002466 w 3270095"/>
              <a:gd name="connsiteY23" fmla="*/ 464634 h 2488581"/>
              <a:gd name="connsiteX24" fmla="*/ 2974588 w 3270095"/>
              <a:gd name="connsiteY24" fmla="*/ 478573 h 2488581"/>
              <a:gd name="connsiteX25" fmla="*/ 2938346 w 3270095"/>
              <a:gd name="connsiteY25" fmla="*/ 447907 h 2488581"/>
              <a:gd name="connsiteX26" fmla="*/ 2882590 w 3270095"/>
              <a:gd name="connsiteY26" fmla="*/ 442332 h 2488581"/>
              <a:gd name="connsiteX27" fmla="*/ 2832410 w 3270095"/>
              <a:gd name="connsiteY27" fmla="*/ 439544 h 2488581"/>
              <a:gd name="connsiteX28" fmla="*/ 2801744 w 3270095"/>
              <a:gd name="connsiteY28" fmla="*/ 414454 h 2488581"/>
              <a:gd name="connsiteX29" fmla="*/ 2737624 w 3270095"/>
              <a:gd name="connsiteY29" fmla="*/ 372637 h 2488581"/>
              <a:gd name="connsiteX30" fmla="*/ 2687444 w 3270095"/>
              <a:gd name="connsiteY30" fmla="*/ 341971 h 2488581"/>
              <a:gd name="connsiteX31" fmla="*/ 2631688 w 3270095"/>
              <a:gd name="connsiteY31" fmla="*/ 316881 h 2488581"/>
              <a:gd name="connsiteX32" fmla="*/ 2556417 w 3270095"/>
              <a:gd name="connsiteY32" fmla="*/ 277851 h 2488581"/>
              <a:gd name="connsiteX33" fmla="*/ 2520176 w 3270095"/>
              <a:gd name="connsiteY33" fmla="*/ 266700 h 2488581"/>
              <a:gd name="connsiteX34" fmla="*/ 2436541 w 3270095"/>
              <a:gd name="connsiteY34" fmla="*/ 255549 h 2488581"/>
              <a:gd name="connsiteX35" fmla="*/ 2369634 w 3270095"/>
              <a:gd name="connsiteY35" fmla="*/ 286215 h 2488581"/>
              <a:gd name="connsiteX36" fmla="*/ 2316666 w 3270095"/>
              <a:gd name="connsiteY36" fmla="*/ 280639 h 2488581"/>
              <a:gd name="connsiteX37" fmla="*/ 2280424 w 3270095"/>
              <a:gd name="connsiteY37" fmla="*/ 258337 h 2488581"/>
              <a:gd name="connsiteX38" fmla="*/ 2210729 w 3270095"/>
              <a:gd name="connsiteY38" fmla="*/ 258337 h 2488581"/>
              <a:gd name="connsiteX39" fmla="*/ 2138246 w 3270095"/>
              <a:gd name="connsiteY39" fmla="*/ 280639 h 2488581"/>
              <a:gd name="connsiteX40" fmla="*/ 2102005 w 3270095"/>
              <a:gd name="connsiteY40" fmla="*/ 289003 h 2488581"/>
              <a:gd name="connsiteX41" fmla="*/ 2040673 w 3270095"/>
              <a:gd name="connsiteY41" fmla="*/ 283427 h 2488581"/>
              <a:gd name="connsiteX42" fmla="*/ 1979341 w 3270095"/>
              <a:gd name="connsiteY42" fmla="*/ 261125 h 2488581"/>
              <a:gd name="connsiteX43" fmla="*/ 1870617 w 3270095"/>
              <a:gd name="connsiteY43" fmla="*/ 261125 h 2488581"/>
              <a:gd name="connsiteX44" fmla="*/ 1814861 w 3270095"/>
              <a:gd name="connsiteY44" fmla="*/ 230459 h 2488581"/>
              <a:gd name="connsiteX45" fmla="*/ 1778620 w 3270095"/>
              <a:gd name="connsiteY45" fmla="*/ 227671 h 2488581"/>
              <a:gd name="connsiteX46" fmla="*/ 1717288 w 3270095"/>
              <a:gd name="connsiteY46" fmla="*/ 194217 h 2488581"/>
              <a:gd name="connsiteX47" fmla="*/ 1681046 w 3270095"/>
              <a:gd name="connsiteY47" fmla="*/ 160764 h 2488581"/>
              <a:gd name="connsiteX48" fmla="*/ 1625290 w 3270095"/>
              <a:gd name="connsiteY48" fmla="*/ 121734 h 2488581"/>
              <a:gd name="connsiteX49" fmla="*/ 1580685 w 3270095"/>
              <a:gd name="connsiteY49" fmla="*/ 77129 h 2488581"/>
              <a:gd name="connsiteX50" fmla="*/ 1533293 w 3270095"/>
              <a:gd name="connsiteY50" fmla="*/ 35312 h 2488581"/>
              <a:gd name="connsiteX51" fmla="*/ 1405054 w 3270095"/>
              <a:gd name="connsiteY51" fmla="*/ 43676 h 2488581"/>
              <a:gd name="connsiteX52" fmla="*/ 1352085 w 3270095"/>
              <a:gd name="connsiteY52" fmla="*/ 32525 h 2488581"/>
              <a:gd name="connsiteX53" fmla="*/ 1313056 w 3270095"/>
              <a:gd name="connsiteY53" fmla="*/ 7434 h 2488581"/>
              <a:gd name="connsiteX54" fmla="*/ 1257300 w 3270095"/>
              <a:gd name="connsiteY54" fmla="*/ 1859 h 2488581"/>
              <a:gd name="connsiteX55" fmla="*/ 1201544 w 3270095"/>
              <a:gd name="connsiteY55" fmla="*/ 18585 h 2488581"/>
              <a:gd name="connsiteX56" fmla="*/ 1137424 w 3270095"/>
              <a:gd name="connsiteY56" fmla="*/ 46464 h 2488581"/>
              <a:gd name="connsiteX57" fmla="*/ 1078880 w 3270095"/>
              <a:gd name="connsiteY57" fmla="*/ 68766 h 2488581"/>
              <a:gd name="connsiteX58" fmla="*/ 1039851 w 3270095"/>
              <a:gd name="connsiteY58" fmla="*/ 105007 h 2488581"/>
              <a:gd name="connsiteX59" fmla="*/ 1006398 w 3270095"/>
              <a:gd name="connsiteY59" fmla="*/ 135673 h 2488581"/>
              <a:gd name="connsiteX60" fmla="*/ 970156 w 3270095"/>
              <a:gd name="connsiteY60" fmla="*/ 152400 h 2488581"/>
              <a:gd name="connsiteX61" fmla="*/ 933915 w 3270095"/>
              <a:gd name="connsiteY61" fmla="*/ 166339 h 2488581"/>
              <a:gd name="connsiteX62" fmla="*/ 880946 w 3270095"/>
              <a:gd name="connsiteY62" fmla="*/ 205368 h 2488581"/>
              <a:gd name="connsiteX63" fmla="*/ 853068 w 3270095"/>
              <a:gd name="connsiteY63" fmla="*/ 222095 h 2488581"/>
              <a:gd name="connsiteX64" fmla="*/ 833554 w 3270095"/>
              <a:gd name="connsiteY64" fmla="*/ 263912 h 2488581"/>
              <a:gd name="connsiteX65" fmla="*/ 811251 w 3270095"/>
              <a:gd name="connsiteY65" fmla="*/ 302942 h 2488581"/>
              <a:gd name="connsiteX66" fmla="*/ 814039 w 3270095"/>
              <a:gd name="connsiteY66" fmla="*/ 339183 h 2488581"/>
              <a:gd name="connsiteX67" fmla="*/ 822402 w 3270095"/>
              <a:gd name="connsiteY67" fmla="*/ 375425 h 2488581"/>
              <a:gd name="connsiteX68" fmla="*/ 777798 w 3270095"/>
              <a:gd name="connsiteY68" fmla="*/ 392151 h 2488581"/>
              <a:gd name="connsiteX69" fmla="*/ 738768 w 3270095"/>
              <a:gd name="connsiteY69" fmla="*/ 431181 h 2488581"/>
              <a:gd name="connsiteX70" fmla="*/ 710890 w 3270095"/>
              <a:gd name="connsiteY70" fmla="*/ 470210 h 2488581"/>
              <a:gd name="connsiteX71" fmla="*/ 663498 w 3270095"/>
              <a:gd name="connsiteY71" fmla="*/ 520390 h 2488581"/>
              <a:gd name="connsiteX72" fmla="*/ 621680 w 3270095"/>
              <a:gd name="connsiteY72" fmla="*/ 564995 h 2488581"/>
              <a:gd name="connsiteX73" fmla="*/ 599378 w 3270095"/>
              <a:gd name="connsiteY73" fmla="*/ 587298 h 2488581"/>
              <a:gd name="connsiteX74" fmla="*/ 565924 w 3270095"/>
              <a:gd name="connsiteY74" fmla="*/ 643054 h 2488581"/>
              <a:gd name="connsiteX75" fmla="*/ 554773 w 3270095"/>
              <a:gd name="connsiteY75" fmla="*/ 662568 h 2488581"/>
              <a:gd name="connsiteX76" fmla="*/ 554773 w 3270095"/>
              <a:gd name="connsiteY76" fmla="*/ 693234 h 2488581"/>
              <a:gd name="connsiteX77" fmla="*/ 585439 w 3270095"/>
              <a:gd name="connsiteY77" fmla="*/ 813110 h 2488581"/>
              <a:gd name="connsiteX78" fmla="*/ 577076 w 3270095"/>
              <a:gd name="connsiteY78" fmla="*/ 866078 h 2488581"/>
              <a:gd name="connsiteX79" fmla="*/ 602166 w 3270095"/>
              <a:gd name="connsiteY79" fmla="*/ 907895 h 2488581"/>
              <a:gd name="connsiteX80" fmla="*/ 624468 w 3270095"/>
              <a:gd name="connsiteY80" fmla="*/ 999893 h 2488581"/>
              <a:gd name="connsiteX81" fmla="*/ 624468 w 3270095"/>
              <a:gd name="connsiteY81" fmla="*/ 1072376 h 2488581"/>
              <a:gd name="connsiteX82" fmla="*/ 607741 w 3270095"/>
              <a:gd name="connsiteY82" fmla="*/ 1133707 h 2488581"/>
              <a:gd name="connsiteX83" fmla="*/ 602166 w 3270095"/>
              <a:gd name="connsiteY83" fmla="*/ 1189464 h 2488581"/>
              <a:gd name="connsiteX84" fmla="*/ 607741 w 3270095"/>
              <a:gd name="connsiteY84" fmla="*/ 1225705 h 2488581"/>
              <a:gd name="connsiteX85" fmla="*/ 618893 w 3270095"/>
              <a:gd name="connsiteY85" fmla="*/ 1320490 h 2488581"/>
              <a:gd name="connsiteX86" fmla="*/ 616105 w 3270095"/>
              <a:gd name="connsiteY86" fmla="*/ 1387398 h 2488581"/>
              <a:gd name="connsiteX87" fmla="*/ 588227 w 3270095"/>
              <a:gd name="connsiteY87" fmla="*/ 1454305 h 2488581"/>
              <a:gd name="connsiteX88" fmla="*/ 549198 w 3270095"/>
              <a:gd name="connsiteY88" fmla="*/ 1501698 h 2488581"/>
              <a:gd name="connsiteX89" fmla="*/ 515744 w 3270095"/>
              <a:gd name="connsiteY89" fmla="*/ 1535151 h 2488581"/>
              <a:gd name="connsiteX90" fmla="*/ 487866 w 3270095"/>
              <a:gd name="connsiteY90" fmla="*/ 1568605 h 2488581"/>
              <a:gd name="connsiteX91" fmla="*/ 496229 w 3270095"/>
              <a:gd name="connsiteY91" fmla="*/ 1607634 h 2488581"/>
              <a:gd name="connsiteX92" fmla="*/ 457200 w 3270095"/>
              <a:gd name="connsiteY92" fmla="*/ 1674542 h 2488581"/>
              <a:gd name="connsiteX93" fmla="*/ 457200 w 3270095"/>
              <a:gd name="connsiteY93" fmla="*/ 1707995 h 2488581"/>
              <a:gd name="connsiteX94" fmla="*/ 454412 w 3270095"/>
              <a:gd name="connsiteY94" fmla="*/ 1760964 h 2488581"/>
              <a:gd name="connsiteX95" fmla="*/ 432110 w 3270095"/>
              <a:gd name="connsiteY95" fmla="*/ 1827871 h 2488581"/>
              <a:gd name="connsiteX96" fmla="*/ 404232 w 3270095"/>
              <a:gd name="connsiteY96" fmla="*/ 1869688 h 2488581"/>
              <a:gd name="connsiteX97" fmla="*/ 370778 w 3270095"/>
              <a:gd name="connsiteY97" fmla="*/ 1900354 h 2488581"/>
              <a:gd name="connsiteX98" fmla="*/ 317810 w 3270095"/>
              <a:gd name="connsiteY98" fmla="*/ 1942171 h 2488581"/>
              <a:gd name="connsiteX99" fmla="*/ 287144 w 3270095"/>
              <a:gd name="connsiteY99" fmla="*/ 1961685 h 2488581"/>
              <a:gd name="connsiteX100" fmla="*/ 264841 w 3270095"/>
              <a:gd name="connsiteY100" fmla="*/ 2023017 h 2488581"/>
              <a:gd name="connsiteX101" fmla="*/ 239751 w 3270095"/>
              <a:gd name="connsiteY101" fmla="*/ 2070410 h 2488581"/>
              <a:gd name="connsiteX102" fmla="*/ 217449 w 3270095"/>
              <a:gd name="connsiteY102" fmla="*/ 2128954 h 2488581"/>
              <a:gd name="connsiteX103" fmla="*/ 197934 w 3270095"/>
              <a:gd name="connsiteY103" fmla="*/ 2151256 h 2488581"/>
              <a:gd name="connsiteX104" fmla="*/ 153329 w 3270095"/>
              <a:gd name="connsiteY104" fmla="*/ 2195861 h 2488581"/>
              <a:gd name="connsiteX105" fmla="*/ 122663 w 3270095"/>
              <a:gd name="connsiteY105" fmla="*/ 2220951 h 2488581"/>
              <a:gd name="connsiteX106" fmla="*/ 114300 w 3270095"/>
              <a:gd name="connsiteY106" fmla="*/ 2254405 h 2488581"/>
              <a:gd name="connsiteX107" fmla="*/ 111512 w 3270095"/>
              <a:gd name="connsiteY107" fmla="*/ 2312949 h 2488581"/>
              <a:gd name="connsiteX108" fmla="*/ 94785 w 3270095"/>
              <a:gd name="connsiteY108" fmla="*/ 2377068 h 2488581"/>
              <a:gd name="connsiteX109" fmla="*/ 44605 w 3270095"/>
              <a:gd name="connsiteY109" fmla="*/ 2463490 h 2488581"/>
              <a:gd name="connsiteX110" fmla="*/ 0 w 3270095"/>
              <a:gd name="connsiteY110" fmla="*/ 2488581 h 2488581"/>
              <a:gd name="connsiteX0" fmla="*/ 3127917 w 3270095"/>
              <a:gd name="connsiteY0" fmla="*/ 1256371 h 2488581"/>
              <a:gd name="connsiteX1" fmla="*/ 3141856 w 3270095"/>
              <a:gd name="connsiteY1" fmla="*/ 1200615 h 2488581"/>
              <a:gd name="connsiteX2" fmla="*/ 3119554 w 3270095"/>
              <a:gd name="connsiteY2" fmla="*/ 1147646 h 2488581"/>
              <a:gd name="connsiteX3" fmla="*/ 3100039 w 3270095"/>
              <a:gd name="connsiteY3" fmla="*/ 1119768 h 2488581"/>
              <a:gd name="connsiteX4" fmla="*/ 3144644 w 3270095"/>
              <a:gd name="connsiteY4" fmla="*/ 1086315 h 2488581"/>
              <a:gd name="connsiteX5" fmla="*/ 3197612 w 3270095"/>
              <a:gd name="connsiteY5" fmla="*/ 1091890 h 2488581"/>
              <a:gd name="connsiteX6" fmla="*/ 3211551 w 3270095"/>
              <a:gd name="connsiteY6" fmla="*/ 1080739 h 2488581"/>
              <a:gd name="connsiteX7" fmla="*/ 3236641 w 3270095"/>
              <a:gd name="connsiteY7" fmla="*/ 1044498 h 2488581"/>
              <a:gd name="connsiteX8" fmla="*/ 3256156 w 3270095"/>
              <a:gd name="connsiteY8" fmla="*/ 1013832 h 2488581"/>
              <a:gd name="connsiteX9" fmla="*/ 3264520 w 3270095"/>
              <a:gd name="connsiteY9" fmla="*/ 952500 h 2488581"/>
              <a:gd name="connsiteX10" fmla="*/ 3242217 w 3270095"/>
              <a:gd name="connsiteY10" fmla="*/ 896744 h 2488581"/>
              <a:gd name="connsiteX11" fmla="*/ 3228278 w 3270095"/>
              <a:gd name="connsiteY11" fmla="*/ 854927 h 2488581"/>
              <a:gd name="connsiteX12" fmla="*/ 3242217 w 3270095"/>
              <a:gd name="connsiteY12" fmla="*/ 793595 h 2488581"/>
              <a:gd name="connsiteX13" fmla="*/ 3267307 w 3270095"/>
              <a:gd name="connsiteY13" fmla="*/ 748990 h 2488581"/>
              <a:gd name="connsiteX14" fmla="*/ 3258944 w 3270095"/>
              <a:gd name="connsiteY14" fmla="*/ 687659 h 2488581"/>
              <a:gd name="connsiteX15" fmla="*/ 3239429 w 3270095"/>
              <a:gd name="connsiteY15" fmla="*/ 623539 h 2488581"/>
              <a:gd name="connsiteX16" fmla="*/ 3223554 w 3270095"/>
              <a:gd name="connsiteY16" fmla="*/ 574085 h 2488581"/>
              <a:gd name="connsiteX17" fmla="*/ 3223554 w 3270095"/>
              <a:gd name="connsiteY17" fmla="*/ 57114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141856 w 3270095"/>
              <a:gd name="connsiteY0" fmla="*/ 1200615 h 2488581"/>
              <a:gd name="connsiteX1" fmla="*/ 3119554 w 3270095"/>
              <a:gd name="connsiteY1" fmla="*/ 1147646 h 2488581"/>
              <a:gd name="connsiteX2" fmla="*/ 3100039 w 3270095"/>
              <a:gd name="connsiteY2" fmla="*/ 1119768 h 2488581"/>
              <a:gd name="connsiteX3" fmla="*/ 3144644 w 3270095"/>
              <a:gd name="connsiteY3" fmla="*/ 1086315 h 2488581"/>
              <a:gd name="connsiteX4" fmla="*/ 3197612 w 3270095"/>
              <a:gd name="connsiteY4" fmla="*/ 1091890 h 2488581"/>
              <a:gd name="connsiteX5" fmla="*/ 3211551 w 3270095"/>
              <a:gd name="connsiteY5" fmla="*/ 1080739 h 2488581"/>
              <a:gd name="connsiteX6" fmla="*/ 3236641 w 3270095"/>
              <a:gd name="connsiteY6" fmla="*/ 1044498 h 2488581"/>
              <a:gd name="connsiteX7" fmla="*/ 3256156 w 3270095"/>
              <a:gd name="connsiteY7" fmla="*/ 1013832 h 2488581"/>
              <a:gd name="connsiteX8" fmla="*/ 3264520 w 3270095"/>
              <a:gd name="connsiteY8" fmla="*/ 952500 h 2488581"/>
              <a:gd name="connsiteX9" fmla="*/ 3242217 w 3270095"/>
              <a:gd name="connsiteY9" fmla="*/ 896744 h 2488581"/>
              <a:gd name="connsiteX10" fmla="*/ 3228278 w 3270095"/>
              <a:gd name="connsiteY10" fmla="*/ 854927 h 2488581"/>
              <a:gd name="connsiteX11" fmla="*/ 3242217 w 3270095"/>
              <a:gd name="connsiteY11" fmla="*/ 793595 h 2488581"/>
              <a:gd name="connsiteX12" fmla="*/ 3267307 w 3270095"/>
              <a:gd name="connsiteY12" fmla="*/ 748990 h 2488581"/>
              <a:gd name="connsiteX13" fmla="*/ 3258944 w 3270095"/>
              <a:gd name="connsiteY13" fmla="*/ 687659 h 2488581"/>
              <a:gd name="connsiteX14" fmla="*/ 3239429 w 3270095"/>
              <a:gd name="connsiteY14" fmla="*/ 623539 h 2488581"/>
              <a:gd name="connsiteX15" fmla="*/ 3223554 w 3270095"/>
              <a:gd name="connsiteY15" fmla="*/ 574085 h 2488581"/>
              <a:gd name="connsiteX16" fmla="*/ 3223554 w 3270095"/>
              <a:gd name="connsiteY16" fmla="*/ 571145 h 2488581"/>
              <a:gd name="connsiteX17" fmla="*/ 3189249 w 3270095"/>
              <a:gd name="connsiteY17" fmla="*/ 534329 h 2488581"/>
              <a:gd name="connsiteX18" fmla="*/ 3133493 w 3270095"/>
              <a:gd name="connsiteY18" fmla="*/ 500876 h 2488581"/>
              <a:gd name="connsiteX19" fmla="*/ 3077737 w 3270095"/>
              <a:gd name="connsiteY19" fmla="*/ 464634 h 2488581"/>
              <a:gd name="connsiteX20" fmla="*/ 3055434 w 3270095"/>
              <a:gd name="connsiteY20" fmla="*/ 442332 h 2488581"/>
              <a:gd name="connsiteX21" fmla="*/ 3002466 w 3270095"/>
              <a:gd name="connsiteY21" fmla="*/ 464634 h 2488581"/>
              <a:gd name="connsiteX22" fmla="*/ 2974588 w 3270095"/>
              <a:gd name="connsiteY22" fmla="*/ 478573 h 2488581"/>
              <a:gd name="connsiteX23" fmla="*/ 2938346 w 3270095"/>
              <a:gd name="connsiteY23" fmla="*/ 447907 h 2488581"/>
              <a:gd name="connsiteX24" fmla="*/ 2882590 w 3270095"/>
              <a:gd name="connsiteY24" fmla="*/ 442332 h 2488581"/>
              <a:gd name="connsiteX25" fmla="*/ 2832410 w 3270095"/>
              <a:gd name="connsiteY25" fmla="*/ 439544 h 2488581"/>
              <a:gd name="connsiteX26" fmla="*/ 2801744 w 3270095"/>
              <a:gd name="connsiteY26" fmla="*/ 414454 h 2488581"/>
              <a:gd name="connsiteX27" fmla="*/ 2737624 w 3270095"/>
              <a:gd name="connsiteY27" fmla="*/ 372637 h 2488581"/>
              <a:gd name="connsiteX28" fmla="*/ 2687444 w 3270095"/>
              <a:gd name="connsiteY28" fmla="*/ 341971 h 2488581"/>
              <a:gd name="connsiteX29" fmla="*/ 2631688 w 3270095"/>
              <a:gd name="connsiteY29" fmla="*/ 316881 h 2488581"/>
              <a:gd name="connsiteX30" fmla="*/ 2556417 w 3270095"/>
              <a:gd name="connsiteY30" fmla="*/ 277851 h 2488581"/>
              <a:gd name="connsiteX31" fmla="*/ 2520176 w 3270095"/>
              <a:gd name="connsiteY31" fmla="*/ 266700 h 2488581"/>
              <a:gd name="connsiteX32" fmla="*/ 2436541 w 3270095"/>
              <a:gd name="connsiteY32" fmla="*/ 255549 h 2488581"/>
              <a:gd name="connsiteX33" fmla="*/ 2369634 w 3270095"/>
              <a:gd name="connsiteY33" fmla="*/ 286215 h 2488581"/>
              <a:gd name="connsiteX34" fmla="*/ 2316666 w 3270095"/>
              <a:gd name="connsiteY34" fmla="*/ 280639 h 2488581"/>
              <a:gd name="connsiteX35" fmla="*/ 2280424 w 3270095"/>
              <a:gd name="connsiteY35" fmla="*/ 258337 h 2488581"/>
              <a:gd name="connsiteX36" fmla="*/ 2210729 w 3270095"/>
              <a:gd name="connsiteY36" fmla="*/ 258337 h 2488581"/>
              <a:gd name="connsiteX37" fmla="*/ 2138246 w 3270095"/>
              <a:gd name="connsiteY37" fmla="*/ 280639 h 2488581"/>
              <a:gd name="connsiteX38" fmla="*/ 2102005 w 3270095"/>
              <a:gd name="connsiteY38" fmla="*/ 289003 h 2488581"/>
              <a:gd name="connsiteX39" fmla="*/ 2040673 w 3270095"/>
              <a:gd name="connsiteY39" fmla="*/ 283427 h 2488581"/>
              <a:gd name="connsiteX40" fmla="*/ 1979341 w 3270095"/>
              <a:gd name="connsiteY40" fmla="*/ 261125 h 2488581"/>
              <a:gd name="connsiteX41" fmla="*/ 1870617 w 3270095"/>
              <a:gd name="connsiteY41" fmla="*/ 261125 h 2488581"/>
              <a:gd name="connsiteX42" fmla="*/ 1814861 w 3270095"/>
              <a:gd name="connsiteY42" fmla="*/ 230459 h 2488581"/>
              <a:gd name="connsiteX43" fmla="*/ 1778620 w 3270095"/>
              <a:gd name="connsiteY43" fmla="*/ 227671 h 2488581"/>
              <a:gd name="connsiteX44" fmla="*/ 1717288 w 3270095"/>
              <a:gd name="connsiteY44" fmla="*/ 194217 h 2488581"/>
              <a:gd name="connsiteX45" fmla="*/ 1681046 w 3270095"/>
              <a:gd name="connsiteY45" fmla="*/ 160764 h 2488581"/>
              <a:gd name="connsiteX46" fmla="*/ 1625290 w 3270095"/>
              <a:gd name="connsiteY46" fmla="*/ 121734 h 2488581"/>
              <a:gd name="connsiteX47" fmla="*/ 1580685 w 3270095"/>
              <a:gd name="connsiteY47" fmla="*/ 77129 h 2488581"/>
              <a:gd name="connsiteX48" fmla="*/ 1533293 w 3270095"/>
              <a:gd name="connsiteY48" fmla="*/ 35312 h 2488581"/>
              <a:gd name="connsiteX49" fmla="*/ 1405054 w 3270095"/>
              <a:gd name="connsiteY49" fmla="*/ 43676 h 2488581"/>
              <a:gd name="connsiteX50" fmla="*/ 1352085 w 3270095"/>
              <a:gd name="connsiteY50" fmla="*/ 32525 h 2488581"/>
              <a:gd name="connsiteX51" fmla="*/ 1313056 w 3270095"/>
              <a:gd name="connsiteY51" fmla="*/ 7434 h 2488581"/>
              <a:gd name="connsiteX52" fmla="*/ 1257300 w 3270095"/>
              <a:gd name="connsiteY52" fmla="*/ 1859 h 2488581"/>
              <a:gd name="connsiteX53" fmla="*/ 1201544 w 3270095"/>
              <a:gd name="connsiteY53" fmla="*/ 18585 h 2488581"/>
              <a:gd name="connsiteX54" fmla="*/ 1137424 w 3270095"/>
              <a:gd name="connsiteY54" fmla="*/ 46464 h 2488581"/>
              <a:gd name="connsiteX55" fmla="*/ 1078880 w 3270095"/>
              <a:gd name="connsiteY55" fmla="*/ 68766 h 2488581"/>
              <a:gd name="connsiteX56" fmla="*/ 1039851 w 3270095"/>
              <a:gd name="connsiteY56" fmla="*/ 105007 h 2488581"/>
              <a:gd name="connsiteX57" fmla="*/ 1006398 w 3270095"/>
              <a:gd name="connsiteY57" fmla="*/ 135673 h 2488581"/>
              <a:gd name="connsiteX58" fmla="*/ 970156 w 3270095"/>
              <a:gd name="connsiteY58" fmla="*/ 152400 h 2488581"/>
              <a:gd name="connsiteX59" fmla="*/ 933915 w 3270095"/>
              <a:gd name="connsiteY59" fmla="*/ 166339 h 2488581"/>
              <a:gd name="connsiteX60" fmla="*/ 880946 w 3270095"/>
              <a:gd name="connsiteY60" fmla="*/ 205368 h 2488581"/>
              <a:gd name="connsiteX61" fmla="*/ 853068 w 3270095"/>
              <a:gd name="connsiteY61" fmla="*/ 222095 h 2488581"/>
              <a:gd name="connsiteX62" fmla="*/ 833554 w 3270095"/>
              <a:gd name="connsiteY62" fmla="*/ 263912 h 2488581"/>
              <a:gd name="connsiteX63" fmla="*/ 811251 w 3270095"/>
              <a:gd name="connsiteY63" fmla="*/ 302942 h 2488581"/>
              <a:gd name="connsiteX64" fmla="*/ 814039 w 3270095"/>
              <a:gd name="connsiteY64" fmla="*/ 339183 h 2488581"/>
              <a:gd name="connsiteX65" fmla="*/ 822402 w 3270095"/>
              <a:gd name="connsiteY65" fmla="*/ 375425 h 2488581"/>
              <a:gd name="connsiteX66" fmla="*/ 777798 w 3270095"/>
              <a:gd name="connsiteY66" fmla="*/ 392151 h 2488581"/>
              <a:gd name="connsiteX67" fmla="*/ 738768 w 3270095"/>
              <a:gd name="connsiteY67" fmla="*/ 431181 h 2488581"/>
              <a:gd name="connsiteX68" fmla="*/ 710890 w 3270095"/>
              <a:gd name="connsiteY68" fmla="*/ 470210 h 2488581"/>
              <a:gd name="connsiteX69" fmla="*/ 663498 w 3270095"/>
              <a:gd name="connsiteY69" fmla="*/ 520390 h 2488581"/>
              <a:gd name="connsiteX70" fmla="*/ 621680 w 3270095"/>
              <a:gd name="connsiteY70" fmla="*/ 564995 h 2488581"/>
              <a:gd name="connsiteX71" fmla="*/ 599378 w 3270095"/>
              <a:gd name="connsiteY71" fmla="*/ 587298 h 2488581"/>
              <a:gd name="connsiteX72" fmla="*/ 565924 w 3270095"/>
              <a:gd name="connsiteY72" fmla="*/ 643054 h 2488581"/>
              <a:gd name="connsiteX73" fmla="*/ 554773 w 3270095"/>
              <a:gd name="connsiteY73" fmla="*/ 662568 h 2488581"/>
              <a:gd name="connsiteX74" fmla="*/ 554773 w 3270095"/>
              <a:gd name="connsiteY74" fmla="*/ 693234 h 2488581"/>
              <a:gd name="connsiteX75" fmla="*/ 585439 w 3270095"/>
              <a:gd name="connsiteY75" fmla="*/ 813110 h 2488581"/>
              <a:gd name="connsiteX76" fmla="*/ 577076 w 3270095"/>
              <a:gd name="connsiteY76" fmla="*/ 866078 h 2488581"/>
              <a:gd name="connsiteX77" fmla="*/ 602166 w 3270095"/>
              <a:gd name="connsiteY77" fmla="*/ 907895 h 2488581"/>
              <a:gd name="connsiteX78" fmla="*/ 624468 w 3270095"/>
              <a:gd name="connsiteY78" fmla="*/ 999893 h 2488581"/>
              <a:gd name="connsiteX79" fmla="*/ 624468 w 3270095"/>
              <a:gd name="connsiteY79" fmla="*/ 1072376 h 2488581"/>
              <a:gd name="connsiteX80" fmla="*/ 607741 w 3270095"/>
              <a:gd name="connsiteY80" fmla="*/ 1133707 h 2488581"/>
              <a:gd name="connsiteX81" fmla="*/ 602166 w 3270095"/>
              <a:gd name="connsiteY81" fmla="*/ 1189464 h 2488581"/>
              <a:gd name="connsiteX82" fmla="*/ 607741 w 3270095"/>
              <a:gd name="connsiteY82" fmla="*/ 1225705 h 2488581"/>
              <a:gd name="connsiteX83" fmla="*/ 618893 w 3270095"/>
              <a:gd name="connsiteY83" fmla="*/ 1320490 h 2488581"/>
              <a:gd name="connsiteX84" fmla="*/ 616105 w 3270095"/>
              <a:gd name="connsiteY84" fmla="*/ 1387398 h 2488581"/>
              <a:gd name="connsiteX85" fmla="*/ 588227 w 3270095"/>
              <a:gd name="connsiteY85" fmla="*/ 1454305 h 2488581"/>
              <a:gd name="connsiteX86" fmla="*/ 549198 w 3270095"/>
              <a:gd name="connsiteY86" fmla="*/ 1501698 h 2488581"/>
              <a:gd name="connsiteX87" fmla="*/ 515744 w 3270095"/>
              <a:gd name="connsiteY87" fmla="*/ 1535151 h 2488581"/>
              <a:gd name="connsiteX88" fmla="*/ 487866 w 3270095"/>
              <a:gd name="connsiteY88" fmla="*/ 1568605 h 2488581"/>
              <a:gd name="connsiteX89" fmla="*/ 496229 w 3270095"/>
              <a:gd name="connsiteY89" fmla="*/ 1607634 h 2488581"/>
              <a:gd name="connsiteX90" fmla="*/ 457200 w 3270095"/>
              <a:gd name="connsiteY90" fmla="*/ 1674542 h 2488581"/>
              <a:gd name="connsiteX91" fmla="*/ 457200 w 3270095"/>
              <a:gd name="connsiteY91" fmla="*/ 1707995 h 2488581"/>
              <a:gd name="connsiteX92" fmla="*/ 454412 w 3270095"/>
              <a:gd name="connsiteY92" fmla="*/ 1760964 h 2488581"/>
              <a:gd name="connsiteX93" fmla="*/ 432110 w 3270095"/>
              <a:gd name="connsiteY93" fmla="*/ 1827871 h 2488581"/>
              <a:gd name="connsiteX94" fmla="*/ 404232 w 3270095"/>
              <a:gd name="connsiteY94" fmla="*/ 1869688 h 2488581"/>
              <a:gd name="connsiteX95" fmla="*/ 370778 w 3270095"/>
              <a:gd name="connsiteY95" fmla="*/ 1900354 h 2488581"/>
              <a:gd name="connsiteX96" fmla="*/ 317810 w 3270095"/>
              <a:gd name="connsiteY96" fmla="*/ 1942171 h 2488581"/>
              <a:gd name="connsiteX97" fmla="*/ 287144 w 3270095"/>
              <a:gd name="connsiteY97" fmla="*/ 1961685 h 2488581"/>
              <a:gd name="connsiteX98" fmla="*/ 264841 w 3270095"/>
              <a:gd name="connsiteY98" fmla="*/ 2023017 h 2488581"/>
              <a:gd name="connsiteX99" fmla="*/ 239751 w 3270095"/>
              <a:gd name="connsiteY99" fmla="*/ 2070410 h 2488581"/>
              <a:gd name="connsiteX100" fmla="*/ 217449 w 3270095"/>
              <a:gd name="connsiteY100" fmla="*/ 2128954 h 2488581"/>
              <a:gd name="connsiteX101" fmla="*/ 197934 w 3270095"/>
              <a:gd name="connsiteY101" fmla="*/ 2151256 h 2488581"/>
              <a:gd name="connsiteX102" fmla="*/ 153329 w 3270095"/>
              <a:gd name="connsiteY102" fmla="*/ 2195861 h 2488581"/>
              <a:gd name="connsiteX103" fmla="*/ 122663 w 3270095"/>
              <a:gd name="connsiteY103" fmla="*/ 2220951 h 2488581"/>
              <a:gd name="connsiteX104" fmla="*/ 114300 w 3270095"/>
              <a:gd name="connsiteY104" fmla="*/ 2254405 h 2488581"/>
              <a:gd name="connsiteX105" fmla="*/ 111512 w 3270095"/>
              <a:gd name="connsiteY105" fmla="*/ 2312949 h 2488581"/>
              <a:gd name="connsiteX106" fmla="*/ 94785 w 3270095"/>
              <a:gd name="connsiteY106" fmla="*/ 2377068 h 2488581"/>
              <a:gd name="connsiteX107" fmla="*/ 44605 w 3270095"/>
              <a:gd name="connsiteY107" fmla="*/ 2463490 h 2488581"/>
              <a:gd name="connsiteX108" fmla="*/ 0 w 3270095"/>
              <a:gd name="connsiteY108" fmla="*/ 2488581 h 2488581"/>
              <a:gd name="connsiteX0" fmla="*/ 3119554 w 3270095"/>
              <a:gd name="connsiteY0" fmla="*/ 1147646 h 2488581"/>
              <a:gd name="connsiteX1" fmla="*/ 3100039 w 3270095"/>
              <a:gd name="connsiteY1" fmla="*/ 1119768 h 2488581"/>
              <a:gd name="connsiteX2" fmla="*/ 3144644 w 3270095"/>
              <a:gd name="connsiteY2" fmla="*/ 1086315 h 2488581"/>
              <a:gd name="connsiteX3" fmla="*/ 3197612 w 3270095"/>
              <a:gd name="connsiteY3" fmla="*/ 1091890 h 2488581"/>
              <a:gd name="connsiteX4" fmla="*/ 3211551 w 3270095"/>
              <a:gd name="connsiteY4" fmla="*/ 1080739 h 2488581"/>
              <a:gd name="connsiteX5" fmla="*/ 3236641 w 3270095"/>
              <a:gd name="connsiteY5" fmla="*/ 1044498 h 2488581"/>
              <a:gd name="connsiteX6" fmla="*/ 3256156 w 3270095"/>
              <a:gd name="connsiteY6" fmla="*/ 1013832 h 2488581"/>
              <a:gd name="connsiteX7" fmla="*/ 3264520 w 3270095"/>
              <a:gd name="connsiteY7" fmla="*/ 952500 h 2488581"/>
              <a:gd name="connsiteX8" fmla="*/ 3242217 w 3270095"/>
              <a:gd name="connsiteY8" fmla="*/ 896744 h 2488581"/>
              <a:gd name="connsiteX9" fmla="*/ 3228278 w 3270095"/>
              <a:gd name="connsiteY9" fmla="*/ 854927 h 2488581"/>
              <a:gd name="connsiteX10" fmla="*/ 3242217 w 3270095"/>
              <a:gd name="connsiteY10" fmla="*/ 793595 h 2488581"/>
              <a:gd name="connsiteX11" fmla="*/ 3267307 w 3270095"/>
              <a:gd name="connsiteY11" fmla="*/ 748990 h 2488581"/>
              <a:gd name="connsiteX12" fmla="*/ 3258944 w 3270095"/>
              <a:gd name="connsiteY12" fmla="*/ 687659 h 2488581"/>
              <a:gd name="connsiteX13" fmla="*/ 3239429 w 3270095"/>
              <a:gd name="connsiteY13" fmla="*/ 623539 h 2488581"/>
              <a:gd name="connsiteX14" fmla="*/ 3223554 w 3270095"/>
              <a:gd name="connsiteY14" fmla="*/ 574085 h 2488581"/>
              <a:gd name="connsiteX15" fmla="*/ 3223554 w 3270095"/>
              <a:gd name="connsiteY15" fmla="*/ 571145 h 2488581"/>
              <a:gd name="connsiteX16" fmla="*/ 3189249 w 3270095"/>
              <a:gd name="connsiteY16" fmla="*/ 534329 h 2488581"/>
              <a:gd name="connsiteX17" fmla="*/ 3133493 w 3270095"/>
              <a:gd name="connsiteY17" fmla="*/ 500876 h 2488581"/>
              <a:gd name="connsiteX18" fmla="*/ 3077737 w 3270095"/>
              <a:gd name="connsiteY18" fmla="*/ 464634 h 2488581"/>
              <a:gd name="connsiteX19" fmla="*/ 3055434 w 3270095"/>
              <a:gd name="connsiteY19" fmla="*/ 442332 h 2488581"/>
              <a:gd name="connsiteX20" fmla="*/ 3002466 w 3270095"/>
              <a:gd name="connsiteY20" fmla="*/ 464634 h 2488581"/>
              <a:gd name="connsiteX21" fmla="*/ 2974588 w 3270095"/>
              <a:gd name="connsiteY21" fmla="*/ 478573 h 2488581"/>
              <a:gd name="connsiteX22" fmla="*/ 2938346 w 3270095"/>
              <a:gd name="connsiteY22" fmla="*/ 447907 h 2488581"/>
              <a:gd name="connsiteX23" fmla="*/ 2882590 w 3270095"/>
              <a:gd name="connsiteY23" fmla="*/ 442332 h 2488581"/>
              <a:gd name="connsiteX24" fmla="*/ 2832410 w 3270095"/>
              <a:gd name="connsiteY24" fmla="*/ 439544 h 2488581"/>
              <a:gd name="connsiteX25" fmla="*/ 2801744 w 3270095"/>
              <a:gd name="connsiteY25" fmla="*/ 414454 h 2488581"/>
              <a:gd name="connsiteX26" fmla="*/ 2737624 w 3270095"/>
              <a:gd name="connsiteY26" fmla="*/ 372637 h 2488581"/>
              <a:gd name="connsiteX27" fmla="*/ 2687444 w 3270095"/>
              <a:gd name="connsiteY27" fmla="*/ 341971 h 2488581"/>
              <a:gd name="connsiteX28" fmla="*/ 2631688 w 3270095"/>
              <a:gd name="connsiteY28" fmla="*/ 316881 h 2488581"/>
              <a:gd name="connsiteX29" fmla="*/ 2556417 w 3270095"/>
              <a:gd name="connsiteY29" fmla="*/ 277851 h 2488581"/>
              <a:gd name="connsiteX30" fmla="*/ 2520176 w 3270095"/>
              <a:gd name="connsiteY30" fmla="*/ 266700 h 2488581"/>
              <a:gd name="connsiteX31" fmla="*/ 2436541 w 3270095"/>
              <a:gd name="connsiteY31" fmla="*/ 255549 h 2488581"/>
              <a:gd name="connsiteX32" fmla="*/ 2369634 w 3270095"/>
              <a:gd name="connsiteY32" fmla="*/ 286215 h 2488581"/>
              <a:gd name="connsiteX33" fmla="*/ 2316666 w 3270095"/>
              <a:gd name="connsiteY33" fmla="*/ 280639 h 2488581"/>
              <a:gd name="connsiteX34" fmla="*/ 2280424 w 3270095"/>
              <a:gd name="connsiteY34" fmla="*/ 258337 h 2488581"/>
              <a:gd name="connsiteX35" fmla="*/ 2210729 w 3270095"/>
              <a:gd name="connsiteY35" fmla="*/ 258337 h 2488581"/>
              <a:gd name="connsiteX36" fmla="*/ 2138246 w 3270095"/>
              <a:gd name="connsiteY36" fmla="*/ 280639 h 2488581"/>
              <a:gd name="connsiteX37" fmla="*/ 2102005 w 3270095"/>
              <a:gd name="connsiteY37" fmla="*/ 289003 h 2488581"/>
              <a:gd name="connsiteX38" fmla="*/ 2040673 w 3270095"/>
              <a:gd name="connsiteY38" fmla="*/ 283427 h 2488581"/>
              <a:gd name="connsiteX39" fmla="*/ 1979341 w 3270095"/>
              <a:gd name="connsiteY39" fmla="*/ 261125 h 2488581"/>
              <a:gd name="connsiteX40" fmla="*/ 1870617 w 3270095"/>
              <a:gd name="connsiteY40" fmla="*/ 261125 h 2488581"/>
              <a:gd name="connsiteX41" fmla="*/ 1814861 w 3270095"/>
              <a:gd name="connsiteY41" fmla="*/ 230459 h 2488581"/>
              <a:gd name="connsiteX42" fmla="*/ 1778620 w 3270095"/>
              <a:gd name="connsiteY42" fmla="*/ 227671 h 2488581"/>
              <a:gd name="connsiteX43" fmla="*/ 1717288 w 3270095"/>
              <a:gd name="connsiteY43" fmla="*/ 194217 h 2488581"/>
              <a:gd name="connsiteX44" fmla="*/ 1681046 w 3270095"/>
              <a:gd name="connsiteY44" fmla="*/ 160764 h 2488581"/>
              <a:gd name="connsiteX45" fmla="*/ 1625290 w 3270095"/>
              <a:gd name="connsiteY45" fmla="*/ 121734 h 2488581"/>
              <a:gd name="connsiteX46" fmla="*/ 1580685 w 3270095"/>
              <a:gd name="connsiteY46" fmla="*/ 77129 h 2488581"/>
              <a:gd name="connsiteX47" fmla="*/ 1533293 w 3270095"/>
              <a:gd name="connsiteY47" fmla="*/ 35312 h 2488581"/>
              <a:gd name="connsiteX48" fmla="*/ 1405054 w 3270095"/>
              <a:gd name="connsiteY48" fmla="*/ 43676 h 2488581"/>
              <a:gd name="connsiteX49" fmla="*/ 1352085 w 3270095"/>
              <a:gd name="connsiteY49" fmla="*/ 32525 h 2488581"/>
              <a:gd name="connsiteX50" fmla="*/ 1313056 w 3270095"/>
              <a:gd name="connsiteY50" fmla="*/ 7434 h 2488581"/>
              <a:gd name="connsiteX51" fmla="*/ 1257300 w 3270095"/>
              <a:gd name="connsiteY51" fmla="*/ 1859 h 2488581"/>
              <a:gd name="connsiteX52" fmla="*/ 1201544 w 3270095"/>
              <a:gd name="connsiteY52" fmla="*/ 18585 h 2488581"/>
              <a:gd name="connsiteX53" fmla="*/ 1137424 w 3270095"/>
              <a:gd name="connsiteY53" fmla="*/ 46464 h 2488581"/>
              <a:gd name="connsiteX54" fmla="*/ 1078880 w 3270095"/>
              <a:gd name="connsiteY54" fmla="*/ 68766 h 2488581"/>
              <a:gd name="connsiteX55" fmla="*/ 1039851 w 3270095"/>
              <a:gd name="connsiteY55" fmla="*/ 105007 h 2488581"/>
              <a:gd name="connsiteX56" fmla="*/ 1006398 w 3270095"/>
              <a:gd name="connsiteY56" fmla="*/ 135673 h 2488581"/>
              <a:gd name="connsiteX57" fmla="*/ 970156 w 3270095"/>
              <a:gd name="connsiteY57" fmla="*/ 152400 h 2488581"/>
              <a:gd name="connsiteX58" fmla="*/ 933915 w 3270095"/>
              <a:gd name="connsiteY58" fmla="*/ 166339 h 2488581"/>
              <a:gd name="connsiteX59" fmla="*/ 880946 w 3270095"/>
              <a:gd name="connsiteY59" fmla="*/ 205368 h 2488581"/>
              <a:gd name="connsiteX60" fmla="*/ 853068 w 3270095"/>
              <a:gd name="connsiteY60" fmla="*/ 222095 h 2488581"/>
              <a:gd name="connsiteX61" fmla="*/ 833554 w 3270095"/>
              <a:gd name="connsiteY61" fmla="*/ 263912 h 2488581"/>
              <a:gd name="connsiteX62" fmla="*/ 811251 w 3270095"/>
              <a:gd name="connsiteY62" fmla="*/ 302942 h 2488581"/>
              <a:gd name="connsiteX63" fmla="*/ 814039 w 3270095"/>
              <a:gd name="connsiteY63" fmla="*/ 339183 h 2488581"/>
              <a:gd name="connsiteX64" fmla="*/ 822402 w 3270095"/>
              <a:gd name="connsiteY64" fmla="*/ 375425 h 2488581"/>
              <a:gd name="connsiteX65" fmla="*/ 777798 w 3270095"/>
              <a:gd name="connsiteY65" fmla="*/ 392151 h 2488581"/>
              <a:gd name="connsiteX66" fmla="*/ 738768 w 3270095"/>
              <a:gd name="connsiteY66" fmla="*/ 431181 h 2488581"/>
              <a:gd name="connsiteX67" fmla="*/ 710890 w 3270095"/>
              <a:gd name="connsiteY67" fmla="*/ 470210 h 2488581"/>
              <a:gd name="connsiteX68" fmla="*/ 663498 w 3270095"/>
              <a:gd name="connsiteY68" fmla="*/ 520390 h 2488581"/>
              <a:gd name="connsiteX69" fmla="*/ 621680 w 3270095"/>
              <a:gd name="connsiteY69" fmla="*/ 564995 h 2488581"/>
              <a:gd name="connsiteX70" fmla="*/ 599378 w 3270095"/>
              <a:gd name="connsiteY70" fmla="*/ 587298 h 2488581"/>
              <a:gd name="connsiteX71" fmla="*/ 565924 w 3270095"/>
              <a:gd name="connsiteY71" fmla="*/ 643054 h 2488581"/>
              <a:gd name="connsiteX72" fmla="*/ 554773 w 3270095"/>
              <a:gd name="connsiteY72" fmla="*/ 662568 h 2488581"/>
              <a:gd name="connsiteX73" fmla="*/ 554773 w 3270095"/>
              <a:gd name="connsiteY73" fmla="*/ 693234 h 2488581"/>
              <a:gd name="connsiteX74" fmla="*/ 585439 w 3270095"/>
              <a:gd name="connsiteY74" fmla="*/ 813110 h 2488581"/>
              <a:gd name="connsiteX75" fmla="*/ 577076 w 3270095"/>
              <a:gd name="connsiteY75" fmla="*/ 866078 h 2488581"/>
              <a:gd name="connsiteX76" fmla="*/ 602166 w 3270095"/>
              <a:gd name="connsiteY76" fmla="*/ 907895 h 2488581"/>
              <a:gd name="connsiteX77" fmla="*/ 624468 w 3270095"/>
              <a:gd name="connsiteY77" fmla="*/ 999893 h 2488581"/>
              <a:gd name="connsiteX78" fmla="*/ 624468 w 3270095"/>
              <a:gd name="connsiteY78" fmla="*/ 1072376 h 2488581"/>
              <a:gd name="connsiteX79" fmla="*/ 607741 w 3270095"/>
              <a:gd name="connsiteY79" fmla="*/ 1133707 h 2488581"/>
              <a:gd name="connsiteX80" fmla="*/ 602166 w 3270095"/>
              <a:gd name="connsiteY80" fmla="*/ 1189464 h 2488581"/>
              <a:gd name="connsiteX81" fmla="*/ 607741 w 3270095"/>
              <a:gd name="connsiteY81" fmla="*/ 1225705 h 2488581"/>
              <a:gd name="connsiteX82" fmla="*/ 618893 w 3270095"/>
              <a:gd name="connsiteY82" fmla="*/ 1320490 h 2488581"/>
              <a:gd name="connsiteX83" fmla="*/ 616105 w 3270095"/>
              <a:gd name="connsiteY83" fmla="*/ 1387398 h 2488581"/>
              <a:gd name="connsiteX84" fmla="*/ 588227 w 3270095"/>
              <a:gd name="connsiteY84" fmla="*/ 1454305 h 2488581"/>
              <a:gd name="connsiteX85" fmla="*/ 549198 w 3270095"/>
              <a:gd name="connsiteY85" fmla="*/ 1501698 h 2488581"/>
              <a:gd name="connsiteX86" fmla="*/ 515744 w 3270095"/>
              <a:gd name="connsiteY86" fmla="*/ 1535151 h 2488581"/>
              <a:gd name="connsiteX87" fmla="*/ 487866 w 3270095"/>
              <a:gd name="connsiteY87" fmla="*/ 1568605 h 2488581"/>
              <a:gd name="connsiteX88" fmla="*/ 496229 w 3270095"/>
              <a:gd name="connsiteY88" fmla="*/ 1607634 h 2488581"/>
              <a:gd name="connsiteX89" fmla="*/ 457200 w 3270095"/>
              <a:gd name="connsiteY89" fmla="*/ 1674542 h 2488581"/>
              <a:gd name="connsiteX90" fmla="*/ 457200 w 3270095"/>
              <a:gd name="connsiteY90" fmla="*/ 1707995 h 2488581"/>
              <a:gd name="connsiteX91" fmla="*/ 454412 w 3270095"/>
              <a:gd name="connsiteY91" fmla="*/ 1760964 h 2488581"/>
              <a:gd name="connsiteX92" fmla="*/ 432110 w 3270095"/>
              <a:gd name="connsiteY92" fmla="*/ 1827871 h 2488581"/>
              <a:gd name="connsiteX93" fmla="*/ 404232 w 3270095"/>
              <a:gd name="connsiteY93" fmla="*/ 1869688 h 2488581"/>
              <a:gd name="connsiteX94" fmla="*/ 370778 w 3270095"/>
              <a:gd name="connsiteY94" fmla="*/ 1900354 h 2488581"/>
              <a:gd name="connsiteX95" fmla="*/ 317810 w 3270095"/>
              <a:gd name="connsiteY95" fmla="*/ 1942171 h 2488581"/>
              <a:gd name="connsiteX96" fmla="*/ 287144 w 3270095"/>
              <a:gd name="connsiteY96" fmla="*/ 1961685 h 2488581"/>
              <a:gd name="connsiteX97" fmla="*/ 264841 w 3270095"/>
              <a:gd name="connsiteY97" fmla="*/ 2023017 h 2488581"/>
              <a:gd name="connsiteX98" fmla="*/ 239751 w 3270095"/>
              <a:gd name="connsiteY98" fmla="*/ 2070410 h 2488581"/>
              <a:gd name="connsiteX99" fmla="*/ 217449 w 3270095"/>
              <a:gd name="connsiteY99" fmla="*/ 2128954 h 2488581"/>
              <a:gd name="connsiteX100" fmla="*/ 197934 w 3270095"/>
              <a:gd name="connsiteY100" fmla="*/ 2151256 h 2488581"/>
              <a:gd name="connsiteX101" fmla="*/ 153329 w 3270095"/>
              <a:gd name="connsiteY101" fmla="*/ 2195861 h 2488581"/>
              <a:gd name="connsiteX102" fmla="*/ 122663 w 3270095"/>
              <a:gd name="connsiteY102" fmla="*/ 2220951 h 2488581"/>
              <a:gd name="connsiteX103" fmla="*/ 114300 w 3270095"/>
              <a:gd name="connsiteY103" fmla="*/ 2254405 h 2488581"/>
              <a:gd name="connsiteX104" fmla="*/ 111512 w 3270095"/>
              <a:gd name="connsiteY104" fmla="*/ 2312949 h 2488581"/>
              <a:gd name="connsiteX105" fmla="*/ 94785 w 3270095"/>
              <a:gd name="connsiteY105" fmla="*/ 2377068 h 2488581"/>
              <a:gd name="connsiteX106" fmla="*/ 44605 w 3270095"/>
              <a:gd name="connsiteY106" fmla="*/ 2463490 h 2488581"/>
              <a:gd name="connsiteX107" fmla="*/ 0 w 3270095"/>
              <a:gd name="connsiteY107" fmla="*/ 2488581 h 2488581"/>
              <a:gd name="connsiteX0" fmla="*/ 3100039 w 3270095"/>
              <a:gd name="connsiteY0" fmla="*/ 1119768 h 2488581"/>
              <a:gd name="connsiteX1" fmla="*/ 3144644 w 3270095"/>
              <a:gd name="connsiteY1" fmla="*/ 1086315 h 2488581"/>
              <a:gd name="connsiteX2" fmla="*/ 3197612 w 3270095"/>
              <a:gd name="connsiteY2" fmla="*/ 1091890 h 2488581"/>
              <a:gd name="connsiteX3" fmla="*/ 3211551 w 3270095"/>
              <a:gd name="connsiteY3" fmla="*/ 1080739 h 2488581"/>
              <a:gd name="connsiteX4" fmla="*/ 3236641 w 3270095"/>
              <a:gd name="connsiteY4" fmla="*/ 1044498 h 2488581"/>
              <a:gd name="connsiteX5" fmla="*/ 3256156 w 3270095"/>
              <a:gd name="connsiteY5" fmla="*/ 1013832 h 2488581"/>
              <a:gd name="connsiteX6" fmla="*/ 3264520 w 3270095"/>
              <a:gd name="connsiteY6" fmla="*/ 952500 h 2488581"/>
              <a:gd name="connsiteX7" fmla="*/ 3242217 w 3270095"/>
              <a:gd name="connsiteY7" fmla="*/ 896744 h 2488581"/>
              <a:gd name="connsiteX8" fmla="*/ 3228278 w 3270095"/>
              <a:gd name="connsiteY8" fmla="*/ 854927 h 2488581"/>
              <a:gd name="connsiteX9" fmla="*/ 3242217 w 3270095"/>
              <a:gd name="connsiteY9" fmla="*/ 793595 h 2488581"/>
              <a:gd name="connsiteX10" fmla="*/ 3267307 w 3270095"/>
              <a:gd name="connsiteY10" fmla="*/ 748990 h 2488581"/>
              <a:gd name="connsiteX11" fmla="*/ 3258944 w 3270095"/>
              <a:gd name="connsiteY11" fmla="*/ 687659 h 2488581"/>
              <a:gd name="connsiteX12" fmla="*/ 3239429 w 3270095"/>
              <a:gd name="connsiteY12" fmla="*/ 623539 h 2488581"/>
              <a:gd name="connsiteX13" fmla="*/ 3223554 w 3270095"/>
              <a:gd name="connsiteY13" fmla="*/ 574085 h 2488581"/>
              <a:gd name="connsiteX14" fmla="*/ 3223554 w 3270095"/>
              <a:gd name="connsiteY14" fmla="*/ 571145 h 2488581"/>
              <a:gd name="connsiteX15" fmla="*/ 3189249 w 3270095"/>
              <a:gd name="connsiteY15" fmla="*/ 534329 h 2488581"/>
              <a:gd name="connsiteX16" fmla="*/ 3133493 w 3270095"/>
              <a:gd name="connsiteY16" fmla="*/ 500876 h 2488581"/>
              <a:gd name="connsiteX17" fmla="*/ 3077737 w 3270095"/>
              <a:gd name="connsiteY17" fmla="*/ 464634 h 2488581"/>
              <a:gd name="connsiteX18" fmla="*/ 3055434 w 3270095"/>
              <a:gd name="connsiteY18" fmla="*/ 442332 h 2488581"/>
              <a:gd name="connsiteX19" fmla="*/ 3002466 w 3270095"/>
              <a:gd name="connsiteY19" fmla="*/ 464634 h 2488581"/>
              <a:gd name="connsiteX20" fmla="*/ 2974588 w 3270095"/>
              <a:gd name="connsiteY20" fmla="*/ 478573 h 2488581"/>
              <a:gd name="connsiteX21" fmla="*/ 2938346 w 3270095"/>
              <a:gd name="connsiteY21" fmla="*/ 447907 h 2488581"/>
              <a:gd name="connsiteX22" fmla="*/ 2882590 w 3270095"/>
              <a:gd name="connsiteY22" fmla="*/ 442332 h 2488581"/>
              <a:gd name="connsiteX23" fmla="*/ 2832410 w 3270095"/>
              <a:gd name="connsiteY23" fmla="*/ 439544 h 2488581"/>
              <a:gd name="connsiteX24" fmla="*/ 2801744 w 3270095"/>
              <a:gd name="connsiteY24" fmla="*/ 414454 h 2488581"/>
              <a:gd name="connsiteX25" fmla="*/ 2737624 w 3270095"/>
              <a:gd name="connsiteY25" fmla="*/ 372637 h 2488581"/>
              <a:gd name="connsiteX26" fmla="*/ 2687444 w 3270095"/>
              <a:gd name="connsiteY26" fmla="*/ 341971 h 2488581"/>
              <a:gd name="connsiteX27" fmla="*/ 2631688 w 3270095"/>
              <a:gd name="connsiteY27" fmla="*/ 316881 h 2488581"/>
              <a:gd name="connsiteX28" fmla="*/ 2556417 w 3270095"/>
              <a:gd name="connsiteY28" fmla="*/ 277851 h 2488581"/>
              <a:gd name="connsiteX29" fmla="*/ 2520176 w 3270095"/>
              <a:gd name="connsiteY29" fmla="*/ 266700 h 2488581"/>
              <a:gd name="connsiteX30" fmla="*/ 2436541 w 3270095"/>
              <a:gd name="connsiteY30" fmla="*/ 255549 h 2488581"/>
              <a:gd name="connsiteX31" fmla="*/ 2369634 w 3270095"/>
              <a:gd name="connsiteY31" fmla="*/ 286215 h 2488581"/>
              <a:gd name="connsiteX32" fmla="*/ 2316666 w 3270095"/>
              <a:gd name="connsiteY32" fmla="*/ 280639 h 2488581"/>
              <a:gd name="connsiteX33" fmla="*/ 2280424 w 3270095"/>
              <a:gd name="connsiteY33" fmla="*/ 258337 h 2488581"/>
              <a:gd name="connsiteX34" fmla="*/ 2210729 w 3270095"/>
              <a:gd name="connsiteY34" fmla="*/ 258337 h 2488581"/>
              <a:gd name="connsiteX35" fmla="*/ 2138246 w 3270095"/>
              <a:gd name="connsiteY35" fmla="*/ 280639 h 2488581"/>
              <a:gd name="connsiteX36" fmla="*/ 2102005 w 3270095"/>
              <a:gd name="connsiteY36" fmla="*/ 289003 h 2488581"/>
              <a:gd name="connsiteX37" fmla="*/ 2040673 w 3270095"/>
              <a:gd name="connsiteY37" fmla="*/ 283427 h 2488581"/>
              <a:gd name="connsiteX38" fmla="*/ 1979341 w 3270095"/>
              <a:gd name="connsiteY38" fmla="*/ 261125 h 2488581"/>
              <a:gd name="connsiteX39" fmla="*/ 1870617 w 3270095"/>
              <a:gd name="connsiteY39" fmla="*/ 261125 h 2488581"/>
              <a:gd name="connsiteX40" fmla="*/ 1814861 w 3270095"/>
              <a:gd name="connsiteY40" fmla="*/ 230459 h 2488581"/>
              <a:gd name="connsiteX41" fmla="*/ 1778620 w 3270095"/>
              <a:gd name="connsiteY41" fmla="*/ 227671 h 2488581"/>
              <a:gd name="connsiteX42" fmla="*/ 1717288 w 3270095"/>
              <a:gd name="connsiteY42" fmla="*/ 194217 h 2488581"/>
              <a:gd name="connsiteX43" fmla="*/ 1681046 w 3270095"/>
              <a:gd name="connsiteY43" fmla="*/ 160764 h 2488581"/>
              <a:gd name="connsiteX44" fmla="*/ 1625290 w 3270095"/>
              <a:gd name="connsiteY44" fmla="*/ 121734 h 2488581"/>
              <a:gd name="connsiteX45" fmla="*/ 1580685 w 3270095"/>
              <a:gd name="connsiteY45" fmla="*/ 77129 h 2488581"/>
              <a:gd name="connsiteX46" fmla="*/ 1533293 w 3270095"/>
              <a:gd name="connsiteY46" fmla="*/ 35312 h 2488581"/>
              <a:gd name="connsiteX47" fmla="*/ 1405054 w 3270095"/>
              <a:gd name="connsiteY47" fmla="*/ 43676 h 2488581"/>
              <a:gd name="connsiteX48" fmla="*/ 1352085 w 3270095"/>
              <a:gd name="connsiteY48" fmla="*/ 32525 h 2488581"/>
              <a:gd name="connsiteX49" fmla="*/ 1313056 w 3270095"/>
              <a:gd name="connsiteY49" fmla="*/ 7434 h 2488581"/>
              <a:gd name="connsiteX50" fmla="*/ 1257300 w 3270095"/>
              <a:gd name="connsiteY50" fmla="*/ 1859 h 2488581"/>
              <a:gd name="connsiteX51" fmla="*/ 1201544 w 3270095"/>
              <a:gd name="connsiteY51" fmla="*/ 18585 h 2488581"/>
              <a:gd name="connsiteX52" fmla="*/ 1137424 w 3270095"/>
              <a:gd name="connsiteY52" fmla="*/ 46464 h 2488581"/>
              <a:gd name="connsiteX53" fmla="*/ 1078880 w 3270095"/>
              <a:gd name="connsiteY53" fmla="*/ 68766 h 2488581"/>
              <a:gd name="connsiteX54" fmla="*/ 1039851 w 3270095"/>
              <a:gd name="connsiteY54" fmla="*/ 105007 h 2488581"/>
              <a:gd name="connsiteX55" fmla="*/ 1006398 w 3270095"/>
              <a:gd name="connsiteY55" fmla="*/ 135673 h 2488581"/>
              <a:gd name="connsiteX56" fmla="*/ 970156 w 3270095"/>
              <a:gd name="connsiteY56" fmla="*/ 152400 h 2488581"/>
              <a:gd name="connsiteX57" fmla="*/ 933915 w 3270095"/>
              <a:gd name="connsiteY57" fmla="*/ 166339 h 2488581"/>
              <a:gd name="connsiteX58" fmla="*/ 880946 w 3270095"/>
              <a:gd name="connsiteY58" fmla="*/ 205368 h 2488581"/>
              <a:gd name="connsiteX59" fmla="*/ 853068 w 3270095"/>
              <a:gd name="connsiteY59" fmla="*/ 222095 h 2488581"/>
              <a:gd name="connsiteX60" fmla="*/ 833554 w 3270095"/>
              <a:gd name="connsiteY60" fmla="*/ 263912 h 2488581"/>
              <a:gd name="connsiteX61" fmla="*/ 811251 w 3270095"/>
              <a:gd name="connsiteY61" fmla="*/ 302942 h 2488581"/>
              <a:gd name="connsiteX62" fmla="*/ 814039 w 3270095"/>
              <a:gd name="connsiteY62" fmla="*/ 339183 h 2488581"/>
              <a:gd name="connsiteX63" fmla="*/ 822402 w 3270095"/>
              <a:gd name="connsiteY63" fmla="*/ 375425 h 2488581"/>
              <a:gd name="connsiteX64" fmla="*/ 777798 w 3270095"/>
              <a:gd name="connsiteY64" fmla="*/ 392151 h 2488581"/>
              <a:gd name="connsiteX65" fmla="*/ 738768 w 3270095"/>
              <a:gd name="connsiteY65" fmla="*/ 431181 h 2488581"/>
              <a:gd name="connsiteX66" fmla="*/ 710890 w 3270095"/>
              <a:gd name="connsiteY66" fmla="*/ 470210 h 2488581"/>
              <a:gd name="connsiteX67" fmla="*/ 663498 w 3270095"/>
              <a:gd name="connsiteY67" fmla="*/ 520390 h 2488581"/>
              <a:gd name="connsiteX68" fmla="*/ 621680 w 3270095"/>
              <a:gd name="connsiteY68" fmla="*/ 564995 h 2488581"/>
              <a:gd name="connsiteX69" fmla="*/ 599378 w 3270095"/>
              <a:gd name="connsiteY69" fmla="*/ 587298 h 2488581"/>
              <a:gd name="connsiteX70" fmla="*/ 565924 w 3270095"/>
              <a:gd name="connsiteY70" fmla="*/ 643054 h 2488581"/>
              <a:gd name="connsiteX71" fmla="*/ 554773 w 3270095"/>
              <a:gd name="connsiteY71" fmla="*/ 662568 h 2488581"/>
              <a:gd name="connsiteX72" fmla="*/ 554773 w 3270095"/>
              <a:gd name="connsiteY72" fmla="*/ 693234 h 2488581"/>
              <a:gd name="connsiteX73" fmla="*/ 585439 w 3270095"/>
              <a:gd name="connsiteY73" fmla="*/ 813110 h 2488581"/>
              <a:gd name="connsiteX74" fmla="*/ 577076 w 3270095"/>
              <a:gd name="connsiteY74" fmla="*/ 866078 h 2488581"/>
              <a:gd name="connsiteX75" fmla="*/ 602166 w 3270095"/>
              <a:gd name="connsiteY75" fmla="*/ 907895 h 2488581"/>
              <a:gd name="connsiteX76" fmla="*/ 624468 w 3270095"/>
              <a:gd name="connsiteY76" fmla="*/ 999893 h 2488581"/>
              <a:gd name="connsiteX77" fmla="*/ 624468 w 3270095"/>
              <a:gd name="connsiteY77" fmla="*/ 1072376 h 2488581"/>
              <a:gd name="connsiteX78" fmla="*/ 607741 w 3270095"/>
              <a:gd name="connsiteY78" fmla="*/ 1133707 h 2488581"/>
              <a:gd name="connsiteX79" fmla="*/ 602166 w 3270095"/>
              <a:gd name="connsiteY79" fmla="*/ 1189464 h 2488581"/>
              <a:gd name="connsiteX80" fmla="*/ 607741 w 3270095"/>
              <a:gd name="connsiteY80" fmla="*/ 1225705 h 2488581"/>
              <a:gd name="connsiteX81" fmla="*/ 618893 w 3270095"/>
              <a:gd name="connsiteY81" fmla="*/ 1320490 h 2488581"/>
              <a:gd name="connsiteX82" fmla="*/ 616105 w 3270095"/>
              <a:gd name="connsiteY82" fmla="*/ 1387398 h 2488581"/>
              <a:gd name="connsiteX83" fmla="*/ 588227 w 3270095"/>
              <a:gd name="connsiteY83" fmla="*/ 1454305 h 2488581"/>
              <a:gd name="connsiteX84" fmla="*/ 549198 w 3270095"/>
              <a:gd name="connsiteY84" fmla="*/ 1501698 h 2488581"/>
              <a:gd name="connsiteX85" fmla="*/ 515744 w 3270095"/>
              <a:gd name="connsiteY85" fmla="*/ 1535151 h 2488581"/>
              <a:gd name="connsiteX86" fmla="*/ 487866 w 3270095"/>
              <a:gd name="connsiteY86" fmla="*/ 1568605 h 2488581"/>
              <a:gd name="connsiteX87" fmla="*/ 496229 w 3270095"/>
              <a:gd name="connsiteY87" fmla="*/ 1607634 h 2488581"/>
              <a:gd name="connsiteX88" fmla="*/ 457200 w 3270095"/>
              <a:gd name="connsiteY88" fmla="*/ 1674542 h 2488581"/>
              <a:gd name="connsiteX89" fmla="*/ 457200 w 3270095"/>
              <a:gd name="connsiteY89" fmla="*/ 1707995 h 2488581"/>
              <a:gd name="connsiteX90" fmla="*/ 454412 w 3270095"/>
              <a:gd name="connsiteY90" fmla="*/ 1760964 h 2488581"/>
              <a:gd name="connsiteX91" fmla="*/ 432110 w 3270095"/>
              <a:gd name="connsiteY91" fmla="*/ 1827871 h 2488581"/>
              <a:gd name="connsiteX92" fmla="*/ 404232 w 3270095"/>
              <a:gd name="connsiteY92" fmla="*/ 1869688 h 2488581"/>
              <a:gd name="connsiteX93" fmla="*/ 370778 w 3270095"/>
              <a:gd name="connsiteY93" fmla="*/ 1900354 h 2488581"/>
              <a:gd name="connsiteX94" fmla="*/ 317810 w 3270095"/>
              <a:gd name="connsiteY94" fmla="*/ 1942171 h 2488581"/>
              <a:gd name="connsiteX95" fmla="*/ 287144 w 3270095"/>
              <a:gd name="connsiteY95" fmla="*/ 1961685 h 2488581"/>
              <a:gd name="connsiteX96" fmla="*/ 264841 w 3270095"/>
              <a:gd name="connsiteY96" fmla="*/ 2023017 h 2488581"/>
              <a:gd name="connsiteX97" fmla="*/ 239751 w 3270095"/>
              <a:gd name="connsiteY97" fmla="*/ 2070410 h 2488581"/>
              <a:gd name="connsiteX98" fmla="*/ 217449 w 3270095"/>
              <a:gd name="connsiteY98" fmla="*/ 2128954 h 2488581"/>
              <a:gd name="connsiteX99" fmla="*/ 197934 w 3270095"/>
              <a:gd name="connsiteY99" fmla="*/ 2151256 h 2488581"/>
              <a:gd name="connsiteX100" fmla="*/ 153329 w 3270095"/>
              <a:gd name="connsiteY100" fmla="*/ 2195861 h 2488581"/>
              <a:gd name="connsiteX101" fmla="*/ 122663 w 3270095"/>
              <a:gd name="connsiteY101" fmla="*/ 2220951 h 2488581"/>
              <a:gd name="connsiteX102" fmla="*/ 114300 w 3270095"/>
              <a:gd name="connsiteY102" fmla="*/ 2254405 h 2488581"/>
              <a:gd name="connsiteX103" fmla="*/ 111512 w 3270095"/>
              <a:gd name="connsiteY103" fmla="*/ 2312949 h 2488581"/>
              <a:gd name="connsiteX104" fmla="*/ 94785 w 3270095"/>
              <a:gd name="connsiteY104" fmla="*/ 2377068 h 2488581"/>
              <a:gd name="connsiteX105" fmla="*/ 44605 w 3270095"/>
              <a:gd name="connsiteY105" fmla="*/ 2463490 h 2488581"/>
              <a:gd name="connsiteX106" fmla="*/ 0 w 3270095"/>
              <a:gd name="connsiteY106" fmla="*/ 2488581 h 2488581"/>
              <a:gd name="connsiteX0" fmla="*/ 3144644 w 3270095"/>
              <a:gd name="connsiteY0" fmla="*/ 1086315 h 2488581"/>
              <a:gd name="connsiteX1" fmla="*/ 3197612 w 3270095"/>
              <a:gd name="connsiteY1" fmla="*/ 1091890 h 2488581"/>
              <a:gd name="connsiteX2" fmla="*/ 3211551 w 3270095"/>
              <a:gd name="connsiteY2" fmla="*/ 1080739 h 2488581"/>
              <a:gd name="connsiteX3" fmla="*/ 3236641 w 3270095"/>
              <a:gd name="connsiteY3" fmla="*/ 1044498 h 2488581"/>
              <a:gd name="connsiteX4" fmla="*/ 3256156 w 3270095"/>
              <a:gd name="connsiteY4" fmla="*/ 1013832 h 2488581"/>
              <a:gd name="connsiteX5" fmla="*/ 3264520 w 3270095"/>
              <a:gd name="connsiteY5" fmla="*/ 952500 h 2488581"/>
              <a:gd name="connsiteX6" fmla="*/ 3242217 w 3270095"/>
              <a:gd name="connsiteY6" fmla="*/ 896744 h 2488581"/>
              <a:gd name="connsiteX7" fmla="*/ 3228278 w 3270095"/>
              <a:gd name="connsiteY7" fmla="*/ 854927 h 2488581"/>
              <a:gd name="connsiteX8" fmla="*/ 3242217 w 3270095"/>
              <a:gd name="connsiteY8" fmla="*/ 793595 h 2488581"/>
              <a:gd name="connsiteX9" fmla="*/ 3267307 w 3270095"/>
              <a:gd name="connsiteY9" fmla="*/ 748990 h 2488581"/>
              <a:gd name="connsiteX10" fmla="*/ 3258944 w 3270095"/>
              <a:gd name="connsiteY10" fmla="*/ 687659 h 2488581"/>
              <a:gd name="connsiteX11" fmla="*/ 3239429 w 3270095"/>
              <a:gd name="connsiteY11" fmla="*/ 623539 h 2488581"/>
              <a:gd name="connsiteX12" fmla="*/ 3223554 w 3270095"/>
              <a:gd name="connsiteY12" fmla="*/ 574085 h 2488581"/>
              <a:gd name="connsiteX13" fmla="*/ 3223554 w 3270095"/>
              <a:gd name="connsiteY13" fmla="*/ 571145 h 2488581"/>
              <a:gd name="connsiteX14" fmla="*/ 3189249 w 3270095"/>
              <a:gd name="connsiteY14" fmla="*/ 534329 h 2488581"/>
              <a:gd name="connsiteX15" fmla="*/ 3133493 w 3270095"/>
              <a:gd name="connsiteY15" fmla="*/ 500876 h 2488581"/>
              <a:gd name="connsiteX16" fmla="*/ 3077737 w 3270095"/>
              <a:gd name="connsiteY16" fmla="*/ 464634 h 2488581"/>
              <a:gd name="connsiteX17" fmla="*/ 3055434 w 3270095"/>
              <a:gd name="connsiteY17" fmla="*/ 442332 h 2488581"/>
              <a:gd name="connsiteX18" fmla="*/ 3002466 w 3270095"/>
              <a:gd name="connsiteY18" fmla="*/ 464634 h 2488581"/>
              <a:gd name="connsiteX19" fmla="*/ 2974588 w 3270095"/>
              <a:gd name="connsiteY19" fmla="*/ 478573 h 2488581"/>
              <a:gd name="connsiteX20" fmla="*/ 2938346 w 3270095"/>
              <a:gd name="connsiteY20" fmla="*/ 447907 h 2488581"/>
              <a:gd name="connsiteX21" fmla="*/ 2882590 w 3270095"/>
              <a:gd name="connsiteY21" fmla="*/ 442332 h 2488581"/>
              <a:gd name="connsiteX22" fmla="*/ 2832410 w 3270095"/>
              <a:gd name="connsiteY22" fmla="*/ 439544 h 2488581"/>
              <a:gd name="connsiteX23" fmla="*/ 2801744 w 3270095"/>
              <a:gd name="connsiteY23" fmla="*/ 414454 h 2488581"/>
              <a:gd name="connsiteX24" fmla="*/ 2737624 w 3270095"/>
              <a:gd name="connsiteY24" fmla="*/ 372637 h 2488581"/>
              <a:gd name="connsiteX25" fmla="*/ 2687444 w 3270095"/>
              <a:gd name="connsiteY25" fmla="*/ 341971 h 2488581"/>
              <a:gd name="connsiteX26" fmla="*/ 2631688 w 3270095"/>
              <a:gd name="connsiteY26" fmla="*/ 316881 h 2488581"/>
              <a:gd name="connsiteX27" fmla="*/ 2556417 w 3270095"/>
              <a:gd name="connsiteY27" fmla="*/ 277851 h 2488581"/>
              <a:gd name="connsiteX28" fmla="*/ 2520176 w 3270095"/>
              <a:gd name="connsiteY28" fmla="*/ 266700 h 2488581"/>
              <a:gd name="connsiteX29" fmla="*/ 2436541 w 3270095"/>
              <a:gd name="connsiteY29" fmla="*/ 255549 h 2488581"/>
              <a:gd name="connsiteX30" fmla="*/ 2369634 w 3270095"/>
              <a:gd name="connsiteY30" fmla="*/ 286215 h 2488581"/>
              <a:gd name="connsiteX31" fmla="*/ 2316666 w 3270095"/>
              <a:gd name="connsiteY31" fmla="*/ 280639 h 2488581"/>
              <a:gd name="connsiteX32" fmla="*/ 2280424 w 3270095"/>
              <a:gd name="connsiteY32" fmla="*/ 258337 h 2488581"/>
              <a:gd name="connsiteX33" fmla="*/ 2210729 w 3270095"/>
              <a:gd name="connsiteY33" fmla="*/ 258337 h 2488581"/>
              <a:gd name="connsiteX34" fmla="*/ 2138246 w 3270095"/>
              <a:gd name="connsiteY34" fmla="*/ 280639 h 2488581"/>
              <a:gd name="connsiteX35" fmla="*/ 2102005 w 3270095"/>
              <a:gd name="connsiteY35" fmla="*/ 289003 h 2488581"/>
              <a:gd name="connsiteX36" fmla="*/ 2040673 w 3270095"/>
              <a:gd name="connsiteY36" fmla="*/ 283427 h 2488581"/>
              <a:gd name="connsiteX37" fmla="*/ 1979341 w 3270095"/>
              <a:gd name="connsiteY37" fmla="*/ 261125 h 2488581"/>
              <a:gd name="connsiteX38" fmla="*/ 1870617 w 3270095"/>
              <a:gd name="connsiteY38" fmla="*/ 261125 h 2488581"/>
              <a:gd name="connsiteX39" fmla="*/ 1814861 w 3270095"/>
              <a:gd name="connsiteY39" fmla="*/ 230459 h 2488581"/>
              <a:gd name="connsiteX40" fmla="*/ 1778620 w 3270095"/>
              <a:gd name="connsiteY40" fmla="*/ 227671 h 2488581"/>
              <a:gd name="connsiteX41" fmla="*/ 1717288 w 3270095"/>
              <a:gd name="connsiteY41" fmla="*/ 194217 h 2488581"/>
              <a:gd name="connsiteX42" fmla="*/ 1681046 w 3270095"/>
              <a:gd name="connsiteY42" fmla="*/ 160764 h 2488581"/>
              <a:gd name="connsiteX43" fmla="*/ 1625290 w 3270095"/>
              <a:gd name="connsiteY43" fmla="*/ 121734 h 2488581"/>
              <a:gd name="connsiteX44" fmla="*/ 1580685 w 3270095"/>
              <a:gd name="connsiteY44" fmla="*/ 77129 h 2488581"/>
              <a:gd name="connsiteX45" fmla="*/ 1533293 w 3270095"/>
              <a:gd name="connsiteY45" fmla="*/ 35312 h 2488581"/>
              <a:gd name="connsiteX46" fmla="*/ 1405054 w 3270095"/>
              <a:gd name="connsiteY46" fmla="*/ 43676 h 2488581"/>
              <a:gd name="connsiteX47" fmla="*/ 1352085 w 3270095"/>
              <a:gd name="connsiteY47" fmla="*/ 32525 h 2488581"/>
              <a:gd name="connsiteX48" fmla="*/ 1313056 w 3270095"/>
              <a:gd name="connsiteY48" fmla="*/ 7434 h 2488581"/>
              <a:gd name="connsiteX49" fmla="*/ 1257300 w 3270095"/>
              <a:gd name="connsiteY49" fmla="*/ 1859 h 2488581"/>
              <a:gd name="connsiteX50" fmla="*/ 1201544 w 3270095"/>
              <a:gd name="connsiteY50" fmla="*/ 18585 h 2488581"/>
              <a:gd name="connsiteX51" fmla="*/ 1137424 w 3270095"/>
              <a:gd name="connsiteY51" fmla="*/ 46464 h 2488581"/>
              <a:gd name="connsiteX52" fmla="*/ 1078880 w 3270095"/>
              <a:gd name="connsiteY52" fmla="*/ 68766 h 2488581"/>
              <a:gd name="connsiteX53" fmla="*/ 1039851 w 3270095"/>
              <a:gd name="connsiteY53" fmla="*/ 105007 h 2488581"/>
              <a:gd name="connsiteX54" fmla="*/ 1006398 w 3270095"/>
              <a:gd name="connsiteY54" fmla="*/ 135673 h 2488581"/>
              <a:gd name="connsiteX55" fmla="*/ 970156 w 3270095"/>
              <a:gd name="connsiteY55" fmla="*/ 152400 h 2488581"/>
              <a:gd name="connsiteX56" fmla="*/ 933915 w 3270095"/>
              <a:gd name="connsiteY56" fmla="*/ 166339 h 2488581"/>
              <a:gd name="connsiteX57" fmla="*/ 880946 w 3270095"/>
              <a:gd name="connsiteY57" fmla="*/ 205368 h 2488581"/>
              <a:gd name="connsiteX58" fmla="*/ 853068 w 3270095"/>
              <a:gd name="connsiteY58" fmla="*/ 222095 h 2488581"/>
              <a:gd name="connsiteX59" fmla="*/ 833554 w 3270095"/>
              <a:gd name="connsiteY59" fmla="*/ 263912 h 2488581"/>
              <a:gd name="connsiteX60" fmla="*/ 811251 w 3270095"/>
              <a:gd name="connsiteY60" fmla="*/ 302942 h 2488581"/>
              <a:gd name="connsiteX61" fmla="*/ 814039 w 3270095"/>
              <a:gd name="connsiteY61" fmla="*/ 339183 h 2488581"/>
              <a:gd name="connsiteX62" fmla="*/ 822402 w 3270095"/>
              <a:gd name="connsiteY62" fmla="*/ 375425 h 2488581"/>
              <a:gd name="connsiteX63" fmla="*/ 777798 w 3270095"/>
              <a:gd name="connsiteY63" fmla="*/ 392151 h 2488581"/>
              <a:gd name="connsiteX64" fmla="*/ 738768 w 3270095"/>
              <a:gd name="connsiteY64" fmla="*/ 431181 h 2488581"/>
              <a:gd name="connsiteX65" fmla="*/ 710890 w 3270095"/>
              <a:gd name="connsiteY65" fmla="*/ 470210 h 2488581"/>
              <a:gd name="connsiteX66" fmla="*/ 663498 w 3270095"/>
              <a:gd name="connsiteY66" fmla="*/ 520390 h 2488581"/>
              <a:gd name="connsiteX67" fmla="*/ 621680 w 3270095"/>
              <a:gd name="connsiteY67" fmla="*/ 564995 h 2488581"/>
              <a:gd name="connsiteX68" fmla="*/ 599378 w 3270095"/>
              <a:gd name="connsiteY68" fmla="*/ 587298 h 2488581"/>
              <a:gd name="connsiteX69" fmla="*/ 565924 w 3270095"/>
              <a:gd name="connsiteY69" fmla="*/ 643054 h 2488581"/>
              <a:gd name="connsiteX70" fmla="*/ 554773 w 3270095"/>
              <a:gd name="connsiteY70" fmla="*/ 662568 h 2488581"/>
              <a:gd name="connsiteX71" fmla="*/ 554773 w 3270095"/>
              <a:gd name="connsiteY71" fmla="*/ 693234 h 2488581"/>
              <a:gd name="connsiteX72" fmla="*/ 585439 w 3270095"/>
              <a:gd name="connsiteY72" fmla="*/ 813110 h 2488581"/>
              <a:gd name="connsiteX73" fmla="*/ 577076 w 3270095"/>
              <a:gd name="connsiteY73" fmla="*/ 866078 h 2488581"/>
              <a:gd name="connsiteX74" fmla="*/ 602166 w 3270095"/>
              <a:gd name="connsiteY74" fmla="*/ 907895 h 2488581"/>
              <a:gd name="connsiteX75" fmla="*/ 624468 w 3270095"/>
              <a:gd name="connsiteY75" fmla="*/ 999893 h 2488581"/>
              <a:gd name="connsiteX76" fmla="*/ 624468 w 3270095"/>
              <a:gd name="connsiteY76" fmla="*/ 1072376 h 2488581"/>
              <a:gd name="connsiteX77" fmla="*/ 607741 w 3270095"/>
              <a:gd name="connsiteY77" fmla="*/ 1133707 h 2488581"/>
              <a:gd name="connsiteX78" fmla="*/ 602166 w 3270095"/>
              <a:gd name="connsiteY78" fmla="*/ 1189464 h 2488581"/>
              <a:gd name="connsiteX79" fmla="*/ 607741 w 3270095"/>
              <a:gd name="connsiteY79" fmla="*/ 1225705 h 2488581"/>
              <a:gd name="connsiteX80" fmla="*/ 618893 w 3270095"/>
              <a:gd name="connsiteY80" fmla="*/ 1320490 h 2488581"/>
              <a:gd name="connsiteX81" fmla="*/ 616105 w 3270095"/>
              <a:gd name="connsiteY81" fmla="*/ 1387398 h 2488581"/>
              <a:gd name="connsiteX82" fmla="*/ 588227 w 3270095"/>
              <a:gd name="connsiteY82" fmla="*/ 1454305 h 2488581"/>
              <a:gd name="connsiteX83" fmla="*/ 549198 w 3270095"/>
              <a:gd name="connsiteY83" fmla="*/ 1501698 h 2488581"/>
              <a:gd name="connsiteX84" fmla="*/ 515744 w 3270095"/>
              <a:gd name="connsiteY84" fmla="*/ 1535151 h 2488581"/>
              <a:gd name="connsiteX85" fmla="*/ 487866 w 3270095"/>
              <a:gd name="connsiteY85" fmla="*/ 1568605 h 2488581"/>
              <a:gd name="connsiteX86" fmla="*/ 496229 w 3270095"/>
              <a:gd name="connsiteY86" fmla="*/ 1607634 h 2488581"/>
              <a:gd name="connsiteX87" fmla="*/ 457200 w 3270095"/>
              <a:gd name="connsiteY87" fmla="*/ 1674542 h 2488581"/>
              <a:gd name="connsiteX88" fmla="*/ 457200 w 3270095"/>
              <a:gd name="connsiteY88" fmla="*/ 1707995 h 2488581"/>
              <a:gd name="connsiteX89" fmla="*/ 454412 w 3270095"/>
              <a:gd name="connsiteY89" fmla="*/ 1760964 h 2488581"/>
              <a:gd name="connsiteX90" fmla="*/ 432110 w 3270095"/>
              <a:gd name="connsiteY90" fmla="*/ 1827871 h 2488581"/>
              <a:gd name="connsiteX91" fmla="*/ 404232 w 3270095"/>
              <a:gd name="connsiteY91" fmla="*/ 1869688 h 2488581"/>
              <a:gd name="connsiteX92" fmla="*/ 370778 w 3270095"/>
              <a:gd name="connsiteY92" fmla="*/ 1900354 h 2488581"/>
              <a:gd name="connsiteX93" fmla="*/ 317810 w 3270095"/>
              <a:gd name="connsiteY93" fmla="*/ 1942171 h 2488581"/>
              <a:gd name="connsiteX94" fmla="*/ 287144 w 3270095"/>
              <a:gd name="connsiteY94" fmla="*/ 1961685 h 2488581"/>
              <a:gd name="connsiteX95" fmla="*/ 264841 w 3270095"/>
              <a:gd name="connsiteY95" fmla="*/ 2023017 h 2488581"/>
              <a:gd name="connsiteX96" fmla="*/ 239751 w 3270095"/>
              <a:gd name="connsiteY96" fmla="*/ 2070410 h 2488581"/>
              <a:gd name="connsiteX97" fmla="*/ 217449 w 3270095"/>
              <a:gd name="connsiteY97" fmla="*/ 2128954 h 2488581"/>
              <a:gd name="connsiteX98" fmla="*/ 197934 w 3270095"/>
              <a:gd name="connsiteY98" fmla="*/ 2151256 h 2488581"/>
              <a:gd name="connsiteX99" fmla="*/ 153329 w 3270095"/>
              <a:gd name="connsiteY99" fmla="*/ 2195861 h 2488581"/>
              <a:gd name="connsiteX100" fmla="*/ 122663 w 3270095"/>
              <a:gd name="connsiteY100" fmla="*/ 2220951 h 2488581"/>
              <a:gd name="connsiteX101" fmla="*/ 114300 w 3270095"/>
              <a:gd name="connsiteY101" fmla="*/ 2254405 h 2488581"/>
              <a:gd name="connsiteX102" fmla="*/ 111512 w 3270095"/>
              <a:gd name="connsiteY102" fmla="*/ 2312949 h 2488581"/>
              <a:gd name="connsiteX103" fmla="*/ 94785 w 3270095"/>
              <a:gd name="connsiteY103" fmla="*/ 2377068 h 2488581"/>
              <a:gd name="connsiteX104" fmla="*/ 44605 w 3270095"/>
              <a:gd name="connsiteY104" fmla="*/ 2463490 h 2488581"/>
              <a:gd name="connsiteX105" fmla="*/ 0 w 3270095"/>
              <a:gd name="connsiteY105" fmla="*/ 2488581 h 2488581"/>
              <a:gd name="connsiteX0" fmla="*/ 3197612 w 3270095"/>
              <a:gd name="connsiteY0" fmla="*/ 1091890 h 2488581"/>
              <a:gd name="connsiteX1" fmla="*/ 3211551 w 3270095"/>
              <a:gd name="connsiteY1" fmla="*/ 1080739 h 2488581"/>
              <a:gd name="connsiteX2" fmla="*/ 3236641 w 3270095"/>
              <a:gd name="connsiteY2" fmla="*/ 1044498 h 2488581"/>
              <a:gd name="connsiteX3" fmla="*/ 3256156 w 3270095"/>
              <a:gd name="connsiteY3" fmla="*/ 1013832 h 2488581"/>
              <a:gd name="connsiteX4" fmla="*/ 3264520 w 3270095"/>
              <a:gd name="connsiteY4" fmla="*/ 952500 h 2488581"/>
              <a:gd name="connsiteX5" fmla="*/ 3242217 w 3270095"/>
              <a:gd name="connsiteY5" fmla="*/ 896744 h 2488581"/>
              <a:gd name="connsiteX6" fmla="*/ 3228278 w 3270095"/>
              <a:gd name="connsiteY6" fmla="*/ 854927 h 2488581"/>
              <a:gd name="connsiteX7" fmla="*/ 3242217 w 3270095"/>
              <a:gd name="connsiteY7" fmla="*/ 793595 h 2488581"/>
              <a:gd name="connsiteX8" fmla="*/ 3267307 w 3270095"/>
              <a:gd name="connsiteY8" fmla="*/ 748990 h 2488581"/>
              <a:gd name="connsiteX9" fmla="*/ 3258944 w 3270095"/>
              <a:gd name="connsiteY9" fmla="*/ 687659 h 2488581"/>
              <a:gd name="connsiteX10" fmla="*/ 3239429 w 3270095"/>
              <a:gd name="connsiteY10" fmla="*/ 623539 h 2488581"/>
              <a:gd name="connsiteX11" fmla="*/ 3223554 w 3270095"/>
              <a:gd name="connsiteY11" fmla="*/ 574085 h 2488581"/>
              <a:gd name="connsiteX12" fmla="*/ 3223554 w 3270095"/>
              <a:gd name="connsiteY12" fmla="*/ 571145 h 2488581"/>
              <a:gd name="connsiteX13" fmla="*/ 3189249 w 3270095"/>
              <a:gd name="connsiteY13" fmla="*/ 534329 h 2488581"/>
              <a:gd name="connsiteX14" fmla="*/ 3133493 w 3270095"/>
              <a:gd name="connsiteY14" fmla="*/ 500876 h 2488581"/>
              <a:gd name="connsiteX15" fmla="*/ 3077737 w 3270095"/>
              <a:gd name="connsiteY15" fmla="*/ 464634 h 2488581"/>
              <a:gd name="connsiteX16" fmla="*/ 3055434 w 3270095"/>
              <a:gd name="connsiteY16" fmla="*/ 442332 h 2488581"/>
              <a:gd name="connsiteX17" fmla="*/ 3002466 w 3270095"/>
              <a:gd name="connsiteY17" fmla="*/ 464634 h 2488581"/>
              <a:gd name="connsiteX18" fmla="*/ 2974588 w 3270095"/>
              <a:gd name="connsiteY18" fmla="*/ 478573 h 2488581"/>
              <a:gd name="connsiteX19" fmla="*/ 2938346 w 3270095"/>
              <a:gd name="connsiteY19" fmla="*/ 447907 h 2488581"/>
              <a:gd name="connsiteX20" fmla="*/ 2882590 w 3270095"/>
              <a:gd name="connsiteY20" fmla="*/ 442332 h 2488581"/>
              <a:gd name="connsiteX21" fmla="*/ 2832410 w 3270095"/>
              <a:gd name="connsiteY21" fmla="*/ 439544 h 2488581"/>
              <a:gd name="connsiteX22" fmla="*/ 2801744 w 3270095"/>
              <a:gd name="connsiteY22" fmla="*/ 414454 h 2488581"/>
              <a:gd name="connsiteX23" fmla="*/ 2737624 w 3270095"/>
              <a:gd name="connsiteY23" fmla="*/ 372637 h 2488581"/>
              <a:gd name="connsiteX24" fmla="*/ 2687444 w 3270095"/>
              <a:gd name="connsiteY24" fmla="*/ 341971 h 2488581"/>
              <a:gd name="connsiteX25" fmla="*/ 2631688 w 3270095"/>
              <a:gd name="connsiteY25" fmla="*/ 316881 h 2488581"/>
              <a:gd name="connsiteX26" fmla="*/ 2556417 w 3270095"/>
              <a:gd name="connsiteY26" fmla="*/ 277851 h 2488581"/>
              <a:gd name="connsiteX27" fmla="*/ 2520176 w 3270095"/>
              <a:gd name="connsiteY27" fmla="*/ 266700 h 2488581"/>
              <a:gd name="connsiteX28" fmla="*/ 2436541 w 3270095"/>
              <a:gd name="connsiteY28" fmla="*/ 255549 h 2488581"/>
              <a:gd name="connsiteX29" fmla="*/ 2369634 w 3270095"/>
              <a:gd name="connsiteY29" fmla="*/ 286215 h 2488581"/>
              <a:gd name="connsiteX30" fmla="*/ 2316666 w 3270095"/>
              <a:gd name="connsiteY30" fmla="*/ 280639 h 2488581"/>
              <a:gd name="connsiteX31" fmla="*/ 2280424 w 3270095"/>
              <a:gd name="connsiteY31" fmla="*/ 258337 h 2488581"/>
              <a:gd name="connsiteX32" fmla="*/ 2210729 w 3270095"/>
              <a:gd name="connsiteY32" fmla="*/ 258337 h 2488581"/>
              <a:gd name="connsiteX33" fmla="*/ 2138246 w 3270095"/>
              <a:gd name="connsiteY33" fmla="*/ 280639 h 2488581"/>
              <a:gd name="connsiteX34" fmla="*/ 2102005 w 3270095"/>
              <a:gd name="connsiteY34" fmla="*/ 289003 h 2488581"/>
              <a:gd name="connsiteX35" fmla="*/ 2040673 w 3270095"/>
              <a:gd name="connsiteY35" fmla="*/ 283427 h 2488581"/>
              <a:gd name="connsiteX36" fmla="*/ 1979341 w 3270095"/>
              <a:gd name="connsiteY36" fmla="*/ 261125 h 2488581"/>
              <a:gd name="connsiteX37" fmla="*/ 1870617 w 3270095"/>
              <a:gd name="connsiteY37" fmla="*/ 261125 h 2488581"/>
              <a:gd name="connsiteX38" fmla="*/ 1814861 w 3270095"/>
              <a:gd name="connsiteY38" fmla="*/ 230459 h 2488581"/>
              <a:gd name="connsiteX39" fmla="*/ 1778620 w 3270095"/>
              <a:gd name="connsiteY39" fmla="*/ 227671 h 2488581"/>
              <a:gd name="connsiteX40" fmla="*/ 1717288 w 3270095"/>
              <a:gd name="connsiteY40" fmla="*/ 194217 h 2488581"/>
              <a:gd name="connsiteX41" fmla="*/ 1681046 w 3270095"/>
              <a:gd name="connsiteY41" fmla="*/ 160764 h 2488581"/>
              <a:gd name="connsiteX42" fmla="*/ 1625290 w 3270095"/>
              <a:gd name="connsiteY42" fmla="*/ 121734 h 2488581"/>
              <a:gd name="connsiteX43" fmla="*/ 1580685 w 3270095"/>
              <a:gd name="connsiteY43" fmla="*/ 77129 h 2488581"/>
              <a:gd name="connsiteX44" fmla="*/ 1533293 w 3270095"/>
              <a:gd name="connsiteY44" fmla="*/ 35312 h 2488581"/>
              <a:gd name="connsiteX45" fmla="*/ 1405054 w 3270095"/>
              <a:gd name="connsiteY45" fmla="*/ 43676 h 2488581"/>
              <a:gd name="connsiteX46" fmla="*/ 1352085 w 3270095"/>
              <a:gd name="connsiteY46" fmla="*/ 32525 h 2488581"/>
              <a:gd name="connsiteX47" fmla="*/ 1313056 w 3270095"/>
              <a:gd name="connsiteY47" fmla="*/ 7434 h 2488581"/>
              <a:gd name="connsiteX48" fmla="*/ 1257300 w 3270095"/>
              <a:gd name="connsiteY48" fmla="*/ 1859 h 2488581"/>
              <a:gd name="connsiteX49" fmla="*/ 1201544 w 3270095"/>
              <a:gd name="connsiteY49" fmla="*/ 18585 h 2488581"/>
              <a:gd name="connsiteX50" fmla="*/ 1137424 w 3270095"/>
              <a:gd name="connsiteY50" fmla="*/ 46464 h 2488581"/>
              <a:gd name="connsiteX51" fmla="*/ 1078880 w 3270095"/>
              <a:gd name="connsiteY51" fmla="*/ 68766 h 2488581"/>
              <a:gd name="connsiteX52" fmla="*/ 1039851 w 3270095"/>
              <a:gd name="connsiteY52" fmla="*/ 105007 h 2488581"/>
              <a:gd name="connsiteX53" fmla="*/ 1006398 w 3270095"/>
              <a:gd name="connsiteY53" fmla="*/ 135673 h 2488581"/>
              <a:gd name="connsiteX54" fmla="*/ 970156 w 3270095"/>
              <a:gd name="connsiteY54" fmla="*/ 152400 h 2488581"/>
              <a:gd name="connsiteX55" fmla="*/ 933915 w 3270095"/>
              <a:gd name="connsiteY55" fmla="*/ 166339 h 2488581"/>
              <a:gd name="connsiteX56" fmla="*/ 880946 w 3270095"/>
              <a:gd name="connsiteY56" fmla="*/ 205368 h 2488581"/>
              <a:gd name="connsiteX57" fmla="*/ 853068 w 3270095"/>
              <a:gd name="connsiteY57" fmla="*/ 222095 h 2488581"/>
              <a:gd name="connsiteX58" fmla="*/ 833554 w 3270095"/>
              <a:gd name="connsiteY58" fmla="*/ 263912 h 2488581"/>
              <a:gd name="connsiteX59" fmla="*/ 811251 w 3270095"/>
              <a:gd name="connsiteY59" fmla="*/ 302942 h 2488581"/>
              <a:gd name="connsiteX60" fmla="*/ 814039 w 3270095"/>
              <a:gd name="connsiteY60" fmla="*/ 339183 h 2488581"/>
              <a:gd name="connsiteX61" fmla="*/ 822402 w 3270095"/>
              <a:gd name="connsiteY61" fmla="*/ 375425 h 2488581"/>
              <a:gd name="connsiteX62" fmla="*/ 777798 w 3270095"/>
              <a:gd name="connsiteY62" fmla="*/ 392151 h 2488581"/>
              <a:gd name="connsiteX63" fmla="*/ 738768 w 3270095"/>
              <a:gd name="connsiteY63" fmla="*/ 431181 h 2488581"/>
              <a:gd name="connsiteX64" fmla="*/ 710890 w 3270095"/>
              <a:gd name="connsiteY64" fmla="*/ 470210 h 2488581"/>
              <a:gd name="connsiteX65" fmla="*/ 663498 w 3270095"/>
              <a:gd name="connsiteY65" fmla="*/ 520390 h 2488581"/>
              <a:gd name="connsiteX66" fmla="*/ 621680 w 3270095"/>
              <a:gd name="connsiteY66" fmla="*/ 564995 h 2488581"/>
              <a:gd name="connsiteX67" fmla="*/ 599378 w 3270095"/>
              <a:gd name="connsiteY67" fmla="*/ 587298 h 2488581"/>
              <a:gd name="connsiteX68" fmla="*/ 565924 w 3270095"/>
              <a:gd name="connsiteY68" fmla="*/ 643054 h 2488581"/>
              <a:gd name="connsiteX69" fmla="*/ 554773 w 3270095"/>
              <a:gd name="connsiteY69" fmla="*/ 662568 h 2488581"/>
              <a:gd name="connsiteX70" fmla="*/ 554773 w 3270095"/>
              <a:gd name="connsiteY70" fmla="*/ 693234 h 2488581"/>
              <a:gd name="connsiteX71" fmla="*/ 585439 w 3270095"/>
              <a:gd name="connsiteY71" fmla="*/ 813110 h 2488581"/>
              <a:gd name="connsiteX72" fmla="*/ 577076 w 3270095"/>
              <a:gd name="connsiteY72" fmla="*/ 866078 h 2488581"/>
              <a:gd name="connsiteX73" fmla="*/ 602166 w 3270095"/>
              <a:gd name="connsiteY73" fmla="*/ 907895 h 2488581"/>
              <a:gd name="connsiteX74" fmla="*/ 624468 w 3270095"/>
              <a:gd name="connsiteY74" fmla="*/ 999893 h 2488581"/>
              <a:gd name="connsiteX75" fmla="*/ 624468 w 3270095"/>
              <a:gd name="connsiteY75" fmla="*/ 1072376 h 2488581"/>
              <a:gd name="connsiteX76" fmla="*/ 607741 w 3270095"/>
              <a:gd name="connsiteY76" fmla="*/ 1133707 h 2488581"/>
              <a:gd name="connsiteX77" fmla="*/ 602166 w 3270095"/>
              <a:gd name="connsiteY77" fmla="*/ 1189464 h 2488581"/>
              <a:gd name="connsiteX78" fmla="*/ 607741 w 3270095"/>
              <a:gd name="connsiteY78" fmla="*/ 1225705 h 2488581"/>
              <a:gd name="connsiteX79" fmla="*/ 618893 w 3270095"/>
              <a:gd name="connsiteY79" fmla="*/ 1320490 h 2488581"/>
              <a:gd name="connsiteX80" fmla="*/ 616105 w 3270095"/>
              <a:gd name="connsiteY80" fmla="*/ 1387398 h 2488581"/>
              <a:gd name="connsiteX81" fmla="*/ 588227 w 3270095"/>
              <a:gd name="connsiteY81" fmla="*/ 1454305 h 2488581"/>
              <a:gd name="connsiteX82" fmla="*/ 549198 w 3270095"/>
              <a:gd name="connsiteY82" fmla="*/ 1501698 h 2488581"/>
              <a:gd name="connsiteX83" fmla="*/ 515744 w 3270095"/>
              <a:gd name="connsiteY83" fmla="*/ 1535151 h 2488581"/>
              <a:gd name="connsiteX84" fmla="*/ 487866 w 3270095"/>
              <a:gd name="connsiteY84" fmla="*/ 1568605 h 2488581"/>
              <a:gd name="connsiteX85" fmla="*/ 496229 w 3270095"/>
              <a:gd name="connsiteY85" fmla="*/ 1607634 h 2488581"/>
              <a:gd name="connsiteX86" fmla="*/ 457200 w 3270095"/>
              <a:gd name="connsiteY86" fmla="*/ 1674542 h 2488581"/>
              <a:gd name="connsiteX87" fmla="*/ 457200 w 3270095"/>
              <a:gd name="connsiteY87" fmla="*/ 1707995 h 2488581"/>
              <a:gd name="connsiteX88" fmla="*/ 454412 w 3270095"/>
              <a:gd name="connsiteY88" fmla="*/ 1760964 h 2488581"/>
              <a:gd name="connsiteX89" fmla="*/ 432110 w 3270095"/>
              <a:gd name="connsiteY89" fmla="*/ 1827871 h 2488581"/>
              <a:gd name="connsiteX90" fmla="*/ 404232 w 3270095"/>
              <a:gd name="connsiteY90" fmla="*/ 1869688 h 2488581"/>
              <a:gd name="connsiteX91" fmla="*/ 370778 w 3270095"/>
              <a:gd name="connsiteY91" fmla="*/ 1900354 h 2488581"/>
              <a:gd name="connsiteX92" fmla="*/ 317810 w 3270095"/>
              <a:gd name="connsiteY92" fmla="*/ 1942171 h 2488581"/>
              <a:gd name="connsiteX93" fmla="*/ 287144 w 3270095"/>
              <a:gd name="connsiteY93" fmla="*/ 1961685 h 2488581"/>
              <a:gd name="connsiteX94" fmla="*/ 264841 w 3270095"/>
              <a:gd name="connsiteY94" fmla="*/ 2023017 h 2488581"/>
              <a:gd name="connsiteX95" fmla="*/ 239751 w 3270095"/>
              <a:gd name="connsiteY95" fmla="*/ 2070410 h 2488581"/>
              <a:gd name="connsiteX96" fmla="*/ 217449 w 3270095"/>
              <a:gd name="connsiteY96" fmla="*/ 2128954 h 2488581"/>
              <a:gd name="connsiteX97" fmla="*/ 197934 w 3270095"/>
              <a:gd name="connsiteY97" fmla="*/ 2151256 h 2488581"/>
              <a:gd name="connsiteX98" fmla="*/ 153329 w 3270095"/>
              <a:gd name="connsiteY98" fmla="*/ 2195861 h 2488581"/>
              <a:gd name="connsiteX99" fmla="*/ 122663 w 3270095"/>
              <a:gd name="connsiteY99" fmla="*/ 2220951 h 2488581"/>
              <a:gd name="connsiteX100" fmla="*/ 114300 w 3270095"/>
              <a:gd name="connsiteY100" fmla="*/ 2254405 h 2488581"/>
              <a:gd name="connsiteX101" fmla="*/ 111512 w 3270095"/>
              <a:gd name="connsiteY101" fmla="*/ 2312949 h 2488581"/>
              <a:gd name="connsiteX102" fmla="*/ 94785 w 3270095"/>
              <a:gd name="connsiteY102" fmla="*/ 2377068 h 2488581"/>
              <a:gd name="connsiteX103" fmla="*/ 44605 w 3270095"/>
              <a:gd name="connsiteY103" fmla="*/ 2463490 h 2488581"/>
              <a:gd name="connsiteX104" fmla="*/ 0 w 3270095"/>
              <a:gd name="connsiteY104" fmla="*/ 2488581 h 2488581"/>
              <a:gd name="connsiteX0" fmla="*/ 3211551 w 3270095"/>
              <a:gd name="connsiteY0" fmla="*/ 1080739 h 2488581"/>
              <a:gd name="connsiteX1" fmla="*/ 3236641 w 3270095"/>
              <a:gd name="connsiteY1" fmla="*/ 1044498 h 2488581"/>
              <a:gd name="connsiteX2" fmla="*/ 3256156 w 3270095"/>
              <a:gd name="connsiteY2" fmla="*/ 1013832 h 2488581"/>
              <a:gd name="connsiteX3" fmla="*/ 3264520 w 3270095"/>
              <a:gd name="connsiteY3" fmla="*/ 952500 h 2488581"/>
              <a:gd name="connsiteX4" fmla="*/ 3242217 w 3270095"/>
              <a:gd name="connsiteY4" fmla="*/ 896744 h 2488581"/>
              <a:gd name="connsiteX5" fmla="*/ 3228278 w 3270095"/>
              <a:gd name="connsiteY5" fmla="*/ 854927 h 2488581"/>
              <a:gd name="connsiteX6" fmla="*/ 3242217 w 3270095"/>
              <a:gd name="connsiteY6" fmla="*/ 793595 h 2488581"/>
              <a:gd name="connsiteX7" fmla="*/ 3267307 w 3270095"/>
              <a:gd name="connsiteY7" fmla="*/ 748990 h 2488581"/>
              <a:gd name="connsiteX8" fmla="*/ 3258944 w 3270095"/>
              <a:gd name="connsiteY8" fmla="*/ 687659 h 2488581"/>
              <a:gd name="connsiteX9" fmla="*/ 3239429 w 3270095"/>
              <a:gd name="connsiteY9" fmla="*/ 623539 h 2488581"/>
              <a:gd name="connsiteX10" fmla="*/ 3223554 w 3270095"/>
              <a:gd name="connsiteY10" fmla="*/ 574085 h 2488581"/>
              <a:gd name="connsiteX11" fmla="*/ 3223554 w 3270095"/>
              <a:gd name="connsiteY11" fmla="*/ 571145 h 2488581"/>
              <a:gd name="connsiteX12" fmla="*/ 3189249 w 3270095"/>
              <a:gd name="connsiteY12" fmla="*/ 534329 h 2488581"/>
              <a:gd name="connsiteX13" fmla="*/ 3133493 w 3270095"/>
              <a:gd name="connsiteY13" fmla="*/ 500876 h 2488581"/>
              <a:gd name="connsiteX14" fmla="*/ 3077737 w 3270095"/>
              <a:gd name="connsiteY14" fmla="*/ 464634 h 2488581"/>
              <a:gd name="connsiteX15" fmla="*/ 3055434 w 3270095"/>
              <a:gd name="connsiteY15" fmla="*/ 442332 h 2488581"/>
              <a:gd name="connsiteX16" fmla="*/ 3002466 w 3270095"/>
              <a:gd name="connsiteY16" fmla="*/ 464634 h 2488581"/>
              <a:gd name="connsiteX17" fmla="*/ 2974588 w 3270095"/>
              <a:gd name="connsiteY17" fmla="*/ 478573 h 2488581"/>
              <a:gd name="connsiteX18" fmla="*/ 2938346 w 3270095"/>
              <a:gd name="connsiteY18" fmla="*/ 447907 h 2488581"/>
              <a:gd name="connsiteX19" fmla="*/ 2882590 w 3270095"/>
              <a:gd name="connsiteY19" fmla="*/ 442332 h 2488581"/>
              <a:gd name="connsiteX20" fmla="*/ 2832410 w 3270095"/>
              <a:gd name="connsiteY20" fmla="*/ 439544 h 2488581"/>
              <a:gd name="connsiteX21" fmla="*/ 2801744 w 3270095"/>
              <a:gd name="connsiteY21" fmla="*/ 414454 h 2488581"/>
              <a:gd name="connsiteX22" fmla="*/ 2737624 w 3270095"/>
              <a:gd name="connsiteY22" fmla="*/ 372637 h 2488581"/>
              <a:gd name="connsiteX23" fmla="*/ 2687444 w 3270095"/>
              <a:gd name="connsiteY23" fmla="*/ 341971 h 2488581"/>
              <a:gd name="connsiteX24" fmla="*/ 2631688 w 3270095"/>
              <a:gd name="connsiteY24" fmla="*/ 316881 h 2488581"/>
              <a:gd name="connsiteX25" fmla="*/ 2556417 w 3270095"/>
              <a:gd name="connsiteY25" fmla="*/ 277851 h 2488581"/>
              <a:gd name="connsiteX26" fmla="*/ 2520176 w 3270095"/>
              <a:gd name="connsiteY26" fmla="*/ 266700 h 2488581"/>
              <a:gd name="connsiteX27" fmla="*/ 2436541 w 3270095"/>
              <a:gd name="connsiteY27" fmla="*/ 255549 h 2488581"/>
              <a:gd name="connsiteX28" fmla="*/ 2369634 w 3270095"/>
              <a:gd name="connsiteY28" fmla="*/ 286215 h 2488581"/>
              <a:gd name="connsiteX29" fmla="*/ 2316666 w 3270095"/>
              <a:gd name="connsiteY29" fmla="*/ 280639 h 2488581"/>
              <a:gd name="connsiteX30" fmla="*/ 2280424 w 3270095"/>
              <a:gd name="connsiteY30" fmla="*/ 258337 h 2488581"/>
              <a:gd name="connsiteX31" fmla="*/ 2210729 w 3270095"/>
              <a:gd name="connsiteY31" fmla="*/ 258337 h 2488581"/>
              <a:gd name="connsiteX32" fmla="*/ 2138246 w 3270095"/>
              <a:gd name="connsiteY32" fmla="*/ 280639 h 2488581"/>
              <a:gd name="connsiteX33" fmla="*/ 2102005 w 3270095"/>
              <a:gd name="connsiteY33" fmla="*/ 289003 h 2488581"/>
              <a:gd name="connsiteX34" fmla="*/ 2040673 w 3270095"/>
              <a:gd name="connsiteY34" fmla="*/ 283427 h 2488581"/>
              <a:gd name="connsiteX35" fmla="*/ 1979341 w 3270095"/>
              <a:gd name="connsiteY35" fmla="*/ 261125 h 2488581"/>
              <a:gd name="connsiteX36" fmla="*/ 1870617 w 3270095"/>
              <a:gd name="connsiteY36" fmla="*/ 261125 h 2488581"/>
              <a:gd name="connsiteX37" fmla="*/ 1814861 w 3270095"/>
              <a:gd name="connsiteY37" fmla="*/ 230459 h 2488581"/>
              <a:gd name="connsiteX38" fmla="*/ 1778620 w 3270095"/>
              <a:gd name="connsiteY38" fmla="*/ 227671 h 2488581"/>
              <a:gd name="connsiteX39" fmla="*/ 1717288 w 3270095"/>
              <a:gd name="connsiteY39" fmla="*/ 194217 h 2488581"/>
              <a:gd name="connsiteX40" fmla="*/ 1681046 w 3270095"/>
              <a:gd name="connsiteY40" fmla="*/ 160764 h 2488581"/>
              <a:gd name="connsiteX41" fmla="*/ 1625290 w 3270095"/>
              <a:gd name="connsiteY41" fmla="*/ 121734 h 2488581"/>
              <a:gd name="connsiteX42" fmla="*/ 1580685 w 3270095"/>
              <a:gd name="connsiteY42" fmla="*/ 77129 h 2488581"/>
              <a:gd name="connsiteX43" fmla="*/ 1533293 w 3270095"/>
              <a:gd name="connsiteY43" fmla="*/ 35312 h 2488581"/>
              <a:gd name="connsiteX44" fmla="*/ 1405054 w 3270095"/>
              <a:gd name="connsiteY44" fmla="*/ 43676 h 2488581"/>
              <a:gd name="connsiteX45" fmla="*/ 1352085 w 3270095"/>
              <a:gd name="connsiteY45" fmla="*/ 32525 h 2488581"/>
              <a:gd name="connsiteX46" fmla="*/ 1313056 w 3270095"/>
              <a:gd name="connsiteY46" fmla="*/ 7434 h 2488581"/>
              <a:gd name="connsiteX47" fmla="*/ 1257300 w 3270095"/>
              <a:gd name="connsiteY47" fmla="*/ 1859 h 2488581"/>
              <a:gd name="connsiteX48" fmla="*/ 1201544 w 3270095"/>
              <a:gd name="connsiteY48" fmla="*/ 18585 h 2488581"/>
              <a:gd name="connsiteX49" fmla="*/ 1137424 w 3270095"/>
              <a:gd name="connsiteY49" fmla="*/ 46464 h 2488581"/>
              <a:gd name="connsiteX50" fmla="*/ 1078880 w 3270095"/>
              <a:gd name="connsiteY50" fmla="*/ 68766 h 2488581"/>
              <a:gd name="connsiteX51" fmla="*/ 1039851 w 3270095"/>
              <a:gd name="connsiteY51" fmla="*/ 105007 h 2488581"/>
              <a:gd name="connsiteX52" fmla="*/ 1006398 w 3270095"/>
              <a:gd name="connsiteY52" fmla="*/ 135673 h 2488581"/>
              <a:gd name="connsiteX53" fmla="*/ 970156 w 3270095"/>
              <a:gd name="connsiteY53" fmla="*/ 152400 h 2488581"/>
              <a:gd name="connsiteX54" fmla="*/ 933915 w 3270095"/>
              <a:gd name="connsiteY54" fmla="*/ 166339 h 2488581"/>
              <a:gd name="connsiteX55" fmla="*/ 880946 w 3270095"/>
              <a:gd name="connsiteY55" fmla="*/ 205368 h 2488581"/>
              <a:gd name="connsiteX56" fmla="*/ 853068 w 3270095"/>
              <a:gd name="connsiteY56" fmla="*/ 222095 h 2488581"/>
              <a:gd name="connsiteX57" fmla="*/ 833554 w 3270095"/>
              <a:gd name="connsiteY57" fmla="*/ 263912 h 2488581"/>
              <a:gd name="connsiteX58" fmla="*/ 811251 w 3270095"/>
              <a:gd name="connsiteY58" fmla="*/ 302942 h 2488581"/>
              <a:gd name="connsiteX59" fmla="*/ 814039 w 3270095"/>
              <a:gd name="connsiteY59" fmla="*/ 339183 h 2488581"/>
              <a:gd name="connsiteX60" fmla="*/ 822402 w 3270095"/>
              <a:gd name="connsiteY60" fmla="*/ 375425 h 2488581"/>
              <a:gd name="connsiteX61" fmla="*/ 777798 w 3270095"/>
              <a:gd name="connsiteY61" fmla="*/ 392151 h 2488581"/>
              <a:gd name="connsiteX62" fmla="*/ 738768 w 3270095"/>
              <a:gd name="connsiteY62" fmla="*/ 431181 h 2488581"/>
              <a:gd name="connsiteX63" fmla="*/ 710890 w 3270095"/>
              <a:gd name="connsiteY63" fmla="*/ 470210 h 2488581"/>
              <a:gd name="connsiteX64" fmla="*/ 663498 w 3270095"/>
              <a:gd name="connsiteY64" fmla="*/ 520390 h 2488581"/>
              <a:gd name="connsiteX65" fmla="*/ 621680 w 3270095"/>
              <a:gd name="connsiteY65" fmla="*/ 564995 h 2488581"/>
              <a:gd name="connsiteX66" fmla="*/ 599378 w 3270095"/>
              <a:gd name="connsiteY66" fmla="*/ 587298 h 2488581"/>
              <a:gd name="connsiteX67" fmla="*/ 565924 w 3270095"/>
              <a:gd name="connsiteY67" fmla="*/ 643054 h 2488581"/>
              <a:gd name="connsiteX68" fmla="*/ 554773 w 3270095"/>
              <a:gd name="connsiteY68" fmla="*/ 662568 h 2488581"/>
              <a:gd name="connsiteX69" fmla="*/ 554773 w 3270095"/>
              <a:gd name="connsiteY69" fmla="*/ 693234 h 2488581"/>
              <a:gd name="connsiteX70" fmla="*/ 585439 w 3270095"/>
              <a:gd name="connsiteY70" fmla="*/ 813110 h 2488581"/>
              <a:gd name="connsiteX71" fmla="*/ 577076 w 3270095"/>
              <a:gd name="connsiteY71" fmla="*/ 866078 h 2488581"/>
              <a:gd name="connsiteX72" fmla="*/ 602166 w 3270095"/>
              <a:gd name="connsiteY72" fmla="*/ 907895 h 2488581"/>
              <a:gd name="connsiteX73" fmla="*/ 624468 w 3270095"/>
              <a:gd name="connsiteY73" fmla="*/ 999893 h 2488581"/>
              <a:gd name="connsiteX74" fmla="*/ 624468 w 3270095"/>
              <a:gd name="connsiteY74" fmla="*/ 1072376 h 2488581"/>
              <a:gd name="connsiteX75" fmla="*/ 607741 w 3270095"/>
              <a:gd name="connsiteY75" fmla="*/ 1133707 h 2488581"/>
              <a:gd name="connsiteX76" fmla="*/ 602166 w 3270095"/>
              <a:gd name="connsiteY76" fmla="*/ 1189464 h 2488581"/>
              <a:gd name="connsiteX77" fmla="*/ 607741 w 3270095"/>
              <a:gd name="connsiteY77" fmla="*/ 1225705 h 2488581"/>
              <a:gd name="connsiteX78" fmla="*/ 618893 w 3270095"/>
              <a:gd name="connsiteY78" fmla="*/ 1320490 h 2488581"/>
              <a:gd name="connsiteX79" fmla="*/ 616105 w 3270095"/>
              <a:gd name="connsiteY79" fmla="*/ 1387398 h 2488581"/>
              <a:gd name="connsiteX80" fmla="*/ 588227 w 3270095"/>
              <a:gd name="connsiteY80" fmla="*/ 1454305 h 2488581"/>
              <a:gd name="connsiteX81" fmla="*/ 549198 w 3270095"/>
              <a:gd name="connsiteY81" fmla="*/ 1501698 h 2488581"/>
              <a:gd name="connsiteX82" fmla="*/ 515744 w 3270095"/>
              <a:gd name="connsiteY82" fmla="*/ 1535151 h 2488581"/>
              <a:gd name="connsiteX83" fmla="*/ 487866 w 3270095"/>
              <a:gd name="connsiteY83" fmla="*/ 1568605 h 2488581"/>
              <a:gd name="connsiteX84" fmla="*/ 496229 w 3270095"/>
              <a:gd name="connsiteY84" fmla="*/ 1607634 h 2488581"/>
              <a:gd name="connsiteX85" fmla="*/ 457200 w 3270095"/>
              <a:gd name="connsiteY85" fmla="*/ 1674542 h 2488581"/>
              <a:gd name="connsiteX86" fmla="*/ 457200 w 3270095"/>
              <a:gd name="connsiteY86" fmla="*/ 1707995 h 2488581"/>
              <a:gd name="connsiteX87" fmla="*/ 454412 w 3270095"/>
              <a:gd name="connsiteY87" fmla="*/ 1760964 h 2488581"/>
              <a:gd name="connsiteX88" fmla="*/ 432110 w 3270095"/>
              <a:gd name="connsiteY88" fmla="*/ 1827871 h 2488581"/>
              <a:gd name="connsiteX89" fmla="*/ 404232 w 3270095"/>
              <a:gd name="connsiteY89" fmla="*/ 1869688 h 2488581"/>
              <a:gd name="connsiteX90" fmla="*/ 370778 w 3270095"/>
              <a:gd name="connsiteY90" fmla="*/ 1900354 h 2488581"/>
              <a:gd name="connsiteX91" fmla="*/ 317810 w 3270095"/>
              <a:gd name="connsiteY91" fmla="*/ 1942171 h 2488581"/>
              <a:gd name="connsiteX92" fmla="*/ 287144 w 3270095"/>
              <a:gd name="connsiteY92" fmla="*/ 1961685 h 2488581"/>
              <a:gd name="connsiteX93" fmla="*/ 264841 w 3270095"/>
              <a:gd name="connsiteY93" fmla="*/ 2023017 h 2488581"/>
              <a:gd name="connsiteX94" fmla="*/ 239751 w 3270095"/>
              <a:gd name="connsiteY94" fmla="*/ 2070410 h 2488581"/>
              <a:gd name="connsiteX95" fmla="*/ 217449 w 3270095"/>
              <a:gd name="connsiteY95" fmla="*/ 2128954 h 2488581"/>
              <a:gd name="connsiteX96" fmla="*/ 197934 w 3270095"/>
              <a:gd name="connsiteY96" fmla="*/ 2151256 h 2488581"/>
              <a:gd name="connsiteX97" fmla="*/ 153329 w 3270095"/>
              <a:gd name="connsiteY97" fmla="*/ 2195861 h 2488581"/>
              <a:gd name="connsiteX98" fmla="*/ 122663 w 3270095"/>
              <a:gd name="connsiteY98" fmla="*/ 2220951 h 2488581"/>
              <a:gd name="connsiteX99" fmla="*/ 114300 w 3270095"/>
              <a:gd name="connsiteY99" fmla="*/ 2254405 h 2488581"/>
              <a:gd name="connsiteX100" fmla="*/ 111512 w 3270095"/>
              <a:gd name="connsiteY100" fmla="*/ 2312949 h 2488581"/>
              <a:gd name="connsiteX101" fmla="*/ 94785 w 3270095"/>
              <a:gd name="connsiteY101" fmla="*/ 2377068 h 2488581"/>
              <a:gd name="connsiteX102" fmla="*/ 44605 w 3270095"/>
              <a:gd name="connsiteY102" fmla="*/ 2463490 h 2488581"/>
              <a:gd name="connsiteX103" fmla="*/ 0 w 3270095"/>
              <a:gd name="connsiteY103" fmla="*/ 2488581 h 2488581"/>
              <a:gd name="connsiteX0" fmla="*/ 3236641 w 3270095"/>
              <a:gd name="connsiteY0" fmla="*/ 1044498 h 2488581"/>
              <a:gd name="connsiteX1" fmla="*/ 3256156 w 3270095"/>
              <a:gd name="connsiteY1" fmla="*/ 1013832 h 2488581"/>
              <a:gd name="connsiteX2" fmla="*/ 3264520 w 3270095"/>
              <a:gd name="connsiteY2" fmla="*/ 952500 h 2488581"/>
              <a:gd name="connsiteX3" fmla="*/ 3242217 w 3270095"/>
              <a:gd name="connsiteY3" fmla="*/ 896744 h 2488581"/>
              <a:gd name="connsiteX4" fmla="*/ 3228278 w 3270095"/>
              <a:gd name="connsiteY4" fmla="*/ 854927 h 2488581"/>
              <a:gd name="connsiteX5" fmla="*/ 3242217 w 3270095"/>
              <a:gd name="connsiteY5" fmla="*/ 793595 h 2488581"/>
              <a:gd name="connsiteX6" fmla="*/ 3267307 w 3270095"/>
              <a:gd name="connsiteY6" fmla="*/ 748990 h 2488581"/>
              <a:gd name="connsiteX7" fmla="*/ 3258944 w 3270095"/>
              <a:gd name="connsiteY7" fmla="*/ 687659 h 2488581"/>
              <a:gd name="connsiteX8" fmla="*/ 3239429 w 3270095"/>
              <a:gd name="connsiteY8" fmla="*/ 623539 h 2488581"/>
              <a:gd name="connsiteX9" fmla="*/ 3223554 w 3270095"/>
              <a:gd name="connsiteY9" fmla="*/ 574085 h 2488581"/>
              <a:gd name="connsiteX10" fmla="*/ 3223554 w 3270095"/>
              <a:gd name="connsiteY10" fmla="*/ 571145 h 2488581"/>
              <a:gd name="connsiteX11" fmla="*/ 3189249 w 3270095"/>
              <a:gd name="connsiteY11" fmla="*/ 534329 h 2488581"/>
              <a:gd name="connsiteX12" fmla="*/ 3133493 w 3270095"/>
              <a:gd name="connsiteY12" fmla="*/ 500876 h 2488581"/>
              <a:gd name="connsiteX13" fmla="*/ 3077737 w 3270095"/>
              <a:gd name="connsiteY13" fmla="*/ 464634 h 2488581"/>
              <a:gd name="connsiteX14" fmla="*/ 3055434 w 3270095"/>
              <a:gd name="connsiteY14" fmla="*/ 442332 h 2488581"/>
              <a:gd name="connsiteX15" fmla="*/ 3002466 w 3270095"/>
              <a:gd name="connsiteY15" fmla="*/ 464634 h 2488581"/>
              <a:gd name="connsiteX16" fmla="*/ 2974588 w 3270095"/>
              <a:gd name="connsiteY16" fmla="*/ 478573 h 2488581"/>
              <a:gd name="connsiteX17" fmla="*/ 2938346 w 3270095"/>
              <a:gd name="connsiteY17" fmla="*/ 447907 h 2488581"/>
              <a:gd name="connsiteX18" fmla="*/ 2882590 w 3270095"/>
              <a:gd name="connsiteY18" fmla="*/ 442332 h 2488581"/>
              <a:gd name="connsiteX19" fmla="*/ 2832410 w 3270095"/>
              <a:gd name="connsiteY19" fmla="*/ 439544 h 2488581"/>
              <a:gd name="connsiteX20" fmla="*/ 2801744 w 3270095"/>
              <a:gd name="connsiteY20" fmla="*/ 414454 h 2488581"/>
              <a:gd name="connsiteX21" fmla="*/ 2737624 w 3270095"/>
              <a:gd name="connsiteY21" fmla="*/ 372637 h 2488581"/>
              <a:gd name="connsiteX22" fmla="*/ 2687444 w 3270095"/>
              <a:gd name="connsiteY22" fmla="*/ 341971 h 2488581"/>
              <a:gd name="connsiteX23" fmla="*/ 2631688 w 3270095"/>
              <a:gd name="connsiteY23" fmla="*/ 316881 h 2488581"/>
              <a:gd name="connsiteX24" fmla="*/ 2556417 w 3270095"/>
              <a:gd name="connsiteY24" fmla="*/ 277851 h 2488581"/>
              <a:gd name="connsiteX25" fmla="*/ 2520176 w 3270095"/>
              <a:gd name="connsiteY25" fmla="*/ 266700 h 2488581"/>
              <a:gd name="connsiteX26" fmla="*/ 2436541 w 3270095"/>
              <a:gd name="connsiteY26" fmla="*/ 255549 h 2488581"/>
              <a:gd name="connsiteX27" fmla="*/ 2369634 w 3270095"/>
              <a:gd name="connsiteY27" fmla="*/ 286215 h 2488581"/>
              <a:gd name="connsiteX28" fmla="*/ 2316666 w 3270095"/>
              <a:gd name="connsiteY28" fmla="*/ 280639 h 2488581"/>
              <a:gd name="connsiteX29" fmla="*/ 2280424 w 3270095"/>
              <a:gd name="connsiteY29" fmla="*/ 258337 h 2488581"/>
              <a:gd name="connsiteX30" fmla="*/ 2210729 w 3270095"/>
              <a:gd name="connsiteY30" fmla="*/ 258337 h 2488581"/>
              <a:gd name="connsiteX31" fmla="*/ 2138246 w 3270095"/>
              <a:gd name="connsiteY31" fmla="*/ 280639 h 2488581"/>
              <a:gd name="connsiteX32" fmla="*/ 2102005 w 3270095"/>
              <a:gd name="connsiteY32" fmla="*/ 289003 h 2488581"/>
              <a:gd name="connsiteX33" fmla="*/ 2040673 w 3270095"/>
              <a:gd name="connsiteY33" fmla="*/ 283427 h 2488581"/>
              <a:gd name="connsiteX34" fmla="*/ 1979341 w 3270095"/>
              <a:gd name="connsiteY34" fmla="*/ 261125 h 2488581"/>
              <a:gd name="connsiteX35" fmla="*/ 1870617 w 3270095"/>
              <a:gd name="connsiteY35" fmla="*/ 261125 h 2488581"/>
              <a:gd name="connsiteX36" fmla="*/ 1814861 w 3270095"/>
              <a:gd name="connsiteY36" fmla="*/ 230459 h 2488581"/>
              <a:gd name="connsiteX37" fmla="*/ 1778620 w 3270095"/>
              <a:gd name="connsiteY37" fmla="*/ 227671 h 2488581"/>
              <a:gd name="connsiteX38" fmla="*/ 1717288 w 3270095"/>
              <a:gd name="connsiteY38" fmla="*/ 194217 h 2488581"/>
              <a:gd name="connsiteX39" fmla="*/ 1681046 w 3270095"/>
              <a:gd name="connsiteY39" fmla="*/ 160764 h 2488581"/>
              <a:gd name="connsiteX40" fmla="*/ 1625290 w 3270095"/>
              <a:gd name="connsiteY40" fmla="*/ 121734 h 2488581"/>
              <a:gd name="connsiteX41" fmla="*/ 1580685 w 3270095"/>
              <a:gd name="connsiteY41" fmla="*/ 77129 h 2488581"/>
              <a:gd name="connsiteX42" fmla="*/ 1533293 w 3270095"/>
              <a:gd name="connsiteY42" fmla="*/ 35312 h 2488581"/>
              <a:gd name="connsiteX43" fmla="*/ 1405054 w 3270095"/>
              <a:gd name="connsiteY43" fmla="*/ 43676 h 2488581"/>
              <a:gd name="connsiteX44" fmla="*/ 1352085 w 3270095"/>
              <a:gd name="connsiteY44" fmla="*/ 32525 h 2488581"/>
              <a:gd name="connsiteX45" fmla="*/ 1313056 w 3270095"/>
              <a:gd name="connsiteY45" fmla="*/ 7434 h 2488581"/>
              <a:gd name="connsiteX46" fmla="*/ 1257300 w 3270095"/>
              <a:gd name="connsiteY46" fmla="*/ 1859 h 2488581"/>
              <a:gd name="connsiteX47" fmla="*/ 1201544 w 3270095"/>
              <a:gd name="connsiteY47" fmla="*/ 18585 h 2488581"/>
              <a:gd name="connsiteX48" fmla="*/ 1137424 w 3270095"/>
              <a:gd name="connsiteY48" fmla="*/ 46464 h 2488581"/>
              <a:gd name="connsiteX49" fmla="*/ 1078880 w 3270095"/>
              <a:gd name="connsiteY49" fmla="*/ 68766 h 2488581"/>
              <a:gd name="connsiteX50" fmla="*/ 1039851 w 3270095"/>
              <a:gd name="connsiteY50" fmla="*/ 105007 h 2488581"/>
              <a:gd name="connsiteX51" fmla="*/ 1006398 w 3270095"/>
              <a:gd name="connsiteY51" fmla="*/ 135673 h 2488581"/>
              <a:gd name="connsiteX52" fmla="*/ 970156 w 3270095"/>
              <a:gd name="connsiteY52" fmla="*/ 152400 h 2488581"/>
              <a:gd name="connsiteX53" fmla="*/ 933915 w 3270095"/>
              <a:gd name="connsiteY53" fmla="*/ 166339 h 2488581"/>
              <a:gd name="connsiteX54" fmla="*/ 880946 w 3270095"/>
              <a:gd name="connsiteY54" fmla="*/ 205368 h 2488581"/>
              <a:gd name="connsiteX55" fmla="*/ 853068 w 3270095"/>
              <a:gd name="connsiteY55" fmla="*/ 222095 h 2488581"/>
              <a:gd name="connsiteX56" fmla="*/ 833554 w 3270095"/>
              <a:gd name="connsiteY56" fmla="*/ 263912 h 2488581"/>
              <a:gd name="connsiteX57" fmla="*/ 811251 w 3270095"/>
              <a:gd name="connsiteY57" fmla="*/ 302942 h 2488581"/>
              <a:gd name="connsiteX58" fmla="*/ 814039 w 3270095"/>
              <a:gd name="connsiteY58" fmla="*/ 339183 h 2488581"/>
              <a:gd name="connsiteX59" fmla="*/ 822402 w 3270095"/>
              <a:gd name="connsiteY59" fmla="*/ 375425 h 2488581"/>
              <a:gd name="connsiteX60" fmla="*/ 777798 w 3270095"/>
              <a:gd name="connsiteY60" fmla="*/ 392151 h 2488581"/>
              <a:gd name="connsiteX61" fmla="*/ 738768 w 3270095"/>
              <a:gd name="connsiteY61" fmla="*/ 431181 h 2488581"/>
              <a:gd name="connsiteX62" fmla="*/ 710890 w 3270095"/>
              <a:gd name="connsiteY62" fmla="*/ 470210 h 2488581"/>
              <a:gd name="connsiteX63" fmla="*/ 663498 w 3270095"/>
              <a:gd name="connsiteY63" fmla="*/ 520390 h 2488581"/>
              <a:gd name="connsiteX64" fmla="*/ 621680 w 3270095"/>
              <a:gd name="connsiteY64" fmla="*/ 564995 h 2488581"/>
              <a:gd name="connsiteX65" fmla="*/ 599378 w 3270095"/>
              <a:gd name="connsiteY65" fmla="*/ 587298 h 2488581"/>
              <a:gd name="connsiteX66" fmla="*/ 565924 w 3270095"/>
              <a:gd name="connsiteY66" fmla="*/ 643054 h 2488581"/>
              <a:gd name="connsiteX67" fmla="*/ 554773 w 3270095"/>
              <a:gd name="connsiteY67" fmla="*/ 662568 h 2488581"/>
              <a:gd name="connsiteX68" fmla="*/ 554773 w 3270095"/>
              <a:gd name="connsiteY68" fmla="*/ 693234 h 2488581"/>
              <a:gd name="connsiteX69" fmla="*/ 585439 w 3270095"/>
              <a:gd name="connsiteY69" fmla="*/ 813110 h 2488581"/>
              <a:gd name="connsiteX70" fmla="*/ 577076 w 3270095"/>
              <a:gd name="connsiteY70" fmla="*/ 866078 h 2488581"/>
              <a:gd name="connsiteX71" fmla="*/ 602166 w 3270095"/>
              <a:gd name="connsiteY71" fmla="*/ 907895 h 2488581"/>
              <a:gd name="connsiteX72" fmla="*/ 624468 w 3270095"/>
              <a:gd name="connsiteY72" fmla="*/ 999893 h 2488581"/>
              <a:gd name="connsiteX73" fmla="*/ 624468 w 3270095"/>
              <a:gd name="connsiteY73" fmla="*/ 1072376 h 2488581"/>
              <a:gd name="connsiteX74" fmla="*/ 607741 w 3270095"/>
              <a:gd name="connsiteY74" fmla="*/ 1133707 h 2488581"/>
              <a:gd name="connsiteX75" fmla="*/ 602166 w 3270095"/>
              <a:gd name="connsiteY75" fmla="*/ 1189464 h 2488581"/>
              <a:gd name="connsiteX76" fmla="*/ 607741 w 3270095"/>
              <a:gd name="connsiteY76" fmla="*/ 1225705 h 2488581"/>
              <a:gd name="connsiteX77" fmla="*/ 618893 w 3270095"/>
              <a:gd name="connsiteY77" fmla="*/ 1320490 h 2488581"/>
              <a:gd name="connsiteX78" fmla="*/ 616105 w 3270095"/>
              <a:gd name="connsiteY78" fmla="*/ 1387398 h 2488581"/>
              <a:gd name="connsiteX79" fmla="*/ 588227 w 3270095"/>
              <a:gd name="connsiteY79" fmla="*/ 1454305 h 2488581"/>
              <a:gd name="connsiteX80" fmla="*/ 549198 w 3270095"/>
              <a:gd name="connsiteY80" fmla="*/ 1501698 h 2488581"/>
              <a:gd name="connsiteX81" fmla="*/ 515744 w 3270095"/>
              <a:gd name="connsiteY81" fmla="*/ 1535151 h 2488581"/>
              <a:gd name="connsiteX82" fmla="*/ 487866 w 3270095"/>
              <a:gd name="connsiteY82" fmla="*/ 1568605 h 2488581"/>
              <a:gd name="connsiteX83" fmla="*/ 496229 w 3270095"/>
              <a:gd name="connsiteY83" fmla="*/ 1607634 h 2488581"/>
              <a:gd name="connsiteX84" fmla="*/ 457200 w 3270095"/>
              <a:gd name="connsiteY84" fmla="*/ 1674542 h 2488581"/>
              <a:gd name="connsiteX85" fmla="*/ 457200 w 3270095"/>
              <a:gd name="connsiteY85" fmla="*/ 1707995 h 2488581"/>
              <a:gd name="connsiteX86" fmla="*/ 454412 w 3270095"/>
              <a:gd name="connsiteY86" fmla="*/ 1760964 h 2488581"/>
              <a:gd name="connsiteX87" fmla="*/ 432110 w 3270095"/>
              <a:gd name="connsiteY87" fmla="*/ 1827871 h 2488581"/>
              <a:gd name="connsiteX88" fmla="*/ 404232 w 3270095"/>
              <a:gd name="connsiteY88" fmla="*/ 1869688 h 2488581"/>
              <a:gd name="connsiteX89" fmla="*/ 370778 w 3270095"/>
              <a:gd name="connsiteY89" fmla="*/ 1900354 h 2488581"/>
              <a:gd name="connsiteX90" fmla="*/ 317810 w 3270095"/>
              <a:gd name="connsiteY90" fmla="*/ 1942171 h 2488581"/>
              <a:gd name="connsiteX91" fmla="*/ 287144 w 3270095"/>
              <a:gd name="connsiteY91" fmla="*/ 1961685 h 2488581"/>
              <a:gd name="connsiteX92" fmla="*/ 264841 w 3270095"/>
              <a:gd name="connsiteY92" fmla="*/ 2023017 h 2488581"/>
              <a:gd name="connsiteX93" fmla="*/ 239751 w 3270095"/>
              <a:gd name="connsiteY93" fmla="*/ 2070410 h 2488581"/>
              <a:gd name="connsiteX94" fmla="*/ 217449 w 3270095"/>
              <a:gd name="connsiteY94" fmla="*/ 2128954 h 2488581"/>
              <a:gd name="connsiteX95" fmla="*/ 197934 w 3270095"/>
              <a:gd name="connsiteY95" fmla="*/ 2151256 h 2488581"/>
              <a:gd name="connsiteX96" fmla="*/ 153329 w 3270095"/>
              <a:gd name="connsiteY96" fmla="*/ 2195861 h 2488581"/>
              <a:gd name="connsiteX97" fmla="*/ 122663 w 3270095"/>
              <a:gd name="connsiteY97" fmla="*/ 2220951 h 2488581"/>
              <a:gd name="connsiteX98" fmla="*/ 114300 w 3270095"/>
              <a:gd name="connsiteY98" fmla="*/ 2254405 h 2488581"/>
              <a:gd name="connsiteX99" fmla="*/ 111512 w 3270095"/>
              <a:gd name="connsiteY99" fmla="*/ 2312949 h 2488581"/>
              <a:gd name="connsiteX100" fmla="*/ 94785 w 3270095"/>
              <a:gd name="connsiteY100" fmla="*/ 2377068 h 2488581"/>
              <a:gd name="connsiteX101" fmla="*/ 44605 w 3270095"/>
              <a:gd name="connsiteY101" fmla="*/ 2463490 h 2488581"/>
              <a:gd name="connsiteX102" fmla="*/ 0 w 3270095"/>
              <a:gd name="connsiteY102" fmla="*/ 2488581 h 2488581"/>
              <a:gd name="connsiteX0" fmla="*/ 3256156 w 3270095"/>
              <a:gd name="connsiteY0" fmla="*/ 1013832 h 2488581"/>
              <a:gd name="connsiteX1" fmla="*/ 3264520 w 3270095"/>
              <a:gd name="connsiteY1" fmla="*/ 952500 h 2488581"/>
              <a:gd name="connsiteX2" fmla="*/ 3242217 w 3270095"/>
              <a:gd name="connsiteY2" fmla="*/ 896744 h 2488581"/>
              <a:gd name="connsiteX3" fmla="*/ 3228278 w 3270095"/>
              <a:gd name="connsiteY3" fmla="*/ 854927 h 2488581"/>
              <a:gd name="connsiteX4" fmla="*/ 3242217 w 3270095"/>
              <a:gd name="connsiteY4" fmla="*/ 793595 h 2488581"/>
              <a:gd name="connsiteX5" fmla="*/ 3267307 w 3270095"/>
              <a:gd name="connsiteY5" fmla="*/ 748990 h 2488581"/>
              <a:gd name="connsiteX6" fmla="*/ 3258944 w 3270095"/>
              <a:gd name="connsiteY6" fmla="*/ 687659 h 2488581"/>
              <a:gd name="connsiteX7" fmla="*/ 3239429 w 3270095"/>
              <a:gd name="connsiteY7" fmla="*/ 623539 h 2488581"/>
              <a:gd name="connsiteX8" fmla="*/ 3223554 w 3270095"/>
              <a:gd name="connsiteY8" fmla="*/ 574085 h 2488581"/>
              <a:gd name="connsiteX9" fmla="*/ 3223554 w 3270095"/>
              <a:gd name="connsiteY9" fmla="*/ 571145 h 2488581"/>
              <a:gd name="connsiteX10" fmla="*/ 3189249 w 3270095"/>
              <a:gd name="connsiteY10" fmla="*/ 534329 h 2488581"/>
              <a:gd name="connsiteX11" fmla="*/ 3133493 w 3270095"/>
              <a:gd name="connsiteY11" fmla="*/ 500876 h 2488581"/>
              <a:gd name="connsiteX12" fmla="*/ 3077737 w 3270095"/>
              <a:gd name="connsiteY12" fmla="*/ 464634 h 2488581"/>
              <a:gd name="connsiteX13" fmla="*/ 3055434 w 3270095"/>
              <a:gd name="connsiteY13" fmla="*/ 442332 h 2488581"/>
              <a:gd name="connsiteX14" fmla="*/ 3002466 w 3270095"/>
              <a:gd name="connsiteY14" fmla="*/ 464634 h 2488581"/>
              <a:gd name="connsiteX15" fmla="*/ 2974588 w 3270095"/>
              <a:gd name="connsiteY15" fmla="*/ 478573 h 2488581"/>
              <a:gd name="connsiteX16" fmla="*/ 2938346 w 3270095"/>
              <a:gd name="connsiteY16" fmla="*/ 447907 h 2488581"/>
              <a:gd name="connsiteX17" fmla="*/ 2882590 w 3270095"/>
              <a:gd name="connsiteY17" fmla="*/ 442332 h 2488581"/>
              <a:gd name="connsiteX18" fmla="*/ 2832410 w 3270095"/>
              <a:gd name="connsiteY18" fmla="*/ 439544 h 2488581"/>
              <a:gd name="connsiteX19" fmla="*/ 2801744 w 3270095"/>
              <a:gd name="connsiteY19" fmla="*/ 414454 h 2488581"/>
              <a:gd name="connsiteX20" fmla="*/ 2737624 w 3270095"/>
              <a:gd name="connsiteY20" fmla="*/ 372637 h 2488581"/>
              <a:gd name="connsiteX21" fmla="*/ 2687444 w 3270095"/>
              <a:gd name="connsiteY21" fmla="*/ 341971 h 2488581"/>
              <a:gd name="connsiteX22" fmla="*/ 2631688 w 3270095"/>
              <a:gd name="connsiteY22" fmla="*/ 316881 h 2488581"/>
              <a:gd name="connsiteX23" fmla="*/ 2556417 w 3270095"/>
              <a:gd name="connsiteY23" fmla="*/ 277851 h 2488581"/>
              <a:gd name="connsiteX24" fmla="*/ 2520176 w 3270095"/>
              <a:gd name="connsiteY24" fmla="*/ 266700 h 2488581"/>
              <a:gd name="connsiteX25" fmla="*/ 2436541 w 3270095"/>
              <a:gd name="connsiteY25" fmla="*/ 255549 h 2488581"/>
              <a:gd name="connsiteX26" fmla="*/ 2369634 w 3270095"/>
              <a:gd name="connsiteY26" fmla="*/ 286215 h 2488581"/>
              <a:gd name="connsiteX27" fmla="*/ 2316666 w 3270095"/>
              <a:gd name="connsiteY27" fmla="*/ 280639 h 2488581"/>
              <a:gd name="connsiteX28" fmla="*/ 2280424 w 3270095"/>
              <a:gd name="connsiteY28" fmla="*/ 258337 h 2488581"/>
              <a:gd name="connsiteX29" fmla="*/ 2210729 w 3270095"/>
              <a:gd name="connsiteY29" fmla="*/ 258337 h 2488581"/>
              <a:gd name="connsiteX30" fmla="*/ 2138246 w 3270095"/>
              <a:gd name="connsiteY30" fmla="*/ 280639 h 2488581"/>
              <a:gd name="connsiteX31" fmla="*/ 2102005 w 3270095"/>
              <a:gd name="connsiteY31" fmla="*/ 289003 h 2488581"/>
              <a:gd name="connsiteX32" fmla="*/ 2040673 w 3270095"/>
              <a:gd name="connsiteY32" fmla="*/ 283427 h 2488581"/>
              <a:gd name="connsiteX33" fmla="*/ 1979341 w 3270095"/>
              <a:gd name="connsiteY33" fmla="*/ 261125 h 2488581"/>
              <a:gd name="connsiteX34" fmla="*/ 1870617 w 3270095"/>
              <a:gd name="connsiteY34" fmla="*/ 261125 h 2488581"/>
              <a:gd name="connsiteX35" fmla="*/ 1814861 w 3270095"/>
              <a:gd name="connsiteY35" fmla="*/ 230459 h 2488581"/>
              <a:gd name="connsiteX36" fmla="*/ 1778620 w 3270095"/>
              <a:gd name="connsiteY36" fmla="*/ 227671 h 2488581"/>
              <a:gd name="connsiteX37" fmla="*/ 1717288 w 3270095"/>
              <a:gd name="connsiteY37" fmla="*/ 194217 h 2488581"/>
              <a:gd name="connsiteX38" fmla="*/ 1681046 w 3270095"/>
              <a:gd name="connsiteY38" fmla="*/ 160764 h 2488581"/>
              <a:gd name="connsiteX39" fmla="*/ 1625290 w 3270095"/>
              <a:gd name="connsiteY39" fmla="*/ 121734 h 2488581"/>
              <a:gd name="connsiteX40" fmla="*/ 1580685 w 3270095"/>
              <a:gd name="connsiteY40" fmla="*/ 77129 h 2488581"/>
              <a:gd name="connsiteX41" fmla="*/ 1533293 w 3270095"/>
              <a:gd name="connsiteY41" fmla="*/ 35312 h 2488581"/>
              <a:gd name="connsiteX42" fmla="*/ 1405054 w 3270095"/>
              <a:gd name="connsiteY42" fmla="*/ 43676 h 2488581"/>
              <a:gd name="connsiteX43" fmla="*/ 1352085 w 3270095"/>
              <a:gd name="connsiteY43" fmla="*/ 32525 h 2488581"/>
              <a:gd name="connsiteX44" fmla="*/ 1313056 w 3270095"/>
              <a:gd name="connsiteY44" fmla="*/ 7434 h 2488581"/>
              <a:gd name="connsiteX45" fmla="*/ 1257300 w 3270095"/>
              <a:gd name="connsiteY45" fmla="*/ 1859 h 2488581"/>
              <a:gd name="connsiteX46" fmla="*/ 1201544 w 3270095"/>
              <a:gd name="connsiteY46" fmla="*/ 18585 h 2488581"/>
              <a:gd name="connsiteX47" fmla="*/ 1137424 w 3270095"/>
              <a:gd name="connsiteY47" fmla="*/ 46464 h 2488581"/>
              <a:gd name="connsiteX48" fmla="*/ 1078880 w 3270095"/>
              <a:gd name="connsiteY48" fmla="*/ 68766 h 2488581"/>
              <a:gd name="connsiteX49" fmla="*/ 1039851 w 3270095"/>
              <a:gd name="connsiteY49" fmla="*/ 105007 h 2488581"/>
              <a:gd name="connsiteX50" fmla="*/ 1006398 w 3270095"/>
              <a:gd name="connsiteY50" fmla="*/ 135673 h 2488581"/>
              <a:gd name="connsiteX51" fmla="*/ 970156 w 3270095"/>
              <a:gd name="connsiteY51" fmla="*/ 152400 h 2488581"/>
              <a:gd name="connsiteX52" fmla="*/ 933915 w 3270095"/>
              <a:gd name="connsiteY52" fmla="*/ 166339 h 2488581"/>
              <a:gd name="connsiteX53" fmla="*/ 880946 w 3270095"/>
              <a:gd name="connsiteY53" fmla="*/ 205368 h 2488581"/>
              <a:gd name="connsiteX54" fmla="*/ 853068 w 3270095"/>
              <a:gd name="connsiteY54" fmla="*/ 222095 h 2488581"/>
              <a:gd name="connsiteX55" fmla="*/ 833554 w 3270095"/>
              <a:gd name="connsiteY55" fmla="*/ 263912 h 2488581"/>
              <a:gd name="connsiteX56" fmla="*/ 811251 w 3270095"/>
              <a:gd name="connsiteY56" fmla="*/ 302942 h 2488581"/>
              <a:gd name="connsiteX57" fmla="*/ 814039 w 3270095"/>
              <a:gd name="connsiteY57" fmla="*/ 339183 h 2488581"/>
              <a:gd name="connsiteX58" fmla="*/ 822402 w 3270095"/>
              <a:gd name="connsiteY58" fmla="*/ 375425 h 2488581"/>
              <a:gd name="connsiteX59" fmla="*/ 777798 w 3270095"/>
              <a:gd name="connsiteY59" fmla="*/ 392151 h 2488581"/>
              <a:gd name="connsiteX60" fmla="*/ 738768 w 3270095"/>
              <a:gd name="connsiteY60" fmla="*/ 431181 h 2488581"/>
              <a:gd name="connsiteX61" fmla="*/ 710890 w 3270095"/>
              <a:gd name="connsiteY61" fmla="*/ 470210 h 2488581"/>
              <a:gd name="connsiteX62" fmla="*/ 663498 w 3270095"/>
              <a:gd name="connsiteY62" fmla="*/ 520390 h 2488581"/>
              <a:gd name="connsiteX63" fmla="*/ 621680 w 3270095"/>
              <a:gd name="connsiteY63" fmla="*/ 564995 h 2488581"/>
              <a:gd name="connsiteX64" fmla="*/ 599378 w 3270095"/>
              <a:gd name="connsiteY64" fmla="*/ 587298 h 2488581"/>
              <a:gd name="connsiteX65" fmla="*/ 565924 w 3270095"/>
              <a:gd name="connsiteY65" fmla="*/ 643054 h 2488581"/>
              <a:gd name="connsiteX66" fmla="*/ 554773 w 3270095"/>
              <a:gd name="connsiteY66" fmla="*/ 662568 h 2488581"/>
              <a:gd name="connsiteX67" fmla="*/ 554773 w 3270095"/>
              <a:gd name="connsiteY67" fmla="*/ 693234 h 2488581"/>
              <a:gd name="connsiteX68" fmla="*/ 585439 w 3270095"/>
              <a:gd name="connsiteY68" fmla="*/ 813110 h 2488581"/>
              <a:gd name="connsiteX69" fmla="*/ 577076 w 3270095"/>
              <a:gd name="connsiteY69" fmla="*/ 866078 h 2488581"/>
              <a:gd name="connsiteX70" fmla="*/ 602166 w 3270095"/>
              <a:gd name="connsiteY70" fmla="*/ 907895 h 2488581"/>
              <a:gd name="connsiteX71" fmla="*/ 624468 w 3270095"/>
              <a:gd name="connsiteY71" fmla="*/ 999893 h 2488581"/>
              <a:gd name="connsiteX72" fmla="*/ 624468 w 3270095"/>
              <a:gd name="connsiteY72" fmla="*/ 1072376 h 2488581"/>
              <a:gd name="connsiteX73" fmla="*/ 607741 w 3270095"/>
              <a:gd name="connsiteY73" fmla="*/ 1133707 h 2488581"/>
              <a:gd name="connsiteX74" fmla="*/ 602166 w 3270095"/>
              <a:gd name="connsiteY74" fmla="*/ 1189464 h 2488581"/>
              <a:gd name="connsiteX75" fmla="*/ 607741 w 3270095"/>
              <a:gd name="connsiteY75" fmla="*/ 1225705 h 2488581"/>
              <a:gd name="connsiteX76" fmla="*/ 618893 w 3270095"/>
              <a:gd name="connsiteY76" fmla="*/ 1320490 h 2488581"/>
              <a:gd name="connsiteX77" fmla="*/ 616105 w 3270095"/>
              <a:gd name="connsiteY77" fmla="*/ 1387398 h 2488581"/>
              <a:gd name="connsiteX78" fmla="*/ 588227 w 3270095"/>
              <a:gd name="connsiteY78" fmla="*/ 1454305 h 2488581"/>
              <a:gd name="connsiteX79" fmla="*/ 549198 w 3270095"/>
              <a:gd name="connsiteY79" fmla="*/ 1501698 h 2488581"/>
              <a:gd name="connsiteX80" fmla="*/ 515744 w 3270095"/>
              <a:gd name="connsiteY80" fmla="*/ 1535151 h 2488581"/>
              <a:gd name="connsiteX81" fmla="*/ 487866 w 3270095"/>
              <a:gd name="connsiteY81" fmla="*/ 1568605 h 2488581"/>
              <a:gd name="connsiteX82" fmla="*/ 496229 w 3270095"/>
              <a:gd name="connsiteY82" fmla="*/ 1607634 h 2488581"/>
              <a:gd name="connsiteX83" fmla="*/ 457200 w 3270095"/>
              <a:gd name="connsiteY83" fmla="*/ 1674542 h 2488581"/>
              <a:gd name="connsiteX84" fmla="*/ 457200 w 3270095"/>
              <a:gd name="connsiteY84" fmla="*/ 1707995 h 2488581"/>
              <a:gd name="connsiteX85" fmla="*/ 454412 w 3270095"/>
              <a:gd name="connsiteY85" fmla="*/ 1760964 h 2488581"/>
              <a:gd name="connsiteX86" fmla="*/ 432110 w 3270095"/>
              <a:gd name="connsiteY86" fmla="*/ 1827871 h 2488581"/>
              <a:gd name="connsiteX87" fmla="*/ 404232 w 3270095"/>
              <a:gd name="connsiteY87" fmla="*/ 1869688 h 2488581"/>
              <a:gd name="connsiteX88" fmla="*/ 370778 w 3270095"/>
              <a:gd name="connsiteY88" fmla="*/ 1900354 h 2488581"/>
              <a:gd name="connsiteX89" fmla="*/ 317810 w 3270095"/>
              <a:gd name="connsiteY89" fmla="*/ 1942171 h 2488581"/>
              <a:gd name="connsiteX90" fmla="*/ 287144 w 3270095"/>
              <a:gd name="connsiteY90" fmla="*/ 1961685 h 2488581"/>
              <a:gd name="connsiteX91" fmla="*/ 264841 w 3270095"/>
              <a:gd name="connsiteY91" fmla="*/ 2023017 h 2488581"/>
              <a:gd name="connsiteX92" fmla="*/ 239751 w 3270095"/>
              <a:gd name="connsiteY92" fmla="*/ 2070410 h 2488581"/>
              <a:gd name="connsiteX93" fmla="*/ 217449 w 3270095"/>
              <a:gd name="connsiteY93" fmla="*/ 2128954 h 2488581"/>
              <a:gd name="connsiteX94" fmla="*/ 197934 w 3270095"/>
              <a:gd name="connsiteY94" fmla="*/ 2151256 h 2488581"/>
              <a:gd name="connsiteX95" fmla="*/ 153329 w 3270095"/>
              <a:gd name="connsiteY95" fmla="*/ 2195861 h 2488581"/>
              <a:gd name="connsiteX96" fmla="*/ 122663 w 3270095"/>
              <a:gd name="connsiteY96" fmla="*/ 2220951 h 2488581"/>
              <a:gd name="connsiteX97" fmla="*/ 114300 w 3270095"/>
              <a:gd name="connsiteY97" fmla="*/ 2254405 h 2488581"/>
              <a:gd name="connsiteX98" fmla="*/ 111512 w 3270095"/>
              <a:gd name="connsiteY98" fmla="*/ 2312949 h 2488581"/>
              <a:gd name="connsiteX99" fmla="*/ 94785 w 3270095"/>
              <a:gd name="connsiteY99" fmla="*/ 2377068 h 2488581"/>
              <a:gd name="connsiteX100" fmla="*/ 44605 w 3270095"/>
              <a:gd name="connsiteY100" fmla="*/ 2463490 h 2488581"/>
              <a:gd name="connsiteX101" fmla="*/ 0 w 3270095"/>
              <a:gd name="connsiteY101" fmla="*/ 2488581 h 2488581"/>
              <a:gd name="connsiteX0" fmla="*/ 3264520 w 3270095"/>
              <a:gd name="connsiteY0" fmla="*/ 952500 h 2488581"/>
              <a:gd name="connsiteX1" fmla="*/ 3242217 w 3270095"/>
              <a:gd name="connsiteY1" fmla="*/ 896744 h 2488581"/>
              <a:gd name="connsiteX2" fmla="*/ 3228278 w 3270095"/>
              <a:gd name="connsiteY2" fmla="*/ 854927 h 2488581"/>
              <a:gd name="connsiteX3" fmla="*/ 3242217 w 3270095"/>
              <a:gd name="connsiteY3" fmla="*/ 793595 h 2488581"/>
              <a:gd name="connsiteX4" fmla="*/ 3267307 w 3270095"/>
              <a:gd name="connsiteY4" fmla="*/ 748990 h 2488581"/>
              <a:gd name="connsiteX5" fmla="*/ 3258944 w 3270095"/>
              <a:gd name="connsiteY5" fmla="*/ 687659 h 2488581"/>
              <a:gd name="connsiteX6" fmla="*/ 3239429 w 3270095"/>
              <a:gd name="connsiteY6" fmla="*/ 623539 h 2488581"/>
              <a:gd name="connsiteX7" fmla="*/ 3223554 w 3270095"/>
              <a:gd name="connsiteY7" fmla="*/ 574085 h 2488581"/>
              <a:gd name="connsiteX8" fmla="*/ 3223554 w 3270095"/>
              <a:gd name="connsiteY8" fmla="*/ 571145 h 2488581"/>
              <a:gd name="connsiteX9" fmla="*/ 3189249 w 3270095"/>
              <a:gd name="connsiteY9" fmla="*/ 534329 h 2488581"/>
              <a:gd name="connsiteX10" fmla="*/ 3133493 w 3270095"/>
              <a:gd name="connsiteY10" fmla="*/ 500876 h 2488581"/>
              <a:gd name="connsiteX11" fmla="*/ 3077737 w 3270095"/>
              <a:gd name="connsiteY11" fmla="*/ 464634 h 2488581"/>
              <a:gd name="connsiteX12" fmla="*/ 3055434 w 3270095"/>
              <a:gd name="connsiteY12" fmla="*/ 442332 h 2488581"/>
              <a:gd name="connsiteX13" fmla="*/ 3002466 w 3270095"/>
              <a:gd name="connsiteY13" fmla="*/ 464634 h 2488581"/>
              <a:gd name="connsiteX14" fmla="*/ 2974588 w 3270095"/>
              <a:gd name="connsiteY14" fmla="*/ 478573 h 2488581"/>
              <a:gd name="connsiteX15" fmla="*/ 2938346 w 3270095"/>
              <a:gd name="connsiteY15" fmla="*/ 447907 h 2488581"/>
              <a:gd name="connsiteX16" fmla="*/ 2882590 w 3270095"/>
              <a:gd name="connsiteY16" fmla="*/ 442332 h 2488581"/>
              <a:gd name="connsiteX17" fmla="*/ 2832410 w 3270095"/>
              <a:gd name="connsiteY17" fmla="*/ 439544 h 2488581"/>
              <a:gd name="connsiteX18" fmla="*/ 2801744 w 3270095"/>
              <a:gd name="connsiteY18" fmla="*/ 414454 h 2488581"/>
              <a:gd name="connsiteX19" fmla="*/ 2737624 w 3270095"/>
              <a:gd name="connsiteY19" fmla="*/ 372637 h 2488581"/>
              <a:gd name="connsiteX20" fmla="*/ 2687444 w 3270095"/>
              <a:gd name="connsiteY20" fmla="*/ 341971 h 2488581"/>
              <a:gd name="connsiteX21" fmla="*/ 2631688 w 3270095"/>
              <a:gd name="connsiteY21" fmla="*/ 316881 h 2488581"/>
              <a:gd name="connsiteX22" fmla="*/ 2556417 w 3270095"/>
              <a:gd name="connsiteY22" fmla="*/ 277851 h 2488581"/>
              <a:gd name="connsiteX23" fmla="*/ 2520176 w 3270095"/>
              <a:gd name="connsiteY23" fmla="*/ 266700 h 2488581"/>
              <a:gd name="connsiteX24" fmla="*/ 2436541 w 3270095"/>
              <a:gd name="connsiteY24" fmla="*/ 255549 h 2488581"/>
              <a:gd name="connsiteX25" fmla="*/ 2369634 w 3270095"/>
              <a:gd name="connsiteY25" fmla="*/ 286215 h 2488581"/>
              <a:gd name="connsiteX26" fmla="*/ 2316666 w 3270095"/>
              <a:gd name="connsiteY26" fmla="*/ 280639 h 2488581"/>
              <a:gd name="connsiteX27" fmla="*/ 2280424 w 3270095"/>
              <a:gd name="connsiteY27" fmla="*/ 258337 h 2488581"/>
              <a:gd name="connsiteX28" fmla="*/ 2210729 w 3270095"/>
              <a:gd name="connsiteY28" fmla="*/ 258337 h 2488581"/>
              <a:gd name="connsiteX29" fmla="*/ 2138246 w 3270095"/>
              <a:gd name="connsiteY29" fmla="*/ 280639 h 2488581"/>
              <a:gd name="connsiteX30" fmla="*/ 2102005 w 3270095"/>
              <a:gd name="connsiteY30" fmla="*/ 289003 h 2488581"/>
              <a:gd name="connsiteX31" fmla="*/ 2040673 w 3270095"/>
              <a:gd name="connsiteY31" fmla="*/ 283427 h 2488581"/>
              <a:gd name="connsiteX32" fmla="*/ 1979341 w 3270095"/>
              <a:gd name="connsiteY32" fmla="*/ 261125 h 2488581"/>
              <a:gd name="connsiteX33" fmla="*/ 1870617 w 3270095"/>
              <a:gd name="connsiteY33" fmla="*/ 261125 h 2488581"/>
              <a:gd name="connsiteX34" fmla="*/ 1814861 w 3270095"/>
              <a:gd name="connsiteY34" fmla="*/ 230459 h 2488581"/>
              <a:gd name="connsiteX35" fmla="*/ 1778620 w 3270095"/>
              <a:gd name="connsiteY35" fmla="*/ 227671 h 2488581"/>
              <a:gd name="connsiteX36" fmla="*/ 1717288 w 3270095"/>
              <a:gd name="connsiteY36" fmla="*/ 194217 h 2488581"/>
              <a:gd name="connsiteX37" fmla="*/ 1681046 w 3270095"/>
              <a:gd name="connsiteY37" fmla="*/ 160764 h 2488581"/>
              <a:gd name="connsiteX38" fmla="*/ 1625290 w 3270095"/>
              <a:gd name="connsiteY38" fmla="*/ 121734 h 2488581"/>
              <a:gd name="connsiteX39" fmla="*/ 1580685 w 3270095"/>
              <a:gd name="connsiteY39" fmla="*/ 77129 h 2488581"/>
              <a:gd name="connsiteX40" fmla="*/ 1533293 w 3270095"/>
              <a:gd name="connsiteY40" fmla="*/ 35312 h 2488581"/>
              <a:gd name="connsiteX41" fmla="*/ 1405054 w 3270095"/>
              <a:gd name="connsiteY41" fmla="*/ 43676 h 2488581"/>
              <a:gd name="connsiteX42" fmla="*/ 1352085 w 3270095"/>
              <a:gd name="connsiteY42" fmla="*/ 32525 h 2488581"/>
              <a:gd name="connsiteX43" fmla="*/ 1313056 w 3270095"/>
              <a:gd name="connsiteY43" fmla="*/ 7434 h 2488581"/>
              <a:gd name="connsiteX44" fmla="*/ 1257300 w 3270095"/>
              <a:gd name="connsiteY44" fmla="*/ 1859 h 2488581"/>
              <a:gd name="connsiteX45" fmla="*/ 1201544 w 3270095"/>
              <a:gd name="connsiteY45" fmla="*/ 18585 h 2488581"/>
              <a:gd name="connsiteX46" fmla="*/ 1137424 w 3270095"/>
              <a:gd name="connsiteY46" fmla="*/ 46464 h 2488581"/>
              <a:gd name="connsiteX47" fmla="*/ 1078880 w 3270095"/>
              <a:gd name="connsiteY47" fmla="*/ 68766 h 2488581"/>
              <a:gd name="connsiteX48" fmla="*/ 1039851 w 3270095"/>
              <a:gd name="connsiteY48" fmla="*/ 105007 h 2488581"/>
              <a:gd name="connsiteX49" fmla="*/ 1006398 w 3270095"/>
              <a:gd name="connsiteY49" fmla="*/ 135673 h 2488581"/>
              <a:gd name="connsiteX50" fmla="*/ 970156 w 3270095"/>
              <a:gd name="connsiteY50" fmla="*/ 152400 h 2488581"/>
              <a:gd name="connsiteX51" fmla="*/ 933915 w 3270095"/>
              <a:gd name="connsiteY51" fmla="*/ 166339 h 2488581"/>
              <a:gd name="connsiteX52" fmla="*/ 880946 w 3270095"/>
              <a:gd name="connsiteY52" fmla="*/ 205368 h 2488581"/>
              <a:gd name="connsiteX53" fmla="*/ 853068 w 3270095"/>
              <a:gd name="connsiteY53" fmla="*/ 222095 h 2488581"/>
              <a:gd name="connsiteX54" fmla="*/ 833554 w 3270095"/>
              <a:gd name="connsiteY54" fmla="*/ 263912 h 2488581"/>
              <a:gd name="connsiteX55" fmla="*/ 811251 w 3270095"/>
              <a:gd name="connsiteY55" fmla="*/ 302942 h 2488581"/>
              <a:gd name="connsiteX56" fmla="*/ 814039 w 3270095"/>
              <a:gd name="connsiteY56" fmla="*/ 339183 h 2488581"/>
              <a:gd name="connsiteX57" fmla="*/ 822402 w 3270095"/>
              <a:gd name="connsiteY57" fmla="*/ 375425 h 2488581"/>
              <a:gd name="connsiteX58" fmla="*/ 777798 w 3270095"/>
              <a:gd name="connsiteY58" fmla="*/ 392151 h 2488581"/>
              <a:gd name="connsiteX59" fmla="*/ 738768 w 3270095"/>
              <a:gd name="connsiteY59" fmla="*/ 431181 h 2488581"/>
              <a:gd name="connsiteX60" fmla="*/ 710890 w 3270095"/>
              <a:gd name="connsiteY60" fmla="*/ 470210 h 2488581"/>
              <a:gd name="connsiteX61" fmla="*/ 663498 w 3270095"/>
              <a:gd name="connsiteY61" fmla="*/ 520390 h 2488581"/>
              <a:gd name="connsiteX62" fmla="*/ 621680 w 3270095"/>
              <a:gd name="connsiteY62" fmla="*/ 564995 h 2488581"/>
              <a:gd name="connsiteX63" fmla="*/ 599378 w 3270095"/>
              <a:gd name="connsiteY63" fmla="*/ 587298 h 2488581"/>
              <a:gd name="connsiteX64" fmla="*/ 565924 w 3270095"/>
              <a:gd name="connsiteY64" fmla="*/ 643054 h 2488581"/>
              <a:gd name="connsiteX65" fmla="*/ 554773 w 3270095"/>
              <a:gd name="connsiteY65" fmla="*/ 662568 h 2488581"/>
              <a:gd name="connsiteX66" fmla="*/ 554773 w 3270095"/>
              <a:gd name="connsiteY66" fmla="*/ 693234 h 2488581"/>
              <a:gd name="connsiteX67" fmla="*/ 585439 w 3270095"/>
              <a:gd name="connsiteY67" fmla="*/ 813110 h 2488581"/>
              <a:gd name="connsiteX68" fmla="*/ 577076 w 3270095"/>
              <a:gd name="connsiteY68" fmla="*/ 866078 h 2488581"/>
              <a:gd name="connsiteX69" fmla="*/ 602166 w 3270095"/>
              <a:gd name="connsiteY69" fmla="*/ 907895 h 2488581"/>
              <a:gd name="connsiteX70" fmla="*/ 624468 w 3270095"/>
              <a:gd name="connsiteY70" fmla="*/ 999893 h 2488581"/>
              <a:gd name="connsiteX71" fmla="*/ 624468 w 3270095"/>
              <a:gd name="connsiteY71" fmla="*/ 1072376 h 2488581"/>
              <a:gd name="connsiteX72" fmla="*/ 607741 w 3270095"/>
              <a:gd name="connsiteY72" fmla="*/ 1133707 h 2488581"/>
              <a:gd name="connsiteX73" fmla="*/ 602166 w 3270095"/>
              <a:gd name="connsiteY73" fmla="*/ 1189464 h 2488581"/>
              <a:gd name="connsiteX74" fmla="*/ 607741 w 3270095"/>
              <a:gd name="connsiteY74" fmla="*/ 1225705 h 2488581"/>
              <a:gd name="connsiteX75" fmla="*/ 618893 w 3270095"/>
              <a:gd name="connsiteY75" fmla="*/ 1320490 h 2488581"/>
              <a:gd name="connsiteX76" fmla="*/ 616105 w 3270095"/>
              <a:gd name="connsiteY76" fmla="*/ 1387398 h 2488581"/>
              <a:gd name="connsiteX77" fmla="*/ 588227 w 3270095"/>
              <a:gd name="connsiteY77" fmla="*/ 1454305 h 2488581"/>
              <a:gd name="connsiteX78" fmla="*/ 549198 w 3270095"/>
              <a:gd name="connsiteY78" fmla="*/ 1501698 h 2488581"/>
              <a:gd name="connsiteX79" fmla="*/ 515744 w 3270095"/>
              <a:gd name="connsiteY79" fmla="*/ 1535151 h 2488581"/>
              <a:gd name="connsiteX80" fmla="*/ 487866 w 3270095"/>
              <a:gd name="connsiteY80" fmla="*/ 1568605 h 2488581"/>
              <a:gd name="connsiteX81" fmla="*/ 496229 w 3270095"/>
              <a:gd name="connsiteY81" fmla="*/ 1607634 h 2488581"/>
              <a:gd name="connsiteX82" fmla="*/ 457200 w 3270095"/>
              <a:gd name="connsiteY82" fmla="*/ 1674542 h 2488581"/>
              <a:gd name="connsiteX83" fmla="*/ 457200 w 3270095"/>
              <a:gd name="connsiteY83" fmla="*/ 1707995 h 2488581"/>
              <a:gd name="connsiteX84" fmla="*/ 454412 w 3270095"/>
              <a:gd name="connsiteY84" fmla="*/ 1760964 h 2488581"/>
              <a:gd name="connsiteX85" fmla="*/ 432110 w 3270095"/>
              <a:gd name="connsiteY85" fmla="*/ 1827871 h 2488581"/>
              <a:gd name="connsiteX86" fmla="*/ 404232 w 3270095"/>
              <a:gd name="connsiteY86" fmla="*/ 1869688 h 2488581"/>
              <a:gd name="connsiteX87" fmla="*/ 370778 w 3270095"/>
              <a:gd name="connsiteY87" fmla="*/ 1900354 h 2488581"/>
              <a:gd name="connsiteX88" fmla="*/ 317810 w 3270095"/>
              <a:gd name="connsiteY88" fmla="*/ 1942171 h 2488581"/>
              <a:gd name="connsiteX89" fmla="*/ 287144 w 3270095"/>
              <a:gd name="connsiteY89" fmla="*/ 1961685 h 2488581"/>
              <a:gd name="connsiteX90" fmla="*/ 264841 w 3270095"/>
              <a:gd name="connsiteY90" fmla="*/ 2023017 h 2488581"/>
              <a:gd name="connsiteX91" fmla="*/ 239751 w 3270095"/>
              <a:gd name="connsiteY91" fmla="*/ 2070410 h 2488581"/>
              <a:gd name="connsiteX92" fmla="*/ 217449 w 3270095"/>
              <a:gd name="connsiteY92" fmla="*/ 2128954 h 2488581"/>
              <a:gd name="connsiteX93" fmla="*/ 197934 w 3270095"/>
              <a:gd name="connsiteY93" fmla="*/ 2151256 h 2488581"/>
              <a:gd name="connsiteX94" fmla="*/ 153329 w 3270095"/>
              <a:gd name="connsiteY94" fmla="*/ 2195861 h 2488581"/>
              <a:gd name="connsiteX95" fmla="*/ 122663 w 3270095"/>
              <a:gd name="connsiteY95" fmla="*/ 2220951 h 2488581"/>
              <a:gd name="connsiteX96" fmla="*/ 114300 w 3270095"/>
              <a:gd name="connsiteY96" fmla="*/ 2254405 h 2488581"/>
              <a:gd name="connsiteX97" fmla="*/ 111512 w 3270095"/>
              <a:gd name="connsiteY97" fmla="*/ 2312949 h 2488581"/>
              <a:gd name="connsiteX98" fmla="*/ 94785 w 3270095"/>
              <a:gd name="connsiteY98" fmla="*/ 2377068 h 2488581"/>
              <a:gd name="connsiteX99" fmla="*/ 44605 w 3270095"/>
              <a:gd name="connsiteY99" fmla="*/ 2463490 h 2488581"/>
              <a:gd name="connsiteX100" fmla="*/ 0 w 3270095"/>
              <a:gd name="connsiteY100" fmla="*/ 2488581 h 2488581"/>
              <a:gd name="connsiteX0" fmla="*/ 3242217 w 3270095"/>
              <a:gd name="connsiteY0" fmla="*/ 896744 h 2488581"/>
              <a:gd name="connsiteX1" fmla="*/ 3228278 w 3270095"/>
              <a:gd name="connsiteY1" fmla="*/ 854927 h 2488581"/>
              <a:gd name="connsiteX2" fmla="*/ 3242217 w 3270095"/>
              <a:gd name="connsiteY2" fmla="*/ 793595 h 2488581"/>
              <a:gd name="connsiteX3" fmla="*/ 3267307 w 3270095"/>
              <a:gd name="connsiteY3" fmla="*/ 748990 h 2488581"/>
              <a:gd name="connsiteX4" fmla="*/ 3258944 w 3270095"/>
              <a:gd name="connsiteY4" fmla="*/ 687659 h 2488581"/>
              <a:gd name="connsiteX5" fmla="*/ 3239429 w 3270095"/>
              <a:gd name="connsiteY5" fmla="*/ 623539 h 2488581"/>
              <a:gd name="connsiteX6" fmla="*/ 3223554 w 3270095"/>
              <a:gd name="connsiteY6" fmla="*/ 574085 h 2488581"/>
              <a:gd name="connsiteX7" fmla="*/ 3223554 w 3270095"/>
              <a:gd name="connsiteY7" fmla="*/ 571145 h 2488581"/>
              <a:gd name="connsiteX8" fmla="*/ 3189249 w 3270095"/>
              <a:gd name="connsiteY8" fmla="*/ 534329 h 2488581"/>
              <a:gd name="connsiteX9" fmla="*/ 3133493 w 3270095"/>
              <a:gd name="connsiteY9" fmla="*/ 500876 h 2488581"/>
              <a:gd name="connsiteX10" fmla="*/ 3077737 w 3270095"/>
              <a:gd name="connsiteY10" fmla="*/ 464634 h 2488581"/>
              <a:gd name="connsiteX11" fmla="*/ 3055434 w 3270095"/>
              <a:gd name="connsiteY11" fmla="*/ 442332 h 2488581"/>
              <a:gd name="connsiteX12" fmla="*/ 3002466 w 3270095"/>
              <a:gd name="connsiteY12" fmla="*/ 464634 h 2488581"/>
              <a:gd name="connsiteX13" fmla="*/ 2974588 w 3270095"/>
              <a:gd name="connsiteY13" fmla="*/ 478573 h 2488581"/>
              <a:gd name="connsiteX14" fmla="*/ 2938346 w 3270095"/>
              <a:gd name="connsiteY14" fmla="*/ 447907 h 2488581"/>
              <a:gd name="connsiteX15" fmla="*/ 2882590 w 3270095"/>
              <a:gd name="connsiteY15" fmla="*/ 442332 h 2488581"/>
              <a:gd name="connsiteX16" fmla="*/ 2832410 w 3270095"/>
              <a:gd name="connsiteY16" fmla="*/ 439544 h 2488581"/>
              <a:gd name="connsiteX17" fmla="*/ 2801744 w 3270095"/>
              <a:gd name="connsiteY17" fmla="*/ 414454 h 2488581"/>
              <a:gd name="connsiteX18" fmla="*/ 2737624 w 3270095"/>
              <a:gd name="connsiteY18" fmla="*/ 372637 h 2488581"/>
              <a:gd name="connsiteX19" fmla="*/ 2687444 w 3270095"/>
              <a:gd name="connsiteY19" fmla="*/ 341971 h 2488581"/>
              <a:gd name="connsiteX20" fmla="*/ 2631688 w 3270095"/>
              <a:gd name="connsiteY20" fmla="*/ 316881 h 2488581"/>
              <a:gd name="connsiteX21" fmla="*/ 2556417 w 3270095"/>
              <a:gd name="connsiteY21" fmla="*/ 277851 h 2488581"/>
              <a:gd name="connsiteX22" fmla="*/ 2520176 w 3270095"/>
              <a:gd name="connsiteY22" fmla="*/ 266700 h 2488581"/>
              <a:gd name="connsiteX23" fmla="*/ 2436541 w 3270095"/>
              <a:gd name="connsiteY23" fmla="*/ 255549 h 2488581"/>
              <a:gd name="connsiteX24" fmla="*/ 2369634 w 3270095"/>
              <a:gd name="connsiteY24" fmla="*/ 286215 h 2488581"/>
              <a:gd name="connsiteX25" fmla="*/ 2316666 w 3270095"/>
              <a:gd name="connsiteY25" fmla="*/ 280639 h 2488581"/>
              <a:gd name="connsiteX26" fmla="*/ 2280424 w 3270095"/>
              <a:gd name="connsiteY26" fmla="*/ 258337 h 2488581"/>
              <a:gd name="connsiteX27" fmla="*/ 2210729 w 3270095"/>
              <a:gd name="connsiteY27" fmla="*/ 258337 h 2488581"/>
              <a:gd name="connsiteX28" fmla="*/ 2138246 w 3270095"/>
              <a:gd name="connsiteY28" fmla="*/ 280639 h 2488581"/>
              <a:gd name="connsiteX29" fmla="*/ 2102005 w 3270095"/>
              <a:gd name="connsiteY29" fmla="*/ 289003 h 2488581"/>
              <a:gd name="connsiteX30" fmla="*/ 2040673 w 3270095"/>
              <a:gd name="connsiteY30" fmla="*/ 283427 h 2488581"/>
              <a:gd name="connsiteX31" fmla="*/ 1979341 w 3270095"/>
              <a:gd name="connsiteY31" fmla="*/ 261125 h 2488581"/>
              <a:gd name="connsiteX32" fmla="*/ 1870617 w 3270095"/>
              <a:gd name="connsiteY32" fmla="*/ 261125 h 2488581"/>
              <a:gd name="connsiteX33" fmla="*/ 1814861 w 3270095"/>
              <a:gd name="connsiteY33" fmla="*/ 230459 h 2488581"/>
              <a:gd name="connsiteX34" fmla="*/ 1778620 w 3270095"/>
              <a:gd name="connsiteY34" fmla="*/ 227671 h 2488581"/>
              <a:gd name="connsiteX35" fmla="*/ 1717288 w 3270095"/>
              <a:gd name="connsiteY35" fmla="*/ 194217 h 2488581"/>
              <a:gd name="connsiteX36" fmla="*/ 1681046 w 3270095"/>
              <a:gd name="connsiteY36" fmla="*/ 160764 h 2488581"/>
              <a:gd name="connsiteX37" fmla="*/ 1625290 w 3270095"/>
              <a:gd name="connsiteY37" fmla="*/ 121734 h 2488581"/>
              <a:gd name="connsiteX38" fmla="*/ 1580685 w 3270095"/>
              <a:gd name="connsiteY38" fmla="*/ 77129 h 2488581"/>
              <a:gd name="connsiteX39" fmla="*/ 1533293 w 3270095"/>
              <a:gd name="connsiteY39" fmla="*/ 35312 h 2488581"/>
              <a:gd name="connsiteX40" fmla="*/ 1405054 w 3270095"/>
              <a:gd name="connsiteY40" fmla="*/ 43676 h 2488581"/>
              <a:gd name="connsiteX41" fmla="*/ 1352085 w 3270095"/>
              <a:gd name="connsiteY41" fmla="*/ 32525 h 2488581"/>
              <a:gd name="connsiteX42" fmla="*/ 1313056 w 3270095"/>
              <a:gd name="connsiteY42" fmla="*/ 7434 h 2488581"/>
              <a:gd name="connsiteX43" fmla="*/ 1257300 w 3270095"/>
              <a:gd name="connsiteY43" fmla="*/ 1859 h 2488581"/>
              <a:gd name="connsiteX44" fmla="*/ 1201544 w 3270095"/>
              <a:gd name="connsiteY44" fmla="*/ 18585 h 2488581"/>
              <a:gd name="connsiteX45" fmla="*/ 1137424 w 3270095"/>
              <a:gd name="connsiteY45" fmla="*/ 46464 h 2488581"/>
              <a:gd name="connsiteX46" fmla="*/ 1078880 w 3270095"/>
              <a:gd name="connsiteY46" fmla="*/ 68766 h 2488581"/>
              <a:gd name="connsiteX47" fmla="*/ 1039851 w 3270095"/>
              <a:gd name="connsiteY47" fmla="*/ 105007 h 2488581"/>
              <a:gd name="connsiteX48" fmla="*/ 1006398 w 3270095"/>
              <a:gd name="connsiteY48" fmla="*/ 135673 h 2488581"/>
              <a:gd name="connsiteX49" fmla="*/ 970156 w 3270095"/>
              <a:gd name="connsiteY49" fmla="*/ 152400 h 2488581"/>
              <a:gd name="connsiteX50" fmla="*/ 933915 w 3270095"/>
              <a:gd name="connsiteY50" fmla="*/ 166339 h 2488581"/>
              <a:gd name="connsiteX51" fmla="*/ 880946 w 3270095"/>
              <a:gd name="connsiteY51" fmla="*/ 205368 h 2488581"/>
              <a:gd name="connsiteX52" fmla="*/ 853068 w 3270095"/>
              <a:gd name="connsiteY52" fmla="*/ 222095 h 2488581"/>
              <a:gd name="connsiteX53" fmla="*/ 833554 w 3270095"/>
              <a:gd name="connsiteY53" fmla="*/ 263912 h 2488581"/>
              <a:gd name="connsiteX54" fmla="*/ 811251 w 3270095"/>
              <a:gd name="connsiteY54" fmla="*/ 302942 h 2488581"/>
              <a:gd name="connsiteX55" fmla="*/ 814039 w 3270095"/>
              <a:gd name="connsiteY55" fmla="*/ 339183 h 2488581"/>
              <a:gd name="connsiteX56" fmla="*/ 822402 w 3270095"/>
              <a:gd name="connsiteY56" fmla="*/ 375425 h 2488581"/>
              <a:gd name="connsiteX57" fmla="*/ 777798 w 3270095"/>
              <a:gd name="connsiteY57" fmla="*/ 392151 h 2488581"/>
              <a:gd name="connsiteX58" fmla="*/ 738768 w 3270095"/>
              <a:gd name="connsiteY58" fmla="*/ 431181 h 2488581"/>
              <a:gd name="connsiteX59" fmla="*/ 710890 w 3270095"/>
              <a:gd name="connsiteY59" fmla="*/ 470210 h 2488581"/>
              <a:gd name="connsiteX60" fmla="*/ 663498 w 3270095"/>
              <a:gd name="connsiteY60" fmla="*/ 520390 h 2488581"/>
              <a:gd name="connsiteX61" fmla="*/ 621680 w 3270095"/>
              <a:gd name="connsiteY61" fmla="*/ 564995 h 2488581"/>
              <a:gd name="connsiteX62" fmla="*/ 599378 w 3270095"/>
              <a:gd name="connsiteY62" fmla="*/ 587298 h 2488581"/>
              <a:gd name="connsiteX63" fmla="*/ 565924 w 3270095"/>
              <a:gd name="connsiteY63" fmla="*/ 643054 h 2488581"/>
              <a:gd name="connsiteX64" fmla="*/ 554773 w 3270095"/>
              <a:gd name="connsiteY64" fmla="*/ 662568 h 2488581"/>
              <a:gd name="connsiteX65" fmla="*/ 554773 w 3270095"/>
              <a:gd name="connsiteY65" fmla="*/ 693234 h 2488581"/>
              <a:gd name="connsiteX66" fmla="*/ 585439 w 3270095"/>
              <a:gd name="connsiteY66" fmla="*/ 813110 h 2488581"/>
              <a:gd name="connsiteX67" fmla="*/ 577076 w 3270095"/>
              <a:gd name="connsiteY67" fmla="*/ 866078 h 2488581"/>
              <a:gd name="connsiteX68" fmla="*/ 602166 w 3270095"/>
              <a:gd name="connsiteY68" fmla="*/ 907895 h 2488581"/>
              <a:gd name="connsiteX69" fmla="*/ 624468 w 3270095"/>
              <a:gd name="connsiteY69" fmla="*/ 999893 h 2488581"/>
              <a:gd name="connsiteX70" fmla="*/ 624468 w 3270095"/>
              <a:gd name="connsiteY70" fmla="*/ 1072376 h 2488581"/>
              <a:gd name="connsiteX71" fmla="*/ 607741 w 3270095"/>
              <a:gd name="connsiteY71" fmla="*/ 1133707 h 2488581"/>
              <a:gd name="connsiteX72" fmla="*/ 602166 w 3270095"/>
              <a:gd name="connsiteY72" fmla="*/ 1189464 h 2488581"/>
              <a:gd name="connsiteX73" fmla="*/ 607741 w 3270095"/>
              <a:gd name="connsiteY73" fmla="*/ 1225705 h 2488581"/>
              <a:gd name="connsiteX74" fmla="*/ 618893 w 3270095"/>
              <a:gd name="connsiteY74" fmla="*/ 1320490 h 2488581"/>
              <a:gd name="connsiteX75" fmla="*/ 616105 w 3270095"/>
              <a:gd name="connsiteY75" fmla="*/ 1387398 h 2488581"/>
              <a:gd name="connsiteX76" fmla="*/ 588227 w 3270095"/>
              <a:gd name="connsiteY76" fmla="*/ 1454305 h 2488581"/>
              <a:gd name="connsiteX77" fmla="*/ 549198 w 3270095"/>
              <a:gd name="connsiteY77" fmla="*/ 1501698 h 2488581"/>
              <a:gd name="connsiteX78" fmla="*/ 515744 w 3270095"/>
              <a:gd name="connsiteY78" fmla="*/ 1535151 h 2488581"/>
              <a:gd name="connsiteX79" fmla="*/ 487866 w 3270095"/>
              <a:gd name="connsiteY79" fmla="*/ 1568605 h 2488581"/>
              <a:gd name="connsiteX80" fmla="*/ 496229 w 3270095"/>
              <a:gd name="connsiteY80" fmla="*/ 1607634 h 2488581"/>
              <a:gd name="connsiteX81" fmla="*/ 457200 w 3270095"/>
              <a:gd name="connsiteY81" fmla="*/ 1674542 h 2488581"/>
              <a:gd name="connsiteX82" fmla="*/ 457200 w 3270095"/>
              <a:gd name="connsiteY82" fmla="*/ 1707995 h 2488581"/>
              <a:gd name="connsiteX83" fmla="*/ 454412 w 3270095"/>
              <a:gd name="connsiteY83" fmla="*/ 1760964 h 2488581"/>
              <a:gd name="connsiteX84" fmla="*/ 432110 w 3270095"/>
              <a:gd name="connsiteY84" fmla="*/ 1827871 h 2488581"/>
              <a:gd name="connsiteX85" fmla="*/ 404232 w 3270095"/>
              <a:gd name="connsiteY85" fmla="*/ 1869688 h 2488581"/>
              <a:gd name="connsiteX86" fmla="*/ 370778 w 3270095"/>
              <a:gd name="connsiteY86" fmla="*/ 1900354 h 2488581"/>
              <a:gd name="connsiteX87" fmla="*/ 317810 w 3270095"/>
              <a:gd name="connsiteY87" fmla="*/ 1942171 h 2488581"/>
              <a:gd name="connsiteX88" fmla="*/ 287144 w 3270095"/>
              <a:gd name="connsiteY88" fmla="*/ 1961685 h 2488581"/>
              <a:gd name="connsiteX89" fmla="*/ 264841 w 3270095"/>
              <a:gd name="connsiteY89" fmla="*/ 2023017 h 2488581"/>
              <a:gd name="connsiteX90" fmla="*/ 239751 w 3270095"/>
              <a:gd name="connsiteY90" fmla="*/ 2070410 h 2488581"/>
              <a:gd name="connsiteX91" fmla="*/ 217449 w 3270095"/>
              <a:gd name="connsiteY91" fmla="*/ 2128954 h 2488581"/>
              <a:gd name="connsiteX92" fmla="*/ 197934 w 3270095"/>
              <a:gd name="connsiteY92" fmla="*/ 2151256 h 2488581"/>
              <a:gd name="connsiteX93" fmla="*/ 153329 w 3270095"/>
              <a:gd name="connsiteY93" fmla="*/ 2195861 h 2488581"/>
              <a:gd name="connsiteX94" fmla="*/ 122663 w 3270095"/>
              <a:gd name="connsiteY94" fmla="*/ 2220951 h 2488581"/>
              <a:gd name="connsiteX95" fmla="*/ 114300 w 3270095"/>
              <a:gd name="connsiteY95" fmla="*/ 2254405 h 2488581"/>
              <a:gd name="connsiteX96" fmla="*/ 111512 w 3270095"/>
              <a:gd name="connsiteY96" fmla="*/ 2312949 h 2488581"/>
              <a:gd name="connsiteX97" fmla="*/ 94785 w 3270095"/>
              <a:gd name="connsiteY97" fmla="*/ 2377068 h 2488581"/>
              <a:gd name="connsiteX98" fmla="*/ 44605 w 3270095"/>
              <a:gd name="connsiteY98" fmla="*/ 2463490 h 2488581"/>
              <a:gd name="connsiteX99" fmla="*/ 0 w 3270095"/>
              <a:gd name="connsiteY99" fmla="*/ 2488581 h 2488581"/>
              <a:gd name="connsiteX0" fmla="*/ 3228278 w 3270095"/>
              <a:gd name="connsiteY0" fmla="*/ 854927 h 2488581"/>
              <a:gd name="connsiteX1" fmla="*/ 3242217 w 3270095"/>
              <a:gd name="connsiteY1" fmla="*/ 793595 h 2488581"/>
              <a:gd name="connsiteX2" fmla="*/ 3267307 w 3270095"/>
              <a:gd name="connsiteY2" fmla="*/ 748990 h 2488581"/>
              <a:gd name="connsiteX3" fmla="*/ 3258944 w 3270095"/>
              <a:gd name="connsiteY3" fmla="*/ 687659 h 2488581"/>
              <a:gd name="connsiteX4" fmla="*/ 3239429 w 3270095"/>
              <a:gd name="connsiteY4" fmla="*/ 623539 h 2488581"/>
              <a:gd name="connsiteX5" fmla="*/ 3223554 w 3270095"/>
              <a:gd name="connsiteY5" fmla="*/ 574085 h 2488581"/>
              <a:gd name="connsiteX6" fmla="*/ 3223554 w 3270095"/>
              <a:gd name="connsiteY6" fmla="*/ 571145 h 2488581"/>
              <a:gd name="connsiteX7" fmla="*/ 3189249 w 3270095"/>
              <a:gd name="connsiteY7" fmla="*/ 534329 h 2488581"/>
              <a:gd name="connsiteX8" fmla="*/ 3133493 w 3270095"/>
              <a:gd name="connsiteY8" fmla="*/ 500876 h 2488581"/>
              <a:gd name="connsiteX9" fmla="*/ 3077737 w 3270095"/>
              <a:gd name="connsiteY9" fmla="*/ 464634 h 2488581"/>
              <a:gd name="connsiteX10" fmla="*/ 3055434 w 3270095"/>
              <a:gd name="connsiteY10" fmla="*/ 442332 h 2488581"/>
              <a:gd name="connsiteX11" fmla="*/ 3002466 w 3270095"/>
              <a:gd name="connsiteY11" fmla="*/ 464634 h 2488581"/>
              <a:gd name="connsiteX12" fmla="*/ 2974588 w 3270095"/>
              <a:gd name="connsiteY12" fmla="*/ 478573 h 2488581"/>
              <a:gd name="connsiteX13" fmla="*/ 2938346 w 3270095"/>
              <a:gd name="connsiteY13" fmla="*/ 447907 h 2488581"/>
              <a:gd name="connsiteX14" fmla="*/ 2882590 w 3270095"/>
              <a:gd name="connsiteY14" fmla="*/ 442332 h 2488581"/>
              <a:gd name="connsiteX15" fmla="*/ 2832410 w 3270095"/>
              <a:gd name="connsiteY15" fmla="*/ 439544 h 2488581"/>
              <a:gd name="connsiteX16" fmla="*/ 2801744 w 3270095"/>
              <a:gd name="connsiteY16" fmla="*/ 414454 h 2488581"/>
              <a:gd name="connsiteX17" fmla="*/ 2737624 w 3270095"/>
              <a:gd name="connsiteY17" fmla="*/ 372637 h 2488581"/>
              <a:gd name="connsiteX18" fmla="*/ 2687444 w 3270095"/>
              <a:gd name="connsiteY18" fmla="*/ 341971 h 2488581"/>
              <a:gd name="connsiteX19" fmla="*/ 2631688 w 3270095"/>
              <a:gd name="connsiteY19" fmla="*/ 316881 h 2488581"/>
              <a:gd name="connsiteX20" fmla="*/ 2556417 w 3270095"/>
              <a:gd name="connsiteY20" fmla="*/ 277851 h 2488581"/>
              <a:gd name="connsiteX21" fmla="*/ 2520176 w 3270095"/>
              <a:gd name="connsiteY21" fmla="*/ 266700 h 2488581"/>
              <a:gd name="connsiteX22" fmla="*/ 2436541 w 3270095"/>
              <a:gd name="connsiteY22" fmla="*/ 255549 h 2488581"/>
              <a:gd name="connsiteX23" fmla="*/ 2369634 w 3270095"/>
              <a:gd name="connsiteY23" fmla="*/ 286215 h 2488581"/>
              <a:gd name="connsiteX24" fmla="*/ 2316666 w 3270095"/>
              <a:gd name="connsiteY24" fmla="*/ 280639 h 2488581"/>
              <a:gd name="connsiteX25" fmla="*/ 2280424 w 3270095"/>
              <a:gd name="connsiteY25" fmla="*/ 258337 h 2488581"/>
              <a:gd name="connsiteX26" fmla="*/ 2210729 w 3270095"/>
              <a:gd name="connsiteY26" fmla="*/ 258337 h 2488581"/>
              <a:gd name="connsiteX27" fmla="*/ 2138246 w 3270095"/>
              <a:gd name="connsiteY27" fmla="*/ 280639 h 2488581"/>
              <a:gd name="connsiteX28" fmla="*/ 2102005 w 3270095"/>
              <a:gd name="connsiteY28" fmla="*/ 289003 h 2488581"/>
              <a:gd name="connsiteX29" fmla="*/ 2040673 w 3270095"/>
              <a:gd name="connsiteY29" fmla="*/ 283427 h 2488581"/>
              <a:gd name="connsiteX30" fmla="*/ 1979341 w 3270095"/>
              <a:gd name="connsiteY30" fmla="*/ 261125 h 2488581"/>
              <a:gd name="connsiteX31" fmla="*/ 1870617 w 3270095"/>
              <a:gd name="connsiteY31" fmla="*/ 261125 h 2488581"/>
              <a:gd name="connsiteX32" fmla="*/ 1814861 w 3270095"/>
              <a:gd name="connsiteY32" fmla="*/ 230459 h 2488581"/>
              <a:gd name="connsiteX33" fmla="*/ 1778620 w 3270095"/>
              <a:gd name="connsiteY33" fmla="*/ 227671 h 2488581"/>
              <a:gd name="connsiteX34" fmla="*/ 1717288 w 3270095"/>
              <a:gd name="connsiteY34" fmla="*/ 194217 h 2488581"/>
              <a:gd name="connsiteX35" fmla="*/ 1681046 w 3270095"/>
              <a:gd name="connsiteY35" fmla="*/ 160764 h 2488581"/>
              <a:gd name="connsiteX36" fmla="*/ 1625290 w 3270095"/>
              <a:gd name="connsiteY36" fmla="*/ 121734 h 2488581"/>
              <a:gd name="connsiteX37" fmla="*/ 1580685 w 3270095"/>
              <a:gd name="connsiteY37" fmla="*/ 77129 h 2488581"/>
              <a:gd name="connsiteX38" fmla="*/ 1533293 w 3270095"/>
              <a:gd name="connsiteY38" fmla="*/ 35312 h 2488581"/>
              <a:gd name="connsiteX39" fmla="*/ 1405054 w 3270095"/>
              <a:gd name="connsiteY39" fmla="*/ 43676 h 2488581"/>
              <a:gd name="connsiteX40" fmla="*/ 1352085 w 3270095"/>
              <a:gd name="connsiteY40" fmla="*/ 32525 h 2488581"/>
              <a:gd name="connsiteX41" fmla="*/ 1313056 w 3270095"/>
              <a:gd name="connsiteY41" fmla="*/ 7434 h 2488581"/>
              <a:gd name="connsiteX42" fmla="*/ 1257300 w 3270095"/>
              <a:gd name="connsiteY42" fmla="*/ 1859 h 2488581"/>
              <a:gd name="connsiteX43" fmla="*/ 1201544 w 3270095"/>
              <a:gd name="connsiteY43" fmla="*/ 18585 h 2488581"/>
              <a:gd name="connsiteX44" fmla="*/ 1137424 w 3270095"/>
              <a:gd name="connsiteY44" fmla="*/ 46464 h 2488581"/>
              <a:gd name="connsiteX45" fmla="*/ 1078880 w 3270095"/>
              <a:gd name="connsiteY45" fmla="*/ 68766 h 2488581"/>
              <a:gd name="connsiteX46" fmla="*/ 1039851 w 3270095"/>
              <a:gd name="connsiteY46" fmla="*/ 105007 h 2488581"/>
              <a:gd name="connsiteX47" fmla="*/ 1006398 w 3270095"/>
              <a:gd name="connsiteY47" fmla="*/ 135673 h 2488581"/>
              <a:gd name="connsiteX48" fmla="*/ 970156 w 3270095"/>
              <a:gd name="connsiteY48" fmla="*/ 152400 h 2488581"/>
              <a:gd name="connsiteX49" fmla="*/ 933915 w 3270095"/>
              <a:gd name="connsiteY49" fmla="*/ 166339 h 2488581"/>
              <a:gd name="connsiteX50" fmla="*/ 880946 w 3270095"/>
              <a:gd name="connsiteY50" fmla="*/ 205368 h 2488581"/>
              <a:gd name="connsiteX51" fmla="*/ 853068 w 3270095"/>
              <a:gd name="connsiteY51" fmla="*/ 222095 h 2488581"/>
              <a:gd name="connsiteX52" fmla="*/ 833554 w 3270095"/>
              <a:gd name="connsiteY52" fmla="*/ 263912 h 2488581"/>
              <a:gd name="connsiteX53" fmla="*/ 811251 w 3270095"/>
              <a:gd name="connsiteY53" fmla="*/ 302942 h 2488581"/>
              <a:gd name="connsiteX54" fmla="*/ 814039 w 3270095"/>
              <a:gd name="connsiteY54" fmla="*/ 339183 h 2488581"/>
              <a:gd name="connsiteX55" fmla="*/ 822402 w 3270095"/>
              <a:gd name="connsiteY55" fmla="*/ 375425 h 2488581"/>
              <a:gd name="connsiteX56" fmla="*/ 777798 w 3270095"/>
              <a:gd name="connsiteY56" fmla="*/ 392151 h 2488581"/>
              <a:gd name="connsiteX57" fmla="*/ 738768 w 3270095"/>
              <a:gd name="connsiteY57" fmla="*/ 431181 h 2488581"/>
              <a:gd name="connsiteX58" fmla="*/ 710890 w 3270095"/>
              <a:gd name="connsiteY58" fmla="*/ 470210 h 2488581"/>
              <a:gd name="connsiteX59" fmla="*/ 663498 w 3270095"/>
              <a:gd name="connsiteY59" fmla="*/ 520390 h 2488581"/>
              <a:gd name="connsiteX60" fmla="*/ 621680 w 3270095"/>
              <a:gd name="connsiteY60" fmla="*/ 564995 h 2488581"/>
              <a:gd name="connsiteX61" fmla="*/ 599378 w 3270095"/>
              <a:gd name="connsiteY61" fmla="*/ 587298 h 2488581"/>
              <a:gd name="connsiteX62" fmla="*/ 565924 w 3270095"/>
              <a:gd name="connsiteY62" fmla="*/ 643054 h 2488581"/>
              <a:gd name="connsiteX63" fmla="*/ 554773 w 3270095"/>
              <a:gd name="connsiteY63" fmla="*/ 662568 h 2488581"/>
              <a:gd name="connsiteX64" fmla="*/ 554773 w 3270095"/>
              <a:gd name="connsiteY64" fmla="*/ 693234 h 2488581"/>
              <a:gd name="connsiteX65" fmla="*/ 585439 w 3270095"/>
              <a:gd name="connsiteY65" fmla="*/ 813110 h 2488581"/>
              <a:gd name="connsiteX66" fmla="*/ 577076 w 3270095"/>
              <a:gd name="connsiteY66" fmla="*/ 866078 h 2488581"/>
              <a:gd name="connsiteX67" fmla="*/ 602166 w 3270095"/>
              <a:gd name="connsiteY67" fmla="*/ 907895 h 2488581"/>
              <a:gd name="connsiteX68" fmla="*/ 624468 w 3270095"/>
              <a:gd name="connsiteY68" fmla="*/ 999893 h 2488581"/>
              <a:gd name="connsiteX69" fmla="*/ 624468 w 3270095"/>
              <a:gd name="connsiteY69" fmla="*/ 1072376 h 2488581"/>
              <a:gd name="connsiteX70" fmla="*/ 607741 w 3270095"/>
              <a:gd name="connsiteY70" fmla="*/ 1133707 h 2488581"/>
              <a:gd name="connsiteX71" fmla="*/ 602166 w 3270095"/>
              <a:gd name="connsiteY71" fmla="*/ 1189464 h 2488581"/>
              <a:gd name="connsiteX72" fmla="*/ 607741 w 3270095"/>
              <a:gd name="connsiteY72" fmla="*/ 1225705 h 2488581"/>
              <a:gd name="connsiteX73" fmla="*/ 618893 w 3270095"/>
              <a:gd name="connsiteY73" fmla="*/ 1320490 h 2488581"/>
              <a:gd name="connsiteX74" fmla="*/ 616105 w 3270095"/>
              <a:gd name="connsiteY74" fmla="*/ 1387398 h 2488581"/>
              <a:gd name="connsiteX75" fmla="*/ 588227 w 3270095"/>
              <a:gd name="connsiteY75" fmla="*/ 1454305 h 2488581"/>
              <a:gd name="connsiteX76" fmla="*/ 549198 w 3270095"/>
              <a:gd name="connsiteY76" fmla="*/ 1501698 h 2488581"/>
              <a:gd name="connsiteX77" fmla="*/ 515744 w 3270095"/>
              <a:gd name="connsiteY77" fmla="*/ 1535151 h 2488581"/>
              <a:gd name="connsiteX78" fmla="*/ 487866 w 3270095"/>
              <a:gd name="connsiteY78" fmla="*/ 1568605 h 2488581"/>
              <a:gd name="connsiteX79" fmla="*/ 496229 w 3270095"/>
              <a:gd name="connsiteY79" fmla="*/ 1607634 h 2488581"/>
              <a:gd name="connsiteX80" fmla="*/ 457200 w 3270095"/>
              <a:gd name="connsiteY80" fmla="*/ 1674542 h 2488581"/>
              <a:gd name="connsiteX81" fmla="*/ 457200 w 3270095"/>
              <a:gd name="connsiteY81" fmla="*/ 1707995 h 2488581"/>
              <a:gd name="connsiteX82" fmla="*/ 454412 w 3270095"/>
              <a:gd name="connsiteY82" fmla="*/ 1760964 h 2488581"/>
              <a:gd name="connsiteX83" fmla="*/ 432110 w 3270095"/>
              <a:gd name="connsiteY83" fmla="*/ 1827871 h 2488581"/>
              <a:gd name="connsiteX84" fmla="*/ 404232 w 3270095"/>
              <a:gd name="connsiteY84" fmla="*/ 1869688 h 2488581"/>
              <a:gd name="connsiteX85" fmla="*/ 370778 w 3270095"/>
              <a:gd name="connsiteY85" fmla="*/ 1900354 h 2488581"/>
              <a:gd name="connsiteX86" fmla="*/ 317810 w 3270095"/>
              <a:gd name="connsiteY86" fmla="*/ 1942171 h 2488581"/>
              <a:gd name="connsiteX87" fmla="*/ 287144 w 3270095"/>
              <a:gd name="connsiteY87" fmla="*/ 1961685 h 2488581"/>
              <a:gd name="connsiteX88" fmla="*/ 264841 w 3270095"/>
              <a:gd name="connsiteY88" fmla="*/ 2023017 h 2488581"/>
              <a:gd name="connsiteX89" fmla="*/ 239751 w 3270095"/>
              <a:gd name="connsiteY89" fmla="*/ 2070410 h 2488581"/>
              <a:gd name="connsiteX90" fmla="*/ 217449 w 3270095"/>
              <a:gd name="connsiteY90" fmla="*/ 2128954 h 2488581"/>
              <a:gd name="connsiteX91" fmla="*/ 197934 w 3270095"/>
              <a:gd name="connsiteY91" fmla="*/ 2151256 h 2488581"/>
              <a:gd name="connsiteX92" fmla="*/ 153329 w 3270095"/>
              <a:gd name="connsiteY92" fmla="*/ 2195861 h 2488581"/>
              <a:gd name="connsiteX93" fmla="*/ 122663 w 3270095"/>
              <a:gd name="connsiteY93" fmla="*/ 2220951 h 2488581"/>
              <a:gd name="connsiteX94" fmla="*/ 114300 w 3270095"/>
              <a:gd name="connsiteY94" fmla="*/ 2254405 h 2488581"/>
              <a:gd name="connsiteX95" fmla="*/ 111512 w 3270095"/>
              <a:gd name="connsiteY95" fmla="*/ 2312949 h 2488581"/>
              <a:gd name="connsiteX96" fmla="*/ 94785 w 3270095"/>
              <a:gd name="connsiteY96" fmla="*/ 2377068 h 2488581"/>
              <a:gd name="connsiteX97" fmla="*/ 44605 w 3270095"/>
              <a:gd name="connsiteY97" fmla="*/ 2463490 h 2488581"/>
              <a:gd name="connsiteX98" fmla="*/ 0 w 3270095"/>
              <a:gd name="connsiteY98" fmla="*/ 2488581 h 2488581"/>
              <a:gd name="connsiteX0" fmla="*/ 3242217 w 3270095"/>
              <a:gd name="connsiteY0" fmla="*/ 793595 h 2488581"/>
              <a:gd name="connsiteX1" fmla="*/ 3267307 w 3270095"/>
              <a:gd name="connsiteY1" fmla="*/ 748990 h 2488581"/>
              <a:gd name="connsiteX2" fmla="*/ 3258944 w 3270095"/>
              <a:gd name="connsiteY2" fmla="*/ 687659 h 2488581"/>
              <a:gd name="connsiteX3" fmla="*/ 3239429 w 3270095"/>
              <a:gd name="connsiteY3" fmla="*/ 623539 h 2488581"/>
              <a:gd name="connsiteX4" fmla="*/ 3223554 w 3270095"/>
              <a:gd name="connsiteY4" fmla="*/ 574085 h 2488581"/>
              <a:gd name="connsiteX5" fmla="*/ 3223554 w 3270095"/>
              <a:gd name="connsiteY5" fmla="*/ 571145 h 2488581"/>
              <a:gd name="connsiteX6" fmla="*/ 3189249 w 3270095"/>
              <a:gd name="connsiteY6" fmla="*/ 534329 h 2488581"/>
              <a:gd name="connsiteX7" fmla="*/ 3133493 w 3270095"/>
              <a:gd name="connsiteY7" fmla="*/ 500876 h 2488581"/>
              <a:gd name="connsiteX8" fmla="*/ 3077737 w 3270095"/>
              <a:gd name="connsiteY8" fmla="*/ 464634 h 2488581"/>
              <a:gd name="connsiteX9" fmla="*/ 3055434 w 3270095"/>
              <a:gd name="connsiteY9" fmla="*/ 442332 h 2488581"/>
              <a:gd name="connsiteX10" fmla="*/ 3002466 w 3270095"/>
              <a:gd name="connsiteY10" fmla="*/ 464634 h 2488581"/>
              <a:gd name="connsiteX11" fmla="*/ 2974588 w 3270095"/>
              <a:gd name="connsiteY11" fmla="*/ 478573 h 2488581"/>
              <a:gd name="connsiteX12" fmla="*/ 2938346 w 3270095"/>
              <a:gd name="connsiteY12" fmla="*/ 447907 h 2488581"/>
              <a:gd name="connsiteX13" fmla="*/ 2882590 w 3270095"/>
              <a:gd name="connsiteY13" fmla="*/ 442332 h 2488581"/>
              <a:gd name="connsiteX14" fmla="*/ 2832410 w 3270095"/>
              <a:gd name="connsiteY14" fmla="*/ 439544 h 2488581"/>
              <a:gd name="connsiteX15" fmla="*/ 2801744 w 3270095"/>
              <a:gd name="connsiteY15" fmla="*/ 414454 h 2488581"/>
              <a:gd name="connsiteX16" fmla="*/ 2737624 w 3270095"/>
              <a:gd name="connsiteY16" fmla="*/ 372637 h 2488581"/>
              <a:gd name="connsiteX17" fmla="*/ 2687444 w 3270095"/>
              <a:gd name="connsiteY17" fmla="*/ 341971 h 2488581"/>
              <a:gd name="connsiteX18" fmla="*/ 2631688 w 3270095"/>
              <a:gd name="connsiteY18" fmla="*/ 316881 h 2488581"/>
              <a:gd name="connsiteX19" fmla="*/ 2556417 w 3270095"/>
              <a:gd name="connsiteY19" fmla="*/ 277851 h 2488581"/>
              <a:gd name="connsiteX20" fmla="*/ 2520176 w 3270095"/>
              <a:gd name="connsiteY20" fmla="*/ 266700 h 2488581"/>
              <a:gd name="connsiteX21" fmla="*/ 2436541 w 3270095"/>
              <a:gd name="connsiteY21" fmla="*/ 255549 h 2488581"/>
              <a:gd name="connsiteX22" fmla="*/ 2369634 w 3270095"/>
              <a:gd name="connsiteY22" fmla="*/ 286215 h 2488581"/>
              <a:gd name="connsiteX23" fmla="*/ 2316666 w 3270095"/>
              <a:gd name="connsiteY23" fmla="*/ 280639 h 2488581"/>
              <a:gd name="connsiteX24" fmla="*/ 2280424 w 3270095"/>
              <a:gd name="connsiteY24" fmla="*/ 258337 h 2488581"/>
              <a:gd name="connsiteX25" fmla="*/ 2210729 w 3270095"/>
              <a:gd name="connsiteY25" fmla="*/ 258337 h 2488581"/>
              <a:gd name="connsiteX26" fmla="*/ 2138246 w 3270095"/>
              <a:gd name="connsiteY26" fmla="*/ 280639 h 2488581"/>
              <a:gd name="connsiteX27" fmla="*/ 2102005 w 3270095"/>
              <a:gd name="connsiteY27" fmla="*/ 289003 h 2488581"/>
              <a:gd name="connsiteX28" fmla="*/ 2040673 w 3270095"/>
              <a:gd name="connsiteY28" fmla="*/ 283427 h 2488581"/>
              <a:gd name="connsiteX29" fmla="*/ 1979341 w 3270095"/>
              <a:gd name="connsiteY29" fmla="*/ 261125 h 2488581"/>
              <a:gd name="connsiteX30" fmla="*/ 1870617 w 3270095"/>
              <a:gd name="connsiteY30" fmla="*/ 261125 h 2488581"/>
              <a:gd name="connsiteX31" fmla="*/ 1814861 w 3270095"/>
              <a:gd name="connsiteY31" fmla="*/ 230459 h 2488581"/>
              <a:gd name="connsiteX32" fmla="*/ 1778620 w 3270095"/>
              <a:gd name="connsiteY32" fmla="*/ 227671 h 2488581"/>
              <a:gd name="connsiteX33" fmla="*/ 1717288 w 3270095"/>
              <a:gd name="connsiteY33" fmla="*/ 194217 h 2488581"/>
              <a:gd name="connsiteX34" fmla="*/ 1681046 w 3270095"/>
              <a:gd name="connsiteY34" fmla="*/ 160764 h 2488581"/>
              <a:gd name="connsiteX35" fmla="*/ 1625290 w 3270095"/>
              <a:gd name="connsiteY35" fmla="*/ 121734 h 2488581"/>
              <a:gd name="connsiteX36" fmla="*/ 1580685 w 3270095"/>
              <a:gd name="connsiteY36" fmla="*/ 77129 h 2488581"/>
              <a:gd name="connsiteX37" fmla="*/ 1533293 w 3270095"/>
              <a:gd name="connsiteY37" fmla="*/ 35312 h 2488581"/>
              <a:gd name="connsiteX38" fmla="*/ 1405054 w 3270095"/>
              <a:gd name="connsiteY38" fmla="*/ 43676 h 2488581"/>
              <a:gd name="connsiteX39" fmla="*/ 1352085 w 3270095"/>
              <a:gd name="connsiteY39" fmla="*/ 32525 h 2488581"/>
              <a:gd name="connsiteX40" fmla="*/ 1313056 w 3270095"/>
              <a:gd name="connsiteY40" fmla="*/ 7434 h 2488581"/>
              <a:gd name="connsiteX41" fmla="*/ 1257300 w 3270095"/>
              <a:gd name="connsiteY41" fmla="*/ 1859 h 2488581"/>
              <a:gd name="connsiteX42" fmla="*/ 1201544 w 3270095"/>
              <a:gd name="connsiteY42" fmla="*/ 18585 h 2488581"/>
              <a:gd name="connsiteX43" fmla="*/ 1137424 w 3270095"/>
              <a:gd name="connsiteY43" fmla="*/ 46464 h 2488581"/>
              <a:gd name="connsiteX44" fmla="*/ 1078880 w 3270095"/>
              <a:gd name="connsiteY44" fmla="*/ 68766 h 2488581"/>
              <a:gd name="connsiteX45" fmla="*/ 1039851 w 3270095"/>
              <a:gd name="connsiteY45" fmla="*/ 105007 h 2488581"/>
              <a:gd name="connsiteX46" fmla="*/ 1006398 w 3270095"/>
              <a:gd name="connsiteY46" fmla="*/ 135673 h 2488581"/>
              <a:gd name="connsiteX47" fmla="*/ 970156 w 3270095"/>
              <a:gd name="connsiteY47" fmla="*/ 152400 h 2488581"/>
              <a:gd name="connsiteX48" fmla="*/ 933915 w 3270095"/>
              <a:gd name="connsiteY48" fmla="*/ 166339 h 2488581"/>
              <a:gd name="connsiteX49" fmla="*/ 880946 w 3270095"/>
              <a:gd name="connsiteY49" fmla="*/ 205368 h 2488581"/>
              <a:gd name="connsiteX50" fmla="*/ 853068 w 3270095"/>
              <a:gd name="connsiteY50" fmla="*/ 222095 h 2488581"/>
              <a:gd name="connsiteX51" fmla="*/ 833554 w 3270095"/>
              <a:gd name="connsiteY51" fmla="*/ 263912 h 2488581"/>
              <a:gd name="connsiteX52" fmla="*/ 811251 w 3270095"/>
              <a:gd name="connsiteY52" fmla="*/ 302942 h 2488581"/>
              <a:gd name="connsiteX53" fmla="*/ 814039 w 3270095"/>
              <a:gd name="connsiteY53" fmla="*/ 339183 h 2488581"/>
              <a:gd name="connsiteX54" fmla="*/ 822402 w 3270095"/>
              <a:gd name="connsiteY54" fmla="*/ 375425 h 2488581"/>
              <a:gd name="connsiteX55" fmla="*/ 777798 w 3270095"/>
              <a:gd name="connsiteY55" fmla="*/ 392151 h 2488581"/>
              <a:gd name="connsiteX56" fmla="*/ 738768 w 3270095"/>
              <a:gd name="connsiteY56" fmla="*/ 431181 h 2488581"/>
              <a:gd name="connsiteX57" fmla="*/ 710890 w 3270095"/>
              <a:gd name="connsiteY57" fmla="*/ 470210 h 2488581"/>
              <a:gd name="connsiteX58" fmla="*/ 663498 w 3270095"/>
              <a:gd name="connsiteY58" fmla="*/ 520390 h 2488581"/>
              <a:gd name="connsiteX59" fmla="*/ 621680 w 3270095"/>
              <a:gd name="connsiteY59" fmla="*/ 564995 h 2488581"/>
              <a:gd name="connsiteX60" fmla="*/ 599378 w 3270095"/>
              <a:gd name="connsiteY60" fmla="*/ 587298 h 2488581"/>
              <a:gd name="connsiteX61" fmla="*/ 565924 w 3270095"/>
              <a:gd name="connsiteY61" fmla="*/ 643054 h 2488581"/>
              <a:gd name="connsiteX62" fmla="*/ 554773 w 3270095"/>
              <a:gd name="connsiteY62" fmla="*/ 662568 h 2488581"/>
              <a:gd name="connsiteX63" fmla="*/ 554773 w 3270095"/>
              <a:gd name="connsiteY63" fmla="*/ 693234 h 2488581"/>
              <a:gd name="connsiteX64" fmla="*/ 585439 w 3270095"/>
              <a:gd name="connsiteY64" fmla="*/ 813110 h 2488581"/>
              <a:gd name="connsiteX65" fmla="*/ 577076 w 3270095"/>
              <a:gd name="connsiteY65" fmla="*/ 866078 h 2488581"/>
              <a:gd name="connsiteX66" fmla="*/ 602166 w 3270095"/>
              <a:gd name="connsiteY66" fmla="*/ 907895 h 2488581"/>
              <a:gd name="connsiteX67" fmla="*/ 624468 w 3270095"/>
              <a:gd name="connsiteY67" fmla="*/ 999893 h 2488581"/>
              <a:gd name="connsiteX68" fmla="*/ 624468 w 3270095"/>
              <a:gd name="connsiteY68" fmla="*/ 1072376 h 2488581"/>
              <a:gd name="connsiteX69" fmla="*/ 607741 w 3270095"/>
              <a:gd name="connsiteY69" fmla="*/ 1133707 h 2488581"/>
              <a:gd name="connsiteX70" fmla="*/ 602166 w 3270095"/>
              <a:gd name="connsiteY70" fmla="*/ 1189464 h 2488581"/>
              <a:gd name="connsiteX71" fmla="*/ 607741 w 3270095"/>
              <a:gd name="connsiteY71" fmla="*/ 1225705 h 2488581"/>
              <a:gd name="connsiteX72" fmla="*/ 618893 w 3270095"/>
              <a:gd name="connsiteY72" fmla="*/ 1320490 h 2488581"/>
              <a:gd name="connsiteX73" fmla="*/ 616105 w 3270095"/>
              <a:gd name="connsiteY73" fmla="*/ 1387398 h 2488581"/>
              <a:gd name="connsiteX74" fmla="*/ 588227 w 3270095"/>
              <a:gd name="connsiteY74" fmla="*/ 1454305 h 2488581"/>
              <a:gd name="connsiteX75" fmla="*/ 549198 w 3270095"/>
              <a:gd name="connsiteY75" fmla="*/ 1501698 h 2488581"/>
              <a:gd name="connsiteX76" fmla="*/ 515744 w 3270095"/>
              <a:gd name="connsiteY76" fmla="*/ 1535151 h 2488581"/>
              <a:gd name="connsiteX77" fmla="*/ 487866 w 3270095"/>
              <a:gd name="connsiteY77" fmla="*/ 1568605 h 2488581"/>
              <a:gd name="connsiteX78" fmla="*/ 496229 w 3270095"/>
              <a:gd name="connsiteY78" fmla="*/ 1607634 h 2488581"/>
              <a:gd name="connsiteX79" fmla="*/ 457200 w 3270095"/>
              <a:gd name="connsiteY79" fmla="*/ 1674542 h 2488581"/>
              <a:gd name="connsiteX80" fmla="*/ 457200 w 3270095"/>
              <a:gd name="connsiteY80" fmla="*/ 1707995 h 2488581"/>
              <a:gd name="connsiteX81" fmla="*/ 454412 w 3270095"/>
              <a:gd name="connsiteY81" fmla="*/ 1760964 h 2488581"/>
              <a:gd name="connsiteX82" fmla="*/ 432110 w 3270095"/>
              <a:gd name="connsiteY82" fmla="*/ 1827871 h 2488581"/>
              <a:gd name="connsiteX83" fmla="*/ 404232 w 3270095"/>
              <a:gd name="connsiteY83" fmla="*/ 1869688 h 2488581"/>
              <a:gd name="connsiteX84" fmla="*/ 370778 w 3270095"/>
              <a:gd name="connsiteY84" fmla="*/ 1900354 h 2488581"/>
              <a:gd name="connsiteX85" fmla="*/ 317810 w 3270095"/>
              <a:gd name="connsiteY85" fmla="*/ 1942171 h 2488581"/>
              <a:gd name="connsiteX86" fmla="*/ 287144 w 3270095"/>
              <a:gd name="connsiteY86" fmla="*/ 1961685 h 2488581"/>
              <a:gd name="connsiteX87" fmla="*/ 264841 w 3270095"/>
              <a:gd name="connsiteY87" fmla="*/ 2023017 h 2488581"/>
              <a:gd name="connsiteX88" fmla="*/ 239751 w 3270095"/>
              <a:gd name="connsiteY88" fmla="*/ 2070410 h 2488581"/>
              <a:gd name="connsiteX89" fmla="*/ 217449 w 3270095"/>
              <a:gd name="connsiteY89" fmla="*/ 2128954 h 2488581"/>
              <a:gd name="connsiteX90" fmla="*/ 197934 w 3270095"/>
              <a:gd name="connsiteY90" fmla="*/ 2151256 h 2488581"/>
              <a:gd name="connsiteX91" fmla="*/ 153329 w 3270095"/>
              <a:gd name="connsiteY91" fmla="*/ 2195861 h 2488581"/>
              <a:gd name="connsiteX92" fmla="*/ 122663 w 3270095"/>
              <a:gd name="connsiteY92" fmla="*/ 2220951 h 2488581"/>
              <a:gd name="connsiteX93" fmla="*/ 114300 w 3270095"/>
              <a:gd name="connsiteY93" fmla="*/ 2254405 h 2488581"/>
              <a:gd name="connsiteX94" fmla="*/ 111512 w 3270095"/>
              <a:gd name="connsiteY94" fmla="*/ 2312949 h 2488581"/>
              <a:gd name="connsiteX95" fmla="*/ 94785 w 3270095"/>
              <a:gd name="connsiteY95" fmla="*/ 2377068 h 2488581"/>
              <a:gd name="connsiteX96" fmla="*/ 44605 w 3270095"/>
              <a:gd name="connsiteY96" fmla="*/ 2463490 h 2488581"/>
              <a:gd name="connsiteX97" fmla="*/ 0 w 3270095"/>
              <a:gd name="connsiteY97" fmla="*/ 2488581 h 2488581"/>
              <a:gd name="connsiteX0" fmla="*/ 3267307 w 3270095"/>
              <a:gd name="connsiteY0" fmla="*/ 748990 h 2488581"/>
              <a:gd name="connsiteX1" fmla="*/ 3258944 w 3270095"/>
              <a:gd name="connsiteY1" fmla="*/ 687659 h 2488581"/>
              <a:gd name="connsiteX2" fmla="*/ 3239429 w 3270095"/>
              <a:gd name="connsiteY2" fmla="*/ 623539 h 2488581"/>
              <a:gd name="connsiteX3" fmla="*/ 3223554 w 3270095"/>
              <a:gd name="connsiteY3" fmla="*/ 574085 h 2488581"/>
              <a:gd name="connsiteX4" fmla="*/ 3223554 w 3270095"/>
              <a:gd name="connsiteY4" fmla="*/ 571145 h 2488581"/>
              <a:gd name="connsiteX5" fmla="*/ 3189249 w 3270095"/>
              <a:gd name="connsiteY5" fmla="*/ 534329 h 2488581"/>
              <a:gd name="connsiteX6" fmla="*/ 3133493 w 3270095"/>
              <a:gd name="connsiteY6" fmla="*/ 500876 h 2488581"/>
              <a:gd name="connsiteX7" fmla="*/ 3077737 w 3270095"/>
              <a:gd name="connsiteY7" fmla="*/ 464634 h 2488581"/>
              <a:gd name="connsiteX8" fmla="*/ 3055434 w 3270095"/>
              <a:gd name="connsiteY8" fmla="*/ 442332 h 2488581"/>
              <a:gd name="connsiteX9" fmla="*/ 3002466 w 3270095"/>
              <a:gd name="connsiteY9" fmla="*/ 464634 h 2488581"/>
              <a:gd name="connsiteX10" fmla="*/ 2974588 w 3270095"/>
              <a:gd name="connsiteY10" fmla="*/ 478573 h 2488581"/>
              <a:gd name="connsiteX11" fmla="*/ 2938346 w 3270095"/>
              <a:gd name="connsiteY11" fmla="*/ 447907 h 2488581"/>
              <a:gd name="connsiteX12" fmla="*/ 2882590 w 3270095"/>
              <a:gd name="connsiteY12" fmla="*/ 442332 h 2488581"/>
              <a:gd name="connsiteX13" fmla="*/ 2832410 w 3270095"/>
              <a:gd name="connsiteY13" fmla="*/ 439544 h 2488581"/>
              <a:gd name="connsiteX14" fmla="*/ 2801744 w 3270095"/>
              <a:gd name="connsiteY14" fmla="*/ 414454 h 2488581"/>
              <a:gd name="connsiteX15" fmla="*/ 2737624 w 3270095"/>
              <a:gd name="connsiteY15" fmla="*/ 372637 h 2488581"/>
              <a:gd name="connsiteX16" fmla="*/ 2687444 w 3270095"/>
              <a:gd name="connsiteY16" fmla="*/ 341971 h 2488581"/>
              <a:gd name="connsiteX17" fmla="*/ 2631688 w 3270095"/>
              <a:gd name="connsiteY17" fmla="*/ 316881 h 2488581"/>
              <a:gd name="connsiteX18" fmla="*/ 2556417 w 3270095"/>
              <a:gd name="connsiteY18" fmla="*/ 277851 h 2488581"/>
              <a:gd name="connsiteX19" fmla="*/ 2520176 w 3270095"/>
              <a:gd name="connsiteY19" fmla="*/ 266700 h 2488581"/>
              <a:gd name="connsiteX20" fmla="*/ 2436541 w 3270095"/>
              <a:gd name="connsiteY20" fmla="*/ 255549 h 2488581"/>
              <a:gd name="connsiteX21" fmla="*/ 2369634 w 3270095"/>
              <a:gd name="connsiteY21" fmla="*/ 286215 h 2488581"/>
              <a:gd name="connsiteX22" fmla="*/ 2316666 w 3270095"/>
              <a:gd name="connsiteY22" fmla="*/ 280639 h 2488581"/>
              <a:gd name="connsiteX23" fmla="*/ 2280424 w 3270095"/>
              <a:gd name="connsiteY23" fmla="*/ 258337 h 2488581"/>
              <a:gd name="connsiteX24" fmla="*/ 2210729 w 3270095"/>
              <a:gd name="connsiteY24" fmla="*/ 258337 h 2488581"/>
              <a:gd name="connsiteX25" fmla="*/ 2138246 w 3270095"/>
              <a:gd name="connsiteY25" fmla="*/ 280639 h 2488581"/>
              <a:gd name="connsiteX26" fmla="*/ 2102005 w 3270095"/>
              <a:gd name="connsiteY26" fmla="*/ 289003 h 2488581"/>
              <a:gd name="connsiteX27" fmla="*/ 2040673 w 3270095"/>
              <a:gd name="connsiteY27" fmla="*/ 283427 h 2488581"/>
              <a:gd name="connsiteX28" fmla="*/ 1979341 w 3270095"/>
              <a:gd name="connsiteY28" fmla="*/ 261125 h 2488581"/>
              <a:gd name="connsiteX29" fmla="*/ 1870617 w 3270095"/>
              <a:gd name="connsiteY29" fmla="*/ 261125 h 2488581"/>
              <a:gd name="connsiteX30" fmla="*/ 1814861 w 3270095"/>
              <a:gd name="connsiteY30" fmla="*/ 230459 h 2488581"/>
              <a:gd name="connsiteX31" fmla="*/ 1778620 w 3270095"/>
              <a:gd name="connsiteY31" fmla="*/ 227671 h 2488581"/>
              <a:gd name="connsiteX32" fmla="*/ 1717288 w 3270095"/>
              <a:gd name="connsiteY32" fmla="*/ 194217 h 2488581"/>
              <a:gd name="connsiteX33" fmla="*/ 1681046 w 3270095"/>
              <a:gd name="connsiteY33" fmla="*/ 160764 h 2488581"/>
              <a:gd name="connsiteX34" fmla="*/ 1625290 w 3270095"/>
              <a:gd name="connsiteY34" fmla="*/ 121734 h 2488581"/>
              <a:gd name="connsiteX35" fmla="*/ 1580685 w 3270095"/>
              <a:gd name="connsiteY35" fmla="*/ 77129 h 2488581"/>
              <a:gd name="connsiteX36" fmla="*/ 1533293 w 3270095"/>
              <a:gd name="connsiteY36" fmla="*/ 35312 h 2488581"/>
              <a:gd name="connsiteX37" fmla="*/ 1405054 w 3270095"/>
              <a:gd name="connsiteY37" fmla="*/ 43676 h 2488581"/>
              <a:gd name="connsiteX38" fmla="*/ 1352085 w 3270095"/>
              <a:gd name="connsiteY38" fmla="*/ 32525 h 2488581"/>
              <a:gd name="connsiteX39" fmla="*/ 1313056 w 3270095"/>
              <a:gd name="connsiteY39" fmla="*/ 7434 h 2488581"/>
              <a:gd name="connsiteX40" fmla="*/ 1257300 w 3270095"/>
              <a:gd name="connsiteY40" fmla="*/ 1859 h 2488581"/>
              <a:gd name="connsiteX41" fmla="*/ 1201544 w 3270095"/>
              <a:gd name="connsiteY41" fmla="*/ 18585 h 2488581"/>
              <a:gd name="connsiteX42" fmla="*/ 1137424 w 3270095"/>
              <a:gd name="connsiteY42" fmla="*/ 46464 h 2488581"/>
              <a:gd name="connsiteX43" fmla="*/ 1078880 w 3270095"/>
              <a:gd name="connsiteY43" fmla="*/ 68766 h 2488581"/>
              <a:gd name="connsiteX44" fmla="*/ 1039851 w 3270095"/>
              <a:gd name="connsiteY44" fmla="*/ 105007 h 2488581"/>
              <a:gd name="connsiteX45" fmla="*/ 1006398 w 3270095"/>
              <a:gd name="connsiteY45" fmla="*/ 135673 h 2488581"/>
              <a:gd name="connsiteX46" fmla="*/ 970156 w 3270095"/>
              <a:gd name="connsiteY46" fmla="*/ 152400 h 2488581"/>
              <a:gd name="connsiteX47" fmla="*/ 933915 w 3270095"/>
              <a:gd name="connsiteY47" fmla="*/ 166339 h 2488581"/>
              <a:gd name="connsiteX48" fmla="*/ 880946 w 3270095"/>
              <a:gd name="connsiteY48" fmla="*/ 205368 h 2488581"/>
              <a:gd name="connsiteX49" fmla="*/ 853068 w 3270095"/>
              <a:gd name="connsiteY49" fmla="*/ 222095 h 2488581"/>
              <a:gd name="connsiteX50" fmla="*/ 833554 w 3270095"/>
              <a:gd name="connsiteY50" fmla="*/ 263912 h 2488581"/>
              <a:gd name="connsiteX51" fmla="*/ 811251 w 3270095"/>
              <a:gd name="connsiteY51" fmla="*/ 302942 h 2488581"/>
              <a:gd name="connsiteX52" fmla="*/ 814039 w 3270095"/>
              <a:gd name="connsiteY52" fmla="*/ 339183 h 2488581"/>
              <a:gd name="connsiteX53" fmla="*/ 822402 w 3270095"/>
              <a:gd name="connsiteY53" fmla="*/ 375425 h 2488581"/>
              <a:gd name="connsiteX54" fmla="*/ 777798 w 3270095"/>
              <a:gd name="connsiteY54" fmla="*/ 392151 h 2488581"/>
              <a:gd name="connsiteX55" fmla="*/ 738768 w 3270095"/>
              <a:gd name="connsiteY55" fmla="*/ 431181 h 2488581"/>
              <a:gd name="connsiteX56" fmla="*/ 710890 w 3270095"/>
              <a:gd name="connsiteY56" fmla="*/ 470210 h 2488581"/>
              <a:gd name="connsiteX57" fmla="*/ 663498 w 3270095"/>
              <a:gd name="connsiteY57" fmla="*/ 520390 h 2488581"/>
              <a:gd name="connsiteX58" fmla="*/ 621680 w 3270095"/>
              <a:gd name="connsiteY58" fmla="*/ 564995 h 2488581"/>
              <a:gd name="connsiteX59" fmla="*/ 599378 w 3270095"/>
              <a:gd name="connsiteY59" fmla="*/ 587298 h 2488581"/>
              <a:gd name="connsiteX60" fmla="*/ 565924 w 3270095"/>
              <a:gd name="connsiteY60" fmla="*/ 643054 h 2488581"/>
              <a:gd name="connsiteX61" fmla="*/ 554773 w 3270095"/>
              <a:gd name="connsiteY61" fmla="*/ 662568 h 2488581"/>
              <a:gd name="connsiteX62" fmla="*/ 554773 w 3270095"/>
              <a:gd name="connsiteY62" fmla="*/ 693234 h 2488581"/>
              <a:gd name="connsiteX63" fmla="*/ 585439 w 3270095"/>
              <a:gd name="connsiteY63" fmla="*/ 813110 h 2488581"/>
              <a:gd name="connsiteX64" fmla="*/ 577076 w 3270095"/>
              <a:gd name="connsiteY64" fmla="*/ 866078 h 2488581"/>
              <a:gd name="connsiteX65" fmla="*/ 602166 w 3270095"/>
              <a:gd name="connsiteY65" fmla="*/ 907895 h 2488581"/>
              <a:gd name="connsiteX66" fmla="*/ 624468 w 3270095"/>
              <a:gd name="connsiteY66" fmla="*/ 999893 h 2488581"/>
              <a:gd name="connsiteX67" fmla="*/ 624468 w 3270095"/>
              <a:gd name="connsiteY67" fmla="*/ 1072376 h 2488581"/>
              <a:gd name="connsiteX68" fmla="*/ 607741 w 3270095"/>
              <a:gd name="connsiteY68" fmla="*/ 1133707 h 2488581"/>
              <a:gd name="connsiteX69" fmla="*/ 602166 w 3270095"/>
              <a:gd name="connsiteY69" fmla="*/ 1189464 h 2488581"/>
              <a:gd name="connsiteX70" fmla="*/ 607741 w 3270095"/>
              <a:gd name="connsiteY70" fmla="*/ 1225705 h 2488581"/>
              <a:gd name="connsiteX71" fmla="*/ 618893 w 3270095"/>
              <a:gd name="connsiteY71" fmla="*/ 1320490 h 2488581"/>
              <a:gd name="connsiteX72" fmla="*/ 616105 w 3270095"/>
              <a:gd name="connsiteY72" fmla="*/ 1387398 h 2488581"/>
              <a:gd name="connsiteX73" fmla="*/ 588227 w 3270095"/>
              <a:gd name="connsiteY73" fmla="*/ 1454305 h 2488581"/>
              <a:gd name="connsiteX74" fmla="*/ 549198 w 3270095"/>
              <a:gd name="connsiteY74" fmla="*/ 1501698 h 2488581"/>
              <a:gd name="connsiteX75" fmla="*/ 515744 w 3270095"/>
              <a:gd name="connsiteY75" fmla="*/ 1535151 h 2488581"/>
              <a:gd name="connsiteX76" fmla="*/ 487866 w 3270095"/>
              <a:gd name="connsiteY76" fmla="*/ 1568605 h 2488581"/>
              <a:gd name="connsiteX77" fmla="*/ 496229 w 3270095"/>
              <a:gd name="connsiteY77" fmla="*/ 1607634 h 2488581"/>
              <a:gd name="connsiteX78" fmla="*/ 457200 w 3270095"/>
              <a:gd name="connsiteY78" fmla="*/ 1674542 h 2488581"/>
              <a:gd name="connsiteX79" fmla="*/ 457200 w 3270095"/>
              <a:gd name="connsiteY79" fmla="*/ 1707995 h 2488581"/>
              <a:gd name="connsiteX80" fmla="*/ 454412 w 3270095"/>
              <a:gd name="connsiteY80" fmla="*/ 1760964 h 2488581"/>
              <a:gd name="connsiteX81" fmla="*/ 432110 w 3270095"/>
              <a:gd name="connsiteY81" fmla="*/ 1827871 h 2488581"/>
              <a:gd name="connsiteX82" fmla="*/ 404232 w 3270095"/>
              <a:gd name="connsiteY82" fmla="*/ 1869688 h 2488581"/>
              <a:gd name="connsiteX83" fmla="*/ 370778 w 3270095"/>
              <a:gd name="connsiteY83" fmla="*/ 1900354 h 2488581"/>
              <a:gd name="connsiteX84" fmla="*/ 317810 w 3270095"/>
              <a:gd name="connsiteY84" fmla="*/ 1942171 h 2488581"/>
              <a:gd name="connsiteX85" fmla="*/ 287144 w 3270095"/>
              <a:gd name="connsiteY85" fmla="*/ 1961685 h 2488581"/>
              <a:gd name="connsiteX86" fmla="*/ 264841 w 3270095"/>
              <a:gd name="connsiteY86" fmla="*/ 2023017 h 2488581"/>
              <a:gd name="connsiteX87" fmla="*/ 239751 w 3270095"/>
              <a:gd name="connsiteY87" fmla="*/ 2070410 h 2488581"/>
              <a:gd name="connsiteX88" fmla="*/ 217449 w 3270095"/>
              <a:gd name="connsiteY88" fmla="*/ 2128954 h 2488581"/>
              <a:gd name="connsiteX89" fmla="*/ 197934 w 3270095"/>
              <a:gd name="connsiteY89" fmla="*/ 2151256 h 2488581"/>
              <a:gd name="connsiteX90" fmla="*/ 153329 w 3270095"/>
              <a:gd name="connsiteY90" fmla="*/ 2195861 h 2488581"/>
              <a:gd name="connsiteX91" fmla="*/ 122663 w 3270095"/>
              <a:gd name="connsiteY91" fmla="*/ 2220951 h 2488581"/>
              <a:gd name="connsiteX92" fmla="*/ 114300 w 3270095"/>
              <a:gd name="connsiteY92" fmla="*/ 2254405 h 2488581"/>
              <a:gd name="connsiteX93" fmla="*/ 111512 w 3270095"/>
              <a:gd name="connsiteY93" fmla="*/ 2312949 h 2488581"/>
              <a:gd name="connsiteX94" fmla="*/ 94785 w 3270095"/>
              <a:gd name="connsiteY94" fmla="*/ 2377068 h 2488581"/>
              <a:gd name="connsiteX95" fmla="*/ 44605 w 3270095"/>
              <a:gd name="connsiteY95" fmla="*/ 2463490 h 2488581"/>
              <a:gd name="connsiteX96" fmla="*/ 0 w 3270095"/>
              <a:gd name="connsiteY96" fmla="*/ 2488581 h 2488581"/>
              <a:gd name="connsiteX0" fmla="*/ 3258944 w 3258944"/>
              <a:gd name="connsiteY0" fmla="*/ 687659 h 2488581"/>
              <a:gd name="connsiteX1" fmla="*/ 3239429 w 3258944"/>
              <a:gd name="connsiteY1" fmla="*/ 623539 h 2488581"/>
              <a:gd name="connsiteX2" fmla="*/ 3223554 w 3258944"/>
              <a:gd name="connsiteY2" fmla="*/ 574085 h 2488581"/>
              <a:gd name="connsiteX3" fmla="*/ 3223554 w 3258944"/>
              <a:gd name="connsiteY3" fmla="*/ 571145 h 2488581"/>
              <a:gd name="connsiteX4" fmla="*/ 3189249 w 3258944"/>
              <a:gd name="connsiteY4" fmla="*/ 534329 h 2488581"/>
              <a:gd name="connsiteX5" fmla="*/ 3133493 w 3258944"/>
              <a:gd name="connsiteY5" fmla="*/ 500876 h 2488581"/>
              <a:gd name="connsiteX6" fmla="*/ 3077737 w 3258944"/>
              <a:gd name="connsiteY6" fmla="*/ 464634 h 2488581"/>
              <a:gd name="connsiteX7" fmla="*/ 3055434 w 3258944"/>
              <a:gd name="connsiteY7" fmla="*/ 442332 h 2488581"/>
              <a:gd name="connsiteX8" fmla="*/ 3002466 w 3258944"/>
              <a:gd name="connsiteY8" fmla="*/ 464634 h 2488581"/>
              <a:gd name="connsiteX9" fmla="*/ 2974588 w 3258944"/>
              <a:gd name="connsiteY9" fmla="*/ 478573 h 2488581"/>
              <a:gd name="connsiteX10" fmla="*/ 2938346 w 3258944"/>
              <a:gd name="connsiteY10" fmla="*/ 447907 h 2488581"/>
              <a:gd name="connsiteX11" fmla="*/ 2882590 w 3258944"/>
              <a:gd name="connsiteY11" fmla="*/ 442332 h 2488581"/>
              <a:gd name="connsiteX12" fmla="*/ 2832410 w 3258944"/>
              <a:gd name="connsiteY12" fmla="*/ 439544 h 2488581"/>
              <a:gd name="connsiteX13" fmla="*/ 2801744 w 3258944"/>
              <a:gd name="connsiteY13" fmla="*/ 414454 h 2488581"/>
              <a:gd name="connsiteX14" fmla="*/ 2737624 w 3258944"/>
              <a:gd name="connsiteY14" fmla="*/ 372637 h 2488581"/>
              <a:gd name="connsiteX15" fmla="*/ 2687444 w 3258944"/>
              <a:gd name="connsiteY15" fmla="*/ 341971 h 2488581"/>
              <a:gd name="connsiteX16" fmla="*/ 2631688 w 3258944"/>
              <a:gd name="connsiteY16" fmla="*/ 316881 h 2488581"/>
              <a:gd name="connsiteX17" fmla="*/ 2556417 w 3258944"/>
              <a:gd name="connsiteY17" fmla="*/ 277851 h 2488581"/>
              <a:gd name="connsiteX18" fmla="*/ 2520176 w 3258944"/>
              <a:gd name="connsiteY18" fmla="*/ 266700 h 2488581"/>
              <a:gd name="connsiteX19" fmla="*/ 2436541 w 3258944"/>
              <a:gd name="connsiteY19" fmla="*/ 255549 h 2488581"/>
              <a:gd name="connsiteX20" fmla="*/ 2369634 w 3258944"/>
              <a:gd name="connsiteY20" fmla="*/ 286215 h 2488581"/>
              <a:gd name="connsiteX21" fmla="*/ 2316666 w 3258944"/>
              <a:gd name="connsiteY21" fmla="*/ 280639 h 2488581"/>
              <a:gd name="connsiteX22" fmla="*/ 2280424 w 3258944"/>
              <a:gd name="connsiteY22" fmla="*/ 258337 h 2488581"/>
              <a:gd name="connsiteX23" fmla="*/ 2210729 w 3258944"/>
              <a:gd name="connsiteY23" fmla="*/ 258337 h 2488581"/>
              <a:gd name="connsiteX24" fmla="*/ 2138246 w 3258944"/>
              <a:gd name="connsiteY24" fmla="*/ 280639 h 2488581"/>
              <a:gd name="connsiteX25" fmla="*/ 2102005 w 3258944"/>
              <a:gd name="connsiteY25" fmla="*/ 289003 h 2488581"/>
              <a:gd name="connsiteX26" fmla="*/ 2040673 w 3258944"/>
              <a:gd name="connsiteY26" fmla="*/ 283427 h 2488581"/>
              <a:gd name="connsiteX27" fmla="*/ 1979341 w 3258944"/>
              <a:gd name="connsiteY27" fmla="*/ 261125 h 2488581"/>
              <a:gd name="connsiteX28" fmla="*/ 1870617 w 3258944"/>
              <a:gd name="connsiteY28" fmla="*/ 261125 h 2488581"/>
              <a:gd name="connsiteX29" fmla="*/ 1814861 w 3258944"/>
              <a:gd name="connsiteY29" fmla="*/ 230459 h 2488581"/>
              <a:gd name="connsiteX30" fmla="*/ 1778620 w 3258944"/>
              <a:gd name="connsiteY30" fmla="*/ 227671 h 2488581"/>
              <a:gd name="connsiteX31" fmla="*/ 1717288 w 3258944"/>
              <a:gd name="connsiteY31" fmla="*/ 194217 h 2488581"/>
              <a:gd name="connsiteX32" fmla="*/ 1681046 w 3258944"/>
              <a:gd name="connsiteY32" fmla="*/ 160764 h 2488581"/>
              <a:gd name="connsiteX33" fmla="*/ 1625290 w 3258944"/>
              <a:gd name="connsiteY33" fmla="*/ 121734 h 2488581"/>
              <a:gd name="connsiteX34" fmla="*/ 1580685 w 3258944"/>
              <a:gd name="connsiteY34" fmla="*/ 77129 h 2488581"/>
              <a:gd name="connsiteX35" fmla="*/ 1533293 w 3258944"/>
              <a:gd name="connsiteY35" fmla="*/ 35312 h 2488581"/>
              <a:gd name="connsiteX36" fmla="*/ 1405054 w 3258944"/>
              <a:gd name="connsiteY36" fmla="*/ 43676 h 2488581"/>
              <a:gd name="connsiteX37" fmla="*/ 1352085 w 3258944"/>
              <a:gd name="connsiteY37" fmla="*/ 32525 h 2488581"/>
              <a:gd name="connsiteX38" fmla="*/ 1313056 w 3258944"/>
              <a:gd name="connsiteY38" fmla="*/ 7434 h 2488581"/>
              <a:gd name="connsiteX39" fmla="*/ 1257300 w 3258944"/>
              <a:gd name="connsiteY39" fmla="*/ 1859 h 2488581"/>
              <a:gd name="connsiteX40" fmla="*/ 1201544 w 3258944"/>
              <a:gd name="connsiteY40" fmla="*/ 18585 h 2488581"/>
              <a:gd name="connsiteX41" fmla="*/ 1137424 w 3258944"/>
              <a:gd name="connsiteY41" fmla="*/ 46464 h 2488581"/>
              <a:gd name="connsiteX42" fmla="*/ 1078880 w 3258944"/>
              <a:gd name="connsiteY42" fmla="*/ 68766 h 2488581"/>
              <a:gd name="connsiteX43" fmla="*/ 1039851 w 3258944"/>
              <a:gd name="connsiteY43" fmla="*/ 105007 h 2488581"/>
              <a:gd name="connsiteX44" fmla="*/ 1006398 w 3258944"/>
              <a:gd name="connsiteY44" fmla="*/ 135673 h 2488581"/>
              <a:gd name="connsiteX45" fmla="*/ 970156 w 3258944"/>
              <a:gd name="connsiteY45" fmla="*/ 152400 h 2488581"/>
              <a:gd name="connsiteX46" fmla="*/ 933915 w 3258944"/>
              <a:gd name="connsiteY46" fmla="*/ 166339 h 2488581"/>
              <a:gd name="connsiteX47" fmla="*/ 880946 w 3258944"/>
              <a:gd name="connsiteY47" fmla="*/ 205368 h 2488581"/>
              <a:gd name="connsiteX48" fmla="*/ 853068 w 3258944"/>
              <a:gd name="connsiteY48" fmla="*/ 222095 h 2488581"/>
              <a:gd name="connsiteX49" fmla="*/ 833554 w 3258944"/>
              <a:gd name="connsiteY49" fmla="*/ 263912 h 2488581"/>
              <a:gd name="connsiteX50" fmla="*/ 811251 w 3258944"/>
              <a:gd name="connsiteY50" fmla="*/ 302942 h 2488581"/>
              <a:gd name="connsiteX51" fmla="*/ 814039 w 3258944"/>
              <a:gd name="connsiteY51" fmla="*/ 339183 h 2488581"/>
              <a:gd name="connsiteX52" fmla="*/ 822402 w 3258944"/>
              <a:gd name="connsiteY52" fmla="*/ 375425 h 2488581"/>
              <a:gd name="connsiteX53" fmla="*/ 777798 w 3258944"/>
              <a:gd name="connsiteY53" fmla="*/ 392151 h 2488581"/>
              <a:gd name="connsiteX54" fmla="*/ 738768 w 3258944"/>
              <a:gd name="connsiteY54" fmla="*/ 431181 h 2488581"/>
              <a:gd name="connsiteX55" fmla="*/ 710890 w 3258944"/>
              <a:gd name="connsiteY55" fmla="*/ 470210 h 2488581"/>
              <a:gd name="connsiteX56" fmla="*/ 663498 w 3258944"/>
              <a:gd name="connsiteY56" fmla="*/ 520390 h 2488581"/>
              <a:gd name="connsiteX57" fmla="*/ 621680 w 3258944"/>
              <a:gd name="connsiteY57" fmla="*/ 564995 h 2488581"/>
              <a:gd name="connsiteX58" fmla="*/ 599378 w 3258944"/>
              <a:gd name="connsiteY58" fmla="*/ 587298 h 2488581"/>
              <a:gd name="connsiteX59" fmla="*/ 565924 w 3258944"/>
              <a:gd name="connsiteY59" fmla="*/ 643054 h 2488581"/>
              <a:gd name="connsiteX60" fmla="*/ 554773 w 3258944"/>
              <a:gd name="connsiteY60" fmla="*/ 662568 h 2488581"/>
              <a:gd name="connsiteX61" fmla="*/ 554773 w 3258944"/>
              <a:gd name="connsiteY61" fmla="*/ 693234 h 2488581"/>
              <a:gd name="connsiteX62" fmla="*/ 585439 w 3258944"/>
              <a:gd name="connsiteY62" fmla="*/ 813110 h 2488581"/>
              <a:gd name="connsiteX63" fmla="*/ 577076 w 3258944"/>
              <a:gd name="connsiteY63" fmla="*/ 866078 h 2488581"/>
              <a:gd name="connsiteX64" fmla="*/ 602166 w 3258944"/>
              <a:gd name="connsiteY64" fmla="*/ 907895 h 2488581"/>
              <a:gd name="connsiteX65" fmla="*/ 624468 w 3258944"/>
              <a:gd name="connsiteY65" fmla="*/ 999893 h 2488581"/>
              <a:gd name="connsiteX66" fmla="*/ 624468 w 3258944"/>
              <a:gd name="connsiteY66" fmla="*/ 1072376 h 2488581"/>
              <a:gd name="connsiteX67" fmla="*/ 607741 w 3258944"/>
              <a:gd name="connsiteY67" fmla="*/ 1133707 h 2488581"/>
              <a:gd name="connsiteX68" fmla="*/ 602166 w 3258944"/>
              <a:gd name="connsiteY68" fmla="*/ 1189464 h 2488581"/>
              <a:gd name="connsiteX69" fmla="*/ 607741 w 3258944"/>
              <a:gd name="connsiteY69" fmla="*/ 1225705 h 2488581"/>
              <a:gd name="connsiteX70" fmla="*/ 618893 w 3258944"/>
              <a:gd name="connsiteY70" fmla="*/ 1320490 h 2488581"/>
              <a:gd name="connsiteX71" fmla="*/ 616105 w 3258944"/>
              <a:gd name="connsiteY71" fmla="*/ 1387398 h 2488581"/>
              <a:gd name="connsiteX72" fmla="*/ 588227 w 3258944"/>
              <a:gd name="connsiteY72" fmla="*/ 1454305 h 2488581"/>
              <a:gd name="connsiteX73" fmla="*/ 549198 w 3258944"/>
              <a:gd name="connsiteY73" fmla="*/ 1501698 h 2488581"/>
              <a:gd name="connsiteX74" fmla="*/ 515744 w 3258944"/>
              <a:gd name="connsiteY74" fmla="*/ 1535151 h 2488581"/>
              <a:gd name="connsiteX75" fmla="*/ 487866 w 3258944"/>
              <a:gd name="connsiteY75" fmla="*/ 1568605 h 2488581"/>
              <a:gd name="connsiteX76" fmla="*/ 496229 w 3258944"/>
              <a:gd name="connsiteY76" fmla="*/ 1607634 h 2488581"/>
              <a:gd name="connsiteX77" fmla="*/ 457200 w 3258944"/>
              <a:gd name="connsiteY77" fmla="*/ 1674542 h 2488581"/>
              <a:gd name="connsiteX78" fmla="*/ 457200 w 3258944"/>
              <a:gd name="connsiteY78" fmla="*/ 1707995 h 2488581"/>
              <a:gd name="connsiteX79" fmla="*/ 454412 w 3258944"/>
              <a:gd name="connsiteY79" fmla="*/ 1760964 h 2488581"/>
              <a:gd name="connsiteX80" fmla="*/ 432110 w 3258944"/>
              <a:gd name="connsiteY80" fmla="*/ 1827871 h 2488581"/>
              <a:gd name="connsiteX81" fmla="*/ 404232 w 3258944"/>
              <a:gd name="connsiteY81" fmla="*/ 1869688 h 2488581"/>
              <a:gd name="connsiteX82" fmla="*/ 370778 w 3258944"/>
              <a:gd name="connsiteY82" fmla="*/ 1900354 h 2488581"/>
              <a:gd name="connsiteX83" fmla="*/ 317810 w 3258944"/>
              <a:gd name="connsiteY83" fmla="*/ 1942171 h 2488581"/>
              <a:gd name="connsiteX84" fmla="*/ 287144 w 3258944"/>
              <a:gd name="connsiteY84" fmla="*/ 1961685 h 2488581"/>
              <a:gd name="connsiteX85" fmla="*/ 264841 w 3258944"/>
              <a:gd name="connsiteY85" fmla="*/ 2023017 h 2488581"/>
              <a:gd name="connsiteX86" fmla="*/ 239751 w 3258944"/>
              <a:gd name="connsiteY86" fmla="*/ 2070410 h 2488581"/>
              <a:gd name="connsiteX87" fmla="*/ 217449 w 3258944"/>
              <a:gd name="connsiteY87" fmla="*/ 2128954 h 2488581"/>
              <a:gd name="connsiteX88" fmla="*/ 197934 w 3258944"/>
              <a:gd name="connsiteY88" fmla="*/ 2151256 h 2488581"/>
              <a:gd name="connsiteX89" fmla="*/ 153329 w 3258944"/>
              <a:gd name="connsiteY89" fmla="*/ 2195861 h 2488581"/>
              <a:gd name="connsiteX90" fmla="*/ 122663 w 3258944"/>
              <a:gd name="connsiteY90" fmla="*/ 2220951 h 2488581"/>
              <a:gd name="connsiteX91" fmla="*/ 114300 w 3258944"/>
              <a:gd name="connsiteY91" fmla="*/ 2254405 h 2488581"/>
              <a:gd name="connsiteX92" fmla="*/ 111512 w 3258944"/>
              <a:gd name="connsiteY92" fmla="*/ 2312949 h 2488581"/>
              <a:gd name="connsiteX93" fmla="*/ 94785 w 3258944"/>
              <a:gd name="connsiteY93" fmla="*/ 2377068 h 2488581"/>
              <a:gd name="connsiteX94" fmla="*/ 44605 w 3258944"/>
              <a:gd name="connsiteY94" fmla="*/ 2463490 h 2488581"/>
              <a:gd name="connsiteX95" fmla="*/ 0 w 3258944"/>
              <a:gd name="connsiteY95" fmla="*/ 2488581 h 2488581"/>
              <a:gd name="connsiteX0" fmla="*/ 3239429 w 3239429"/>
              <a:gd name="connsiteY0" fmla="*/ 623539 h 2488581"/>
              <a:gd name="connsiteX1" fmla="*/ 3223554 w 3239429"/>
              <a:gd name="connsiteY1" fmla="*/ 574085 h 2488581"/>
              <a:gd name="connsiteX2" fmla="*/ 3223554 w 3239429"/>
              <a:gd name="connsiteY2" fmla="*/ 571145 h 2488581"/>
              <a:gd name="connsiteX3" fmla="*/ 3189249 w 3239429"/>
              <a:gd name="connsiteY3" fmla="*/ 534329 h 2488581"/>
              <a:gd name="connsiteX4" fmla="*/ 3133493 w 3239429"/>
              <a:gd name="connsiteY4" fmla="*/ 500876 h 2488581"/>
              <a:gd name="connsiteX5" fmla="*/ 3077737 w 3239429"/>
              <a:gd name="connsiteY5" fmla="*/ 464634 h 2488581"/>
              <a:gd name="connsiteX6" fmla="*/ 3055434 w 3239429"/>
              <a:gd name="connsiteY6" fmla="*/ 442332 h 2488581"/>
              <a:gd name="connsiteX7" fmla="*/ 3002466 w 3239429"/>
              <a:gd name="connsiteY7" fmla="*/ 464634 h 2488581"/>
              <a:gd name="connsiteX8" fmla="*/ 2974588 w 3239429"/>
              <a:gd name="connsiteY8" fmla="*/ 478573 h 2488581"/>
              <a:gd name="connsiteX9" fmla="*/ 2938346 w 3239429"/>
              <a:gd name="connsiteY9" fmla="*/ 447907 h 2488581"/>
              <a:gd name="connsiteX10" fmla="*/ 2882590 w 3239429"/>
              <a:gd name="connsiteY10" fmla="*/ 442332 h 2488581"/>
              <a:gd name="connsiteX11" fmla="*/ 2832410 w 3239429"/>
              <a:gd name="connsiteY11" fmla="*/ 439544 h 2488581"/>
              <a:gd name="connsiteX12" fmla="*/ 2801744 w 3239429"/>
              <a:gd name="connsiteY12" fmla="*/ 414454 h 2488581"/>
              <a:gd name="connsiteX13" fmla="*/ 2737624 w 3239429"/>
              <a:gd name="connsiteY13" fmla="*/ 372637 h 2488581"/>
              <a:gd name="connsiteX14" fmla="*/ 2687444 w 3239429"/>
              <a:gd name="connsiteY14" fmla="*/ 341971 h 2488581"/>
              <a:gd name="connsiteX15" fmla="*/ 2631688 w 3239429"/>
              <a:gd name="connsiteY15" fmla="*/ 316881 h 2488581"/>
              <a:gd name="connsiteX16" fmla="*/ 2556417 w 3239429"/>
              <a:gd name="connsiteY16" fmla="*/ 277851 h 2488581"/>
              <a:gd name="connsiteX17" fmla="*/ 2520176 w 3239429"/>
              <a:gd name="connsiteY17" fmla="*/ 266700 h 2488581"/>
              <a:gd name="connsiteX18" fmla="*/ 2436541 w 3239429"/>
              <a:gd name="connsiteY18" fmla="*/ 255549 h 2488581"/>
              <a:gd name="connsiteX19" fmla="*/ 2369634 w 3239429"/>
              <a:gd name="connsiteY19" fmla="*/ 286215 h 2488581"/>
              <a:gd name="connsiteX20" fmla="*/ 2316666 w 3239429"/>
              <a:gd name="connsiteY20" fmla="*/ 280639 h 2488581"/>
              <a:gd name="connsiteX21" fmla="*/ 2280424 w 3239429"/>
              <a:gd name="connsiteY21" fmla="*/ 258337 h 2488581"/>
              <a:gd name="connsiteX22" fmla="*/ 2210729 w 3239429"/>
              <a:gd name="connsiteY22" fmla="*/ 258337 h 2488581"/>
              <a:gd name="connsiteX23" fmla="*/ 2138246 w 3239429"/>
              <a:gd name="connsiteY23" fmla="*/ 280639 h 2488581"/>
              <a:gd name="connsiteX24" fmla="*/ 2102005 w 3239429"/>
              <a:gd name="connsiteY24" fmla="*/ 289003 h 2488581"/>
              <a:gd name="connsiteX25" fmla="*/ 2040673 w 3239429"/>
              <a:gd name="connsiteY25" fmla="*/ 283427 h 2488581"/>
              <a:gd name="connsiteX26" fmla="*/ 1979341 w 3239429"/>
              <a:gd name="connsiteY26" fmla="*/ 261125 h 2488581"/>
              <a:gd name="connsiteX27" fmla="*/ 1870617 w 3239429"/>
              <a:gd name="connsiteY27" fmla="*/ 261125 h 2488581"/>
              <a:gd name="connsiteX28" fmla="*/ 1814861 w 3239429"/>
              <a:gd name="connsiteY28" fmla="*/ 230459 h 2488581"/>
              <a:gd name="connsiteX29" fmla="*/ 1778620 w 3239429"/>
              <a:gd name="connsiteY29" fmla="*/ 227671 h 2488581"/>
              <a:gd name="connsiteX30" fmla="*/ 1717288 w 3239429"/>
              <a:gd name="connsiteY30" fmla="*/ 194217 h 2488581"/>
              <a:gd name="connsiteX31" fmla="*/ 1681046 w 3239429"/>
              <a:gd name="connsiteY31" fmla="*/ 160764 h 2488581"/>
              <a:gd name="connsiteX32" fmla="*/ 1625290 w 3239429"/>
              <a:gd name="connsiteY32" fmla="*/ 121734 h 2488581"/>
              <a:gd name="connsiteX33" fmla="*/ 1580685 w 3239429"/>
              <a:gd name="connsiteY33" fmla="*/ 77129 h 2488581"/>
              <a:gd name="connsiteX34" fmla="*/ 1533293 w 3239429"/>
              <a:gd name="connsiteY34" fmla="*/ 35312 h 2488581"/>
              <a:gd name="connsiteX35" fmla="*/ 1405054 w 3239429"/>
              <a:gd name="connsiteY35" fmla="*/ 43676 h 2488581"/>
              <a:gd name="connsiteX36" fmla="*/ 1352085 w 3239429"/>
              <a:gd name="connsiteY36" fmla="*/ 32525 h 2488581"/>
              <a:gd name="connsiteX37" fmla="*/ 1313056 w 3239429"/>
              <a:gd name="connsiteY37" fmla="*/ 7434 h 2488581"/>
              <a:gd name="connsiteX38" fmla="*/ 1257300 w 3239429"/>
              <a:gd name="connsiteY38" fmla="*/ 1859 h 2488581"/>
              <a:gd name="connsiteX39" fmla="*/ 1201544 w 3239429"/>
              <a:gd name="connsiteY39" fmla="*/ 18585 h 2488581"/>
              <a:gd name="connsiteX40" fmla="*/ 1137424 w 3239429"/>
              <a:gd name="connsiteY40" fmla="*/ 46464 h 2488581"/>
              <a:gd name="connsiteX41" fmla="*/ 1078880 w 3239429"/>
              <a:gd name="connsiteY41" fmla="*/ 68766 h 2488581"/>
              <a:gd name="connsiteX42" fmla="*/ 1039851 w 3239429"/>
              <a:gd name="connsiteY42" fmla="*/ 105007 h 2488581"/>
              <a:gd name="connsiteX43" fmla="*/ 1006398 w 3239429"/>
              <a:gd name="connsiteY43" fmla="*/ 135673 h 2488581"/>
              <a:gd name="connsiteX44" fmla="*/ 970156 w 3239429"/>
              <a:gd name="connsiteY44" fmla="*/ 152400 h 2488581"/>
              <a:gd name="connsiteX45" fmla="*/ 933915 w 3239429"/>
              <a:gd name="connsiteY45" fmla="*/ 166339 h 2488581"/>
              <a:gd name="connsiteX46" fmla="*/ 880946 w 3239429"/>
              <a:gd name="connsiteY46" fmla="*/ 205368 h 2488581"/>
              <a:gd name="connsiteX47" fmla="*/ 853068 w 3239429"/>
              <a:gd name="connsiteY47" fmla="*/ 222095 h 2488581"/>
              <a:gd name="connsiteX48" fmla="*/ 833554 w 3239429"/>
              <a:gd name="connsiteY48" fmla="*/ 263912 h 2488581"/>
              <a:gd name="connsiteX49" fmla="*/ 811251 w 3239429"/>
              <a:gd name="connsiteY49" fmla="*/ 302942 h 2488581"/>
              <a:gd name="connsiteX50" fmla="*/ 814039 w 3239429"/>
              <a:gd name="connsiteY50" fmla="*/ 339183 h 2488581"/>
              <a:gd name="connsiteX51" fmla="*/ 822402 w 3239429"/>
              <a:gd name="connsiteY51" fmla="*/ 375425 h 2488581"/>
              <a:gd name="connsiteX52" fmla="*/ 777798 w 3239429"/>
              <a:gd name="connsiteY52" fmla="*/ 392151 h 2488581"/>
              <a:gd name="connsiteX53" fmla="*/ 738768 w 3239429"/>
              <a:gd name="connsiteY53" fmla="*/ 431181 h 2488581"/>
              <a:gd name="connsiteX54" fmla="*/ 710890 w 3239429"/>
              <a:gd name="connsiteY54" fmla="*/ 470210 h 2488581"/>
              <a:gd name="connsiteX55" fmla="*/ 663498 w 3239429"/>
              <a:gd name="connsiteY55" fmla="*/ 520390 h 2488581"/>
              <a:gd name="connsiteX56" fmla="*/ 621680 w 3239429"/>
              <a:gd name="connsiteY56" fmla="*/ 564995 h 2488581"/>
              <a:gd name="connsiteX57" fmla="*/ 599378 w 3239429"/>
              <a:gd name="connsiteY57" fmla="*/ 587298 h 2488581"/>
              <a:gd name="connsiteX58" fmla="*/ 565924 w 3239429"/>
              <a:gd name="connsiteY58" fmla="*/ 643054 h 2488581"/>
              <a:gd name="connsiteX59" fmla="*/ 554773 w 3239429"/>
              <a:gd name="connsiteY59" fmla="*/ 662568 h 2488581"/>
              <a:gd name="connsiteX60" fmla="*/ 554773 w 3239429"/>
              <a:gd name="connsiteY60" fmla="*/ 693234 h 2488581"/>
              <a:gd name="connsiteX61" fmla="*/ 585439 w 3239429"/>
              <a:gd name="connsiteY61" fmla="*/ 813110 h 2488581"/>
              <a:gd name="connsiteX62" fmla="*/ 577076 w 3239429"/>
              <a:gd name="connsiteY62" fmla="*/ 866078 h 2488581"/>
              <a:gd name="connsiteX63" fmla="*/ 602166 w 3239429"/>
              <a:gd name="connsiteY63" fmla="*/ 907895 h 2488581"/>
              <a:gd name="connsiteX64" fmla="*/ 624468 w 3239429"/>
              <a:gd name="connsiteY64" fmla="*/ 999893 h 2488581"/>
              <a:gd name="connsiteX65" fmla="*/ 624468 w 3239429"/>
              <a:gd name="connsiteY65" fmla="*/ 1072376 h 2488581"/>
              <a:gd name="connsiteX66" fmla="*/ 607741 w 3239429"/>
              <a:gd name="connsiteY66" fmla="*/ 1133707 h 2488581"/>
              <a:gd name="connsiteX67" fmla="*/ 602166 w 3239429"/>
              <a:gd name="connsiteY67" fmla="*/ 1189464 h 2488581"/>
              <a:gd name="connsiteX68" fmla="*/ 607741 w 3239429"/>
              <a:gd name="connsiteY68" fmla="*/ 1225705 h 2488581"/>
              <a:gd name="connsiteX69" fmla="*/ 618893 w 3239429"/>
              <a:gd name="connsiteY69" fmla="*/ 1320490 h 2488581"/>
              <a:gd name="connsiteX70" fmla="*/ 616105 w 3239429"/>
              <a:gd name="connsiteY70" fmla="*/ 1387398 h 2488581"/>
              <a:gd name="connsiteX71" fmla="*/ 588227 w 3239429"/>
              <a:gd name="connsiteY71" fmla="*/ 1454305 h 2488581"/>
              <a:gd name="connsiteX72" fmla="*/ 549198 w 3239429"/>
              <a:gd name="connsiteY72" fmla="*/ 1501698 h 2488581"/>
              <a:gd name="connsiteX73" fmla="*/ 515744 w 3239429"/>
              <a:gd name="connsiteY73" fmla="*/ 1535151 h 2488581"/>
              <a:gd name="connsiteX74" fmla="*/ 487866 w 3239429"/>
              <a:gd name="connsiteY74" fmla="*/ 1568605 h 2488581"/>
              <a:gd name="connsiteX75" fmla="*/ 496229 w 3239429"/>
              <a:gd name="connsiteY75" fmla="*/ 1607634 h 2488581"/>
              <a:gd name="connsiteX76" fmla="*/ 457200 w 3239429"/>
              <a:gd name="connsiteY76" fmla="*/ 1674542 h 2488581"/>
              <a:gd name="connsiteX77" fmla="*/ 457200 w 3239429"/>
              <a:gd name="connsiteY77" fmla="*/ 1707995 h 2488581"/>
              <a:gd name="connsiteX78" fmla="*/ 454412 w 3239429"/>
              <a:gd name="connsiteY78" fmla="*/ 1760964 h 2488581"/>
              <a:gd name="connsiteX79" fmla="*/ 432110 w 3239429"/>
              <a:gd name="connsiteY79" fmla="*/ 1827871 h 2488581"/>
              <a:gd name="connsiteX80" fmla="*/ 404232 w 3239429"/>
              <a:gd name="connsiteY80" fmla="*/ 1869688 h 2488581"/>
              <a:gd name="connsiteX81" fmla="*/ 370778 w 3239429"/>
              <a:gd name="connsiteY81" fmla="*/ 1900354 h 2488581"/>
              <a:gd name="connsiteX82" fmla="*/ 317810 w 3239429"/>
              <a:gd name="connsiteY82" fmla="*/ 1942171 h 2488581"/>
              <a:gd name="connsiteX83" fmla="*/ 287144 w 3239429"/>
              <a:gd name="connsiteY83" fmla="*/ 1961685 h 2488581"/>
              <a:gd name="connsiteX84" fmla="*/ 264841 w 3239429"/>
              <a:gd name="connsiteY84" fmla="*/ 2023017 h 2488581"/>
              <a:gd name="connsiteX85" fmla="*/ 239751 w 3239429"/>
              <a:gd name="connsiteY85" fmla="*/ 2070410 h 2488581"/>
              <a:gd name="connsiteX86" fmla="*/ 217449 w 3239429"/>
              <a:gd name="connsiteY86" fmla="*/ 2128954 h 2488581"/>
              <a:gd name="connsiteX87" fmla="*/ 197934 w 3239429"/>
              <a:gd name="connsiteY87" fmla="*/ 2151256 h 2488581"/>
              <a:gd name="connsiteX88" fmla="*/ 153329 w 3239429"/>
              <a:gd name="connsiteY88" fmla="*/ 2195861 h 2488581"/>
              <a:gd name="connsiteX89" fmla="*/ 122663 w 3239429"/>
              <a:gd name="connsiteY89" fmla="*/ 2220951 h 2488581"/>
              <a:gd name="connsiteX90" fmla="*/ 114300 w 3239429"/>
              <a:gd name="connsiteY90" fmla="*/ 2254405 h 2488581"/>
              <a:gd name="connsiteX91" fmla="*/ 111512 w 3239429"/>
              <a:gd name="connsiteY91" fmla="*/ 2312949 h 2488581"/>
              <a:gd name="connsiteX92" fmla="*/ 94785 w 3239429"/>
              <a:gd name="connsiteY92" fmla="*/ 2377068 h 2488581"/>
              <a:gd name="connsiteX93" fmla="*/ 44605 w 3239429"/>
              <a:gd name="connsiteY93" fmla="*/ 2463490 h 2488581"/>
              <a:gd name="connsiteX94" fmla="*/ 0 w 3239429"/>
              <a:gd name="connsiteY94" fmla="*/ 2488581 h 2488581"/>
              <a:gd name="connsiteX0" fmla="*/ 3239429 w 3239429"/>
              <a:gd name="connsiteY0" fmla="*/ 623539 h 2488581"/>
              <a:gd name="connsiteX1" fmla="*/ 3223554 w 3239429"/>
              <a:gd name="connsiteY1" fmla="*/ 574085 h 2488581"/>
              <a:gd name="connsiteX2" fmla="*/ 3223554 w 3239429"/>
              <a:gd name="connsiteY2" fmla="*/ 571145 h 2488581"/>
              <a:gd name="connsiteX3" fmla="*/ 3189249 w 3239429"/>
              <a:gd name="connsiteY3" fmla="*/ 534329 h 2488581"/>
              <a:gd name="connsiteX4" fmla="*/ 3133493 w 3239429"/>
              <a:gd name="connsiteY4" fmla="*/ 500876 h 2488581"/>
              <a:gd name="connsiteX5" fmla="*/ 3077737 w 3239429"/>
              <a:gd name="connsiteY5" fmla="*/ 464634 h 2488581"/>
              <a:gd name="connsiteX6" fmla="*/ 3055434 w 3239429"/>
              <a:gd name="connsiteY6" fmla="*/ 442332 h 2488581"/>
              <a:gd name="connsiteX7" fmla="*/ 3002466 w 3239429"/>
              <a:gd name="connsiteY7" fmla="*/ 464634 h 2488581"/>
              <a:gd name="connsiteX8" fmla="*/ 2974588 w 3239429"/>
              <a:gd name="connsiteY8" fmla="*/ 478573 h 2488581"/>
              <a:gd name="connsiteX9" fmla="*/ 2938346 w 3239429"/>
              <a:gd name="connsiteY9" fmla="*/ 447907 h 2488581"/>
              <a:gd name="connsiteX10" fmla="*/ 2882590 w 3239429"/>
              <a:gd name="connsiteY10" fmla="*/ 442332 h 2488581"/>
              <a:gd name="connsiteX11" fmla="*/ 2832410 w 3239429"/>
              <a:gd name="connsiteY11" fmla="*/ 439544 h 2488581"/>
              <a:gd name="connsiteX12" fmla="*/ 2801744 w 3239429"/>
              <a:gd name="connsiteY12" fmla="*/ 414454 h 2488581"/>
              <a:gd name="connsiteX13" fmla="*/ 2737624 w 3239429"/>
              <a:gd name="connsiteY13" fmla="*/ 372637 h 2488581"/>
              <a:gd name="connsiteX14" fmla="*/ 2687444 w 3239429"/>
              <a:gd name="connsiteY14" fmla="*/ 341971 h 2488581"/>
              <a:gd name="connsiteX15" fmla="*/ 2631688 w 3239429"/>
              <a:gd name="connsiteY15" fmla="*/ 316881 h 2488581"/>
              <a:gd name="connsiteX16" fmla="*/ 2556417 w 3239429"/>
              <a:gd name="connsiteY16" fmla="*/ 277851 h 2488581"/>
              <a:gd name="connsiteX17" fmla="*/ 2520176 w 3239429"/>
              <a:gd name="connsiteY17" fmla="*/ 266700 h 2488581"/>
              <a:gd name="connsiteX18" fmla="*/ 2436541 w 3239429"/>
              <a:gd name="connsiteY18" fmla="*/ 255549 h 2488581"/>
              <a:gd name="connsiteX19" fmla="*/ 2369634 w 3239429"/>
              <a:gd name="connsiteY19" fmla="*/ 286215 h 2488581"/>
              <a:gd name="connsiteX20" fmla="*/ 2316666 w 3239429"/>
              <a:gd name="connsiteY20" fmla="*/ 280639 h 2488581"/>
              <a:gd name="connsiteX21" fmla="*/ 2280424 w 3239429"/>
              <a:gd name="connsiteY21" fmla="*/ 258337 h 2488581"/>
              <a:gd name="connsiteX22" fmla="*/ 2210729 w 3239429"/>
              <a:gd name="connsiteY22" fmla="*/ 258337 h 2488581"/>
              <a:gd name="connsiteX23" fmla="*/ 2138246 w 3239429"/>
              <a:gd name="connsiteY23" fmla="*/ 280639 h 2488581"/>
              <a:gd name="connsiteX24" fmla="*/ 2102005 w 3239429"/>
              <a:gd name="connsiteY24" fmla="*/ 289003 h 2488581"/>
              <a:gd name="connsiteX25" fmla="*/ 2040673 w 3239429"/>
              <a:gd name="connsiteY25" fmla="*/ 283427 h 2488581"/>
              <a:gd name="connsiteX26" fmla="*/ 1979341 w 3239429"/>
              <a:gd name="connsiteY26" fmla="*/ 261125 h 2488581"/>
              <a:gd name="connsiteX27" fmla="*/ 1870617 w 3239429"/>
              <a:gd name="connsiteY27" fmla="*/ 261125 h 2488581"/>
              <a:gd name="connsiteX28" fmla="*/ 1814861 w 3239429"/>
              <a:gd name="connsiteY28" fmla="*/ 230459 h 2488581"/>
              <a:gd name="connsiteX29" fmla="*/ 1778620 w 3239429"/>
              <a:gd name="connsiteY29" fmla="*/ 227671 h 2488581"/>
              <a:gd name="connsiteX30" fmla="*/ 1717288 w 3239429"/>
              <a:gd name="connsiteY30" fmla="*/ 194217 h 2488581"/>
              <a:gd name="connsiteX31" fmla="*/ 1681046 w 3239429"/>
              <a:gd name="connsiteY31" fmla="*/ 160764 h 2488581"/>
              <a:gd name="connsiteX32" fmla="*/ 1625290 w 3239429"/>
              <a:gd name="connsiteY32" fmla="*/ 121734 h 2488581"/>
              <a:gd name="connsiteX33" fmla="*/ 1580685 w 3239429"/>
              <a:gd name="connsiteY33" fmla="*/ 77129 h 2488581"/>
              <a:gd name="connsiteX34" fmla="*/ 1533293 w 3239429"/>
              <a:gd name="connsiteY34" fmla="*/ 35312 h 2488581"/>
              <a:gd name="connsiteX35" fmla="*/ 1405054 w 3239429"/>
              <a:gd name="connsiteY35" fmla="*/ 43676 h 2488581"/>
              <a:gd name="connsiteX36" fmla="*/ 1352085 w 3239429"/>
              <a:gd name="connsiteY36" fmla="*/ 32525 h 2488581"/>
              <a:gd name="connsiteX37" fmla="*/ 1313056 w 3239429"/>
              <a:gd name="connsiteY37" fmla="*/ 7434 h 2488581"/>
              <a:gd name="connsiteX38" fmla="*/ 1257300 w 3239429"/>
              <a:gd name="connsiteY38" fmla="*/ 1859 h 2488581"/>
              <a:gd name="connsiteX39" fmla="*/ 1201544 w 3239429"/>
              <a:gd name="connsiteY39" fmla="*/ 18585 h 2488581"/>
              <a:gd name="connsiteX40" fmla="*/ 1137424 w 3239429"/>
              <a:gd name="connsiteY40" fmla="*/ 46464 h 2488581"/>
              <a:gd name="connsiteX41" fmla="*/ 1078880 w 3239429"/>
              <a:gd name="connsiteY41" fmla="*/ 68766 h 2488581"/>
              <a:gd name="connsiteX42" fmla="*/ 1039851 w 3239429"/>
              <a:gd name="connsiteY42" fmla="*/ 105007 h 2488581"/>
              <a:gd name="connsiteX43" fmla="*/ 1006398 w 3239429"/>
              <a:gd name="connsiteY43" fmla="*/ 135673 h 2488581"/>
              <a:gd name="connsiteX44" fmla="*/ 970156 w 3239429"/>
              <a:gd name="connsiteY44" fmla="*/ 152400 h 2488581"/>
              <a:gd name="connsiteX45" fmla="*/ 933915 w 3239429"/>
              <a:gd name="connsiteY45" fmla="*/ 166339 h 2488581"/>
              <a:gd name="connsiteX46" fmla="*/ 880946 w 3239429"/>
              <a:gd name="connsiteY46" fmla="*/ 205368 h 2488581"/>
              <a:gd name="connsiteX47" fmla="*/ 853068 w 3239429"/>
              <a:gd name="connsiteY47" fmla="*/ 222095 h 2488581"/>
              <a:gd name="connsiteX48" fmla="*/ 833554 w 3239429"/>
              <a:gd name="connsiteY48" fmla="*/ 263912 h 2488581"/>
              <a:gd name="connsiteX49" fmla="*/ 811251 w 3239429"/>
              <a:gd name="connsiteY49" fmla="*/ 302942 h 2488581"/>
              <a:gd name="connsiteX50" fmla="*/ 814039 w 3239429"/>
              <a:gd name="connsiteY50" fmla="*/ 339183 h 2488581"/>
              <a:gd name="connsiteX51" fmla="*/ 822402 w 3239429"/>
              <a:gd name="connsiteY51" fmla="*/ 375425 h 2488581"/>
              <a:gd name="connsiteX52" fmla="*/ 777798 w 3239429"/>
              <a:gd name="connsiteY52" fmla="*/ 392151 h 2488581"/>
              <a:gd name="connsiteX53" fmla="*/ 738768 w 3239429"/>
              <a:gd name="connsiteY53" fmla="*/ 431181 h 2488581"/>
              <a:gd name="connsiteX54" fmla="*/ 710890 w 3239429"/>
              <a:gd name="connsiteY54" fmla="*/ 470210 h 2488581"/>
              <a:gd name="connsiteX55" fmla="*/ 663498 w 3239429"/>
              <a:gd name="connsiteY55" fmla="*/ 520390 h 2488581"/>
              <a:gd name="connsiteX56" fmla="*/ 621680 w 3239429"/>
              <a:gd name="connsiteY56" fmla="*/ 564995 h 2488581"/>
              <a:gd name="connsiteX57" fmla="*/ 599378 w 3239429"/>
              <a:gd name="connsiteY57" fmla="*/ 587298 h 2488581"/>
              <a:gd name="connsiteX58" fmla="*/ 565924 w 3239429"/>
              <a:gd name="connsiteY58" fmla="*/ 643054 h 2488581"/>
              <a:gd name="connsiteX59" fmla="*/ 554773 w 3239429"/>
              <a:gd name="connsiteY59" fmla="*/ 662568 h 2488581"/>
              <a:gd name="connsiteX60" fmla="*/ 554773 w 3239429"/>
              <a:gd name="connsiteY60" fmla="*/ 693234 h 2488581"/>
              <a:gd name="connsiteX61" fmla="*/ 585439 w 3239429"/>
              <a:gd name="connsiteY61" fmla="*/ 813110 h 2488581"/>
              <a:gd name="connsiteX62" fmla="*/ 577076 w 3239429"/>
              <a:gd name="connsiteY62" fmla="*/ 866078 h 2488581"/>
              <a:gd name="connsiteX63" fmla="*/ 602166 w 3239429"/>
              <a:gd name="connsiteY63" fmla="*/ 907895 h 2488581"/>
              <a:gd name="connsiteX64" fmla="*/ 624468 w 3239429"/>
              <a:gd name="connsiteY64" fmla="*/ 999893 h 2488581"/>
              <a:gd name="connsiteX65" fmla="*/ 624468 w 3239429"/>
              <a:gd name="connsiteY65" fmla="*/ 1072376 h 2488581"/>
              <a:gd name="connsiteX66" fmla="*/ 607741 w 3239429"/>
              <a:gd name="connsiteY66" fmla="*/ 1133707 h 2488581"/>
              <a:gd name="connsiteX67" fmla="*/ 602166 w 3239429"/>
              <a:gd name="connsiteY67" fmla="*/ 1189464 h 2488581"/>
              <a:gd name="connsiteX68" fmla="*/ 607741 w 3239429"/>
              <a:gd name="connsiteY68" fmla="*/ 1225705 h 2488581"/>
              <a:gd name="connsiteX69" fmla="*/ 618893 w 3239429"/>
              <a:gd name="connsiteY69" fmla="*/ 1320490 h 2488581"/>
              <a:gd name="connsiteX70" fmla="*/ 616105 w 3239429"/>
              <a:gd name="connsiteY70" fmla="*/ 1387398 h 2488581"/>
              <a:gd name="connsiteX71" fmla="*/ 588227 w 3239429"/>
              <a:gd name="connsiteY71" fmla="*/ 1454305 h 2488581"/>
              <a:gd name="connsiteX72" fmla="*/ 549198 w 3239429"/>
              <a:gd name="connsiteY72" fmla="*/ 1501698 h 2488581"/>
              <a:gd name="connsiteX73" fmla="*/ 515744 w 3239429"/>
              <a:gd name="connsiteY73" fmla="*/ 1535151 h 2488581"/>
              <a:gd name="connsiteX74" fmla="*/ 487866 w 3239429"/>
              <a:gd name="connsiteY74" fmla="*/ 1568605 h 2488581"/>
              <a:gd name="connsiteX75" fmla="*/ 496229 w 3239429"/>
              <a:gd name="connsiteY75" fmla="*/ 1607634 h 2488581"/>
              <a:gd name="connsiteX76" fmla="*/ 457200 w 3239429"/>
              <a:gd name="connsiteY76" fmla="*/ 1674542 h 2488581"/>
              <a:gd name="connsiteX77" fmla="*/ 457200 w 3239429"/>
              <a:gd name="connsiteY77" fmla="*/ 1707995 h 2488581"/>
              <a:gd name="connsiteX78" fmla="*/ 454412 w 3239429"/>
              <a:gd name="connsiteY78" fmla="*/ 1760964 h 2488581"/>
              <a:gd name="connsiteX79" fmla="*/ 432110 w 3239429"/>
              <a:gd name="connsiteY79" fmla="*/ 1827871 h 2488581"/>
              <a:gd name="connsiteX80" fmla="*/ 404232 w 3239429"/>
              <a:gd name="connsiteY80" fmla="*/ 1869688 h 2488581"/>
              <a:gd name="connsiteX81" fmla="*/ 370778 w 3239429"/>
              <a:gd name="connsiteY81" fmla="*/ 1900354 h 2488581"/>
              <a:gd name="connsiteX82" fmla="*/ 317810 w 3239429"/>
              <a:gd name="connsiteY82" fmla="*/ 1942171 h 2488581"/>
              <a:gd name="connsiteX83" fmla="*/ 287144 w 3239429"/>
              <a:gd name="connsiteY83" fmla="*/ 1961685 h 2488581"/>
              <a:gd name="connsiteX84" fmla="*/ 264841 w 3239429"/>
              <a:gd name="connsiteY84" fmla="*/ 2023017 h 2488581"/>
              <a:gd name="connsiteX85" fmla="*/ 239751 w 3239429"/>
              <a:gd name="connsiteY85" fmla="*/ 2070410 h 2488581"/>
              <a:gd name="connsiteX86" fmla="*/ 217449 w 3239429"/>
              <a:gd name="connsiteY86" fmla="*/ 2128954 h 2488581"/>
              <a:gd name="connsiteX87" fmla="*/ 197934 w 3239429"/>
              <a:gd name="connsiteY87" fmla="*/ 2151256 h 2488581"/>
              <a:gd name="connsiteX88" fmla="*/ 153329 w 3239429"/>
              <a:gd name="connsiteY88" fmla="*/ 2195861 h 2488581"/>
              <a:gd name="connsiteX89" fmla="*/ 122663 w 3239429"/>
              <a:gd name="connsiteY89" fmla="*/ 2220951 h 2488581"/>
              <a:gd name="connsiteX90" fmla="*/ 114300 w 3239429"/>
              <a:gd name="connsiteY90" fmla="*/ 2254405 h 2488581"/>
              <a:gd name="connsiteX91" fmla="*/ 111512 w 3239429"/>
              <a:gd name="connsiteY91" fmla="*/ 2312949 h 2488581"/>
              <a:gd name="connsiteX92" fmla="*/ 94785 w 3239429"/>
              <a:gd name="connsiteY92" fmla="*/ 2377068 h 2488581"/>
              <a:gd name="connsiteX93" fmla="*/ 44605 w 3239429"/>
              <a:gd name="connsiteY93" fmla="*/ 2463490 h 2488581"/>
              <a:gd name="connsiteX94" fmla="*/ 0 w 3239429"/>
              <a:gd name="connsiteY94" fmla="*/ 2488581 h 2488581"/>
              <a:gd name="connsiteX0" fmla="*/ 3223554 w 3223554"/>
              <a:gd name="connsiteY0" fmla="*/ 574085 h 2488581"/>
              <a:gd name="connsiteX1" fmla="*/ 3223554 w 3223554"/>
              <a:gd name="connsiteY1" fmla="*/ 571145 h 2488581"/>
              <a:gd name="connsiteX2" fmla="*/ 3189249 w 3223554"/>
              <a:gd name="connsiteY2" fmla="*/ 534329 h 2488581"/>
              <a:gd name="connsiteX3" fmla="*/ 3133493 w 3223554"/>
              <a:gd name="connsiteY3" fmla="*/ 500876 h 2488581"/>
              <a:gd name="connsiteX4" fmla="*/ 3077737 w 3223554"/>
              <a:gd name="connsiteY4" fmla="*/ 464634 h 2488581"/>
              <a:gd name="connsiteX5" fmla="*/ 3055434 w 3223554"/>
              <a:gd name="connsiteY5" fmla="*/ 442332 h 2488581"/>
              <a:gd name="connsiteX6" fmla="*/ 3002466 w 3223554"/>
              <a:gd name="connsiteY6" fmla="*/ 464634 h 2488581"/>
              <a:gd name="connsiteX7" fmla="*/ 2974588 w 3223554"/>
              <a:gd name="connsiteY7" fmla="*/ 478573 h 2488581"/>
              <a:gd name="connsiteX8" fmla="*/ 2938346 w 3223554"/>
              <a:gd name="connsiteY8" fmla="*/ 447907 h 2488581"/>
              <a:gd name="connsiteX9" fmla="*/ 2882590 w 3223554"/>
              <a:gd name="connsiteY9" fmla="*/ 442332 h 2488581"/>
              <a:gd name="connsiteX10" fmla="*/ 2832410 w 3223554"/>
              <a:gd name="connsiteY10" fmla="*/ 439544 h 2488581"/>
              <a:gd name="connsiteX11" fmla="*/ 2801744 w 3223554"/>
              <a:gd name="connsiteY11" fmla="*/ 414454 h 2488581"/>
              <a:gd name="connsiteX12" fmla="*/ 2737624 w 3223554"/>
              <a:gd name="connsiteY12" fmla="*/ 372637 h 2488581"/>
              <a:gd name="connsiteX13" fmla="*/ 2687444 w 3223554"/>
              <a:gd name="connsiteY13" fmla="*/ 341971 h 2488581"/>
              <a:gd name="connsiteX14" fmla="*/ 2631688 w 3223554"/>
              <a:gd name="connsiteY14" fmla="*/ 316881 h 2488581"/>
              <a:gd name="connsiteX15" fmla="*/ 2556417 w 3223554"/>
              <a:gd name="connsiteY15" fmla="*/ 277851 h 2488581"/>
              <a:gd name="connsiteX16" fmla="*/ 2520176 w 3223554"/>
              <a:gd name="connsiteY16" fmla="*/ 266700 h 2488581"/>
              <a:gd name="connsiteX17" fmla="*/ 2436541 w 3223554"/>
              <a:gd name="connsiteY17" fmla="*/ 255549 h 2488581"/>
              <a:gd name="connsiteX18" fmla="*/ 2369634 w 3223554"/>
              <a:gd name="connsiteY18" fmla="*/ 286215 h 2488581"/>
              <a:gd name="connsiteX19" fmla="*/ 2316666 w 3223554"/>
              <a:gd name="connsiteY19" fmla="*/ 280639 h 2488581"/>
              <a:gd name="connsiteX20" fmla="*/ 2280424 w 3223554"/>
              <a:gd name="connsiteY20" fmla="*/ 258337 h 2488581"/>
              <a:gd name="connsiteX21" fmla="*/ 2210729 w 3223554"/>
              <a:gd name="connsiteY21" fmla="*/ 258337 h 2488581"/>
              <a:gd name="connsiteX22" fmla="*/ 2138246 w 3223554"/>
              <a:gd name="connsiteY22" fmla="*/ 280639 h 2488581"/>
              <a:gd name="connsiteX23" fmla="*/ 2102005 w 3223554"/>
              <a:gd name="connsiteY23" fmla="*/ 289003 h 2488581"/>
              <a:gd name="connsiteX24" fmla="*/ 2040673 w 3223554"/>
              <a:gd name="connsiteY24" fmla="*/ 283427 h 2488581"/>
              <a:gd name="connsiteX25" fmla="*/ 1979341 w 3223554"/>
              <a:gd name="connsiteY25" fmla="*/ 261125 h 2488581"/>
              <a:gd name="connsiteX26" fmla="*/ 1870617 w 3223554"/>
              <a:gd name="connsiteY26" fmla="*/ 261125 h 2488581"/>
              <a:gd name="connsiteX27" fmla="*/ 1814861 w 3223554"/>
              <a:gd name="connsiteY27" fmla="*/ 230459 h 2488581"/>
              <a:gd name="connsiteX28" fmla="*/ 1778620 w 3223554"/>
              <a:gd name="connsiteY28" fmla="*/ 227671 h 2488581"/>
              <a:gd name="connsiteX29" fmla="*/ 1717288 w 3223554"/>
              <a:gd name="connsiteY29" fmla="*/ 194217 h 2488581"/>
              <a:gd name="connsiteX30" fmla="*/ 1681046 w 3223554"/>
              <a:gd name="connsiteY30" fmla="*/ 160764 h 2488581"/>
              <a:gd name="connsiteX31" fmla="*/ 1625290 w 3223554"/>
              <a:gd name="connsiteY31" fmla="*/ 121734 h 2488581"/>
              <a:gd name="connsiteX32" fmla="*/ 1580685 w 3223554"/>
              <a:gd name="connsiteY32" fmla="*/ 77129 h 2488581"/>
              <a:gd name="connsiteX33" fmla="*/ 1533293 w 3223554"/>
              <a:gd name="connsiteY33" fmla="*/ 35312 h 2488581"/>
              <a:gd name="connsiteX34" fmla="*/ 1405054 w 3223554"/>
              <a:gd name="connsiteY34" fmla="*/ 43676 h 2488581"/>
              <a:gd name="connsiteX35" fmla="*/ 1352085 w 3223554"/>
              <a:gd name="connsiteY35" fmla="*/ 32525 h 2488581"/>
              <a:gd name="connsiteX36" fmla="*/ 1313056 w 3223554"/>
              <a:gd name="connsiteY36" fmla="*/ 7434 h 2488581"/>
              <a:gd name="connsiteX37" fmla="*/ 1257300 w 3223554"/>
              <a:gd name="connsiteY37" fmla="*/ 1859 h 2488581"/>
              <a:gd name="connsiteX38" fmla="*/ 1201544 w 3223554"/>
              <a:gd name="connsiteY38" fmla="*/ 18585 h 2488581"/>
              <a:gd name="connsiteX39" fmla="*/ 1137424 w 3223554"/>
              <a:gd name="connsiteY39" fmla="*/ 46464 h 2488581"/>
              <a:gd name="connsiteX40" fmla="*/ 1078880 w 3223554"/>
              <a:gd name="connsiteY40" fmla="*/ 68766 h 2488581"/>
              <a:gd name="connsiteX41" fmla="*/ 1039851 w 3223554"/>
              <a:gd name="connsiteY41" fmla="*/ 105007 h 2488581"/>
              <a:gd name="connsiteX42" fmla="*/ 1006398 w 3223554"/>
              <a:gd name="connsiteY42" fmla="*/ 135673 h 2488581"/>
              <a:gd name="connsiteX43" fmla="*/ 970156 w 3223554"/>
              <a:gd name="connsiteY43" fmla="*/ 152400 h 2488581"/>
              <a:gd name="connsiteX44" fmla="*/ 933915 w 3223554"/>
              <a:gd name="connsiteY44" fmla="*/ 166339 h 2488581"/>
              <a:gd name="connsiteX45" fmla="*/ 880946 w 3223554"/>
              <a:gd name="connsiteY45" fmla="*/ 205368 h 2488581"/>
              <a:gd name="connsiteX46" fmla="*/ 853068 w 3223554"/>
              <a:gd name="connsiteY46" fmla="*/ 222095 h 2488581"/>
              <a:gd name="connsiteX47" fmla="*/ 833554 w 3223554"/>
              <a:gd name="connsiteY47" fmla="*/ 263912 h 2488581"/>
              <a:gd name="connsiteX48" fmla="*/ 811251 w 3223554"/>
              <a:gd name="connsiteY48" fmla="*/ 302942 h 2488581"/>
              <a:gd name="connsiteX49" fmla="*/ 814039 w 3223554"/>
              <a:gd name="connsiteY49" fmla="*/ 339183 h 2488581"/>
              <a:gd name="connsiteX50" fmla="*/ 822402 w 3223554"/>
              <a:gd name="connsiteY50" fmla="*/ 375425 h 2488581"/>
              <a:gd name="connsiteX51" fmla="*/ 777798 w 3223554"/>
              <a:gd name="connsiteY51" fmla="*/ 392151 h 2488581"/>
              <a:gd name="connsiteX52" fmla="*/ 738768 w 3223554"/>
              <a:gd name="connsiteY52" fmla="*/ 431181 h 2488581"/>
              <a:gd name="connsiteX53" fmla="*/ 710890 w 3223554"/>
              <a:gd name="connsiteY53" fmla="*/ 470210 h 2488581"/>
              <a:gd name="connsiteX54" fmla="*/ 663498 w 3223554"/>
              <a:gd name="connsiteY54" fmla="*/ 520390 h 2488581"/>
              <a:gd name="connsiteX55" fmla="*/ 621680 w 3223554"/>
              <a:gd name="connsiteY55" fmla="*/ 564995 h 2488581"/>
              <a:gd name="connsiteX56" fmla="*/ 599378 w 3223554"/>
              <a:gd name="connsiteY56" fmla="*/ 587298 h 2488581"/>
              <a:gd name="connsiteX57" fmla="*/ 565924 w 3223554"/>
              <a:gd name="connsiteY57" fmla="*/ 643054 h 2488581"/>
              <a:gd name="connsiteX58" fmla="*/ 554773 w 3223554"/>
              <a:gd name="connsiteY58" fmla="*/ 662568 h 2488581"/>
              <a:gd name="connsiteX59" fmla="*/ 554773 w 3223554"/>
              <a:gd name="connsiteY59" fmla="*/ 693234 h 2488581"/>
              <a:gd name="connsiteX60" fmla="*/ 585439 w 3223554"/>
              <a:gd name="connsiteY60" fmla="*/ 813110 h 2488581"/>
              <a:gd name="connsiteX61" fmla="*/ 577076 w 3223554"/>
              <a:gd name="connsiteY61" fmla="*/ 866078 h 2488581"/>
              <a:gd name="connsiteX62" fmla="*/ 602166 w 3223554"/>
              <a:gd name="connsiteY62" fmla="*/ 907895 h 2488581"/>
              <a:gd name="connsiteX63" fmla="*/ 624468 w 3223554"/>
              <a:gd name="connsiteY63" fmla="*/ 999893 h 2488581"/>
              <a:gd name="connsiteX64" fmla="*/ 624468 w 3223554"/>
              <a:gd name="connsiteY64" fmla="*/ 1072376 h 2488581"/>
              <a:gd name="connsiteX65" fmla="*/ 607741 w 3223554"/>
              <a:gd name="connsiteY65" fmla="*/ 1133707 h 2488581"/>
              <a:gd name="connsiteX66" fmla="*/ 602166 w 3223554"/>
              <a:gd name="connsiteY66" fmla="*/ 1189464 h 2488581"/>
              <a:gd name="connsiteX67" fmla="*/ 607741 w 3223554"/>
              <a:gd name="connsiteY67" fmla="*/ 1225705 h 2488581"/>
              <a:gd name="connsiteX68" fmla="*/ 618893 w 3223554"/>
              <a:gd name="connsiteY68" fmla="*/ 1320490 h 2488581"/>
              <a:gd name="connsiteX69" fmla="*/ 616105 w 3223554"/>
              <a:gd name="connsiteY69" fmla="*/ 1387398 h 2488581"/>
              <a:gd name="connsiteX70" fmla="*/ 588227 w 3223554"/>
              <a:gd name="connsiteY70" fmla="*/ 1454305 h 2488581"/>
              <a:gd name="connsiteX71" fmla="*/ 549198 w 3223554"/>
              <a:gd name="connsiteY71" fmla="*/ 1501698 h 2488581"/>
              <a:gd name="connsiteX72" fmla="*/ 515744 w 3223554"/>
              <a:gd name="connsiteY72" fmla="*/ 1535151 h 2488581"/>
              <a:gd name="connsiteX73" fmla="*/ 487866 w 3223554"/>
              <a:gd name="connsiteY73" fmla="*/ 1568605 h 2488581"/>
              <a:gd name="connsiteX74" fmla="*/ 496229 w 3223554"/>
              <a:gd name="connsiteY74" fmla="*/ 1607634 h 2488581"/>
              <a:gd name="connsiteX75" fmla="*/ 457200 w 3223554"/>
              <a:gd name="connsiteY75" fmla="*/ 1674542 h 2488581"/>
              <a:gd name="connsiteX76" fmla="*/ 457200 w 3223554"/>
              <a:gd name="connsiteY76" fmla="*/ 1707995 h 2488581"/>
              <a:gd name="connsiteX77" fmla="*/ 454412 w 3223554"/>
              <a:gd name="connsiteY77" fmla="*/ 1760964 h 2488581"/>
              <a:gd name="connsiteX78" fmla="*/ 432110 w 3223554"/>
              <a:gd name="connsiteY78" fmla="*/ 1827871 h 2488581"/>
              <a:gd name="connsiteX79" fmla="*/ 404232 w 3223554"/>
              <a:gd name="connsiteY79" fmla="*/ 1869688 h 2488581"/>
              <a:gd name="connsiteX80" fmla="*/ 370778 w 3223554"/>
              <a:gd name="connsiteY80" fmla="*/ 1900354 h 2488581"/>
              <a:gd name="connsiteX81" fmla="*/ 317810 w 3223554"/>
              <a:gd name="connsiteY81" fmla="*/ 1942171 h 2488581"/>
              <a:gd name="connsiteX82" fmla="*/ 287144 w 3223554"/>
              <a:gd name="connsiteY82" fmla="*/ 1961685 h 2488581"/>
              <a:gd name="connsiteX83" fmla="*/ 264841 w 3223554"/>
              <a:gd name="connsiteY83" fmla="*/ 2023017 h 2488581"/>
              <a:gd name="connsiteX84" fmla="*/ 239751 w 3223554"/>
              <a:gd name="connsiteY84" fmla="*/ 2070410 h 2488581"/>
              <a:gd name="connsiteX85" fmla="*/ 217449 w 3223554"/>
              <a:gd name="connsiteY85" fmla="*/ 2128954 h 2488581"/>
              <a:gd name="connsiteX86" fmla="*/ 197934 w 3223554"/>
              <a:gd name="connsiteY86" fmla="*/ 2151256 h 2488581"/>
              <a:gd name="connsiteX87" fmla="*/ 153329 w 3223554"/>
              <a:gd name="connsiteY87" fmla="*/ 2195861 h 2488581"/>
              <a:gd name="connsiteX88" fmla="*/ 122663 w 3223554"/>
              <a:gd name="connsiteY88" fmla="*/ 2220951 h 2488581"/>
              <a:gd name="connsiteX89" fmla="*/ 114300 w 3223554"/>
              <a:gd name="connsiteY89" fmla="*/ 2254405 h 2488581"/>
              <a:gd name="connsiteX90" fmla="*/ 111512 w 3223554"/>
              <a:gd name="connsiteY90" fmla="*/ 2312949 h 2488581"/>
              <a:gd name="connsiteX91" fmla="*/ 94785 w 3223554"/>
              <a:gd name="connsiteY91" fmla="*/ 2377068 h 2488581"/>
              <a:gd name="connsiteX92" fmla="*/ 44605 w 3223554"/>
              <a:gd name="connsiteY92" fmla="*/ 2463490 h 2488581"/>
              <a:gd name="connsiteX93" fmla="*/ 0 w 3223554"/>
              <a:gd name="connsiteY93" fmla="*/ 2488581 h 2488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3223554" h="2488581">
                <a:moveTo>
                  <a:pt x="3223554" y="574085"/>
                </a:moveTo>
                <a:lnTo>
                  <a:pt x="3223554" y="571145"/>
                </a:lnTo>
                <a:cubicBezTo>
                  <a:pt x="3217837" y="564519"/>
                  <a:pt x="3204259" y="546040"/>
                  <a:pt x="3189249" y="534329"/>
                </a:cubicBezTo>
                <a:cubicBezTo>
                  <a:pt x="3174239" y="522618"/>
                  <a:pt x="3152078" y="512492"/>
                  <a:pt x="3133493" y="500876"/>
                </a:cubicBezTo>
                <a:cubicBezTo>
                  <a:pt x="3114908" y="489260"/>
                  <a:pt x="3090747" y="474391"/>
                  <a:pt x="3077737" y="464634"/>
                </a:cubicBezTo>
                <a:cubicBezTo>
                  <a:pt x="3064727" y="454877"/>
                  <a:pt x="3067979" y="442332"/>
                  <a:pt x="3055434" y="442332"/>
                </a:cubicBezTo>
                <a:cubicBezTo>
                  <a:pt x="3042889" y="442332"/>
                  <a:pt x="3015940" y="458594"/>
                  <a:pt x="3002466" y="464634"/>
                </a:cubicBezTo>
                <a:cubicBezTo>
                  <a:pt x="2988992" y="470674"/>
                  <a:pt x="2985275" y="481361"/>
                  <a:pt x="2974588" y="478573"/>
                </a:cubicBezTo>
                <a:cubicBezTo>
                  <a:pt x="2963901" y="475785"/>
                  <a:pt x="2953679" y="453947"/>
                  <a:pt x="2938346" y="447907"/>
                </a:cubicBezTo>
                <a:cubicBezTo>
                  <a:pt x="2923013" y="441867"/>
                  <a:pt x="2900246" y="443726"/>
                  <a:pt x="2882590" y="442332"/>
                </a:cubicBezTo>
                <a:cubicBezTo>
                  <a:pt x="2864934" y="440938"/>
                  <a:pt x="2845884" y="444190"/>
                  <a:pt x="2832410" y="439544"/>
                </a:cubicBezTo>
                <a:cubicBezTo>
                  <a:pt x="2818936" y="434898"/>
                  <a:pt x="2817542" y="425605"/>
                  <a:pt x="2801744" y="414454"/>
                </a:cubicBezTo>
                <a:cubicBezTo>
                  <a:pt x="2785946" y="403303"/>
                  <a:pt x="2756674" y="384717"/>
                  <a:pt x="2737624" y="372637"/>
                </a:cubicBezTo>
                <a:cubicBezTo>
                  <a:pt x="2718574" y="360557"/>
                  <a:pt x="2705100" y="351264"/>
                  <a:pt x="2687444" y="341971"/>
                </a:cubicBezTo>
                <a:cubicBezTo>
                  <a:pt x="2669788" y="332678"/>
                  <a:pt x="2653526" y="327568"/>
                  <a:pt x="2631688" y="316881"/>
                </a:cubicBezTo>
                <a:cubicBezTo>
                  <a:pt x="2609850" y="306194"/>
                  <a:pt x="2575002" y="286214"/>
                  <a:pt x="2556417" y="277851"/>
                </a:cubicBezTo>
                <a:cubicBezTo>
                  <a:pt x="2537832" y="269488"/>
                  <a:pt x="2540155" y="270417"/>
                  <a:pt x="2520176" y="266700"/>
                </a:cubicBezTo>
                <a:cubicBezTo>
                  <a:pt x="2500197" y="262983"/>
                  <a:pt x="2461631" y="252297"/>
                  <a:pt x="2436541" y="255549"/>
                </a:cubicBezTo>
                <a:cubicBezTo>
                  <a:pt x="2411451" y="258802"/>
                  <a:pt x="2389613" y="282033"/>
                  <a:pt x="2369634" y="286215"/>
                </a:cubicBezTo>
                <a:cubicBezTo>
                  <a:pt x="2349655" y="290397"/>
                  <a:pt x="2331534" y="285285"/>
                  <a:pt x="2316666" y="280639"/>
                </a:cubicBezTo>
                <a:cubicBezTo>
                  <a:pt x="2301798" y="275993"/>
                  <a:pt x="2298080" y="262054"/>
                  <a:pt x="2280424" y="258337"/>
                </a:cubicBezTo>
                <a:cubicBezTo>
                  <a:pt x="2262768" y="254620"/>
                  <a:pt x="2234425" y="254620"/>
                  <a:pt x="2210729" y="258337"/>
                </a:cubicBezTo>
                <a:cubicBezTo>
                  <a:pt x="2187033" y="262054"/>
                  <a:pt x="2156367" y="275528"/>
                  <a:pt x="2138246" y="280639"/>
                </a:cubicBezTo>
                <a:cubicBezTo>
                  <a:pt x="2120125" y="285750"/>
                  <a:pt x="2118267" y="288538"/>
                  <a:pt x="2102005" y="289003"/>
                </a:cubicBezTo>
                <a:cubicBezTo>
                  <a:pt x="2085743" y="289468"/>
                  <a:pt x="2061117" y="288073"/>
                  <a:pt x="2040673" y="283427"/>
                </a:cubicBezTo>
                <a:cubicBezTo>
                  <a:pt x="2020229" y="278781"/>
                  <a:pt x="2007684" y="264842"/>
                  <a:pt x="1979341" y="261125"/>
                </a:cubicBezTo>
                <a:cubicBezTo>
                  <a:pt x="1950998" y="257408"/>
                  <a:pt x="1898030" y="266236"/>
                  <a:pt x="1870617" y="261125"/>
                </a:cubicBezTo>
                <a:cubicBezTo>
                  <a:pt x="1843204" y="256014"/>
                  <a:pt x="1830194" y="236035"/>
                  <a:pt x="1814861" y="230459"/>
                </a:cubicBezTo>
                <a:cubicBezTo>
                  <a:pt x="1799528" y="224883"/>
                  <a:pt x="1794882" y="233711"/>
                  <a:pt x="1778620" y="227671"/>
                </a:cubicBezTo>
                <a:cubicBezTo>
                  <a:pt x="1762358" y="221631"/>
                  <a:pt x="1733550" y="205368"/>
                  <a:pt x="1717288" y="194217"/>
                </a:cubicBezTo>
                <a:cubicBezTo>
                  <a:pt x="1701026" y="183066"/>
                  <a:pt x="1696379" y="172844"/>
                  <a:pt x="1681046" y="160764"/>
                </a:cubicBezTo>
                <a:cubicBezTo>
                  <a:pt x="1665713" y="148684"/>
                  <a:pt x="1642017" y="135673"/>
                  <a:pt x="1625290" y="121734"/>
                </a:cubicBezTo>
                <a:cubicBezTo>
                  <a:pt x="1608563" y="107795"/>
                  <a:pt x="1596018" y="91533"/>
                  <a:pt x="1580685" y="77129"/>
                </a:cubicBezTo>
                <a:cubicBezTo>
                  <a:pt x="1565352" y="62725"/>
                  <a:pt x="1562565" y="40887"/>
                  <a:pt x="1533293" y="35312"/>
                </a:cubicBezTo>
                <a:cubicBezTo>
                  <a:pt x="1504021" y="29737"/>
                  <a:pt x="1435255" y="44140"/>
                  <a:pt x="1405054" y="43676"/>
                </a:cubicBezTo>
                <a:cubicBezTo>
                  <a:pt x="1374853" y="43212"/>
                  <a:pt x="1367418" y="38565"/>
                  <a:pt x="1352085" y="32525"/>
                </a:cubicBezTo>
                <a:cubicBezTo>
                  <a:pt x="1336752" y="26485"/>
                  <a:pt x="1328854" y="12545"/>
                  <a:pt x="1313056" y="7434"/>
                </a:cubicBezTo>
                <a:cubicBezTo>
                  <a:pt x="1297259" y="2323"/>
                  <a:pt x="1275885" y="0"/>
                  <a:pt x="1257300" y="1859"/>
                </a:cubicBezTo>
                <a:cubicBezTo>
                  <a:pt x="1238715" y="3718"/>
                  <a:pt x="1221523" y="11151"/>
                  <a:pt x="1201544" y="18585"/>
                </a:cubicBezTo>
                <a:cubicBezTo>
                  <a:pt x="1181565" y="26019"/>
                  <a:pt x="1157868" y="38100"/>
                  <a:pt x="1137424" y="46464"/>
                </a:cubicBezTo>
                <a:cubicBezTo>
                  <a:pt x="1116980" y="54828"/>
                  <a:pt x="1095142" y="59009"/>
                  <a:pt x="1078880" y="68766"/>
                </a:cubicBezTo>
                <a:cubicBezTo>
                  <a:pt x="1062618" y="78523"/>
                  <a:pt x="1039851" y="105007"/>
                  <a:pt x="1039851" y="105007"/>
                </a:cubicBezTo>
                <a:cubicBezTo>
                  <a:pt x="1027771" y="116158"/>
                  <a:pt x="1018014" y="127774"/>
                  <a:pt x="1006398" y="135673"/>
                </a:cubicBezTo>
                <a:cubicBezTo>
                  <a:pt x="994782" y="143572"/>
                  <a:pt x="982236" y="147289"/>
                  <a:pt x="970156" y="152400"/>
                </a:cubicBezTo>
                <a:cubicBezTo>
                  <a:pt x="958076" y="157511"/>
                  <a:pt x="948783" y="157511"/>
                  <a:pt x="933915" y="166339"/>
                </a:cubicBezTo>
                <a:cubicBezTo>
                  <a:pt x="919047" y="175167"/>
                  <a:pt x="894420" y="196075"/>
                  <a:pt x="880946" y="205368"/>
                </a:cubicBezTo>
                <a:cubicBezTo>
                  <a:pt x="867472" y="214661"/>
                  <a:pt x="860967" y="212338"/>
                  <a:pt x="853068" y="222095"/>
                </a:cubicBezTo>
                <a:cubicBezTo>
                  <a:pt x="845169" y="231852"/>
                  <a:pt x="840524" y="250437"/>
                  <a:pt x="833554" y="263912"/>
                </a:cubicBezTo>
                <a:cubicBezTo>
                  <a:pt x="826584" y="277387"/>
                  <a:pt x="814504" y="290397"/>
                  <a:pt x="811251" y="302942"/>
                </a:cubicBezTo>
                <a:cubicBezTo>
                  <a:pt x="807999" y="315487"/>
                  <a:pt x="812181" y="327103"/>
                  <a:pt x="814039" y="339183"/>
                </a:cubicBezTo>
                <a:cubicBezTo>
                  <a:pt x="815898" y="351264"/>
                  <a:pt x="828442" y="366597"/>
                  <a:pt x="822402" y="375425"/>
                </a:cubicBezTo>
                <a:cubicBezTo>
                  <a:pt x="816362" y="384253"/>
                  <a:pt x="791737" y="382858"/>
                  <a:pt x="777798" y="392151"/>
                </a:cubicBezTo>
                <a:cubicBezTo>
                  <a:pt x="763859" y="401444"/>
                  <a:pt x="749919" y="418171"/>
                  <a:pt x="738768" y="431181"/>
                </a:cubicBezTo>
                <a:cubicBezTo>
                  <a:pt x="727617" y="444191"/>
                  <a:pt x="723435" y="455342"/>
                  <a:pt x="710890" y="470210"/>
                </a:cubicBezTo>
                <a:cubicBezTo>
                  <a:pt x="698345" y="485078"/>
                  <a:pt x="663498" y="520390"/>
                  <a:pt x="663498" y="520390"/>
                </a:cubicBezTo>
                <a:lnTo>
                  <a:pt x="621680" y="564995"/>
                </a:lnTo>
                <a:cubicBezTo>
                  <a:pt x="610993" y="576146"/>
                  <a:pt x="608671" y="574288"/>
                  <a:pt x="599378" y="587298"/>
                </a:cubicBezTo>
                <a:cubicBezTo>
                  <a:pt x="590085" y="600308"/>
                  <a:pt x="573358" y="630509"/>
                  <a:pt x="565924" y="643054"/>
                </a:cubicBezTo>
                <a:cubicBezTo>
                  <a:pt x="558490" y="655599"/>
                  <a:pt x="556631" y="654205"/>
                  <a:pt x="554773" y="662568"/>
                </a:cubicBezTo>
                <a:cubicBezTo>
                  <a:pt x="552915" y="670931"/>
                  <a:pt x="549662" y="668144"/>
                  <a:pt x="554773" y="693234"/>
                </a:cubicBezTo>
                <a:cubicBezTo>
                  <a:pt x="559884" y="718324"/>
                  <a:pt x="581722" y="784303"/>
                  <a:pt x="585439" y="813110"/>
                </a:cubicBezTo>
                <a:cubicBezTo>
                  <a:pt x="589156" y="841917"/>
                  <a:pt x="574288" y="850281"/>
                  <a:pt x="577076" y="866078"/>
                </a:cubicBezTo>
                <a:cubicBezTo>
                  <a:pt x="579864" y="881876"/>
                  <a:pt x="594267" y="885593"/>
                  <a:pt x="602166" y="907895"/>
                </a:cubicBezTo>
                <a:cubicBezTo>
                  <a:pt x="610065" y="930197"/>
                  <a:pt x="620751" y="972480"/>
                  <a:pt x="624468" y="999893"/>
                </a:cubicBezTo>
                <a:cubicBezTo>
                  <a:pt x="628185" y="1027307"/>
                  <a:pt x="627256" y="1050074"/>
                  <a:pt x="624468" y="1072376"/>
                </a:cubicBezTo>
                <a:cubicBezTo>
                  <a:pt x="621680" y="1094678"/>
                  <a:pt x="611458" y="1114192"/>
                  <a:pt x="607741" y="1133707"/>
                </a:cubicBezTo>
                <a:cubicBezTo>
                  <a:pt x="604024" y="1153222"/>
                  <a:pt x="602166" y="1174131"/>
                  <a:pt x="602166" y="1189464"/>
                </a:cubicBezTo>
                <a:cubicBezTo>
                  <a:pt x="602166" y="1204797"/>
                  <a:pt x="604953" y="1203867"/>
                  <a:pt x="607741" y="1225705"/>
                </a:cubicBezTo>
                <a:cubicBezTo>
                  <a:pt x="610529" y="1247543"/>
                  <a:pt x="617499" y="1293541"/>
                  <a:pt x="618893" y="1320490"/>
                </a:cubicBezTo>
                <a:cubicBezTo>
                  <a:pt x="620287" y="1347439"/>
                  <a:pt x="621216" y="1365095"/>
                  <a:pt x="616105" y="1387398"/>
                </a:cubicBezTo>
                <a:cubicBezTo>
                  <a:pt x="610994" y="1409701"/>
                  <a:pt x="599378" y="1435255"/>
                  <a:pt x="588227" y="1454305"/>
                </a:cubicBezTo>
                <a:cubicBezTo>
                  <a:pt x="577076" y="1473355"/>
                  <a:pt x="561278" y="1488224"/>
                  <a:pt x="549198" y="1501698"/>
                </a:cubicBezTo>
                <a:cubicBezTo>
                  <a:pt x="537118" y="1515172"/>
                  <a:pt x="525966" y="1524000"/>
                  <a:pt x="515744" y="1535151"/>
                </a:cubicBezTo>
                <a:cubicBezTo>
                  <a:pt x="505522" y="1546302"/>
                  <a:pt x="491118" y="1556525"/>
                  <a:pt x="487866" y="1568605"/>
                </a:cubicBezTo>
                <a:cubicBezTo>
                  <a:pt x="484614" y="1580685"/>
                  <a:pt x="501340" y="1589978"/>
                  <a:pt x="496229" y="1607634"/>
                </a:cubicBezTo>
                <a:cubicBezTo>
                  <a:pt x="491118" y="1625290"/>
                  <a:pt x="463705" y="1657815"/>
                  <a:pt x="457200" y="1674542"/>
                </a:cubicBezTo>
                <a:cubicBezTo>
                  <a:pt x="450695" y="1691269"/>
                  <a:pt x="457665" y="1693591"/>
                  <a:pt x="457200" y="1707995"/>
                </a:cubicBezTo>
                <a:cubicBezTo>
                  <a:pt x="456735" y="1722399"/>
                  <a:pt x="458594" y="1740985"/>
                  <a:pt x="454412" y="1760964"/>
                </a:cubicBezTo>
                <a:cubicBezTo>
                  <a:pt x="450230" y="1780943"/>
                  <a:pt x="440473" y="1809750"/>
                  <a:pt x="432110" y="1827871"/>
                </a:cubicBezTo>
                <a:cubicBezTo>
                  <a:pt x="423747" y="1845992"/>
                  <a:pt x="414454" y="1857607"/>
                  <a:pt x="404232" y="1869688"/>
                </a:cubicBezTo>
                <a:cubicBezTo>
                  <a:pt x="394010" y="1881769"/>
                  <a:pt x="385182" y="1888274"/>
                  <a:pt x="370778" y="1900354"/>
                </a:cubicBezTo>
                <a:cubicBezTo>
                  <a:pt x="356374" y="1912434"/>
                  <a:pt x="331749" y="1931949"/>
                  <a:pt x="317810" y="1942171"/>
                </a:cubicBezTo>
                <a:cubicBezTo>
                  <a:pt x="303871" y="1952393"/>
                  <a:pt x="295972" y="1948211"/>
                  <a:pt x="287144" y="1961685"/>
                </a:cubicBezTo>
                <a:cubicBezTo>
                  <a:pt x="278316" y="1975159"/>
                  <a:pt x="272740" y="2004896"/>
                  <a:pt x="264841" y="2023017"/>
                </a:cubicBezTo>
                <a:cubicBezTo>
                  <a:pt x="256942" y="2041138"/>
                  <a:pt x="247650" y="2052754"/>
                  <a:pt x="239751" y="2070410"/>
                </a:cubicBezTo>
                <a:cubicBezTo>
                  <a:pt x="231852" y="2088066"/>
                  <a:pt x="224418" y="2115480"/>
                  <a:pt x="217449" y="2128954"/>
                </a:cubicBezTo>
                <a:cubicBezTo>
                  <a:pt x="210480" y="2142428"/>
                  <a:pt x="208621" y="2140105"/>
                  <a:pt x="197934" y="2151256"/>
                </a:cubicBezTo>
                <a:cubicBezTo>
                  <a:pt x="187247" y="2162407"/>
                  <a:pt x="165874" y="2184245"/>
                  <a:pt x="153329" y="2195861"/>
                </a:cubicBezTo>
                <a:cubicBezTo>
                  <a:pt x="140784" y="2207477"/>
                  <a:pt x="129168" y="2211194"/>
                  <a:pt x="122663" y="2220951"/>
                </a:cubicBezTo>
                <a:cubicBezTo>
                  <a:pt x="116158" y="2230708"/>
                  <a:pt x="116159" y="2239072"/>
                  <a:pt x="114300" y="2254405"/>
                </a:cubicBezTo>
                <a:cubicBezTo>
                  <a:pt x="112442" y="2269738"/>
                  <a:pt x="114764" y="2292505"/>
                  <a:pt x="111512" y="2312949"/>
                </a:cubicBezTo>
                <a:cubicBezTo>
                  <a:pt x="108260" y="2333393"/>
                  <a:pt x="105936" y="2351978"/>
                  <a:pt x="94785" y="2377068"/>
                </a:cubicBezTo>
                <a:cubicBezTo>
                  <a:pt x="83634" y="2402158"/>
                  <a:pt x="60402" y="2444905"/>
                  <a:pt x="44605" y="2463490"/>
                </a:cubicBezTo>
                <a:cubicBezTo>
                  <a:pt x="28808" y="2482075"/>
                  <a:pt x="14404" y="2485328"/>
                  <a:pt x="0" y="2488581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任意多边形 6"/>
          <p:cNvSpPr/>
          <p:nvPr/>
        </p:nvSpPr>
        <p:spPr>
          <a:xfrm>
            <a:off x="374031" y="3442939"/>
            <a:ext cx="874906" cy="575217"/>
          </a:xfrm>
          <a:custGeom>
            <a:avLst/>
            <a:gdLst>
              <a:gd name="connsiteX0" fmla="*/ 874906 w 874906"/>
              <a:gd name="connsiteY0" fmla="*/ 0 h 575217"/>
              <a:gd name="connsiteX1" fmla="*/ 766181 w 874906"/>
              <a:gd name="connsiteY1" fmla="*/ 19515 h 575217"/>
              <a:gd name="connsiteX2" fmla="*/ 665820 w 874906"/>
              <a:gd name="connsiteY2" fmla="*/ 39029 h 575217"/>
              <a:gd name="connsiteX3" fmla="*/ 587762 w 874906"/>
              <a:gd name="connsiteY3" fmla="*/ 33454 h 575217"/>
              <a:gd name="connsiteX4" fmla="*/ 520854 w 874906"/>
              <a:gd name="connsiteY4" fmla="*/ 44605 h 575217"/>
              <a:gd name="connsiteX5" fmla="*/ 434432 w 874906"/>
              <a:gd name="connsiteY5" fmla="*/ 55756 h 575217"/>
              <a:gd name="connsiteX6" fmla="*/ 381464 w 874906"/>
              <a:gd name="connsiteY6" fmla="*/ 80846 h 575217"/>
              <a:gd name="connsiteX7" fmla="*/ 334071 w 874906"/>
              <a:gd name="connsiteY7" fmla="*/ 94785 h 575217"/>
              <a:gd name="connsiteX8" fmla="*/ 286679 w 874906"/>
              <a:gd name="connsiteY8" fmla="*/ 108724 h 575217"/>
              <a:gd name="connsiteX9" fmla="*/ 261589 w 874906"/>
              <a:gd name="connsiteY9" fmla="*/ 150541 h 575217"/>
              <a:gd name="connsiteX10" fmla="*/ 278315 w 874906"/>
              <a:gd name="connsiteY10" fmla="*/ 175632 h 575217"/>
              <a:gd name="connsiteX11" fmla="*/ 233710 w 874906"/>
              <a:gd name="connsiteY11" fmla="*/ 164481 h 575217"/>
              <a:gd name="connsiteX12" fmla="*/ 203045 w 874906"/>
              <a:gd name="connsiteY12" fmla="*/ 186783 h 575217"/>
              <a:gd name="connsiteX13" fmla="*/ 191893 w 874906"/>
              <a:gd name="connsiteY13" fmla="*/ 223024 h 575217"/>
              <a:gd name="connsiteX14" fmla="*/ 166803 w 874906"/>
              <a:gd name="connsiteY14" fmla="*/ 234176 h 575217"/>
              <a:gd name="connsiteX15" fmla="*/ 119410 w 874906"/>
              <a:gd name="connsiteY15" fmla="*/ 234176 h 575217"/>
              <a:gd name="connsiteX16" fmla="*/ 63654 w 874906"/>
              <a:gd name="connsiteY16" fmla="*/ 225812 h 575217"/>
              <a:gd name="connsiteX17" fmla="*/ 21837 w 874906"/>
              <a:gd name="connsiteY17" fmla="*/ 245327 h 575217"/>
              <a:gd name="connsiteX18" fmla="*/ 2323 w 874906"/>
              <a:gd name="connsiteY18" fmla="*/ 253690 h 575217"/>
              <a:gd name="connsiteX19" fmla="*/ 35776 w 874906"/>
              <a:gd name="connsiteY19" fmla="*/ 292720 h 575217"/>
              <a:gd name="connsiteX20" fmla="*/ 16262 w 874906"/>
              <a:gd name="connsiteY20" fmla="*/ 323385 h 575217"/>
              <a:gd name="connsiteX21" fmla="*/ 21837 w 874906"/>
              <a:gd name="connsiteY21" fmla="*/ 362415 h 575217"/>
              <a:gd name="connsiteX22" fmla="*/ 41352 w 874906"/>
              <a:gd name="connsiteY22" fmla="*/ 387505 h 575217"/>
              <a:gd name="connsiteX23" fmla="*/ 21837 w 874906"/>
              <a:gd name="connsiteY23" fmla="*/ 432110 h 575217"/>
              <a:gd name="connsiteX24" fmla="*/ 72018 w 874906"/>
              <a:gd name="connsiteY24" fmla="*/ 440473 h 575217"/>
              <a:gd name="connsiteX25" fmla="*/ 133349 w 874906"/>
              <a:gd name="connsiteY25" fmla="*/ 471139 h 575217"/>
              <a:gd name="connsiteX26" fmla="*/ 189106 w 874906"/>
              <a:gd name="connsiteY26" fmla="*/ 496229 h 575217"/>
              <a:gd name="connsiteX27" fmla="*/ 244862 w 874906"/>
              <a:gd name="connsiteY27" fmla="*/ 510168 h 575217"/>
              <a:gd name="connsiteX28" fmla="*/ 244862 w 874906"/>
              <a:gd name="connsiteY28" fmla="*/ 510168 h 575217"/>
              <a:gd name="connsiteX29" fmla="*/ 281103 w 874906"/>
              <a:gd name="connsiteY29" fmla="*/ 535259 h 575217"/>
              <a:gd name="connsiteX30" fmla="*/ 269952 w 874906"/>
              <a:gd name="connsiteY30" fmla="*/ 568712 h 575217"/>
              <a:gd name="connsiteX31" fmla="*/ 364737 w 874906"/>
              <a:gd name="connsiteY31" fmla="*/ 574288 h 57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74906" h="575217">
                <a:moveTo>
                  <a:pt x="874906" y="0"/>
                </a:moveTo>
                <a:lnTo>
                  <a:pt x="766181" y="19515"/>
                </a:lnTo>
                <a:cubicBezTo>
                  <a:pt x="731333" y="26020"/>
                  <a:pt x="695557" y="36706"/>
                  <a:pt x="665820" y="39029"/>
                </a:cubicBezTo>
                <a:cubicBezTo>
                  <a:pt x="636084" y="41352"/>
                  <a:pt x="611923" y="32525"/>
                  <a:pt x="587762" y="33454"/>
                </a:cubicBezTo>
                <a:cubicBezTo>
                  <a:pt x="563601" y="34383"/>
                  <a:pt x="546409" y="40888"/>
                  <a:pt x="520854" y="44605"/>
                </a:cubicBezTo>
                <a:cubicBezTo>
                  <a:pt x="495299" y="48322"/>
                  <a:pt x="457664" y="49716"/>
                  <a:pt x="434432" y="55756"/>
                </a:cubicBezTo>
                <a:cubicBezTo>
                  <a:pt x="411200" y="61796"/>
                  <a:pt x="398191" y="74341"/>
                  <a:pt x="381464" y="80846"/>
                </a:cubicBezTo>
                <a:cubicBezTo>
                  <a:pt x="364737" y="87351"/>
                  <a:pt x="334071" y="94785"/>
                  <a:pt x="334071" y="94785"/>
                </a:cubicBezTo>
                <a:cubicBezTo>
                  <a:pt x="318274" y="99431"/>
                  <a:pt x="298759" y="99431"/>
                  <a:pt x="286679" y="108724"/>
                </a:cubicBezTo>
                <a:cubicBezTo>
                  <a:pt x="274599" y="118017"/>
                  <a:pt x="262983" y="139390"/>
                  <a:pt x="261589" y="150541"/>
                </a:cubicBezTo>
                <a:cubicBezTo>
                  <a:pt x="260195" y="161692"/>
                  <a:pt x="282961" y="173309"/>
                  <a:pt x="278315" y="175632"/>
                </a:cubicBezTo>
                <a:cubicBezTo>
                  <a:pt x="273669" y="177955"/>
                  <a:pt x="246255" y="162623"/>
                  <a:pt x="233710" y="164481"/>
                </a:cubicBezTo>
                <a:cubicBezTo>
                  <a:pt x="221165" y="166339"/>
                  <a:pt x="210014" y="177026"/>
                  <a:pt x="203045" y="186783"/>
                </a:cubicBezTo>
                <a:cubicBezTo>
                  <a:pt x="196076" y="196540"/>
                  <a:pt x="197933" y="215125"/>
                  <a:pt x="191893" y="223024"/>
                </a:cubicBezTo>
                <a:cubicBezTo>
                  <a:pt x="185853" y="230923"/>
                  <a:pt x="178884" y="232317"/>
                  <a:pt x="166803" y="234176"/>
                </a:cubicBezTo>
                <a:cubicBezTo>
                  <a:pt x="154722" y="236035"/>
                  <a:pt x="136601" y="235570"/>
                  <a:pt x="119410" y="234176"/>
                </a:cubicBezTo>
                <a:cubicBezTo>
                  <a:pt x="102219" y="232782"/>
                  <a:pt x="79916" y="223954"/>
                  <a:pt x="63654" y="225812"/>
                </a:cubicBezTo>
                <a:cubicBezTo>
                  <a:pt x="47392" y="227670"/>
                  <a:pt x="32059" y="240681"/>
                  <a:pt x="21837" y="245327"/>
                </a:cubicBezTo>
                <a:cubicBezTo>
                  <a:pt x="11615" y="249973"/>
                  <a:pt x="0" y="245791"/>
                  <a:pt x="2323" y="253690"/>
                </a:cubicBezTo>
                <a:cubicBezTo>
                  <a:pt x="4646" y="261589"/>
                  <a:pt x="33453" y="281104"/>
                  <a:pt x="35776" y="292720"/>
                </a:cubicBezTo>
                <a:cubicBezTo>
                  <a:pt x="38099" y="304336"/>
                  <a:pt x="18585" y="311769"/>
                  <a:pt x="16262" y="323385"/>
                </a:cubicBezTo>
                <a:cubicBezTo>
                  <a:pt x="13939" y="335001"/>
                  <a:pt x="17655" y="351728"/>
                  <a:pt x="21837" y="362415"/>
                </a:cubicBezTo>
                <a:cubicBezTo>
                  <a:pt x="26019" y="373102"/>
                  <a:pt x="41352" y="375889"/>
                  <a:pt x="41352" y="387505"/>
                </a:cubicBezTo>
                <a:cubicBezTo>
                  <a:pt x="41352" y="399121"/>
                  <a:pt x="16726" y="423282"/>
                  <a:pt x="21837" y="432110"/>
                </a:cubicBezTo>
                <a:cubicBezTo>
                  <a:pt x="26948" y="440938"/>
                  <a:pt x="53433" y="433968"/>
                  <a:pt x="72018" y="440473"/>
                </a:cubicBezTo>
                <a:cubicBezTo>
                  <a:pt x="90603" y="446978"/>
                  <a:pt x="113834" y="461846"/>
                  <a:pt x="133349" y="471139"/>
                </a:cubicBezTo>
                <a:cubicBezTo>
                  <a:pt x="152864" y="480432"/>
                  <a:pt x="170520" y="489724"/>
                  <a:pt x="189106" y="496229"/>
                </a:cubicBezTo>
                <a:cubicBezTo>
                  <a:pt x="207692" y="502734"/>
                  <a:pt x="244862" y="510168"/>
                  <a:pt x="244862" y="510168"/>
                </a:cubicBezTo>
                <a:lnTo>
                  <a:pt x="244862" y="510168"/>
                </a:lnTo>
                <a:cubicBezTo>
                  <a:pt x="250902" y="514350"/>
                  <a:pt x="276921" y="525502"/>
                  <a:pt x="281103" y="535259"/>
                </a:cubicBezTo>
                <a:cubicBezTo>
                  <a:pt x="285285" y="545016"/>
                  <a:pt x="256013" y="562207"/>
                  <a:pt x="269952" y="568712"/>
                </a:cubicBezTo>
                <a:cubicBezTo>
                  <a:pt x="283891" y="575217"/>
                  <a:pt x="324314" y="574752"/>
                  <a:pt x="364737" y="574288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3" name="直接连接符 12"/>
          <p:cNvCxnSpPr/>
          <p:nvPr/>
        </p:nvCxnSpPr>
        <p:spPr>
          <a:xfrm rot="5400000">
            <a:off x="5143504" y="5143512"/>
            <a:ext cx="928694" cy="35719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5429256" y="5500702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cxnSp>
        <p:nvCxnSpPr>
          <p:cNvPr id="16" name="直接连接符 15"/>
          <p:cNvCxnSpPr/>
          <p:nvPr/>
        </p:nvCxnSpPr>
        <p:spPr>
          <a:xfrm rot="5964299">
            <a:off x="3506071" y="4666388"/>
            <a:ext cx="928694" cy="35719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3714744" y="4786322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cxnSp>
        <p:nvCxnSpPr>
          <p:cNvPr id="18" name="直接连接符 17"/>
          <p:cNvCxnSpPr/>
          <p:nvPr/>
        </p:nvCxnSpPr>
        <p:spPr>
          <a:xfrm rot="10800000" flipV="1">
            <a:off x="4143372" y="1142984"/>
            <a:ext cx="714381" cy="701897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4643438" y="1357298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grpSp>
        <p:nvGrpSpPr>
          <p:cNvPr id="4" name="组合 21"/>
          <p:cNvGrpSpPr/>
          <p:nvPr/>
        </p:nvGrpSpPr>
        <p:grpSpPr>
          <a:xfrm>
            <a:off x="4286248" y="4572008"/>
            <a:ext cx="434269" cy="928694"/>
            <a:chOff x="3867144" y="4533036"/>
            <a:chExt cx="434269" cy="928694"/>
          </a:xfrm>
        </p:grpSpPr>
        <p:cxnSp>
          <p:nvCxnSpPr>
            <p:cNvPr id="20" name="直接连接符 19"/>
            <p:cNvCxnSpPr/>
            <p:nvPr/>
          </p:nvCxnSpPr>
          <p:spPr>
            <a:xfrm rot="5964299">
              <a:off x="3658471" y="4818788"/>
              <a:ext cx="928694" cy="357190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/>
            <p:cNvSpPr txBox="1"/>
            <p:nvPr/>
          </p:nvSpPr>
          <p:spPr>
            <a:xfrm>
              <a:off x="3867144" y="4938722"/>
              <a:ext cx="2143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 smtClean="0">
                  <a:solidFill>
                    <a:srgbClr val="FF0000"/>
                  </a:solidFill>
                </a:rPr>
                <a:t>F</a:t>
              </a:r>
              <a:endParaRPr lang="zh-CN" altLang="en-US" sz="1400" dirty="0">
                <a:solidFill>
                  <a:srgbClr val="FF0000"/>
                </a:solidFill>
              </a:endParaRPr>
            </a:p>
          </p:txBody>
        </p:sp>
      </p:grpSp>
      <p:sp>
        <p:nvSpPr>
          <p:cNvPr id="23" name="任意多边形 22"/>
          <p:cNvSpPr/>
          <p:nvPr/>
        </p:nvSpPr>
        <p:spPr>
          <a:xfrm>
            <a:off x="4494540" y="1526519"/>
            <a:ext cx="62346" cy="336288"/>
          </a:xfrm>
          <a:custGeom>
            <a:avLst/>
            <a:gdLst>
              <a:gd name="connsiteX0" fmla="*/ 62346 w 62346"/>
              <a:gd name="connsiteY0" fmla="*/ 336288 h 336288"/>
              <a:gd name="connsiteX1" fmla="*/ 5668 w 62346"/>
              <a:gd name="connsiteY1" fmla="*/ 272053 h 336288"/>
              <a:gd name="connsiteX2" fmla="*/ 28339 w 62346"/>
              <a:gd name="connsiteY2" fmla="*/ 177590 h 336288"/>
              <a:gd name="connsiteX3" fmla="*/ 32118 w 62346"/>
              <a:gd name="connsiteY3" fmla="*/ 83127 h 336288"/>
              <a:gd name="connsiteX4" fmla="*/ 5668 w 62346"/>
              <a:gd name="connsiteY4" fmla="*/ 0 h 336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346" h="336288">
                <a:moveTo>
                  <a:pt x="62346" y="336288"/>
                </a:moveTo>
                <a:cubicBezTo>
                  <a:pt x="36841" y="317395"/>
                  <a:pt x="11336" y="298503"/>
                  <a:pt x="5668" y="272053"/>
                </a:cubicBezTo>
                <a:cubicBezTo>
                  <a:pt x="0" y="245603"/>
                  <a:pt x="23931" y="209078"/>
                  <a:pt x="28339" y="177590"/>
                </a:cubicBezTo>
                <a:cubicBezTo>
                  <a:pt x="32747" y="146102"/>
                  <a:pt x="35896" y="112725"/>
                  <a:pt x="32118" y="83127"/>
                </a:cubicBezTo>
                <a:cubicBezTo>
                  <a:pt x="28340" y="53529"/>
                  <a:pt x="17004" y="26764"/>
                  <a:pt x="5668" y="0"/>
                </a:cubicBezTo>
              </a:path>
            </a:pathLst>
          </a:cu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任意多边形 24"/>
          <p:cNvSpPr/>
          <p:nvPr/>
        </p:nvSpPr>
        <p:spPr>
          <a:xfrm>
            <a:off x="3941995" y="1845367"/>
            <a:ext cx="658668" cy="2924822"/>
          </a:xfrm>
          <a:custGeom>
            <a:avLst/>
            <a:gdLst>
              <a:gd name="connsiteX0" fmla="*/ 115694 w 419565"/>
              <a:gd name="connsiteY0" fmla="*/ 2486722 h 2486722"/>
              <a:gd name="connsiteX1" fmla="*/ 82241 w 419565"/>
              <a:gd name="connsiteY1" fmla="*/ 2341756 h 2486722"/>
              <a:gd name="connsiteX2" fmla="*/ 68302 w 419565"/>
              <a:gd name="connsiteY2" fmla="*/ 2263698 h 2486722"/>
              <a:gd name="connsiteX3" fmla="*/ 26485 w 419565"/>
              <a:gd name="connsiteY3" fmla="*/ 2194003 h 2486722"/>
              <a:gd name="connsiteX4" fmla="*/ 40424 w 419565"/>
              <a:gd name="connsiteY4" fmla="*/ 2074127 h 2486722"/>
              <a:gd name="connsiteX5" fmla="*/ 45999 w 419565"/>
              <a:gd name="connsiteY5" fmla="*/ 1976554 h 2486722"/>
              <a:gd name="connsiteX6" fmla="*/ 54363 w 419565"/>
              <a:gd name="connsiteY6" fmla="*/ 1915222 h 2486722"/>
              <a:gd name="connsiteX7" fmla="*/ 54363 w 419565"/>
              <a:gd name="connsiteY7" fmla="*/ 1834376 h 2486722"/>
              <a:gd name="connsiteX8" fmla="*/ 4182 w 419565"/>
              <a:gd name="connsiteY8" fmla="*/ 1764681 h 2486722"/>
              <a:gd name="connsiteX9" fmla="*/ 29272 w 419565"/>
              <a:gd name="connsiteY9" fmla="*/ 1731227 h 2486722"/>
              <a:gd name="connsiteX10" fmla="*/ 6970 w 419565"/>
              <a:gd name="connsiteY10" fmla="*/ 1686622 h 2486722"/>
              <a:gd name="connsiteX11" fmla="*/ 18121 w 419565"/>
              <a:gd name="connsiteY11" fmla="*/ 1644805 h 2486722"/>
              <a:gd name="connsiteX12" fmla="*/ 9758 w 419565"/>
              <a:gd name="connsiteY12" fmla="*/ 1625290 h 2486722"/>
              <a:gd name="connsiteX13" fmla="*/ 18121 w 419565"/>
              <a:gd name="connsiteY13" fmla="*/ 1563959 h 2486722"/>
              <a:gd name="connsiteX14" fmla="*/ 4182 w 419565"/>
              <a:gd name="connsiteY14" fmla="*/ 1536081 h 2486722"/>
              <a:gd name="connsiteX15" fmla="*/ 32060 w 419565"/>
              <a:gd name="connsiteY15" fmla="*/ 1499839 h 2486722"/>
              <a:gd name="connsiteX16" fmla="*/ 112906 w 419565"/>
              <a:gd name="connsiteY16" fmla="*/ 1396690 h 2486722"/>
              <a:gd name="connsiteX17" fmla="*/ 163087 w 419565"/>
              <a:gd name="connsiteY17" fmla="*/ 1290754 h 2486722"/>
              <a:gd name="connsiteX18" fmla="*/ 213267 w 419565"/>
              <a:gd name="connsiteY18" fmla="*/ 1193181 h 2486722"/>
              <a:gd name="connsiteX19" fmla="*/ 229994 w 419565"/>
              <a:gd name="connsiteY19" fmla="*/ 1117910 h 2486722"/>
              <a:gd name="connsiteX20" fmla="*/ 185389 w 419565"/>
              <a:gd name="connsiteY20" fmla="*/ 1053790 h 2486722"/>
              <a:gd name="connsiteX21" fmla="*/ 235570 w 419565"/>
              <a:gd name="connsiteY21" fmla="*/ 1048215 h 2486722"/>
              <a:gd name="connsiteX22" fmla="*/ 160299 w 419565"/>
              <a:gd name="connsiteY22" fmla="*/ 1009186 h 2486722"/>
              <a:gd name="connsiteX23" fmla="*/ 221631 w 419565"/>
              <a:gd name="connsiteY23" fmla="*/ 981308 h 2486722"/>
              <a:gd name="connsiteX24" fmla="*/ 149148 w 419565"/>
              <a:gd name="connsiteY24" fmla="*/ 931127 h 2486722"/>
              <a:gd name="connsiteX25" fmla="*/ 112906 w 419565"/>
              <a:gd name="connsiteY25" fmla="*/ 861432 h 2486722"/>
              <a:gd name="connsiteX26" fmla="*/ 87816 w 419565"/>
              <a:gd name="connsiteY26" fmla="*/ 825190 h 2486722"/>
              <a:gd name="connsiteX27" fmla="*/ 54363 w 419565"/>
              <a:gd name="connsiteY27" fmla="*/ 761071 h 2486722"/>
              <a:gd name="connsiteX28" fmla="*/ 68302 w 419565"/>
              <a:gd name="connsiteY28" fmla="*/ 724829 h 2486722"/>
              <a:gd name="connsiteX29" fmla="*/ 71089 w 419565"/>
              <a:gd name="connsiteY29" fmla="*/ 663498 h 2486722"/>
              <a:gd name="connsiteX30" fmla="*/ 96180 w 419565"/>
              <a:gd name="connsiteY30" fmla="*/ 655134 h 2486722"/>
              <a:gd name="connsiteX31" fmla="*/ 115694 w 419565"/>
              <a:gd name="connsiteY31" fmla="*/ 585439 h 2486722"/>
              <a:gd name="connsiteX32" fmla="*/ 160299 w 419565"/>
              <a:gd name="connsiteY32" fmla="*/ 582651 h 2486722"/>
              <a:gd name="connsiteX33" fmla="*/ 199328 w 419565"/>
              <a:gd name="connsiteY33" fmla="*/ 543622 h 2486722"/>
              <a:gd name="connsiteX34" fmla="*/ 216055 w 419565"/>
              <a:gd name="connsiteY34" fmla="*/ 493442 h 2486722"/>
              <a:gd name="connsiteX35" fmla="*/ 238358 w 419565"/>
              <a:gd name="connsiteY35" fmla="*/ 465564 h 2486722"/>
              <a:gd name="connsiteX36" fmla="*/ 269024 w 419565"/>
              <a:gd name="connsiteY36" fmla="*/ 471139 h 2486722"/>
              <a:gd name="connsiteX37" fmla="*/ 280175 w 419565"/>
              <a:gd name="connsiteY37" fmla="*/ 446049 h 2486722"/>
              <a:gd name="connsiteX38" fmla="*/ 302477 w 419565"/>
              <a:gd name="connsiteY38" fmla="*/ 412595 h 2486722"/>
              <a:gd name="connsiteX39" fmla="*/ 285750 w 419565"/>
              <a:gd name="connsiteY39" fmla="*/ 354051 h 2486722"/>
              <a:gd name="connsiteX40" fmla="*/ 299689 w 419565"/>
              <a:gd name="connsiteY40" fmla="*/ 298295 h 2486722"/>
              <a:gd name="connsiteX41" fmla="*/ 324780 w 419565"/>
              <a:gd name="connsiteY41" fmla="*/ 236964 h 2486722"/>
              <a:gd name="connsiteX42" fmla="*/ 349870 w 419565"/>
              <a:gd name="connsiteY42" fmla="*/ 164481 h 2486722"/>
              <a:gd name="connsiteX43" fmla="*/ 355445 w 419565"/>
              <a:gd name="connsiteY43" fmla="*/ 105937 h 2486722"/>
              <a:gd name="connsiteX44" fmla="*/ 355445 w 419565"/>
              <a:gd name="connsiteY44" fmla="*/ 69695 h 2486722"/>
              <a:gd name="connsiteX45" fmla="*/ 419565 w 419565"/>
              <a:gd name="connsiteY45" fmla="*/ 0 h 2486722"/>
              <a:gd name="connsiteX46" fmla="*/ 419565 w 419565"/>
              <a:gd name="connsiteY46" fmla="*/ 0 h 2486722"/>
              <a:gd name="connsiteX0" fmla="*/ 115694 w 562409"/>
              <a:gd name="connsiteY0" fmla="*/ 3201126 h 3201126"/>
              <a:gd name="connsiteX1" fmla="*/ 82241 w 562409"/>
              <a:gd name="connsiteY1" fmla="*/ 3056160 h 3201126"/>
              <a:gd name="connsiteX2" fmla="*/ 68302 w 562409"/>
              <a:gd name="connsiteY2" fmla="*/ 2978102 h 3201126"/>
              <a:gd name="connsiteX3" fmla="*/ 26485 w 562409"/>
              <a:gd name="connsiteY3" fmla="*/ 2908407 h 3201126"/>
              <a:gd name="connsiteX4" fmla="*/ 40424 w 562409"/>
              <a:gd name="connsiteY4" fmla="*/ 2788531 h 3201126"/>
              <a:gd name="connsiteX5" fmla="*/ 45999 w 562409"/>
              <a:gd name="connsiteY5" fmla="*/ 2690958 h 3201126"/>
              <a:gd name="connsiteX6" fmla="*/ 54363 w 562409"/>
              <a:gd name="connsiteY6" fmla="*/ 2629626 h 3201126"/>
              <a:gd name="connsiteX7" fmla="*/ 54363 w 562409"/>
              <a:gd name="connsiteY7" fmla="*/ 2548780 h 3201126"/>
              <a:gd name="connsiteX8" fmla="*/ 4182 w 562409"/>
              <a:gd name="connsiteY8" fmla="*/ 2479085 h 3201126"/>
              <a:gd name="connsiteX9" fmla="*/ 29272 w 562409"/>
              <a:gd name="connsiteY9" fmla="*/ 2445631 h 3201126"/>
              <a:gd name="connsiteX10" fmla="*/ 6970 w 562409"/>
              <a:gd name="connsiteY10" fmla="*/ 2401026 h 3201126"/>
              <a:gd name="connsiteX11" fmla="*/ 18121 w 562409"/>
              <a:gd name="connsiteY11" fmla="*/ 2359209 h 3201126"/>
              <a:gd name="connsiteX12" fmla="*/ 9758 w 562409"/>
              <a:gd name="connsiteY12" fmla="*/ 2339694 h 3201126"/>
              <a:gd name="connsiteX13" fmla="*/ 18121 w 562409"/>
              <a:gd name="connsiteY13" fmla="*/ 2278363 h 3201126"/>
              <a:gd name="connsiteX14" fmla="*/ 4182 w 562409"/>
              <a:gd name="connsiteY14" fmla="*/ 2250485 h 3201126"/>
              <a:gd name="connsiteX15" fmla="*/ 32060 w 562409"/>
              <a:gd name="connsiteY15" fmla="*/ 2214243 h 3201126"/>
              <a:gd name="connsiteX16" fmla="*/ 112906 w 562409"/>
              <a:gd name="connsiteY16" fmla="*/ 2111094 h 3201126"/>
              <a:gd name="connsiteX17" fmla="*/ 163087 w 562409"/>
              <a:gd name="connsiteY17" fmla="*/ 2005158 h 3201126"/>
              <a:gd name="connsiteX18" fmla="*/ 213267 w 562409"/>
              <a:gd name="connsiteY18" fmla="*/ 1907585 h 3201126"/>
              <a:gd name="connsiteX19" fmla="*/ 229994 w 562409"/>
              <a:gd name="connsiteY19" fmla="*/ 1832314 h 3201126"/>
              <a:gd name="connsiteX20" fmla="*/ 185389 w 562409"/>
              <a:gd name="connsiteY20" fmla="*/ 1768194 h 3201126"/>
              <a:gd name="connsiteX21" fmla="*/ 235570 w 562409"/>
              <a:gd name="connsiteY21" fmla="*/ 1762619 h 3201126"/>
              <a:gd name="connsiteX22" fmla="*/ 160299 w 562409"/>
              <a:gd name="connsiteY22" fmla="*/ 1723590 h 3201126"/>
              <a:gd name="connsiteX23" fmla="*/ 221631 w 562409"/>
              <a:gd name="connsiteY23" fmla="*/ 1695712 h 3201126"/>
              <a:gd name="connsiteX24" fmla="*/ 149148 w 562409"/>
              <a:gd name="connsiteY24" fmla="*/ 1645531 h 3201126"/>
              <a:gd name="connsiteX25" fmla="*/ 112906 w 562409"/>
              <a:gd name="connsiteY25" fmla="*/ 1575836 h 3201126"/>
              <a:gd name="connsiteX26" fmla="*/ 87816 w 562409"/>
              <a:gd name="connsiteY26" fmla="*/ 1539594 h 3201126"/>
              <a:gd name="connsiteX27" fmla="*/ 54363 w 562409"/>
              <a:gd name="connsiteY27" fmla="*/ 1475475 h 3201126"/>
              <a:gd name="connsiteX28" fmla="*/ 68302 w 562409"/>
              <a:gd name="connsiteY28" fmla="*/ 1439233 h 3201126"/>
              <a:gd name="connsiteX29" fmla="*/ 71089 w 562409"/>
              <a:gd name="connsiteY29" fmla="*/ 1377902 h 3201126"/>
              <a:gd name="connsiteX30" fmla="*/ 96180 w 562409"/>
              <a:gd name="connsiteY30" fmla="*/ 1369538 h 3201126"/>
              <a:gd name="connsiteX31" fmla="*/ 115694 w 562409"/>
              <a:gd name="connsiteY31" fmla="*/ 1299843 h 3201126"/>
              <a:gd name="connsiteX32" fmla="*/ 160299 w 562409"/>
              <a:gd name="connsiteY32" fmla="*/ 1297055 h 3201126"/>
              <a:gd name="connsiteX33" fmla="*/ 199328 w 562409"/>
              <a:gd name="connsiteY33" fmla="*/ 1258026 h 3201126"/>
              <a:gd name="connsiteX34" fmla="*/ 216055 w 562409"/>
              <a:gd name="connsiteY34" fmla="*/ 1207846 h 3201126"/>
              <a:gd name="connsiteX35" fmla="*/ 238358 w 562409"/>
              <a:gd name="connsiteY35" fmla="*/ 1179968 h 3201126"/>
              <a:gd name="connsiteX36" fmla="*/ 269024 w 562409"/>
              <a:gd name="connsiteY36" fmla="*/ 1185543 h 3201126"/>
              <a:gd name="connsiteX37" fmla="*/ 280175 w 562409"/>
              <a:gd name="connsiteY37" fmla="*/ 1160453 h 3201126"/>
              <a:gd name="connsiteX38" fmla="*/ 302477 w 562409"/>
              <a:gd name="connsiteY38" fmla="*/ 1126999 h 3201126"/>
              <a:gd name="connsiteX39" fmla="*/ 285750 w 562409"/>
              <a:gd name="connsiteY39" fmla="*/ 1068455 h 3201126"/>
              <a:gd name="connsiteX40" fmla="*/ 299689 w 562409"/>
              <a:gd name="connsiteY40" fmla="*/ 1012699 h 3201126"/>
              <a:gd name="connsiteX41" fmla="*/ 324780 w 562409"/>
              <a:gd name="connsiteY41" fmla="*/ 951368 h 3201126"/>
              <a:gd name="connsiteX42" fmla="*/ 349870 w 562409"/>
              <a:gd name="connsiteY42" fmla="*/ 878885 h 3201126"/>
              <a:gd name="connsiteX43" fmla="*/ 355445 w 562409"/>
              <a:gd name="connsiteY43" fmla="*/ 820341 h 3201126"/>
              <a:gd name="connsiteX44" fmla="*/ 355445 w 562409"/>
              <a:gd name="connsiteY44" fmla="*/ 784099 h 3201126"/>
              <a:gd name="connsiteX45" fmla="*/ 419565 w 562409"/>
              <a:gd name="connsiteY45" fmla="*/ 714404 h 3201126"/>
              <a:gd name="connsiteX46" fmla="*/ 562409 w 562409"/>
              <a:gd name="connsiteY46" fmla="*/ 0 h 3201126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562409 w 562409"/>
              <a:gd name="connsiteY46" fmla="*/ 0 h 3272588"/>
              <a:gd name="connsiteX0" fmla="*/ 115694 w 567437"/>
              <a:gd name="connsiteY0" fmla="*/ 3289458 h 3289458"/>
              <a:gd name="connsiteX1" fmla="*/ 82241 w 567437"/>
              <a:gd name="connsiteY1" fmla="*/ 3144492 h 3289458"/>
              <a:gd name="connsiteX2" fmla="*/ 68302 w 567437"/>
              <a:gd name="connsiteY2" fmla="*/ 3066434 h 3289458"/>
              <a:gd name="connsiteX3" fmla="*/ 26485 w 567437"/>
              <a:gd name="connsiteY3" fmla="*/ 2996739 h 3289458"/>
              <a:gd name="connsiteX4" fmla="*/ 40424 w 567437"/>
              <a:gd name="connsiteY4" fmla="*/ 2876863 h 3289458"/>
              <a:gd name="connsiteX5" fmla="*/ 45999 w 567437"/>
              <a:gd name="connsiteY5" fmla="*/ 2779290 h 3289458"/>
              <a:gd name="connsiteX6" fmla="*/ 54363 w 567437"/>
              <a:gd name="connsiteY6" fmla="*/ 2717958 h 3289458"/>
              <a:gd name="connsiteX7" fmla="*/ 54363 w 567437"/>
              <a:gd name="connsiteY7" fmla="*/ 2637112 h 3289458"/>
              <a:gd name="connsiteX8" fmla="*/ 4182 w 567437"/>
              <a:gd name="connsiteY8" fmla="*/ 2567417 h 3289458"/>
              <a:gd name="connsiteX9" fmla="*/ 29272 w 567437"/>
              <a:gd name="connsiteY9" fmla="*/ 2533963 h 3289458"/>
              <a:gd name="connsiteX10" fmla="*/ 6970 w 567437"/>
              <a:gd name="connsiteY10" fmla="*/ 2489358 h 3289458"/>
              <a:gd name="connsiteX11" fmla="*/ 18121 w 567437"/>
              <a:gd name="connsiteY11" fmla="*/ 2447541 h 3289458"/>
              <a:gd name="connsiteX12" fmla="*/ 9758 w 567437"/>
              <a:gd name="connsiteY12" fmla="*/ 2428026 h 3289458"/>
              <a:gd name="connsiteX13" fmla="*/ 18121 w 567437"/>
              <a:gd name="connsiteY13" fmla="*/ 2366695 h 3289458"/>
              <a:gd name="connsiteX14" fmla="*/ 4182 w 567437"/>
              <a:gd name="connsiteY14" fmla="*/ 2338817 h 3289458"/>
              <a:gd name="connsiteX15" fmla="*/ 32060 w 567437"/>
              <a:gd name="connsiteY15" fmla="*/ 2302575 h 3289458"/>
              <a:gd name="connsiteX16" fmla="*/ 112906 w 567437"/>
              <a:gd name="connsiteY16" fmla="*/ 2199426 h 3289458"/>
              <a:gd name="connsiteX17" fmla="*/ 163087 w 567437"/>
              <a:gd name="connsiteY17" fmla="*/ 2093490 h 3289458"/>
              <a:gd name="connsiteX18" fmla="*/ 213267 w 567437"/>
              <a:gd name="connsiteY18" fmla="*/ 1995917 h 3289458"/>
              <a:gd name="connsiteX19" fmla="*/ 229994 w 567437"/>
              <a:gd name="connsiteY19" fmla="*/ 1920646 h 3289458"/>
              <a:gd name="connsiteX20" fmla="*/ 185389 w 567437"/>
              <a:gd name="connsiteY20" fmla="*/ 1856526 h 3289458"/>
              <a:gd name="connsiteX21" fmla="*/ 235570 w 567437"/>
              <a:gd name="connsiteY21" fmla="*/ 1850951 h 3289458"/>
              <a:gd name="connsiteX22" fmla="*/ 160299 w 567437"/>
              <a:gd name="connsiteY22" fmla="*/ 1811922 h 3289458"/>
              <a:gd name="connsiteX23" fmla="*/ 221631 w 567437"/>
              <a:gd name="connsiteY23" fmla="*/ 1784044 h 3289458"/>
              <a:gd name="connsiteX24" fmla="*/ 149148 w 567437"/>
              <a:gd name="connsiteY24" fmla="*/ 1733863 h 3289458"/>
              <a:gd name="connsiteX25" fmla="*/ 112906 w 567437"/>
              <a:gd name="connsiteY25" fmla="*/ 1664168 h 3289458"/>
              <a:gd name="connsiteX26" fmla="*/ 87816 w 567437"/>
              <a:gd name="connsiteY26" fmla="*/ 1627926 h 3289458"/>
              <a:gd name="connsiteX27" fmla="*/ 54363 w 567437"/>
              <a:gd name="connsiteY27" fmla="*/ 1563807 h 3289458"/>
              <a:gd name="connsiteX28" fmla="*/ 68302 w 567437"/>
              <a:gd name="connsiteY28" fmla="*/ 1527565 h 3289458"/>
              <a:gd name="connsiteX29" fmla="*/ 71089 w 567437"/>
              <a:gd name="connsiteY29" fmla="*/ 1466234 h 3289458"/>
              <a:gd name="connsiteX30" fmla="*/ 96180 w 567437"/>
              <a:gd name="connsiteY30" fmla="*/ 1457870 h 3289458"/>
              <a:gd name="connsiteX31" fmla="*/ 115694 w 567437"/>
              <a:gd name="connsiteY31" fmla="*/ 1388175 h 3289458"/>
              <a:gd name="connsiteX32" fmla="*/ 160299 w 567437"/>
              <a:gd name="connsiteY32" fmla="*/ 1385387 h 3289458"/>
              <a:gd name="connsiteX33" fmla="*/ 199328 w 567437"/>
              <a:gd name="connsiteY33" fmla="*/ 1346358 h 3289458"/>
              <a:gd name="connsiteX34" fmla="*/ 216055 w 567437"/>
              <a:gd name="connsiteY34" fmla="*/ 1296178 h 3289458"/>
              <a:gd name="connsiteX35" fmla="*/ 238358 w 567437"/>
              <a:gd name="connsiteY35" fmla="*/ 1268300 h 3289458"/>
              <a:gd name="connsiteX36" fmla="*/ 269024 w 567437"/>
              <a:gd name="connsiteY36" fmla="*/ 1273875 h 3289458"/>
              <a:gd name="connsiteX37" fmla="*/ 280175 w 567437"/>
              <a:gd name="connsiteY37" fmla="*/ 1248785 h 3289458"/>
              <a:gd name="connsiteX38" fmla="*/ 302477 w 567437"/>
              <a:gd name="connsiteY38" fmla="*/ 1215331 h 3289458"/>
              <a:gd name="connsiteX39" fmla="*/ 285750 w 567437"/>
              <a:gd name="connsiteY39" fmla="*/ 1156787 h 3289458"/>
              <a:gd name="connsiteX40" fmla="*/ 299689 w 567437"/>
              <a:gd name="connsiteY40" fmla="*/ 1101031 h 3289458"/>
              <a:gd name="connsiteX41" fmla="*/ 324780 w 567437"/>
              <a:gd name="connsiteY41" fmla="*/ 1039700 h 3289458"/>
              <a:gd name="connsiteX42" fmla="*/ 349870 w 567437"/>
              <a:gd name="connsiteY42" fmla="*/ 967217 h 3289458"/>
              <a:gd name="connsiteX43" fmla="*/ 355445 w 567437"/>
              <a:gd name="connsiteY43" fmla="*/ 908673 h 3289458"/>
              <a:gd name="connsiteX44" fmla="*/ 355445 w 567437"/>
              <a:gd name="connsiteY44" fmla="*/ 872431 h 3289458"/>
              <a:gd name="connsiteX45" fmla="*/ 419565 w 567437"/>
              <a:gd name="connsiteY45" fmla="*/ 802736 h 3289458"/>
              <a:gd name="connsiteX46" fmla="*/ 543630 w 567437"/>
              <a:gd name="connsiteY46" fmla="*/ 130978 h 3289458"/>
              <a:gd name="connsiteX47" fmla="*/ 562409 w 567437"/>
              <a:gd name="connsiteY47" fmla="*/ 16870 h 328945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47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23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88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64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543630 w 562409"/>
              <a:gd name="connsiteY48" fmla="*/ 114108 h 3272588"/>
              <a:gd name="connsiteX49" fmla="*/ 543630 w 562409"/>
              <a:gd name="connsiteY49" fmla="*/ 112242 h 3272588"/>
              <a:gd name="connsiteX50" fmla="*/ 562409 w 562409"/>
              <a:gd name="connsiteY50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543630 w 562409"/>
              <a:gd name="connsiteY49" fmla="*/ 114108 h 3272588"/>
              <a:gd name="connsiteX50" fmla="*/ 543630 w 562409"/>
              <a:gd name="connsiteY50" fmla="*/ 112242 h 3272588"/>
              <a:gd name="connsiteX51" fmla="*/ 562409 w 562409"/>
              <a:gd name="connsiteY51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543630 w 562409"/>
              <a:gd name="connsiteY50" fmla="*/ 114108 h 3272588"/>
              <a:gd name="connsiteX51" fmla="*/ 543630 w 562409"/>
              <a:gd name="connsiteY51" fmla="*/ 112242 h 3272588"/>
              <a:gd name="connsiteX52" fmla="*/ 562409 w 562409"/>
              <a:gd name="connsiteY52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74585 w 562409"/>
              <a:gd name="connsiteY50" fmla="*/ 504127 h 3272588"/>
              <a:gd name="connsiteX51" fmla="*/ 543630 w 562409"/>
              <a:gd name="connsiteY51" fmla="*/ 114108 h 3272588"/>
              <a:gd name="connsiteX52" fmla="*/ 543630 w 562409"/>
              <a:gd name="connsiteY52" fmla="*/ 112242 h 3272588"/>
              <a:gd name="connsiteX53" fmla="*/ 562409 w 562409"/>
              <a:gd name="connsiteY53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43630 w 562409"/>
              <a:gd name="connsiteY52" fmla="*/ 114108 h 3272588"/>
              <a:gd name="connsiteX53" fmla="*/ 543630 w 562409"/>
              <a:gd name="connsiteY53" fmla="*/ 112242 h 3272588"/>
              <a:gd name="connsiteX54" fmla="*/ 562409 w 562409"/>
              <a:gd name="connsiteY54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15671 w 562409"/>
              <a:gd name="connsiteY52" fmla="*/ 280193 h 3272588"/>
              <a:gd name="connsiteX53" fmla="*/ 543630 w 562409"/>
              <a:gd name="connsiteY53" fmla="*/ 114108 h 3272588"/>
              <a:gd name="connsiteX54" fmla="*/ 543630 w 562409"/>
              <a:gd name="connsiteY54" fmla="*/ 112242 h 3272588"/>
              <a:gd name="connsiteX55" fmla="*/ 562409 w 562409"/>
              <a:gd name="connsiteY55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630 w 562409"/>
              <a:gd name="connsiteY55" fmla="*/ 112242 h 3272588"/>
              <a:gd name="connsiteX56" fmla="*/ 562409 w 562409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598 w 562409"/>
              <a:gd name="connsiteY55" fmla="*/ 112242 h 3272588"/>
              <a:gd name="connsiteX56" fmla="*/ 562409 w 562409"/>
              <a:gd name="connsiteY56" fmla="*/ 0 h 3272588"/>
              <a:gd name="connsiteX0" fmla="*/ 115694 w 619039"/>
              <a:gd name="connsiteY0" fmla="*/ 3272588 h 3272588"/>
              <a:gd name="connsiteX1" fmla="*/ 82241 w 619039"/>
              <a:gd name="connsiteY1" fmla="*/ 3127622 h 3272588"/>
              <a:gd name="connsiteX2" fmla="*/ 68302 w 619039"/>
              <a:gd name="connsiteY2" fmla="*/ 3049564 h 3272588"/>
              <a:gd name="connsiteX3" fmla="*/ 26485 w 619039"/>
              <a:gd name="connsiteY3" fmla="*/ 2979869 h 3272588"/>
              <a:gd name="connsiteX4" fmla="*/ 40424 w 619039"/>
              <a:gd name="connsiteY4" fmla="*/ 2859993 h 3272588"/>
              <a:gd name="connsiteX5" fmla="*/ 45999 w 619039"/>
              <a:gd name="connsiteY5" fmla="*/ 2762420 h 3272588"/>
              <a:gd name="connsiteX6" fmla="*/ 54363 w 619039"/>
              <a:gd name="connsiteY6" fmla="*/ 2701088 h 3272588"/>
              <a:gd name="connsiteX7" fmla="*/ 54363 w 619039"/>
              <a:gd name="connsiteY7" fmla="*/ 2620242 h 3272588"/>
              <a:gd name="connsiteX8" fmla="*/ 4182 w 619039"/>
              <a:gd name="connsiteY8" fmla="*/ 2550547 h 3272588"/>
              <a:gd name="connsiteX9" fmla="*/ 29272 w 619039"/>
              <a:gd name="connsiteY9" fmla="*/ 2517093 h 3272588"/>
              <a:gd name="connsiteX10" fmla="*/ 6970 w 619039"/>
              <a:gd name="connsiteY10" fmla="*/ 2472488 h 3272588"/>
              <a:gd name="connsiteX11" fmla="*/ 18121 w 619039"/>
              <a:gd name="connsiteY11" fmla="*/ 2430671 h 3272588"/>
              <a:gd name="connsiteX12" fmla="*/ 9758 w 619039"/>
              <a:gd name="connsiteY12" fmla="*/ 2411156 h 3272588"/>
              <a:gd name="connsiteX13" fmla="*/ 18121 w 619039"/>
              <a:gd name="connsiteY13" fmla="*/ 2349825 h 3272588"/>
              <a:gd name="connsiteX14" fmla="*/ 4182 w 619039"/>
              <a:gd name="connsiteY14" fmla="*/ 2321947 h 3272588"/>
              <a:gd name="connsiteX15" fmla="*/ 32060 w 619039"/>
              <a:gd name="connsiteY15" fmla="*/ 2285705 h 3272588"/>
              <a:gd name="connsiteX16" fmla="*/ 112906 w 619039"/>
              <a:gd name="connsiteY16" fmla="*/ 2182556 h 3272588"/>
              <a:gd name="connsiteX17" fmla="*/ 163087 w 619039"/>
              <a:gd name="connsiteY17" fmla="*/ 2076620 h 3272588"/>
              <a:gd name="connsiteX18" fmla="*/ 213267 w 619039"/>
              <a:gd name="connsiteY18" fmla="*/ 1979047 h 3272588"/>
              <a:gd name="connsiteX19" fmla="*/ 229994 w 619039"/>
              <a:gd name="connsiteY19" fmla="*/ 1903776 h 3272588"/>
              <a:gd name="connsiteX20" fmla="*/ 185389 w 619039"/>
              <a:gd name="connsiteY20" fmla="*/ 1839656 h 3272588"/>
              <a:gd name="connsiteX21" fmla="*/ 235570 w 619039"/>
              <a:gd name="connsiteY21" fmla="*/ 1834081 h 3272588"/>
              <a:gd name="connsiteX22" fmla="*/ 160299 w 619039"/>
              <a:gd name="connsiteY22" fmla="*/ 1795052 h 3272588"/>
              <a:gd name="connsiteX23" fmla="*/ 221631 w 619039"/>
              <a:gd name="connsiteY23" fmla="*/ 1767174 h 3272588"/>
              <a:gd name="connsiteX24" fmla="*/ 149148 w 619039"/>
              <a:gd name="connsiteY24" fmla="*/ 1716993 h 3272588"/>
              <a:gd name="connsiteX25" fmla="*/ 112906 w 619039"/>
              <a:gd name="connsiteY25" fmla="*/ 1647298 h 3272588"/>
              <a:gd name="connsiteX26" fmla="*/ 87816 w 619039"/>
              <a:gd name="connsiteY26" fmla="*/ 1611056 h 3272588"/>
              <a:gd name="connsiteX27" fmla="*/ 54363 w 619039"/>
              <a:gd name="connsiteY27" fmla="*/ 1546937 h 3272588"/>
              <a:gd name="connsiteX28" fmla="*/ 68302 w 619039"/>
              <a:gd name="connsiteY28" fmla="*/ 1510695 h 3272588"/>
              <a:gd name="connsiteX29" fmla="*/ 71089 w 619039"/>
              <a:gd name="connsiteY29" fmla="*/ 1449364 h 3272588"/>
              <a:gd name="connsiteX30" fmla="*/ 96180 w 619039"/>
              <a:gd name="connsiteY30" fmla="*/ 1441000 h 3272588"/>
              <a:gd name="connsiteX31" fmla="*/ 115694 w 619039"/>
              <a:gd name="connsiteY31" fmla="*/ 1371305 h 3272588"/>
              <a:gd name="connsiteX32" fmla="*/ 160299 w 619039"/>
              <a:gd name="connsiteY32" fmla="*/ 1368517 h 3272588"/>
              <a:gd name="connsiteX33" fmla="*/ 199328 w 619039"/>
              <a:gd name="connsiteY33" fmla="*/ 1329488 h 3272588"/>
              <a:gd name="connsiteX34" fmla="*/ 216055 w 619039"/>
              <a:gd name="connsiteY34" fmla="*/ 1279308 h 3272588"/>
              <a:gd name="connsiteX35" fmla="*/ 238358 w 619039"/>
              <a:gd name="connsiteY35" fmla="*/ 1251430 h 3272588"/>
              <a:gd name="connsiteX36" fmla="*/ 269024 w 619039"/>
              <a:gd name="connsiteY36" fmla="*/ 1257005 h 3272588"/>
              <a:gd name="connsiteX37" fmla="*/ 280175 w 619039"/>
              <a:gd name="connsiteY37" fmla="*/ 1231915 h 3272588"/>
              <a:gd name="connsiteX38" fmla="*/ 302477 w 619039"/>
              <a:gd name="connsiteY38" fmla="*/ 1198461 h 3272588"/>
              <a:gd name="connsiteX39" fmla="*/ 285750 w 619039"/>
              <a:gd name="connsiteY39" fmla="*/ 1139917 h 3272588"/>
              <a:gd name="connsiteX40" fmla="*/ 299689 w 619039"/>
              <a:gd name="connsiteY40" fmla="*/ 1084161 h 3272588"/>
              <a:gd name="connsiteX41" fmla="*/ 324780 w 619039"/>
              <a:gd name="connsiteY41" fmla="*/ 1022830 h 3272588"/>
              <a:gd name="connsiteX42" fmla="*/ 349870 w 619039"/>
              <a:gd name="connsiteY42" fmla="*/ 950347 h 3272588"/>
              <a:gd name="connsiteX43" fmla="*/ 355445 w 619039"/>
              <a:gd name="connsiteY43" fmla="*/ 891803 h 3272588"/>
              <a:gd name="connsiteX44" fmla="*/ 355445 w 619039"/>
              <a:gd name="connsiteY44" fmla="*/ 855561 h 3272588"/>
              <a:gd name="connsiteX45" fmla="*/ 419565 w 619039"/>
              <a:gd name="connsiteY45" fmla="*/ 785866 h 3272588"/>
              <a:gd name="connsiteX46" fmla="*/ 448458 w 619039"/>
              <a:gd name="connsiteY46" fmla="*/ 670140 h 3272588"/>
              <a:gd name="connsiteX47" fmla="*/ 461522 w 619039"/>
              <a:gd name="connsiteY47" fmla="*/ 601142 h 3272588"/>
              <a:gd name="connsiteX48" fmla="*/ 459656 w 619039"/>
              <a:gd name="connsiteY48" fmla="*/ 595543 h 3272588"/>
              <a:gd name="connsiteX49" fmla="*/ 459688 w 619039"/>
              <a:gd name="connsiteY49" fmla="*/ 595567 h 3272588"/>
              <a:gd name="connsiteX50" fmla="*/ 467120 w 619039"/>
              <a:gd name="connsiteY50" fmla="*/ 522764 h 3272588"/>
              <a:gd name="connsiteX51" fmla="*/ 474585 w 619039"/>
              <a:gd name="connsiteY51" fmla="*/ 504127 h 3272588"/>
              <a:gd name="connsiteX52" fmla="*/ 491412 w 619039"/>
              <a:gd name="connsiteY52" fmla="*/ 431348 h 3272588"/>
              <a:gd name="connsiteX53" fmla="*/ 515671 w 619039"/>
              <a:gd name="connsiteY53" fmla="*/ 280193 h 3272588"/>
              <a:gd name="connsiteX54" fmla="*/ 543630 w 619039"/>
              <a:gd name="connsiteY54" fmla="*/ 114108 h 3272588"/>
              <a:gd name="connsiteX55" fmla="*/ 543598 w 619039"/>
              <a:gd name="connsiteY55" fmla="*/ 112242 h 3272588"/>
              <a:gd name="connsiteX56" fmla="*/ 562409 w 619039"/>
              <a:gd name="connsiteY56" fmla="*/ 0 h 3272588"/>
              <a:gd name="connsiteX0" fmla="*/ 115694 w 639241"/>
              <a:gd name="connsiteY0" fmla="*/ 3272588 h 3272588"/>
              <a:gd name="connsiteX1" fmla="*/ 82241 w 639241"/>
              <a:gd name="connsiteY1" fmla="*/ 3127622 h 3272588"/>
              <a:gd name="connsiteX2" fmla="*/ 68302 w 639241"/>
              <a:gd name="connsiteY2" fmla="*/ 3049564 h 3272588"/>
              <a:gd name="connsiteX3" fmla="*/ 26485 w 639241"/>
              <a:gd name="connsiteY3" fmla="*/ 2979869 h 3272588"/>
              <a:gd name="connsiteX4" fmla="*/ 40424 w 639241"/>
              <a:gd name="connsiteY4" fmla="*/ 2859993 h 3272588"/>
              <a:gd name="connsiteX5" fmla="*/ 45999 w 639241"/>
              <a:gd name="connsiteY5" fmla="*/ 2762420 h 3272588"/>
              <a:gd name="connsiteX6" fmla="*/ 54363 w 639241"/>
              <a:gd name="connsiteY6" fmla="*/ 2701088 h 3272588"/>
              <a:gd name="connsiteX7" fmla="*/ 54363 w 639241"/>
              <a:gd name="connsiteY7" fmla="*/ 2620242 h 3272588"/>
              <a:gd name="connsiteX8" fmla="*/ 4182 w 639241"/>
              <a:gd name="connsiteY8" fmla="*/ 2550547 h 3272588"/>
              <a:gd name="connsiteX9" fmla="*/ 29272 w 639241"/>
              <a:gd name="connsiteY9" fmla="*/ 2517093 h 3272588"/>
              <a:gd name="connsiteX10" fmla="*/ 6970 w 639241"/>
              <a:gd name="connsiteY10" fmla="*/ 2472488 h 3272588"/>
              <a:gd name="connsiteX11" fmla="*/ 18121 w 639241"/>
              <a:gd name="connsiteY11" fmla="*/ 2430671 h 3272588"/>
              <a:gd name="connsiteX12" fmla="*/ 9758 w 639241"/>
              <a:gd name="connsiteY12" fmla="*/ 2411156 h 3272588"/>
              <a:gd name="connsiteX13" fmla="*/ 18121 w 639241"/>
              <a:gd name="connsiteY13" fmla="*/ 2349825 h 3272588"/>
              <a:gd name="connsiteX14" fmla="*/ 4182 w 639241"/>
              <a:gd name="connsiteY14" fmla="*/ 2321947 h 3272588"/>
              <a:gd name="connsiteX15" fmla="*/ 32060 w 639241"/>
              <a:gd name="connsiteY15" fmla="*/ 2285705 h 3272588"/>
              <a:gd name="connsiteX16" fmla="*/ 112906 w 639241"/>
              <a:gd name="connsiteY16" fmla="*/ 2182556 h 3272588"/>
              <a:gd name="connsiteX17" fmla="*/ 163087 w 639241"/>
              <a:gd name="connsiteY17" fmla="*/ 2076620 h 3272588"/>
              <a:gd name="connsiteX18" fmla="*/ 213267 w 639241"/>
              <a:gd name="connsiteY18" fmla="*/ 1979047 h 3272588"/>
              <a:gd name="connsiteX19" fmla="*/ 229994 w 639241"/>
              <a:gd name="connsiteY19" fmla="*/ 1903776 h 3272588"/>
              <a:gd name="connsiteX20" fmla="*/ 185389 w 639241"/>
              <a:gd name="connsiteY20" fmla="*/ 1839656 h 3272588"/>
              <a:gd name="connsiteX21" fmla="*/ 235570 w 639241"/>
              <a:gd name="connsiteY21" fmla="*/ 1834081 h 3272588"/>
              <a:gd name="connsiteX22" fmla="*/ 160299 w 639241"/>
              <a:gd name="connsiteY22" fmla="*/ 1795052 h 3272588"/>
              <a:gd name="connsiteX23" fmla="*/ 221631 w 639241"/>
              <a:gd name="connsiteY23" fmla="*/ 1767174 h 3272588"/>
              <a:gd name="connsiteX24" fmla="*/ 149148 w 639241"/>
              <a:gd name="connsiteY24" fmla="*/ 1716993 h 3272588"/>
              <a:gd name="connsiteX25" fmla="*/ 112906 w 639241"/>
              <a:gd name="connsiteY25" fmla="*/ 1647298 h 3272588"/>
              <a:gd name="connsiteX26" fmla="*/ 87816 w 639241"/>
              <a:gd name="connsiteY26" fmla="*/ 1611056 h 3272588"/>
              <a:gd name="connsiteX27" fmla="*/ 54363 w 639241"/>
              <a:gd name="connsiteY27" fmla="*/ 1546937 h 3272588"/>
              <a:gd name="connsiteX28" fmla="*/ 68302 w 639241"/>
              <a:gd name="connsiteY28" fmla="*/ 1510695 h 3272588"/>
              <a:gd name="connsiteX29" fmla="*/ 71089 w 639241"/>
              <a:gd name="connsiteY29" fmla="*/ 1449364 h 3272588"/>
              <a:gd name="connsiteX30" fmla="*/ 96180 w 639241"/>
              <a:gd name="connsiteY30" fmla="*/ 1441000 h 3272588"/>
              <a:gd name="connsiteX31" fmla="*/ 115694 w 639241"/>
              <a:gd name="connsiteY31" fmla="*/ 1371305 h 3272588"/>
              <a:gd name="connsiteX32" fmla="*/ 160299 w 639241"/>
              <a:gd name="connsiteY32" fmla="*/ 1368517 h 3272588"/>
              <a:gd name="connsiteX33" fmla="*/ 199328 w 639241"/>
              <a:gd name="connsiteY33" fmla="*/ 1329488 h 3272588"/>
              <a:gd name="connsiteX34" fmla="*/ 216055 w 639241"/>
              <a:gd name="connsiteY34" fmla="*/ 1279308 h 3272588"/>
              <a:gd name="connsiteX35" fmla="*/ 238358 w 639241"/>
              <a:gd name="connsiteY35" fmla="*/ 1251430 h 3272588"/>
              <a:gd name="connsiteX36" fmla="*/ 269024 w 639241"/>
              <a:gd name="connsiteY36" fmla="*/ 1257005 h 3272588"/>
              <a:gd name="connsiteX37" fmla="*/ 280175 w 639241"/>
              <a:gd name="connsiteY37" fmla="*/ 1231915 h 3272588"/>
              <a:gd name="connsiteX38" fmla="*/ 302477 w 639241"/>
              <a:gd name="connsiteY38" fmla="*/ 1198461 h 3272588"/>
              <a:gd name="connsiteX39" fmla="*/ 285750 w 639241"/>
              <a:gd name="connsiteY39" fmla="*/ 1139917 h 3272588"/>
              <a:gd name="connsiteX40" fmla="*/ 299689 w 639241"/>
              <a:gd name="connsiteY40" fmla="*/ 1084161 h 3272588"/>
              <a:gd name="connsiteX41" fmla="*/ 324780 w 639241"/>
              <a:gd name="connsiteY41" fmla="*/ 1022830 h 3272588"/>
              <a:gd name="connsiteX42" fmla="*/ 349870 w 639241"/>
              <a:gd name="connsiteY42" fmla="*/ 950347 h 3272588"/>
              <a:gd name="connsiteX43" fmla="*/ 355445 w 639241"/>
              <a:gd name="connsiteY43" fmla="*/ 891803 h 3272588"/>
              <a:gd name="connsiteX44" fmla="*/ 355445 w 639241"/>
              <a:gd name="connsiteY44" fmla="*/ 855561 h 3272588"/>
              <a:gd name="connsiteX45" fmla="*/ 419565 w 639241"/>
              <a:gd name="connsiteY45" fmla="*/ 785866 h 3272588"/>
              <a:gd name="connsiteX46" fmla="*/ 448458 w 639241"/>
              <a:gd name="connsiteY46" fmla="*/ 670140 h 3272588"/>
              <a:gd name="connsiteX47" fmla="*/ 461522 w 639241"/>
              <a:gd name="connsiteY47" fmla="*/ 601142 h 3272588"/>
              <a:gd name="connsiteX48" fmla="*/ 459656 w 639241"/>
              <a:gd name="connsiteY48" fmla="*/ 595543 h 3272588"/>
              <a:gd name="connsiteX49" fmla="*/ 459688 w 639241"/>
              <a:gd name="connsiteY49" fmla="*/ 595567 h 3272588"/>
              <a:gd name="connsiteX50" fmla="*/ 467120 w 639241"/>
              <a:gd name="connsiteY50" fmla="*/ 522764 h 3272588"/>
              <a:gd name="connsiteX51" fmla="*/ 474585 w 639241"/>
              <a:gd name="connsiteY51" fmla="*/ 504127 h 3272588"/>
              <a:gd name="connsiteX52" fmla="*/ 491412 w 639241"/>
              <a:gd name="connsiteY52" fmla="*/ 431348 h 3272588"/>
              <a:gd name="connsiteX53" fmla="*/ 515671 w 639241"/>
              <a:gd name="connsiteY53" fmla="*/ 280193 h 3272588"/>
              <a:gd name="connsiteX54" fmla="*/ 543630 w 639241"/>
              <a:gd name="connsiteY54" fmla="*/ 114108 h 3272588"/>
              <a:gd name="connsiteX55" fmla="*/ 543598 w 639241"/>
              <a:gd name="connsiteY55" fmla="*/ 112242 h 3272588"/>
              <a:gd name="connsiteX56" fmla="*/ 562409 w 639241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62409 w 562409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615036 w 622826"/>
              <a:gd name="connsiteY54" fmla="*/ 114108 h 3272588"/>
              <a:gd name="connsiteX55" fmla="*/ 562409 w 622826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06974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2078 w 622826"/>
              <a:gd name="connsiteY53" fmla="*/ 573711 h 3272588"/>
              <a:gd name="connsiteX54" fmla="*/ 497724 w 622826"/>
              <a:gd name="connsiteY54" fmla="*/ 502273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562078 w 622826"/>
              <a:gd name="connsiteY52" fmla="*/ 573711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02273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531094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3062 w 622826"/>
              <a:gd name="connsiteY49" fmla="*/ 5948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24 w 622826"/>
              <a:gd name="connsiteY48" fmla="*/ 595519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27570 w 622826"/>
              <a:gd name="connsiteY48" fmla="*/ 603759 h 3272588"/>
              <a:gd name="connsiteX49" fmla="*/ 502385 w 622826"/>
              <a:gd name="connsiteY49" fmla="*/ 584386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20821 w 622826"/>
              <a:gd name="connsiteY47" fmla="*/ 612290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26362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1133881"/>
              <a:gd name="connsiteY0" fmla="*/ 3205179 h 3205179"/>
              <a:gd name="connsiteX1" fmla="*/ 82241 w 1133881"/>
              <a:gd name="connsiteY1" fmla="*/ 3060213 h 3205179"/>
              <a:gd name="connsiteX2" fmla="*/ 68302 w 1133881"/>
              <a:gd name="connsiteY2" fmla="*/ 2982155 h 3205179"/>
              <a:gd name="connsiteX3" fmla="*/ 26485 w 1133881"/>
              <a:gd name="connsiteY3" fmla="*/ 2912460 h 3205179"/>
              <a:gd name="connsiteX4" fmla="*/ 40424 w 1133881"/>
              <a:gd name="connsiteY4" fmla="*/ 2792584 h 3205179"/>
              <a:gd name="connsiteX5" fmla="*/ 45999 w 1133881"/>
              <a:gd name="connsiteY5" fmla="*/ 2695011 h 3205179"/>
              <a:gd name="connsiteX6" fmla="*/ 54363 w 1133881"/>
              <a:gd name="connsiteY6" fmla="*/ 2633679 h 3205179"/>
              <a:gd name="connsiteX7" fmla="*/ 54363 w 1133881"/>
              <a:gd name="connsiteY7" fmla="*/ 2552833 h 3205179"/>
              <a:gd name="connsiteX8" fmla="*/ 4182 w 1133881"/>
              <a:gd name="connsiteY8" fmla="*/ 2483138 h 3205179"/>
              <a:gd name="connsiteX9" fmla="*/ 29272 w 1133881"/>
              <a:gd name="connsiteY9" fmla="*/ 2449684 h 3205179"/>
              <a:gd name="connsiteX10" fmla="*/ 6970 w 1133881"/>
              <a:gd name="connsiteY10" fmla="*/ 2405079 h 3205179"/>
              <a:gd name="connsiteX11" fmla="*/ 18121 w 1133881"/>
              <a:gd name="connsiteY11" fmla="*/ 2363262 h 3205179"/>
              <a:gd name="connsiteX12" fmla="*/ 9758 w 1133881"/>
              <a:gd name="connsiteY12" fmla="*/ 2343747 h 3205179"/>
              <a:gd name="connsiteX13" fmla="*/ 18121 w 1133881"/>
              <a:gd name="connsiteY13" fmla="*/ 2282416 h 3205179"/>
              <a:gd name="connsiteX14" fmla="*/ 4182 w 1133881"/>
              <a:gd name="connsiteY14" fmla="*/ 2254538 h 3205179"/>
              <a:gd name="connsiteX15" fmla="*/ 32060 w 1133881"/>
              <a:gd name="connsiteY15" fmla="*/ 2218296 h 3205179"/>
              <a:gd name="connsiteX16" fmla="*/ 112906 w 1133881"/>
              <a:gd name="connsiteY16" fmla="*/ 2115147 h 3205179"/>
              <a:gd name="connsiteX17" fmla="*/ 163087 w 1133881"/>
              <a:gd name="connsiteY17" fmla="*/ 2009211 h 3205179"/>
              <a:gd name="connsiteX18" fmla="*/ 213267 w 1133881"/>
              <a:gd name="connsiteY18" fmla="*/ 1911638 h 3205179"/>
              <a:gd name="connsiteX19" fmla="*/ 229994 w 1133881"/>
              <a:gd name="connsiteY19" fmla="*/ 1836367 h 3205179"/>
              <a:gd name="connsiteX20" fmla="*/ 185389 w 1133881"/>
              <a:gd name="connsiteY20" fmla="*/ 1772247 h 3205179"/>
              <a:gd name="connsiteX21" fmla="*/ 235570 w 1133881"/>
              <a:gd name="connsiteY21" fmla="*/ 1766672 h 3205179"/>
              <a:gd name="connsiteX22" fmla="*/ 160299 w 1133881"/>
              <a:gd name="connsiteY22" fmla="*/ 1727643 h 3205179"/>
              <a:gd name="connsiteX23" fmla="*/ 221631 w 1133881"/>
              <a:gd name="connsiteY23" fmla="*/ 1699765 h 3205179"/>
              <a:gd name="connsiteX24" fmla="*/ 149148 w 1133881"/>
              <a:gd name="connsiteY24" fmla="*/ 1649584 h 3205179"/>
              <a:gd name="connsiteX25" fmla="*/ 112906 w 1133881"/>
              <a:gd name="connsiteY25" fmla="*/ 1579889 h 3205179"/>
              <a:gd name="connsiteX26" fmla="*/ 87816 w 1133881"/>
              <a:gd name="connsiteY26" fmla="*/ 1543647 h 3205179"/>
              <a:gd name="connsiteX27" fmla="*/ 54363 w 1133881"/>
              <a:gd name="connsiteY27" fmla="*/ 1479528 h 3205179"/>
              <a:gd name="connsiteX28" fmla="*/ 68302 w 1133881"/>
              <a:gd name="connsiteY28" fmla="*/ 1443286 h 3205179"/>
              <a:gd name="connsiteX29" fmla="*/ 71089 w 1133881"/>
              <a:gd name="connsiteY29" fmla="*/ 1381955 h 3205179"/>
              <a:gd name="connsiteX30" fmla="*/ 96180 w 1133881"/>
              <a:gd name="connsiteY30" fmla="*/ 1373591 h 3205179"/>
              <a:gd name="connsiteX31" fmla="*/ 115694 w 1133881"/>
              <a:gd name="connsiteY31" fmla="*/ 1303896 h 3205179"/>
              <a:gd name="connsiteX32" fmla="*/ 160299 w 1133881"/>
              <a:gd name="connsiteY32" fmla="*/ 1301108 h 3205179"/>
              <a:gd name="connsiteX33" fmla="*/ 199328 w 1133881"/>
              <a:gd name="connsiteY33" fmla="*/ 1262079 h 3205179"/>
              <a:gd name="connsiteX34" fmla="*/ 216055 w 1133881"/>
              <a:gd name="connsiteY34" fmla="*/ 1211899 h 3205179"/>
              <a:gd name="connsiteX35" fmla="*/ 238358 w 1133881"/>
              <a:gd name="connsiteY35" fmla="*/ 1184021 h 3205179"/>
              <a:gd name="connsiteX36" fmla="*/ 269024 w 1133881"/>
              <a:gd name="connsiteY36" fmla="*/ 1189596 h 3205179"/>
              <a:gd name="connsiteX37" fmla="*/ 280175 w 1133881"/>
              <a:gd name="connsiteY37" fmla="*/ 1164506 h 3205179"/>
              <a:gd name="connsiteX38" fmla="*/ 302477 w 1133881"/>
              <a:gd name="connsiteY38" fmla="*/ 1131052 h 3205179"/>
              <a:gd name="connsiteX39" fmla="*/ 285750 w 1133881"/>
              <a:gd name="connsiteY39" fmla="*/ 1072508 h 3205179"/>
              <a:gd name="connsiteX40" fmla="*/ 299689 w 1133881"/>
              <a:gd name="connsiteY40" fmla="*/ 1016752 h 3205179"/>
              <a:gd name="connsiteX41" fmla="*/ 324780 w 1133881"/>
              <a:gd name="connsiteY41" fmla="*/ 955421 h 3205179"/>
              <a:gd name="connsiteX42" fmla="*/ 349870 w 1133881"/>
              <a:gd name="connsiteY42" fmla="*/ 882938 h 3205179"/>
              <a:gd name="connsiteX43" fmla="*/ 355445 w 1133881"/>
              <a:gd name="connsiteY43" fmla="*/ 824394 h 3205179"/>
              <a:gd name="connsiteX44" fmla="*/ 355445 w 1133881"/>
              <a:gd name="connsiteY44" fmla="*/ 788152 h 3205179"/>
              <a:gd name="connsiteX45" fmla="*/ 419565 w 1133881"/>
              <a:gd name="connsiteY45" fmla="*/ 718457 h 3205179"/>
              <a:gd name="connsiteX46" fmla="*/ 448426 w 1133881"/>
              <a:gd name="connsiteY46" fmla="*/ 674145 h 3205179"/>
              <a:gd name="connsiteX47" fmla="*/ 497573 w 1133881"/>
              <a:gd name="connsiteY47" fmla="*/ 573940 h 3205179"/>
              <a:gd name="connsiteX48" fmla="*/ 502385 w 1133881"/>
              <a:gd name="connsiteY48" fmla="*/ 516977 h 3205179"/>
              <a:gd name="connsiteX49" fmla="*/ 426362 w 1133881"/>
              <a:gd name="connsiteY49" fmla="*/ 508132 h 3205179"/>
              <a:gd name="connsiteX50" fmla="*/ 469516 w 1133881"/>
              <a:gd name="connsiteY50" fmla="*/ 468668 h 3205179"/>
              <a:gd name="connsiteX51" fmla="*/ 535387 w 1133881"/>
              <a:gd name="connsiteY51" fmla="*/ 467540 h 3205179"/>
              <a:gd name="connsiteX52" fmla="*/ 569621 w 1133881"/>
              <a:gd name="connsiteY52" fmla="*/ 430307 h 3205179"/>
              <a:gd name="connsiteX53" fmla="*/ 587077 w 1133881"/>
              <a:gd name="connsiteY53" fmla="*/ 284198 h 3205179"/>
              <a:gd name="connsiteX54" fmla="*/ 587262 w 1133881"/>
              <a:gd name="connsiteY54" fmla="*/ 208943 h 3205179"/>
              <a:gd name="connsiteX55" fmla="*/ 615036 w 1133881"/>
              <a:gd name="connsiteY55" fmla="*/ 46699 h 3205179"/>
              <a:gd name="connsiteX56" fmla="*/ 1133881 w 1133881"/>
              <a:gd name="connsiteY56" fmla="*/ 146881 h 3205179"/>
              <a:gd name="connsiteX0" fmla="*/ 115694 w 1133881"/>
              <a:gd name="connsiteY0" fmla="*/ 3062327 h 3062327"/>
              <a:gd name="connsiteX1" fmla="*/ 82241 w 1133881"/>
              <a:gd name="connsiteY1" fmla="*/ 2917361 h 3062327"/>
              <a:gd name="connsiteX2" fmla="*/ 68302 w 1133881"/>
              <a:gd name="connsiteY2" fmla="*/ 2839303 h 3062327"/>
              <a:gd name="connsiteX3" fmla="*/ 26485 w 1133881"/>
              <a:gd name="connsiteY3" fmla="*/ 2769608 h 3062327"/>
              <a:gd name="connsiteX4" fmla="*/ 40424 w 1133881"/>
              <a:gd name="connsiteY4" fmla="*/ 2649732 h 3062327"/>
              <a:gd name="connsiteX5" fmla="*/ 45999 w 1133881"/>
              <a:gd name="connsiteY5" fmla="*/ 2552159 h 3062327"/>
              <a:gd name="connsiteX6" fmla="*/ 54363 w 1133881"/>
              <a:gd name="connsiteY6" fmla="*/ 2490827 h 3062327"/>
              <a:gd name="connsiteX7" fmla="*/ 54363 w 1133881"/>
              <a:gd name="connsiteY7" fmla="*/ 2409981 h 3062327"/>
              <a:gd name="connsiteX8" fmla="*/ 4182 w 1133881"/>
              <a:gd name="connsiteY8" fmla="*/ 2340286 h 3062327"/>
              <a:gd name="connsiteX9" fmla="*/ 29272 w 1133881"/>
              <a:gd name="connsiteY9" fmla="*/ 2306832 h 3062327"/>
              <a:gd name="connsiteX10" fmla="*/ 6970 w 1133881"/>
              <a:gd name="connsiteY10" fmla="*/ 2262227 h 3062327"/>
              <a:gd name="connsiteX11" fmla="*/ 18121 w 1133881"/>
              <a:gd name="connsiteY11" fmla="*/ 2220410 h 3062327"/>
              <a:gd name="connsiteX12" fmla="*/ 9758 w 1133881"/>
              <a:gd name="connsiteY12" fmla="*/ 2200895 h 3062327"/>
              <a:gd name="connsiteX13" fmla="*/ 18121 w 1133881"/>
              <a:gd name="connsiteY13" fmla="*/ 2139564 h 3062327"/>
              <a:gd name="connsiteX14" fmla="*/ 4182 w 1133881"/>
              <a:gd name="connsiteY14" fmla="*/ 2111686 h 3062327"/>
              <a:gd name="connsiteX15" fmla="*/ 32060 w 1133881"/>
              <a:gd name="connsiteY15" fmla="*/ 2075444 h 3062327"/>
              <a:gd name="connsiteX16" fmla="*/ 112906 w 1133881"/>
              <a:gd name="connsiteY16" fmla="*/ 1972295 h 3062327"/>
              <a:gd name="connsiteX17" fmla="*/ 163087 w 1133881"/>
              <a:gd name="connsiteY17" fmla="*/ 1866359 h 3062327"/>
              <a:gd name="connsiteX18" fmla="*/ 213267 w 1133881"/>
              <a:gd name="connsiteY18" fmla="*/ 1768786 h 3062327"/>
              <a:gd name="connsiteX19" fmla="*/ 229994 w 1133881"/>
              <a:gd name="connsiteY19" fmla="*/ 1693515 h 3062327"/>
              <a:gd name="connsiteX20" fmla="*/ 185389 w 1133881"/>
              <a:gd name="connsiteY20" fmla="*/ 1629395 h 3062327"/>
              <a:gd name="connsiteX21" fmla="*/ 235570 w 1133881"/>
              <a:gd name="connsiteY21" fmla="*/ 1623820 h 3062327"/>
              <a:gd name="connsiteX22" fmla="*/ 160299 w 1133881"/>
              <a:gd name="connsiteY22" fmla="*/ 1584791 h 3062327"/>
              <a:gd name="connsiteX23" fmla="*/ 221631 w 1133881"/>
              <a:gd name="connsiteY23" fmla="*/ 1556913 h 3062327"/>
              <a:gd name="connsiteX24" fmla="*/ 149148 w 1133881"/>
              <a:gd name="connsiteY24" fmla="*/ 1506732 h 3062327"/>
              <a:gd name="connsiteX25" fmla="*/ 112906 w 1133881"/>
              <a:gd name="connsiteY25" fmla="*/ 1437037 h 3062327"/>
              <a:gd name="connsiteX26" fmla="*/ 87816 w 1133881"/>
              <a:gd name="connsiteY26" fmla="*/ 1400795 h 3062327"/>
              <a:gd name="connsiteX27" fmla="*/ 54363 w 1133881"/>
              <a:gd name="connsiteY27" fmla="*/ 1336676 h 3062327"/>
              <a:gd name="connsiteX28" fmla="*/ 68302 w 1133881"/>
              <a:gd name="connsiteY28" fmla="*/ 1300434 h 3062327"/>
              <a:gd name="connsiteX29" fmla="*/ 71089 w 1133881"/>
              <a:gd name="connsiteY29" fmla="*/ 1239103 h 3062327"/>
              <a:gd name="connsiteX30" fmla="*/ 96180 w 1133881"/>
              <a:gd name="connsiteY30" fmla="*/ 1230739 h 3062327"/>
              <a:gd name="connsiteX31" fmla="*/ 115694 w 1133881"/>
              <a:gd name="connsiteY31" fmla="*/ 1161044 h 3062327"/>
              <a:gd name="connsiteX32" fmla="*/ 160299 w 1133881"/>
              <a:gd name="connsiteY32" fmla="*/ 1158256 h 3062327"/>
              <a:gd name="connsiteX33" fmla="*/ 199328 w 1133881"/>
              <a:gd name="connsiteY33" fmla="*/ 1119227 h 3062327"/>
              <a:gd name="connsiteX34" fmla="*/ 216055 w 1133881"/>
              <a:gd name="connsiteY34" fmla="*/ 1069047 h 3062327"/>
              <a:gd name="connsiteX35" fmla="*/ 238358 w 1133881"/>
              <a:gd name="connsiteY35" fmla="*/ 1041169 h 3062327"/>
              <a:gd name="connsiteX36" fmla="*/ 269024 w 1133881"/>
              <a:gd name="connsiteY36" fmla="*/ 1046744 h 3062327"/>
              <a:gd name="connsiteX37" fmla="*/ 280175 w 1133881"/>
              <a:gd name="connsiteY37" fmla="*/ 1021654 h 3062327"/>
              <a:gd name="connsiteX38" fmla="*/ 302477 w 1133881"/>
              <a:gd name="connsiteY38" fmla="*/ 988200 h 3062327"/>
              <a:gd name="connsiteX39" fmla="*/ 285750 w 1133881"/>
              <a:gd name="connsiteY39" fmla="*/ 929656 h 3062327"/>
              <a:gd name="connsiteX40" fmla="*/ 299689 w 1133881"/>
              <a:gd name="connsiteY40" fmla="*/ 873900 h 3062327"/>
              <a:gd name="connsiteX41" fmla="*/ 324780 w 1133881"/>
              <a:gd name="connsiteY41" fmla="*/ 812569 h 3062327"/>
              <a:gd name="connsiteX42" fmla="*/ 349870 w 1133881"/>
              <a:gd name="connsiteY42" fmla="*/ 740086 h 3062327"/>
              <a:gd name="connsiteX43" fmla="*/ 355445 w 1133881"/>
              <a:gd name="connsiteY43" fmla="*/ 681542 h 3062327"/>
              <a:gd name="connsiteX44" fmla="*/ 355445 w 1133881"/>
              <a:gd name="connsiteY44" fmla="*/ 645300 h 3062327"/>
              <a:gd name="connsiteX45" fmla="*/ 419565 w 1133881"/>
              <a:gd name="connsiteY45" fmla="*/ 575605 h 3062327"/>
              <a:gd name="connsiteX46" fmla="*/ 448426 w 1133881"/>
              <a:gd name="connsiteY46" fmla="*/ 531293 h 3062327"/>
              <a:gd name="connsiteX47" fmla="*/ 497573 w 1133881"/>
              <a:gd name="connsiteY47" fmla="*/ 431088 h 3062327"/>
              <a:gd name="connsiteX48" fmla="*/ 502385 w 1133881"/>
              <a:gd name="connsiteY48" fmla="*/ 374125 h 3062327"/>
              <a:gd name="connsiteX49" fmla="*/ 426362 w 1133881"/>
              <a:gd name="connsiteY49" fmla="*/ 365280 h 3062327"/>
              <a:gd name="connsiteX50" fmla="*/ 469516 w 1133881"/>
              <a:gd name="connsiteY50" fmla="*/ 325816 h 3062327"/>
              <a:gd name="connsiteX51" fmla="*/ 535387 w 1133881"/>
              <a:gd name="connsiteY51" fmla="*/ 324688 h 3062327"/>
              <a:gd name="connsiteX52" fmla="*/ 569621 w 1133881"/>
              <a:gd name="connsiteY52" fmla="*/ 287455 h 3062327"/>
              <a:gd name="connsiteX53" fmla="*/ 587077 w 1133881"/>
              <a:gd name="connsiteY53" fmla="*/ 141346 h 3062327"/>
              <a:gd name="connsiteX54" fmla="*/ 587262 w 1133881"/>
              <a:gd name="connsiteY54" fmla="*/ 66091 h 3062327"/>
              <a:gd name="connsiteX55" fmla="*/ 757880 w 1133881"/>
              <a:gd name="connsiteY55" fmla="*/ 46699 h 3062327"/>
              <a:gd name="connsiteX56" fmla="*/ 1133881 w 1133881"/>
              <a:gd name="connsiteY56" fmla="*/ 4029 h 3062327"/>
              <a:gd name="connsiteX0" fmla="*/ 115694 w 1133881"/>
              <a:gd name="connsiteY0" fmla="*/ 3062327 h 3062327"/>
              <a:gd name="connsiteX1" fmla="*/ 82241 w 1133881"/>
              <a:gd name="connsiteY1" fmla="*/ 2917361 h 3062327"/>
              <a:gd name="connsiteX2" fmla="*/ 68302 w 1133881"/>
              <a:gd name="connsiteY2" fmla="*/ 2839303 h 3062327"/>
              <a:gd name="connsiteX3" fmla="*/ 26485 w 1133881"/>
              <a:gd name="connsiteY3" fmla="*/ 2769608 h 3062327"/>
              <a:gd name="connsiteX4" fmla="*/ 40424 w 1133881"/>
              <a:gd name="connsiteY4" fmla="*/ 2649732 h 3062327"/>
              <a:gd name="connsiteX5" fmla="*/ 45999 w 1133881"/>
              <a:gd name="connsiteY5" fmla="*/ 2552159 h 3062327"/>
              <a:gd name="connsiteX6" fmla="*/ 54363 w 1133881"/>
              <a:gd name="connsiteY6" fmla="*/ 2490827 h 3062327"/>
              <a:gd name="connsiteX7" fmla="*/ 54363 w 1133881"/>
              <a:gd name="connsiteY7" fmla="*/ 2409981 h 3062327"/>
              <a:gd name="connsiteX8" fmla="*/ 4182 w 1133881"/>
              <a:gd name="connsiteY8" fmla="*/ 2340286 h 3062327"/>
              <a:gd name="connsiteX9" fmla="*/ 29272 w 1133881"/>
              <a:gd name="connsiteY9" fmla="*/ 2306832 h 3062327"/>
              <a:gd name="connsiteX10" fmla="*/ 6970 w 1133881"/>
              <a:gd name="connsiteY10" fmla="*/ 2262227 h 3062327"/>
              <a:gd name="connsiteX11" fmla="*/ 18121 w 1133881"/>
              <a:gd name="connsiteY11" fmla="*/ 2220410 h 3062327"/>
              <a:gd name="connsiteX12" fmla="*/ 9758 w 1133881"/>
              <a:gd name="connsiteY12" fmla="*/ 2200895 h 3062327"/>
              <a:gd name="connsiteX13" fmla="*/ 18121 w 1133881"/>
              <a:gd name="connsiteY13" fmla="*/ 2139564 h 3062327"/>
              <a:gd name="connsiteX14" fmla="*/ 4182 w 1133881"/>
              <a:gd name="connsiteY14" fmla="*/ 2111686 h 3062327"/>
              <a:gd name="connsiteX15" fmla="*/ 32060 w 1133881"/>
              <a:gd name="connsiteY15" fmla="*/ 2075444 h 3062327"/>
              <a:gd name="connsiteX16" fmla="*/ 112906 w 1133881"/>
              <a:gd name="connsiteY16" fmla="*/ 1972295 h 3062327"/>
              <a:gd name="connsiteX17" fmla="*/ 163087 w 1133881"/>
              <a:gd name="connsiteY17" fmla="*/ 1866359 h 3062327"/>
              <a:gd name="connsiteX18" fmla="*/ 213267 w 1133881"/>
              <a:gd name="connsiteY18" fmla="*/ 1768786 h 3062327"/>
              <a:gd name="connsiteX19" fmla="*/ 229994 w 1133881"/>
              <a:gd name="connsiteY19" fmla="*/ 1693515 h 3062327"/>
              <a:gd name="connsiteX20" fmla="*/ 185389 w 1133881"/>
              <a:gd name="connsiteY20" fmla="*/ 1629395 h 3062327"/>
              <a:gd name="connsiteX21" fmla="*/ 235570 w 1133881"/>
              <a:gd name="connsiteY21" fmla="*/ 1623820 h 3062327"/>
              <a:gd name="connsiteX22" fmla="*/ 160299 w 1133881"/>
              <a:gd name="connsiteY22" fmla="*/ 1584791 h 3062327"/>
              <a:gd name="connsiteX23" fmla="*/ 221631 w 1133881"/>
              <a:gd name="connsiteY23" fmla="*/ 1556913 h 3062327"/>
              <a:gd name="connsiteX24" fmla="*/ 149148 w 1133881"/>
              <a:gd name="connsiteY24" fmla="*/ 1506732 h 3062327"/>
              <a:gd name="connsiteX25" fmla="*/ 112906 w 1133881"/>
              <a:gd name="connsiteY25" fmla="*/ 1437037 h 3062327"/>
              <a:gd name="connsiteX26" fmla="*/ 87816 w 1133881"/>
              <a:gd name="connsiteY26" fmla="*/ 1400795 h 3062327"/>
              <a:gd name="connsiteX27" fmla="*/ 54363 w 1133881"/>
              <a:gd name="connsiteY27" fmla="*/ 1336676 h 3062327"/>
              <a:gd name="connsiteX28" fmla="*/ 68302 w 1133881"/>
              <a:gd name="connsiteY28" fmla="*/ 1300434 h 3062327"/>
              <a:gd name="connsiteX29" fmla="*/ 71089 w 1133881"/>
              <a:gd name="connsiteY29" fmla="*/ 1239103 h 3062327"/>
              <a:gd name="connsiteX30" fmla="*/ 96180 w 1133881"/>
              <a:gd name="connsiteY30" fmla="*/ 1230739 h 3062327"/>
              <a:gd name="connsiteX31" fmla="*/ 115694 w 1133881"/>
              <a:gd name="connsiteY31" fmla="*/ 1161044 h 3062327"/>
              <a:gd name="connsiteX32" fmla="*/ 160299 w 1133881"/>
              <a:gd name="connsiteY32" fmla="*/ 1158256 h 3062327"/>
              <a:gd name="connsiteX33" fmla="*/ 199328 w 1133881"/>
              <a:gd name="connsiteY33" fmla="*/ 1119227 h 3062327"/>
              <a:gd name="connsiteX34" fmla="*/ 216055 w 1133881"/>
              <a:gd name="connsiteY34" fmla="*/ 1069047 h 3062327"/>
              <a:gd name="connsiteX35" fmla="*/ 238358 w 1133881"/>
              <a:gd name="connsiteY35" fmla="*/ 1041169 h 3062327"/>
              <a:gd name="connsiteX36" fmla="*/ 269024 w 1133881"/>
              <a:gd name="connsiteY36" fmla="*/ 1046744 h 3062327"/>
              <a:gd name="connsiteX37" fmla="*/ 280175 w 1133881"/>
              <a:gd name="connsiteY37" fmla="*/ 1021654 h 3062327"/>
              <a:gd name="connsiteX38" fmla="*/ 302477 w 1133881"/>
              <a:gd name="connsiteY38" fmla="*/ 988200 h 3062327"/>
              <a:gd name="connsiteX39" fmla="*/ 285750 w 1133881"/>
              <a:gd name="connsiteY39" fmla="*/ 929656 h 3062327"/>
              <a:gd name="connsiteX40" fmla="*/ 299689 w 1133881"/>
              <a:gd name="connsiteY40" fmla="*/ 873900 h 3062327"/>
              <a:gd name="connsiteX41" fmla="*/ 324780 w 1133881"/>
              <a:gd name="connsiteY41" fmla="*/ 812569 h 3062327"/>
              <a:gd name="connsiteX42" fmla="*/ 349870 w 1133881"/>
              <a:gd name="connsiteY42" fmla="*/ 740086 h 3062327"/>
              <a:gd name="connsiteX43" fmla="*/ 355445 w 1133881"/>
              <a:gd name="connsiteY43" fmla="*/ 681542 h 3062327"/>
              <a:gd name="connsiteX44" fmla="*/ 355445 w 1133881"/>
              <a:gd name="connsiteY44" fmla="*/ 645300 h 3062327"/>
              <a:gd name="connsiteX45" fmla="*/ 419565 w 1133881"/>
              <a:gd name="connsiteY45" fmla="*/ 575605 h 3062327"/>
              <a:gd name="connsiteX46" fmla="*/ 448426 w 1133881"/>
              <a:gd name="connsiteY46" fmla="*/ 531293 h 3062327"/>
              <a:gd name="connsiteX47" fmla="*/ 497573 w 1133881"/>
              <a:gd name="connsiteY47" fmla="*/ 431088 h 3062327"/>
              <a:gd name="connsiteX48" fmla="*/ 502385 w 1133881"/>
              <a:gd name="connsiteY48" fmla="*/ 374125 h 3062327"/>
              <a:gd name="connsiteX49" fmla="*/ 426362 w 1133881"/>
              <a:gd name="connsiteY49" fmla="*/ 365280 h 3062327"/>
              <a:gd name="connsiteX50" fmla="*/ 469516 w 1133881"/>
              <a:gd name="connsiteY50" fmla="*/ 325816 h 3062327"/>
              <a:gd name="connsiteX51" fmla="*/ 535387 w 1133881"/>
              <a:gd name="connsiteY51" fmla="*/ 324688 h 3062327"/>
              <a:gd name="connsiteX52" fmla="*/ 569621 w 1133881"/>
              <a:gd name="connsiteY52" fmla="*/ 287455 h 3062327"/>
              <a:gd name="connsiteX53" fmla="*/ 587077 w 1133881"/>
              <a:gd name="connsiteY53" fmla="*/ 141346 h 3062327"/>
              <a:gd name="connsiteX54" fmla="*/ 658668 w 1133881"/>
              <a:gd name="connsiteY54" fmla="*/ 137505 h 3062327"/>
              <a:gd name="connsiteX55" fmla="*/ 757880 w 1133881"/>
              <a:gd name="connsiteY55" fmla="*/ 46699 h 3062327"/>
              <a:gd name="connsiteX56" fmla="*/ 1133881 w 1133881"/>
              <a:gd name="connsiteY56" fmla="*/ 4029 h 3062327"/>
              <a:gd name="connsiteX0" fmla="*/ 115694 w 1133881"/>
              <a:gd name="connsiteY0" fmla="*/ 3062327 h 3062327"/>
              <a:gd name="connsiteX1" fmla="*/ 82241 w 1133881"/>
              <a:gd name="connsiteY1" fmla="*/ 2917361 h 3062327"/>
              <a:gd name="connsiteX2" fmla="*/ 68302 w 1133881"/>
              <a:gd name="connsiteY2" fmla="*/ 2839303 h 3062327"/>
              <a:gd name="connsiteX3" fmla="*/ 26485 w 1133881"/>
              <a:gd name="connsiteY3" fmla="*/ 2769608 h 3062327"/>
              <a:gd name="connsiteX4" fmla="*/ 40424 w 1133881"/>
              <a:gd name="connsiteY4" fmla="*/ 2649732 h 3062327"/>
              <a:gd name="connsiteX5" fmla="*/ 45999 w 1133881"/>
              <a:gd name="connsiteY5" fmla="*/ 2552159 h 3062327"/>
              <a:gd name="connsiteX6" fmla="*/ 54363 w 1133881"/>
              <a:gd name="connsiteY6" fmla="*/ 2490827 h 3062327"/>
              <a:gd name="connsiteX7" fmla="*/ 54363 w 1133881"/>
              <a:gd name="connsiteY7" fmla="*/ 2409981 h 3062327"/>
              <a:gd name="connsiteX8" fmla="*/ 4182 w 1133881"/>
              <a:gd name="connsiteY8" fmla="*/ 2340286 h 3062327"/>
              <a:gd name="connsiteX9" fmla="*/ 29272 w 1133881"/>
              <a:gd name="connsiteY9" fmla="*/ 2306832 h 3062327"/>
              <a:gd name="connsiteX10" fmla="*/ 6970 w 1133881"/>
              <a:gd name="connsiteY10" fmla="*/ 2262227 h 3062327"/>
              <a:gd name="connsiteX11" fmla="*/ 18121 w 1133881"/>
              <a:gd name="connsiteY11" fmla="*/ 2220410 h 3062327"/>
              <a:gd name="connsiteX12" fmla="*/ 9758 w 1133881"/>
              <a:gd name="connsiteY12" fmla="*/ 2200895 h 3062327"/>
              <a:gd name="connsiteX13" fmla="*/ 18121 w 1133881"/>
              <a:gd name="connsiteY13" fmla="*/ 2139564 h 3062327"/>
              <a:gd name="connsiteX14" fmla="*/ 4182 w 1133881"/>
              <a:gd name="connsiteY14" fmla="*/ 2111686 h 3062327"/>
              <a:gd name="connsiteX15" fmla="*/ 32060 w 1133881"/>
              <a:gd name="connsiteY15" fmla="*/ 2075444 h 3062327"/>
              <a:gd name="connsiteX16" fmla="*/ 112906 w 1133881"/>
              <a:gd name="connsiteY16" fmla="*/ 1972295 h 3062327"/>
              <a:gd name="connsiteX17" fmla="*/ 163087 w 1133881"/>
              <a:gd name="connsiteY17" fmla="*/ 1866359 h 3062327"/>
              <a:gd name="connsiteX18" fmla="*/ 213267 w 1133881"/>
              <a:gd name="connsiteY18" fmla="*/ 1768786 h 3062327"/>
              <a:gd name="connsiteX19" fmla="*/ 229994 w 1133881"/>
              <a:gd name="connsiteY19" fmla="*/ 1693515 h 3062327"/>
              <a:gd name="connsiteX20" fmla="*/ 185389 w 1133881"/>
              <a:gd name="connsiteY20" fmla="*/ 1629395 h 3062327"/>
              <a:gd name="connsiteX21" fmla="*/ 235570 w 1133881"/>
              <a:gd name="connsiteY21" fmla="*/ 1623820 h 3062327"/>
              <a:gd name="connsiteX22" fmla="*/ 160299 w 1133881"/>
              <a:gd name="connsiteY22" fmla="*/ 1584791 h 3062327"/>
              <a:gd name="connsiteX23" fmla="*/ 221631 w 1133881"/>
              <a:gd name="connsiteY23" fmla="*/ 1556913 h 3062327"/>
              <a:gd name="connsiteX24" fmla="*/ 149148 w 1133881"/>
              <a:gd name="connsiteY24" fmla="*/ 1506732 h 3062327"/>
              <a:gd name="connsiteX25" fmla="*/ 112906 w 1133881"/>
              <a:gd name="connsiteY25" fmla="*/ 1437037 h 3062327"/>
              <a:gd name="connsiteX26" fmla="*/ 87816 w 1133881"/>
              <a:gd name="connsiteY26" fmla="*/ 1400795 h 3062327"/>
              <a:gd name="connsiteX27" fmla="*/ 54363 w 1133881"/>
              <a:gd name="connsiteY27" fmla="*/ 1336676 h 3062327"/>
              <a:gd name="connsiteX28" fmla="*/ 68302 w 1133881"/>
              <a:gd name="connsiteY28" fmla="*/ 1300434 h 3062327"/>
              <a:gd name="connsiteX29" fmla="*/ 71089 w 1133881"/>
              <a:gd name="connsiteY29" fmla="*/ 1239103 h 3062327"/>
              <a:gd name="connsiteX30" fmla="*/ 96180 w 1133881"/>
              <a:gd name="connsiteY30" fmla="*/ 1230739 h 3062327"/>
              <a:gd name="connsiteX31" fmla="*/ 115694 w 1133881"/>
              <a:gd name="connsiteY31" fmla="*/ 1161044 h 3062327"/>
              <a:gd name="connsiteX32" fmla="*/ 160299 w 1133881"/>
              <a:gd name="connsiteY32" fmla="*/ 1158256 h 3062327"/>
              <a:gd name="connsiteX33" fmla="*/ 199328 w 1133881"/>
              <a:gd name="connsiteY33" fmla="*/ 1119227 h 3062327"/>
              <a:gd name="connsiteX34" fmla="*/ 216055 w 1133881"/>
              <a:gd name="connsiteY34" fmla="*/ 1069047 h 3062327"/>
              <a:gd name="connsiteX35" fmla="*/ 238358 w 1133881"/>
              <a:gd name="connsiteY35" fmla="*/ 1041169 h 3062327"/>
              <a:gd name="connsiteX36" fmla="*/ 269024 w 1133881"/>
              <a:gd name="connsiteY36" fmla="*/ 1046744 h 3062327"/>
              <a:gd name="connsiteX37" fmla="*/ 280175 w 1133881"/>
              <a:gd name="connsiteY37" fmla="*/ 1021654 h 3062327"/>
              <a:gd name="connsiteX38" fmla="*/ 302477 w 1133881"/>
              <a:gd name="connsiteY38" fmla="*/ 988200 h 3062327"/>
              <a:gd name="connsiteX39" fmla="*/ 285750 w 1133881"/>
              <a:gd name="connsiteY39" fmla="*/ 929656 h 3062327"/>
              <a:gd name="connsiteX40" fmla="*/ 299689 w 1133881"/>
              <a:gd name="connsiteY40" fmla="*/ 873900 h 3062327"/>
              <a:gd name="connsiteX41" fmla="*/ 324780 w 1133881"/>
              <a:gd name="connsiteY41" fmla="*/ 812569 h 3062327"/>
              <a:gd name="connsiteX42" fmla="*/ 349870 w 1133881"/>
              <a:gd name="connsiteY42" fmla="*/ 740086 h 3062327"/>
              <a:gd name="connsiteX43" fmla="*/ 355445 w 1133881"/>
              <a:gd name="connsiteY43" fmla="*/ 681542 h 3062327"/>
              <a:gd name="connsiteX44" fmla="*/ 355445 w 1133881"/>
              <a:gd name="connsiteY44" fmla="*/ 645300 h 3062327"/>
              <a:gd name="connsiteX45" fmla="*/ 419565 w 1133881"/>
              <a:gd name="connsiteY45" fmla="*/ 575605 h 3062327"/>
              <a:gd name="connsiteX46" fmla="*/ 448426 w 1133881"/>
              <a:gd name="connsiteY46" fmla="*/ 531293 h 3062327"/>
              <a:gd name="connsiteX47" fmla="*/ 497573 w 1133881"/>
              <a:gd name="connsiteY47" fmla="*/ 431088 h 3062327"/>
              <a:gd name="connsiteX48" fmla="*/ 502385 w 1133881"/>
              <a:gd name="connsiteY48" fmla="*/ 374125 h 3062327"/>
              <a:gd name="connsiteX49" fmla="*/ 426362 w 1133881"/>
              <a:gd name="connsiteY49" fmla="*/ 365280 h 3062327"/>
              <a:gd name="connsiteX50" fmla="*/ 469516 w 1133881"/>
              <a:gd name="connsiteY50" fmla="*/ 325816 h 3062327"/>
              <a:gd name="connsiteX51" fmla="*/ 535387 w 1133881"/>
              <a:gd name="connsiteY51" fmla="*/ 324688 h 3062327"/>
              <a:gd name="connsiteX52" fmla="*/ 569621 w 1133881"/>
              <a:gd name="connsiteY52" fmla="*/ 287455 h 3062327"/>
              <a:gd name="connsiteX53" fmla="*/ 658668 w 1133881"/>
              <a:gd name="connsiteY53" fmla="*/ 137505 h 3062327"/>
              <a:gd name="connsiteX54" fmla="*/ 757880 w 1133881"/>
              <a:gd name="connsiteY54" fmla="*/ 46699 h 3062327"/>
              <a:gd name="connsiteX55" fmla="*/ 1133881 w 1133881"/>
              <a:gd name="connsiteY55" fmla="*/ 4029 h 3062327"/>
              <a:gd name="connsiteX0" fmla="*/ 115694 w 757880"/>
              <a:gd name="connsiteY0" fmla="*/ 3015628 h 3015628"/>
              <a:gd name="connsiteX1" fmla="*/ 82241 w 757880"/>
              <a:gd name="connsiteY1" fmla="*/ 2870662 h 3015628"/>
              <a:gd name="connsiteX2" fmla="*/ 68302 w 757880"/>
              <a:gd name="connsiteY2" fmla="*/ 2792604 h 3015628"/>
              <a:gd name="connsiteX3" fmla="*/ 26485 w 757880"/>
              <a:gd name="connsiteY3" fmla="*/ 2722909 h 3015628"/>
              <a:gd name="connsiteX4" fmla="*/ 40424 w 757880"/>
              <a:gd name="connsiteY4" fmla="*/ 2603033 h 3015628"/>
              <a:gd name="connsiteX5" fmla="*/ 45999 w 757880"/>
              <a:gd name="connsiteY5" fmla="*/ 2505460 h 3015628"/>
              <a:gd name="connsiteX6" fmla="*/ 54363 w 757880"/>
              <a:gd name="connsiteY6" fmla="*/ 2444128 h 3015628"/>
              <a:gd name="connsiteX7" fmla="*/ 54363 w 757880"/>
              <a:gd name="connsiteY7" fmla="*/ 2363282 h 3015628"/>
              <a:gd name="connsiteX8" fmla="*/ 4182 w 757880"/>
              <a:gd name="connsiteY8" fmla="*/ 2293587 h 3015628"/>
              <a:gd name="connsiteX9" fmla="*/ 29272 w 757880"/>
              <a:gd name="connsiteY9" fmla="*/ 2260133 h 3015628"/>
              <a:gd name="connsiteX10" fmla="*/ 6970 w 757880"/>
              <a:gd name="connsiteY10" fmla="*/ 2215528 h 3015628"/>
              <a:gd name="connsiteX11" fmla="*/ 18121 w 757880"/>
              <a:gd name="connsiteY11" fmla="*/ 2173711 h 3015628"/>
              <a:gd name="connsiteX12" fmla="*/ 9758 w 757880"/>
              <a:gd name="connsiteY12" fmla="*/ 2154196 h 3015628"/>
              <a:gd name="connsiteX13" fmla="*/ 18121 w 757880"/>
              <a:gd name="connsiteY13" fmla="*/ 2092865 h 3015628"/>
              <a:gd name="connsiteX14" fmla="*/ 4182 w 757880"/>
              <a:gd name="connsiteY14" fmla="*/ 2064987 h 3015628"/>
              <a:gd name="connsiteX15" fmla="*/ 32060 w 757880"/>
              <a:gd name="connsiteY15" fmla="*/ 2028745 h 3015628"/>
              <a:gd name="connsiteX16" fmla="*/ 112906 w 757880"/>
              <a:gd name="connsiteY16" fmla="*/ 1925596 h 3015628"/>
              <a:gd name="connsiteX17" fmla="*/ 163087 w 757880"/>
              <a:gd name="connsiteY17" fmla="*/ 1819660 h 3015628"/>
              <a:gd name="connsiteX18" fmla="*/ 213267 w 757880"/>
              <a:gd name="connsiteY18" fmla="*/ 1722087 h 3015628"/>
              <a:gd name="connsiteX19" fmla="*/ 229994 w 757880"/>
              <a:gd name="connsiteY19" fmla="*/ 1646816 h 3015628"/>
              <a:gd name="connsiteX20" fmla="*/ 185389 w 757880"/>
              <a:gd name="connsiteY20" fmla="*/ 1582696 h 3015628"/>
              <a:gd name="connsiteX21" fmla="*/ 235570 w 757880"/>
              <a:gd name="connsiteY21" fmla="*/ 1577121 h 3015628"/>
              <a:gd name="connsiteX22" fmla="*/ 160299 w 757880"/>
              <a:gd name="connsiteY22" fmla="*/ 1538092 h 3015628"/>
              <a:gd name="connsiteX23" fmla="*/ 221631 w 757880"/>
              <a:gd name="connsiteY23" fmla="*/ 1510214 h 3015628"/>
              <a:gd name="connsiteX24" fmla="*/ 149148 w 757880"/>
              <a:gd name="connsiteY24" fmla="*/ 1460033 h 3015628"/>
              <a:gd name="connsiteX25" fmla="*/ 112906 w 757880"/>
              <a:gd name="connsiteY25" fmla="*/ 1390338 h 3015628"/>
              <a:gd name="connsiteX26" fmla="*/ 87816 w 757880"/>
              <a:gd name="connsiteY26" fmla="*/ 1354096 h 3015628"/>
              <a:gd name="connsiteX27" fmla="*/ 54363 w 757880"/>
              <a:gd name="connsiteY27" fmla="*/ 1289977 h 3015628"/>
              <a:gd name="connsiteX28" fmla="*/ 68302 w 757880"/>
              <a:gd name="connsiteY28" fmla="*/ 1253735 h 3015628"/>
              <a:gd name="connsiteX29" fmla="*/ 71089 w 757880"/>
              <a:gd name="connsiteY29" fmla="*/ 1192404 h 3015628"/>
              <a:gd name="connsiteX30" fmla="*/ 96180 w 757880"/>
              <a:gd name="connsiteY30" fmla="*/ 1184040 h 3015628"/>
              <a:gd name="connsiteX31" fmla="*/ 115694 w 757880"/>
              <a:gd name="connsiteY31" fmla="*/ 1114345 h 3015628"/>
              <a:gd name="connsiteX32" fmla="*/ 160299 w 757880"/>
              <a:gd name="connsiteY32" fmla="*/ 1111557 h 3015628"/>
              <a:gd name="connsiteX33" fmla="*/ 199328 w 757880"/>
              <a:gd name="connsiteY33" fmla="*/ 1072528 h 3015628"/>
              <a:gd name="connsiteX34" fmla="*/ 216055 w 757880"/>
              <a:gd name="connsiteY34" fmla="*/ 1022348 h 3015628"/>
              <a:gd name="connsiteX35" fmla="*/ 238358 w 757880"/>
              <a:gd name="connsiteY35" fmla="*/ 994470 h 3015628"/>
              <a:gd name="connsiteX36" fmla="*/ 269024 w 757880"/>
              <a:gd name="connsiteY36" fmla="*/ 1000045 h 3015628"/>
              <a:gd name="connsiteX37" fmla="*/ 280175 w 757880"/>
              <a:gd name="connsiteY37" fmla="*/ 974955 h 3015628"/>
              <a:gd name="connsiteX38" fmla="*/ 302477 w 757880"/>
              <a:gd name="connsiteY38" fmla="*/ 941501 h 3015628"/>
              <a:gd name="connsiteX39" fmla="*/ 285750 w 757880"/>
              <a:gd name="connsiteY39" fmla="*/ 882957 h 3015628"/>
              <a:gd name="connsiteX40" fmla="*/ 299689 w 757880"/>
              <a:gd name="connsiteY40" fmla="*/ 827201 h 3015628"/>
              <a:gd name="connsiteX41" fmla="*/ 324780 w 757880"/>
              <a:gd name="connsiteY41" fmla="*/ 765870 h 3015628"/>
              <a:gd name="connsiteX42" fmla="*/ 349870 w 757880"/>
              <a:gd name="connsiteY42" fmla="*/ 693387 h 3015628"/>
              <a:gd name="connsiteX43" fmla="*/ 355445 w 757880"/>
              <a:gd name="connsiteY43" fmla="*/ 634843 h 3015628"/>
              <a:gd name="connsiteX44" fmla="*/ 355445 w 757880"/>
              <a:gd name="connsiteY44" fmla="*/ 598601 h 3015628"/>
              <a:gd name="connsiteX45" fmla="*/ 419565 w 757880"/>
              <a:gd name="connsiteY45" fmla="*/ 528906 h 3015628"/>
              <a:gd name="connsiteX46" fmla="*/ 448426 w 757880"/>
              <a:gd name="connsiteY46" fmla="*/ 484594 h 3015628"/>
              <a:gd name="connsiteX47" fmla="*/ 497573 w 757880"/>
              <a:gd name="connsiteY47" fmla="*/ 384389 h 3015628"/>
              <a:gd name="connsiteX48" fmla="*/ 502385 w 757880"/>
              <a:gd name="connsiteY48" fmla="*/ 327426 h 3015628"/>
              <a:gd name="connsiteX49" fmla="*/ 426362 w 757880"/>
              <a:gd name="connsiteY49" fmla="*/ 318581 h 3015628"/>
              <a:gd name="connsiteX50" fmla="*/ 469516 w 757880"/>
              <a:gd name="connsiteY50" fmla="*/ 279117 h 3015628"/>
              <a:gd name="connsiteX51" fmla="*/ 535387 w 757880"/>
              <a:gd name="connsiteY51" fmla="*/ 277989 h 3015628"/>
              <a:gd name="connsiteX52" fmla="*/ 569621 w 757880"/>
              <a:gd name="connsiteY52" fmla="*/ 240756 h 3015628"/>
              <a:gd name="connsiteX53" fmla="*/ 658668 w 757880"/>
              <a:gd name="connsiteY53" fmla="*/ 90806 h 3015628"/>
              <a:gd name="connsiteX54" fmla="*/ 757880 w 757880"/>
              <a:gd name="connsiteY54" fmla="*/ 0 h 3015628"/>
              <a:gd name="connsiteX0" fmla="*/ 115694 w 658668"/>
              <a:gd name="connsiteY0" fmla="*/ 2924822 h 2924822"/>
              <a:gd name="connsiteX1" fmla="*/ 82241 w 658668"/>
              <a:gd name="connsiteY1" fmla="*/ 2779856 h 2924822"/>
              <a:gd name="connsiteX2" fmla="*/ 68302 w 658668"/>
              <a:gd name="connsiteY2" fmla="*/ 2701798 h 2924822"/>
              <a:gd name="connsiteX3" fmla="*/ 26485 w 658668"/>
              <a:gd name="connsiteY3" fmla="*/ 2632103 h 2924822"/>
              <a:gd name="connsiteX4" fmla="*/ 40424 w 658668"/>
              <a:gd name="connsiteY4" fmla="*/ 2512227 h 2924822"/>
              <a:gd name="connsiteX5" fmla="*/ 45999 w 658668"/>
              <a:gd name="connsiteY5" fmla="*/ 2414654 h 2924822"/>
              <a:gd name="connsiteX6" fmla="*/ 54363 w 658668"/>
              <a:gd name="connsiteY6" fmla="*/ 2353322 h 2924822"/>
              <a:gd name="connsiteX7" fmla="*/ 54363 w 658668"/>
              <a:gd name="connsiteY7" fmla="*/ 2272476 h 2924822"/>
              <a:gd name="connsiteX8" fmla="*/ 4182 w 658668"/>
              <a:gd name="connsiteY8" fmla="*/ 2202781 h 2924822"/>
              <a:gd name="connsiteX9" fmla="*/ 29272 w 658668"/>
              <a:gd name="connsiteY9" fmla="*/ 2169327 h 2924822"/>
              <a:gd name="connsiteX10" fmla="*/ 6970 w 658668"/>
              <a:gd name="connsiteY10" fmla="*/ 2124722 h 2924822"/>
              <a:gd name="connsiteX11" fmla="*/ 18121 w 658668"/>
              <a:gd name="connsiteY11" fmla="*/ 2082905 h 2924822"/>
              <a:gd name="connsiteX12" fmla="*/ 9758 w 658668"/>
              <a:gd name="connsiteY12" fmla="*/ 2063390 h 2924822"/>
              <a:gd name="connsiteX13" fmla="*/ 18121 w 658668"/>
              <a:gd name="connsiteY13" fmla="*/ 2002059 h 2924822"/>
              <a:gd name="connsiteX14" fmla="*/ 4182 w 658668"/>
              <a:gd name="connsiteY14" fmla="*/ 1974181 h 2924822"/>
              <a:gd name="connsiteX15" fmla="*/ 32060 w 658668"/>
              <a:gd name="connsiteY15" fmla="*/ 1937939 h 2924822"/>
              <a:gd name="connsiteX16" fmla="*/ 112906 w 658668"/>
              <a:gd name="connsiteY16" fmla="*/ 1834790 h 2924822"/>
              <a:gd name="connsiteX17" fmla="*/ 163087 w 658668"/>
              <a:gd name="connsiteY17" fmla="*/ 1728854 h 2924822"/>
              <a:gd name="connsiteX18" fmla="*/ 213267 w 658668"/>
              <a:gd name="connsiteY18" fmla="*/ 1631281 h 2924822"/>
              <a:gd name="connsiteX19" fmla="*/ 229994 w 658668"/>
              <a:gd name="connsiteY19" fmla="*/ 1556010 h 2924822"/>
              <a:gd name="connsiteX20" fmla="*/ 185389 w 658668"/>
              <a:gd name="connsiteY20" fmla="*/ 1491890 h 2924822"/>
              <a:gd name="connsiteX21" fmla="*/ 235570 w 658668"/>
              <a:gd name="connsiteY21" fmla="*/ 1486315 h 2924822"/>
              <a:gd name="connsiteX22" fmla="*/ 160299 w 658668"/>
              <a:gd name="connsiteY22" fmla="*/ 1447286 h 2924822"/>
              <a:gd name="connsiteX23" fmla="*/ 221631 w 658668"/>
              <a:gd name="connsiteY23" fmla="*/ 1419408 h 2924822"/>
              <a:gd name="connsiteX24" fmla="*/ 149148 w 658668"/>
              <a:gd name="connsiteY24" fmla="*/ 1369227 h 2924822"/>
              <a:gd name="connsiteX25" fmla="*/ 112906 w 658668"/>
              <a:gd name="connsiteY25" fmla="*/ 1299532 h 2924822"/>
              <a:gd name="connsiteX26" fmla="*/ 87816 w 658668"/>
              <a:gd name="connsiteY26" fmla="*/ 1263290 h 2924822"/>
              <a:gd name="connsiteX27" fmla="*/ 54363 w 658668"/>
              <a:gd name="connsiteY27" fmla="*/ 1199171 h 2924822"/>
              <a:gd name="connsiteX28" fmla="*/ 68302 w 658668"/>
              <a:gd name="connsiteY28" fmla="*/ 1162929 h 2924822"/>
              <a:gd name="connsiteX29" fmla="*/ 71089 w 658668"/>
              <a:gd name="connsiteY29" fmla="*/ 1101598 h 2924822"/>
              <a:gd name="connsiteX30" fmla="*/ 96180 w 658668"/>
              <a:gd name="connsiteY30" fmla="*/ 1093234 h 2924822"/>
              <a:gd name="connsiteX31" fmla="*/ 115694 w 658668"/>
              <a:gd name="connsiteY31" fmla="*/ 1023539 h 2924822"/>
              <a:gd name="connsiteX32" fmla="*/ 160299 w 658668"/>
              <a:gd name="connsiteY32" fmla="*/ 1020751 h 2924822"/>
              <a:gd name="connsiteX33" fmla="*/ 199328 w 658668"/>
              <a:gd name="connsiteY33" fmla="*/ 981722 h 2924822"/>
              <a:gd name="connsiteX34" fmla="*/ 216055 w 658668"/>
              <a:gd name="connsiteY34" fmla="*/ 931542 h 2924822"/>
              <a:gd name="connsiteX35" fmla="*/ 238358 w 658668"/>
              <a:gd name="connsiteY35" fmla="*/ 903664 h 2924822"/>
              <a:gd name="connsiteX36" fmla="*/ 269024 w 658668"/>
              <a:gd name="connsiteY36" fmla="*/ 909239 h 2924822"/>
              <a:gd name="connsiteX37" fmla="*/ 280175 w 658668"/>
              <a:gd name="connsiteY37" fmla="*/ 884149 h 2924822"/>
              <a:gd name="connsiteX38" fmla="*/ 302477 w 658668"/>
              <a:gd name="connsiteY38" fmla="*/ 850695 h 2924822"/>
              <a:gd name="connsiteX39" fmla="*/ 285750 w 658668"/>
              <a:gd name="connsiteY39" fmla="*/ 792151 h 2924822"/>
              <a:gd name="connsiteX40" fmla="*/ 299689 w 658668"/>
              <a:gd name="connsiteY40" fmla="*/ 736395 h 2924822"/>
              <a:gd name="connsiteX41" fmla="*/ 324780 w 658668"/>
              <a:gd name="connsiteY41" fmla="*/ 675064 h 2924822"/>
              <a:gd name="connsiteX42" fmla="*/ 349870 w 658668"/>
              <a:gd name="connsiteY42" fmla="*/ 602581 h 2924822"/>
              <a:gd name="connsiteX43" fmla="*/ 355445 w 658668"/>
              <a:gd name="connsiteY43" fmla="*/ 544037 h 2924822"/>
              <a:gd name="connsiteX44" fmla="*/ 355445 w 658668"/>
              <a:gd name="connsiteY44" fmla="*/ 507795 h 2924822"/>
              <a:gd name="connsiteX45" fmla="*/ 419565 w 658668"/>
              <a:gd name="connsiteY45" fmla="*/ 438100 h 2924822"/>
              <a:gd name="connsiteX46" fmla="*/ 448426 w 658668"/>
              <a:gd name="connsiteY46" fmla="*/ 393788 h 2924822"/>
              <a:gd name="connsiteX47" fmla="*/ 497573 w 658668"/>
              <a:gd name="connsiteY47" fmla="*/ 293583 h 2924822"/>
              <a:gd name="connsiteX48" fmla="*/ 502385 w 658668"/>
              <a:gd name="connsiteY48" fmla="*/ 236620 h 2924822"/>
              <a:gd name="connsiteX49" fmla="*/ 426362 w 658668"/>
              <a:gd name="connsiteY49" fmla="*/ 227775 h 2924822"/>
              <a:gd name="connsiteX50" fmla="*/ 469516 w 658668"/>
              <a:gd name="connsiteY50" fmla="*/ 188311 h 2924822"/>
              <a:gd name="connsiteX51" fmla="*/ 535387 w 658668"/>
              <a:gd name="connsiteY51" fmla="*/ 187183 h 2924822"/>
              <a:gd name="connsiteX52" fmla="*/ 569621 w 658668"/>
              <a:gd name="connsiteY52" fmla="*/ 149950 h 2924822"/>
              <a:gd name="connsiteX53" fmla="*/ 658668 w 658668"/>
              <a:gd name="connsiteY53" fmla="*/ 0 h 2924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658668" h="2924822">
                <a:moveTo>
                  <a:pt x="115694" y="2924822"/>
                </a:moveTo>
                <a:cubicBezTo>
                  <a:pt x="102917" y="2870924"/>
                  <a:pt x="90140" y="2817027"/>
                  <a:pt x="82241" y="2779856"/>
                </a:cubicBezTo>
                <a:cubicBezTo>
                  <a:pt x="74342" y="2742685"/>
                  <a:pt x="77595" y="2726424"/>
                  <a:pt x="68302" y="2701798"/>
                </a:cubicBezTo>
                <a:cubicBezTo>
                  <a:pt x="59009" y="2677173"/>
                  <a:pt x="31131" y="2663698"/>
                  <a:pt x="26485" y="2632103"/>
                </a:cubicBezTo>
                <a:cubicBezTo>
                  <a:pt x="21839" y="2600508"/>
                  <a:pt x="37172" y="2548468"/>
                  <a:pt x="40424" y="2512227"/>
                </a:cubicBezTo>
                <a:cubicBezTo>
                  <a:pt x="43676" y="2475986"/>
                  <a:pt x="43676" y="2441138"/>
                  <a:pt x="45999" y="2414654"/>
                </a:cubicBezTo>
                <a:cubicBezTo>
                  <a:pt x="48322" y="2388170"/>
                  <a:pt x="52969" y="2377018"/>
                  <a:pt x="54363" y="2353322"/>
                </a:cubicBezTo>
                <a:cubicBezTo>
                  <a:pt x="55757" y="2329626"/>
                  <a:pt x="62726" y="2297566"/>
                  <a:pt x="54363" y="2272476"/>
                </a:cubicBezTo>
                <a:cubicBezTo>
                  <a:pt x="46000" y="2247386"/>
                  <a:pt x="8364" y="2219972"/>
                  <a:pt x="4182" y="2202781"/>
                </a:cubicBezTo>
                <a:cubicBezTo>
                  <a:pt x="0" y="2185590"/>
                  <a:pt x="28807" y="2182337"/>
                  <a:pt x="29272" y="2169327"/>
                </a:cubicBezTo>
                <a:cubicBezTo>
                  <a:pt x="29737" y="2156317"/>
                  <a:pt x="8828" y="2139126"/>
                  <a:pt x="6970" y="2124722"/>
                </a:cubicBezTo>
                <a:cubicBezTo>
                  <a:pt x="5112" y="2110318"/>
                  <a:pt x="17656" y="2093127"/>
                  <a:pt x="18121" y="2082905"/>
                </a:cubicBezTo>
                <a:cubicBezTo>
                  <a:pt x="18586" y="2072683"/>
                  <a:pt x="9758" y="2076864"/>
                  <a:pt x="9758" y="2063390"/>
                </a:cubicBezTo>
                <a:cubicBezTo>
                  <a:pt x="9758" y="2049916"/>
                  <a:pt x="19050" y="2016927"/>
                  <a:pt x="18121" y="2002059"/>
                </a:cubicBezTo>
                <a:cubicBezTo>
                  <a:pt x="17192" y="1987191"/>
                  <a:pt x="1859" y="1984868"/>
                  <a:pt x="4182" y="1974181"/>
                </a:cubicBezTo>
                <a:cubicBezTo>
                  <a:pt x="6505" y="1963494"/>
                  <a:pt x="32060" y="1937939"/>
                  <a:pt x="32060" y="1937939"/>
                </a:cubicBezTo>
                <a:cubicBezTo>
                  <a:pt x="50181" y="1914707"/>
                  <a:pt x="91068" y="1869637"/>
                  <a:pt x="112906" y="1834790"/>
                </a:cubicBezTo>
                <a:cubicBezTo>
                  <a:pt x="134744" y="1799943"/>
                  <a:pt x="146360" y="1762772"/>
                  <a:pt x="163087" y="1728854"/>
                </a:cubicBezTo>
                <a:cubicBezTo>
                  <a:pt x="179814" y="1694936"/>
                  <a:pt x="202116" y="1660088"/>
                  <a:pt x="213267" y="1631281"/>
                </a:cubicBezTo>
                <a:cubicBezTo>
                  <a:pt x="224418" y="1602474"/>
                  <a:pt x="234640" y="1579242"/>
                  <a:pt x="229994" y="1556010"/>
                </a:cubicBezTo>
                <a:cubicBezTo>
                  <a:pt x="225348" y="1532778"/>
                  <a:pt x="184460" y="1503506"/>
                  <a:pt x="185389" y="1491890"/>
                </a:cubicBezTo>
                <a:cubicBezTo>
                  <a:pt x="186318" y="1480274"/>
                  <a:pt x="239752" y="1493749"/>
                  <a:pt x="235570" y="1486315"/>
                </a:cubicBezTo>
                <a:cubicBezTo>
                  <a:pt x="231388" y="1478881"/>
                  <a:pt x="162622" y="1458437"/>
                  <a:pt x="160299" y="1447286"/>
                </a:cubicBezTo>
                <a:cubicBezTo>
                  <a:pt x="157976" y="1436135"/>
                  <a:pt x="223490" y="1432418"/>
                  <a:pt x="221631" y="1419408"/>
                </a:cubicBezTo>
                <a:cubicBezTo>
                  <a:pt x="219773" y="1406398"/>
                  <a:pt x="167269" y="1389206"/>
                  <a:pt x="149148" y="1369227"/>
                </a:cubicBezTo>
                <a:cubicBezTo>
                  <a:pt x="131027" y="1349248"/>
                  <a:pt x="123128" y="1317188"/>
                  <a:pt x="112906" y="1299532"/>
                </a:cubicBezTo>
                <a:cubicBezTo>
                  <a:pt x="102684" y="1281876"/>
                  <a:pt x="97573" y="1280017"/>
                  <a:pt x="87816" y="1263290"/>
                </a:cubicBezTo>
                <a:cubicBezTo>
                  <a:pt x="78059" y="1246563"/>
                  <a:pt x="57615" y="1215898"/>
                  <a:pt x="54363" y="1199171"/>
                </a:cubicBezTo>
                <a:cubicBezTo>
                  <a:pt x="51111" y="1182444"/>
                  <a:pt x="65514" y="1179191"/>
                  <a:pt x="68302" y="1162929"/>
                </a:cubicBezTo>
                <a:cubicBezTo>
                  <a:pt x="71090" y="1146667"/>
                  <a:pt x="66443" y="1113214"/>
                  <a:pt x="71089" y="1101598"/>
                </a:cubicBezTo>
                <a:cubicBezTo>
                  <a:pt x="75735" y="1089982"/>
                  <a:pt x="88746" y="1106244"/>
                  <a:pt x="96180" y="1093234"/>
                </a:cubicBezTo>
                <a:cubicBezTo>
                  <a:pt x="103614" y="1080224"/>
                  <a:pt x="105008" y="1035619"/>
                  <a:pt x="115694" y="1023539"/>
                </a:cubicBezTo>
                <a:cubicBezTo>
                  <a:pt x="126380" y="1011459"/>
                  <a:pt x="146360" y="1027721"/>
                  <a:pt x="160299" y="1020751"/>
                </a:cubicBezTo>
                <a:cubicBezTo>
                  <a:pt x="174238" y="1013782"/>
                  <a:pt x="190035" y="996590"/>
                  <a:pt x="199328" y="981722"/>
                </a:cubicBezTo>
                <a:cubicBezTo>
                  <a:pt x="208621" y="966854"/>
                  <a:pt x="209550" y="944552"/>
                  <a:pt x="216055" y="931542"/>
                </a:cubicBezTo>
                <a:cubicBezTo>
                  <a:pt x="222560" y="918532"/>
                  <a:pt x="229530" y="907381"/>
                  <a:pt x="238358" y="903664"/>
                </a:cubicBezTo>
                <a:cubicBezTo>
                  <a:pt x="247186" y="899947"/>
                  <a:pt x="262055" y="912491"/>
                  <a:pt x="269024" y="909239"/>
                </a:cubicBezTo>
                <a:cubicBezTo>
                  <a:pt x="275993" y="905987"/>
                  <a:pt x="274600" y="893906"/>
                  <a:pt x="280175" y="884149"/>
                </a:cubicBezTo>
                <a:cubicBezTo>
                  <a:pt x="285750" y="874392"/>
                  <a:pt x="301548" y="866028"/>
                  <a:pt x="302477" y="850695"/>
                </a:cubicBezTo>
                <a:cubicBezTo>
                  <a:pt x="303406" y="835362"/>
                  <a:pt x="286215" y="811201"/>
                  <a:pt x="285750" y="792151"/>
                </a:cubicBezTo>
                <a:cubicBezTo>
                  <a:pt x="285285" y="773101"/>
                  <a:pt x="293184" y="755909"/>
                  <a:pt x="299689" y="736395"/>
                </a:cubicBezTo>
                <a:cubicBezTo>
                  <a:pt x="306194" y="716881"/>
                  <a:pt x="316417" y="697366"/>
                  <a:pt x="324780" y="675064"/>
                </a:cubicBezTo>
                <a:cubicBezTo>
                  <a:pt x="333143" y="652762"/>
                  <a:pt x="344759" y="624419"/>
                  <a:pt x="349870" y="602581"/>
                </a:cubicBezTo>
                <a:cubicBezTo>
                  <a:pt x="354981" y="580743"/>
                  <a:pt x="354516" y="559835"/>
                  <a:pt x="355445" y="544037"/>
                </a:cubicBezTo>
                <a:cubicBezTo>
                  <a:pt x="356374" y="528239"/>
                  <a:pt x="344758" y="525451"/>
                  <a:pt x="355445" y="507795"/>
                </a:cubicBezTo>
                <a:cubicBezTo>
                  <a:pt x="366132" y="490139"/>
                  <a:pt x="404068" y="457101"/>
                  <a:pt x="419565" y="438100"/>
                </a:cubicBezTo>
                <a:cubicBezTo>
                  <a:pt x="435062" y="419099"/>
                  <a:pt x="435425" y="417874"/>
                  <a:pt x="448426" y="393788"/>
                </a:cubicBezTo>
                <a:cubicBezTo>
                  <a:pt x="461427" y="369702"/>
                  <a:pt x="488580" y="319778"/>
                  <a:pt x="497573" y="293583"/>
                </a:cubicBezTo>
                <a:cubicBezTo>
                  <a:pt x="506566" y="267388"/>
                  <a:pt x="514253" y="247588"/>
                  <a:pt x="502385" y="236620"/>
                </a:cubicBezTo>
                <a:cubicBezTo>
                  <a:pt x="490517" y="225652"/>
                  <a:pt x="436695" y="243643"/>
                  <a:pt x="426362" y="227775"/>
                </a:cubicBezTo>
                <a:cubicBezTo>
                  <a:pt x="420884" y="219724"/>
                  <a:pt x="447471" y="195076"/>
                  <a:pt x="469516" y="188311"/>
                </a:cubicBezTo>
                <a:lnTo>
                  <a:pt x="535387" y="187183"/>
                </a:lnTo>
                <a:lnTo>
                  <a:pt x="569621" y="149950"/>
                </a:lnTo>
                <a:lnTo>
                  <a:pt x="658668" y="0"/>
                </a:lnTo>
              </a:path>
            </a:pathLst>
          </a:custGeom>
          <a:ln w="28575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任意多边形 25"/>
          <p:cNvSpPr/>
          <p:nvPr/>
        </p:nvSpPr>
        <p:spPr>
          <a:xfrm>
            <a:off x="4496507" y="1533221"/>
            <a:ext cx="62346" cy="336288"/>
          </a:xfrm>
          <a:custGeom>
            <a:avLst/>
            <a:gdLst>
              <a:gd name="connsiteX0" fmla="*/ 62346 w 62346"/>
              <a:gd name="connsiteY0" fmla="*/ 336288 h 336288"/>
              <a:gd name="connsiteX1" fmla="*/ 5668 w 62346"/>
              <a:gd name="connsiteY1" fmla="*/ 272053 h 336288"/>
              <a:gd name="connsiteX2" fmla="*/ 28339 w 62346"/>
              <a:gd name="connsiteY2" fmla="*/ 177590 h 336288"/>
              <a:gd name="connsiteX3" fmla="*/ 32118 w 62346"/>
              <a:gd name="connsiteY3" fmla="*/ 83127 h 336288"/>
              <a:gd name="connsiteX4" fmla="*/ 5668 w 62346"/>
              <a:gd name="connsiteY4" fmla="*/ 0 h 336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346" h="336288">
                <a:moveTo>
                  <a:pt x="62346" y="336288"/>
                </a:moveTo>
                <a:cubicBezTo>
                  <a:pt x="36841" y="317395"/>
                  <a:pt x="11336" y="298503"/>
                  <a:pt x="5668" y="272053"/>
                </a:cubicBezTo>
                <a:cubicBezTo>
                  <a:pt x="0" y="245603"/>
                  <a:pt x="23931" y="209078"/>
                  <a:pt x="28339" y="177590"/>
                </a:cubicBezTo>
                <a:cubicBezTo>
                  <a:pt x="32747" y="146102"/>
                  <a:pt x="35896" y="112725"/>
                  <a:pt x="32118" y="83127"/>
                </a:cubicBezTo>
                <a:cubicBezTo>
                  <a:pt x="28340" y="53529"/>
                  <a:pt x="17004" y="26764"/>
                  <a:pt x="5668" y="0"/>
                </a:cubicBezTo>
              </a:path>
            </a:pathLst>
          </a:custGeom>
          <a:ln w="28575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任意多边形 23"/>
          <p:cNvSpPr/>
          <p:nvPr/>
        </p:nvSpPr>
        <p:spPr>
          <a:xfrm>
            <a:off x="3965713" y="5160618"/>
            <a:ext cx="408170" cy="203199"/>
          </a:xfrm>
          <a:custGeom>
            <a:avLst/>
            <a:gdLst>
              <a:gd name="connsiteX0" fmla="*/ 0 w 445032"/>
              <a:gd name="connsiteY0" fmla="*/ 202306 h 202306"/>
              <a:gd name="connsiteX1" fmla="*/ 66261 w 445032"/>
              <a:gd name="connsiteY1" fmla="*/ 145985 h 202306"/>
              <a:gd name="connsiteX2" fmla="*/ 168965 w 445032"/>
              <a:gd name="connsiteY2" fmla="*/ 79724 h 202306"/>
              <a:gd name="connsiteX3" fmla="*/ 304800 w 445032"/>
              <a:gd name="connsiteY3" fmla="*/ 26715 h 202306"/>
              <a:gd name="connsiteX4" fmla="*/ 443948 w 445032"/>
              <a:gd name="connsiteY4" fmla="*/ 211 h 202306"/>
              <a:gd name="connsiteX5" fmla="*/ 440635 w 445032"/>
              <a:gd name="connsiteY5" fmla="*/ 211 h 202306"/>
              <a:gd name="connsiteX6" fmla="*/ 397565 w 445032"/>
              <a:gd name="connsiteY6" fmla="*/ 59846 h 202306"/>
              <a:gd name="connsiteX7" fmla="*/ 334617 w 445032"/>
              <a:gd name="connsiteY7" fmla="*/ 109541 h 202306"/>
              <a:gd name="connsiteX8" fmla="*/ 251791 w 445032"/>
              <a:gd name="connsiteY8" fmla="*/ 145985 h 202306"/>
              <a:gd name="connsiteX9" fmla="*/ 182217 w 445032"/>
              <a:gd name="connsiteY9" fmla="*/ 175802 h 202306"/>
              <a:gd name="connsiteX10" fmla="*/ 49696 w 445032"/>
              <a:gd name="connsiteY10" fmla="*/ 172489 h 202306"/>
              <a:gd name="connsiteX11" fmla="*/ 49696 w 445032"/>
              <a:gd name="connsiteY11" fmla="*/ 172489 h 202306"/>
              <a:gd name="connsiteX12" fmla="*/ 49696 w 445032"/>
              <a:gd name="connsiteY12" fmla="*/ 162550 h 202306"/>
              <a:gd name="connsiteX0" fmla="*/ 0 w 445032"/>
              <a:gd name="connsiteY0" fmla="*/ 202306 h 202306"/>
              <a:gd name="connsiteX1" fmla="*/ 66261 w 445032"/>
              <a:gd name="connsiteY1" fmla="*/ 145985 h 202306"/>
              <a:gd name="connsiteX2" fmla="*/ 168965 w 445032"/>
              <a:gd name="connsiteY2" fmla="*/ 79724 h 202306"/>
              <a:gd name="connsiteX3" fmla="*/ 304800 w 445032"/>
              <a:gd name="connsiteY3" fmla="*/ 26715 h 202306"/>
              <a:gd name="connsiteX4" fmla="*/ 443948 w 445032"/>
              <a:gd name="connsiteY4" fmla="*/ 211 h 202306"/>
              <a:gd name="connsiteX5" fmla="*/ 369165 w 445032"/>
              <a:gd name="connsiteY5" fmla="*/ 211 h 202306"/>
              <a:gd name="connsiteX6" fmla="*/ 397565 w 445032"/>
              <a:gd name="connsiteY6" fmla="*/ 59846 h 202306"/>
              <a:gd name="connsiteX7" fmla="*/ 334617 w 445032"/>
              <a:gd name="connsiteY7" fmla="*/ 109541 h 202306"/>
              <a:gd name="connsiteX8" fmla="*/ 251791 w 445032"/>
              <a:gd name="connsiteY8" fmla="*/ 145985 h 202306"/>
              <a:gd name="connsiteX9" fmla="*/ 182217 w 445032"/>
              <a:gd name="connsiteY9" fmla="*/ 175802 h 202306"/>
              <a:gd name="connsiteX10" fmla="*/ 49696 w 445032"/>
              <a:gd name="connsiteY10" fmla="*/ 172489 h 202306"/>
              <a:gd name="connsiteX11" fmla="*/ 49696 w 445032"/>
              <a:gd name="connsiteY11" fmla="*/ 172489 h 202306"/>
              <a:gd name="connsiteX12" fmla="*/ 49696 w 445032"/>
              <a:gd name="connsiteY12" fmla="*/ 162550 h 202306"/>
              <a:gd name="connsiteX0" fmla="*/ 0 w 441711"/>
              <a:gd name="connsiteY0" fmla="*/ 202095 h 202095"/>
              <a:gd name="connsiteX1" fmla="*/ 66261 w 441711"/>
              <a:gd name="connsiteY1" fmla="*/ 145774 h 202095"/>
              <a:gd name="connsiteX2" fmla="*/ 168965 w 441711"/>
              <a:gd name="connsiteY2" fmla="*/ 79513 h 202095"/>
              <a:gd name="connsiteX3" fmla="*/ 304800 w 441711"/>
              <a:gd name="connsiteY3" fmla="*/ 26504 h 202095"/>
              <a:gd name="connsiteX4" fmla="*/ 369165 w 441711"/>
              <a:gd name="connsiteY4" fmla="*/ 0 h 202095"/>
              <a:gd name="connsiteX5" fmla="*/ 397565 w 441711"/>
              <a:gd name="connsiteY5" fmla="*/ 59635 h 202095"/>
              <a:gd name="connsiteX6" fmla="*/ 334617 w 441711"/>
              <a:gd name="connsiteY6" fmla="*/ 109330 h 202095"/>
              <a:gd name="connsiteX7" fmla="*/ 251791 w 441711"/>
              <a:gd name="connsiteY7" fmla="*/ 145774 h 202095"/>
              <a:gd name="connsiteX8" fmla="*/ 182217 w 441711"/>
              <a:gd name="connsiteY8" fmla="*/ 175591 h 202095"/>
              <a:gd name="connsiteX9" fmla="*/ 49696 w 441711"/>
              <a:gd name="connsiteY9" fmla="*/ 172278 h 202095"/>
              <a:gd name="connsiteX10" fmla="*/ 49696 w 441711"/>
              <a:gd name="connsiteY10" fmla="*/ 172278 h 202095"/>
              <a:gd name="connsiteX11" fmla="*/ 49696 w 441711"/>
              <a:gd name="connsiteY11" fmla="*/ 162339 h 202095"/>
              <a:gd name="connsiteX0" fmla="*/ 0 w 374134"/>
              <a:gd name="connsiteY0" fmla="*/ 202095 h 202095"/>
              <a:gd name="connsiteX1" fmla="*/ 66261 w 374134"/>
              <a:gd name="connsiteY1" fmla="*/ 145774 h 202095"/>
              <a:gd name="connsiteX2" fmla="*/ 168965 w 374134"/>
              <a:gd name="connsiteY2" fmla="*/ 79513 h 202095"/>
              <a:gd name="connsiteX3" fmla="*/ 304800 w 374134"/>
              <a:gd name="connsiteY3" fmla="*/ 26504 h 202095"/>
              <a:gd name="connsiteX4" fmla="*/ 369165 w 374134"/>
              <a:gd name="connsiteY4" fmla="*/ 0 h 202095"/>
              <a:gd name="connsiteX5" fmla="*/ 334617 w 374134"/>
              <a:gd name="connsiteY5" fmla="*/ 109330 h 202095"/>
              <a:gd name="connsiteX6" fmla="*/ 251791 w 374134"/>
              <a:gd name="connsiteY6" fmla="*/ 145774 h 202095"/>
              <a:gd name="connsiteX7" fmla="*/ 182217 w 374134"/>
              <a:gd name="connsiteY7" fmla="*/ 175591 h 202095"/>
              <a:gd name="connsiteX8" fmla="*/ 49696 w 374134"/>
              <a:gd name="connsiteY8" fmla="*/ 172278 h 202095"/>
              <a:gd name="connsiteX9" fmla="*/ 49696 w 374134"/>
              <a:gd name="connsiteY9" fmla="*/ 172278 h 202095"/>
              <a:gd name="connsiteX10" fmla="*/ 49696 w 374134"/>
              <a:gd name="connsiteY10" fmla="*/ 162339 h 202095"/>
              <a:gd name="connsiteX0" fmla="*/ 0 w 380209"/>
              <a:gd name="connsiteY0" fmla="*/ 203199 h 203199"/>
              <a:gd name="connsiteX1" fmla="*/ 66261 w 380209"/>
              <a:gd name="connsiteY1" fmla="*/ 146878 h 203199"/>
              <a:gd name="connsiteX2" fmla="*/ 168965 w 380209"/>
              <a:gd name="connsiteY2" fmla="*/ 80617 h 203199"/>
              <a:gd name="connsiteX3" fmla="*/ 304800 w 380209"/>
              <a:gd name="connsiteY3" fmla="*/ 27608 h 203199"/>
              <a:gd name="connsiteX4" fmla="*/ 369165 w 380209"/>
              <a:gd name="connsiteY4" fmla="*/ 1104 h 203199"/>
              <a:gd name="connsiteX5" fmla="*/ 371062 w 380209"/>
              <a:gd name="connsiteY5" fmla="*/ 20982 h 203199"/>
              <a:gd name="connsiteX6" fmla="*/ 334617 w 380209"/>
              <a:gd name="connsiteY6" fmla="*/ 110434 h 203199"/>
              <a:gd name="connsiteX7" fmla="*/ 251791 w 380209"/>
              <a:gd name="connsiteY7" fmla="*/ 146878 h 203199"/>
              <a:gd name="connsiteX8" fmla="*/ 182217 w 380209"/>
              <a:gd name="connsiteY8" fmla="*/ 176695 h 203199"/>
              <a:gd name="connsiteX9" fmla="*/ 49696 w 380209"/>
              <a:gd name="connsiteY9" fmla="*/ 173382 h 203199"/>
              <a:gd name="connsiteX10" fmla="*/ 49696 w 380209"/>
              <a:gd name="connsiteY10" fmla="*/ 173382 h 203199"/>
              <a:gd name="connsiteX11" fmla="*/ 49696 w 380209"/>
              <a:gd name="connsiteY11" fmla="*/ 163443 h 203199"/>
              <a:gd name="connsiteX0" fmla="*/ 0 w 380209"/>
              <a:gd name="connsiteY0" fmla="*/ 203199 h 203199"/>
              <a:gd name="connsiteX1" fmla="*/ 66261 w 380209"/>
              <a:gd name="connsiteY1" fmla="*/ 146878 h 203199"/>
              <a:gd name="connsiteX2" fmla="*/ 168965 w 380209"/>
              <a:gd name="connsiteY2" fmla="*/ 80617 h 203199"/>
              <a:gd name="connsiteX3" fmla="*/ 304800 w 380209"/>
              <a:gd name="connsiteY3" fmla="*/ 27608 h 203199"/>
              <a:gd name="connsiteX4" fmla="*/ 369165 w 380209"/>
              <a:gd name="connsiteY4" fmla="*/ 1104 h 203199"/>
              <a:gd name="connsiteX5" fmla="*/ 371062 w 380209"/>
              <a:gd name="connsiteY5" fmla="*/ 20982 h 203199"/>
              <a:gd name="connsiteX6" fmla="*/ 334617 w 380209"/>
              <a:gd name="connsiteY6" fmla="*/ 110434 h 203199"/>
              <a:gd name="connsiteX7" fmla="*/ 251791 w 380209"/>
              <a:gd name="connsiteY7" fmla="*/ 146878 h 203199"/>
              <a:gd name="connsiteX8" fmla="*/ 182217 w 380209"/>
              <a:gd name="connsiteY8" fmla="*/ 176695 h 203199"/>
              <a:gd name="connsiteX9" fmla="*/ 49696 w 380209"/>
              <a:gd name="connsiteY9" fmla="*/ 173382 h 203199"/>
              <a:gd name="connsiteX10" fmla="*/ 49696 w 380209"/>
              <a:gd name="connsiteY10" fmla="*/ 173382 h 203199"/>
              <a:gd name="connsiteX11" fmla="*/ 49696 w 380209"/>
              <a:gd name="connsiteY11" fmla="*/ 163443 h 203199"/>
              <a:gd name="connsiteX0" fmla="*/ 0 w 408170"/>
              <a:gd name="connsiteY0" fmla="*/ 203199 h 203199"/>
              <a:gd name="connsiteX1" fmla="*/ 66261 w 408170"/>
              <a:gd name="connsiteY1" fmla="*/ 146878 h 203199"/>
              <a:gd name="connsiteX2" fmla="*/ 168965 w 408170"/>
              <a:gd name="connsiteY2" fmla="*/ 80617 h 203199"/>
              <a:gd name="connsiteX3" fmla="*/ 304800 w 408170"/>
              <a:gd name="connsiteY3" fmla="*/ 27608 h 203199"/>
              <a:gd name="connsiteX4" fmla="*/ 369165 w 408170"/>
              <a:gd name="connsiteY4" fmla="*/ 1104 h 203199"/>
              <a:gd name="connsiteX5" fmla="*/ 371062 w 408170"/>
              <a:gd name="connsiteY5" fmla="*/ 20982 h 203199"/>
              <a:gd name="connsiteX6" fmla="*/ 334617 w 408170"/>
              <a:gd name="connsiteY6" fmla="*/ 110434 h 203199"/>
              <a:gd name="connsiteX7" fmla="*/ 251791 w 408170"/>
              <a:gd name="connsiteY7" fmla="*/ 146878 h 203199"/>
              <a:gd name="connsiteX8" fmla="*/ 182217 w 408170"/>
              <a:gd name="connsiteY8" fmla="*/ 176695 h 203199"/>
              <a:gd name="connsiteX9" fmla="*/ 49696 w 408170"/>
              <a:gd name="connsiteY9" fmla="*/ 173382 h 203199"/>
              <a:gd name="connsiteX10" fmla="*/ 49696 w 408170"/>
              <a:gd name="connsiteY10" fmla="*/ 173382 h 203199"/>
              <a:gd name="connsiteX11" fmla="*/ 49696 w 408170"/>
              <a:gd name="connsiteY11" fmla="*/ 163443 h 203199"/>
              <a:gd name="connsiteX0" fmla="*/ 0 w 408170"/>
              <a:gd name="connsiteY0" fmla="*/ 203199 h 203199"/>
              <a:gd name="connsiteX1" fmla="*/ 66261 w 408170"/>
              <a:gd name="connsiteY1" fmla="*/ 146878 h 203199"/>
              <a:gd name="connsiteX2" fmla="*/ 168965 w 408170"/>
              <a:gd name="connsiteY2" fmla="*/ 80617 h 203199"/>
              <a:gd name="connsiteX3" fmla="*/ 304800 w 408170"/>
              <a:gd name="connsiteY3" fmla="*/ 27608 h 203199"/>
              <a:gd name="connsiteX4" fmla="*/ 369165 w 408170"/>
              <a:gd name="connsiteY4" fmla="*/ 1104 h 203199"/>
              <a:gd name="connsiteX5" fmla="*/ 371062 w 408170"/>
              <a:gd name="connsiteY5" fmla="*/ 20982 h 203199"/>
              <a:gd name="connsiteX6" fmla="*/ 334617 w 408170"/>
              <a:gd name="connsiteY6" fmla="*/ 110434 h 203199"/>
              <a:gd name="connsiteX7" fmla="*/ 251791 w 408170"/>
              <a:gd name="connsiteY7" fmla="*/ 146878 h 203199"/>
              <a:gd name="connsiteX8" fmla="*/ 182217 w 408170"/>
              <a:gd name="connsiteY8" fmla="*/ 176695 h 203199"/>
              <a:gd name="connsiteX9" fmla="*/ 49696 w 408170"/>
              <a:gd name="connsiteY9" fmla="*/ 173382 h 203199"/>
              <a:gd name="connsiteX10" fmla="*/ 49696 w 408170"/>
              <a:gd name="connsiteY10" fmla="*/ 173382 h 203199"/>
              <a:gd name="connsiteX11" fmla="*/ 49696 w 408170"/>
              <a:gd name="connsiteY11" fmla="*/ 163443 h 203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8170" h="203199">
                <a:moveTo>
                  <a:pt x="0" y="203199"/>
                </a:moveTo>
                <a:lnTo>
                  <a:pt x="66261" y="146878"/>
                </a:lnTo>
                <a:lnTo>
                  <a:pt x="168965" y="80617"/>
                </a:lnTo>
                <a:lnTo>
                  <a:pt x="304800" y="27608"/>
                </a:lnTo>
                <a:lnTo>
                  <a:pt x="369165" y="1104"/>
                </a:lnTo>
                <a:cubicBezTo>
                  <a:pt x="380209" y="0"/>
                  <a:pt x="342656" y="50787"/>
                  <a:pt x="371062" y="20982"/>
                </a:cubicBezTo>
                <a:cubicBezTo>
                  <a:pt x="408170" y="85148"/>
                  <a:pt x="354495" y="89451"/>
                  <a:pt x="334617" y="110434"/>
                </a:cubicBezTo>
                <a:lnTo>
                  <a:pt x="251791" y="146878"/>
                </a:lnTo>
                <a:lnTo>
                  <a:pt x="182217" y="176695"/>
                </a:lnTo>
                <a:lnTo>
                  <a:pt x="49696" y="173382"/>
                </a:lnTo>
                <a:lnTo>
                  <a:pt x="49696" y="173382"/>
                </a:lnTo>
                <a:lnTo>
                  <a:pt x="49696" y="163443"/>
                </a:lnTo>
              </a:path>
            </a:pathLst>
          </a:custGeom>
          <a:solidFill>
            <a:srgbClr val="00B0F0">
              <a:alpha val="69804"/>
            </a:srgbClr>
          </a:solidFill>
          <a:ln w="3175">
            <a:solidFill>
              <a:srgbClr val="4A7EBB">
                <a:alpha val="6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任意多边形 29"/>
          <p:cNvSpPr/>
          <p:nvPr/>
        </p:nvSpPr>
        <p:spPr>
          <a:xfrm>
            <a:off x="3808686" y="4794152"/>
            <a:ext cx="426279" cy="714514"/>
          </a:xfrm>
          <a:custGeom>
            <a:avLst/>
            <a:gdLst>
              <a:gd name="connsiteX0" fmla="*/ 426279 w 426279"/>
              <a:gd name="connsiteY0" fmla="*/ 1229139 h 1314175"/>
              <a:gd name="connsiteX1" fmla="*/ 297070 w 426279"/>
              <a:gd name="connsiteY1" fmla="*/ 1285461 h 1314175"/>
              <a:gd name="connsiteX2" fmla="*/ 147983 w 426279"/>
              <a:gd name="connsiteY2" fmla="*/ 1311966 h 1314175"/>
              <a:gd name="connsiteX3" fmla="*/ 32027 w 426279"/>
              <a:gd name="connsiteY3" fmla="*/ 1272209 h 1314175"/>
              <a:gd name="connsiteX4" fmla="*/ 18774 w 426279"/>
              <a:gd name="connsiteY4" fmla="*/ 1212574 h 1314175"/>
              <a:gd name="connsiteX5" fmla="*/ 5522 w 426279"/>
              <a:gd name="connsiteY5" fmla="*/ 1159566 h 1314175"/>
              <a:gd name="connsiteX6" fmla="*/ 51905 w 426279"/>
              <a:gd name="connsiteY6" fmla="*/ 1043609 h 1314175"/>
              <a:gd name="connsiteX7" fmla="*/ 78409 w 426279"/>
              <a:gd name="connsiteY7" fmla="*/ 901148 h 1314175"/>
              <a:gd name="connsiteX8" fmla="*/ 134731 w 426279"/>
              <a:gd name="connsiteY8" fmla="*/ 781879 h 1314175"/>
              <a:gd name="connsiteX9" fmla="*/ 174487 w 426279"/>
              <a:gd name="connsiteY9" fmla="*/ 702366 h 1314175"/>
              <a:gd name="connsiteX10" fmla="*/ 210931 w 426279"/>
              <a:gd name="connsiteY10" fmla="*/ 642731 h 1314175"/>
              <a:gd name="connsiteX11" fmla="*/ 220870 w 426279"/>
              <a:gd name="connsiteY11" fmla="*/ 599661 h 1314175"/>
              <a:gd name="connsiteX12" fmla="*/ 194366 w 426279"/>
              <a:gd name="connsiteY12" fmla="*/ 467139 h 1314175"/>
              <a:gd name="connsiteX13" fmla="*/ 187740 w 426279"/>
              <a:gd name="connsiteY13" fmla="*/ 347870 h 1314175"/>
              <a:gd name="connsiteX14" fmla="*/ 147983 w 426279"/>
              <a:gd name="connsiteY14" fmla="*/ 301487 h 1314175"/>
              <a:gd name="connsiteX15" fmla="*/ 141357 w 426279"/>
              <a:gd name="connsiteY15" fmla="*/ 235226 h 1314175"/>
              <a:gd name="connsiteX16" fmla="*/ 147983 w 426279"/>
              <a:gd name="connsiteY16" fmla="*/ 106018 h 1314175"/>
              <a:gd name="connsiteX17" fmla="*/ 151296 w 426279"/>
              <a:gd name="connsiteY17" fmla="*/ 0 h 1314175"/>
              <a:gd name="connsiteX0" fmla="*/ 426279 w 426279"/>
              <a:gd name="connsiteY0" fmla="*/ 1123121 h 1208157"/>
              <a:gd name="connsiteX1" fmla="*/ 297070 w 426279"/>
              <a:gd name="connsiteY1" fmla="*/ 1179443 h 1208157"/>
              <a:gd name="connsiteX2" fmla="*/ 147983 w 426279"/>
              <a:gd name="connsiteY2" fmla="*/ 1205948 h 1208157"/>
              <a:gd name="connsiteX3" fmla="*/ 32027 w 426279"/>
              <a:gd name="connsiteY3" fmla="*/ 1166191 h 1208157"/>
              <a:gd name="connsiteX4" fmla="*/ 18774 w 426279"/>
              <a:gd name="connsiteY4" fmla="*/ 1106556 h 1208157"/>
              <a:gd name="connsiteX5" fmla="*/ 5522 w 426279"/>
              <a:gd name="connsiteY5" fmla="*/ 1053548 h 1208157"/>
              <a:gd name="connsiteX6" fmla="*/ 51905 w 426279"/>
              <a:gd name="connsiteY6" fmla="*/ 937591 h 1208157"/>
              <a:gd name="connsiteX7" fmla="*/ 78409 w 426279"/>
              <a:gd name="connsiteY7" fmla="*/ 795130 h 1208157"/>
              <a:gd name="connsiteX8" fmla="*/ 134731 w 426279"/>
              <a:gd name="connsiteY8" fmla="*/ 675861 h 1208157"/>
              <a:gd name="connsiteX9" fmla="*/ 174487 w 426279"/>
              <a:gd name="connsiteY9" fmla="*/ 596348 h 1208157"/>
              <a:gd name="connsiteX10" fmla="*/ 210931 w 426279"/>
              <a:gd name="connsiteY10" fmla="*/ 536713 h 1208157"/>
              <a:gd name="connsiteX11" fmla="*/ 220870 w 426279"/>
              <a:gd name="connsiteY11" fmla="*/ 493643 h 1208157"/>
              <a:gd name="connsiteX12" fmla="*/ 194366 w 426279"/>
              <a:gd name="connsiteY12" fmla="*/ 361121 h 1208157"/>
              <a:gd name="connsiteX13" fmla="*/ 187740 w 426279"/>
              <a:gd name="connsiteY13" fmla="*/ 241852 h 1208157"/>
              <a:gd name="connsiteX14" fmla="*/ 147983 w 426279"/>
              <a:gd name="connsiteY14" fmla="*/ 195469 h 1208157"/>
              <a:gd name="connsiteX15" fmla="*/ 141357 w 426279"/>
              <a:gd name="connsiteY15" fmla="*/ 129208 h 1208157"/>
              <a:gd name="connsiteX16" fmla="*/ 147983 w 426279"/>
              <a:gd name="connsiteY16" fmla="*/ 0 h 1208157"/>
              <a:gd name="connsiteX0" fmla="*/ 426279 w 426279"/>
              <a:gd name="connsiteY0" fmla="*/ 993913 h 1078949"/>
              <a:gd name="connsiteX1" fmla="*/ 297070 w 426279"/>
              <a:gd name="connsiteY1" fmla="*/ 1050235 h 1078949"/>
              <a:gd name="connsiteX2" fmla="*/ 147983 w 426279"/>
              <a:gd name="connsiteY2" fmla="*/ 1076740 h 1078949"/>
              <a:gd name="connsiteX3" fmla="*/ 32027 w 426279"/>
              <a:gd name="connsiteY3" fmla="*/ 1036983 h 1078949"/>
              <a:gd name="connsiteX4" fmla="*/ 18774 w 426279"/>
              <a:gd name="connsiteY4" fmla="*/ 977348 h 1078949"/>
              <a:gd name="connsiteX5" fmla="*/ 5522 w 426279"/>
              <a:gd name="connsiteY5" fmla="*/ 924340 h 1078949"/>
              <a:gd name="connsiteX6" fmla="*/ 51905 w 426279"/>
              <a:gd name="connsiteY6" fmla="*/ 808383 h 1078949"/>
              <a:gd name="connsiteX7" fmla="*/ 78409 w 426279"/>
              <a:gd name="connsiteY7" fmla="*/ 665922 h 1078949"/>
              <a:gd name="connsiteX8" fmla="*/ 134731 w 426279"/>
              <a:gd name="connsiteY8" fmla="*/ 546653 h 1078949"/>
              <a:gd name="connsiteX9" fmla="*/ 174487 w 426279"/>
              <a:gd name="connsiteY9" fmla="*/ 467140 h 1078949"/>
              <a:gd name="connsiteX10" fmla="*/ 210931 w 426279"/>
              <a:gd name="connsiteY10" fmla="*/ 407505 h 1078949"/>
              <a:gd name="connsiteX11" fmla="*/ 220870 w 426279"/>
              <a:gd name="connsiteY11" fmla="*/ 364435 h 1078949"/>
              <a:gd name="connsiteX12" fmla="*/ 194366 w 426279"/>
              <a:gd name="connsiteY12" fmla="*/ 231913 h 1078949"/>
              <a:gd name="connsiteX13" fmla="*/ 187740 w 426279"/>
              <a:gd name="connsiteY13" fmla="*/ 112644 h 1078949"/>
              <a:gd name="connsiteX14" fmla="*/ 147983 w 426279"/>
              <a:gd name="connsiteY14" fmla="*/ 66261 h 1078949"/>
              <a:gd name="connsiteX15" fmla="*/ 141357 w 426279"/>
              <a:gd name="connsiteY15" fmla="*/ 0 h 1078949"/>
              <a:gd name="connsiteX0" fmla="*/ 426279 w 426279"/>
              <a:gd name="connsiteY0" fmla="*/ 927652 h 1012688"/>
              <a:gd name="connsiteX1" fmla="*/ 297070 w 426279"/>
              <a:gd name="connsiteY1" fmla="*/ 983974 h 1012688"/>
              <a:gd name="connsiteX2" fmla="*/ 147983 w 426279"/>
              <a:gd name="connsiteY2" fmla="*/ 1010479 h 1012688"/>
              <a:gd name="connsiteX3" fmla="*/ 32027 w 426279"/>
              <a:gd name="connsiteY3" fmla="*/ 970722 h 1012688"/>
              <a:gd name="connsiteX4" fmla="*/ 18774 w 426279"/>
              <a:gd name="connsiteY4" fmla="*/ 911087 h 1012688"/>
              <a:gd name="connsiteX5" fmla="*/ 5522 w 426279"/>
              <a:gd name="connsiteY5" fmla="*/ 858079 h 1012688"/>
              <a:gd name="connsiteX6" fmla="*/ 51905 w 426279"/>
              <a:gd name="connsiteY6" fmla="*/ 742122 h 1012688"/>
              <a:gd name="connsiteX7" fmla="*/ 78409 w 426279"/>
              <a:gd name="connsiteY7" fmla="*/ 599661 h 1012688"/>
              <a:gd name="connsiteX8" fmla="*/ 134731 w 426279"/>
              <a:gd name="connsiteY8" fmla="*/ 480392 h 1012688"/>
              <a:gd name="connsiteX9" fmla="*/ 174487 w 426279"/>
              <a:gd name="connsiteY9" fmla="*/ 400879 h 1012688"/>
              <a:gd name="connsiteX10" fmla="*/ 210931 w 426279"/>
              <a:gd name="connsiteY10" fmla="*/ 341244 h 1012688"/>
              <a:gd name="connsiteX11" fmla="*/ 220870 w 426279"/>
              <a:gd name="connsiteY11" fmla="*/ 298174 h 1012688"/>
              <a:gd name="connsiteX12" fmla="*/ 194366 w 426279"/>
              <a:gd name="connsiteY12" fmla="*/ 165652 h 1012688"/>
              <a:gd name="connsiteX13" fmla="*/ 187740 w 426279"/>
              <a:gd name="connsiteY13" fmla="*/ 46383 h 1012688"/>
              <a:gd name="connsiteX14" fmla="*/ 147983 w 426279"/>
              <a:gd name="connsiteY14" fmla="*/ 0 h 1012688"/>
              <a:gd name="connsiteX0" fmla="*/ 426279 w 426279"/>
              <a:gd name="connsiteY0" fmla="*/ 881269 h 966305"/>
              <a:gd name="connsiteX1" fmla="*/ 297070 w 426279"/>
              <a:gd name="connsiteY1" fmla="*/ 937591 h 966305"/>
              <a:gd name="connsiteX2" fmla="*/ 147983 w 426279"/>
              <a:gd name="connsiteY2" fmla="*/ 964096 h 966305"/>
              <a:gd name="connsiteX3" fmla="*/ 32027 w 426279"/>
              <a:gd name="connsiteY3" fmla="*/ 924339 h 966305"/>
              <a:gd name="connsiteX4" fmla="*/ 18774 w 426279"/>
              <a:gd name="connsiteY4" fmla="*/ 864704 h 966305"/>
              <a:gd name="connsiteX5" fmla="*/ 5522 w 426279"/>
              <a:gd name="connsiteY5" fmla="*/ 811696 h 966305"/>
              <a:gd name="connsiteX6" fmla="*/ 51905 w 426279"/>
              <a:gd name="connsiteY6" fmla="*/ 695739 h 966305"/>
              <a:gd name="connsiteX7" fmla="*/ 78409 w 426279"/>
              <a:gd name="connsiteY7" fmla="*/ 553278 h 966305"/>
              <a:gd name="connsiteX8" fmla="*/ 134731 w 426279"/>
              <a:gd name="connsiteY8" fmla="*/ 434009 h 966305"/>
              <a:gd name="connsiteX9" fmla="*/ 174487 w 426279"/>
              <a:gd name="connsiteY9" fmla="*/ 354496 h 966305"/>
              <a:gd name="connsiteX10" fmla="*/ 210931 w 426279"/>
              <a:gd name="connsiteY10" fmla="*/ 294861 h 966305"/>
              <a:gd name="connsiteX11" fmla="*/ 220870 w 426279"/>
              <a:gd name="connsiteY11" fmla="*/ 251791 h 966305"/>
              <a:gd name="connsiteX12" fmla="*/ 194366 w 426279"/>
              <a:gd name="connsiteY12" fmla="*/ 119269 h 966305"/>
              <a:gd name="connsiteX13" fmla="*/ 187740 w 426279"/>
              <a:gd name="connsiteY13" fmla="*/ 0 h 966305"/>
              <a:gd name="connsiteX0" fmla="*/ 426279 w 426279"/>
              <a:gd name="connsiteY0" fmla="*/ 762000 h 847036"/>
              <a:gd name="connsiteX1" fmla="*/ 297070 w 426279"/>
              <a:gd name="connsiteY1" fmla="*/ 818322 h 847036"/>
              <a:gd name="connsiteX2" fmla="*/ 147983 w 426279"/>
              <a:gd name="connsiteY2" fmla="*/ 844827 h 847036"/>
              <a:gd name="connsiteX3" fmla="*/ 32027 w 426279"/>
              <a:gd name="connsiteY3" fmla="*/ 805070 h 847036"/>
              <a:gd name="connsiteX4" fmla="*/ 18774 w 426279"/>
              <a:gd name="connsiteY4" fmla="*/ 745435 h 847036"/>
              <a:gd name="connsiteX5" fmla="*/ 5522 w 426279"/>
              <a:gd name="connsiteY5" fmla="*/ 692427 h 847036"/>
              <a:gd name="connsiteX6" fmla="*/ 51905 w 426279"/>
              <a:gd name="connsiteY6" fmla="*/ 576470 h 847036"/>
              <a:gd name="connsiteX7" fmla="*/ 78409 w 426279"/>
              <a:gd name="connsiteY7" fmla="*/ 434009 h 847036"/>
              <a:gd name="connsiteX8" fmla="*/ 134731 w 426279"/>
              <a:gd name="connsiteY8" fmla="*/ 314740 h 847036"/>
              <a:gd name="connsiteX9" fmla="*/ 174487 w 426279"/>
              <a:gd name="connsiteY9" fmla="*/ 235227 h 847036"/>
              <a:gd name="connsiteX10" fmla="*/ 210931 w 426279"/>
              <a:gd name="connsiteY10" fmla="*/ 175592 h 847036"/>
              <a:gd name="connsiteX11" fmla="*/ 220870 w 426279"/>
              <a:gd name="connsiteY11" fmla="*/ 132522 h 847036"/>
              <a:gd name="connsiteX12" fmla="*/ 194366 w 426279"/>
              <a:gd name="connsiteY12" fmla="*/ 0 h 847036"/>
              <a:gd name="connsiteX0" fmla="*/ 426279 w 426279"/>
              <a:gd name="connsiteY0" fmla="*/ 629478 h 714514"/>
              <a:gd name="connsiteX1" fmla="*/ 297070 w 426279"/>
              <a:gd name="connsiteY1" fmla="*/ 685800 h 714514"/>
              <a:gd name="connsiteX2" fmla="*/ 147983 w 426279"/>
              <a:gd name="connsiteY2" fmla="*/ 712305 h 714514"/>
              <a:gd name="connsiteX3" fmla="*/ 32027 w 426279"/>
              <a:gd name="connsiteY3" fmla="*/ 672548 h 714514"/>
              <a:gd name="connsiteX4" fmla="*/ 18774 w 426279"/>
              <a:gd name="connsiteY4" fmla="*/ 612913 h 714514"/>
              <a:gd name="connsiteX5" fmla="*/ 5522 w 426279"/>
              <a:gd name="connsiteY5" fmla="*/ 559905 h 714514"/>
              <a:gd name="connsiteX6" fmla="*/ 51905 w 426279"/>
              <a:gd name="connsiteY6" fmla="*/ 443948 h 714514"/>
              <a:gd name="connsiteX7" fmla="*/ 78409 w 426279"/>
              <a:gd name="connsiteY7" fmla="*/ 301487 h 714514"/>
              <a:gd name="connsiteX8" fmla="*/ 134731 w 426279"/>
              <a:gd name="connsiteY8" fmla="*/ 182218 h 714514"/>
              <a:gd name="connsiteX9" fmla="*/ 174487 w 426279"/>
              <a:gd name="connsiteY9" fmla="*/ 102705 h 714514"/>
              <a:gd name="connsiteX10" fmla="*/ 210931 w 426279"/>
              <a:gd name="connsiteY10" fmla="*/ 43070 h 714514"/>
              <a:gd name="connsiteX11" fmla="*/ 220870 w 426279"/>
              <a:gd name="connsiteY11" fmla="*/ 0 h 714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6279" h="714514">
                <a:moveTo>
                  <a:pt x="426279" y="629478"/>
                </a:moveTo>
                <a:cubicBezTo>
                  <a:pt x="384866" y="650736"/>
                  <a:pt x="343453" y="671995"/>
                  <a:pt x="297070" y="685800"/>
                </a:cubicBezTo>
                <a:cubicBezTo>
                  <a:pt x="250687" y="699605"/>
                  <a:pt x="192157" y="714514"/>
                  <a:pt x="147983" y="712305"/>
                </a:cubicBezTo>
                <a:cubicBezTo>
                  <a:pt x="103809" y="710096"/>
                  <a:pt x="53562" y="689113"/>
                  <a:pt x="32027" y="672548"/>
                </a:cubicBezTo>
                <a:cubicBezTo>
                  <a:pt x="10492" y="655983"/>
                  <a:pt x="23192" y="631687"/>
                  <a:pt x="18774" y="612913"/>
                </a:cubicBezTo>
                <a:cubicBezTo>
                  <a:pt x="14357" y="594139"/>
                  <a:pt x="0" y="588066"/>
                  <a:pt x="5522" y="559905"/>
                </a:cubicBezTo>
                <a:cubicBezTo>
                  <a:pt x="11044" y="531744"/>
                  <a:pt x="39757" y="487018"/>
                  <a:pt x="51905" y="443948"/>
                </a:cubicBezTo>
                <a:cubicBezTo>
                  <a:pt x="64053" y="400878"/>
                  <a:pt x="64605" y="345109"/>
                  <a:pt x="78409" y="301487"/>
                </a:cubicBezTo>
                <a:cubicBezTo>
                  <a:pt x="92213" y="257865"/>
                  <a:pt x="118718" y="215348"/>
                  <a:pt x="134731" y="182218"/>
                </a:cubicBezTo>
                <a:cubicBezTo>
                  <a:pt x="150744" y="149088"/>
                  <a:pt x="161787" y="125896"/>
                  <a:pt x="174487" y="102705"/>
                </a:cubicBezTo>
                <a:cubicBezTo>
                  <a:pt x="187187" y="79514"/>
                  <a:pt x="203201" y="60187"/>
                  <a:pt x="210931" y="43070"/>
                </a:cubicBezTo>
                <a:cubicBezTo>
                  <a:pt x="218661" y="25953"/>
                  <a:pt x="223631" y="29265"/>
                  <a:pt x="220870" y="0"/>
                </a:cubicBezTo>
              </a:path>
            </a:pathLst>
          </a:custGeom>
          <a:ln w="28575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任意多边形 31"/>
          <p:cNvSpPr/>
          <p:nvPr/>
        </p:nvSpPr>
        <p:spPr>
          <a:xfrm>
            <a:off x="3157330" y="4240696"/>
            <a:ext cx="708992" cy="1061277"/>
          </a:xfrm>
          <a:custGeom>
            <a:avLst/>
            <a:gdLst>
              <a:gd name="connsiteX0" fmla="*/ 708992 w 708992"/>
              <a:gd name="connsiteY0" fmla="*/ 1030356 h 1061277"/>
              <a:gd name="connsiteX1" fmla="*/ 473766 w 708992"/>
              <a:gd name="connsiteY1" fmla="*/ 1040295 h 1061277"/>
              <a:gd name="connsiteX2" fmla="*/ 440635 w 708992"/>
              <a:gd name="connsiteY2" fmla="*/ 904461 h 1061277"/>
              <a:gd name="connsiteX3" fmla="*/ 354496 w 708992"/>
              <a:gd name="connsiteY3" fmla="*/ 818321 h 1061277"/>
              <a:gd name="connsiteX4" fmla="*/ 245166 w 708992"/>
              <a:gd name="connsiteY4" fmla="*/ 725556 h 1061277"/>
              <a:gd name="connsiteX5" fmla="*/ 145774 w 708992"/>
              <a:gd name="connsiteY5" fmla="*/ 540026 h 1061277"/>
              <a:gd name="connsiteX6" fmla="*/ 175592 w 708992"/>
              <a:gd name="connsiteY6" fmla="*/ 443947 h 1061277"/>
              <a:gd name="connsiteX7" fmla="*/ 198783 w 708992"/>
              <a:gd name="connsiteY7" fmla="*/ 327991 h 1061277"/>
              <a:gd name="connsiteX8" fmla="*/ 182218 w 708992"/>
              <a:gd name="connsiteY8" fmla="*/ 228600 h 1061277"/>
              <a:gd name="connsiteX9" fmla="*/ 152400 w 708992"/>
              <a:gd name="connsiteY9" fmla="*/ 132521 h 1061277"/>
              <a:gd name="connsiteX10" fmla="*/ 96079 w 708992"/>
              <a:gd name="connsiteY10" fmla="*/ 39756 h 1061277"/>
              <a:gd name="connsiteX11" fmla="*/ 0 w 708992"/>
              <a:gd name="connsiteY11" fmla="*/ 0 h 106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08992" h="1061277">
                <a:moveTo>
                  <a:pt x="708992" y="1030356"/>
                </a:moveTo>
                <a:cubicBezTo>
                  <a:pt x="613742" y="1045816"/>
                  <a:pt x="518492" y="1061277"/>
                  <a:pt x="473766" y="1040295"/>
                </a:cubicBezTo>
                <a:cubicBezTo>
                  <a:pt x="429040" y="1019313"/>
                  <a:pt x="460513" y="941457"/>
                  <a:pt x="440635" y="904461"/>
                </a:cubicBezTo>
                <a:cubicBezTo>
                  <a:pt x="420757" y="867465"/>
                  <a:pt x="387074" y="848138"/>
                  <a:pt x="354496" y="818321"/>
                </a:cubicBezTo>
                <a:cubicBezTo>
                  <a:pt x="321918" y="788504"/>
                  <a:pt x="279953" y="771938"/>
                  <a:pt x="245166" y="725556"/>
                </a:cubicBezTo>
                <a:cubicBezTo>
                  <a:pt x="210379" y="679174"/>
                  <a:pt x="157370" y="586961"/>
                  <a:pt x="145774" y="540026"/>
                </a:cubicBezTo>
                <a:cubicBezTo>
                  <a:pt x="134178" y="493091"/>
                  <a:pt x="166757" y="479286"/>
                  <a:pt x="175592" y="443947"/>
                </a:cubicBezTo>
                <a:cubicBezTo>
                  <a:pt x="184427" y="408608"/>
                  <a:pt x="197679" y="363882"/>
                  <a:pt x="198783" y="327991"/>
                </a:cubicBezTo>
                <a:cubicBezTo>
                  <a:pt x="199887" y="292100"/>
                  <a:pt x="189948" y="261178"/>
                  <a:pt x="182218" y="228600"/>
                </a:cubicBezTo>
                <a:cubicBezTo>
                  <a:pt x="174488" y="196022"/>
                  <a:pt x="166756" y="163995"/>
                  <a:pt x="152400" y="132521"/>
                </a:cubicBezTo>
                <a:cubicBezTo>
                  <a:pt x="138044" y="101047"/>
                  <a:pt x="121479" y="61843"/>
                  <a:pt x="96079" y="39756"/>
                </a:cubicBezTo>
                <a:cubicBezTo>
                  <a:pt x="70679" y="17669"/>
                  <a:pt x="35339" y="8834"/>
                  <a:pt x="0" y="0"/>
                </a:cubicBezTo>
              </a:path>
            </a:pathLst>
          </a:custGeom>
          <a:ln w="190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任意多边形 32"/>
          <p:cNvSpPr/>
          <p:nvPr/>
        </p:nvSpPr>
        <p:spPr>
          <a:xfrm>
            <a:off x="1808922" y="4863548"/>
            <a:ext cx="2067339" cy="728869"/>
          </a:xfrm>
          <a:custGeom>
            <a:avLst/>
            <a:gdLst>
              <a:gd name="connsiteX0" fmla="*/ 2067339 w 2067339"/>
              <a:gd name="connsiteY0" fmla="*/ 659295 h 728869"/>
              <a:gd name="connsiteX1" fmla="*/ 1828800 w 2067339"/>
              <a:gd name="connsiteY1" fmla="*/ 718930 h 728869"/>
              <a:gd name="connsiteX2" fmla="*/ 1580321 w 2067339"/>
              <a:gd name="connsiteY2" fmla="*/ 718930 h 728869"/>
              <a:gd name="connsiteX3" fmla="*/ 1358348 w 2067339"/>
              <a:gd name="connsiteY3" fmla="*/ 665922 h 728869"/>
              <a:gd name="connsiteX4" fmla="*/ 1119808 w 2067339"/>
              <a:gd name="connsiteY4" fmla="*/ 715617 h 728869"/>
              <a:gd name="connsiteX5" fmla="*/ 934278 w 2067339"/>
              <a:gd name="connsiteY5" fmla="*/ 672548 h 728869"/>
              <a:gd name="connsiteX6" fmla="*/ 851452 w 2067339"/>
              <a:gd name="connsiteY6" fmla="*/ 593035 h 728869"/>
              <a:gd name="connsiteX7" fmla="*/ 801756 w 2067339"/>
              <a:gd name="connsiteY7" fmla="*/ 447261 h 728869"/>
              <a:gd name="connsiteX8" fmla="*/ 722243 w 2067339"/>
              <a:gd name="connsiteY8" fmla="*/ 331304 h 728869"/>
              <a:gd name="connsiteX9" fmla="*/ 685800 w 2067339"/>
              <a:gd name="connsiteY9" fmla="*/ 215348 h 728869"/>
              <a:gd name="connsiteX10" fmla="*/ 626165 w 2067339"/>
              <a:gd name="connsiteY10" fmla="*/ 135835 h 728869"/>
              <a:gd name="connsiteX11" fmla="*/ 510208 w 2067339"/>
              <a:gd name="connsiteY11" fmla="*/ 115956 h 728869"/>
              <a:gd name="connsiteX12" fmla="*/ 420756 w 2067339"/>
              <a:gd name="connsiteY12" fmla="*/ 125895 h 728869"/>
              <a:gd name="connsiteX13" fmla="*/ 354495 w 2067339"/>
              <a:gd name="connsiteY13" fmla="*/ 106017 h 728869"/>
              <a:gd name="connsiteX14" fmla="*/ 195469 w 2067339"/>
              <a:gd name="connsiteY14" fmla="*/ 56322 h 728869"/>
              <a:gd name="connsiteX15" fmla="*/ 195469 w 2067339"/>
              <a:gd name="connsiteY15" fmla="*/ 56322 h 728869"/>
              <a:gd name="connsiteX16" fmla="*/ 0 w 2067339"/>
              <a:gd name="connsiteY16" fmla="*/ 0 h 728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67339" h="728869">
                <a:moveTo>
                  <a:pt x="2067339" y="659295"/>
                </a:moveTo>
                <a:cubicBezTo>
                  <a:pt x="1988654" y="684143"/>
                  <a:pt x="1909970" y="708991"/>
                  <a:pt x="1828800" y="718930"/>
                </a:cubicBezTo>
                <a:cubicBezTo>
                  <a:pt x="1747630" y="728869"/>
                  <a:pt x="1658730" y="727765"/>
                  <a:pt x="1580321" y="718930"/>
                </a:cubicBezTo>
                <a:cubicBezTo>
                  <a:pt x="1501912" y="710095"/>
                  <a:pt x="1435100" y="666474"/>
                  <a:pt x="1358348" y="665922"/>
                </a:cubicBezTo>
                <a:cubicBezTo>
                  <a:pt x="1281596" y="665370"/>
                  <a:pt x="1190486" y="714513"/>
                  <a:pt x="1119808" y="715617"/>
                </a:cubicBezTo>
                <a:cubicBezTo>
                  <a:pt x="1049130" y="716721"/>
                  <a:pt x="979004" y="692978"/>
                  <a:pt x="934278" y="672548"/>
                </a:cubicBezTo>
                <a:cubicBezTo>
                  <a:pt x="889552" y="652118"/>
                  <a:pt x="873539" y="630583"/>
                  <a:pt x="851452" y="593035"/>
                </a:cubicBezTo>
                <a:cubicBezTo>
                  <a:pt x="829365" y="555487"/>
                  <a:pt x="823291" y="490883"/>
                  <a:pt x="801756" y="447261"/>
                </a:cubicBezTo>
                <a:cubicBezTo>
                  <a:pt x="780221" y="403639"/>
                  <a:pt x="741569" y="369956"/>
                  <a:pt x="722243" y="331304"/>
                </a:cubicBezTo>
                <a:cubicBezTo>
                  <a:pt x="702917" y="292652"/>
                  <a:pt x="701813" y="247926"/>
                  <a:pt x="685800" y="215348"/>
                </a:cubicBezTo>
                <a:cubicBezTo>
                  <a:pt x="669787" y="182770"/>
                  <a:pt x="655430" y="152400"/>
                  <a:pt x="626165" y="135835"/>
                </a:cubicBezTo>
                <a:cubicBezTo>
                  <a:pt x="596900" y="119270"/>
                  <a:pt x="544443" y="117613"/>
                  <a:pt x="510208" y="115956"/>
                </a:cubicBezTo>
                <a:cubicBezTo>
                  <a:pt x="475973" y="114299"/>
                  <a:pt x="446708" y="127551"/>
                  <a:pt x="420756" y="125895"/>
                </a:cubicBezTo>
                <a:cubicBezTo>
                  <a:pt x="394804" y="124239"/>
                  <a:pt x="354495" y="106017"/>
                  <a:pt x="354495" y="106017"/>
                </a:cubicBezTo>
                <a:lnTo>
                  <a:pt x="195469" y="56322"/>
                </a:lnTo>
                <a:lnTo>
                  <a:pt x="195469" y="56322"/>
                </a:lnTo>
                <a:lnTo>
                  <a:pt x="0" y="0"/>
                </a:lnTo>
              </a:path>
            </a:pathLst>
          </a:custGeom>
          <a:ln w="190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任意多边形 28"/>
          <p:cNvSpPr/>
          <p:nvPr/>
        </p:nvSpPr>
        <p:spPr>
          <a:xfrm>
            <a:off x="5282065" y="2344746"/>
            <a:ext cx="3575866" cy="3642275"/>
          </a:xfrm>
          <a:custGeom>
            <a:avLst/>
            <a:gdLst>
              <a:gd name="connsiteX0" fmla="*/ 0 w 3575866"/>
              <a:gd name="connsiteY0" fmla="*/ 2988403 h 3642275"/>
              <a:gd name="connsiteX1" fmla="*/ 296286 w 3575866"/>
              <a:gd name="connsiteY1" fmla="*/ 2799393 h 3642275"/>
              <a:gd name="connsiteX2" fmla="*/ 796907 w 3575866"/>
              <a:gd name="connsiteY2" fmla="*/ 2406047 h 3642275"/>
              <a:gd name="connsiteX3" fmla="*/ 1021676 w 3575866"/>
              <a:gd name="connsiteY3" fmla="*/ 1747066 h 3642275"/>
              <a:gd name="connsiteX4" fmla="*/ 1343504 w 3575866"/>
              <a:gd name="connsiteY4" fmla="*/ 1031893 h 3642275"/>
              <a:gd name="connsiteX5" fmla="*/ 1874775 w 3575866"/>
              <a:gd name="connsiteY5" fmla="*/ 199227 h 3642275"/>
              <a:gd name="connsiteX6" fmla="*/ 2881126 w 3575866"/>
              <a:gd name="connsiteY6" fmla="*/ 0 h 3642275"/>
              <a:gd name="connsiteX7" fmla="*/ 2799392 w 3575866"/>
              <a:gd name="connsiteY7" fmla="*/ 321828 h 3642275"/>
              <a:gd name="connsiteX8" fmla="*/ 2804500 w 3575866"/>
              <a:gd name="connsiteY8" fmla="*/ 342262 h 3642275"/>
              <a:gd name="connsiteX9" fmla="*/ 2978185 w 3575866"/>
              <a:gd name="connsiteY9" fmla="*/ 572139 h 3642275"/>
              <a:gd name="connsiteX10" fmla="*/ 3274471 w 3575866"/>
              <a:gd name="connsiteY10" fmla="*/ 679415 h 3642275"/>
              <a:gd name="connsiteX11" fmla="*/ 3555432 w 3575866"/>
              <a:gd name="connsiteY11" fmla="*/ 802016 h 3642275"/>
              <a:gd name="connsiteX12" fmla="*/ 3570757 w 3575866"/>
              <a:gd name="connsiteY12" fmla="*/ 812233 h 3642275"/>
              <a:gd name="connsiteX13" fmla="*/ 3575866 w 3575866"/>
              <a:gd name="connsiteY13" fmla="*/ 1139169 h 3642275"/>
              <a:gd name="connsiteX14" fmla="*/ 3223388 w 3575866"/>
              <a:gd name="connsiteY14" fmla="*/ 1501864 h 3642275"/>
              <a:gd name="connsiteX15" fmla="*/ 3202954 w 3575866"/>
              <a:gd name="connsiteY15" fmla="*/ 1512081 h 3642275"/>
              <a:gd name="connsiteX16" fmla="*/ 3187629 w 3575866"/>
              <a:gd name="connsiteY16" fmla="*/ 1517189 h 3642275"/>
              <a:gd name="connsiteX17" fmla="*/ 3172304 w 3575866"/>
              <a:gd name="connsiteY17" fmla="*/ 1532514 h 3642275"/>
              <a:gd name="connsiteX18" fmla="*/ 3141653 w 3575866"/>
              <a:gd name="connsiteY18" fmla="*/ 1547839 h 3642275"/>
              <a:gd name="connsiteX19" fmla="*/ 3136545 w 3575866"/>
              <a:gd name="connsiteY19" fmla="*/ 1547839 h 3642275"/>
              <a:gd name="connsiteX20" fmla="*/ 2492889 w 3575866"/>
              <a:gd name="connsiteY20" fmla="*/ 1716416 h 3642275"/>
              <a:gd name="connsiteX21" fmla="*/ 2339638 w 3575866"/>
              <a:gd name="connsiteY21" fmla="*/ 1930968 h 3642275"/>
              <a:gd name="connsiteX22" fmla="*/ 2125086 w 3575866"/>
              <a:gd name="connsiteY22" fmla="*/ 2319205 h 3642275"/>
              <a:gd name="connsiteX23" fmla="*/ 2830042 w 3575866"/>
              <a:gd name="connsiteY23" fmla="*/ 3320447 h 3642275"/>
              <a:gd name="connsiteX24" fmla="*/ 3013944 w 3575866"/>
              <a:gd name="connsiteY24" fmla="*/ 3642275 h 3642275"/>
              <a:gd name="connsiteX25" fmla="*/ 597680 w 3575866"/>
              <a:gd name="connsiteY25" fmla="*/ 3632058 h 3642275"/>
              <a:gd name="connsiteX26" fmla="*/ 372912 w 3575866"/>
              <a:gd name="connsiteY26" fmla="*/ 3080353 h 3642275"/>
              <a:gd name="connsiteX27" fmla="*/ 0 w 3575866"/>
              <a:gd name="connsiteY27" fmla="*/ 2988403 h 3642275"/>
              <a:gd name="connsiteX0" fmla="*/ 0 w 3575866"/>
              <a:gd name="connsiteY0" fmla="*/ 2988403 h 3642275"/>
              <a:gd name="connsiteX1" fmla="*/ 296286 w 3575866"/>
              <a:gd name="connsiteY1" fmla="*/ 2799393 h 3642275"/>
              <a:gd name="connsiteX2" fmla="*/ 796907 w 3575866"/>
              <a:gd name="connsiteY2" fmla="*/ 2406047 h 3642275"/>
              <a:gd name="connsiteX3" fmla="*/ 1021676 w 3575866"/>
              <a:gd name="connsiteY3" fmla="*/ 1747066 h 3642275"/>
              <a:gd name="connsiteX4" fmla="*/ 1343504 w 3575866"/>
              <a:gd name="connsiteY4" fmla="*/ 1031893 h 3642275"/>
              <a:gd name="connsiteX5" fmla="*/ 1874775 w 3575866"/>
              <a:gd name="connsiteY5" fmla="*/ 199227 h 3642275"/>
              <a:gd name="connsiteX6" fmla="*/ 2881126 w 3575866"/>
              <a:gd name="connsiteY6" fmla="*/ 0 h 3642275"/>
              <a:gd name="connsiteX7" fmla="*/ 2799392 w 3575866"/>
              <a:gd name="connsiteY7" fmla="*/ 321828 h 3642275"/>
              <a:gd name="connsiteX8" fmla="*/ 2804500 w 3575866"/>
              <a:gd name="connsiteY8" fmla="*/ 342262 h 3642275"/>
              <a:gd name="connsiteX9" fmla="*/ 2804500 w 3575866"/>
              <a:gd name="connsiteY9" fmla="*/ 342262 h 3642275"/>
              <a:gd name="connsiteX10" fmla="*/ 2978185 w 3575866"/>
              <a:gd name="connsiteY10" fmla="*/ 572139 h 3642275"/>
              <a:gd name="connsiteX11" fmla="*/ 3274471 w 3575866"/>
              <a:gd name="connsiteY11" fmla="*/ 679415 h 3642275"/>
              <a:gd name="connsiteX12" fmla="*/ 3555432 w 3575866"/>
              <a:gd name="connsiteY12" fmla="*/ 802016 h 3642275"/>
              <a:gd name="connsiteX13" fmla="*/ 3570757 w 3575866"/>
              <a:gd name="connsiteY13" fmla="*/ 812233 h 3642275"/>
              <a:gd name="connsiteX14" fmla="*/ 3575866 w 3575866"/>
              <a:gd name="connsiteY14" fmla="*/ 1139169 h 3642275"/>
              <a:gd name="connsiteX15" fmla="*/ 3223388 w 3575866"/>
              <a:gd name="connsiteY15" fmla="*/ 1501864 h 3642275"/>
              <a:gd name="connsiteX16" fmla="*/ 3202954 w 3575866"/>
              <a:gd name="connsiteY16" fmla="*/ 1512081 h 3642275"/>
              <a:gd name="connsiteX17" fmla="*/ 3187629 w 3575866"/>
              <a:gd name="connsiteY17" fmla="*/ 1517189 h 3642275"/>
              <a:gd name="connsiteX18" fmla="*/ 3172304 w 3575866"/>
              <a:gd name="connsiteY18" fmla="*/ 1532514 h 3642275"/>
              <a:gd name="connsiteX19" fmla="*/ 3141653 w 3575866"/>
              <a:gd name="connsiteY19" fmla="*/ 1547839 h 3642275"/>
              <a:gd name="connsiteX20" fmla="*/ 3136545 w 3575866"/>
              <a:gd name="connsiteY20" fmla="*/ 1547839 h 3642275"/>
              <a:gd name="connsiteX21" fmla="*/ 2492889 w 3575866"/>
              <a:gd name="connsiteY21" fmla="*/ 1716416 h 3642275"/>
              <a:gd name="connsiteX22" fmla="*/ 2339638 w 3575866"/>
              <a:gd name="connsiteY22" fmla="*/ 1930968 h 3642275"/>
              <a:gd name="connsiteX23" fmla="*/ 2125086 w 3575866"/>
              <a:gd name="connsiteY23" fmla="*/ 2319205 h 3642275"/>
              <a:gd name="connsiteX24" fmla="*/ 2830042 w 3575866"/>
              <a:gd name="connsiteY24" fmla="*/ 3320447 h 3642275"/>
              <a:gd name="connsiteX25" fmla="*/ 3013944 w 3575866"/>
              <a:gd name="connsiteY25" fmla="*/ 3642275 h 3642275"/>
              <a:gd name="connsiteX26" fmla="*/ 597680 w 3575866"/>
              <a:gd name="connsiteY26" fmla="*/ 3632058 h 3642275"/>
              <a:gd name="connsiteX27" fmla="*/ 372912 w 3575866"/>
              <a:gd name="connsiteY27" fmla="*/ 3080353 h 3642275"/>
              <a:gd name="connsiteX28" fmla="*/ 0 w 3575866"/>
              <a:gd name="connsiteY28" fmla="*/ 2988403 h 3642275"/>
              <a:gd name="connsiteX0" fmla="*/ 2804500 w 3575866"/>
              <a:gd name="connsiteY0" fmla="*/ 342262 h 3642275"/>
              <a:gd name="connsiteX1" fmla="*/ 2804500 w 3575866"/>
              <a:gd name="connsiteY1" fmla="*/ 3422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28" fmla="*/ 2895940 w 3575866"/>
              <a:gd name="connsiteY28" fmla="*/ 433702 h 3642275"/>
              <a:gd name="connsiteX0" fmla="*/ 2804500 w 3575866"/>
              <a:gd name="connsiteY0" fmla="*/ 342262 h 3642275"/>
              <a:gd name="connsiteX1" fmla="*/ 3161658 w 3575866"/>
              <a:gd name="connsiteY1" fmla="*/ 1993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28" fmla="*/ 2895940 w 3575866"/>
              <a:gd name="connsiteY28" fmla="*/ 433702 h 3642275"/>
              <a:gd name="connsiteX0" fmla="*/ 2804500 w 3575866"/>
              <a:gd name="connsiteY0" fmla="*/ 342262 h 3642275"/>
              <a:gd name="connsiteX1" fmla="*/ 3161658 w 3575866"/>
              <a:gd name="connsiteY1" fmla="*/ 1993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492889 w 3575866"/>
              <a:gd name="connsiteY12" fmla="*/ 1716416 h 3642275"/>
              <a:gd name="connsiteX13" fmla="*/ 2339638 w 3575866"/>
              <a:gd name="connsiteY13" fmla="*/ 1930968 h 3642275"/>
              <a:gd name="connsiteX14" fmla="*/ 2125086 w 3575866"/>
              <a:gd name="connsiteY14" fmla="*/ 2319205 h 3642275"/>
              <a:gd name="connsiteX15" fmla="*/ 2830042 w 3575866"/>
              <a:gd name="connsiteY15" fmla="*/ 3320447 h 3642275"/>
              <a:gd name="connsiteX16" fmla="*/ 3013944 w 3575866"/>
              <a:gd name="connsiteY16" fmla="*/ 3642275 h 3642275"/>
              <a:gd name="connsiteX17" fmla="*/ 597680 w 3575866"/>
              <a:gd name="connsiteY17" fmla="*/ 3632058 h 3642275"/>
              <a:gd name="connsiteX18" fmla="*/ 372912 w 3575866"/>
              <a:gd name="connsiteY18" fmla="*/ 3080353 h 3642275"/>
              <a:gd name="connsiteX19" fmla="*/ 0 w 3575866"/>
              <a:gd name="connsiteY19" fmla="*/ 2988403 h 3642275"/>
              <a:gd name="connsiteX20" fmla="*/ 296286 w 3575866"/>
              <a:gd name="connsiteY20" fmla="*/ 2799393 h 3642275"/>
              <a:gd name="connsiteX21" fmla="*/ 796907 w 3575866"/>
              <a:gd name="connsiteY21" fmla="*/ 2406047 h 3642275"/>
              <a:gd name="connsiteX22" fmla="*/ 1021676 w 3575866"/>
              <a:gd name="connsiteY22" fmla="*/ 1747066 h 3642275"/>
              <a:gd name="connsiteX23" fmla="*/ 1343504 w 3575866"/>
              <a:gd name="connsiteY23" fmla="*/ 1031893 h 3642275"/>
              <a:gd name="connsiteX24" fmla="*/ 1874775 w 3575866"/>
              <a:gd name="connsiteY24" fmla="*/ 199227 h 3642275"/>
              <a:gd name="connsiteX25" fmla="*/ 2881126 w 3575866"/>
              <a:gd name="connsiteY25" fmla="*/ 0 h 3642275"/>
              <a:gd name="connsiteX26" fmla="*/ 2799392 w 3575866"/>
              <a:gd name="connsiteY26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125086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796907 w 3575866"/>
              <a:gd name="connsiteY19" fmla="*/ 2406047 h 3642275"/>
              <a:gd name="connsiteX20" fmla="*/ 1021676 w 3575866"/>
              <a:gd name="connsiteY20" fmla="*/ 1747066 h 3642275"/>
              <a:gd name="connsiteX21" fmla="*/ 1343504 w 3575866"/>
              <a:gd name="connsiteY21" fmla="*/ 1031893 h 3642275"/>
              <a:gd name="connsiteX22" fmla="*/ 1874775 w 3575866"/>
              <a:gd name="connsiteY22" fmla="*/ 199227 h 3642275"/>
              <a:gd name="connsiteX23" fmla="*/ 2881126 w 3575866"/>
              <a:gd name="connsiteY23" fmla="*/ 0 h 3642275"/>
              <a:gd name="connsiteX24" fmla="*/ 2799392 w 3575866"/>
              <a:gd name="connsiteY24" fmla="*/ 321828 h 364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575866" h="3642275">
                <a:moveTo>
                  <a:pt x="2804500" y="342262"/>
                </a:moveTo>
                <a:lnTo>
                  <a:pt x="2978185" y="572139"/>
                </a:lnTo>
                <a:lnTo>
                  <a:pt x="3274471" y="679415"/>
                </a:lnTo>
                <a:lnTo>
                  <a:pt x="3555432" y="802016"/>
                </a:lnTo>
                <a:cubicBezTo>
                  <a:pt x="3561034" y="804527"/>
                  <a:pt x="3570757" y="812233"/>
                  <a:pt x="3570757" y="812233"/>
                </a:cubicBezTo>
                <a:cubicBezTo>
                  <a:pt x="3572544" y="921210"/>
                  <a:pt x="3575866" y="1030177"/>
                  <a:pt x="3575866" y="1139169"/>
                </a:cubicBezTo>
                <a:cubicBezTo>
                  <a:pt x="3458373" y="1260067"/>
                  <a:pt x="3342596" y="1382656"/>
                  <a:pt x="3223388" y="1501864"/>
                </a:cubicBezTo>
                <a:cubicBezTo>
                  <a:pt x="3218003" y="1507249"/>
                  <a:pt x="3209954" y="1509081"/>
                  <a:pt x="3202954" y="1512081"/>
                </a:cubicBezTo>
                <a:cubicBezTo>
                  <a:pt x="3198005" y="1514202"/>
                  <a:pt x="3192737" y="1515486"/>
                  <a:pt x="3187629" y="1517189"/>
                </a:cubicBezTo>
                <a:cubicBezTo>
                  <a:pt x="3182521" y="1522297"/>
                  <a:pt x="3177854" y="1527889"/>
                  <a:pt x="3172304" y="1532514"/>
                </a:cubicBezTo>
                <a:cubicBezTo>
                  <a:pt x="3161600" y="1541434"/>
                  <a:pt x="3154820" y="1544547"/>
                  <a:pt x="3141653" y="1547839"/>
                </a:cubicBezTo>
                <a:cubicBezTo>
                  <a:pt x="3140001" y="1548252"/>
                  <a:pt x="3138248" y="1547839"/>
                  <a:pt x="3136545" y="1547839"/>
                </a:cubicBezTo>
                <a:cubicBezTo>
                  <a:pt x="3002876" y="1611694"/>
                  <a:pt x="2508215" y="1802407"/>
                  <a:pt x="2339638" y="1930968"/>
                </a:cubicBezTo>
                <a:cubicBezTo>
                  <a:pt x="2267394" y="2059976"/>
                  <a:pt x="2339368" y="2171346"/>
                  <a:pt x="2339368" y="2319205"/>
                </a:cubicBezTo>
                <a:lnTo>
                  <a:pt x="2830042" y="3320447"/>
                </a:lnTo>
                <a:lnTo>
                  <a:pt x="3013944" y="3642275"/>
                </a:lnTo>
                <a:lnTo>
                  <a:pt x="597680" y="3632058"/>
                </a:lnTo>
                <a:lnTo>
                  <a:pt x="372912" y="3080353"/>
                </a:lnTo>
                <a:lnTo>
                  <a:pt x="0" y="2988403"/>
                </a:lnTo>
                <a:lnTo>
                  <a:pt x="796907" y="2406047"/>
                </a:lnTo>
                <a:cubicBezTo>
                  <a:pt x="917805" y="2230659"/>
                  <a:pt x="837231" y="2027464"/>
                  <a:pt x="1021676" y="1747066"/>
                </a:cubicBezTo>
                <a:cubicBezTo>
                  <a:pt x="1169140" y="1603468"/>
                  <a:pt x="1201321" y="1289866"/>
                  <a:pt x="1343504" y="1031893"/>
                </a:cubicBezTo>
                <a:cubicBezTo>
                  <a:pt x="1857904" y="193421"/>
                  <a:pt x="1528716" y="199227"/>
                  <a:pt x="1874775" y="199227"/>
                </a:cubicBezTo>
                <a:lnTo>
                  <a:pt x="2881126" y="0"/>
                </a:lnTo>
                <a:cubicBezTo>
                  <a:pt x="2853881" y="107276"/>
                  <a:pt x="2823573" y="213820"/>
                  <a:pt x="2799392" y="321828"/>
                </a:cubicBezTo>
              </a:path>
            </a:pathLst>
          </a:custGeom>
          <a:solidFill>
            <a:srgbClr val="00B0F0">
              <a:alpha val="20000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2" name="组合 41"/>
          <p:cNvGrpSpPr/>
          <p:nvPr/>
        </p:nvGrpSpPr>
        <p:grpSpPr>
          <a:xfrm>
            <a:off x="4008783" y="3183835"/>
            <a:ext cx="1213125" cy="1712843"/>
            <a:chOff x="4008783" y="3183835"/>
            <a:chExt cx="1213125" cy="1712843"/>
          </a:xfrm>
        </p:grpSpPr>
        <p:sp>
          <p:nvSpPr>
            <p:cNvPr id="31" name="任意多边形 30"/>
            <p:cNvSpPr/>
            <p:nvPr/>
          </p:nvSpPr>
          <p:spPr>
            <a:xfrm>
              <a:off x="4008783" y="3183835"/>
              <a:ext cx="1213125" cy="1712843"/>
            </a:xfrm>
            <a:custGeom>
              <a:avLst/>
              <a:gdLst>
                <a:gd name="connsiteX0" fmla="*/ 0 w 1213125"/>
                <a:gd name="connsiteY0" fmla="*/ 1712843 h 1712843"/>
                <a:gd name="connsiteX1" fmla="*/ 79513 w 1213125"/>
                <a:gd name="connsiteY1" fmla="*/ 1636643 h 1712843"/>
                <a:gd name="connsiteX2" fmla="*/ 265043 w 1213125"/>
                <a:gd name="connsiteY2" fmla="*/ 1600200 h 1712843"/>
                <a:gd name="connsiteX3" fmla="*/ 427382 w 1213125"/>
                <a:gd name="connsiteY3" fmla="*/ 1567069 h 1712843"/>
                <a:gd name="connsiteX4" fmla="*/ 463826 w 1213125"/>
                <a:gd name="connsiteY4" fmla="*/ 1461052 h 1712843"/>
                <a:gd name="connsiteX5" fmla="*/ 516834 w 1213125"/>
                <a:gd name="connsiteY5" fmla="*/ 1315278 h 1712843"/>
                <a:gd name="connsiteX6" fmla="*/ 579782 w 1213125"/>
                <a:gd name="connsiteY6" fmla="*/ 1229139 h 1712843"/>
                <a:gd name="connsiteX7" fmla="*/ 682487 w 1213125"/>
                <a:gd name="connsiteY7" fmla="*/ 1126435 h 1712843"/>
                <a:gd name="connsiteX8" fmla="*/ 745434 w 1213125"/>
                <a:gd name="connsiteY8" fmla="*/ 1003852 h 1712843"/>
                <a:gd name="connsiteX9" fmla="*/ 762000 w 1213125"/>
                <a:gd name="connsiteY9" fmla="*/ 844826 h 1712843"/>
                <a:gd name="connsiteX10" fmla="*/ 788504 w 1213125"/>
                <a:gd name="connsiteY10" fmla="*/ 708991 h 1712843"/>
                <a:gd name="connsiteX11" fmla="*/ 838200 w 1213125"/>
                <a:gd name="connsiteY11" fmla="*/ 616226 h 1712843"/>
                <a:gd name="connsiteX12" fmla="*/ 921026 w 1213125"/>
                <a:gd name="connsiteY12" fmla="*/ 556591 h 1712843"/>
                <a:gd name="connsiteX13" fmla="*/ 987287 w 1213125"/>
                <a:gd name="connsiteY13" fmla="*/ 453887 h 1712843"/>
                <a:gd name="connsiteX14" fmla="*/ 1010478 w 1213125"/>
                <a:gd name="connsiteY14" fmla="*/ 377687 h 1712843"/>
                <a:gd name="connsiteX15" fmla="*/ 1133060 w 1213125"/>
                <a:gd name="connsiteY15" fmla="*/ 331304 h 1712843"/>
                <a:gd name="connsiteX16" fmla="*/ 1199321 w 1213125"/>
                <a:gd name="connsiteY16" fmla="*/ 255104 h 1712843"/>
                <a:gd name="connsiteX17" fmla="*/ 1202634 w 1213125"/>
                <a:gd name="connsiteY17" fmla="*/ 102704 h 1712843"/>
                <a:gd name="connsiteX18" fmla="*/ 1136374 w 1213125"/>
                <a:gd name="connsiteY18" fmla="*/ 0 h 171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3125" h="1712843">
                  <a:moveTo>
                    <a:pt x="0" y="1712843"/>
                  </a:moveTo>
                  <a:cubicBezTo>
                    <a:pt x="17669" y="1684130"/>
                    <a:pt x="35339" y="1655417"/>
                    <a:pt x="79513" y="1636643"/>
                  </a:cubicBezTo>
                  <a:cubicBezTo>
                    <a:pt x="123687" y="1617869"/>
                    <a:pt x="265043" y="1600200"/>
                    <a:pt x="265043" y="1600200"/>
                  </a:cubicBezTo>
                  <a:cubicBezTo>
                    <a:pt x="323021" y="1588604"/>
                    <a:pt x="394251" y="1590260"/>
                    <a:pt x="427382" y="1567069"/>
                  </a:cubicBezTo>
                  <a:cubicBezTo>
                    <a:pt x="460513" y="1543878"/>
                    <a:pt x="448917" y="1503017"/>
                    <a:pt x="463826" y="1461052"/>
                  </a:cubicBezTo>
                  <a:cubicBezTo>
                    <a:pt x="478735" y="1419087"/>
                    <a:pt x="497508" y="1353930"/>
                    <a:pt x="516834" y="1315278"/>
                  </a:cubicBezTo>
                  <a:cubicBezTo>
                    <a:pt x="536160" y="1276626"/>
                    <a:pt x="552173" y="1260613"/>
                    <a:pt x="579782" y="1229139"/>
                  </a:cubicBezTo>
                  <a:cubicBezTo>
                    <a:pt x="607391" y="1197665"/>
                    <a:pt x="654878" y="1163983"/>
                    <a:pt x="682487" y="1126435"/>
                  </a:cubicBezTo>
                  <a:cubicBezTo>
                    <a:pt x="710096" y="1088887"/>
                    <a:pt x="732182" y="1050787"/>
                    <a:pt x="745434" y="1003852"/>
                  </a:cubicBezTo>
                  <a:cubicBezTo>
                    <a:pt x="758686" y="956917"/>
                    <a:pt x="754822" y="893969"/>
                    <a:pt x="762000" y="844826"/>
                  </a:cubicBezTo>
                  <a:cubicBezTo>
                    <a:pt x="769178" y="795683"/>
                    <a:pt x="775804" y="747091"/>
                    <a:pt x="788504" y="708991"/>
                  </a:cubicBezTo>
                  <a:cubicBezTo>
                    <a:pt x="801204" y="670891"/>
                    <a:pt x="816113" y="641626"/>
                    <a:pt x="838200" y="616226"/>
                  </a:cubicBezTo>
                  <a:cubicBezTo>
                    <a:pt x="860287" y="590826"/>
                    <a:pt x="896178" y="583648"/>
                    <a:pt x="921026" y="556591"/>
                  </a:cubicBezTo>
                  <a:cubicBezTo>
                    <a:pt x="945874" y="529535"/>
                    <a:pt x="972378" y="483704"/>
                    <a:pt x="987287" y="453887"/>
                  </a:cubicBezTo>
                  <a:cubicBezTo>
                    <a:pt x="1002196" y="424070"/>
                    <a:pt x="986183" y="398118"/>
                    <a:pt x="1010478" y="377687"/>
                  </a:cubicBezTo>
                  <a:cubicBezTo>
                    <a:pt x="1034774" y="357257"/>
                    <a:pt x="1101586" y="351734"/>
                    <a:pt x="1133060" y="331304"/>
                  </a:cubicBezTo>
                  <a:cubicBezTo>
                    <a:pt x="1164534" y="310874"/>
                    <a:pt x="1187725" y="293204"/>
                    <a:pt x="1199321" y="255104"/>
                  </a:cubicBezTo>
                  <a:cubicBezTo>
                    <a:pt x="1210917" y="217004"/>
                    <a:pt x="1213125" y="145221"/>
                    <a:pt x="1202634" y="102704"/>
                  </a:cubicBezTo>
                  <a:cubicBezTo>
                    <a:pt x="1192143" y="60187"/>
                    <a:pt x="1164258" y="30093"/>
                    <a:pt x="1136374" y="0"/>
                  </a:cubicBezTo>
                </a:path>
              </a:pathLst>
            </a:custGeom>
            <a:ln w="12700">
              <a:solidFill>
                <a:srgbClr val="0033C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36" name="Picture 3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43438" y="3429000"/>
              <a:ext cx="285752" cy="265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grpSp>
        <p:nvGrpSpPr>
          <p:cNvPr id="40" name="组合 39"/>
          <p:cNvGrpSpPr/>
          <p:nvPr/>
        </p:nvGrpSpPr>
        <p:grpSpPr>
          <a:xfrm>
            <a:off x="3643306" y="1555262"/>
            <a:ext cx="504492" cy="1329690"/>
            <a:chOff x="3643306" y="1555262"/>
            <a:chExt cx="504492" cy="1329690"/>
          </a:xfrm>
        </p:grpSpPr>
        <p:sp>
          <p:nvSpPr>
            <p:cNvPr id="27" name="任意多边形 26"/>
            <p:cNvSpPr/>
            <p:nvPr/>
          </p:nvSpPr>
          <p:spPr>
            <a:xfrm>
              <a:off x="3873826" y="1555262"/>
              <a:ext cx="273972" cy="1329690"/>
            </a:xfrm>
            <a:custGeom>
              <a:avLst/>
              <a:gdLst>
                <a:gd name="connsiteX0" fmla="*/ 234461 w 273972"/>
                <a:gd name="connsiteY0" fmla="*/ 1258276 h 1258276"/>
                <a:gd name="connsiteX1" fmla="*/ 252697 w 273972"/>
                <a:gd name="connsiteY1" fmla="*/ 1091548 h 1258276"/>
                <a:gd name="connsiteX2" fmla="*/ 106810 w 273972"/>
                <a:gd name="connsiteY2" fmla="*/ 927425 h 1258276"/>
                <a:gd name="connsiteX3" fmla="*/ 80759 w 273972"/>
                <a:gd name="connsiteY3" fmla="*/ 705989 h 1258276"/>
                <a:gd name="connsiteX4" fmla="*/ 36471 w 273972"/>
                <a:gd name="connsiteY4" fmla="*/ 539261 h 1258276"/>
                <a:gd name="connsiteX5" fmla="*/ 119836 w 273972"/>
                <a:gd name="connsiteY5" fmla="*/ 367323 h 1258276"/>
                <a:gd name="connsiteX6" fmla="*/ 117230 w 273972"/>
                <a:gd name="connsiteY6" fmla="*/ 179753 h 1258276"/>
                <a:gd name="connsiteX7" fmla="*/ 0 w 273972"/>
                <a:gd name="connsiteY7" fmla="*/ 0 h 1258276"/>
                <a:gd name="connsiteX0" fmla="*/ 234461 w 273972"/>
                <a:gd name="connsiteY0" fmla="*/ 1329690 h 1329690"/>
                <a:gd name="connsiteX1" fmla="*/ 252697 w 273972"/>
                <a:gd name="connsiteY1" fmla="*/ 1091548 h 1329690"/>
                <a:gd name="connsiteX2" fmla="*/ 106810 w 273972"/>
                <a:gd name="connsiteY2" fmla="*/ 927425 h 1329690"/>
                <a:gd name="connsiteX3" fmla="*/ 80759 w 273972"/>
                <a:gd name="connsiteY3" fmla="*/ 705989 h 1329690"/>
                <a:gd name="connsiteX4" fmla="*/ 36471 w 273972"/>
                <a:gd name="connsiteY4" fmla="*/ 539261 h 1329690"/>
                <a:gd name="connsiteX5" fmla="*/ 119836 w 273972"/>
                <a:gd name="connsiteY5" fmla="*/ 367323 h 1329690"/>
                <a:gd name="connsiteX6" fmla="*/ 117230 w 273972"/>
                <a:gd name="connsiteY6" fmla="*/ 179753 h 1329690"/>
                <a:gd name="connsiteX7" fmla="*/ 0 w 273972"/>
                <a:gd name="connsiteY7" fmla="*/ 0 h 1329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3972" h="1329690">
                  <a:moveTo>
                    <a:pt x="234461" y="1329690"/>
                  </a:moveTo>
                  <a:cubicBezTo>
                    <a:pt x="254216" y="1273897"/>
                    <a:pt x="273972" y="1158592"/>
                    <a:pt x="252697" y="1091548"/>
                  </a:cubicBezTo>
                  <a:cubicBezTo>
                    <a:pt x="231422" y="1024504"/>
                    <a:pt x="135466" y="991685"/>
                    <a:pt x="106810" y="927425"/>
                  </a:cubicBezTo>
                  <a:cubicBezTo>
                    <a:pt x="78154" y="863165"/>
                    <a:pt x="92482" y="770683"/>
                    <a:pt x="80759" y="705989"/>
                  </a:cubicBezTo>
                  <a:cubicBezTo>
                    <a:pt x="69036" y="641295"/>
                    <a:pt x="29958" y="595705"/>
                    <a:pt x="36471" y="539261"/>
                  </a:cubicBezTo>
                  <a:cubicBezTo>
                    <a:pt x="42984" y="482817"/>
                    <a:pt x="106376" y="427241"/>
                    <a:pt x="119836" y="367323"/>
                  </a:cubicBezTo>
                  <a:cubicBezTo>
                    <a:pt x="133296" y="307405"/>
                    <a:pt x="137203" y="240973"/>
                    <a:pt x="117230" y="179753"/>
                  </a:cubicBezTo>
                  <a:cubicBezTo>
                    <a:pt x="97257" y="118533"/>
                    <a:pt x="48628" y="59266"/>
                    <a:pt x="0" y="0"/>
                  </a:cubicBez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37" name="Picture 3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43306" y="1785926"/>
              <a:ext cx="285752" cy="265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grpSp>
        <p:nvGrpSpPr>
          <p:cNvPr id="43" name="组合 42"/>
          <p:cNvGrpSpPr/>
          <p:nvPr/>
        </p:nvGrpSpPr>
        <p:grpSpPr>
          <a:xfrm>
            <a:off x="4269719" y="5392042"/>
            <a:ext cx="1004490" cy="555337"/>
            <a:chOff x="4269719" y="5392042"/>
            <a:chExt cx="1004490" cy="555337"/>
          </a:xfrm>
        </p:grpSpPr>
        <p:sp>
          <p:nvSpPr>
            <p:cNvPr id="34" name="任意多边形 33"/>
            <p:cNvSpPr/>
            <p:nvPr/>
          </p:nvSpPr>
          <p:spPr>
            <a:xfrm>
              <a:off x="4269719" y="5392042"/>
              <a:ext cx="1004490" cy="555337"/>
            </a:xfrm>
            <a:custGeom>
              <a:avLst/>
              <a:gdLst>
                <a:gd name="connsiteX0" fmla="*/ 955964 w 955964"/>
                <a:gd name="connsiteY0" fmla="*/ 0 h 555442"/>
                <a:gd name="connsiteX1" fmla="*/ 804823 w 955964"/>
                <a:gd name="connsiteY1" fmla="*/ 128470 h 555442"/>
                <a:gd name="connsiteX2" fmla="*/ 525213 w 955964"/>
                <a:gd name="connsiteY2" fmla="*/ 200261 h 555442"/>
                <a:gd name="connsiteX3" fmla="*/ 332509 w 955964"/>
                <a:gd name="connsiteY3" fmla="*/ 306060 h 555442"/>
                <a:gd name="connsiteX4" fmla="*/ 211597 w 955964"/>
                <a:gd name="connsiteY4" fmla="*/ 392965 h 555442"/>
                <a:gd name="connsiteX5" fmla="*/ 41564 w 955964"/>
                <a:gd name="connsiteY5" fmla="*/ 525213 h 555442"/>
                <a:gd name="connsiteX6" fmla="*/ 0 w 955964"/>
                <a:gd name="connsiteY6" fmla="*/ 555442 h 555442"/>
                <a:gd name="connsiteX0" fmla="*/ 955964 w 955964"/>
                <a:gd name="connsiteY0" fmla="*/ 0 h 555442"/>
                <a:gd name="connsiteX1" fmla="*/ 804823 w 955964"/>
                <a:gd name="connsiteY1" fmla="*/ 128470 h 555442"/>
                <a:gd name="connsiteX2" fmla="*/ 525213 w 955964"/>
                <a:gd name="connsiteY2" fmla="*/ 200261 h 555442"/>
                <a:gd name="connsiteX3" fmla="*/ 332509 w 955964"/>
                <a:gd name="connsiteY3" fmla="*/ 306060 h 555442"/>
                <a:gd name="connsiteX4" fmla="*/ 211597 w 955964"/>
                <a:gd name="connsiteY4" fmla="*/ 392965 h 555442"/>
                <a:gd name="connsiteX5" fmla="*/ 41564 w 955964"/>
                <a:gd name="connsiteY5" fmla="*/ 525213 h 555442"/>
                <a:gd name="connsiteX6" fmla="*/ 0 w 955964"/>
                <a:gd name="connsiteY6" fmla="*/ 555442 h 555442"/>
                <a:gd name="connsiteX0" fmla="*/ 955964 w 955964"/>
                <a:gd name="connsiteY0" fmla="*/ 0 h 555442"/>
                <a:gd name="connsiteX1" fmla="*/ 804823 w 955964"/>
                <a:gd name="connsiteY1" fmla="*/ 128470 h 555442"/>
                <a:gd name="connsiteX2" fmla="*/ 525213 w 955964"/>
                <a:gd name="connsiteY2" fmla="*/ 200261 h 555442"/>
                <a:gd name="connsiteX3" fmla="*/ 332509 w 955964"/>
                <a:gd name="connsiteY3" fmla="*/ 306060 h 555442"/>
                <a:gd name="connsiteX4" fmla="*/ 211597 w 955964"/>
                <a:gd name="connsiteY4" fmla="*/ 392965 h 555442"/>
                <a:gd name="connsiteX5" fmla="*/ 41564 w 955964"/>
                <a:gd name="connsiteY5" fmla="*/ 525213 h 555442"/>
                <a:gd name="connsiteX6" fmla="*/ 0 w 955964"/>
                <a:gd name="connsiteY6" fmla="*/ 555442 h 555442"/>
                <a:gd name="connsiteX0" fmla="*/ 1004490 w 1004490"/>
                <a:gd name="connsiteY0" fmla="*/ 0 h 555337"/>
                <a:gd name="connsiteX1" fmla="*/ 804823 w 1004490"/>
                <a:gd name="connsiteY1" fmla="*/ 128365 h 555337"/>
                <a:gd name="connsiteX2" fmla="*/ 525213 w 1004490"/>
                <a:gd name="connsiteY2" fmla="*/ 200156 h 555337"/>
                <a:gd name="connsiteX3" fmla="*/ 332509 w 1004490"/>
                <a:gd name="connsiteY3" fmla="*/ 305955 h 555337"/>
                <a:gd name="connsiteX4" fmla="*/ 211597 w 1004490"/>
                <a:gd name="connsiteY4" fmla="*/ 392860 h 555337"/>
                <a:gd name="connsiteX5" fmla="*/ 41564 w 1004490"/>
                <a:gd name="connsiteY5" fmla="*/ 525108 h 555337"/>
                <a:gd name="connsiteX6" fmla="*/ 0 w 1004490"/>
                <a:gd name="connsiteY6" fmla="*/ 555337 h 55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4490" h="555337">
                  <a:moveTo>
                    <a:pt x="1004490" y="0"/>
                  </a:moveTo>
                  <a:cubicBezTo>
                    <a:pt x="964815" y="47546"/>
                    <a:pt x="884703" y="95006"/>
                    <a:pt x="804823" y="128365"/>
                  </a:cubicBezTo>
                  <a:cubicBezTo>
                    <a:pt x="724944" y="161724"/>
                    <a:pt x="603932" y="170558"/>
                    <a:pt x="525213" y="200156"/>
                  </a:cubicBezTo>
                  <a:cubicBezTo>
                    <a:pt x="446494" y="229754"/>
                    <a:pt x="384778" y="273838"/>
                    <a:pt x="332509" y="305955"/>
                  </a:cubicBezTo>
                  <a:cubicBezTo>
                    <a:pt x="280240" y="338072"/>
                    <a:pt x="260088" y="356335"/>
                    <a:pt x="211597" y="392860"/>
                  </a:cubicBezTo>
                  <a:cubicBezTo>
                    <a:pt x="163106" y="429385"/>
                    <a:pt x="76830" y="498029"/>
                    <a:pt x="41564" y="525108"/>
                  </a:cubicBezTo>
                  <a:cubicBezTo>
                    <a:pt x="6298" y="552188"/>
                    <a:pt x="3149" y="553762"/>
                    <a:pt x="0" y="555337"/>
                  </a:cubicBezTo>
                </a:path>
              </a:pathLst>
            </a:custGeom>
            <a:ln w="12700">
              <a:solidFill>
                <a:srgbClr val="0033C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38" name="Picture 3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86314" y="5643578"/>
              <a:ext cx="285752" cy="265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grpSp>
        <p:nvGrpSpPr>
          <p:cNvPr id="41" name="组合 40"/>
          <p:cNvGrpSpPr/>
          <p:nvPr/>
        </p:nvGrpSpPr>
        <p:grpSpPr>
          <a:xfrm>
            <a:off x="3930461" y="1704117"/>
            <a:ext cx="1133881" cy="3062327"/>
            <a:chOff x="3930461" y="1704117"/>
            <a:chExt cx="1133881" cy="3062327"/>
          </a:xfrm>
        </p:grpSpPr>
        <p:sp>
          <p:nvSpPr>
            <p:cNvPr id="5" name="任意多边形 4"/>
            <p:cNvSpPr/>
            <p:nvPr/>
          </p:nvSpPr>
          <p:spPr>
            <a:xfrm>
              <a:off x="3930461" y="1704117"/>
              <a:ext cx="1133881" cy="3062327"/>
            </a:xfrm>
            <a:custGeom>
              <a:avLst/>
              <a:gdLst>
                <a:gd name="connsiteX0" fmla="*/ 115694 w 419565"/>
                <a:gd name="connsiteY0" fmla="*/ 2486722 h 2486722"/>
                <a:gd name="connsiteX1" fmla="*/ 82241 w 419565"/>
                <a:gd name="connsiteY1" fmla="*/ 2341756 h 2486722"/>
                <a:gd name="connsiteX2" fmla="*/ 68302 w 419565"/>
                <a:gd name="connsiteY2" fmla="*/ 2263698 h 2486722"/>
                <a:gd name="connsiteX3" fmla="*/ 26485 w 419565"/>
                <a:gd name="connsiteY3" fmla="*/ 2194003 h 2486722"/>
                <a:gd name="connsiteX4" fmla="*/ 40424 w 419565"/>
                <a:gd name="connsiteY4" fmla="*/ 2074127 h 2486722"/>
                <a:gd name="connsiteX5" fmla="*/ 45999 w 419565"/>
                <a:gd name="connsiteY5" fmla="*/ 1976554 h 2486722"/>
                <a:gd name="connsiteX6" fmla="*/ 54363 w 419565"/>
                <a:gd name="connsiteY6" fmla="*/ 1915222 h 2486722"/>
                <a:gd name="connsiteX7" fmla="*/ 54363 w 419565"/>
                <a:gd name="connsiteY7" fmla="*/ 1834376 h 2486722"/>
                <a:gd name="connsiteX8" fmla="*/ 4182 w 419565"/>
                <a:gd name="connsiteY8" fmla="*/ 1764681 h 2486722"/>
                <a:gd name="connsiteX9" fmla="*/ 29272 w 419565"/>
                <a:gd name="connsiteY9" fmla="*/ 1731227 h 2486722"/>
                <a:gd name="connsiteX10" fmla="*/ 6970 w 419565"/>
                <a:gd name="connsiteY10" fmla="*/ 1686622 h 2486722"/>
                <a:gd name="connsiteX11" fmla="*/ 18121 w 419565"/>
                <a:gd name="connsiteY11" fmla="*/ 1644805 h 2486722"/>
                <a:gd name="connsiteX12" fmla="*/ 9758 w 419565"/>
                <a:gd name="connsiteY12" fmla="*/ 1625290 h 2486722"/>
                <a:gd name="connsiteX13" fmla="*/ 18121 w 419565"/>
                <a:gd name="connsiteY13" fmla="*/ 1563959 h 2486722"/>
                <a:gd name="connsiteX14" fmla="*/ 4182 w 419565"/>
                <a:gd name="connsiteY14" fmla="*/ 1536081 h 2486722"/>
                <a:gd name="connsiteX15" fmla="*/ 32060 w 419565"/>
                <a:gd name="connsiteY15" fmla="*/ 1499839 h 2486722"/>
                <a:gd name="connsiteX16" fmla="*/ 112906 w 419565"/>
                <a:gd name="connsiteY16" fmla="*/ 1396690 h 2486722"/>
                <a:gd name="connsiteX17" fmla="*/ 163087 w 419565"/>
                <a:gd name="connsiteY17" fmla="*/ 1290754 h 2486722"/>
                <a:gd name="connsiteX18" fmla="*/ 213267 w 419565"/>
                <a:gd name="connsiteY18" fmla="*/ 1193181 h 2486722"/>
                <a:gd name="connsiteX19" fmla="*/ 229994 w 419565"/>
                <a:gd name="connsiteY19" fmla="*/ 1117910 h 2486722"/>
                <a:gd name="connsiteX20" fmla="*/ 185389 w 419565"/>
                <a:gd name="connsiteY20" fmla="*/ 1053790 h 2486722"/>
                <a:gd name="connsiteX21" fmla="*/ 235570 w 419565"/>
                <a:gd name="connsiteY21" fmla="*/ 1048215 h 2486722"/>
                <a:gd name="connsiteX22" fmla="*/ 160299 w 419565"/>
                <a:gd name="connsiteY22" fmla="*/ 1009186 h 2486722"/>
                <a:gd name="connsiteX23" fmla="*/ 221631 w 419565"/>
                <a:gd name="connsiteY23" fmla="*/ 981308 h 2486722"/>
                <a:gd name="connsiteX24" fmla="*/ 149148 w 419565"/>
                <a:gd name="connsiteY24" fmla="*/ 931127 h 2486722"/>
                <a:gd name="connsiteX25" fmla="*/ 112906 w 419565"/>
                <a:gd name="connsiteY25" fmla="*/ 861432 h 2486722"/>
                <a:gd name="connsiteX26" fmla="*/ 87816 w 419565"/>
                <a:gd name="connsiteY26" fmla="*/ 825190 h 2486722"/>
                <a:gd name="connsiteX27" fmla="*/ 54363 w 419565"/>
                <a:gd name="connsiteY27" fmla="*/ 761071 h 2486722"/>
                <a:gd name="connsiteX28" fmla="*/ 68302 w 419565"/>
                <a:gd name="connsiteY28" fmla="*/ 724829 h 2486722"/>
                <a:gd name="connsiteX29" fmla="*/ 71089 w 419565"/>
                <a:gd name="connsiteY29" fmla="*/ 663498 h 2486722"/>
                <a:gd name="connsiteX30" fmla="*/ 96180 w 419565"/>
                <a:gd name="connsiteY30" fmla="*/ 655134 h 2486722"/>
                <a:gd name="connsiteX31" fmla="*/ 115694 w 419565"/>
                <a:gd name="connsiteY31" fmla="*/ 585439 h 2486722"/>
                <a:gd name="connsiteX32" fmla="*/ 160299 w 419565"/>
                <a:gd name="connsiteY32" fmla="*/ 582651 h 2486722"/>
                <a:gd name="connsiteX33" fmla="*/ 199328 w 419565"/>
                <a:gd name="connsiteY33" fmla="*/ 543622 h 2486722"/>
                <a:gd name="connsiteX34" fmla="*/ 216055 w 419565"/>
                <a:gd name="connsiteY34" fmla="*/ 493442 h 2486722"/>
                <a:gd name="connsiteX35" fmla="*/ 238358 w 419565"/>
                <a:gd name="connsiteY35" fmla="*/ 465564 h 2486722"/>
                <a:gd name="connsiteX36" fmla="*/ 269024 w 419565"/>
                <a:gd name="connsiteY36" fmla="*/ 471139 h 2486722"/>
                <a:gd name="connsiteX37" fmla="*/ 280175 w 419565"/>
                <a:gd name="connsiteY37" fmla="*/ 446049 h 2486722"/>
                <a:gd name="connsiteX38" fmla="*/ 302477 w 419565"/>
                <a:gd name="connsiteY38" fmla="*/ 412595 h 2486722"/>
                <a:gd name="connsiteX39" fmla="*/ 285750 w 419565"/>
                <a:gd name="connsiteY39" fmla="*/ 354051 h 2486722"/>
                <a:gd name="connsiteX40" fmla="*/ 299689 w 419565"/>
                <a:gd name="connsiteY40" fmla="*/ 298295 h 2486722"/>
                <a:gd name="connsiteX41" fmla="*/ 324780 w 419565"/>
                <a:gd name="connsiteY41" fmla="*/ 236964 h 2486722"/>
                <a:gd name="connsiteX42" fmla="*/ 349870 w 419565"/>
                <a:gd name="connsiteY42" fmla="*/ 164481 h 2486722"/>
                <a:gd name="connsiteX43" fmla="*/ 355445 w 419565"/>
                <a:gd name="connsiteY43" fmla="*/ 105937 h 2486722"/>
                <a:gd name="connsiteX44" fmla="*/ 355445 w 419565"/>
                <a:gd name="connsiteY44" fmla="*/ 69695 h 2486722"/>
                <a:gd name="connsiteX45" fmla="*/ 419565 w 419565"/>
                <a:gd name="connsiteY45" fmla="*/ 0 h 2486722"/>
                <a:gd name="connsiteX46" fmla="*/ 419565 w 419565"/>
                <a:gd name="connsiteY46" fmla="*/ 0 h 2486722"/>
                <a:gd name="connsiteX0" fmla="*/ 115694 w 562409"/>
                <a:gd name="connsiteY0" fmla="*/ 3201126 h 3201126"/>
                <a:gd name="connsiteX1" fmla="*/ 82241 w 562409"/>
                <a:gd name="connsiteY1" fmla="*/ 3056160 h 3201126"/>
                <a:gd name="connsiteX2" fmla="*/ 68302 w 562409"/>
                <a:gd name="connsiteY2" fmla="*/ 2978102 h 3201126"/>
                <a:gd name="connsiteX3" fmla="*/ 26485 w 562409"/>
                <a:gd name="connsiteY3" fmla="*/ 2908407 h 3201126"/>
                <a:gd name="connsiteX4" fmla="*/ 40424 w 562409"/>
                <a:gd name="connsiteY4" fmla="*/ 2788531 h 3201126"/>
                <a:gd name="connsiteX5" fmla="*/ 45999 w 562409"/>
                <a:gd name="connsiteY5" fmla="*/ 2690958 h 3201126"/>
                <a:gd name="connsiteX6" fmla="*/ 54363 w 562409"/>
                <a:gd name="connsiteY6" fmla="*/ 2629626 h 3201126"/>
                <a:gd name="connsiteX7" fmla="*/ 54363 w 562409"/>
                <a:gd name="connsiteY7" fmla="*/ 2548780 h 3201126"/>
                <a:gd name="connsiteX8" fmla="*/ 4182 w 562409"/>
                <a:gd name="connsiteY8" fmla="*/ 2479085 h 3201126"/>
                <a:gd name="connsiteX9" fmla="*/ 29272 w 562409"/>
                <a:gd name="connsiteY9" fmla="*/ 2445631 h 3201126"/>
                <a:gd name="connsiteX10" fmla="*/ 6970 w 562409"/>
                <a:gd name="connsiteY10" fmla="*/ 2401026 h 3201126"/>
                <a:gd name="connsiteX11" fmla="*/ 18121 w 562409"/>
                <a:gd name="connsiteY11" fmla="*/ 2359209 h 3201126"/>
                <a:gd name="connsiteX12" fmla="*/ 9758 w 562409"/>
                <a:gd name="connsiteY12" fmla="*/ 2339694 h 3201126"/>
                <a:gd name="connsiteX13" fmla="*/ 18121 w 562409"/>
                <a:gd name="connsiteY13" fmla="*/ 2278363 h 3201126"/>
                <a:gd name="connsiteX14" fmla="*/ 4182 w 562409"/>
                <a:gd name="connsiteY14" fmla="*/ 2250485 h 3201126"/>
                <a:gd name="connsiteX15" fmla="*/ 32060 w 562409"/>
                <a:gd name="connsiteY15" fmla="*/ 2214243 h 3201126"/>
                <a:gd name="connsiteX16" fmla="*/ 112906 w 562409"/>
                <a:gd name="connsiteY16" fmla="*/ 2111094 h 3201126"/>
                <a:gd name="connsiteX17" fmla="*/ 163087 w 562409"/>
                <a:gd name="connsiteY17" fmla="*/ 2005158 h 3201126"/>
                <a:gd name="connsiteX18" fmla="*/ 213267 w 562409"/>
                <a:gd name="connsiteY18" fmla="*/ 1907585 h 3201126"/>
                <a:gd name="connsiteX19" fmla="*/ 229994 w 562409"/>
                <a:gd name="connsiteY19" fmla="*/ 1832314 h 3201126"/>
                <a:gd name="connsiteX20" fmla="*/ 185389 w 562409"/>
                <a:gd name="connsiteY20" fmla="*/ 1768194 h 3201126"/>
                <a:gd name="connsiteX21" fmla="*/ 235570 w 562409"/>
                <a:gd name="connsiteY21" fmla="*/ 1762619 h 3201126"/>
                <a:gd name="connsiteX22" fmla="*/ 160299 w 562409"/>
                <a:gd name="connsiteY22" fmla="*/ 1723590 h 3201126"/>
                <a:gd name="connsiteX23" fmla="*/ 221631 w 562409"/>
                <a:gd name="connsiteY23" fmla="*/ 1695712 h 3201126"/>
                <a:gd name="connsiteX24" fmla="*/ 149148 w 562409"/>
                <a:gd name="connsiteY24" fmla="*/ 1645531 h 3201126"/>
                <a:gd name="connsiteX25" fmla="*/ 112906 w 562409"/>
                <a:gd name="connsiteY25" fmla="*/ 1575836 h 3201126"/>
                <a:gd name="connsiteX26" fmla="*/ 87816 w 562409"/>
                <a:gd name="connsiteY26" fmla="*/ 1539594 h 3201126"/>
                <a:gd name="connsiteX27" fmla="*/ 54363 w 562409"/>
                <a:gd name="connsiteY27" fmla="*/ 1475475 h 3201126"/>
                <a:gd name="connsiteX28" fmla="*/ 68302 w 562409"/>
                <a:gd name="connsiteY28" fmla="*/ 1439233 h 3201126"/>
                <a:gd name="connsiteX29" fmla="*/ 71089 w 562409"/>
                <a:gd name="connsiteY29" fmla="*/ 1377902 h 3201126"/>
                <a:gd name="connsiteX30" fmla="*/ 96180 w 562409"/>
                <a:gd name="connsiteY30" fmla="*/ 1369538 h 3201126"/>
                <a:gd name="connsiteX31" fmla="*/ 115694 w 562409"/>
                <a:gd name="connsiteY31" fmla="*/ 1299843 h 3201126"/>
                <a:gd name="connsiteX32" fmla="*/ 160299 w 562409"/>
                <a:gd name="connsiteY32" fmla="*/ 1297055 h 3201126"/>
                <a:gd name="connsiteX33" fmla="*/ 199328 w 562409"/>
                <a:gd name="connsiteY33" fmla="*/ 1258026 h 3201126"/>
                <a:gd name="connsiteX34" fmla="*/ 216055 w 562409"/>
                <a:gd name="connsiteY34" fmla="*/ 1207846 h 3201126"/>
                <a:gd name="connsiteX35" fmla="*/ 238358 w 562409"/>
                <a:gd name="connsiteY35" fmla="*/ 1179968 h 3201126"/>
                <a:gd name="connsiteX36" fmla="*/ 269024 w 562409"/>
                <a:gd name="connsiteY36" fmla="*/ 1185543 h 3201126"/>
                <a:gd name="connsiteX37" fmla="*/ 280175 w 562409"/>
                <a:gd name="connsiteY37" fmla="*/ 1160453 h 3201126"/>
                <a:gd name="connsiteX38" fmla="*/ 302477 w 562409"/>
                <a:gd name="connsiteY38" fmla="*/ 1126999 h 3201126"/>
                <a:gd name="connsiteX39" fmla="*/ 285750 w 562409"/>
                <a:gd name="connsiteY39" fmla="*/ 1068455 h 3201126"/>
                <a:gd name="connsiteX40" fmla="*/ 299689 w 562409"/>
                <a:gd name="connsiteY40" fmla="*/ 1012699 h 3201126"/>
                <a:gd name="connsiteX41" fmla="*/ 324780 w 562409"/>
                <a:gd name="connsiteY41" fmla="*/ 951368 h 3201126"/>
                <a:gd name="connsiteX42" fmla="*/ 349870 w 562409"/>
                <a:gd name="connsiteY42" fmla="*/ 878885 h 3201126"/>
                <a:gd name="connsiteX43" fmla="*/ 355445 w 562409"/>
                <a:gd name="connsiteY43" fmla="*/ 820341 h 3201126"/>
                <a:gd name="connsiteX44" fmla="*/ 355445 w 562409"/>
                <a:gd name="connsiteY44" fmla="*/ 784099 h 3201126"/>
                <a:gd name="connsiteX45" fmla="*/ 419565 w 562409"/>
                <a:gd name="connsiteY45" fmla="*/ 714404 h 3201126"/>
                <a:gd name="connsiteX46" fmla="*/ 562409 w 562409"/>
                <a:gd name="connsiteY46" fmla="*/ 0 h 3201126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562409 w 562409"/>
                <a:gd name="connsiteY46" fmla="*/ 0 h 3272588"/>
                <a:gd name="connsiteX0" fmla="*/ 115694 w 567437"/>
                <a:gd name="connsiteY0" fmla="*/ 3289458 h 3289458"/>
                <a:gd name="connsiteX1" fmla="*/ 82241 w 567437"/>
                <a:gd name="connsiteY1" fmla="*/ 3144492 h 3289458"/>
                <a:gd name="connsiteX2" fmla="*/ 68302 w 567437"/>
                <a:gd name="connsiteY2" fmla="*/ 3066434 h 3289458"/>
                <a:gd name="connsiteX3" fmla="*/ 26485 w 567437"/>
                <a:gd name="connsiteY3" fmla="*/ 2996739 h 3289458"/>
                <a:gd name="connsiteX4" fmla="*/ 40424 w 567437"/>
                <a:gd name="connsiteY4" fmla="*/ 2876863 h 3289458"/>
                <a:gd name="connsiteX5" fmla="*/ 45999 w 567437"/>
                <a:gd name="connsiteY5" fmla="*/ 2779290 h 3289458"/>
                <a:gd name="connsiteX6" fmla="*/ 54363 w 567437"/>
                <a:gd name="connsiteY6" fmla="*/ 2717958 h 3289458"/>
                <a:gd name="connsiteX7" fmla="*/ 54363 w 567437"/>
                <a:gd name="connsiteY7" fmla="*/ 2637112 h 3289458"/>
                <a:gd name="connsiteX8" fmla="*/ 4182 w 567437"/>
                <a:gd name="connsiteY8" fmla="*/ 2567417 h 3289458"/>
                <a:gd name="connsiteX9" fmla="*/ 29272 w 567437"/>
                <a:gd name="connsiteY9" fmla="*/ 2533963 h 3289458"/>
                <a:gd name="connsiteX10" fmla="*/ 6970 w 567437"/>
                <a:gd name="connsiteY10" fmla="*/ 2489358 h 3289458"/>
                <a:gd name="connsiteX11" fmla="*/ 18121 w 567437"/>
                <a:gd name="connsiteY11" fmla="*/ 2447541 h 3289458"/>
                <a:gd name="connsiteX12" fmla="*/ 9758 w 567437"/>
                <a:gd name="connsiteY12" fmla="*/ 2428026 h 3289458"/>
                <a:gd name="connsiteX13" fmla="*/ 18121 w 567437"/>
                <a:gd name="connsiteY13" fmla="*/ 2366695 h 3289458"/>
                <a:gd name="connsiteX14" fmla="*/ 4182 w 567437"/>
                <a:gd name="connsiteY14" fmla="*/ 2338817 h 3289458"/>
                <a:gd name="connsiteX15" fmla="*/ 32060 w 567437"/>
                <a:gd name="connsiteY15" fmla="*/ 2302575 h 3289458"/>
                <a:gd name="connsiteX16" fmla="*/ 112906 w 567437"/>
                <a:gd name="connsiteY16" fmla="*/ 2199426 h 3289458"/>
                <a:gd name="connsiteX17" fmla="*/ 163087 w 567437"/>
                <a:gd name="connsiteY17" fmla="*/ 2093490 h 3289458"/>
                <a:gd name="connsiteX18" fmla="*/ 213267 w 567437"/>
                <a:gd name="connsiteY18" fmla="*/ 1995917 h 3289458"/>
                <a:gd name="connsiteX19" fmla="*/ 229994 w 567437"/>
                <a:gd name="connsiteY19" fmla="*/ 1920646 h 3289458"/>
                <a:gd name="connsiteX20" fmla="*/ 185389 w 567437"/>
                <a:gd name="connsiteY20" fmla="*/ 1856526 h 3289458"/>
                <a:gd name="connsiteX21" fmla="*/ 235570 w 567437"/>
                <a:gd name="connsiteY21" fmla="*/ 1850951 h 3289458"/>
                <a:gd name="connsiteX22" fmla="*/ 160299 w 567437"/>
                <a:gd name="connsiteY22" fmla="*/ 1811922 h 3289458"/>
                <a:gd name="connsiteX23" fmla="*/ 221631 w 567437"/>
                <a:gd name="connsiteY23" fmla="*/ 1784044 h 3289458"/>
                <a:gd name="connsiteX24" fmla="*/ 149148 w 567437"/>
                <a:gd name="connsiteY24" fmla="*/ 1733863 h 3289458"/>
                <a:gd name="connsiteX25" fmla="*/ 112906 w 567437"/>
                <a:gd name="connsiteY25" fmla="*/ 1664168 h 3289458"/>
                <a:gd name="connsiteX26" fmla="*/ 87816 w 567437"/>
                <a:gd name="connsiteY26" fmla="*/ 1627926 h 3289458"/>
                <a:gd name="connsiteX27" fmla="*/ 54363 w 567437"/>
                <a:gd name="connsiteY27" fmla="*/ 1563807 h 3289458"/>
                <a:gd name="connsiteX28" fmla="*/ 68302 w 567437"/>
                <a:gd name="connsiteY28" fmla="*/ 1527565 h 3289458"/>
                <a:gd name="connsiteX29" fmla="*/ 71089 w 567437"/>
                <a:gd name="connsiteY29" fmla="*/ 1466234 h 3289458"/>
                <a:gd name="connsiteX30" fmla="*/ 96180 w 567437"/>
                <a:gd name="connsiteY30" fmla="*/ 1457870 h 3289458"/>
                <a:gd name="connsiteX31" fmla="*/ 115694 w 567437"/>
                <a:gd name="connsiteY31" fmla="*/ 1388175 h 3289458"/>
                <a:gd name="connsiteX32" fmla="*/ 160299 w 567437"/>
                <a:gd name="connsiteY32" fmla="*/ 1385387 h 3289458"/>
                <a:gd name="connsiteX33" fmla="*/ 199328 w 567437"/>
                <a:gd name="connsiteY33" fmla="*/ 1346358 h 3289458"/>
                <a:gd name="connsiteX34" fmla="*/ 216055 w 567437"/>
                <a:gd name="connsiteY34" fmla="*/ 1296178 h 3289458"/>
                <a:gd name="connsiteX35" fmla="*/ 238358 w 567437"/>
                <a:gd name="connsiteY35" fmla="*/ 1268300 h 3289458"/>
                <a:gd name="connsiteX36" fmla="*/ 269024 w 567437"/>
                <a:gd name="connsiteY36" fmla="*/ 1273875 h 3289458"/>
                <a:gd name="connsiteX37" fmla="*/ 280175 w 567437"/>
                <a:gd name="connsiteY37" fmla="*/ 1248785 h 3289458"/>
                <a:gd name="connsiteX38" fmla="*/ 302477 w 567437"/>
                <a:gd name="connsiteY38" fmla="*/ 1215331 h 3289458"/>
                <a:gd name="connsiteX39" fmla="*/ 285750 w 567437"/>
                <a:gd name="connsiteY39" fmla="*/ 1156787 h 3289458"/>
                <a:gd name="connsiteX40" fmla="*/ 299689 w 567437"/>
                <a:gd name="connsiteY40" fmla="*/ 1101031 h 3289458"/>
                <a:gd name="connsiteX41" fmla="*/ 324780 w 567437"/>
                <a:gd name="connsiteY41" fmla="*/ 1039700 h 3289458"/>
                <a:gd name="connsiteX42" fmla="*/ 349870 w 567437"/>
                <a:gd name="connsiteY42" fmla="*/ 967217 h 3289458"/>
                <a:gd name="connsiteX43" fmla="*/ 355445 w 567437"/>
                <a:gd name="connsiteY43" fmla="*/ 908673 h 3289458"/>
                <a:gd name="connsiteX44" fmla="*/ 355445 w 567437"/>
                <a:gd name="connsiteY44" fmla="*/ 872431 h 3289458"/>
                <a:gd name="connsiteX45" fmla="*/ 419565 w 567437"/>
                <a:gd name="connsiteY45" fmla="*/ 802736 h 3289458"/>
                <a:gd name="connsiteX46" fmla="*/ 543630 w 567437"/>
                <a:gd name="connsiteY46" fmla="*/ 130978 h 3289458"/>
                <a:gd name="connsiteX47" fmla="*/ 562409 w 567437"/>
                <a:gd name="connsiteY47" fmla="*/ 16870 h 3289458"/>
                <a:gd name="connsiteX0" fmla="*/ 115694 w 564308"/>
                <a:gd name="connsiteY0" fmla="*/ 3272588 h 3272588"/>
                <a:gd name="connsiteX1" fmla="*/ 82241 w 564308"/>
                <a:gd name="connsiteY1" fmla="*/ 3127622 h 3272588"/>
                <a:gd name="connsiteX2" fmla="*/ 68302 w 564308"/>
                <a:gd name="connsiteY2" fmla="*/ 3049564 h 3272588"/>
                <a:gd name="connsiteX3" fmla="*/ 26485 w 564308"/>
                <a:gd name="connsiteY3" fmla="*/ 2979869 h 3272588"/>
                <a:gd name="connsiteX4" fmla="*/ 40424 w 564308"/>
                <a:gd name="connsiteY4" fmla="*/ 2859993 h 3272588"/>
                <a:gd name="connsiteX5" fmla="*/ 45999 w 564308"/>
                <a:gd name="connsiteY5" fmla="*/ 2762420 h 3272588"/>
                <a:gd name="connsiteX6" fmla="*/ 54363 w 564308"/>
                <a:gd name="connsiteY6" fmla="*/ 2701088 h 3272588"/>
                <a:gd name="connsiteX7" fmla="*/ 54363 w 564308"/>
                <a:gd name="connsiteY7" fmla="*/ 2620242 h 3272588"/>
                <a:gd name="connsiteX8" fmla="*/ 4182 w 564308"/>
                <a:gd name="connsiteY8" fmla="*/ 2550547 h 3272588"/>
                <a:gd name="connsiteX9" fmla="*/ 29272 w 564308"/>
                <a:gd name="connsiteY9" fmla="*/ 2517093 h 3272588"/>
                <a:gd name="connsiteX10" fmla="*/ 6970 w 564308"/>
                <a:gd name="connsiteY10" fmla="*/ 2472488 h 3272588"/>
                <a:gd name="connsiteX11" fmla="*/ 18121 w 564308"/>
                <a:gd name="connsiteY11" fmla="*/ 2430671 h 3272588"/>
                <a:gd name="connsiteX12" fmla="*/ 9758 w 564308"/>
                <a:gd name="connsiteY12" fmla="*/ 2411156 h 3272588"/>
                <a:gd name="connsiteX13" fmla="*/ 18121 w 564308"/>
                <a:gd name="connsiteY13" fmla="*/ 2349825 h 3272588"/>
                <a:gd name="connsiteX14" fmla="*/ 4182 w 564308"/>
                <a:gd name="connsiteY14" fmla="*/ 2321947 h 3272588"/>
                <a:gd name="connsiteX15" fmla="*/ 32060 w 564308"/>
                <a:gd name="connsiteY15" fmla="*/ 2285705 h 3272588"/>
                <a:gd name="connsiteX16" fmla="*/ 112906 w 564308"/>
                <a:gd name="connsiteY16" fmla="*/ 2182556 h 3272588"/>
                <a:gd name="connsiteX17" fmla="*/ 163087 w 564308"/>
                <a:gd name="connsiteY17" fmla="*/ 2076620 h 3272588"/>
                <a:gd name="connsiteX18" fmla="*/ 213267 w 564308"/>
                <a:gd name="connsiteY18" fmla="*/ 1979047 h 3272588"/>
                <a:gd name="connsiteX19" fmla="*/ 229994 w 564308"/>
                <a:gd name="connsiteY19" fmla="*/ 1903776 h 3272588"/>
                <a:gd name="connsiteX20" fmla="*/ 185389 w 564308"/>
                <a:gd name="connsiteY20" fmla="*/ 1839656 h 3272588"/>
                <a:gd name="connsiteX21" fmla="*/ 235570 w 564308"/>
                <a:gd name="connsiteY21" fmla="*/ 1834081 h 3272588"/>
                <a:gd name="connsiteX22" fmla="*/ 160299 w 564308"/>
                <a:gd name="connsiteY22" fmla="*/ 1795052 h 3272588"/>
                <a:gd name="connsiteX23" fmla="*/ 221631 w 564308"/>
                <a:gd name="connsiteY23" fmla="*/ 1767174 h 3272588"/>
                <a:gd name="connsiteX24" fmla="*/ 149148 w 564308"/>
                <a:gd name="connsiteY24" fmla="*/ 1716993 h 3272588"/>
                <a:gd name="connsiteX25" fmla="*/ 112906 w 564308"/>
                <a:gd name="connsiteY25" fmla="*/ 1647298 h 3272588"/>
                <a:gd name="connsiteX26" fmla="*/ 87816 w 564308"/>
                <a:gd name="connsiteY26" fmla="*/ 1611056 h 3272588"/>
                <a:gd name="connsiteX27" fmla="*/ 54363 w 564308"/>
                <a:gd name="connsiteY27" fmla="*/ 1546937 h 3272588"/>
                <a:gd name="connsiteX28" fmla="*/ 68302 w 564308"/>
                <a:gd name="connsiteY28" fmla="*/ 1510695 h 3272588"/>
                <a:gd name="connsiteX29" fmla="*/ 71089 w 564308"/>
                <a:gd name="connsiteY29" fmla="*/ 1449364 h 3272588"/>
                <a:gd name="connsiteX30" fmla="*/ 96180 w 564308"/>
                <a:gd name="connsiteY30" fmla="*/ 1441000 h 3272588"/>
                <a:gd name="connsiteX31" fmla="*/ 115694 w 564308"/>
                <a:gd name="connsiteY31" fmla="*/ 1371305 h 3272588"/>
                <a:gd name="connsiteX32" fmla="*/ 160299 w 564308"/>
                <a:gd name="connsiteY32" fmla="*/ 1368517 h 3272588"/>
                <a:gd name="connsiteX33" fmla="*/ 199328 w 564308"/>
                <a:gd name="connsiteY33" fmla="*/ 1329488 h 3272588"/>
                <a:gd name="connsiteX34" fmla="*/ 216055 w 564308"/>
                <a:gd name="connsiteY34" fmla="*/ 1279308 h 3272588"/>
                <a:gd name="connsiteX35" fmla="*/ 238358 w 564308"/>
                <a:gd name="connsiteY35" fmla="*/ 1251430 h 3272588"/>
                <a:gd name="connsiteX36" fmla="*/ 269024 w 564308"/>
                <a:gd name="connsiteY36" fmla="*/ 1257005 h 3272588"/>
                <a:gd name="connsiteX37" fmla="*/ 280175 w 564308"/>
                <a:gd name="connsiteY37" fmla="*/ 1231915 h 3272588"/>
                <a:gd name="connsiteX38" fmla="*/ 302477 w 564308"/>
                <a:gd name="connsiteY38" fmla="*/ 1198461 h 3272588"/>
                <a:gd name="connsiteX39" fmla="*/ 285750 w 564308"/>
                <a:gd name="connsiteY39" fmla="*/ 1139917 h 3272588"/>
                <a:gd name="connsiteX40" fmla="*/ 299689 w 564308"/>
                <a:gd name="connsiteY40" fmla="*/ 1084161 h 3272588"/>
                <a:gd name="connsiteX41" fmla="*/ 324780 w 564308"/>
                <a:gd name="connsiteY41" fmla="*/ 1022830 h 3272588"/>
                <a:gd name="connsiteX42" fmla="*/ 349870 w 564308"/>
                <a:gd name="connsiteY42" fmla="*/ 950347 h 3272588"/>
                <a:gd name="connsiteX43" fmla="*/ 355445 w 564308"/>
                <a:gd name="connsiteY43" fmla="*/ 891803 h 3272588"/>
                <a:gd name="connsiteX44" fmla="*/ 355445 w 564308"/>
                <a:gd name="connsiteY44" fmla="*/ 855561 h 3272588"/>
                <a:gd name="connsiteX45" fmla="*/ 419565 w 564308"/>
                <a:gd name="connsiteY45" fmla="*/ 785866 h 3272588"/>
                <a:gd name="connsiteX46" fmla="*/ 543630 w 564308"/>
                <a:gd name="connsiteY46" fmla="*/ 114108 h 3272588"/>
                <a:gd name="connsiteX47" fmla="*/ 543630 w 564308"/>
                <a:gd name="connsiteY47" fmla="*/ 112242 h 3272588"/>
                <a:gd name="connsiteX48" fmla="*/ 562409 w 564308"/>
                <a:gd name="connsiteY48" fmla="*/ 0 h 3272588"/>
                <a:gd name="connsiteX0" fmla="*/ 115694 w 563841"/>
                <a:gd name="connsiteY0" fmla="*/ 3272588 h 3272588"/>
                <a:gd name="connsiteX1" fmla="*/ 82241 w 563841"/>
                <a:gd name="connsiteY1" fmla="*/ 3127622 h 3272588"/>
                <a:gd name="connsiteX2" fmla="*/ 68302 w 563841"/>
                <a:gd name="connsiteY2" fmla="*/ 3049564 h 3272588"/>
                <a:gd name="connsiteX3" fmla="*/ 26485 w 563841"/>
                <a:gd name="connsiteY3" fmla="*/ 2979869 h 3272588"/>
                <a:gd name="connsiteX4" fmla="*/ 40424 w 563841"/>
                <a:gd name="connsiteY4" fmla="*/ 2859993 h 3272588"/>
                <a:gd name="connsiteX5" fmla="*/ 45999 w 563841"/>
                <a:gd name="connsiteY5" fmla="*/ 2762420 h 3272588"/>
                <a:gd name="connsiteX6" fmla="*/ 54363 w 563841"/>
                <a:gd name="connsiteY6" fmla="*/ 2701088 h 3272588"/>
                <a:gd name="connsiteX7" fmla="*/ 54363 w 563841"/>
                <a:gd name="connsiteY7" fmla="*/ 2620242 h 3272588"/>
                <a:gd name="connsiteX8" fmla="*/ 4182 w 563841"/>
                <a:gd name="connsiteY8" fmla="*/ 2550547 h 3272588"/>
                <a:gd name="connsiteX9" fmla="*/ 29272 w 563841"/>
                <a:gd name="connsiteY9" fmla="*/ 2517093 h 3272588"/>
                <a:gd name="connsiteX10" fmla="*/ 6970 w 563841"/>
                <a:gd name="connsiteY10" fmla="*/ 2472488 h 3272588"/>
                <a:gd name="connsiteX11" fmla="*/ 18121 w 563841"/>
                <a:gd name="connsiteY11" fmla="*/ 2430671 h 3272588"/>
                <a:gd name="connsiteX12" fmla="*/ 9758 w 563841"/>
                <a:gd name="connsiteY12" fmla="*/ 2411156 h 3272588"/>
                <a:gd name="connsiteX13" fmla="*/ 18121 w 563841"/>
                <a:gd name="connsiteY13" fmla="*/ 2349825 h 3272588"/>
                <a:gd name="connsiteX14" fmla="*/ 4182 w 563841"/>
                <a:gd name="connsiteY14" fmla="*/ 2321947 h 3272588"/>
                <a:gd name="connsiteX15" fmla="*/ 32060 w 563841"/>
                <a:gd name="connsiteY15" fmla="*/ 2285705 h 3272588"/>
                <a:gd name="connsiteX16" fmla="*/ 112906 w 563841"/>
                <a:gd name="connsiteY16" fmla="*/ 2182556 h 3272588"/>
                <a:gd name="connsiteX17" fmla="*/ 163087 w 563841"/>
                <a:gd name="connsiteY17" fmla="*/ 2076620 h 3272588"/>
                <a:gd name="connsiteX18" fmla="*/ 213267 w 563841"/>
                <a:gd name="connsiteY18" fmla="*/ 1979047 h 3272588"/>
                <a:gd name="connsiteX19" fmla="*/ 229994 w 563841"/>
                <a:gd name="connsiteY19" fmla="*/ 1903776 h 3272588"/>
                <a:gd name="connsiteX20" fmla="*/ 185389 w 563841"/>
                <a:gd name="connsiteY20" fmla="*/ 1839656 h 3272588"/>
                <a:gd name="connsiteX21" fmla="*/ 235570 w 563841"/>
                <a:gd name="connsiteY21" fmla="*/ 1834081 h 3272588"/>
                <a:gd name="connsiteX22" fmla="*/ 160299 w 563841"/>
                <a:gd name="connsiteY22" fmla="*/ 1795052 h 3272588"/>
                <a:gd name="connsiteX23" fmla="*/ 221631 w 563841"/>
                <a:gd name="connsiteY23" fmla="*/ 1767174 h 3272588"/>
                <a:gd name="connsiteX24" fmla="*/ 149148 w 563841"/>
                <a:gd name="connsiteY24" fmla="*/ 1716993 h 3272588"/>
                <a:gd name="connsiteX25" fmla="*/ 112906 w 563841"/>
                <a:gd name="connsiteY25" fmla="*/ 1647298 h 3272588"/>
                <a:gd name="connsiteX26" fmla="*/ 87816 w 563841"/>
                <a:gd name="connsiteY26" fmla="*/ 1611056 h 3272588"/>
                <a:gd name="connsiteX27" fmla="*/ 54363 w 563841"/>
                <a:gd name="connsiteY27" fmla="*/ 1546937 h 3272588"/>
                <a:gd name="connsiteX28" fmla="*/ 68302 w 563841"/>
                <a:gd name="connsiteY28" fmla="*/ 1510695 h 3272588"/>
                <a:gd name="connsiteX29" fmla="*/ 71089 w 563841"/>
                <a:gd name="connsiteY29" fmla="*/ 1449364 h 3272588"/>
                <a:gd name="connsiteX30" fmla="*/ 96180 w 563841"/>
                <a:gd name="connsiteY30" fmla="*/ 1441000 h 3272588"/>
                <a:gd name="connsiteX31" fmla="*/ 115694 w 563841"/>
                <a:gd name="connsiteY31" fmla="*/ 1371305 h 3272588"/>
                <a:gd name="connsiteX32" fmla="*/ 160299 w 563841"/>
                <a:gd name="connsiteY32" fmla="*/ 1368517 h 3272588"/>
                <a:gd name="connsiteX33" fmla="*/ 199328 w 563841"/>
                <a:gd name="connsiteY33" fmla="*/ 1329488 h 3272588"/>
                <a:gd name="connsiteX34" fmla="*/ 216055 w 563841"/>
                <a:gd name="connsiteY34" fmla="*/ 1279308 h 3272588"/>
                <a:gd name="connsiteX35" fmla="*/ 238358 w 563841"/>
                <a:gd name="connsiteY35" fmla="*/ 1251430 h 3272588"/>
                <a:gd name="connsiteX36" fmla="*/ 269024 w 563841"/>
                <a:gd name="connsiteY36" fmla="*/ 1257005 h 3272588"/>
                <a:gd name="connsiteX37" fmla="*/ 280175 w 563841"/>
                <a:gd name="connsiteY37" fmla="*/ 1231915 h 3272588"/>
                <a:gd name="connsiteX38" fmla="*/ 302477 w 563841"/>
                <a:gd name="connsiteY38" fmla="*/ 1198461 h 3272588"/>
                <a:gd name="connsiteX39" fmla="*/ 285750 w 563841"/>
                <a:gd name="connsiteY39" fmla="*/ 1139917 h 3272588"/>
                <a:gd name="connsiteX40" fmla="*/ 299689 w 563841"/>
                <a:gd name="connsiteY40" fmla="*/ 1084161 h 3272588"/>
                <a:gd name="connsiteX41" fmla="*/ 324780 w 563841"/>
                <a:gd name="connsiteY41" fmla="*/ 1022830 h 3272588"/>
                <a:gd name="connsiteX42" fmla="*/ 349870 w 563841"/>
                <a:gd name="connsiteY42" fmla="*/ 950347 h 3272588"/>
                <a:gd name="connsiteX43" fmla="*/ 355445 w 563841"/>
                <a:gd name="connsiteY43" fmla="*/ 891803 h 3272588"/>
                <a:gd name="connsiteX44" fmla="*/ 355445 w 563841"/>
                <a:gd name="connsiteY44" fmla="*/ 855561 h 3272588"/>
                <a:gd name="connsiteX45" fmla="*/ 419565 w 563841"/>
                <a:gd name="connsiteY45" fmla="*/ 785866 h 3272588"/>
                <a:gd name="connsiteX46" fmla="*/ 422364 w 563841"/>
                <a:gd name="connsiteY46" fmla="*/ 778447 h 3272588"/>
                <a:gd name="connsiteX47" fmla="*/ 543630 w 563841"/>
                <a:gd name="connsiteY47" fmla="*/ 114108 h 3272588"/>
                <a:gd name="connsiteX48" fmla="*/ 543630 w 563841"/>
                <a:gd name="connsiteY48" fmla="*/ 112242 h 3272588"/>
                <a:gd name="connsiteX49" fmla="*/ 562409 w 563841"/>
                <a:gd name="connsiteY49" fmla="*/ 0 h 3272588"/>
                <a:gd name="connsiteX0" fmla="*/ 115694 w 563841"/>
                <a:gd name="connsiteY0" fmla="*/ 3272588 h 3272588"/>
                <a:gd name="connsiteX1" fmla="*/ 82241 w 563841"/>
                <a:gd name="connsiteY1" fmla="*/ 3127622 h 3272588"/>
                <a:gd name="connsiteX2" fmla="*/ 68302 w 563841"/>
                <a:gd name="connsiteY2" fmla="*/ 3049564 h 3272588"/>
                <a:gd name="connsiteX3" fmla="*/ 26485 w 563841"/>
                <a:gd name="connsiteY3" fmla="*/ 2979869 h 3272588"/>
                <a:gd name="connsiteX4" fmla="*/ 40424 w 563841"/>
                <a:gd name="connsiteY4" fmla="*/ 2859993 h 3272588"/>
                <a:gd name="connsiteX5" fmla="*/ 45999 w 563841"/>
                <a:gd name="connsiteY5" fmla="*/ 2762420 h 3272588"/>
                <a:gd name="connsiteX6" fmla="*/ 54363 w 563841"/>
                <a:gd name="connsiteY6" fmla="*/ 2701088 h 3272588"/>
                <a:gd name="connsiteX7" fmla="*/ 54363 w 563841"/>
                <a:gd name="connsiteY7" fmla="*/ 2620242 h 3272588"/>
                <a:gd name="connsiteX8" fmla="*/ 4182 w 563841"/>
                <a:gd name="connsiteY8" fmla="*/ 2550547 h 3272588"/>
                <a:gd name="connsiteX9" fmla="*/ 29272 w 563841"/>
                <a:gd name="connsiteY9" fmla="*/ 2517093 h 3272588"/>
                <a:gd name="connsiteX10" fmla="*/ 6970 w 563841"/>
                <a:gd name="connsiteY10" fmla="*/ 2472488 h 3272588"/>
                <a:gd name="connsiteX11" fmla="*/ 18121 w 563841"/>
                <a:gd name="connsiteY11" fmla="*/ 2430671 h 3272588"/>
                <a:gd name="connsiteX12" fmla="*/ 9758 w 563841"/>
                <a:gd name="connsiteY12" fmla="*/ 2411156 h 3272588"/>
                <a:gd name="connsiteX13" fmla="*/ 18121 w 563841"/>
                <a:gd name="connsiteY13" fmla="*/ 2349825 h 3272588"/>
                <a:gd name="connsiteX14" fmla="*/ 4182 w 563841"/>
                <a:gd name="connsiteY14" fmla="*/ 2321947 h 3272588"/>
                <a:gd name="connsiteX15" fmla="*/ 32060 w 563841"/>
                <a:gd name="connsiteY15" fmla="*/ 2285705 h 3272588"/>
                <a:gd name="connsiteX16" fmla="*/ 112906 w 563841"/>
                <a:gd name="connsiteY16" fmla="*/ 2182556 h 3272588"/>
                <a:gd name="connsiteX17" fmla="*/ 163087 w 563841"/>
                <a:gd name="connsiteY17" fmla="*/ 2076620 h 3272588"/>
                <a:gd name="connsiteX18" fmla="*/ 213267 w 563841"/>
                <a:gd name="connsiteY18" fmla="*/ 1979047 h 3272588"/>
                <a:gd name="connsiteX19" fmla="*/ 229994 w 563841"/>
                <a:gd name="connsiteY19" fmla="*/ 1903776 h 3272588"/>
                <a:gd name="connsiteX20" fmla="*/ 185389 w 563841"/>
                <a:gd name="connsiteY20" fmla="*/ 1839656 h 3272588"/>
                <a:gd name="connsiteX21" fmla="*/ 235570 w 563841"/>
                <a:gd name="connsiteY21" fmla="*/ 1834081 h 3272588"/>
                <a:gd name="connsiteX22" fmla="*/ 160299 w 563841"/>
                <a:gd name="connsiteY22" fmla="*/ 1795052 h 3272588"/>
                <a:gd name="connsiteX23" fmla="*/ 221631 w 563841"/>
                <a:gd name="connsiteY23" fmla="*/ 1767174 h 3272588"/>
                <a:gd name="connsiteX24" fmla="*/ 149148 w 563841"/>
                <a:gd name="connsiteY24" fmla="*/ 1716993 h 3272588"/>
                <a:gd name="connsiteX25" fmla="*/ 112906 w 563841"/>
                <a:gd name="connsiteY25" fmla="*/ 1647298 h 3272588"/>
                <a:gd name="connsiteX26" fmla="*/ 87816 w 563841"/>
                <a:gd name="connsiteY26" fmla="*/ 1611056 h 3272588"/>
                <a:gd name="connsiteX27" fmla="*/ 54363 w 563841"/>
                <a:gd name="connsiteY27" fmla="*/ 1546937 h 3272588"/>
                <a:gd name="connsiteX28" fmla="*/ 68302 w 563841"/>
                <a:gd name="connsiteY28" fmla="*/ 1510695 h 3272588"/>
                <a:gd name="connsiteX29" fmla="*/ 71089 w 563841"/>
                <a:gd name="connsiteY29" fmla="*/ 1449364 h 3272588"/>
                <a:gd name="connsiteX30" fmla="*/ 96180 w 563841"/>
                <a:gd name="connsiteY30" fmla="*/ 1441000 h 3272588"/>
                <a:gd name="connsiteX31" fmla="*/ 115694 w 563841"/>
                <a:gd name="connsiteY31" fmla="*/ 1371305 h 3272588"/>
                <a:gd name="connsiteX32" fmla="*/ 160299 w 563841"/>
                <a:gd name="connsiteY32" fmla="*/ 1368517 h 3272588"/>
                <a:gd name="connsiteX33" fmla="*/ 199328 w 563841"/>
                <a:gd name="connsiteY33" fmla="*/ 1329488 h 3272588"/>
                <a:gd name="connsiteX34" fmla="*/ 216055 w 563841"/>
                <a:gd name="connsiteY34" fmla="*/ 1279308 h 3272588"/>
                <a:gd name="connsiteX35" fmla="*/ 238358 w 563841"/>
                <a:gd name="connsiteY35" fmla="*/ 1251430 h 3272588"/>
                <a:gd name="connsiteX36" fmla="*/ 269024 w 563841"/>
                <a:gd name="connsiteY36" fmla="*/ 1257005 h 3272588"/>
                <a:gd name="connsiteX37" fmla="*/ 280175 w 563841"/>
                <a:gd name="connsiteY37" fmla="*/ 1231915 h 3272588"/>
                <a:gd name="connsiteX38" fmla="*/ 302477 w 563841"/>
                <a:gd name="connsiteY38" fmla="*/ 1198461 h 3272588"/>
                <a:gd name="connsiteX39" fmla="*/ 285750 w 563841"/>
                <a:gd name="connsiteY39" fmla="*/ 1139917 h 3272588"/>
                <a:gd name="connsiteX40" fmla="*/ 299689 w 563841"/>
                <a:gd name="connsiteY40" fmla="*/ 1084161 h 3272588"/>
                <a:gd name="connsiteX41" fmla="*/ 324780 w 563841"/>
                <a:gd name="connsiteY41" fmla="*/ 1022830 h 3272588"/>
                <a:gd name="connsiteX42" fmla="*/ 349870 w 563841"/>
                <a:gd name="connsiteY42" fmla="*/ 950347 h 3272588"/>
                <a:gd name="connsiteX43" fmla="*/ 355445 w 563841"/>
                <a:gd name="connsiteY43" fmla="*/ 891803 h 3272588"/>
                <a:gd name="connsiteX44" fmla="*/ 355445 w 563841"/>
                <a:gd name="connsiteY44" fmla="*/ 855561 h 3272588"/>
                <a:gd name="connsiteX45" fmla="*/ 419565 w 563841"/>
                <a:gd name="connsiteY45" fmla="*/ 785866 h 3272588"/>
                <a:gd name="connsiteX46" fmla="*/ 422364 w 563841"/>
                <a:gd name="connsiteY46" fmla="*/ 778423 h 3272588"/>
                <a:gd name="connsiteX47" fmla="*/ 543630 w 563841"/>
                <a:gd name="connsiteY47" fmla="*/ 114108 h 3272588"/>
                <a:gd name="connsiteX48" fmla="*/ 543630 w 563841"/>
                <a:gd name="connsiteY48" fmla="*/ 112242 h 3272588"/>
                <a:gd name="connsiteX49" fmla="*/ 562409 w 563841"/>
                <a:gd name="connsiteY49" fmla="*/ 0 h 3272588"/>
                <a:gd name="connsiteX0" fmla="*/ 115694 w 564308"/>
                <a:gd name="connsiteY0" fmla="*/ 3272588 h 3272588"/>
                <a:gd name="connsiteX1" fmla="*/ 82241 w 564308"/>
                <a:gd name="connsiteY1" fmla="*/ 3127622 h 3272588"/>
                <a:gd name="connsiteX2" fmla="*/ 68302 w 564308"/>
                <a:gd name="connsiteY2" fmla="*/ 3049564 h 3272588"/>
                <a:gd name="connsiteX3" fmla="*/ 26485 w 564308"/>
                <a:gd name="connsiteY3" fmla="*/ 2979869 h 3272588"/>
                <a:gd name="connsiteX4" fmla="*/ 40424 w 564308"/>
                <a:gd name="connsiteY4" fmla="*/ 2859993 h 3272588"/>
                <a:gd name="connsiteX5" fmla="*/ 45999 w 564308"/>
                <a:gd name="connsiteY5" fmla="*/ 2762420 h 3272588"/>
                <a:gd name="connsiteX6" fmla="*/ 54363 w 564308"/>
                <a:gd name="connsiteY6" fmla="*/ 2701088 h 3272588"/>
                <a:gd name="connsiteX7" fmla="*/ 54363 w 564308"/>
                <a:gd name="connsiteY7" fmla="*/ 2620242 h 3272588"/>
                <a:gd name="connsiteX8" fmla="*/ 4182 w 564308"/>
                <a:gd name="connsiteY8" fmla="*/ 2550547 h 3272588"/>
                <a:gd name="connsiteX9" fmla="*/ 29272 w 564308"/>
                <a:gd name="connsiteY9" fmla="*/ 2517093 h 3272588"/>
                <a:gd name="connsiteX10" fmla="*/ 6970 w 564308"/>
                <a:gd name="connsiteY10" fmla="*/ 2472488 h 3272588"/>
                <a:gd name="connsiteX11" fmla="*/ 18121 w 564308"/>
                <a:gd name="connsiteY11" fmla="*/ 2430671 h 3272588"/>
                <a:gd name="connsiteX12" fmla="*/ 9758 w 564308"/>
                <a:gd name="connsiteY12" fmla="*/ 2411156 h 3272588"/>
                <a:gd name="connsiteX13" fmla="*/ 18121 w 564308"/>
                <a:gd name="connsiteY13" fmla="*/ 2349825 h 3272588"/>
                <a:gd name="connsiteX14" fmla="*/ 4182 w 564308"/>
                <a:gd name="connsiteY14" fmla="*/ 2321947 h 3272588"/>
                <a:gd name="connsiteX15" fmla="*/ 32060 w 564308"/>
                <a:gd name="connsiteY15" fmla="*/ 2285705 h 3272588"/>
                <a:gd name="connsiteX16" fmla="*/ 112906 w 564308"/>
                <a:gd name="connsiteY16" fmla="*/ 2182556 h 3272588"/>
                <a:gd name="connsiteX17" fmla="*/ 163087 w 564308"/>
                <a:gd name="connsiteY17" fmla="*/ 2076620 h 3272588"/>
                <a:gd name="connsiteX18" fmla="*/ 213267 w 564308"/>
                <a:gd name="connsiteY18" fmla="*/ 1979047 h 3272588"/>
                <a:gd name="connsiteX19" fmla="*/ 229994 w 564308"/>
                <a:gd name="connsiteY19" fmla="*/ 1903776 h 3272588"/>
                <a:gd name="connsiteX20" fmla="*/ 185389 w 564308"/>
                <a:gd name="connsiteY20" fmla="*/ 1839656 h 3272588"/>
                <a:gd name="connsiteX21" fmla="*/ 235570 w 564308"/>
                <a:gd name="connsiteY21" fmla="*/ 1834081 h 3272588"/>
                <a:gd name="connsiteX22" fmla="*/ 160299 w 564308"/>
                <a:gd name="connsiteY22" fmla="*/ 1795052 h 3272588"/>
                <a:gd name="connsiteX23" fmla="*/ 221631 w 564308"/>
                <a:gd name="connsiteY23" fmla="*/ 1767174 h 3272588"/>
                <a:gd name="connsiteX24" fmla="*/ 149148 w 564308"/>
                <a:gd name="connsiteY24" fmla="*/ 1716993 h 3272588"/>
                <a:gd name="connsiteX25" fmla="*/ 112906 w 564308"/>
                <a:gd name="connsiteY25" fmla="*/ 1647298 h 3272588"/>
                <a:gd name="connsiteX26" fmla="*/ 87816 w 564308"/>
                <a:gd name="connsiteY26" fmla="*/ 1611056 h 3272588"/>
                <a:gd name="connsiteX27" fmla="*/ 54363 w 564308"/>
                <a:gd name="connsiteY27" fmla="*/ 1546937 h 3272588"/>
                <a:gd name="connsiteX28" fmla="*/ 68302 w 564308"/>
                <a:gd name="connsiteY28" fmla="*/ 1510695 h 3272588"/>
                <a:gd name="connsiteX29" fmla="*/ 71089 w 564308"/>
                <a:gd name="connsiteY29" fmla="*/ 1449364 h 3272588"/>
                <a:gd name="connsiteX30" fmla="*/ 96180 w 564308"/>
                <a:gd name="connsiteY30" fmla="*/ 1441000 h 3272588"/>
                <a:gd name="connsiteX31" fmla="*/ 115694 w 564308"/>
                <a:gd name="connsiteY31" fmla="*/ 1371305 h 3272588"/>
                <a:gd name="connsiteX32" fmla="*/ 160299 w 564308"/>
                <a:gd name="connsiteY32" fmla="*/ 1368517 h 3272588"/>
                <a:gd name="connsiteX33" fmla="*/ 199328 w 564308"/>
                <a:gd name="connsiteY33" fmla="*/ 1329488 h 3272588"/>
                <a:gd name="connsiteX34" fmla="*/ 216055 w 564308"/>
                <a:gd name="connsiteY34" fmla="*/ 1279308 h 3272588"/>
                <a:gd name="connsiteX35" fmla="*/ 238358 w 564308"/>
                <a:gd name="connsiteY35" fmla="*/ 1251430 h 3272588"/>
                <a:gd name="connsiteX36" fmla="*/ 269024 w 564308"/>
                <a:gd name="connsiteY36" fmla="*/ 1257005 h 3272588"/>
                <a:gd name="connsiteX37" fmla="*/ 280175 w 564308"/>
                <a:gd name="connsiteY37" fmla="*/ 1231915 h 3272588"/>
                <a:gd name="connsiteX38" fmla="*/ 302477 w 564308"/>
                <a:gd name="connsiteY38" fmla="*/ 1198461 h 3272588"/>
                <a:gd name="connsiteX39" fmla="*/ 285750 w 564308"/>
                <a:gd name="connsiteY39" fmla="*/ 1139917 h 3272588"/>
                <a:gd name="connsiteX40" fmla="*/ 299689 w 564308"/>
                <a:gd name="connsiteY40" fmla="*/ 1084161 h 3272588"/>
                <a:gd name="connsiteX41" fmla="*/ 324780 w 564308"/>
                <a:gd name="connsiteY41" fmla="*/ 1022830 h 3272588"/>
                <a:gd name="connsiteX42" fmla="*/ 349870 w 564308"/>
                <a:gd name="connsiteY42" fmla="*/ 950347 h 3272588"/>
                <a:gd name="connsiteX43" fmla="*/ 355445 w 564308"/>
                <a:gd name="connsiteY43" fmla="*/ 891803 h 3272588"/>
                <a:gd name="connsiteX44" fmla="*/ 355445 w 564308"/>
                <a:gd name="connsiteY44" fmla="*/ 855561 h 3272588"/>
                <a:gd name="connsiteX45" fmla="*/ 419565 w 564308"/>
                <a:gd name="connsiteY45" fmla="*/ 785866 h 3272588"/>
                <a:gd name="connsiteX46" fmla="*/ 543630 w 564308"/>
                <a:gd name="connsiteY46" fmla="*/ 114108 h 3272588"/>
                <a:gd name="connsiteX47" fmla="*/ 543630 w 564308"/>
                <a:gd name="connsiteY47" fmla="*/ 112242 h 3272588"/>
                <a:gd name="connsiteX48" fmla="*/ 562409 w 564308"/>
                <a:gd name="connsiteY48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90 w 562409"/>
                <a:gd name="connsiteY46" fmla="*/ 670188 h 3272588"/>
                <a:gd name="connsiteX47" fmla="*/ 543630 w 562409"/>
                <a:gd name="connsiteY47" fmla="*/ 114108 h 3272588"/>
                <a:gd name="connsiteX48" fmla="*/ 543630 w 562409"/>
                <a:gd name="connsiteY48" fmla="*/ 112242 h 3272588"/>
                <a:gd name="connsiteX49" fmla="*/ 562409 w 562409"/>
                <a:gd name="connsiteY49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90 w 562409"/>
                <a:gd name="connsiteY46" fmla="*/ 670164 h 3272588"/>
                <a:gd name="connsiteX47" fmla="*/ 543630 w 562409"/>
                <a:gd name="connsiteY47" fmla="*/ 114108 h 3272588"/>
                <a:gd name="connsiteX48" fmla="*/ 543630 w 562409"/>
                <a:gd name="connsiteY48" fmla="*/ 112242 h 3272588"/>
                <a:gd name="connsiteX49" fmla="*/ 562409 w 562409"/>
                <a:gd name="connsiteY49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58 w 562409"/>
                <a:gd name="connsiteY46" fmla="*/ 670140 h 3272588"/>
                <a:gd name="connsiteX47" fmla="*/ 543630 w 562409"/>
                <a:gd name="connsiteY47" fmla="*/ 114108 h 3272588"/>
                <a:gd name="connsiteX48" fmla="*/ 543630 w 562409"/>
                <a:gd name="connsiteY48" fmla="*/ 112242 h 3272588"/>
                <a:gd name="connsiteX49" fmla="*/ 562409 w 562409"/>
                <a:gd name="connsiteY49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58 w 562409"/>
                <a:gd name="connsiteY46" fmla="*/ 670140 h 3272588"/>
                <a:gd name="connsiteX47" fmla="*/ 461522 w 562409"/>
                <a:gd name="connsiteY47" fmla="*/ 601142 h 3272588"/>
                <a:gd name="connsiteX48" fmla="*/ 543630 w 562409"/>
                <a:gd name="connsiteY48" fmla="*/ 114108 h 3272588"/>
                <a:gd name="connsiteX49" fmla="*/ 543630 w 562409"/>
                <a:gd name="connsiteY49" fmla="*/ 112242 h 3272588"/>
                <a:gd name="connsiteX50" fmla="*/ 562409 w 562409"/>
                <a:gd name="connsiteY50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58 w 562409"/>
                <a:gd name="connsiteY46" fmla="*/ 670140 h 3272588"/>
                <a:gd name="connsiteX47" fmla="*/ 461522 w 562409"/>
                <a:gd name="connsiteY47" fmla="*/ 601142 h 3272588"/>
                <a:gd name="connsiteX48" fmla="*/ 459656 w 562409"/>
                <a:gd name="connsiteY48" fmla="*/ 595543 h 3272588"/>
                <a:gd name="connsiteX49" fmla="*/ 543630 w 562409"/>
                <a:gd name="connsiteY49" fmla="*/ 114108 h 3272588"/>
                <a:gd name="connsiteX50" fmla="*/ 543630 w 562409"/>
                <a:gd name="connsiteY50" fmla="*/ 112242 h 3272588"/>
                <a:gd name="connsiteX51" fmla="*/ 562409 w 562409"/>
                <a:gd name="connsiteY51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58 w 562409"/>
                <a:gd name="connsiteY46" fmla="*/ 670140 h 3272588"/>
                <a:gd name="connsiteX47" fmla="*/ 461522 w 562409"/>
                <a:gd name="connsiteY47" fmla="*/ 601142 h 3272588"/>
                <a:gd name="connsiteX48" fmla="*/ 459656 w 562409"/>
                <a:gd name="connsiteY48" fmla="*/ 595543 h 3272588"/>
                <a:gd name="connsiteX49" fmla="*/ 459688 w 562409"/>
                <a:gd name="connsiteY49" fmla="*/ 595567 h 3272588"/>
                <a:gd name="connsiteX50" fmla="*/ 543630 w 562409"/>
                <a:gd name="connsiteY50" fmla="*/ 114108 h 3272588"/>
                <a:gd name="connsiteX51" fmla="*/ 543630 w 562409"/>
                <a:gd name="connsiteY51" fmla="*/ 112242 h 3272588"/>
                <a:gd name="connsiteX52" fmla="*/ 562409 w 562409"/>
                <a:gd name="connsiteY52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58 w 562409"/>
                <a:gd name="connsiteY46" fmla="*/ 670140 h 3272588"/>
                <a:gd name="connsiteX47" fmla="*/ 461522 w 562409"/>
                <a:gd name="connsiteY47" fmla="*/ 601142 h 3272588"/>
                <a:gd name="connsiteX48" fmla="*/ 459656 w 562409"/>
                <a:gd name="connsiteY48" fmla="*/ 595543 h 3272588"/>
                <a:gd name="connsiteX49" fmla="*/ 459688 w 562409"/>
                <a:gd name="connsiteY49" fmla="*/ 595567 h 3272588"/>
                <a:gd name="connsiteX50" fmla="*/ 474585 w 562409"/>
                <a:gd name="connsiteY50" fmla="*/ 504127 h 3272588"/>
                <a:gd name="connsiteX51" fmla="*/ 543630 w 562409"/>
                <a:gd name="connsiteY51" fmla="*/ 114108 h 3272588"/>
                <a:gd name="connsiteX52" fmla="*/ 543630 w 562409"/>
                <a:gd name="connsiteY52" fmla="*/ 112242 h 3272588"/>
                <a:gd name="connsiteX53" fmla="*/ 562409 w 562409"/>
                <a:gd name="connsiteY53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58 w 562409"/>
                <a:gd name="connsiteY46" fmla="*/ 670140 h 3272588"/>
                <a:gd name="connsiteX47" fmla="*/ 461522 w 562409"/>
                <a:gd name="connsiteY47" fmla="*/ 601142 h 3272588"/>
                <a:gd name="connsiteX48" fmla="*/ 459656 w 562409"/>
                <a:gd name="connsiteY48" fmla="*/ 595543 h 3272588"/>
                <a:gd name="connsiteX49" fmla="*/ 459688 w 562409"/>
                <a:gd name="connsiteY49" fmla="*/ 595567 h 3272588"/>
                <a:gd name="connsiteX50" fmla="*/ 467120 w 562409"/>
                <a:gd name="connsiteY50" fmla="*/ 522764 h 3272588"/>
                <a:gd name="connsiteX51" fmla="*/ 474585 w 562409"/>
                <a:gd name="connsiteY51" fmla="*/ 504127 h 3272588"/>
                <a:gd name="connsiteX52" fmla="*/ 543630 w 562409"/>
                <a:gd name="connsiteY52" fmla="*/ 114108 h 3272588"/>
                <a:gd name="connsiteX53" fmla="*/ 543630 w 562409"/>
                <a:gd name="connsiteY53" fmla="*/ 112242 h 3272588"/>
                <a:gd name="connsiteX54" fmla="*/ 562409 w 562409"/>
                <a:gd name="connsiteY54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58 w 562409"/>
                <a:gd name="connsiteY46" fmla="*/ 670140 h 3272588"/>
                <a:gd name="connsiteX47" fmla="*/ 461522 w 562409"/>
                <a:gd name="connsiteY47" fmla="*/ 601142 h 3272588"/>
                <a:gd name="connsiteX48" fmla="*/ 459656 w 562409"/>
                <a:gd name="connsiteY48" fmla="*/ 595543 h 3272588"/>
                <a:gd name="connsiteX49" fmla="*/ 459688 w 562409"/>
                <a:gd name="connsiteY49" fmla="*/ 595567 h 3272588"/>
                <a:gd name="connsiteX50" fmla="*/ 467120 w 562409"/>
                <a:gd name="connsiteY50" fmla="*/ 522764 h 3272588"/>
                <a:gd name="connsiteX51" fmla="*/ 474585 w 562409"/>
                <a:gd name="connsiteY51" fmla="*/ 504127 h 3272588"/>
                <a:gd name="connsiteX52" fmla="*/ 515671 w 562409"/>
                <a:gd name="connsiteY52" fmla="*/ 280193 h 3272588"/>
                <a:gd name="connsiteX53" fmla="*/ 543630 w 562409"/>
                <a:gd name="connsiteY53" fmla="*/ 114108 h 3272588"/>
                <a:gd name="connsiteX54" fmla="*/ 543630 w 562409"/>
                <a:gd name="connsiteY54" fmla="*/ 112242 h 3272588"/>
                <a:gd name="connsiteX55" fmla="*/ 562409 w 562409"/>
                <a:gd name="connsiteY55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58 w 562409"/>
                <a:gd name="connsiteY46" fmla="*/ 670140 h 3272588"/>
                <a:gd name="connsiteX47" fmla="*/ 461522 w 562409"/>
                <a:gd name="connsiteY47" fmla="*/ 601142 h 3272588"/>
                <a:gd name="connsiteX48" fmla="*/ 459656 w 562409"/>
                <a:gd name="connsiteY48" fmla="*/ 595543 h 3272588"/>
                <a:gd name="connsiteX49" fmla="*/ 459688 w 562409"/>
                <a:gd name="connsiteY49" fmla="*/ 595567 h 3272588"/>
                <a:gd name="connsiteX50" fmla="*/ 467120 w 562409"/>
                <a:gd name="connsiteY50" fmla="*/ 522764 h 3272588"/>
                <a:gd name="connsiteX51" fmla="*/ 474585 w 562409"/>
                <a:gd name="connsiteY51" fmla="*/ 504127 h 3272588"/>
                <a:gd name="connsiteX52" fmla="*/ 491412 w 562409"/>
                <a:gd name="connsiteY52" fmla="*/ 431348 h 3272588"/>
                <a:gd name="connsiteX53" fmla="*/ 515671 w 562409"/>
                <a:gd name="connsiteY53" fmla="*/ 280193 h 3272588"/>
                <a:gd name="connsiteX54" fmla="*/ 543630 w 562409"/>
                <a:gd name="connsiteY54" fmla="*/ 114108 h 3272588"/>
                <a:gd name="connsiteX55" fmla="*/ 543630 w 562409"/>
                <a:gd name="connsiteY55" fmla="*/ 112242 h 3272588"/>
                <a:gd name="connsiteX56" fmla="*/ 562409 w 562409"/>
                <a:gd name="connsiteY56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58 w 562409"/>
                <a:gd name="connsiteY46" fmla="*/ 670140 h 3272588"/>
                <a:gd name="connsiteX47" fmla="*/ 461522 w 562409"/>
                <a:gd name="connsiteY47" fmla="*/ 601142 h 3272588"/>
                <a:gd name="connsiteX48" fmla="*/ 459656 w 562409"/>
                <a:gd name="connsiteY48" fmla="*/ 595543 h 3272588"/>
                <a:gd name="connsiteX49" fmla="*/ 459688 w 562409"/>
                <a:gd name="connsiteY49" fmla="*/ 595567 h 3272588"/>
                <a:gd name="connsiteX50" fmla="*/ 467120 w 562409"/>
                <a:gd name="connsiteY50" fmla="*/ 522764 h 3272588"/>
                <a:gd name="connsiteX51" fmla="*/ 474585 w 562409"/>
                <a:gd name="connsiteY51" fmla="*/ 504127 h 3272588"/>
                <a:gd name="connsiteX52" fmla="*/ 491412 w 562409"/>
                <a:gd name="connsiteY52" fmla="*/ 431348 h 3272588"/>
                <a:gd name="connsiteX53" fmla="*/ 515671 w 562409"/>
                <a:gd name="connsiteY53" fmla="*/ 280193 h 3272588"/>
                <a:gd name="connsiteX54" fmla="*/ 543630 w 562409"/>
                <a:gd name="connsiteY54" fmla="*/ 114108 h 3272588"/>
                <a:gd name="connsiteX55" fmla="*/ 543598 w 562409"/>
                <a:gd name="connsiteY55" fmla="*/ 112242 h 3272588"/>
                <a:gd name="connsiteX56" fmla="*/ 562409 w 562409"/>
                <a:gd name="connsiteY56" fmla="*/ 0 h 3272588"/>
                <a:gd name="connsiteX0" fmla="*/ 115694 w 619039"/>
                <a:gd name="connsiteY0" fmla="*/ 3272588 h 3272588"/>
                <a:gd name="connsiteX1" fmla="*/ 82241 w 619039"/>
                <a:gd name="connsiteY1" fmla="*/ 3127622 h 3272588"/>
                <a:gd name="connsiteX2" fmla="*/ 68302 w 619039"/>
                <a:gd name="connsiteY2" fmla="*/ 3049564 h 3272588"/>
                <a:gd name="connsiteX3" fmla="*/ 26485 w 619039"/>
                <a:gd name="connsiteY3" fmla="*/ 2979869 h 3272588"/>
                <a:gd name="connsiteX4" fmla="*/ 40424 w 619039"/>
                <a:gd name="connsiteY4" fmla="*/ 2859993 h 3272588"/>
                <a:gd name="connsiteX5" fmla="*/ 45999 w 619039"/>
                <a:gd name="connsiteY5" fmla="*/ 2762420 h 3272588"/>
                <a:gd name="connsiteX6" fmla="*/ 54363 w 619039"/>
                <a:gd name="connsiteY6" fmla="*/ 2701088 h 3272588"/>
                <a:gd name="connsiteX7" fmla="*/ 54363 w 619039"/>
                <a:gd name="connsiteY7" fmla="*/ 2620242 h 3272588"/>
                <a:gd name="connsiteX8" fmla="*/ 4182 w 619039"/>
                <a:gd name="connsiteY8" fmla="*/ 2550547 h 3272588"/>
                <a:gd name="connsiteX9" fmla="*/ 29272 w 619039"/>
                <a:gd name="connsiteY9" fmla="*/ 2517093 h 3272588"/>
                <a:gd name="connsiteX10" fmla="*/ 6970 w 619039"/>
                <a:gd name="connsiteY10" fmla="*/ 2472488 h 3272588"/>
                <a:gd name="connsiteX11" fmla="*/ 18121 w 619039"/>
                <a:gd name="connsiteY11" fmla="*/ 2430671 h 3272588"/>
                <a:gd name="connsiteX12" fmla="*/ 9758 w 619039"/>
                <a:gd name="connsiteY12" fmla="*/ 2411156 h 3272588"/>
                <a:gd name="connsiteX13" fmla="*/ 18121 w 619039"/>
                <a:gd name="connsiteY13" fmla="*/ 2349825 h 3272588"/>
                <a:gd name="connsiteX14" fmla="*/ 4182 w 619039"/>
                <a:gd name="connsiteY14" fmla="*/ 2321947 h 3272588"/>
                <a:gd name="connsiteX15" fmla="*/ 32060 w 619039"/>
                <a:gd name="connsiteY15" fmla="*/ 2285705 h 3272588"/>
                <a:gd name="connsiteX16" fmla="*/ 112906 w 619039"/>
                <a:gd name="connsiteY16" fmla="*/ 2182556 h 3272588"/>
                <a:gd name="connsiteX17" fmla="*/ 163087 w 619039"/>
                <a:gd name="connsiteY17" fmla="*/ 2076620 h 3272588"/>
                <a:gd name="connsiteX18" fmla="*/ 213267 w 619039"/>
                <a:gd name="connsiteY18" fmla="*/ 1979047 h 3272588"/>
                <a:gd name="connsiteX19" fmla="*/ 229994 w 619039"/>
                <a:gd name="connsiteY19" fmla="*/ 1903776 h 3272588"/>
                <a:gd name="connsiteX20" fmla="*/ 185389 w 619039"/>
                <a:gd name="connsiteY20" fmla="*/ 1839656 h 3272588"/>
                <a:gd name="connsiteX21" fmla="*/ 235570 w 619039"/>
                <a:gd name="connsiteY21" fmla="*/ 1834081 h 3272588"/>
                <a:gd name="connsiteX22" fmla="*/ 160299 w 619039"/>
                <a:gd name="connsiteY22" fmla="*/ 1795052 h 3272588"/>
                <a:gd name="connsiteX23" fmla="*/ 221631 w 619039"/>
                <a:gd name="connsiteY23" fmla="*/ 1767174 h 3272588"/>
                <a:gd name="connsiteX24" fmla="*/ 149148 w 619039"/>
                <a:gd name="connsiteY24" fmla="*/ 1716993 h 3272588"/>
                <a:gd name="connsiteX25" fmla="*/ 112906 w 619039"/>
                <a:gd name="connsiteY25" fmla="*/ 1647298 h 3272588"/>
                <a:gd name="connsiteX26" fmla="*/ 87816 w 619039"/>
                <a:gd name="connsiteY26" fmla="*/ 1611056 h 3272588"/>
                <a:gd name="connsiteX27" fmla="*/ 54363 w 619039"/>
                <a:gd name="connsiteY27" fmla="*/ 1546937 h 3272588"/>
                <a:gd name="connsiteX28" fmla="*/ 68302 w 619039"/>
                <a:gd name="connsiteY28" fmla="*/ 1510695 h 3272588"/>
                <a:gd name="connsiteX29" fmla="*/ 71089 w 619039"/>
                <a:gd name="connsiteY29" fmla="*/ 1449364 h 3272588"/>
                <a:gd name="connsiteX30" fmla="*/ 96180 w 619039"/>
                <a:gd name="connsiteY30" fmla="*/ 1441000 h 3272588"/>
                <a:gd name="connsiteX31" fmla="*/ 115694 w 619039"/>
                <a:gd name="connsiteY31" fmla="*/ 1371305 h 3272588"/>
                <a:gd name="connsiteX32" fmla="*/ 160299 w 619039"/>
                <a:gd name="connsiteY32" fmla="*/ 1368517 h 3272588"/>
                <a:gd name="connsiteX33" fmla="*/ 199328 w 619039"/>
                <a:gd name="connsiteY33" fmla="*/ 1329488 h 3272588"/>
                <a:gd name="connsiteX34" fmla="*/ 216055 w 619039"/>
                <a:gd name="connsiteY34" fmla="*/ 1279308 h 3272588"/>
                <a:gd name="connsiteX35" fmla="*/ 238358 w 619039"/>
                <a:gd name="connsiteY35" fmla="*/ 1251430 h 3272588"/>
                <a:gd name="connsiteX36" fmla="*/ 269024 w 619039"/>
                <a:gd name="connsiteY36" fmla="*/ 1257005 h 3272588"/>
                <a:gd name="connsiteX37" fmla="*/ 280175 w 619039"/>
                <a:gd name="connsiteY37" fmla="*/ 1231915 h 3272588"/>
                <a:gd name="connsiteX38" fmla="*/ 302477 w 619039"/>
                <a:gd name="connsiteY38" fmla="*/ 1198461 h 3272588"/>
                <a:gd name="connsiteX39" fmla="*/ 285750 w 619039"/>
                <a:gd name="connsiteY39" fmla="*/ 1139917 h 3272588"/>
                <a:gd name="connsiteX40" fmla="*/ 299689 w 619039"/>
                <a:gd name="connsiteY40" fmla="*/ 1084161 h 3272588"/>
                <a:gd name="connsiteX41" fmla="*/ 324780 w 619039"/>
                <a:gd name="connsiteY41" fmla="*/ 1022830 h 3272588"/>
                <a:gd name="connsiteX42" fmla="*/ 349870 w 619039"/>
                <a:gd name="connsiteY42" fmla="*/ 950347 h 3272588"/>
                <a:gd name="connsiteX43" fmla="*/ 355445 w 619039"/>
                <a:gd name="connsiteY43" fmla="*/ 891803 h 3272588"/>
                <a:gd name="connsiteX44" fmla="*/ 355445 w 619039"/>
                <a:gd name="connsiteY44" fmla="*/ 855561 h 3272588"/>
                <a:gd name="connsiteX45" fmla="*/ 419565 w 619039"/>
                <a:gd name="connsiteY45" fmla="*/ 785866 h 3272588"/>
                <a:gd name="connsiteX46" fmla="*/ 448458 w 619039"/>
                <a:gd name="connsiteY46" fmla="*/ 670140 h 3272588"/>
                <a:gd name="connsiteX47" fmla="*/ 461522 w 619039"/>
                <a:gd name="connsiteY47" fmla="*/ 601142 h 3272588"/>
                <a:gd name="connsiteX48" fmla="*/ 459656 w 619039"/>
                <a:gd name="connsiteY48" fmla="*/ 595543 h 3272588"/>
                <a:gd name="connsiteX49" fmla="*/ 459688 w 619039"/>
                <a:gd name="connsiteY49" fmla="*/ 595567 h 3272588"/>
                <a:gd name="connsiteX50" fmla="*/ 467120 w 619039"/>
                <a:gd name="connsiteY50" fmla="*/ 522764 h 3272588"/>
                <a:gd name="connsiteX51" fmla="*/ 474585 w 619039"/>
                <a:gd name="connsiteY51" fmla="*/ 504127 h 3272588"/>
                <a:gd name="connsiteX52" fmla="*/ 491412 w 619039"/>
                <a:gd name="connsiteY52" fmla="*/ 431348 h 3272588"/>
                <a:gd name="connsiteX53" fmla="*/ 515671 w 619039"/>
                <a:gd name="connsiteY53" fmla="*/ 280193 h 3272588"/>
                <a:gd name="connsiteX54" fmla="*/ 543630 w 619039"/>
                <a:gd name="connsiteY54" fmla="*/ 114108 h 3272588"/>
                <a:gd name="connsiteX55" fmla="*/ 543598 w 619039"/>
                <a:gd name="connsiteY55" fmla="*/ 112242 h 3272588"/>
                <a:gd name="connsiteX56" fmla="*/ 562409 w 619039"/>
                <a:gd name="connsiteY56" fmla="*/ 0 h 3272588"/>
                <a:gd name="connsiteX0" fmla="*/ 115694 w 639241"/>
                <a:gd name="connsiteY0" fmla="*/ 3272588 h 3272588"/>
                <a:gd name="connsiteX1" fmla="*/ 82241 w 639241"/>
                <a:gd name="connsiteY1" fmla="*/ 3127622 h 3272588"/>
                <a:gd name="connsiteX2" fmla="*/ 68302 w 639241"/>
                <a:gd name="connsiteY2" fmla="*/ 3049564 h 3272588"/>
                <a:gd name="connsiteX3" fmla="*/ 26485 w 639241"/>
                <a:gd name="connsiteY3" fmla="*/ 2979869 h 3272588"/>
                <a:gd name="connsiteX4" fmla="*/ 40424 w 639241"/>
                <a:gd name="connsiteY4" fmla="*/ 2859993 h 3272588"/>
                <a:gd name="connsiteX5" fmla="*/ 45999 w 639241"/>
                <a:gd name="connsiteY5" fmla="*/ 2762420 h 3272588"/>
                <a:gd name="connsiteX6" fmla="*/ 54363 w 639241"/>
                <a:gd name="connsiteY6" fmla="*/ 2701088 h 3272588"/>
                <a:gd name="connsiteX7" fmla="*/ 54363 w 639241"/>
                <a:gd name="connsiteY7" fmla="*/ 2620242 h 3272588"/>
                <a:gd name="connsiteX8" fmla="*/ 4182 w 639241"/>
                <a:gd name="connsiteY8" fmla="*/ 2550547 h 3272588"/>
                <a:gd name="connsiteX9" fmla="*/ 29272 w 639241"/>
                <a:gd name="connsiteY9" fmla="*/ 2517093 h 3272588"/>
                <a:gd name="connsiteX10" fmla="*/ 6970 w 639241"/>
                <a:gd name="connsiteY10" fmla="*/ 2472488 h 3272588"/>
                <a:gd name="connsiteX11" fmla="*/ 18121 w 639241"/>
                <a:gd name="connsiteY11" fmla="*/ 2430671 h 3272588"/>
                <a:gd name="connsiteX12" fmla="*/ 9758 w 639241"/>
                <a:gd name="connsiteY12" fmla="*/ 2411156 h 3272588"/>
                <a:gd name="connsiteX13" fmla="*/ 18121 w 639241"/>
                <a:gd name="connsiteY13" fmla="*/ 2349825 h 3272588"/>
                <a:gd name="connsiteX14" fmla="*/ 4182 w 639241"/>
                <a:gd name="connsiteY14" fmla="*/ 2321947 h 3272588"/>
                <a:gd name="connsiteX15" fmla="*/ 32060 w 639241"/>
                <a:gd name="connsiteY15" fmla="*/ 2285705 h 3272588"/>
                <a:gd name="connsiteX16" fmla="*/ 112906 w 639241"/>
                <a:gd name="connsiteY16" fmla="*/ 2182556 h 3272588"/>
                <a:gd name="connsiteX17" fmla="*/ 163087 w 639241"/>
                <a:gd name="connsiteY17" fmla="*/ 2076620 h 3272588"/>
                <a:gd name="connsiteX18" fmla="*/ 213267 w 639241"/>
                <a:gd name="connsiteY18" fmla="*/ 1979047 h 3272588"/>
                <a:gd name="connsiteX19" fmla="*/ 229994 w 639241"/>
                <a:gd name="connsiteY19" fmla="*/ 1903776 h 3272588"/>
                <a:gd name="connsiteX20" fmla="*/ 185389 w 639241"/>
                <a:gd name="connsiteY20" fmla="*/ 1839656 h 3272588"/>
                <a:gd name="connsiteX21" fmla="*/ 235570 w 639241"/>
                <a:gd name="connsiteY21" fmla="*/ 1834081 h 3272588"/>
                <a:gd name="connsiteX22" fmla="*/ 160299 w 639241"/>
                <a:gd name="connsiteY22" fmla="*/ 1795052 h 3272588"/>
                <a:gd name="connsiteX23" fmla="*/ 221631 w 639241"/>
                <a:gd name="connsiteY23" fmla="*/ 1767174 h 3272588"/>
                <a:gd name="connsiteX24" fmla="*/ 149148 w 639241"/>
                <a:gd name="connsiteY24" fmla="*/ 1716993 h 3272588"/>
                <a:gd name="connsiteX25" fmla="*/ 112906 w 639241"/>
                <a:gd name="connsiteY25" fmla="*/ 1647298 h 3272588"/>
                <a:gd name="connsiteX26" fmla="*/ 87816 w 639241"/>
                <a:gd name="connsiteY26" fmla="*/ 1611056 h 3272588"/>
                <a:gd name="connsiteX27" fmla="*/ 54363 w 639241"/>
                <a:gd name="connsiteY27" fmla="*/ 1546937 h 3272588"/>
                <a:gd name="connsiteX28" fmla="*/ 68302 w 639241"/>
                <a:gd name="connsiteY28" fmla="*/ 1510695 h 3272588"/>
                <a:gd name="connsiteX29" fmla="*/ 71089 w 639241"/>
                <a:gd name="connsiteY29" fmla="*/ 1449364 h 3272588"/>
                <a:gd name="connsiteX30" fmla="*/ 96180 w 639241"/>
                <a:gd name="connsiteY30" fmla="*/ 1441000 h 3272588"/>
                <a:gd name="connsiteX31" fmla="*/ 115694 w 639241"/>
                <a:gd name="connsiteY31" fmla="*/ 1371305 h 3272588"/>
                <a:gd name="connsiteX32" fmla="*/ 160299 w 639241"/>
                <a:gd name="connsiteY32" fmla="*/ 1368517 h 3272588"/>
                <a:gd name="connsiteX33" fmla="*/ 199328 w 639241"/>
                <a:gd name="connsiteY33" fmla="*/ 1329488 h 3272588"/>
                <a:gd name="connsiteX34" fmla="*/ 216055 w 639241"/>
                <a:gd name="connsiteY34" fmla="*/ 1279308 h 3272588"/>
                <a:gd name="connsiteX35" fmla="*/ 238358 w 639241"/>
                <a:gd name="connsiteY35" fmla="*/ 1251430 h 3272588"/>
                <a:gd name="connsiteX36" fmla="*/ 269024 w 639241"/>
                <a:gd name="connsiteY36" fmla="*/ 1257005 h 3272588"/>
                <a:gd name="connsiteX37" fmla="*/ 280175 w 639241"/>
                <a:gd name="connsiteY37" fmla="*/ 1231915 h 3272588"/>
                <a:gd name="connsiteX38" fmla="*/ 302477 w 639241"/>
                <a:gd name="connsiteY38" fmla="*/ 1198461 h 3272588"/>
                <a:gd name="connsiteX39" fmla="*/ 285750 w 639241"/>
                <a:gd name="connsiteY39" fmla="*/ 1139917 h 3272588"/>
                <a:gd name="connsiteX40" fmla="*/ 299689 w 639241"/>
                <a:gd name="connsiteY40" fmla="*/ 1084161 h 3272588"/>
                <a:gd name="connsiteX41" fmla="*/ 324780 w 639241"/>
                <a:gd name="connsiteY41" fmla="*/ 1022830 h 3272588"/>
                <a:gd name="connsiteX42" fmla="*/ 349870 w 639241"/>
                <a:gd name="connsiteY42" fmla="*/ 950347 h 3272588"/>
                <a:gd name="connsiteX43" fmla="*/ 355445 w 639241"/>
                <a:gd name="connsiteY43" fmla="*/ 891803 h 3272588"/>
                <a:gd name="connsiteX44" fmla="*/ 355445 w 639241"/>
                <a:gd name="connsiteY44" fmla="*/ 855561 h 3272588"/>
                <a:gd name="connsiteX45" fmla="*/ 419565 w 639241"/>
                <a:gd name="connsiteY45" fmla="*/ 785866 h 3272588"/>
                <a:gd name="connsiteX46" fmla="*/ 448458 w 639241"/>
                <a:gd name="connsiteY46" fmla="*/ 670140 h 3272588"/>
                <a:gd name="connsiteX47" fmla="*/ 461522 w 639241"/>
                <a:gd name="connsiteY47" fmla="*/ 601142 h 3272588"/>
                <a:gd name="connsiteX48" fmla="*/ 459656 w 639241"/>
                <a:gd name="connsiteY48" fmla="*/ 595543 h 3272588"/>
                <a:gd name="connsiteX49" fmla="*/ 459688 w 639241"/>
                <a:gd name="connsiteY49" fmla="*/ 595567 h 3272588"/>
                <a:gd name="connsiteX50" fmla="*/ 467120 w 639241"/>
                <a:gd name="connsiteY50" fmla="*/ 522764 h 3272588"/>
                <a:gd name="connsiteX51" fmla="*/ 474585 w 639241"/>
                <a:gd name="connsiteY51" fmla="*/ 504127 h 3272588"/>
                <a:gd name="connsiteX52" fmla="*/ 491412 w 639241"/>
                <a:gd name="connsiteY52" fmla="*/ 431348 h 3272588"/>
                <a:gd name="connsiteX53" fmla="*/ 515671 w 639241"/>
                <a:gd name="connsiteY53" fmla="*/ 280193 h 3272588"/>
                <a:gd name="connsiteX54" fmla="*/ 543630 w 639241"/>
                <a:gd name="connsiteY54" fmla="*/ 114108 h 3272588"/>
                <a:gd name="connsiteX55" fmla="*/ 543598 w 639241"/>
                <a:gd name="connsiteY55" fmla="*/ 112242 h 3272588"/>
                <a:gd name="connsiteX56" fmla="*/ 562409 w 639241"/>
                <a:gd name="connsiteY56" fmla="*/ 0 h 3272588"/>
                <a:gd name="connsiteX0" fmla="*/ 115694 w 562409"/>
                <a:gd name="connsiteY0" fmla="*/ 3272588 h 3272588"/>
                <a:gd name="connsiteX1" fmla="*/ 82241 w 562409"/>
                <a:gd name="connsiteY1" fmla="*/ 3127622 h 3272588"/>
                <a:gd name="connsiteX2" fmla="*/ 68302 w 562409"/>
                <a:gd name="connsiteY2" fmla="*/ 3049564 h 3272588"/>
                <a:gd name="connsiteX3" fmla="*/ 26485 w 562409"/>
                <a:gd name="connsiteY3" fmla="*/ 2979869 h 3272588"/>
                <a:gd name="connsiteX4" fmla="*/ 40424 w 562409"/>
                <a:gd name="connsiteY4" fmla="*/ 2859993 h 3272588"/>
                <a:gd name="connsiteX5" fmla="*/ 45999 w 562409"/>
                <a:gd name="connsiteY5" fmla="*/ 2762420 h 3272588"/>
                <a:gd name="connsiteX6" fmla="*/ 54363 w 562409"/>
                <a:gd name="connsiteY6" fmla="*/ 2701088 h 3272588"/>
                <a:gd name="connsiteX7" fmla="*/ 54363 w 562409"/>
                <a:gd name="connsiteY7" fmla="*/ 2620242 h 3272588"/>
                <a:gd name="connsiteX8" fmla="*/ 4182 w 562409"/>
                <a:gd name="connsiteY8" fmla="*/ 2550547 h 3272588"/>
                <a:gd name="connsiteX9" fmla="*/ 29272 w 562409"/>
                <a:gd name="connsiteY9" fmla="*/ 2517093 h 3272588"/>
                <a:gd name="connsiteX10" fmla="*/ 6970 w 562409"/>
                <a:gd name="connsiteY10" fmla="*/ 2472488 h 3272588"/>
                <a:gd name="connsiteX11" fmla="*/ 18121 w 562409"/>
                <a:gd name="connsiteY11" fmla="*/ 2430671 h 3272588"/>
                <a:gd name="connsiteX12" fmla="*/ 9758 w 562409"/>
                <a:gd name="connsiteY12" fmla="*/ 2411156 h 3272588"/>
                <a:gd name="connsiteX13" fmla="*/ 18121 w 562409"/>
                <a:gd name="connsiteY13" fmla="*/ 2349825 h 3272588"/>
                <a:gd name="connsiteX14" fmla="*/ 4182 w 562409"/>
                <a:gd name="connsiteY14" fmla="*/ 2321947 h 3272588"/>
                <a:gd name="connsiteX15" fmla="*/ 32060 w 562409"/>
                <a:gd name="connsiteY15" fmla="*/ 2285705 h 3272588"/>
                <a:gd name="connsiteX16" fmla="*/ 112906 w 562409"/>
                <a:gd name="connsiteY16" fmla="*/ 2182556 h 3272588"/>
                <a:gd name="connsiteX17" fmla="*/ 163087 w 562409"/>
                <a:gd name="connsiteY17" fmla="*/ 2076620 h 3272588"/>
                <a:gd name="connsiteX18" fmla="*/ 213267 w 562409"/>
                <a:gd name="connsiteY18" fmla="*/ 1979047 h 3272588"/>
                <a:gd name="connsiteX19" fmla="*/ 229994 w 562409"/>
                <a:gd name="connsiteY19" fmla="*/ 1903776 h 3272588"/>
                <a:gd name="connsiteX20" fmla="*/ 185389 w 562409"/>
                <a:gd name="connsiteY20" fmla="*/ 1839656 h 3272588"/>
                <a:gd name="connsiteX21" fmla="*/ 235570 w 562409"/>
                <a:gd name="connsiteY21" fmla="*/ 1834081 h 3272588"/>
                <a:gd name="connsiteX22" fmla="*/ 160299 w 562409"/>
                <a:gd name="connsiteY22" fmla="*/ 1795052 h 3272588"/>
                <a:gd name="connsiteX23" fmla="*/ 221631 w 562409"/>
                <a:gd name="connsiteY23" fmla="*/ 1767174 h 3272588"/>
                <a:gd name="connsiteX24" fmla="*/ 149148 w 562409"/>
                <a:gd name="connsiteY24" fmla="*/ 1716993 h 3272588"/>
                <a:gd name="connsiteX25" fmla="*/ 112906 w 562409"/>
                <a:gd name="connsiteY25" fmla="*/ 1647298 h 3272588"/>
                <a:gd name="connsiteX26" fmla="*/ 87816 w 562409"/>
                <a:gd name="connsiteY26" fmla="*/ 1611056 h 3272588"/>
                <a:gd name="connsiteX27" fmla="*/ 54363 w 562409"/>
                <a:gd name="connsiteY27" fmla="*/ 1546937 h 3272588"/>
                <a:gd name="connsiteX28" fmla="*/ 68302 w 562409"/>
                <a:gd name="connsiteY28" fmla="*/ 1510695 h 3272588"/>
                <a:gd name="connsiteX29" fmla="*/ 71089 w 562409"/>
                <a:gd name="connsiteY29" fmla="*/ 1449364 h 3272588"/>
                <a:gd name="connsiteX30" fmla="*/ 96180 w 562409"/>
                <a:gd name="connsiteY30" fmla="*/ 1441000 h 3272588"/>
                <a:gd name="connsiteX31" fmla="*/ 115694 w 562409"/>
                <a:gd name="connsiteY31" fmla="*/ 1371305 h 3272588"/>
                <a:gd name="connsiteX32" fmla="*/ 160299 w 562409"/>
                <a:gd name="connsiteY32" fmla="*/ 1368517 h 3272588"/>
                <a:gd name="connsiteX33" fmla="*/ 199328 w 562409"/>
                <a:gd name="connsiteY33" fmla="*/ 1329488 h 3272588"/>
                <a:gd name="connsiteX34" fmla="*/ 216055 w 562409"/>
                <a:gd name="connsiteY34" fmla="*/ 1279308 h 3272588"/>
                <a:gd name="connsiteX35" fmla="*/ 238358 w 562409"/>
                <a:gd name="connsiteY35" fmla="*/ 1251430 h 3272588"/>
                <a:gd name="connsiteX36" fmla="*/ 269024 w 562409"/>
                <a:gd name="connsiteY36" fmla="*/ 1257005 h 3272588"/>
                <a:gd name="connsiteX37" fmla="*/ 280175 w 562409"/>
                <a:gd name="connsiteY37" fmla="*/ 1231915 h 3272588"/>
                <a:gd name="connsiteX38" fmla="*/ 302477 w 562409"/>
                <a:gd name="connsiteY38" fmla="*/ 1198461 h 3272588"/>
                <a:gd name="connsiteX39" fmla="*/ 285750 w 562409"/>
                <a:gd name="connsiteY39" fmla="*/ 1139917 h 3272588"/>
                <a:gd name="connsiteX40" fmla="*/ 299689 w 562409"/>
                <a:gd name="connsiteY40" fmla="*/ 1084161 h 3272588"/>
                <a:gd name="connsiteX41" fmla="*/ 324780 w 562409"/>
                <a:gd name="connsiteY41" fmla="*/ 1022830 h 3272588"/>
                <a:gd name="connsiteX42" fmla="*/ 349870 w 562409"/>
                <a:gd name="connsiteY42" fmla="*/ 950347 h 3272588"/>
                <a:gd name="connsiteX43" fmla="*/ 355445 w 562409"/>
                <a:gd name="connsiteY43" fmla="*/ 891803 h 3272588"/>
                <a:gd name="connsiteX44" fmla="*/ 355445 w 562409"/>
                <a:gd name="connsiteY44" fmla="*/ 855561 h 3272588"/>
                <a:gd name="connsiteX45" fmla="*/ 419565 w 562409"/>
                <a:gd name="connsiteY45" fmla="*/ 785866 h 3272588"/>
                <a:gd name="connsiteX46" fmla="*/ 448458 w 562409"/>
                <a:gd name="connsiteY46" fmla="*/ 670140 h 3272588"/>
                <a:gd name="connsiteX47" fmla="*/ 461522 w 562409"/>
                <a:gd name="connsiteY47" fmla="*/ 601142 h 3272588"/>
                <a:gd name="connsiteX48" fmla="*/ 459656 w 562409"/>
                <a:gd name="connsiteY48" fmla="*/ 595543 h 3272588"/>
                <a:gd name="connsiteX49" fmla="*/ 459688 w 562409"/>
                <a:gd name="connsiteY49" fmla="*/ 595567 h 3272588"/>
                <a:gd name="connsiteX50" fmla="*/ 467120 w 562409"/>
                <a:gd name="connsiteY50" fmla="*/ 522764 h 3272588"/>
                <a:gd name="connsiteX51" fmla="*/ 474585 w 562409"/>
                <a:gd name="connsiteY51" fmla="*/ 504127 h 3272588"/>
                <a:gd name="connsiteX52" fmla="*/ 491412 w 562409"/>
                <a:gd name="connsiteY52" fmla="*/ 431348 h 3272588"/>
                <a:gd name="connsiteX53" fmla="*/ 515671 w 562409"/>
                <a:gd name="connsiteY53" fmla="*/ 280193 h 3272588"/>
                <a:gd name="connsiteX54" fmla="*/ 543630 w 562409"/>
                <a:gd name="connsiteY54" fmla="*/ 114108 h 3272588"/>
                <a:gd name="connsiteX55" fmla="*/ 562409 w 562409"/>
                <a:gd name="connsiteY55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74585 w 622826"/>
                <a:gd name="connsiteY51" fmla="*/ 504127 h 3272588"/>
                <a:gd name="connsiteX52" fmla="*/ 491412 w 622826"/>
                <a:gd name="connsiteY52" fmla="*/ 431348 h 3272588"/>
                <a:gd name="connsiteX53" fmla="*/ 515671 w 622826"/>
                <a:gd name="connsiteY53" fmla="*/ 280193 h 3272588"/>
                <a:gd name="connsiteX54" fmla="*/ 615036 w 622826"/>
                <a:gd name="connsiteY54" fmla="*/ 114108 h 3272588"/>
                <a:gd name="connsiteX55" fmla="*/ 562409 w 622826"/>
                <a:gd name="connsiteY55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74585 w 622826"/>
                <a:gd name="connsiteY51" fmla="*/ 504127 h 3272588"/>
                <a:gd name="connsiteX52" fmla="*/ 491412 w 622826"/>
                <a:gd name="connsiteY52" fmla="*/ 431348 h 3272588"/>
                <a:gd name="connsiteX53" fmla="*/ 515671 w 622826"/>
                <a:gd name="connsiteY53" fmla="*/ 280193 h 3272588"/>
                <a:gd name="connsiteX54" fmla="*/ 587262 w 622826"/>
                <a:gd name="connsiteY54" fmla="*/ 276352 h 3272588"/>
                <a:gd name="connsiteX55" fmla="*/ 615036 w 622826"/>
                <a:gd name="connsiteY55" fmla="*/ 114108 h 3272588"/>
                <a:gd name="connsiteX56" fmla="*/ 562409 w 622826"/>
                <a:gd name="connsiteY56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74585 w 622826"/>
                <a:gd name="connsiteY51" fmla="*/ 504127 h 3272588"/>
                <a:gd name="connsiteX52" fmla="*/ 491412 w 622826"/>
                <a:gd name="connsiteY52" fmla="*/ 431348 h 3272588"/>
                <a:gd name="connsiteX53" fmla="*/ 587077 w 622826"/>
                <a:gd name="connsiteY53" fmla="*/ 351607 h 3272588"/>
                <a:gd name="connsiteX54" fmla="*/ 587262 w 622826"/>
                <a:gd name="connsiteY54" fmla="*/ 276352 h 3272588"/>
                <a:gd name="connsiteX55" fmla="*/ 615036 w 622826"/>
                <a:gd name="connsiteY55" fmla="*/ 114108 h 3272588"/>
                <a:gd name="connsiteX56" fmla="*/ 562409 w 622826"/>
                <a:gd name="connsiteY56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74585 w 622826"/>
                <a:gd name="connsiteY51" fmla="*/ 504127 h 3272588"/>
                <a:gd name="connsiteX52" fmla="*/ 491412 w 622826"/>
                <a:gd name="connsiteY52" fmla="*/ 431348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74585 w 622826"/>
                <a:gd name="connsiteY51" fmla="*/ 504127 h 3272588"/>
                <a:gd name="connsiteX52" fmla="*/ 491412 w 622826"/>
                <a:gd name="connsiteY52" fmla="*/ 574200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74585 w 622826"/>
                <a:gd name="connsiteY51" fmla="*/ 504127 h 3272588"/>
                <a:gd name="connsiteX52" fmla="*/ 491412 w 622826"/>
                <a:gd name="connsiteY52" fmla="*/ 574200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2933 w 622826"/>
                <a:gd name="connsiteY50" fmla="*/ 585073 h 3272588"/>
                <a:gd name="connsiteX51" fmla="*/ 467120 w 622826"/>
                <a:gd name="connsiteY51" fmla="*/ 522764 h 3272588"/>
                <a:gd name="connsiteX52" fmla="*/ 474585 w 622826"/>
                <a:gd name="connsiteY52" fmla="*/ 504127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2933 w 622826"/>
                <a:gd name="connsiteY50" fmla="*/ 585073 h 3272588"/>
                <a:gd name="connsiteX51" fmla="*/ 467120 w 622826"/>
                <a:gd name="connsiteY51" fmla="*/ 522764 h 3272588"/>
                <a:gd name="connsiteX52" fmla="*/ 474585 w 622826"/>
                <a:gd name="connsiteY52" fmla="*/ 504127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2933 w 622826"/>
                <a:gd name="connsiteY50" fmla="*/ 585073 h 3272588"/>
                <a:gd name="connsiteX51" fmla="*/ 467120 w 622826"/>
                <a:gd name="connsiteY51" fmla="*/ 522764 h 3272588"/>
                <a:gd name="connsiteX52" fmla="*/ 474585 w 622826"/>
                <a:gd name="connsiteY52" fmla="*/ 504127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2933 w 622826"/>
                <a:gd name="connsiteY50" fmla="*/ 585073 h 3272588"/>
                <a:gd name="connsiteX51" fmla="*/ 467120 w 622826"/>
                <a:gd name="connsiteY51" fmla="*/ 522764 h 3272588"/>
                <a:gd name="connsiteX52" fmla="*/ 474585 w 622826"/>
                <a:gd name="connsiteY52" fmla="*/ 504127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2933 w 622826"/>
                <a:gd name="connsiteY50" fmla="*/ 585073 h 3272588"/>
                <a:gd name="connsiteX51" fmla="*/ 467120 w 622826"/>
                <a:gd name="connsiteY51" fmla="*/ 522764 h 3272588"/>
                <a:gd name="connsiteX52" fmla="*/ 474585 w 622826"/>
                <a:gd name="connsiteY52" fmla="*/ 504127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2933 w 622826"/>
                <a:gd name="connsiteY50" fmla="*/ 585073 h 3272588"/>
                <a:gd name="connsiteX51" fmla="*/ 467120 w 622826"/>
                <a:gd name="connsiteY51" fmla="*/ 522764 h 3272588"/>
                <a:gd name="connsiteX52" fmla="*/ 403115 w 622826"/>
                <a:gd name="connsiteY52" fmla="*/ 575541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2933 w 622826"/>
                <a:gd name="connsiteY50" fmla="*/ 585073 h 3272588"/>
                <a:gd name="connsiteX51" fmla="*/ 467120 w 622826"/>
                <a:gd name="connsiteY51" fmla="*/ 522764 h 3272588"/>
                <a:gd name="connsiteX52" fmla="*/ 403115 w 622826"/>
                <a:gd name="connsiteY52" fmla="*/ 575541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2933 w 622826"/>
                <a:gd name="connsiteY50" fmla="*/ 585073 h 3272588"/>
                <a:gd name="connsiteX51" fmla="*/ 467120 w 622826"/>
                <a:gd name="connsiteY51" fmla="*/ 522764 h 3272588"/>
                <a:gd name="connsiteX52" fmla="*/ 403115 w 622826"/>
                <a:gd name="connsiteY52" fmla="*/ 575541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2933 w 622826"/>
                <a:gd name="connsiteY50" fmla="*/ 585073 h 3272588"/>
                <a:gd name="connsiteX51" fmla="*/ 467120 w 622826"/>
                <a:gd name="connsiteY51" fmla="*/ 522764 h 3272588"/>
                <a:gd name="connsiteX52" fmla="*/ 403115 w 622826"/>
                <a:gd name="connsiteY52" fmla="*/ 575541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03115 w 622826"/>
                <a:gd name="connsiteY51" fmla="*/ 575541 h 3272588"/>
                <a:gd name="connsiteX52" fmla="*/ 491412 w 622826"/>
                <a:gd name="connsiteY52" fmla="*/ 574200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03115 w 622826"/>
                <a:gd name="connsiteY51" fmla="*/ 575541 h 3272588"/>
                <a:gd name="connsiteX52" fmla="*/ 486857 w 622826"/>
                <a:gd name="connsiteY52" fmla="*/ 506974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03115 w 622826"/>
                <a:gd name="connsiteY51" fmla="*/ 575541 h 3272588"/>
                <a:gd name="connsiteX52" fmla="*/ 486857 w 622826"/>
                <a:gd name="connsiteY52" fmla="*/ 506974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03115 w 622826"/>
                <a:gd name="connsiteY51" fmla="*/ 575541 h 3272588"/>
                <a:gd name="connsiteX52" fmla="*/ 486857 w 622826"/>
                <a:gd name="connsiteY52" fmla="*/ 506974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67120 w 622826"/>
                <a:gd name="connsiteY50" fmla="*/ 522764 h 3272588"/>
                <a:gd name="connsiteX51" fmla="*/ 403115 w 622826"/>
                <a:gd name="connsiteY51" fmla="*/ 575541 h 3272588"/>
                <a:gd name="connsiteX52" fmla="*/ 486857 w 622826"/>
                <a:gd name="connsiteY52" fmla="*/ 506974 h 3272588"/>
                <a:gd name="connsiteX53" fmla="*/ 491412 w 622826"/>
                <a:gd name="connsiteY53" fmla="*/ 574200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06974 h 3272588"/>
                <a:gd name="connsiteX52" fmla="*/ 491412 w 622826"/>
                <a:gd name="connsiteY52" fmla="*/ 574200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78388 h 3272588"/>
                <a:gd name="connsiteX52" fmla="*/ 491412 w 622826"/>
                <a:gd name="connsiteY52" fmla="*/ 574200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78388 h 3272588"/>
                <a:gd name="connsiteX52" fmla="*/ 491412 w 622826"/>
                <a:gd name="connsiteY52" fmla="*/ 574200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78388 h 3272588"/>
                <a:gd name="connsiteX52" fmla="*/ 491412 w 622826"/>
                <a:gd name="connsiteY52" fmla="*/ 574176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78388 h 3272588"/>
                <a:gd name="connsiteX52" fmla="*/ 491412 w 622826"/>
                <a:gd name="connsiteY52" fmla="*/ 574176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78388 h 3272588"/>
                <a:gd name="connsiteX52" fmla="*/ 491412 w 622826"/>
                <a:gd name="connsiteY52" fmla="*/ 574176 h 3272588"/>
                <a:gd name="connsiteX53" fmla="*/ 497724 w 622826"/>
                <a:gd name="connsiteY53" fmla="*/ 502273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78388 h 3272588"/>
                <a:gd name="connsiteX52" fmla="*/ 491412 w 622826"/>
                <a:gd name="connsiteY52" fmla="*/ 574176 h 3272588"/>
                <a:gd name="connsiteX53" fmla="*/ 562078 w 622826"/>
                <a:gd name="connsiteY53" fmla="*/ 573711 h 3272588"/>
                <a:gd name="connsiteX54" fmla="*/ 497724 w 622826"/>
                <a:gd name="connsiteY54" fmla="*/ 502273 h 3272588"/>
                <a:gd name="connsiteX55" fmla="*/ 569621 w 622826"/>
                <a:gd name="connsiteY55" fmla="*/ 497716 h 3272588"/>
                <a:gd name="connsiteX56" fmla="*/ 587077 w 622826"/>
                <a:gd name="connsiteY56" fmla="*/ 351607 h 3272588"/>
                <a:gd name="connsiteX57" fmla="*/ 587262 w 622826"/>
                <a:gd name="connsiteY57" fmla="*/ 276352 h 3272588"/>
                <a:gd name="connsiteX58" fmla="*/ 615036 w 622826"/>
                <a:gd name="connsiteY58" fmla="*/ 114108 h 3272588"/>
                <a:gd name="connsiteX59" fmla="*/ 562409 w 622826"/>
                <a:gd name="connsiteY59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78388 h 3272588"/>
                <a:gd name="connsiteX52" fmla="*/ 562078 w 622826"/>
                <a:gd name="connsiteY52" fmla="*/ 573711 h 3272588"/>
                <a:gd name="connsiteX53" fmla="*/ 497724 w 622826"/>
                <a:gd name="connsiteY53" fmla="*/ 502273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78388 h 3272588"/>
                <a:gd name="connsiteX52" fmla="*/ 497724 w 622826"/>
                <a:gd name="connsiteY52" fmla="*/ 502273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78388 h 3272588"/>
                <a:gd name="connsiteX52" fmla="*/ 497724 w 622826"/>
                <a:gd name="connsiteY52" fmla="*/ 573687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57 w 622826"/>
                <a:gd name="connsiteY51" fmla="*/ 578388 h 3272588"/>
                <a:gd name="connsiteX52" fmla="*/ 497724 w 622826"/>
                <a:gd name="connsiteY52" fmla="*/ 573687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25 w 622826"/>
                <a:gd name="connsiteY51" fmla="*/ 506926 h 3272588"/>
                <a:gd name="connsiteX52" fmla="*/ 497724 w 622826"/>
                <a:gd name="connsiteY52" fmla="*/ 573687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25 w 622826"/>
                <a:gd name="connsiteY51" fmla="*/ 506926 h 3272588"/>
                <a:gd name="connsiteX52" fmla="*/ 497724 w 622826"/>
                <a:gd name="connsiteY52" fmla="*/ 573687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25 w 622826"/>
                <a:gd name="connsiteY51" fmla="*/ 506926 h 3272588"/>
                <a:gd name="connsiteX52" fmla="*/ 497724 w 622826"/>
                <a:gd name="connsiteY52" fmla="*/ 573687 h 3272588"/>
                <a:gd name="connsiteX53" fmla="*/ 516015 w 622826"/>
                <a:gd name="connsiteY53" fmla="*/ 533012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25 w 622826"/>
                <a:gd name="connsiteY51" fmla="*/ 506926 h 3272588"/>
                <a:gd name="connsiteX52" fmla="*/ 469516 w 622826"/>
                <a:gd name="connsiteY52" fmla="*/ 536077 h 3272588"/>
                <a:gd name="connsiteX53" fmla="*/ 516015 w 622826"/>
                <a:gd name="connsiteY53" fmla="*/ 533012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25 w 622826"/>
                <a:gd name="connsiteY51" fmla="*/ 506926 h 3272588"/>
                <a:gd name="connsiteX52" fmla="*/ 471867 w 622826"/>
                <a:gd name="connsiteY52" fmla="*/ 503216 h 3272588"/>
                <a:gd name="connsiteX53" fmla="*/ 469516 w 622826"/>
                <a:gd name="connsiteY53" fmla="*/ 536077 h 3272588"/>
                <a:gd name="connsiteX54" fmla="*/ 516015 w 622826"/>
                <a:gd name="connsiteY54" fmla="*/ 533012 h 3272588"/>
                <a:gd name="connsiteX55" fmla="*/ 569621 w 622826"/>
                <a:gd name="connsiteY55" fmla="*/ 497716 h 3272588"/>
                <a:gd name="connsiteX56" fmla="*/ 587077 w 622826"/>
                <a:gd name="connsiteY56" fmla="*/ 351607 h 3272588"/>
                <a:gd name="connsiteX57" fmla="*/ 587262 w 622826"/>
                <a:gd name="connsiteY57" fmla="*/ 276352 h 3272588"/>
                <a:gd name="connsiteX58" fmla="*/ 615036 w 622826"/>
                <a:gd name="connsiteY58" fmla="*/ 114108 h 3272588"/>
                <a:gd name="connsiteX59" fmla="*/ 562409 w 622826"/>
                <a:gd name="connsiteY59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86825 w 622826"/>
                <a:gd name="connsiteY51" fmla="*/ 506926 h 3272588"/>
                <a:gd name="connsiteX52" fmla="*/ 471867 w 622826"/>
                <a:gd name="connsiteY52" fmla="*/ 503216 h 3272588"/>
                <a:gd name="connsiteX53" fmla="*/ 469516 w 622826"/>
                <a:gd name="connsiteY53" fmla="*/ 536077 h 3272588"/>
                <a:gd name="connsiteX54" fmla="*/ 516015 w 622826"/>
                <a:gd name="connsiteY54" fmla="*/ 533012 h 3272588"/>
                <a:gd name="connsiteX55" fmla="*/ 569621 w 622826"/>
                <a:gd name="connsiteY55" fmla="*/ 497716 h 3272588"/>
                <a:gd name="connsiteX56" fmla="*/ 587077 w 622826"/>
                <a:gd name="connsiteY56" fmla="*/ 351607 h 3272588"/>
                <a:gd name="connsiteX57" fmla="*/ 587262 w 622826"/>
                <a:gd name="connsiteY57" fmla="*/ 276352 h 3272588"/>
                <a:gd name="connsiteX58" fmla="*/ 615036 w 622826"/>
                <a:gd name="connsiteY58" fmla="*/ 114108 h 3272588"/>
                <a:gd name="connsiteX59" fmla="*/ 562409 w 622826"/>
                <a:gd name="connsiteY59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71867 w 622826"/>
                <a:gd name="connsiteY51" fmla="*/ 503216 h 3272588"/>
                <a:gd name="connsiteX52" fmla="*/ 469516 w 622826"/>
                <a:gd name="connsiteY52" fmla="*/ 536077 h 3272588"/>
                <a:gd name="connsiteX53" fmla="*/ 516015 w 622826"/>
                <a:gd name="connsiteY53" fmla="*/ 533012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71867 w 622826"/>
                <a:gd name="connsiteY51" fmla="*/ 503216 h 3272588"/>
                <a:gd name="connsiteX52" fmla="*/ 469516 w 622826"/>
                <a:gd name="connsiteY52" fmla="*/ 536077 h 3272588"/>
                <a:gd name="connsiteX53" fmla="*/ 516015 w 622826"/>
                <a:gd name="connsiteY53" fmla="*/ 533012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9688 w 622826"/>
                <a:gd name="connsiteY49" fmla="*/ 595567 h 3272588"/>
                <a:gd name="connsiteX50" fmla="*/ 403115 w 622826"/>
                <a:gd name="connsiteY50" fmla="*/ 575541 h 3272588"/>
                <a:gd name="connsiteX51" fmla="*/ 471867 w 622826"/>
                <a:gd name="connsiteY51" fmla="*/ 503216 h 3272588"/>
                <a:gd name="connsiteX52" fmla="*/ 469516 w 622826"/>
                <a:gd name="connsiteY52" fmla="*/ 536077 h 3272588"/>
                <a:gd name="connsiteX53" fmla="*/ 516015 w 622826"/>
                <a:gd name="connsiteY53" fmla="*/ 533012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531094 w 622826"/>
                <a:gd name="connsiteY49" fmla="*/ 595567 h 3272588"/>
                <a:gd name="connsiteX50" fmla="*/ 403115 w 622826"/>
                <a:gd name="connsiteY50" fmla="*/ 575541 h 3272588"/>
                <a:gd name="connsiteX51" fmla="*/ 471867 w 622826"/>
                <a:gd name="connsiteY51" fmla="*/ 503216 h 3272588"/>
                <a:gd name="connsiteX52" fmla="*/ 469516 w 622826"/>
                <a:gd name="connsiteY52" fmla="*/ 536077 h 3272588"/>
                <a:gd name="connsiteX53" fmla="*/ 516015 w 622826"/>
                <a:gd name="connsiteY53" fmla="*/ 533012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16015 w 622826"/>
                <a:gd name="connsiteY52" fmla="*/ 533012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53062 w 622826"/>
                <a:gd name="connsiteY49" fmla="*/ 594867 h 3272588"/>
                <a:gd name="connsiteX50" fmla="*/ 403115 w 622826"/>
                <a:gd name="connsiteY50" fmla="*/ 575541 h 3272588"/>
                <a:gd name="connsiteX51" fmla="*/ 471867 w 622826"/>
                <a:gd name="connsiteY51" fmla="*/ 503216 h 3272588"/>
                <a:gd name="connsiteX52" fmla="*/ 469516 w 622826"/>
                <a:gd name="connsiteY52" fmla="*/ 536077 h 3272588"/>
                <a:gd name="connsiteX53" fmla="*/ 516015 w 622826"/>
                <a:gd name="connsiteY53" fmla="*/ 533012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56 w 622826"/>
                <a:gd name="connsiteY48" fmla="*/ 595543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16015 w 622826"/>
                <a:gd name="connsiteY52" fmla="*/ 533012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59624 w 622826"/>
                <a:gd name="connsiteY48" fmla="*/ 595519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16015 w 622826"/>
                <a:gd name="connsiteY52" fmla="*/ 533012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461522 w 622826"/>
                <a:gd name="connsiteY47" fmla="*/ 601142 h 3272588"/>
                <a:gd name="connsiteX48" fmla="*/ 403115 w 622826"/>
                <a:gd name="connsiteY48" fmla="*/ 575541 h 3272588"/>
                <a:gd name="connsiteX49" fmla="*/ 471867 w 622826"/>
                <a:gd name="connsiteY49" fmla="*/ 503216 h 3272588"/>
                <a:gd name="connsiteX50" fmla="*/ 469516 w 622826"/>
                <a:gd name="connsiteY50" fmla="*/ 536077 h 3272588"/>
                <a:gd name="connsiteX51" fmla="*/ 516015 w 622826"/>
                <a:gd name="connsiteY51" fmla="*/ 533012 h 3272588"/>
                <a:gd name="connsiteX52" fmla="*/ 569621 w 622826"/>
                <a:gd name="connsiteY52" fmla="*/ 497716 h 3272588"/>
                <a:gd name="connsiteX53" fmla="*/ 587077 w 622826"/>
                <a:gd name="connsiteY53" fmla="*/ 351607 h 3272588"/>
                <a:gd name="connsiteX54" fmla="*/ 587262 w 622826"/>
                <a:gd name="connsiteY54" fmla="*/ 276352 h 3272588"/>
                <a:gd name="connsiteX55" fmla="*/ 615036 w 622826"/>
                <a:gd name="connsiteY55" fmla="*/ 114108 h 3272588"/>
                <a:gd name="connsiteX56" fmla="*/ 562409 w 622826"/>
                <a:gd name="connsiteY56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532928 w 622826"/>
                <a:gd name="connsiteY47" fmla="*/ 601142 h 3272588"/>
                <a:gd name="connsiteX48" fmla="*/ 403115 w 622826"/>
                <a:gd name="connsiteY48" fmla="*/ 575541 h 3272588"/>
                <a:gd name="connsiteX49" fmla="*/ 471867 w 622826"/>
                <a:gd name="connsiteY49" fmla="*/ 503216 h 3272588"/>
                <a:gd name="connsiteX50" fmla="*/ 469516 w 622826"/>
                <a:gd name="connsiteY50" fmla="*/ 536077 h 3272588"/>
                <a:gd name="connsiteX51" fmla="*/ 516015 w 622826"/>
                <a:gd name="connsiteY51" fmla="*/ 533012 h 3272588"/>
                <a:gd name="connsiteX52" fmla="*/ 569621 w 622826"/>
                <a:gd name="connsiteY52" fmla="*/ 497716 h 3272588"/>
                <a:gd name="connsiteX53" fmla="*/ 587077 w 622826"/>
                <a:gd name="connsiteY53" fmla="*/ 351607 h 3272588"/>
                <a:gd name="connsiteX54" fmla="*/ 587262 w 622826"/>
                <a:gd name="connsiteY54" fmla="*/ 276352 h 3272588"/>
                <a:gd name="connsiteX55" fmla="*/ 615036 w 622826"/>
                <a:gd name="connsiteY55" fmla="*/ 114108 h 3272588"/>
                <a:gd name="connsiteX56" fmla="*/ 562409 w 622826"/>
                <a:gd name="connsiteY56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532928 w 622826"/>
                <a:gd name="connsiteY47" fmla="*/ 601142 h 3272588"/>
                <a:gd name="connsiteX48" fmla="*/ 403115 w 622826"/>
                <a:gd name="connsiteY48" fmla="*/ 575541 h 3272588"/>
                <a:gd name="connsiteX49" fmla="*/ 471867 w 622826"/>
                <a:gd name="connsiteY49" fmla="*/ 503216 h 3272588"/>
                <a:gd name="connsiteX50" fmla="*/ 469516 w 622826"/>
                <a:gd name="connsiteY50" fmla="*/ 536077 h 3272588"/>
                <a:gd name="connsiteX51" fmla="*/ 516015 w 622826"/>
                <a:gd name="connsiteY51" fmla="*/ 533012 h 3272588"/>
                <a:gd name="connsiteX52" fmla="*/ 569621 w 622826"/>
                <a:gd name="connsiteY52" fmla="*/ 497716 h 3272588"/>
                <a:gd name="connsiteX53" fmla="*/ 587077 w 622826"/>
                <a:gd name="connsiteY53" fmla="*/ 351607 h 3272588"/>
                <a:gd name="connsiteX54" fmla="*/ 587262 w 622826"/>
                <a:gd name="connsiteY54" fmla="*/ 276352 h 3272588"/>
                <a:gd name="connsiteX55" fmla="*/ 615036 w 622826"/>
                <a:gd name="connsiteY55" fmla="*/ 114108 h 3272588"/>
                <a:gd name="connsiteX56" fmla="*/ 562409 w 622826"/>
                <a:gd name="connsiteY56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532928 w 622826"/>
                <a:gd name="connsiteY47" fmla="*/ 601142 h 3272588"/>
                <a:gd name="connsiteX48" fmla="*/ 403115 w 622826"/>
                <a:gd name="connsiteY48" fmla="*/ 575541 h 3272588"/>
                <a:gd name="connsiteX49" fmla="*/ 471867 w 622826"/>
                <a:gd name="connsiteY49" fmla="*/ 503216 h 3272588"/>
                <a:gd name="connsiteX50" fmla="*/ 469516 w 622826"/>
                <a:gd name="connsiteY50" fmla="*/ 536077 h 3272588"/>
                <a:gd name="connsiteX51" fmla="*/ 516015 w 622826"/>
                <a:gd name="connsiteY51" fmla="*/ 533012 h 3272588"/>
                <a:gd name="connsiteX52" fmla="*/ 569621 w 622826"/>
                <a:gd name="connsiteY52" fmla="*/ 497716 h 3272588"/>
                <a:gd name="connsiteX53" fmla="*/ 587077 w 622826"/>
                <a:gd name="connsiteY53" fmla="*/ 351607 h 3272588"/>
                <a:gd name="connsiteX54" fmla="*/ 587262 w 622826"/>
                <a:gd name="connsiteY54" fmla="*/ 276352 h 3272588"/>
                <a:gd name="connsiteX55" fmla="*/ 615036 w 622826"/>
                <a:gd name="connsiteY55" fmla="*/ 114108 h 3272588"/>
                <a:gd name="connsiteX56" fmla="*/ 562409 w 622826"/>
                <a:gd name="connsiteY56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532928 w 622826"/>
                <a:gd name="connsiteY47" fmla="*/ 601142 h 3272588"/>
                <a:gd name="connsiteX48" fmla="*/ 403115 w 622826"/>
                <a:gd name="connsiteY48" fmla="*/ 575541 h 3272588"/>
                <a:gd name="connsiteX49" fmla="*/ 471867 w 622826"/>
                <a:gd name="connsiteY49" fmla="*/ 503216 h 3272588"/>
                <a:gd name="connsiteX50" fmla="*/ 469516 w 622826"/>
                <a:gd name="connsiteY50" fmla="*/ 536077 h 3272588"/>
                <a:gd name="connsiteX51" fmla="*/ 516015 w 622826"/>
                <a:gd name="connsiteY51" fmla="*/ 533012 h 3272588"/>
                <a:gd name="connsiteX52" fmla="*/ 569621 w 622826"/>
                <a:gd name="connsiteY52" fmla="*/ 497716 h 3272588"/>
                <a:gd name="connsiteX53" fmla="*/ 587077 w 622826"/>
                <a:gd name="connsiteY53" fmla="*/ 351607 h 3272588"/>
                <a:gd name="connsiteX54" fmla="*/ 587262 w 622826"/>
                <a:gd name="connsiteY54" fmla="*/ 276352 h 3272588"/>
                <a:gd name="connsiteX55" fmla="*/ 615036 w 622826"/>
                <a:gd name="connsiteY55" fmla="*/ 114108 h 3272588"/>
                <a:gd name="connsiteX56" fmla="*/ 562409 w 622826"/>
                <a:gd name="connsiteY56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58 w 622826"/>
                <a:gd name="connsiteY46" fmla="*/ 670140 h 3272588"/>
                <a:gd name="connsiteX47" fmla="*/ 532928 w 622826"/>
                <a:gd name="connsiteY47" fmla="*/ 601142 h 3272588"/>
                <a:gd name="connsiteX48" fmla="*/ 530601 w 622826"/>
                <a:gd name="connsiteY48" fmla="*/ 601943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16015 w 622826"/>
                <a:gd name="connsiteY52" fmla="*/ 533012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532928 w 622826"/>
                <a:gd name="connsiteY47" fmla="*/ 601142 h 3272588"/>
                <a:gd name="connsiteX48" fmla="*/ 530601 w 622826"/>
                <a:gd name="connsiteY48" fmla="*/ 601943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16015 w 622826"/>
                <a:gd name="connsiteY52" fmla="*/ 533012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532928 w 622826"/>
                <a:gd name="connsiteY47" fmla="*/ 601142 h 3272588"/>
                <a:gd name="connsiteX48" fmla="*/ 403115 w 622826"/>
                <a:gd name="connsiteY48" fmla="*/ 575541 h 3272588"/>
                <a:gd name="connsiteX49" fmla="*/ 471867 w 622826"/>
                <a:gd name="connsiteY49" fmla="*/ 503216 h 3272588"/>
                <a:gd name="connsiteX50" fmla="*/ 469516 w 622826"/>
                <a:gd name="connsiteY50" fmla="*/ 536077 h 3272588"/>
                <a:gd name="connsiteX51" fmla="*/ 516015 w 622826"/>
                <a:gd name="connsiteY51" fmla="*/ 533012 h 3272588"/>
                <a:gd name="connsiteX52" fmla="*/ 569621 w 622826"/>
                <a:gd name="connsiteY52" fmla="*/ 497716 h 3272588"/>
                <a:gd name="connsiteX53" fmla="*/ 587077 w 622826"/>
                <a:gd name="connsiteY53" fmla="*/ 351607 h 3272588"/>
                <a:gd name="connsiteX54" fmla="*/ 587262 w 622826"/>
                <a:gd name="connsiteY54" fmla="*/ 276352 h 3272588"/>
                <a:gd name="connsiteX55" fmla="*/ 615036 w 622826"/>
                <a:gd name="connsiteY55" fmla="*/ 114108 h 3272588"/>
                <a:gd name="connsiteX56" fmla="*/ 562409 w 622826"/>
                <a:gd name="connsiteY56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532928 w 622826"/>
                <a:gd name="connsiteY47" fmla="*/ 601142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16015 w 622826"/>
                <a:gd name="connsiteY52" fmla="*/ 533012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532928 w 622826"/>
                <a:gd name="connsiteY47" fmla="*/ 601142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16015 w 622826"/>
                <a:gd name="connsiteY52" fmla="*/ 533012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532928 w 622826"/>
                <a:gd name="connsiteY47" fmla="*/ 601142 h 3272588"/>
                <a:gd name="connsiteX48" fmla="*/ 527570 w 622826"/>
                <a:gd name="connsiteY48" fmla="*/ 603759 h 3272588"/>
                <a:gd name="connsiteX49" fmla="*/ 502385 w 622826"/>
                <a:gd name="connsiteY49" fmla="*/ 584386 h 3272588"/>
                <a:gd name="connsiteX50" fmla="*/ 403115 w 622826"/>
                <a:gd name="connsiteY50" fmla="*/ 575541 h 3272588"/>
                <a:gd name="connsiteX51" fmla="*/ 471867 w 622826"/>
                <a:gd name="connsiteY51" fmla="*/ 503216 h 3272588"/>
                <a:gd name="connsiteX52" fmla="*/ 469516 w 622826"/>
                <a:gd name="connsiteY52" fmla="*/ 536077 h 3272588"/>
                <a:gd name="connsiteX53" fmla="*/ 516015 w 622826"/>
                <a:gd name="connsiteY53" fmla="*/ 533012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532928 w 622826"/>
                <a:gd name="connsiteY47" fmla="*/ 601142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16015 w 622826"/>
                <a:gd name="connsiteY52" fmla="*/ 533012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520821 w 622826"/>
                <a:gd name="connsiteY47" fmla="*/ 612290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16015 w 622826"/>
                <a:gd name="connsiteY52" fmla="*/ 533012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497573 w 622826"/>
                <a:gd name="connsiteY47" fmla="*/ 641349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16015 w 622826"/>
                <a:gd name="connsiteY52" fmla="*/ 533012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497573 w 622826"/>
                <a:gd name="connsiteY47" fmla="*/ 641349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35387 w 622826"/>
                <a:gd name="connsiteY52" fmla="*/ 534949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497573 w 622826"/>
                <a:gd name="connsiteY47" fmla="*/ 641349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934 w 622826"/>
                <a:gd name="connsiteY51" fmla="*/ 505432 h 3272588"/>
                <a:gd name="connsiteX52" fmla="*/ 469516 w 622826"/>
                <a:gd name="connsiteY52" fmla="*/ 536077 h 3272588"/>
                <a:gd name="connsiteX53" fmla="*/ 535387 w 622826"/>
                <a:gd name="connsiteY53" fmla="*/ 534949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497573 w 622826"/>
                <a:gd name="connsiteY47" fmla="*/ 641349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934 w 622826"/>
                <a:gd name="connsiteY51" fmla="*/ 505432 h 3272588"/>
                <a:gd name="connsiteX52" fmla="*/ 469516 w 622826"/>
                <a:gd name="connsiteY52" fmla="*/ 536077 h 3272588"/>
                <a:gd name="connsiteX53" fmla="*/ 535387 w 622826"/>
                <a:gd name="connsiteY53" fmla="*/ 534949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497573 w 622826"/>
                <a:gd name="connsiteY47" fmla="*/ 641349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934 w 622826"/>
                <a:gd name="connsiteY51" fmla="*/ 505432 h 3272588"/>
                <a:gd name="connsiteX52" fmla="*/ 469516 w 622826"/>
                <a:gd name="connsiteY52" fmla="*/ 536077 h 3272588"/>
                <a:gd name="connsiteX53" fmla="*/ 535387 w 622826"/>
                <a:gd name="connsiteY53" fmla="*/ 534949 h 3272588"/>
                <a:gd name="connsiteX54" fmla="*/ 569621 w 622826"/>
                <a:gd name="connsiteY54" fmla="*/ 497716 h 3272588"/>
                <a:gd name="connsiteX55" fmla="*/ 587077 w 622826"/>
                <a:gd name="connsiteY55" fmla="*/ 351607 h 3272588"/>
                <a:gd name="connsiteX56" fmla="*/ 587262 w 622826"/>
                <a:gd name="connsiteY56" fmla="*/ 276352 h 3272588"/>
                <a:gd name="connsiteX57" fmla="*/ 615036 w 622826"/>
                <a:gd name="connsiteY57" fmla="*/ 114108 h 3272588"/>
                <a:gd name="connsiteX58" fmla="*/ 562409 w 622826"/>
                <a:gd name="connsiteY58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497573 w 622826"/>
                <a:gd name="connsiteY47" fmla="*/ 641349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71867 w 622826"/>
                <a:gd name="connsiteY50" fmla="*/ 503216 h 3272588"/>
                <a:gd name="connsiteX51" fmla="*/ 469516 w 622826"/>
                <a:gd name="connsiteY51" fmla="*/ 536077 h 3272588"/>
                <a:gd name="connsiteX52" fmla="*/ 535387 w 622826"/>
                <a:gd name="connsiteY52" fmla="*/ 534949 h 3272588"/>
                <a:gd name="connsiteX53" fmla="*/ 569621 w 622826"/>
                <a:gd name="connsiteY53" fmla="*/ 497716 h 3272588"/>
                <a:gd name="connsiteX54" fmla="*/ 587077 w 622826"/>
                <a:gd name="connsiteY54" fmla="*/ 351607 h 3272588"/>
                <a:gd name="connsiteX55" fmla="*/ 587262 w 622826"/>
                <a:gd name="connsiteY55" fmla="*/ 276352 h 3272588"/>
                <a:gd name="connsiteX56" fmla="*/ 615036 w 622826"/>
                <a:gd name="connsiteY56" fmla="*/ 114108 h 3272588"/>
                <a:gd name="connsiteX57" fmla="*/ 562409 w 622826"/>
                <a:gd name="connsiteY57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497573 w 622826"/>
                <a:gd name="connsiteY47" fmla="*/ 641349 h 3272588"/>
                <a:gd name="connsiteX48" fmla="*/ 502385 w 622826"/>
                <a:gd name="connsiteY48" fmla="*/ 584386 h 3272588"/>
                <a:gd name="connsiteX49" fmla="*/ 403115 w 622826"/>
                <a:gd name="connsiteY49" fmla="*/ 575541 h 3272588"/>
                <a:gd name="connsiteX50" fmla="*/ 469516 w 622826"/>
                <a:gd name="connsiteY50" fmla="*/ 536077 h 3272588"/>
                <a:gd name="connsiteX51" fmla="*/ 535387 w 622826"/>
                <a:gd name="connsiteY51" fmla="*/ 534949 h 3272588"/>
                <a:gd name="connsiteX52" fmla="*/ 569621 w 622826"/>
                <a:gd name="connsiteY52" fmla="*/ 497716 h 3272588"/>
                <a:gd name="connsiteX53" fmla="*/ 587077 w 622826"/>
                <a:gd name="connsiteY53" fmla="*/ 351607 h 3272588"/>
                <a:gd name="connsiteX54" fmla="*/ 587262 w 622826"/>
                <a:gd name="connsiteY54" fmla="*/ 276352 h 3272588"/>
                <a:gd name="connsiteX55" fmla="*/ 615036 w 622826"/>
                <a:gd name="connsiteY55" fmla="*/ 114108 h 3272588"/>
                <a:gd name="connsiteX56" fmla="*/ 562409 w 622826"/>
                <a:gd name="connsiteY56" fmla="*/ 0 h 3272588"/>
                <a:gd name="connsiteX0" fmla="*/ 115694 w 622826"/>
                <a:gd name="connsiteY0" fmla="*/ 3272588 h 3272588"/>
                <a:gd name="connsiteX1" fmla="*/ 82241 w 622826"/>
                <a:gd name="connsiteY1" fmla="*/ 3127622 h 3272588"/>
                <a:gd name="connsiteX2" fmla="*/ 68302 w 622826"/>
                <a:gd name="connsiteY2" fmla="*/ 3049564 h 3272588"/>
                <a:gd name="connsiteX3" fmla="*/ 26485 w 622826"/>
                <a:gd name="connsiteY3" fmla="*/ 2979869 h 3272588"/>
                <a:gd name="connsiteX4" fmla="*/ 40424 w 622826"/>
                <a:gd name="connsiteY4" fmla="*/ 2859993 h 3272588"/>
                <a:gd name="connsiteX5" fmla="*/ 45999 w 622826"/>
                <a:gd name="connsiteY5" fmla="*/ 2762420 h 3272588"/>
                <a:gd name="connsiteX6" fmla="*/ 54363 w 622826"/>
                <a:gd name="connsiteY6" fmla="*/ 2701088 h 3272588"/>
                <a:gd name="connsiteX7" fmla="*/ 54363 w 622826"/>
                <a:gd name="connsiteY7" fmla="*/ 2620242 h 3272588"/>
                <a:gd name="connsiteX8" fmla="*/ 4182 w 622826"/>
                <a:gd name="connsiteY8" fmla="*/ 2550547 h 3272588"/>
                <a:gd name="connsiteX9" fmla="*/ 29272 w 622826"/>
                <a:gd name="connsiteY9" fmla="*/ 2517093 h 3272588"/>
                <a:gd name="connsiteX10" fmla="*/ 6970 w 622826"/>
                <a:gd name="connsiteY10" fmla="*/ 2472488 h 3272588"/>
                <a:gd name="connsiteX11" fmla="*/ 18121 w 622826"/>
                <a:gd name="connsiteY11" fmla="*/ 2430671 h 3272588"/>
                <a:gd name="connsiteX12" fmla="*/ 9758 w 622826"/>
                <a:gd name="connsiteY12" fmla="*/ 2411156 h 3272588"/>
                <a:gd name="connsiteX13" fmla="*/ 18121 w 622826"/>
                <a:gd name="connsiteY13" fmla="*/ 2349825 h 3272588"/>
                <a:gd name="connsiteX14" fmla="*/ 4182 w 622826"/>
                <a:gd name="connsiteY14" fmla="*/ 2321947 h 3272588"/>
                <a:gd name="connsiteX15" fmla="*/ 32060 w 622826"/>
                <a:gd name="connsiteY15" fmla="*/ 2285705 h 3272588"/>
                <a:gd name="connsiteX16" fmla="*/ 112906 w 622826"/>
                <a:gd name="connsiteY16" fmla="*/ 2182556 h 3272588"/>
                <a:gd name="connsiteX17" fmla="*/ 163087 w 622826"/>
                <a:gd name="connsiteY17" fmla="*/ 2076620 h 3272588"/>
                <a:gd name="connsiteX18" fmla="*/ 213267 w 622826"/>
                <a:gd name="connsiteY18" fmla="*/ 1979047 h 3272588"/>
                <a:gd name="connsiteX19" fmla="*/ 229994 w 622826"/>
                <a:gd name="connsiteY19" fmla="*/ 1903776 h 3272588"/>
                <a:gd name="connsiteX20" fmla="*/ 185389 w 622826"/>
                <a:gd name="connsiteY20" fmla="*/ 1839656 h 3272588"/>
                <a:gd name="connsiteX21" fmla="*/ 235570 w 622826"/>
                <a:gd name="connsiteY21" fmla="*/ 1834081 h 3272588"/>
                <a:gd name="connsiteX22" fmla="*/ 160299 w 622826"/>
                <a:gd name="connsiteY22" fmla="*/ 1795052 h 3272588"/>
                <a:gd name="connsiteX23" fmla="*/ 221631 w 622826"/>
                <a:gd name="connsiteY23" fmla="*/ 1767174 h 3272588"/>
                <a:gd name="connsiteX24" fmla="*/ 149148 w 622826"/>
                <a:gd name="connsiteY24" fmla="*/ 1716993 h 3272588"/>
                <a:gd name="connsiteX25" fmla="*/ 112906 w 622826"/>
                <a:gd name="connsiteY25" fmla="*/ 1647298 h 3272588"/>
                <a:gd name="connsiteX26" fmla="*/ 87816 w 622826"/>
                <a:gd name="connsiteY26" fmla="*/ 1611056 h 3272588"/>
                <a:gd name="connsiteX27" fmla="*/ 54363 w 622826"/>
                <a:gd name="connsiteY27" fmla="*/ 1546937 h 3272588"/>
                <a:gd name="connsiteX28" fmla="*/ 68302 w 622826"/>
                <a:gd name="connsiteY28" fmla="*/ 1510695 h 3272588"/>
                <a:gd name="connsiteX29" fmla="*/ 71089 w 622826"/>
                <a:gd name="connsiteY29" fmla="*/ 1449364 h 3272588"/>
                <a:gd name="connsiteX30" fmla="*/ 96180 w 622826"/>
                <a:gd name="connsiteY30" fmla="*/ 1441000 h 3272588"/>
                <a:gd name="connsiteX31" fmla="*/ 115694 w 622826"/>
                <a:gd name="connsiteY31" fmla="*/ 1371305 h 3272588"/>
                <a:gd name="connsiteX32" fmla="*/ 160299 w 622826"/>
                <a:gd name="connsiteY32" fmla="*/ 1368517 h 3272588"/>
                <a:gd name="connsiteX33" fmla="*/ 199328 w 622826"/>
                <a:gd name="connsiteY33" fmla="*/ 1329488 h 3272588"/>
                <a:gd name="connsiteX34" fmla="*/ 216055 w 622826"/>
                <a:gd name="connsiteY34" fmla="*/ 1279308 h 3272588"/>
                <a:gd name="connsiteX35" fmla="*/ 238358 w 622826"/>
                <a:gd name="connsiteY35" fmla="*/ 1251430 h 3272588"/>
                <a:gd name="connsiteX36" fmla="*/ 269024 w 622826"/>
                <a:gd name="connsiteY36" fmla="*/ 1257005 h 3272588"/>
                <a:gd name="connsiteX37" fmla="*/ 280175 w 622826"/>
                <a:gd name="connsiteY37" fmla="*/ 1231915 h 3272588"/>
                <a:gd name="connsiteX38" fmla="*/ 302477 w 622826"/>
                <a:gd name="connsiteY38" fmla="*/ 1198461 h 3272588"/>
                <a:gd name="connsiteX39" fmla="*/ 285750 w 622826"/>
                <a:gd name="connsiteY39" fmla="*/ 1139917 h 3272588"/>
                <a:gd name="connsiteX40" fmla="*/ 299689 w 622826"/>
                <a:gd name="connsiteY40" fmla="*/ 1084161 h 3272588"/>
                <a:gd name="connsiteX41" fmla="*/ 324780 w 622826"/>
                <a:gd name="connsiteY41" fmla="*/ 1022830 h 3272588"/>
                <a:gd name="connsiteX42" fmla="*/ 349870 w 622826"/>
                <a:gd name="connsiteY42" fmla="*/ 950347 h 3272588"/>
                <a:gd name="connsiteX43" fmla="*/ 355445 w 622826"/>
                <a:gd name="connsiteY43" fmla="*/ 891803 h 3272588"/>
                <a:gd name="connsiteX44" fmla="*/ 355445 w 622826"/>
                <a:gd name="connsiteY44" fmla="*/ 855561 h 3272588"/>
                <a:gd name="connsiteX45" fmla="*/ 419565 w 622826"/>
                <a:gd name="connsiteY45" fmla="*/ 785866 h 3272588"/>
                <a:gd name="connsiteX46" fmla="*/ 448426 w 622826"/>
                <a:gd name="connsiteY46" fmla="*/ 741554 h 3272588"/>
                <a:gd name="connsiteX47" fmla="*/ 497573 w 622826"/>
                <a:gd name="connsiteY47" fmla="*/ 641349 h 3272588"/>
                <a:gd name="connsiteX48" fmla="*/ 502385 w 622826"/>
                <a:gd name="connsiteY48" fmla="*/ 584386 h 3272588"/>
                <a:gd name="connsiteX49" fmla="*/ 426362 w 622826"/>
                <a:gd name="connsiteY49" fmla="*/ 575541 h 3272588"/>
                <a:gd name="connsiteX50" fmla="*/ 469516 w 622826"/>
                <a:gd name="connsiteY50" fmla="*/ 536077 h 3272588"/>
                <a:gd name="connsiteX51" fmla="*/ 535387 w 622826"/>
                <a:gd name="connsiteY51" fmla="*/ 534949 h 3272588"/>
                <a:gd name="connsiteX52" fmla="*/ 569621 w 622826"/>
                <a:gd name="connsiteY52" fmla="*/ 497716 h 3272588"/>
                <a:gd name="connsiteX53" fmla="*/ 587077 w 622826"/>
                <a:gd name="connsiteY53" fmla="*/ 351607 h 3272588"/>
                <a:gd name="connsiteX54" fmla="*/ 587262 w 622826"/>
                <a:gd name="connsiteY54" fmla="*/ 276352 h 3272588"/>
                <a:gd name="connsiteX55" fmla="*/ 615036 w 622826"/>
                <a:gd name="connsiteY55" fmla="*/ 114108 h 3272588"/>
                <a:gd name="connsiteX56" fmla="*/ 562409 w 622826"/>
                <a:gd name="connsiteY56" fmla="*/ 0 h 3272588"/>
                <a:gd name="connsiteX0" fmla="*/ 115694 w 1133881"/>
                <a:gd name="connsiteY0" fmla="*/ 3205179 h 3205179"/>
                <a:gd name="connsiteX1" fmla="*/ 82241 w 1133881"/>
                <a:gd name="connsiteY1" fmla="*/ 3060213 h 3205179"/>
                <a:gd name="connsiteX2" fmla="*/ 68302 w 1133881"/>
                <a:gd name="connsiteY2" fmla="*/ 2982155 h 3205179"/>
                <a:gd name="connsiteX3" fmla="*/ 26485 w 1133881"/>
                <a:gd name="connsiteY3" fmla="*/ 2912460 h 3205179"/>
                <a:gd name="connsiteX4" fmla="*/ 40424 w 1133881"/>
                <a:gd name="connsiteY4" fmla="*/ 2792584 h 3205179"/>
                <a:gd name="connsiteX5" fmla="*/ 45999 w 1133881"/>
                <a:gd name="connsiteY5" fmla="*/ 2695011 h 3205179"/>
                <a:gd name="connsiteX6" fmla="*/ 54363 w 1133881"/>
                <a:gd name="connsiteY6" fmla="*/ 2633679 h 3205179"/>
                <a:gd name="connsiteX7" fmla="*/ 54363 w 1133881"/>
                <a:gd name="connsiteY7" fmla="*/ 2552833 h 3205179"/>
                <a:gd name="connsiteX8" fmla="*/ 4182 w 1133881"/>
                <a:gd name="connsiteY8" fmla="*/ 2483138 h 3205179"/>
                <a:gd name="connsiteX9" fmla="*/ 29272 w 1133881"/>
                <a:gd name="connsiteY9" fmla="*/ 2449684 h 3205179"/>
                <a:gd name="connsiteX10" fmla="*/ 6970 w 1133881"/>
                <a:gd name="connsiteY10" fmla="*/ 2405079 h 3205179"/>
                <a:gd name="connsiteX11" fmla="*/ 18121 w 1133881"/>
                <a:gd name="connsiteY11" fmla="*/ 2363262 h 3205179"/>
                <a:gd name="connsiteX12" fmla="*/ 9758 w 1133881"/>
                <a:gd name="connsiteY12" fmla="*/ 2343747 h 3205179"/>
                <a:gd name="connsiteX13" fmla="*/ 18121 w 1133881"/>
                <a:gd name="connsiteY13" fmla="*/ 2282416 h 3205179"/>
                <a:gd name="connsiteX14" fmla="*/ 4182 w 1133881"/>
                <a:gd name="connsiteY14" fmla="*/ 2254538 h 3205179"/>
                <a:gd name="connsiteX15" fmla="*/ 32060 w 1133881"/>
                <a:gd name="connsiteY15" fmla="*/ 2218296 h 3205179"/>
                <a:gd name="connsiteX16" fmla="*/ 112906 w 1133881"/>
                <a:gd name="connsiteY16" fmla="*/ 2115147 h 3205179"/>
                <a:gd name="connsiteX17" fmla="*/ 163087 w 1133881"/>
                <a:gd name="connsiteY17" fmla="*/ 2009211 h 3205179"/>
                <a:gd name="connsiteX18" fmla="*/ 213267 w 1133881"/>
                <a:gd name="connsiteY18" fmla="*/ 1911638 h 3205179"/>
                <a:gd name="connsiteX19" fmla="*/ 229994 w 1133881"/>
                <a:gd name="connsiteY19" fmla="*/ 1836367 h 3205179"/>
                <a:gd name="connsiteX20" fmla="*/ 185389 w 1133881"/>
                <a:gd name="connsiteY20" fmla="*/ 1772247 h 3205179"/>
                <a:gd name="connsiteX21" fmla="*/ 235570 w 1133881"/>
                <a:gd name="connsiteY21" fmla="*/ 1766672 h 3205179"/>
                <a:gd name="connsiteX22" fmla="*/ 160299 w 1133881"/>
                <a:gd name="connsiteY22" fmla="*/ 1727643 h 3205179"/>
                <a:gd name="connsiteX23" fmla="*/ 221631 w 1133881"/>
                <a:gd name="connsiteY23" fmla="*/ 1699765 h 3205179"/>
                <a:gd name="connsiteX24" fmla="*/ 149148 w 1133881"/>
                <a:gd name="connsiteY24" fmla="*/ 1649584 h 3205179"/>
                <a:gd name="connsiteX25" fmla="*/ 112906 w 1133881"/>
                <a:gd name="connsiteY25" fmla="*/ 1579889 h 3205179"/>
                <a:gd name="connsiteX26" fmla="*/ 87816 w 1133881"/>
                <a:gd name="connsiteY26" fmla="*/ 1543647 h 3205179"/>
                <a:gd name="connsiteX27" fmla="*/ 54363 w 1133881"/>
                <a:gd name="connsiteY27" fmla="*/ 1479528 h 3205179"/>
                <a:gd name="connsiteX28" fmla="*/ 68302 w 1133881"/>
                <a:gd name="connsiteY28" fmla="*/ 1443286 h 3205179"/>
                <a:gd name="connsiteX29" fmla="*/ 71089 w 1133881"/>
                <a:gd name="connsiteY29" fmla="*/ 1381955 h 3205179"/>
                <a:gd name="connsiteX30" fmla="*/ 96180 w 1133881"/>
                <a:gd name="connsiteY30" fmla="*/ 1373591 h 3205179"/>
                <a:gd name="connsiteX31" fmla="*/ 115694 w 1133881"/>
                <a:gd name="connsiteY31" fmla="*/ 1303896 h 3205179"/>
                <a:gd name="connsiteX32" fmla="*/ 160299 w 1133881"/>
                <a:gd name="connsiteY32" fmla="*/ 1301108 h 3205179"/>
                <a:gd name="connsiteX33" fmla="*/ 199328 w 1133881"/>
                <a:gd name="connsiteY33" fmla="*/ 1262079 h 3205179"/>
                <a:gd name="connsiteX34" fmla="*/ 216055 w 1133881"/>
                <a:gd name="connsiteY34" fmla="*/ 1211899 h 3205179"/>
                <a:gd name="connsiteX35" fmla="*/ 238358 w 1133881"/>
                <a:gd name="connsiteY35" fmla="*/ 1184021 h 3205179"/>
                <a:gd name="connsiteX36" fmla="*/ 269024 w 1133881"/>
                <a:gd name="connsiteY36" fmla="*/ 1189596 h 3205179"/>
                <a:gd name="connsiteX37" fmla="*/ 280175 w 1133881"/>
                <a:gd name="connsiteY37" fmla="*/ 1164506 h 3205179"/>
                <a:gd name="connsiteX38" fmla="*/ 302477 w 1133881"/>
                <a:gd name="connsiteY38" fmla="*/ 1131052 h 3205179"/>
                <a:gd name="connsiteX39" fmla="*/ 285750 w 1133881"/>
                <a:gd name="connsiteY39" fmla="*/ 1072508 h 3205179"/>
                <a:gd name="connsiteX40" fmla="*/ 299689 w 1133881"/>
                <a:gd name="connsiteY40" fmla="*/ 1016752 h 3205179"/>
                <a:gd name="connsiteX41" fmla="*/ 324780 w 1133881"/>
                <a:gd name="connsiteY41" fmla="*/ 955421 h 3205179"/>
                <a:gd name="connsiteX42" fmla="*/ 349870 w 1133881"/>
                <a:gd name="connsiteY42" fmla="*/ 882938 h 3205179"/>
                <a:gd name="connsiteX43" fmla="*/ 355445 w 1133881"/>
                <a:gd name="connsiteY43" fmla="*/ 824394 h 3205179"/>
                <a:gd name="connsiteX44" fmla="*/ 355445 w 1133881"/>
                <a:gd name="connsiteY44" fmla="*/ 788152 h 3205179"/>
                <a:gd name="connsiteX45" fmla="*/ 419565 w 1133881"/>
                <a:gd name="connsiteY45" fmla="*/ 718457 h 3205179"/>
                <a:gd name="connsiteX46" fmla="*/ 448426 w 1133881"/>
                <a:gd name="connsiteY46" fmla="*/ 674145 h 3205179"/>
                <a:gd name="connsiteX47" fmla="*/ 497573 w 1133881"/>
                <a:gd name="connsiteY47" fmla="*/ 573940 h 3205179"/>
                <a:gd name="connsiteX48" fmla="*/ 502385 w 1133881"/>
                <a:gd name="connsiteY48" fmla="*/ 516977 h 3205179"/>
                <a:gd name="connsiteX49" fmla="*/ 426362 w 1133881"/>
                <a:gd name="connsiteY49" fmla="*/ 508132 h 3205179"/>
                <a:gd name="connsiteX50" fmla="*/ 469516 w 1133881"/>
                <a:gd name="connsiteY50" fmla="*/ 468668 h 3205179"/>
                <a:gd name="connsiteX51" fmla="*/ 535387 w 1133881"/>
                <a:gd name="connsiteY51" fmla="*/ 467540 h 3205179"/>
                <a:gd name="connsiteX52" fmla="*/ 569621 w 1133881"/>
                <a:gd name="connsiteY52" fmla="*/ 430307 h 3205179"/>
                <a:gd name="connsiteX53" fmla="*/ 587077 w 1133881"/>
                <a:gd name="connsiteY53" fmla="*/ 284198 h 3205179"/>
                <a:gd name="connsiteX54" fmla="*/ 587262 w 1133881"/>
                <a:gd name="connsiteY54" fmla="*/ 208943 h 3205179"/>
                <a:gd name="connsiteX55" fmla="*/ 615036 w 1133881"/>
                <a:gd name="connsiteY55" fmla="*/ 46699 h 3205179"/>
                <a:gd name="connsiteX56" fmla="*/ 1133881 w 1133881"/>
                <a:gd name="connsiteY56" fmla="*/ 146881 h 3205179"/>
                <a:gd name="connsiteX0" fmla="*/ 115694 w 1133881"/>
                <a:gd name="connsiteY0" fmla="*/ 3062327 h 3062327"/>
                <a:gd name="connsiteX1" fmla="*/ 82241 w 1133881"/>
                <a:gd name="connsiteY1" fmla="*/ 2917361 h 3062327"/>
                <a:gd name="connsiteX2" fmla="*/ 68302 w 1133881"/>
                <a:gd name="connsiteY2" fmla="*/ 2839303 h 3062327"/>
                <a:gd name="connsiteX3" fmla="*/ 26485 w 1133881"/>
                <a:gd name="connsiteY3" fmla="*/ 2769608 h 3062327"/>
                <a:gd name="connsiteX4" fmla="*/ 40424 w 1133881"/>
                <a:gd name="connsiteY4" fmla="*/ 2649732 h 3062327"/>
                <a:gd name="connsiteX5" fmla="*/ 45999 w 1133881"/>
                <a:gd name="connsiteY5" fmla="*/ 2552159 h 3062327"/>
                <a:gd name="connsiteX6" fmla="*/ 54363 w 1133881"/>
                <a:gd name="connsiteY6" fmla="*/ 2490827 h 3062327"/>
                <a:gd name="connsiteX7" fmla="*/ 54363 w 1133881"/>
                <a:gd name="connsiteY7" fmla="*/ 2409981 h 3062327"/>
                <a:gd name="connsiteX8" fmla="*/ 4182 w 1133881"/>
                <a:gd name="connsiteY8" fmla="*/ 2340286 h 3062327"/>
                <a:gd name="connsiteX9" fmla="*/ 29272 w 1133881"/>
                <a:gd name="connsiteY9" fmla="*/ 2306832 h 3062327"/>
                <a:gd name="connsiteX10" fmla="*/ 6970 w 1133881"/>
                <a:gd name="connsiteY10" fmla="*/ 2262227 h 3062327"/>
                <a:gd name="connsiteX11" fmla="*/ 18121 w 1133881"/>
                <a:gd name="connsiteY11" fmla="*/ 2220410 h 3062327"/>
                <a:gd name="connsiteX12" fmla="*/ 9758 w 1133881"/>
                <a:gd name="connsiteY12" fmla="*/ 2200895 h 3062327"/>
                <a:gd name="connsiteX13" fmla="*/ 18121 w 1133881"/>
                <a:gd name="connsiteY13" fmla="*/ 2139564 h 3062327"/>
                <a:gd name="connsiteX14" fmla="*/ 4182 w 1133881"/>
                <a:gd name="connsiteY14" fmla="*/ 2111686 h 3062327"/>
                <a:gd name="connsiteX15" fmla="*/ 32060 w 1133881"/>
                <a:gd name="connsiteY15" fmla="*/ 2075444 h 3062327"/>
                <a:gd name="connsiteX16" fmla="*/ 112906 w 1133881"/>
                <a:gd name="connsiteY16" fmla="*/ 1972295 h 3062327"/>
                <a:gd name="connsiteX17" fmla="*/ 163087 w 1133881"/>
                <a:gd name="connsiteY17" fmla="*/ 1866359 h 3062327"/>
                <a:gd name="connsiteX18" fmla="*/ 213267 w 1133881"/>
                <a:gd name="connsiteY18" fmla="*/ 1768786 h 3062327"/>
                <a:gd name="connsiteX19" fmla="*/ 229994 w 1133881"/>
                <a:gd name="connsiteY19" fmla="*/ 1693515 h 3062327"/>
                <a:gd name="connsiteX20" fmla="*/ 185389 w 1133881"/>
                <a:gd name="connsiteY20" fmla="*/ 1629395 h 3062327"/>
                <a:gd name="connsiteX21" fmla="*/ 235570 w 1133881"/>
                <a:gd name="connsiteY21" fmla="*/ 1623820 h 3062327"/>
                <a:gd name="connsiteX22" fmla="*/ 160299 w 1133881"/>
                <a:gd name="connsiteY22" fmla="*/ 1584791 h 3062327"/>
                <a:gd name="connsiteX23" fmla="*/ 221631 w 1133881"/>
                <a:gd name="connsiteY23" fmla="*/ 1556913 h 3062327"/>
                <a:gd name="connsiteX24" fmla="*/ 149148 w 1133881"/>
                <a:gd name="connsiteY24" fmla="*/ 1506732 h 3062327"/>
                <a:gd name="connsiteX25" fmla="*/ 112906 w 1133881"/>
                <a:gd name="connsiteY25" fmla="*/ 1437037 h 3062327"/>
                <a:gd name="connsiteX26" fmla="*/ 87816 w 1133881"/>
                <a:gd name="connsiteY26" fmla="*/ 1400795 h 3062327"/>
                <a:gd name="connsiteX27" fmla="*/ 54363 w 1133881"/>
                <a:gd name="connsiteY27" fmla="*/ 1336676 h 3062327"/>
                <a:gd name="connsiteX28" fmla="*/ 68302 w 1133881"/>
                <a:gd name="connsiteY28" fmla="*/ 1300434 h 3062327"/>
                <a:gd name="connsiteX29" fmla="*/ 71089 w 1133881"/>
                <a:gd name="connsiteY29" fmla="*/ 1239103 h 3062327"/>
                <a:gd name="connsiteX30" fmla="*/ 96180 w 1133881"/>
                <a:gd name="connsiteY30" fmla="*/ 1230739 h 3062327"/>
                <a:gd name="connsiteX31" fmla="*/ 115694 w 1133881"/>
                <a:gd name="connsiteY31" fmla="*/ 1161044 h 3062327"/>
                <a:gd name="connsiteX32" fmla="*/ 160299 w 1133881"/>
                <a:gd name="connsiteY32" fmla="*/ 1158256 h 3062327"/>
                <a:gd name="connsiteX33" fmla="*/ 199328 w 1133881"/>
                <a:gd name="connsiteY33" fmla="*/ 1119227 h 3062327"/>
                <a:gd name="connsiteX34" fmla="*/ 216055 w 1133881"/>
                <a:gd name="connsiteY34" fmla="*/ 1069047 h 3062327"/>
                <a:gd name="connsiteX35" fmla="*/ 238358 w 1133881"/>
                <a:gd name="connsiteY35" fmla="*/ 1041169 h 3062327"/>
                <a:gd name="connsiteX36" fmla="*/ 269024 w 1133881"/>
                <a:gd name="connsiteY36" fmla="*/ 1046744 h 3062327"/>
                <a:gd name="connsiteX37" fmla="*/ 280175 w 1133881"/>
                <a:gd name="connsiteY37" fmla="*/ 1021654 h 3062327"/>
                <a:gd name="connsiteX38" fmla="*/ 302477 w 1133881"/>
                <a:gd name="connsiteY38" fmla="*/ 988200 h 3062327"/>
                <a:gd name="connsiteX39" fmla="*/ 285750 w 1133881"/>
                <a:gd name="connsiteY39" fmla="*/ 929656 h 3062327"/>
                <a:gd name="connsiteX40" fmla="*/ 299689 w 1133881"/>
                <a:gd name="connsiteY40" fmla="*/ 873900 h 3062327"/>
                <a:gd name="connsiteX41" fmla="*/ 324780 w 1133881"/>
                <a:gd name="connsiteY41" fmla="*/ 812569 h 3062327"/>
                <a:gd name="connsiteX42" fmla="*/ 349870 w 1133881"/>
                <a:gd name="connsiteY42" fmla="*/ 740086 h 3062327"/>
                <a:gd name="connsiteX43" fmla="*/ 355445 w 1133881"/>
                <a:gd name="connsiteY43" fmla="*/ 681542 h 3062327"/>
                <a:gd name="connsiteX44" fmla="*/ 355445 w 1133881"/>
                <a:gd name="connsiteY44" fmla="*/ 645300 h 3062327"/>
                <a:gd name="connsiteX45" fmla="*/ 419565 w 1133881"/>
                <a:gd name="connsiteY45" fmla="*/ 575605 h 3062327"/>
                <a:gd name="connsiteX46" fmla="*/ 448426 w 1133881"/>
                <a:gd name="connsiteY46" fmla="*/ 531293 h 3062327"/>
                <a:gd name="connsiteX47" fmla="*/ 497573 w 1133881"/>
                <a:gd name="connsiteY47" fmla="*/ 431088 h 3062327"/>
                <a:gd name="connsiteX48" fmla="*/ 502385 w 1133881"/>
                <a:gd name="connsiteY48" fmla="*/ 374125 h 3062327"/>
                <a:gd name="connsiteX49" fmla="*/ 426362 w 1133881"/>
                <a:gd name="connsiteY49" fmla="*/ 365280 h 3062327"/>
                <a:gd name="connsiteX50" fmla="*/ 469516 w 1133881"/>
                <a:gd name="connsiteY50" fmla="*/ 325816 h 3062327"/>
                <a:gd name="connsiteX51" fmla="*/ 535387 w 1133881"/>
                <a:gd name="connsiteY51" fmla="*/ 324688 h 3062327"/>
                <a:gd name="connsiteX52" fmla="*/ 569621 w 1133881"/>
                <a:gd name="connsiteY52" fmla="*/ 287455 h 3062327"/>
                <a:gd name="connsiteX53" fmla="*/ 587077 w 1133881"/>
                <a:gd name="connsiteY53" fmla="*/ 141346 h 3062327"/>
                <a:gd name="connsiteX54" fmla="*/ 587262 w 1133881"/>
                <a:gd name="connsiteY54" fmla="*/ 66091 h 3062327"/>
                <a:gd name="connsiteX55" fmla="*/ 757880 w 1133881"/>
                <a:gd name="connsiteY55" fmla="*/ 46699 h 3062327"/>
                <a:gd name="connsiteX56" fmla="*/ 1133881 w 1133881"/>
                <a:gd name="connsiteY56" fmla="*/ 4029 h 3062327"/>
                <a:gd name="connsiteX0" fmla="*/ 115694 w 1133881"/>
                <a:gd name="connsiteY0" fmla="*/ 3062327 h 3062327"/>
                <a:gd name="connsiteX1" fmla="*/ 82241 w 1133881"/>
                <a:gd name="connsiteY1" fmla="*/ 2917361 h 3062327"/>
                <a:gd name="connsiteX2" fmla="*/ 68302 w 1133881"/>
                <a:gd name="connsiteY2" fmla="*/ 2839303 h 3062327"/>
                <a:gd name="connsiteX3" fmla="*/ 26485 w 1133881"/>
                <a:gd name="connsiteY3" fmla="*/ 2769608 h 3062327"/>
                <a:gd name="connsiteX4" fmla="*/ 40424 w 1133881"/>
                <a:gd name="connsiteY4" fmla="*/ 2649732 h 3062327"/>
                <a:gd name="connsiteX5" fmla="*/ 45999 w 1133881"/>
                <a:gd name="connsiteY5" fmla="*/ 2552159 h 3062327"/>
                <a:gd name="connsiteX6" fmla="*/ 54363 w 1133881"/>
                <a:gd name="connsiteY6" fmla="*/ 2490827 h 3062327"/>
                <a:gd name="connsiteX7" fmla="*/ 54363 w 1133881"/>
                <a:gd name="connsiteY7" fmla="*/ 2409981 h 3062327"/>
                <a:gd name="connsiteX8" fmla="*/ 4182 w 1133881"/>
                <a:gd name="connsiteY8" fmla="*/ 2340286 h 3062327"/>
                <a:gd name="connsiteX9" fmla="*/ 29272 w 1133881"/>
                <a:gd name="connsiteY9" fmla="*/ 2306832 h 3062327"/>
                <a:gd name="connsiteX10" fmla="*/ 6970 w 1133881"/>
                <a:gd name="connsiteY10" fmla="*/ 2262227 h 3062327"/>
                <a:gd name="connsiteX11" fmla="*/ 18121 w 1133881"/>
                <a:gd name="connsiteY11" fmla="*/ 2220410 h 3062327"/>
                <a:gd name="connsiteX12" fmla="*/ 9758 w 1133881"/>
                <a:gd name="connsiteY12" fmla="*/ 2200895 h 3062327"/>
                <a:gd name="connsiteX13" fmla="*/ 18121 w 1133881"/>
                <a:gd name="connsiteY13" fmla="*/ 2139564 h 3062327"/>
                <a:gd name="connsiteX14" fmla="*/ 4182 w 1133881"/>
                <a:gd name="connsiteY14" fmla="*/ 2111686 h 3062327"/>
                <a:gd name="connsiteX15" fmla="*/ 32060 w 1133881"/>
                <a:gd name="connsiteY15" fmla="*/ 2075444 h 3062327"/>
                <a:gd name="connsiteX16" fmla="*/ 112906 w 1133881"/>
                <a:gd name="connsiteY16" fmla="*/ 1972295 h 3062327"/>
                <a:gd name="connsiteX17" fmla="*/ 163087 w 1133881"/>
                <a:gd name="connsiteY17" fmla="*/ 1866359 h 3062327"/>
                <a:gd name="connsiteX18" fmla="*/ 213267 w 1133881"/>
                <a:gd name="connsiteY18" fmla="*/ 1768786 h 3062327"/>
                <a:gd name="connsiteX19" fmla="*/ 229994 w 1133881"/>
                <a:gd name="connsiteY19" fmla="*/ 1693515 h 3062327"/>
                <a:gd name="connsiteX20" fmla="*/ 185389 w 1133881"/>
                <a:gd name="connsiteY20" fmla="*/ 1629395 h 3062327"/>
                <a:gd name="connsiteX21" fmla="*/ 235570 w 1133881"/>
                <a:gd name="connsiteY21" fmla="*/ 1623820 h 3062327"/>
                <a:gd name="connsiteX22" fmla="*/ 160299 w 1133881"/>
                <a:gd name="connsiteY22" fmla="*/ 1584791 h 3062327"/>
                <a:gd name="connsiteX23" fmla="*/ 221631 w 1133881"/>
                <a:gd name="connsiteY23" fmla="*/ 1556913 h 3062327"/>
                <a:gd name="connsiteX24" fmla="*/ 149148 w 1133881"/>
                <a:gd name="connsiteY24" fmla="*/ 1506732 h 3062327"/>
                <a:gd name="connsiteX25" fmla="*/ 112906 w 1133881"/>
                <a:gd name="connsiteY25" fmla="*/ 1437037 h 3062327"/>
                <a:gd name="connsiteX26" fmla="*/ 87816 w 1133881"/>
                <a:gd name="connsiteY26" fmla="*/ 1400795 h 3062327"/>
                <a:gd name="connsiteX27" fmla="*/ 54363 w 1133881"/>
                <a:gd name="connsiteY27" fmla="*/ 1336676 h 3062327"/>
                <a:gd name="connsiteX28" fmla="*/ 68302 w 1133881"/>
                <a:gd name="connsiteY28" fmla="*/ 1300434 h 3062327"/>
                <a:gd name="connsiteX29" fmla="*/ 71089 w 1133881"/>
                <a:gd name="connsiteY29" fmla="*/ 1239103 h 3062327"/>
                <a:gd name="connsiteX30" fmla="*/ 96180 w 1133881"/>
                <a:gd name="connsiteY30" fmla="*/ 1230739 h 3062327"/>
                <a:gd name="connsiteX31" fmla="*/ 115694 w 1133881"/>
                <a:gd name="connsiteY31" fmla="*/ 1161044 h 3062327"/>
                <a:gd name="connsiteX32" fmla="*/ 160299 w 1133881"/>
                <a:gd name="connsiteY32" fmla="*/ 1158256 h 3062327"/>
                <a:gd name="connsiteX33" fmla="*/ 199328 w 1133881"/>
                <a:gd name="connsiteY33" fmla="*/ 1119227 h 3062327"/>
                <a:gd name="connsiteX34" fmla="*/ 216055 w 1133881"/>
                <a:gd name="connsiteY34" fmla="*/ 1069047 h 3062327"/>
                <a:gd name="connsiteX35" fmla="*/ 238358 w 1133881"/>
                <a:gd name="connsiteY35" fmla="*/ 1041169 h 3062327"/>
                <a:gd name="connsiteX36" fmla="*/ 269024 w 1133881"/>
                <a:gd name="connsiteY36" fmla="*/ 1046744 h 3062327"/>
                <a:gd name="connsiteX37" fmla="*/ 280175 w 1133881"/>
                <a:gd name="connsiteY37" fmla="*/ 1021654 h 3062327"/>
                <a:gd name="connsiteX38" fmla="*/ 302477 w 1133881"/>
                <a:gd name="connsiteY38" fmla="*/ 988200 h 3062327"/>
                <a:gd name="connsiteX39" fmla="*/ 285750 w 1133881"/>
                <a:gd name="connsiteY39" fmla="*/ 929656 h 3062327"/>
                <a:gd name="connsiteX40" fmla="*/ 299689 w 1133881"/>
                <a:gd name="connsiteY40" fmla="*/ 873900 h 3062327"/>
                <a:gd name="connsiteX41" fmla="*/ 324780 w 1133881"/>
                <a:gd name="connsiteY41" fmla="*/ 812569 h 3062327"/>
                <a:gd name="connsiteX42" fmla="*/ 349870 w 1133881"/>
                <a:gd name="connsiteY42" fmla="*/ 740086 h 3062327"/>
                <a:gd name="connsiteX43" fmla="*/ 355445 w 1133881"/>
                <a:gd name="connsiteY43" fmla="*/ 681542 h 3062327"/>
                <a:gd name="connsiteX44" fmla="*/ 355445 w 1133881"/>
                <a:gd name="connsiteY44" fmla="*/ 645300 h 3062327"/>
                <a:gd name="connsiteX45" fmla="*/ 419565 w 1133881"/>
                <a:gd name="connsiteY45" fmla="*/ 575605 h 3062327"/>
                <a:gd name="connsiteX46" fmla="*/ 448426 w 1133881"/>
                <a:gd name="connsiteY46" fmla="*/ 531293 h 3062327"/>
                <a:gd name="connsiteX47" fmla="*/ 497573 w 1133881"/>
                <a:gd name="connsiteY47" fmla="*/ 431088 h 3062327"/>
                <a:gd name="connsiteX48" fmla="*/ 502385 w 1133881"/>
                <a:gd name="connsiteY48" fmla="*/ 374125 h 3062327"/>
                <a:gd name="connsiteX49" fmla="*/ 426362 w 1133881"/>
                <a:gd name="connsiteY49" fmla="*/ 365280 h 3062327"/>
                <a:gd name="connsiteX50" fmla="*/ 469516 w 1133881"/>
                <a:gd name="connsiteY50" fmla="*/ 325816 h 3062327"/>
                <a:gd name="connsiteX51" fmla="*/ 535387 w 1133881"/>
                <a:gd name="connsiteY51" fmla="*/ 324688 h 3062327"/>
                <a:gd name="connsiteX52" fmla="*/ 569621 w 1133881"/>
                <a:gd name="connsiteY52" fmla="*/ 287455 h 3062327"/>
                <a:gd name="connsiteX53" fmla="*/ 587077 w 1133881"/>
                <a:gd name="connsiteY53" fmla="*/ 141346 h 3062327"/>
                <a:gd name="connsiteX54" fmla="*/ 658668 w 1133881"/>
                <a:gd name="connsiteY54" fmla="*/ 137505 h 3062327"/>
                <a:gd name="connsiteX55" fmla="*/ 757880 w 1133881"/>
                <a:gd name="connsiteY55" fmla="*/ 46699 h 3062327"/>
                <a:gd name="connsiteX56" fmla="*/ 1133881 w 1133881"/>
                <a:gd name="connsiteY56" fmla="*/ 4029 h 3062327"/>
                <a:gd name="connsiteX0" fmla="*/ 115694 w 1133881"/>
                <a:gd name="connsiteY0" fmla="*/ 3062327 h 3062327"/>
                <a:gd name="connsiteX1" fmla="*/ 82241 w 1133881"/>
                <a:gd name="connsiteY1" fmla="*/ 2917361 h 3062327"/>
                <a:gd name="connsiteX2" fmla="*/ 68302 w 1133881"/>
                <a:gd name="connsiteY2" fmla="*/ 2839303 h 3062327"/>
                <a:gd name="connsiteX3" fmla="*/ 26485 w 1133881"/>
                <a:gd name="connsiteY3" fmla="*/ 2769608 h 3062327"/>
                <a:gd name="connsiteX4" fmla="*/ 40424 w 1133881"/>
                <a:gd name="connsiteY4" fmla="*/ 2649732 h 3062327"/>
                <a:gd name="connsiteX5" fmla="*/ 45999 w 1133881"/>
                <a:gd name="connsiteY5" fmla="*/ 2552159 h 3062327"/>
                <a:gd name="connsiteX6" fmla="*/ 54363 w 1133881"/>
                <a:gd name="connsiteY6" fmla="*/ 2490827 h 3062327"/>
                <a:gd name="connsiteX7" fmla="*/ 54363 w 1133881"/>
                <a:gd name="connsiteY7" fmla="*/ 2409981 h 3062327"/>
                <a:gd name="connsiteX8" fmla="*/ 4182 w 1133881"/>
                <a:gd name="connsiteY8" fmla="*/ 2340286 h 3062327"/>
                <a:gd name="connsiteX9" fmla="*/ 29272 w 1133881"/>
                <a:gd name="connsiteY9" fmla="*/ 2306832 h 3062327"/>
                <a:gd name="connsiteX10" fmla="*/ 6970 w 1133881"/>
                <a:gd name="connsiteY10" fmla="*/ 2262227 h 3062327"/>
                <a:gd name="connsiteX11" fmla="*/ 18121 w 1133881"/>
                <a:gd name="connsiteY11" fmla="*/ 2220410 h 3062327"/>
                <a:gd name="connsiteX12" fmla="*/ 9758 w 1133881"/>
                <a:gd name="connsiteY12" fmla="*/ 2200895 h 3062327"/>
                <a:gd name="connsiteX13" fmla="*/ 18121 w 1133881"/>
                <a:gd name="connsiteY13" fmla="*/ 2139564 h 3062327"/>
                <a:gd name="connsiteX14" fmla="*/ 4182 w 1133881"/>
                <a:gd name="connsiteY14" fmla="*/ 2111686 h 3062327"/>
                <a:gd name="connsiteX15" fmla="*/ 32060 w 1133881"/>
                <a:gd name="connsiteY15" fmla="*/ 2075444 h 3062327"/>
                <a:gd name="connsiteX16" fmla="*/ 112906 w 1133881"/>
                <a:gd name="connsiteY16" fmla="*/ 1972295 h 3062327"/>
                <a:gd name="connsiteX17" fmla="*/ 163087 w 1133881"/>
                <a:gd name="connsiteY17" fmla="*/ 1866359 h 3062327"/>
                <a:gd name="connsiteX18" fmla="*/ 213267 w 1133881"/>
                <a:gd name="connsiteY18" fmla="*/ 1768786 h 3062327"/>
                <a:gd name="connsiteX19" fmla="*/ 229994 w 1133881"/>
                <a:gd name="connsiteY19" fmla="*/ 1693515 h 3062327"/>
                <a:gd name="connsiteX20" fmla="*/ 185389 w 1133881"/>
                <a:gd name="connsiteY20" fmla="*/ 1629395 h 3062327"/>
                <a:gd name="connsiteX21" fmla="*/ 235570 w 1133881"/>
                <a:gd name="connsiteY21" fmla="*/ 1623820 h 3062327"/>
                <a:gd name="connsiteX22" fmla="*/ 160299 w 1133881"/>
                <a:gd name="connsiteY22" fmla="*/ 1584791 h 3062327"/>
                <a:gd name="connsiteX23" fmla="*/ 221631 w 1133881"/>
                <a:gd name="connsiteY23" fmla="*/ 1556913 h 3062327"/>
                <a:gd name="connsiteX24" fmla="*/ 149148 w 1133881"/>
                <a:gd name="connsiteY24" fmla="*/ 1506732 h 3062327"/>
                <a:gd name="connsiteX25" fmla="*/ 112906 w 1133881"/>
                <a:gd name="connsiteY25" fmla="*/ 1437037 h 3062327"/>
                <a:gd name="connsiteX26" fmla="*/ 87816 w 1133881"/>
                <a:gd name="connsiteY26" fmla="*/ 1400795 h 3062327"/>
                <a:gd name="connsiteX27" fmla="*/ 54363 w 1133881"/>
                <a:gd name="connsiteY27" fmla="*/ 1336676 h 3062327"/>
                <a:gd name="connsiteX28" fmla="*/ 68302 w 1133881"/>
                <a:gd name="connsiteY28" fmla="*/ 1300434 h 3062327"/>
                <a:gd name="connsiteX29" fmla="*/ 71089 w 1133881"/>
                <a:gd name="connsiteY29" fmla="*/ 1239103 h 3062327"/>
                <a:gd name="connsiteX30" fmla="*/ 96180 w 1133881"/>
                <a:gd name="connsiteY30" fmla="*/ 1230739 h 3062327"/>
                <a:gd name="connsiteX31" fmla="*/ 115694 w 1133881"/>
                <a:gd name="connsiteY31" fmla="*/ 1161044 h 3062327"/>
                <a:gd name="connsiteX32" fmla="*/ 160299 w 1133881"/>
                <a:gd name="connsiteY32" fmla="*/ 1158256 h 3062327"/>
                <a:gd name="connsiteX33" fmla="*/ 199328 w 1133881"/>
                <a:gd name="connsiteY33" fmla="*/ 1119227 h 3062327"/>
                <a:gd name="connsiteX34" fmla="*/ 216055 w 1133881"/>
                <a:gd name="connsiteY34" fmla="*/ 1069047 h 3062327"/>
                <a:gd name="connsiteX35" fmla="*/ 238358 w 1133881"/>
                <a:gd name="connsiteY35" fmla="*/ 1041169 h 3062327"/>
                <a:gd name="connsiteX36" fmla="*/ 269024 w 1133881"/>
                <a:gd name="connsiteY36" fmla="*/ 1046744 h 3062327"/>
                <a:gd name="connsiteX37" fmla="*/ 280175 w 1133881"/>
                <a:gd name="connsiteY37" fmla="*/ 1021654 h 3062327"/>
                <a:gd name="connsiteX38" fmla="*/ 302477 w 1133881"/>
                <a:gd name="connsiteY38" fmla="*/ 988200 h 3062327"/>
                <a:gd name="connsiteX39" fmla="*/ 285750 w 1133881"/>
                <a:gd name="connsiteY39" fmla="*/ 929656 h 3062327"/>
                <a:gd name="connsiteX40" fmla="*/ 299689 w 1133881"/>
                <a:gd name="connsiteY40" fmla="*/ 873900 h 3062327"/>
                <a:gd name="connsiteX41" fmla="*/ 324780 w 1133881"/>
                <a:gd name="connsiteY41" fmla="*/ 812569 h 3062327"/>
                <a:gd name="connsiteX42" fmla="*/ 349870 w 1133881"/>
                <a:gd name="connsiteY42" fmla="*/ 740086 h 3062327"/>
                <a:gd name="connsiteX43" fmla="*/ 355445 w 1133881"/>
                <a:gd name="connsiteY43" fmla="*/ 681542 h 3062327"/>
                <a:gd name="connsiteX44" fmla="*/ 355445 w 1133881"/>
                <a:gd name="connsiteY44" fmla="*/ 645300 h 3062327"/>
                <a:gd name="connsiteX45" fmla="*/ 419565 w 1133881"/>
                <a:gd name="connsiteY45" fmla="*/ 575605 h 3062327"/>
                <a:gd name="connsiteX46" fmla="*/ 448426 w 1133881"/>
                <a:gd name="connsiteY46" fmla="*/ 531293 h 3062327"/>
                <a:gd name="connsiteX47" fmla="*/ 497573 w 1133881"/>
                <a:gd name="connsiteY47" fmla="*/ 431088 h 3062327"/>
                <a:gd name="connsiteX48" fmla="*/ 502385 w 1133881"/>
                <a:gd name="connsiteY48" fmla="*/ 374125 h 3062327"/>
                <a:gd name="connsiteX49" fmla="*/ 426362 w 1133881"/>
                <a:gd name="connsiteY49" fmla="*/ 365280 h 3062327"/>
                <a:gd name="connsiteX50" fmla="*/ 469516 w 1133881"/>
                <a:gd name="connsiteY50" fmla="*/ 325816 h 3062327"/>
                <a:gd name="connsiteX51" fmla="*/ 535387 w 1133881"/>
                <a:gd name="connsiteY51" fmla="*/ 324688 h 3062327"/>
                <a:gd name="connsiteX52" fmla="*/ 569621 w 1133881"/>
                <a:gd name="connsiteY52" fmla="*/ 287455 h 3062327"/>
                <a:gd name="connsiteX53" fmla="*/ 658668 w 1133881"/>
                <a:gd name="connsiteY53" fmla="*/ 137505 h 3062327"/>
                <a:gd name="connsiteX54" fmla="*/ 757880 w 1133881"/>
                <a:gd name="connsiteY54" fmla="*/ 46699 h 3062327"/>
                <a:gd name="connsiteX55" fmla="*/ 1133881 w 1133881"/>
                <a:gd name="connsiteY55" fmla="*/ 4029 h 30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33881" h="3062327">
                  <a:moveTo>
                    <a:pt x="115694" y="3062327"/>
                  </a:moveTo>
                  <a:cubicBezTo>
                    <a:pt x="102917" y="3008429"/>
                    <a:pt x="90140" y="2954532"/>
                    <a:pt x="82241" y="2917361"/>
                  </a:cubicBezTo>
                  <a:cubicBezTo>
                    <a:pt x="74342" y="2880190"/>
                    <a:pt x="77595" y="2863929"/>
                    <a:pt x="68302" y="2839303"/>
                  </a:cubicBezTo>
                  <a:cubicBezTo>
                    <a:pt x="59009" y="2814678"/>
                    <a:pt x="31131" y="2801203"/>
                    <a:pt x="26485" y="2769608"/>
                  </a:cubicBezTo>
                  <a:cubicBezTo>
                    <a:pt x="21839" y="2738013"/>
                    <a:pt x="37172" y="2685973"/>
                    <a:pt x="40424" y="2649732"/>
                  </a:cubicBezTo>
                  <a:cubicBezTo>
                    <a:pt x="43676" y="2613491"/>
                    <a:pt x="43676" y="2578643"/>
                    <a:pt x="45999" y="2552159"/>
                  </a:cubicBezTo>
                  <a:cubicBezTo>
                    <a:pt x="48322" y="2525675"/>
                    <a:pt x="52969" y="2514523"/>
                    <a:pt x="54363" y="2490827"/>
                  </a:cubicBezTo>
                  <a:cubicBezTo>
                    <a:pt x="55757" y="2467131"/>
                    <a:pt x="62726" y="2435071"/>
                    <a:pt x="54363" y="2409981"/>
                  </a:cubicBezTo>
                  <a:cubicBezTo>
                    <a:pt x="46000" y="2384891"/>
                    <a:pt x="8364" y="2357477"/>
                    <a:pt x="4182" y="2340286"/>
                  </a:cubicBezTo>
                  <a:cubicBezTo>
                    <a:pt x="0" y="2323095"/>
                    <a:pt x="28807" y="2319842"/>
                    <a:pt x="29272" y="2306832"/>
                  </a:cubicBezTo>
                  <a:cubicBezTo>
                    <a:pt x="29737" y="2293822"/>
                    <a:pt x="8828" y="2276631"/>
                    <a:pt x="6970" y="2262227"/>
                  </a:cubicBezTo>
                  <a:cubicBezTo>
                    <a:pt x="5112" y="2247823"/>
                    <a:pt x="17656" y="2230632"/>
                    <a:pt x="18121" y="2220410"/>
                  </a:cubicBezTo>
                  <a:cubicBezTo>
                    <a:pt x="18586" y="2210188"/>
                    <a:pt x="9758" y="2214369"/>
                    <a:pt x="9758" y="2200895"/>
                  </a:cubicBezTo>
                  <a:cubicBezTo>
                    <a:pt x="9758" y="2187421"/>
                    <a:pt x="19050" y="2154432"/>
                    <a:pt x="18121" y="2139564"/>
                  </a:cubicBezTo>
                  <a:cubicBezTo>
                    <a:pt x="17192" y="2124696"/>
                    <a:pt x="1859" y="2122373"/>
                    <a:pt x="4182" y="2111686"/>
                  </a:cubicBezTo>
                  <a:cubicBezTo>
                    <a:pt x="6505" y="2100999"/>
                    <a:pt x="32060" y="2075444"/>
                    <a:pt x="32060" y="2075444"/>
                  </a:cubicBezTo>
                  <a:cubicBezTo>
                    <a:pt x="50181" y="2052212"/>
                    <a:pt x="91068" y="2007142"/>
                    <a:pt x="112906" y="1972295"/>
                  </a:cubicBezTo>
                  <a:cubicBezTo>
                    <a:pt x="134744" y="1937448"/>
                    <a:pt x="146360" y="1900277"/>
                    <a:pt x="163087" y="1866359"/>
                  </a:cubicBezTo>
                  <a:cubicBezTo>
                    <a:pt x="179814" y="1832441"/>
                    <a:pt x="202116" y="1797593"/>
                    <a:pt x="213267" y="1768786"/>
                  </a:cubicBezTo>
                  <a:cubicBezTo>
                    <a:pt x="224418" y="1739979"/>
                    <a:pt x="234640" y="1716747"/>
                    <a:pt x="229994" y="1693515"/>
                  </a:cubicBezTo>
                  <a:cubicBezTo>
                    <a:pt x="225348" y="1670283"/>
                    <a:pt x="184460" y="1641011"/>
                    <a:pt x="185389" y="1629395"/>
                  </a:cubicBezTo>
                  <a:cubicBezTo>
                    <a:pt x="186318" y="1617779"/>
                    <a:pt x="239752" y="1631254"/>
                    <a:pt x="235570" y="1623820"/>
                  </a:cubicBezTo>
                  <a:cubicBezTo>
                    <a:pt x="231388" y="1616386"/>
                    <a:pt x="162622" y="1595942"/>
                    <a:pt x="160299" y="1584791"/>
                  </a:cubicBezTo>
                  <a:cubicBezTo>
                    <a:pt x="157976" y="1573640"/>
                    <a:pt x="223490" y="1569923"/>
                    <a:pt x="221631" y="1556913"/>
                  </a:cubicBezTo>
                  <a:cubicBezTo>
                    <a:pt x="219773" y="1543903"/>
                    <a:pt x="167269" y="1526711"/>
                    <a:pt x="149148" y="1506732"/>
                  </a:cubicBezTo>
                  <a:cubicBezTo>
                    <a:pt x="131027" y="1486753"/>
                    <a:pt x="123128" y="1454693"/>
                    <a:pt x="112906" y="1437037"/>
                  </a:cubicBezTo>
                  <a:cubicBezTo>
                    <a:pt x="102684" y="1419381"/>
                    <a:pt x="97573" y="1417522"/>
                    <a:pt x="87816" y="1400795"/>
                  </a:cubicBezTo>
                  <a:cubicBezTo>
                    <a:pt x="78059" y="1384068"/>
                    <a:pt x="57615" y="1353403"/>
                    <a:pt x="54363" y="1336676"/>
                  </a:cubicBezTo>
                  <a:cubicBezTo>
                    <a:pt x="51111" y="1319949"/>
                    <a:pt x="65514" y="1316696"/>
                    <a:pt x="68302" y="1300434"/>
                  </a:cubicBezTo>
                  <a:cubicBezTo>
                    <a:pt x="71090" y="1284172"/>
                    <a:pt x="66443" y="1250719"/>
                    <a:pt x="71089" y="1239103"/>
                  </a:cubicBezTo>
                  <a:cubicBezTo>
                    <a:pt x="75735" y="1227487"/>
                    <a:pt x="88746" y="1243749"/>
                    <a:pt x="96180" y="1230739"/>
                  </a:cubicBezTo>
                  <a:cubicBezTo>
                    <a:pt x="103614" y="1217729"/>
                    <a:pt x="105008" y="1173124"/>
                    <a:pt x="115694" y="1161044"/>
                  </a:cubicBezTo>
                  <a:cubicBezTo>
                    <a:pt x="126380" y="1148964"/>
                    <a:pt x="146360" y="1165226"/>
                    <a:pt x="160299" y="1158256"/>
                  </a:cubicBezTo>
                  <a:cubicBezTo>
                    <a:pt x="174238" y="1151287"/>
                    <a:pt x="190035" y="1134095"/>
                    <a:pt x="199328" y="1119227"/>
                  </a:cubicBezTo>
                  <a:cubicBezTo>
                    <a:pt x="208621" y="1104359"/>
                    <a:pt x="209550" y="1082057"/>
                    <a:pt x="216055" y="1069047"/>
                  </a:cubicBezTo>
                  <a:cubicBezTo>
                    <a:pt x="222560" y="1056037"/>
                    <a:pt x="229530" y="1044886"/>
                    <a:pt x="238358" y="1041169"/>
                  </a:cubicBezTo>
                  <a:cubicBezTo>
                    <a:pt x="247186" y="1037452"/>
                    <a:pt x="262055" y="1049996"/>
                    <a:pt x="269024" y="1046744"/>
                  </a:cubicBezTo>
                  <a:cubicBezTo>
                    <a:pt x="275993" y="1043492"/>
                    <a:pt x="274600" y="1031411"/>
                    <a:pt x="280175" y="1021654"/>
                  </a:cubicBezTo>
                  <a:cubicBezTo>
                    <a:pt x="285750" y="1011897"/>
                    <a:pt x="301548" y="1003533"/>
                    <a:pt x="302477" y="988200"/>
                  </a:cubicBezTo>
                  <a:cubicBezTo>
                    <a:pt x="303406" y="972867"/>
                    <a:pt x="286215" y="948706"/>
                    <a:pt x="285750" y="929656"/>
                  </a:cubicBezTo>
                  <a:cubicBezTo>
                    <a:pt x="285285" y="910606"/>
                    <a:pt x="293184" y="893414"/>
                    <a:pt x="299689" y="873900"/>
                  </a:cubicBezTo>
                  <a:cubicBezTo>
                    <a:pt x="306194" y="854386"/>
                    <a:pt x="316417" y="834871"/>
                    <a:pt x="324780" y="812569"/>
                  </a:cubicBezTo>
                  <a:cubicBezTo>
                    <a:pt x="333143" y="790267"/>
                    <a:pt x="344759" y="761924"/>
                    <a:pt x="349870" y="740086"/>
                  </a:cubicBezTo>
                  <a:cubicBezTo>
                    <a:pt x="354981" y="718248"/>
                    <a:pt x="354516" y="697340"/>
                    <a:pt x="355445" y="681542"/>
                  </a:cubicBezTo>
                  <a:cubicBezTo>
                    <a:pt x="356374" y="665744"/>
                    <a:pt x="344758" y="662956"/>
                    <a:pt x="355445" y="645300"/>
                  </a:cubicBezTo>
                  <a:cubicBezTo>
                    <a:pt x="366132" y="627644"/>
                    <a:pt x="404068" y="594606"/>
                    <a:pt x="419565" y="575605"/>
                  </a:cubicBezTo>
                  <a:cubicBezTo>
                    <a:pt x="435062" y="556604"/>
                    <a:pt x="435425" y="555379"/>
                    <a:pt x="448426" y="531293"/>
                  </a:cubicBezTo>
                  <a:cubicBezTo>
                    <a:pt x="461427" y="507207"/>
                    <a:pt x="488580" y="457283"/>
                    <a:pt x="497573" y="431088"/>
                  </a:cubicBezTo>
                  <a:cubicBezTo>
                    <a:pt x="506566" y="404893"/>
                    <a:pt x="514253" y="385093"/>
                    <a:pt x="502385" y="374125"/>
                  </a:cubicBezTo>
                  <a:cubicBezTo>
                    <a:pt x="490517" y="363157"/>
                    <a:pt x="436695" y="381148"/>
                    <a:pt x="426362" y="365280"/>
                  </a:cubicBezTo>
                  <a:cubicBezTo>
                    <a:pt x="420884" y="357229"/>
                    <a:pt x="447471" y="332581"/>
                    <a:pt x="469516" y="325816"/>
                  </a:cubicBezTo>
                  <a:lnTo>
                    <a:pt x="535387" y="324688"/>
                  </a:lnTo>
                  <a:lnTo>
                    <a:pt x="569621" y="287455"/>
                  </a:lnTo>
                  <a:lnTo>
                    <a:pt x="658668" y="137505"/>
                  </a:lnTo>
                  <a:lnTo>
                    <a:pt x="757880" y="46699"/>
                  </a:lnTo>
                  <a:cubicBezTo>
                    <a:pt x="765670" y="0"/>
                    <a:pt x="1129969" y="27801"/>
                    <a:pt x="1133881" y="4029"/>
                  </a:cubicBez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39" name="Picture 3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14876" y="1857364"/>
              <a:ext cx="285752" cy="265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sp>
        <p:nvSpPr>
          <p:cNvPr id="35" name="TextBox 34"/>
          <p:cNvSpPr txBox="1"/>
          <p:nvPr/>
        </p:nvSpPr>
        <p:spPr>
          <a:xfrm>
            <a:off x="0" y="6215082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River competition</a:t>
            </a:r>
            <a:endParaRPr lang="zh-CN" altLang="en-US" sz="2000" dirty="0">
              <a:solidFill>
                <a:srgbClr val="000099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2214546" y="2285992"/>
            <a:ext cx="15716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Ordos Plateau</a:t>
            </a:r>
            <a:endParaRPr lang="zh-CN" altLang="en-US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3786182" y="5643578"/>
            <a:ext cx="17859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i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Sanmen</a:t>
            </a:r>
            <a:r>
              <a:rPr lang="en-US" altLang="zh-CN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46" name="直接箭头连接符 45"/>
          <p:cNvCxnSpPr/>
          <p:nvPr/>
        </p:nvCxnSpPr>
        <p:spPr>
          <a:xfrm rot="16200000" flipV="1">
            <a:off x="4451523" y="5478306"/>
            <a:ext cx="368747" cy="270663"/>
          </a:xfrm>
          <a:prstGeom prst="straightConnector1">
            <a:avLst/>
          </a:prstGeom>
          <a:ln w="1270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/>
          <p:cNvSpPr txBox="1"/>
          <p:nvPr/>
        </p:nvSpPr>
        <p:spPr>
          <a:xfrm rot="17204612">
            <a:off x="3492237" y="3315027"/>
            <a:ext cx="21253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Lülinag</a:t>
            </a:r>
            <a:r>
              <a:rPr lang="en-US" altLang="zh-CN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Mountain</a:t>
            </a:r>
            <a:endParaRPr lang="zh-CN" altLang="en-US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8" name="TextBox 47"/>
          <p:cNvSpPr txBox="1"/>
          <p:nvPr/>
        </p:nvSpPr>
        <p:spPr>
          <a:xfrm rot="16667328">
            <a:off x="3075508" y="3262111"/>
            <a:ext cx="15716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i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Jinshan</a:t>
            </a:r>
            <a:r>
              <a:rPr lang="en-US" altLang="zh-CN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9" name="任意多边形 48"/>
          <p:cNvSpPr/>
          <p:nvPr/>
        </p:nvSpPr>
        <p:spPr>
          <a:xfrm>
            <a:off x="1112390" y="1685095"/>
            <a:ext cx="224041" cy="270175"/>
          </a:xfrm>
          <a:custGeom>
            <a:avLst/>
            <a:gdLst>
              <a:gd name="connsiteX0" fmla="*/ 0 w 224041"/>
              <a:gd name="connsiteY0" fmla="*/ 182782 h 270175"/>
              <a:gd name="connsiteX1" fmla="*/ 46892 w 224041"/>
              <a:gd name="connsiteY1" fmla="*/ 52526 h 270175"/>
              <a:gd name="connsiteX2" fmla="*/ 54707 w 224041"/>
              <a:gd name="connsiteY2" fmla="*/ 44710 h 270175"/>
              <a:gd name="connsiteX3" fmla="*/ 72943 w 224041"/>
              <a:gd name="connsiteY3" fmla="*/ 31684 h 270175"/>
              <a:gd name="connsiteX4" fmla="*/ 85969 w 224041"/>
              <a:gd name="connsiteY4" fmla="*/ 23869 h 270175"/>
              <a:gd name="connsiteX5" fmla="*/ 192779 w 224041"/>
              <a:gd name="connsiteY5" fmla="*/ 423 h 270175"/>
              <a:gd name="connsiteX6" fmla="*/ 195384 w 224041"/>
              <a:gd name="connsiteY6" fmla="*/ 10843 h 270175"/>
              <a:gd name="connsiteX7" fmla="*/ 200595 w 224041"/>
              <a:gd name="connsiteY7" fmla="*/ 16054 h 270175"/>
              <a:gd name="connsiteX8" fmla="*/ 205805 w 224041"/>
              <a:gd name="connsiteY8" fmla="*/ 23869 h 270175"/>
              <a:gd name="connsiteX9" fmla="*/ 208410 w 224041"/>
              <a:gd name="connsiteY9" fmla="*/ 31684 h 270175"/>
              <a:gd name="connsiteX10" fmla="*/ 224041 w 224041"/>
              <a:gd name="connsiteY10" fmla="*/ 57736 h 270175"/>
              <a:gd name="connsiteX11" fmla="*/ 203200 w 224041"/>
              <a:gd name="connsiteY11" fmla="*/ 164546 h 270175"/>
              <a:gd name="connsiteX12" fmla="*/ 184964 w 224041"/>
              <a:gd name="connsiteY12" fmla="*/ 203623 h 270175"/>
              <a:gd name="connsiteX13" fmla="*/ 174543 w 224041"/>
              <a:gd name="connsiteY13" fmla="*/ 216649 h 270175"/>
              <a:gd name="connsiteX14" fmla="*/ 164123 w 224041"/>
              <a:gd name="connsiteY14" fmla="*/ 219254 h 270175"/>
              <a:gd name="connsiteX15" fmla="*/ 39077 w 224041"/>
              <a:gd name="connsiteY15" fmla="*/ 268751 h 270175"/>
              <a:gd name="connsiteX16" fmla="*/ 26051 w 224041"/>
              <a:gd name="connsiteY16" fmla="*/ 266146 h 270175"/>
              <a:gd name="connsiteX17" fmla="*/ 20841 w 224041"/>
              <a:gd name="connsiteY17" fmla="*/ 258331 h 270175"/>
              <a:gd name="connsiteX18" fmla="*/ 15631 w 224041"/>
              <a:gd name="connsiteY18" fmla="*/ 255726 h 270175"/>
              <a:gd name="connsiteX19" fmla="*/ 0 w 224041"/>
              <a:gd name="connsiteY19" fmla="*/ 182782 h 27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24041" h="270175">
                <a:moveTo>
                  <a:pt x="0" y="182782"/>
                </a:moveTo>
                <a:cubicBezTo>
                  <a:pt x="15631" y="139363"/>
                  <a:pt x="29893" y="95428"/>
                  <a:pt x="46892" y="52526"/>
                </a:cubicBezTo>
                <a:cubicBezTo>
                  <a:pt x="48249" y="49101"/>
                  <a:pt x="51910" y="47108"/>
                  <a:pt x="54707" y="44710"/>
                </a:cubicBezTo>
                <a:cubicBezTo>
                  <a:pt x="57493" y="42322"/>
                  <a:pt x="68827" y="34036"/>
                  <a:pt x="72943" y="31684"/>
                </a:cubicBezTo>
                <a:cubicBezTo>
                  <a:pt x="86384" y="24003"/>
                  <a:pt x="80010" y="29828"/>
                  <a:pt x="85969" y="23869"/>
                </a:cubicBezTo>
                <a:cubicBezTo>
                  <a:pt x="121572" y="16054"/>
                  <a:pt x="156584" y="4732"/>
                  <a:pt x="192779" y="423"/>
                </a:cubicBezTo>
                <a:cubicBezTo>
                  <a:pt x="196334" y="0"/>
                  <a:pt x="193783" y="7641"/>
                  <a:pt x="195384" y="10843"/>
                </a:cubicBezTo>
                <a:cubicBezTo>
                  <a:pt x="196483" y="13040"/>
                  <a:pt x="199060" y="14136"/>
                  <a:pt x="200595" y="16054"/>
                </a:cubicBezTo>
                <a:cubicBezTo>
                  <a:pt x="202551" y="18499"/>
                  <a:pt x="204405" y="21069"/>
                  <a:pt x="205805" y="23869"/>
                </a:cubicBezTo>
                <a:cubicBezTo>
                  <a:pt x="207033" y="26325"/>
                  <a:pt x="207274" y="29184"/>
                  <a:pt x="208410" y="31684"/>
                </a:cubicBezTo>
                <a:cubicBezTo>
                  <a:pt x="218010" y="52803"/>
                  <a:pt x="213946" y="47641"/>
                  <a:pt x="224041" y="57736"/>
                </a:cubicBezTo>
                <a:cubicBezTo>
                  <a:pt x="217094" y="93339"/>
                  <a:pt x="210749" y="129065"/>
                  <a:pt x="203200" y="164546"/>
                </a:cubicBezTo>
                <a:cubicBezTo>
                  <a:pt x="200165" y="178809"/>
                  <a:pt x="192572" y="191449"/>
                  <a:pt x="184964" y="203623"/>
                </a:cubicBezTo>
                <a:cubicBezTo>
                  <a:pt x="182834" y="207031"/>
                  <a:pt x="178482" y="214285"/>
                  <a:pt x="174543" y="216649"/>
                </a:cubicBezTo>
                <a:cubicBezTo>
                  <a:pt x="169744" y="219529"/>
                  <a:pt x="168260" y="219254"/>
                  <a:pt x="164123" y="219254"/>
                </a:cubicBezTo>
                <a:cubicBezTo>
                  <a:pt x="122441" y="235753"/>
                  <a:pt x="81524" y="254335"/>
                  <a:pt x="39077" y="268751"/>
                </a:cubicBezTo>
                <a:cubicBezTo>
                  <a:pt x="34884" y="270175"/>
                  <a:pt x="29896" y="268343"/>
                  <a:pt x="26051" y="266146"/>
                </a:cubicBezTo>
                <a:cubicBezTo>
                  <a:pt x="23333" y="264593"/>
                  <a:pt x="23055" y="260545"/>
                  <a:pt x="20841" y="258331"/>
                </a:cubicBezTo>
                <a:cubicBezTo>
                  <a:pt x="19468" y="256958"/>
                  <a:pt x="17368" y="256594"/>
                  <a:pt x="15631" y="255726"/>
                </a:cubicBezTo>
                <a:lnTo>
                  <a:pt x="0" y="182782"/>
                </a:lnTo>
                <a:close/>
              </a:path>
            </a:pathLst>
          </a:custGeom>
          <a:solidFill>
            <a:srgbClr val="00B0F0">
              <a:alpha val="60000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n w="3175">
                <a:solidFill>
                  <a:srgbClr val="00B0F0"/>
                </a:solidFill>
              </a:ln>
            </a:endParaRPr>
          </a:p>
        </p:txBody>
      </p:sp>
      <p:pic>
        <p:nvPicPr>
          <p:cNvPr id="50" name="Picture 2" descr="C:\Users\Administrator\Desktop\logo.pn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1438" y="71438"/>
            <a:ext cx="1857375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1" name="图片 50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64288" y="0"/>
            <a:ext cx="1872208" cy="517334"/>
          </a:xfrm>
          <a:prstGeom prst="rect">
            <a:avLst/>
          </a:prstGeom>
        </p:spPr>
      </p:pic>
      <p:grpSp>
        <p:nvGrpSpPr>
          <p:cNvPr id="57" name="组合 56"/>
          <p:cNvGrpSpPr/>
          <p:nvPr/>
        </p:nvGrpSpPr>
        <p:grpSpPr>
          <a:xfrm>
            <a:off x="6516216" y="6237312"/>
            <a:ext cx="2376264" cy="428628"/>
            <a:chOff x="179512" y="6237312"/>
            <a:chExt cx="2376264" cy="428628"/>
          </a:xfrm>
        </p:grpSpPr>
        <p:pic>
          <p:nvPicPr>
            <p:cNvPr id="58" name="图片 57" descr="happy.gif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79512" y="6237312"/>
              <a:ext cx="428628" cy="428628"/>
            </a:xfrm>
            <a:prstGeom prst="rect">
              <a:avLst/>
            </a:prstGeom>
          </p:spPr>
        </p:pic>
        <p:pic>
          <p:nvPicPr>
            <p:cNvPr id="59" name="Picture 3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75656" y="6309320"/>
              <a:ext cx="285752" cy="265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60" name="TextBox 59"/>
            <p:cNvSpPr txBox="1"/>
            <p:nvPr/>
          </p:nvSpPr>
          <p:spPr>
            <a:xfrm>
              <a:off x="539552" y="6237312"/>
              <a:ext cx="108012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dirty="0" smtClean="0">
                  <a:solidFill>
                    <a:srgbClr val="00009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winner</a:t>
              </a:r>
              <a:endParaRPr lang="zh-CN" altLang="en-US" dirty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1835696" y="6237312"/>
              <a:ext cx="72008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dirty="0" smtClean="0">
                  <a:solidFill>
                    <a:srgbClr val="00009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Loser</a:t>
              </a:r>
              <a:endParaRPr lang="zh-CN" altLang="en-US" dirty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63" name="TextBox 62"/>
          <p:cNvSpPr txBox="1"/>
          <p:nvPr/>
        </p:nvSpPr>
        <p:spPr>
          <a:xfrm>
            <a:off x="0" y="6519446"/>
            <a:ext cx="2699792" cy="338554"/>
          </a:xfrm>
          <a:prstGeom prst="rect">
            <a:avLst/>
          </a:prstGeom>
          <a:solidFill>
            <a:srgbClr val="DCE6F2">
              <a:alpha val="41176"/>
            </a:srgbClr>
          </a:solidFill>
        </p:spPr>
        <p:txBody>
          <a:bodyPr wrap="square" rtlCol="0">
            <a:spAutoFit/>
          </a:bodyPr>
          <a:lstStyle/>
          <a:p>
            <a:r>
              <a:rPr lang="en-US" altLang="zh-CN" sz="1600" dirty="0"/>
              <a:t> </a:t>
            </a:r>
            <a:r>
              <a:rPr lang="en-US" altLang="zh-CN" sz="1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© Authors. All rights </a:t>
            </a:r>
            <a:r>
              <a:rPr lang="en-US" altLang="zh-CN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reserved</a:t>
            </a:r>
            <a:endParaRPr lang="zh-CN" altLang="en-US" sz="16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middle reach.jpg"/>
          <p:cNvPicPr>
            <a:picLocks noChangeAspect="1"/>
          </p:cNvPicPr>
          <p:nvPr/>
        </p:nvPicPr>
        <p:blipFill>
          <a:blip r:embed="rId2" cstate="screen">
            <a:lum bright="-20000" contrast="3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857232"/>
            <a:ext cx="9144000" cy="5109321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</p:pic>
      <p:sp>
        <p:nvSpPr>
          <p:cNvPr id="25" name="任意多边形 24"/>
          <p:cNvSpPr/>
          <p:nvPr/>
        </p:nvSpPr>
        <p:spPr>
          <a:xfrm>
            <a:off x="3930461" y="1704117"/>
            <a:ext cx="1133881" cy="3062327"/>
          </a:xfrm>
          <a:custGeom>
            <a:avLst/>
            <a:gdLst>
              <a:gd name="connsiteX0" fmla="*/ 115694 w 419565"/>
              <a:gd name="connsiteY0" fmla="*/ 2486722 h 2486722"/>
              <a:gd name="connsiteX1" fmla="*/ 82241 w 419565"/>
              <a:gd name="connsiteY1" fmla="*/ 2341756 h 2486722"/>
              <a:gd name="connsiteX2" fmla="*/ 68302 w 419565"/>
              <a:gd name="connsiteY2" fmla="*/ 2263698 h 2486722"/>
              <a:gd name="connsiteX3" fmla="*/ 26485 w 419565"/>
              <a:gd name="connsiteY3" fmla="*/ 2194003 h 2486722"/>
              <a:gd name="connsiteX4" fmla="*/ 40424 w 419565"/>
              <a:gd name="connsiteY4" fmla="*/ 2074127 h 2486722"/>
              <a:gd name="connsiteX5" fmla="*/ 45999 w 419565"/>
              <a:gd name="connsiteY5" fmla="*/ 1976554 h 2486722"/>
              <a:gd name="connsiteX6" fmla="*/ 54363 w 419565"/>
              <a:gd name="connsiteY6" fmla="*/ 1915222 h 2486722"/>
              <a:gd name="connsiteX7" fmla="*/ 54363 w 419565"/>
              <a:gd name="connsiteY7" fmla="*/ 1834376 h 2486722"/>
              <a:gd name="connsiteX8" fmla="*/ 4182 w 419565"/>
              <a:gd name="connsiteY8" fmla="*/ 1764681 h 2486722"/>
              <a:gd name="connsiteX9" fmla="*/ 29272 w 419565"/>
              <a:gd name="connsiteY9" fmla="*/ 1731227 h 2486722"/>
              <a:gd name="connsiteX10" fmla="*/ 6970 w 419565"/>
              <a:gd name="connsiteY10" fmla="*/ 1686622 h 2486722"/>
              <a:gd name="connsiteX11" fmla="*/ 18121 w 419565"/>
              <a:gd name="connsiteY11" fmla="*/ 1644805 h 2486722"/>
              <a:gd name="connsiteX12" fmla="*/ 9758 w 419565"/>
              <a:gd name="connsiteY12" fmla="*/ 1625290 h 2486722"/>
              <a:gd name="connsiteX13" fmla="*/ 18121 w 419565"/>
              <a:gd name="connsiteY13" fmla="*/ 1563959 h 2486722"/>
              <a:gd name="connsiteX14" fmla="*/ 4182 w 419565"/>
              <a:gd name="connsiteY14" fmla="*/ 1536081 h 2486722"/>
              <a:gd name="connsiteX15" fmla="*/ 32060 w 419565"/>
              <a:gd name="connsiteY15" fmla="*/ 1499839 h 2486722"/>
              <a:gd name="connsiteX16" fmla="*/ 112906 w 419565"/>
              <a:gd name="connsiteY16" fmla="*/ 1396690 h 2486722"/>
              <a:gd name="connsiteX17" fmla="*/ 163087 w 419565"/>
              <a:gd name="connsiteY17" fmla="*/ 1290754 h 2486722"/>
              <a:gd name="connsiteX18" fmla="*/ 213267 w 419565"/>
              <a:gd name="connsiteY18" fmla="*/ 1193181 h 2486722"/>
              <a:gd name="connsiteX19" fmla="*/ 229994 w 419565"/>
              <a:gd name="connsiteY19" fmla="*/ 1117910 h 2486722"/>
              <a:gd name="connsiteX20" fmla="*/ 185389 w 419565"/>
              <a:gd name="connsiteY20" fmla="*/ 1053790 h 2486722"/>
              <a:gd name="connsiteX21" fmla="*/ 235570 w 419565"/>
              <a:gd name="connsiteY21" fmla="*/ 1048215 h 2486722"/>
              <a:gd name="connsiteX22" fmla="*/ 160299 w 419565"/>
              <a:gd name="connsiteY22" fmla="*/ 1009186 h 2486722"/>
              <a:gd name="connsiteX23" fmla="*/ 221631 w 419565"/>
              <a:gd name="connsiteY23" fmla="*/ 981308 h 2486722"/>
              <a:gd name="connsiteX24" fmla="*/ 149148 w 419565"/>
              <a:gd name="connsiteY24" fmla="*/ 931127 h 2486722"/>
              <a:gd name="connsiteX25" fmla="*/ 112906 w 419565"/>
              <a:gd name="connsiteY25" fmla="*/ 861432 h 2486722"/>
              <a:gd name="connsiteX26" fmla="*/ 87816 w 419565"/>
              <a:gd name="connsiteY26" fmla="*/ 825190 h 2486722"/>
              <a:gd name="connsiteX27" fmla="*/ 54363 w 419565"/>
              <a:gd name="connsiteY27" fmla="*/ 761071 h 2486722"/>
              <a:gd name="connsiteX28" fmla="*/ 68302 w 419565"/>
              <a:gd name="connsiteY28" fmla="*/ 724829 h 2486722"/>
              <a:gd name="connsiteX29" fmla="*/ 71089 w 419565"/>
              <a:gd name="connsiteY29" fmla="*/ 663498 h 2486722"/>
              <a:gd name="connsiteX30" fmla="*/ 96180 w 419565"/>
              <a:gd name="connsiteY30" fmla="*/ 655134 h 2486722"/>
              <a:gd name="connsiteX31" fmla="*/ 115694 w 419565"/>
              <a:gd name="connsiteY31" fmla="*/ 585439 h 2486722"/>
              <a:gd name="connsiteX32" fmla="*/ 160299 w 419565"/>
              <a:gd name="connsiteY32" fmla="*/ 582651 h 2486722"/>
              <a:gd name="connsiteX33" fmla="*/ 199328 w 419565"/>
              <a:gd name="connsiteY33" fmla="*/ 543622 h 2486722"/>
              <a:gd name="connsiteX34" fmla="*/ 216055 w 419565"/>
              <a:gd name="connsiteY34" fmla="*/ 493442 h 2486722"/>
              <a:gd name="connsiteX35" fmla="*/ 238358 w 419565"/>
              <a:gd name="connsiteY35" fmla="*/ 465564 h 2486722"/>
              <a:gd name="connsiteX36" fmla="*/ 269024 w 419565"/>
              <a:gd name="connsiteY36" fmla="*/ 471139 h 2486722"/>
              <a:gd name="connsiteX37" fmla="*/ 280175 w 419565"/>
              <a:gd name="connsiteY37" fmla="*/ 446049 h 2486722"/>
              <a:gd name="connsiteX38" fmla="*/ 302477 w 419565"/>
              <a:gd name="connsiteY38" fmla="*/ 412595 h 2486722"/>
              <a:gd name="connsiteX39" fmla="*/ 285750 w 419565"/>
              <a:gd name="connsiteY39" fmla="*/ 354051 h 2486722"/>
              <a:gd name="connsiteX40" fmla="*/ 299689 w 419565"/>
              <a:gd name="connsiteY40" fmla="*/ 298295 h 2486722"/>
              <a:gd name="connsiteX41" fmla="*/ 324780 w 419565"/>
              <a:gd name="connsiteY41" fmla="*/ 236964 h 2486722"/>
              <a:gd name="connsiteX42" fmla="*/ 349870 w 419565"/>
              <a:gd name="connsiteY42" fmla="*/ 164481 h 2486722"/>
              <a:gd name="connsiteX43" fmla="*/ 355445 w 419565"/>
              <a:gd name="connsiteY43" fmla="*/ 105937 h 2486722"/>
              <a:gd name="connsiteX44" fmla="*/ 355445 w 419565"/>
              <a:gd name="connsiteY44" fmla="*/ 69695 h 2486722"/>
              <a:gd name="connsiteX45" fmla="*/ 419565 w 419565"/>
              <a:gd name="connsiteY45" fmla="*/ 0 h 2486722"/>
              <a:gd name="connsiteX46" fmla="*/ 419565 w 419565"/>
              <a:gd name="connsiteY46" fmla="*/ 0 h 2486722"/>
              <a:gd name="connsiteX0" fmla="*/ 115694 w 562409"/>
              <a:gd name="connsiteY0" fmla="*/ 3201126 h 3201126"/>
              <a:gd name="connsiteX1" fmla="*/ 82241 w 562409"/>
              <a:gd name="connsiteY1" fmla="*/ 3056160 h 3201126"/>
              <a:gd name="connsiteX2" fmla="*/ 68302 w 562409"/>
              <a:gd name="connsiteY2" fmla="*/ 2978102 h 3201126"/>
              <a:gd name="connsiteX3" fmla="*/ 26485 w 562409"/>
              <a:gd name="connsiteY3" fmla="*/ 2908407 h 3201126"/>
              <a:gd name="connsiteX4" fmla="*/ 40424 w 562409"/>
              <a:gd name="connsiteY4" fmla="*/ 2788531 h 3201126"/>
              <a:gd name="connsiteX5" fmla="*/ 45999 w 562409"/>
              <a:gd name="connsiteY5" fmla="*/ 2690958 h 3201126"/>
              <a:gd name="connsiteX6" fmla="*/ 54363 w 562409"/>
              <a:gd name="connsiteY6" fmla="*/ 2629626 h 3201126"/>
              <a:gd name="connsiteX7" fmla="*/ 54363 w 562409"/>
              <a:gd name="connsiteY7" fmla="*/ 2548780 h 3201126"/>
              <a:gd name="connsiteX8" fmla="*/ 4182 w 562409"/>
              <a:gd name="connsiteY8" fmla="*/ 2479085 h 3201126"/>
              <a:gd name="connsiteX9" fmla="*/ 29272 w 562409"/>
              <a:gd name="connsiteY9" fmla="*/ 2445631 h 3201126"/>
              <a:gd name="connsiteX10" fmla="*/ 6970 w 562409"/>
              <a:gd name="connsiteY10" fmla="*/ 2401026 h 3201126"/>
              <a:gd name="connsiteX11" fmla="*/ 18121 w 562409"/>
              <a:gd name="connsiteY11" fmla="*/ 2359209 h 3201126"/>
              <a:gd name="connsiteX12" fmla="*/ 9758 w 562409"/>
              <a:gd name="connsiteY12" fmla="*/ 2339694 h 3201126"/>
              <a:gd name="connsiteX13" fmla="*/ 18121 w 562409"/>
              <a:gd name="connsiteY13" fmla="*/ 2278363 h 3201126"/>
              <a:gd name="connsiteX14" fmla="*/ 4182 w 562409"/>
              <a:gd name="connsiteY14" fmla="*/ 2250485 h 3201126"/>
              <a:gd name="connsiteX15" fmla="*/ 32060 w 562409"/>
              <a:gd name="connsiteY15" fmla="*/ 2214243 h 3201126"/>
              <a:gd name="connsiteX16" fmla="*/ 112906 w 562409"/>
              <a:gd name="connsiteY16" fmla="*/ 2111094 h 3201126"/>
              <a:gd name="connsiteX17" fmla="*/ 163087 w 562409"/>
              <a:gd name="connsiteY17" fmla="*/ 2005158 h 3201126"/>
              <a:gd name="connsiteX18" fmla="*/ 213267 w 562409"/>
              <a:gd name="connsiteY18" fmla="*/ 1907585 h 3201126"/>
              <a:gd name="connsiteX19" fmla="*/ 229994 w 562409"/>
              <a:gd name="connsiteY19" fmla="*/ 1832314 h 3201126"/>
              <a:gd name="connsiteX20" fmla="*/ 185389 w 562409"/>
              <a:gd name="connsiteY20" fmla="*/ 1768194 h 3201126"/>
              <a:gd name="connsiteX21" fmla="*/ 235570 w 562409"/>
              <a:gd name="connsiteY21" fmla="*/ 1762619 h 3201126"/>
              <a:gd name="connsiteX22" fmla="*/ 160299 w 562409"/>
              <a:gd name="connsiteY22" fmla="*/ 1723590 h 3201126"/>
              <a:gd name="connsiteX23" fmla="*/ 221631 w 562409"/>
              <a:gd name="connsiteY23" fmla="*/ 1695712 h 3201126"/>
              <a:gd name="connsiteX24" fmla="*/ 149148 w 562409"/>
              <a:gd name="connsiteY24" fmla="*/ 1645531 h 3201126"/>
              <a:gd name="connsiteX25" fmla="*/ 112906 w 562409"/>
              <a:gd name="connsiteY25" fmla="*/ 1575836 h 3201126"/>
              <a:gd name="connsiteX26" fmla="*/ 87816 w 562409"/>
              <a:gd name="connsiteY26" fmla="*/ 1539594 h 3201126"/>
              <a:gd name="connsiteX27" fmla="*/ 54363 w 562409"/>
              <a:gd name="connsiteY27" fmla="*/ 1475475 h 3201126"/>
              <a:gd name="connsiteX28" fmla="*/ 68302 w 562409"/>
              <a:gd name="connsiteY28" fmla="*/ 1439233 h 3201126"/>
              <a:gd name="connsiteX29" fmla="*/ 71089 w 562409"/>
              <a:gd name="connsiteY29" fmla="*/ 1377902 h 3201126"/>
              <a:gd name="connsiteX30" fmla="*/ 96180 w 562409"/>
              <a:gd name="connsiteY30" fmla="*/ 1369538 h 3201126"/>
              <a:gd name="connsiteX31" fmla="*/ 115694 w 562409"/>
              <a:gd name="connsiteY31" fmla="*/ 1299843 h 3201126"/>
              <a:gd name="connsiteX32" fmla="*/ 160299 w 562409"/>
              <a:gd name="connsiteY32" fmla="*/ 1297055 h 3201126"/>
              <a:gd name="connsiteX33" fmla="*/ 199328 w 562409"/>
              <a:gd name="connsiteY33" fmla="*/ 1258026 h 3201126"/>
              <a:gd name="connsiteX34" fmla="*/ 216055 w 562409"/>
              <a:gd name="connsiteY34" fmla="*/ 1207846 h 3201126"/>
              <a:gd name="connsiteX35" fmla="*/ 238358 w 562409"/>
              <a:gd name="connsiteY35" fmla="*/ 1179968 h 3201126"/>
              <a:gd name="connsiteX36" fmla="*/ 269024 w 562409"/>
              <a:gd name="connsiteY36" fmla="*/ 1185543 h 3201126"/>
              <a:gd name="connsiteX37" fmla="*/ 280175 w 562409"/>
              <a:gd name="connsiteY37" fmla="*/ 1160453 h 3201126"/>
              <a:gd name="connsiteX38" fmla="*/ 302477 w 562409"/>
              <a:gd name="connsiteY38" fmla="*/ 1126999 h 3201126"/>
              <a:gd name="connsiteX39" fmla="*/ 285750 w 562409"/>
              <a:gd name="connsiteY39" fmla="*/ 1068455 h 3201126"/>
              <a:gd name="connsiteX40" fmla="*/ 299689 w 562409"/>
              <a:gd name="connsiteY40" fmla="*/ 1012699 h 3201126"/>
              <a:gd name="connsiteX41" fmla="*/ 324780 w 562409"/>
              <a:gd name="connsiteY41" fmla="*/ 951368 h 3201126"/>
              <a:gd name="connsiteX42" fmla="*/ 349870 w 562409"/>
              <a:gd name="connsiteY42" fmla="*/ 878885 h 3201126"/>
              <a:gd name="connsiteX43" fmla="*/ 355445 w 562409"/>
              <a:gd name="connsiteY43" fmla="*/ 820341 h 3201126"/>
              <a:gd name="connsiteX44" fmla="*/ 355445 w 562409"/>
              <a:gd name="connsiteY44" fmla="*/ 784099 h 3201126"/>
              <a:gd name="connsiteX45" fmla="*/ 419565 w 562409"/>
              <a:gd name="connsiteY45" fmla="*/ 714404 h 3201126"/>
              <a:gd name="connsiteX46" fmla="*/ 562409 w 562409"/>
              <a:gd name="connsiteY46" fmla="*/ 0 h 3201126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562409 w 562409"/>
              <a:gd name="connsiteY46" fmla="*/ 0 h 3272588"/>
              <a:gd name="connsiteX0" fmla="*/ 115694 w 567437"/>
              <a:gd name="connsiteY0" fmla="*/ 3289458 h 3289458"/>
              <a:gd name="connsiteX1" fmla="*/ 82241 w 567437"/>
              <a:gd name="connsiteY1" fmla="*/ 3144492 h 3289458"/>
              <a:gd name="connsiteX2" fmla="*/ 68302 w 567437"/>
              <a:gd name="connsiteY2" fmla="*/ 3066434 h 3289458"/>
              <a:gd name="connsiteX3" fmla="*/ 26485 w 567437"/>
              <a:gd name="connsiteY3" fmla="*/ 2996739 h 3289458"/>
              <a:gd name="connsiteX4" fmla="*/ 40424 w 567437"/>
              <a:gd name="connsiteY4" fmla="*/ 2876863 h 3289458"/>
              <a:gd name="connsiteX5" fmla="*/ 45999 w 567437"/>
              <a:gd name="connsiteY5" fmla="*/ 2779290 h 3289458"/>
              <a:gd name="connsiteX6" fmla="*/ 54363 w 567437"/>
              <a:gd name="connsiteY6" fmla="*/ 2717958 h 3289458"/>
              <a:gd name="connsiteX7" fmla="*/ 54363 w 567437"/>
              <a:gd name="connsiteY7" fmla="*/ 2637112 h 3289458"/>
              <a:gd name="connsiteX8" fmla="*/ 4182 w 567437"/>
              <a:gd name="connsiteY8" fmla="*/ 2567417 h 3289458"/>
              <a:gd name="connsiteX9" fmla="*/ 29272 w 567437"/>
              <a:gd name="connsiteY9" fmla="*/ 2533963 h 3289458"/>
              <a:gd name="connsiteX10" fmla="*/ 6970 w 567437"/>
              <a:gd name="connsiteY10" fmla="*/ 2489358 h 3289458"/>
              <a:gd name="connsiteX11" fmla="*/ 18121 w 567437"/>
              <a:gd name="connsiteY11" fmla="*/ 2447541 h 3289458"/>
              <a:gd name="connsiteX12" fmla="*/ 9758 w 567437"/>
              <a:gd name="connsiteY12" fmla="*/ 2428026 h 3289458"/>
              <a:gd name="connsiteX13" fmla="*/ 18121 w 567437"/>
              <a:gd name="connsiteY13" fmla="*/ 2366695 h 3289458"/>
              <a:gd name="connsiteX14" fmla="*/ 4182 w 567437"/>
              <a:gd name="connsiteY14" fmla="*/ 2338817 h 3289458"/>
              <a:gd name="connsiteX15" fmla="*/ 32060 w 567437"/>
              <a:gd name="connsiteY15" fmla="*/ 2302575 h 3289458"/>
              <a:gd name="connsiteX16" fmla="*/ 112906 w 567437"/>
              <a:gd name="connsiteY16" fmla="*/ 2199426 h 3289458"/>
              <a:gd name="connsiteX17" fmla="*/ 163087 w 567437"/>
              <a:gd name="connsiteY17" fmla="*/ 2093490 h 3289458"/>
              <a:gd name="connsiteX18" fmla="*/ 213267 w 567437"/>
              <a:gd name="connsiteY18" fmla="*/ 1995917 h 3289458"/>
              <a:gd name="connsiteX19" fmla="*/ 229994 w 567437"/>
              <a:gd name="connsiteY19" fmla="*/ 1920646 h 3289458"/>
              <a:gd name="connsiteX20" fmla="*/ 185389 w 567437"/>
              <a:gd name="connsiteY20" fmla="*/ 1856526 h 3289458"/>
              <a:gd name="connsiteX21" fmla="*/ 235570 w 567437"/>
              <a:gd name="connsiteY21" fmla="*/ 1850951 h 3289458"/>
              <a:gd name="connsiteX22" fmla="*/ 160299 w 567437"/>
              <a:gd name="connsiteY22" fmla="*/ 1811922 h 3289458"/>
              <a:gd name="connsiteX23" fmla="*/ 221631 w 567437"/>
              <a:gd name="connsiteY23" fmla="*/ 1784044 h 3289458"/>
              <a:gd name="connsiteX24" fmla="*/ 149148 w 567437"/>
              <a:gd name="connsiteY24" fmla="*/ 1733863 h 3289458"/>
              <a:gd name="connsiteX25" fmla="*/ 112906 w 567437"/>
              <a:gd name="connsiteY25" fmla="*/ 1664168 h 3289458"/>
              <a:gd name="connsiteX26" fmla="*/ 87816 w 567437"/>
              <a:gd name="connsiteY26" fmla="*/ 1627926 h 3289458"/>
              <a:gd name="connsiteX27" fmla="*/ 54363 w 567437"/>
              <a:gd name="connsiteY27" fmla="*/ 1563807 h 3289458"/>
              <a:gd name="connsiteX28" fmla="*/ 68302 w 567437"/>
              <a:gd name="connsiteY28" fmla="*/ 1527565 h 3289458"/>
              <a:gd name="connsiteX29" fmla="*/ 71089 w 567437"/>
              <a:gd name="connsiteY29" fmla="*/ 1466234 h 3289458"/>
              <a:gd name="connsiteX30" fmla="*/ 96180 w 567437"/>
              <a:gd name="connsiteY30" fmla="*/ 1457870 h 3289458"/>
              <a:gd name="connsiteX31" fmla="*/ 115694 w 567437"/>
              <a:gd name="connsiteY31" fmla="*/ 1388175 h 3289458"/>
              <a:gd name="connsiteX32" fmla="*/ 160299 w 567437"/>
              <a:gd name="connsiteY32" fmla="*/ 1385387 h 3289458"/>
              <a:gd name="connsiteX33" fmla="*/ 199328 w 567437"/>
              <a:gd name="connsiteY33" fmla="*/ 1346358 h 3289458"/>
              <a:gd name="connsiteX34" fmla="*/ 216055 w 567437"/>
              <a:gd name="connsiteY34" fmla="*/ 1296178 h 3289458"/>
              <a:gd name="connsiteX35" fmla="*/ 238358 w 567437"/>
              <a:gd name="connsiteY35" fmla="*/ 1268300 h 3289458"/>
              <a:gd name="connsiteX36" fmla="*/ 269024 w 567437"/>
              <a:gd name="connsiteY36" fmla="*/ 1273875 h 3289458"/>
              <a:gd name="connsiteX37" fmla="*/ 280175 w 567437"/>
              <a:gd name="connsiteY37" fmla="*/ 1248785 h 3289458"/>
              <a:gd name="connsiteX38" fmla="*/ 302477 w 567437"/>
              <a:gd name="connsiteY38" fmla="*/ 1215331 h 3289458"/>
              <a:gd name="connsiteX39" fmla="*/ 285750 w 567437"/>
              <a:gd name="connsiteY39" fmla="*/ 1156787 h 3289458"/>
              <a:gd name="connsiteX40" fmla="*/ 299689 w 567437"/>
              <a:gd name="connsiteY40" fmla="*/ 1101031 h 3289458"/>
              <a:gd name="connsiteX41" fmla="*/ 324780 w 567437"/>
              <a:gd name="connsiteY41" fmla="*/ 1039700 h 3289458"/>
              <a:gd name="connsiteX42" fmla="*/ 349870 w 567437"/>
              <a:gd name="connsiteY42" fmla="*/ 967217 h 3289458"/>
              <a:gd name="connsiteX43" fmla="*/ 355445 w 567437"/>
              <a:gd name="connsiteY43" fmla="*/ 908673 h 3289458"/>
              <a:gd name="connsiteX44" fmla="*/ 355445 w 567437"/>
              <a:gd name="connsiteY44" fmla="*/ 872431 h 3289458"/>
              <a:gd name="connsiteX45" fmla="*/ 419565 w 567437"/>
              <a:gd name="connsiteY45" fmla="*/ 802736 h 3289458"/>
              <a:gd name="connsiteX46" fmla="*/ 543630 w 567437"/>
              <a:gd name="connsiteY46" fmla="*/ 130978 h 3289458"/>
              <a:gd name="connsiteX47" fmla="*/ 562409 w 567437"/>
              <a:gd name="connsiteY47" fmla="*/ 16870 h 328945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47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23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88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64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543630 w 562409"/>
              <a:gd name="connsiteY48" fmla="*/ 114108 h 3272588"/>
              <a:gd name="connsiteX49" fmla="*/ 543630 w 562409"/>
              <a:gd name="connsiteY49" fmla="*/ 112242 h 3272588"/>
              <a:gd name="connsiteX50" fmla="*/ 562409 w 562409"/>
              <a:gd name="connsiteY50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543630 w 562409"/>
              <a:gd name="connsiteY49" fmla="*/ 114108 h 3272588"/>
              <a:gd name="connsiteX50" fmla="*/ 543630 w 562409"/>
              <a:gd name="connsiteY50" fmla="*/ 112242 h 3272588"/>
              <a:gd name="connsiteX51" fmla="*/ 562409 w 562409"/>
              <a:gd name="connsiteY51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543630 w 562409"/>
              <a:gd name="connsiteY50" fmla="*/ 114108 h 3272588"/>
              <a:gd name="connsiteX51" fmla="*/ 543630 w 562409"/>
              <a:gd name="connsiteY51" fmla="*/ 112242 h 3272588"/>
              <a:gd name="connsiteX52" fmla="*/ 562409 w 562409"/>
              <a:gd name="connsiteY52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74585 w 562409"/>
              <a:gd name="connsiteY50" fmla="*/ 504127 h 3272588"/>
              <a:gd name="connsiteX51" fmla="*/ 543630 w 562409"/>
              <a:gd name="connsiteY51" fmla="*/ 114108 h 3272588"/>
              <a:gd name="connsiteX52" fmla="*/ 543630 w 562409"/>
              <a:gd name="connsiteY52" fmla="*/ 112242 h 3272588"/>
              <a:gd name="connsiteX53" fmla="*/ 562409 w 562409"/>
              <a:gd name="connsiteY53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43630 w 562409"/>
              <a:gd name="connsiteY52" fmla="*/ 114108 h 3272588"/>
              <a:gd name="connsiteX53" fmla="*/ 543630 w 562409"/>
              <a:gd name="connsiteY53" fmla="*/ 112242 h 3272588"/>
              <a:gd name="connsiteX54" fmla="*/ 562409 w 562409"/>
              <a:gd name="connsiteY54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15671 w 562409"/>
              <a:gd name="connsiteY52" fmla="*/ 280193 h 3272588"/>
              <a:gd name="connsiteX53" fmla="*/ 543630 w 562409"/>
              <a:gd name="connsiteY53" fmla="*/ 114108 h 3272588"/>
              <a:gd name="connsiteX54" fmla="*/ 543630 w 562409"/>
              <a:gd name="connsiteY54" fmla="*/ 112242 h 3272588"/>
              <a:gd name="connsiteX55" fmla="*/ 562409 w 562409"/>
              <a:gd name="connsiteY55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630 w 562409"/>
              <a:gd name="connsiteY55" fmla="*/ 112242 h 3272588"/>
              <a:gd name="connsiteX56" fmla="*/ 562409 w 562409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598 w 562409"/>
              <a:gd name="connsiteY55" fmla="*/ 112242 h 3272588"/>
              <a:gd name="connsiteX56" fmla="*/ 562409 w 562409"/>
              <a:gd name="connsiteY56" fmla="*/ 0 h 3272588"/>
              <a:gd name="connsiteX0" fmla="*/ 115694 w 619039"/>
              <a:gd name="connsiteY0" fmla="*/ 3272588 h 3272588"/>
              <a:gd name="connsiteX1" fmla="*/ 82241 w 619039"/>
              <a:gd name="connsiteY1" fmla="*/ 3127622 h 3272588"/>
              <a:gd name="connsiteX2" fmla="*/ 68302 w 619039"/>
              <a:gd name="connsiteY2" fmla="*/ 3049564 h 3272588"/>
              <a:gd name="connsiteX3" fmla="*/ 26485 w 619039"/>
              <a:gd name="connsiteY3" fmla="*/ 2979869 h 3272588"/>
              <a:gd name="connsiteX4" fmla="*/ 40424 w 619039"/>
              <a:gd name="connsiteY4" fmla="*/ 2859993 h 3272588"/>
              <a:gd name="connsiteX5" fmla="*/ 45999 w 619039"/>
              <a:gd name="connsiteY5" fmla="*/ 2762420 h 3272588"/>
              <a:gd name="connsiteX6" fmla="*/ 54363 w 619039"/>
              <a:gd name="connsiteY6" fmla="*/ 2701088 h 3272588"/>
              <a:gd name="connsiteX7" fmla="*/ 54363 w 619039"/>
              <a:gd name="connsiteY7" fmla="*/ 2620242 h 3272588"/>
              <a:gd name="connsiteX8" fmla="*/ 4182 w 619039"/>
              <a:gd name="connsiteY8" fmla="*/ 2550547 h 3272588"/>
              <a:gd name="connsiteX9" fmla="*/ 29272 w 619039"/>
              <a:gd name="connsiteY9" fmla="*/ 2517093 h 3272588"/>
              <a:gd name="connsiteX10" fmla="*/ 6970 w 619039"/>
              <a:gd name="connsiteY10" fmla="*/ 2472488 h 3272588"/>
              <a:gd name="connsiteX11" fmla="*/ 18121 w 619039"/>
              <a:gd name="connsiteY11" fmla="*/ 2430671 h 3272588"/>
              <a:gd name="connsiteX12" fmla="*/ 9758 w 619039"/>
              <a:gd name="connsiteY12" fmla="*/ 2411156 h 3272588"/>
              <a:gd name="connsiteX13" fmla="*/ 18121 w 619039"/>
              <a:gd name="connsiteY13" fmla="*/ 2349825 h 3272588"/>
              <a:gd name="connsiteX14" fmla="*/ 4182 w 619039"/>
              <a:gd name="connsiteY14" fmla="*/ 2321947 h 3272588"/>
              <a:gd name="connsiteX15" fmla="*/ 32060 w 619039"/>
              <a:gd name="connsiteY15" fmla="*/ 2285705 h 3272588"/>
              <a:gd name="connsiteX16" fmla="*/ 112906 w 619039"/>
              <a:gd name="connsiteY16" fmla="*/ 2182556 h 3272588"/>
              <a:gd name="connsiteX17" fmla="*/ 163087 w 619039"/>
              <a:gd name="connsiteY17" fmla="*/ 2076620 h 3272588"/>
              <a:gd name="connsiteX18" fmla="*/ 213267 w 619039"/>
              <a:gd name="connsiteY18" fmla="*/ 1979047 h 3272588"/>
              <a:gd name="connsiteX19" fmla="*/ 229994 w 619039"/>
              <a:gd name="connsiteY19" fmla="*/ 1903776 h 3272588"/>
              <a:gd name="connsiteX20" fmla="*/ 185389 w 619039"/>
              <a:gd name="connsiteY20" fmla="*/ 1839656 h 3272588"/>
              <a:gd name="connsiteX21" fmla="*/ 235570 w 619039"/>
              <a:gd name="connsiteY21" fmla="*/ 1834081 h 3272588"/>
              <a:gd name="connsiteX22" fmla="*/ 160299 w 619039"/>
              <a:gd name="connsiteY22" fmla="*/ 1795052 h 3272588"/>
              <a:gd name="connsiteX23" fmla="*/ 221631 w 619039"/>
              <a:gd name="connsiteY23" fmla="*/ 1767174 h 3272588"/>
              <a:gd name="connsiteX24" fmla="*/ 149148 w 619039"/>
              <a:gd name="connsiteY24" fmla="*/ 1716993 h 3272588"/>
              <a:gd name="connsiteX25" fmla="*/ 112906 w 619039"/>
              <a:gd name="connsiteY25" fmla="*/ 1647298 h 3272588"/>
              <a:gd name="connsiteX26" fmla="*/ 87816 w 619039"/>
              <a:gd name="connsiteY26" fmla="*/ 1611056 h 3272588"/>
              <a:gd name="connsiteX27" fmla="*/ 54363 w 619039"/>
              <a:gd name="connsiteY27" fmla="*/ 1546937 h 3272588"/>
              <a:gd name="connsiteX28" fmla="*/ 68302 w 619039"/>
              <a:gd name="connsiteY28" fmla="*/ 1510695 h 3272588"/>
              <a:gd name="connsiteX29" fmla="*/ 71089 w 619039"/>
              <a:gd name="connsiteY29" fmla="*/ 1449364 h 3272588"/>
              <a:gd name="connsiteX30" fmla="*/ 96180 w 619039"/>
              <a:gd name="connsiteY30" fmla="*/ 1441000 h 3272588"/>
              <a:gd name="connsiteX31" fmla="*/ 115694 w 619039"/>
              <a:gd name="connsiteY31" fmla="*/ 1371305 h 3272588"/>
              <a:gd name="connsiteX32" fmla="*/ 160299 w 619039"/>
              <a:gd name="connsiteY32" fmla="*/ 1368517 h 3272588"/>
              <a:gd name="connsiteX33" fmla="*/ 199328 w 619039"/>
              <a:gd name="connsiteY33" fmla="*/ 1329488 h 3272588"/>
              <a:gd name="connsiteX34" fmla="*/ 216055 w 619039"/>
              <a:gd name="connsiteY34" fmla="*/ 1279308 h 3272588"/>
              <a:gd name="connsiteX35" fmla="*/ 238358 w 619039"/>
              <a:gd name="connsiteY35" fmla="*/ 1251430 h 3272588"/>
              <a:gd name="connsiteX36" fmla="*/ 269024 w 619039"/>
              <a:gd name="connsiteY36" fmla="*/ 1257005 h 3272588"/>
              <a:gd name="connsiteX37" fmla="*/ 280175 w 619039"/>
              <a:gd name="connsiteY37" fmla="*/ 1231915 h 3272588"/>
              <a:gd name="connsiteX38" fmla="*/ 302477 w 619039"/>
              <a:gd name="connsiteY38" fmla="*/ 1198461 h 3272588"/>
              <a:gd name="connsiteX39" fmla="*/ 285750 w 619039"/>
              <a:gd name="connsiteY39" fmla="*/ 1139917 h 3272588"/>
              <a:gd name="connsiteX40" fmla="*/ 299689 w 619039"/>
              <a:gd name="connsiteY40" fmla="*/ 1084161 h 3272588"/>
              <a:gd name="connsiteX41" fmla="*/ 324780 w 619039"/>
              <a:gd name="connsiteY41" fmla="*/ 1022830 h 3272588"/>
              <a:gd name="connsiteX42" fmla="*/ 349870 w 619039"/>
              <a:gd name="connsiteY42" fmla="*/ 950347 h 3272588"/>
              <a:gd name="connsiteX43" fmla="*/ 355445 w 619039"/>
              <a:gd name="connsiteY43" fmla="*/ 891803 h 3272588"/>
              <a:gd name="connsiteX44" fmla="*/ 355445 w 619039"/>
              <a:gd name="connsiteY44" fmla="*/ 855561 h 3272588"/>
              <a:gd name="connsiteX45" fmla="*/ 419565 w 619039"/>
              <a:gd name="connsiteY45" fmla="*/ 785866 h 3272588"/>
              <a:gd name="connsiteX46" fmla="*/ 448458 w 619039"/>
              <a:gd name="connsiteY46" fmla="*/ 670140 h 3272588"/>
              <a:gd name="connsiteX47" fmla="*/ 461522 w 619039"/>
              <a:gd name="connsiteY47" fmla="*/ 601142 h 3272588"/>
              <a:gd name="connsiteX48" fmla="*/ 459656 w 619039"/>
              <a:gd name="connsiteY48" fmla="*/ 595543 h 3272588"/>
              <a:gd name="connsiteX49" fmla="*/ 459688 w 619039"/>
              <a:gd name="connsiteY49" fmla="*/ 595567 h 3272588"/>
              <a:gd name="connsiteX50" fmla="*/ 467120 w 619039"/>
              <a:gd name="connsiteY50" fmla="*/ 522764 h 3272588"/>
              <a:gd name="connsiteX51" fmla="*/ 474585 w 619039"/>
              <a:gd name="connsiteY51" fmla="*/ 504127 h 3272588"/>
              <a:gd name="connsiteX52" fmla="*/ 491412 w 619039"/>
              <a:gd name="connsiteY52" fmla="*/ 431348 h 3272588"/>
              <a:gd name="connsiteX53" fmla="*/ 515671 w 619039"/>
              <a:gd name="connsiteY53" fmla="*/ 280193 h 3272588"/>
              <a:gd name="connsiteX54" fmla="*/ 543630 w 619039"/>
              <a:gd name="connsiteY54" fmla="*/ 114108 h 3272588"/>
              <a:gd name="connsiteX55" fmla="*/ 543598 w 619039"/>
              <a:gd name="connsiteY55" fmla="*/ 112242 h 3272588"/>
              <a:gd name="connsiteX56" fmla="*/ 562409 w 619039"/>
              <a:gd name="connsiteY56" fmla="*/ 0 h 3272588"/>
              <a:gd name="connsiteX0" fmla="*/ 115694 w 639241"/>
              <a:gd name="connsiteY0" fmla="*/ 3272588 h 3272588"/>
              <a:gd name="connsiteX1" fmla="*/ 82241 w 639241"/>
              <a:gd name="connsiteY1" fmla="*/ 3127622 h 3272588"/>
              <a:gd name="connsiteX2" fmla="*/ 68302 w 639241"/>
              <a:gd name="connsiteY2" fmla="*/ 3049564 h 3272588"/>
              <a:gd name="connsiteX3" fmla="*/ 26485 w 639241"/>
              <a:gd name="connsiteY3" fmla="*/ 2979869 h 3272588"/>
              <a:gd name="connsiteX4" fmla="*/ 40424 w 639241"/>
              <a:gd name="connsiteY4" fmla="*/ 2859993 h 3272588"/>
              <a:gd name="connsiteX5" fmla="*/ 45999 w 639241"/>
              <a:gd name="connsiteY5" fmla="*/ 2762420 h 3272588"/>
              <a:gd name="connsiteX6" fmla="*/ 54363 w 639241"/>
              <a:gd name="connsiteY6" fmla="*/ 2701088 h 3272588"/>
              <a:gd name="connsiteX7" fmla="*/ 54363 w 639241"/>
              <a:gd name="connsiteY7" fmla="*/ 2620242 h 3272588"/>
              <a:gd name="connsiteX8" fmla="*/ 4182 w 639241"/>
              <a:gd name="connsiteY8" fmla="*/ 2550547 h 3272588"/>
              <a:gd name="connsiteX9" fmla="*/ 29272 w 639241"/>
              <a:gd name="connsiteY9" fmla="*/ 2517093 h 3272588"/>
              <a:gd name="connsiteX10" fmla="*/ 6970 w 639241"/>
              <a:gd name="connsiteY10" fmla="*/ 2472488 h 3272588"/>
              <a:gd name="connsiteX11" fmla="*/ 18121 w 639241"/>
              <a:gd name="connsiteY11" fmla="*/ 2430671 h 3272588"/>
              <a:gd name="connsiteX12" fmla="*/ 9758 w 639241"/>
              <a:gd name="connsiteY12" fmla="*/ 2411156 h 3272588"/>
              <a:gd name="connsiteX13" fmla="*/ 18121 w 639241"/>
              <a:gd name="connsiteY13" fmla="*/ 2349825 h 3272588"/>
              <a:gd name="connsiteX14" fmla="*/ 4182 w 639241"/>
              <a:gd name="connsiteY14" fmla="*/ 2321947 h 3272588"/>
              <a:gd name="connsiteX15" fmla="*/ 32060 w 639241"/>
              <a:gd name="connsiteY15" fmla="*/ 2285705 h 3272588"/>
              <a:gd name="connsiteX16" fmla="*/ 112906 w 639241"/>
              <a:gd name="connsiteY16" fmla="*/ 2182556 h 3272588"/>
              <a:gd name="connsiteX17" fmla="*/ 163087 w 639241"/>
              <a:gd name="connsiteY17" fmla="*/ 2076620 h 3272588"/>
              <a:gd name="connsiteX18" fmla="*/ 213267 w 639241"/>
              <a:gd name="connsiteY18" fmla="*/ 1979047 h 3272588"/>
              <a:gd name="connsiteX19" fmla="*/ 229994 w 639241"/>
              <a:gd name="connsiteY19" fmla="*/ 1903776 h 3272588"/>
              <a:gd name="connsiteX20" fmla="*/ 185389 w 639241"/>
              <a:gd name="connsiteY20" fmla="*/ 1839656 h 3272588"/>
              <a:gd name="connsiteX21" fmla="*/ 235570 w 639241"/>
              <a:gd name="connsiteY21" fmla="*/ 1834081 h 3272588"/>
              <a:gd name="connsiteX22" fmla="*/ 160299 w 639241"/>
              <a:gd name="connsiteY22" fmla="*/ 1795052 h 3272588"/>
              <a:gd name="connsiteX23" fmla="*/ 221631 w 639241"/>
              <a:gd name="connsiteY23" fmla="*/ 1767174 h 3272588"/>
              <a:gd name="connsiteX24" fmla="*/ 149148 w 639241"/>
              <a:gd name="connsiteY24" fmla="*/ 1716993 h 3272588"/>
              <a:gd name="connsiteX25" fmla="*/ 112906 w 639241"/>
              <a:gd name="connsiteY25" fmla="*/ 1647298 h 3272588"/>
              <a:gd name="connsiteX26" fmla="*/ 87816 w 639241"/>
              <a:gd name="connsiteY26" fmla="*/ 1611056 h 3272588"/>
              <a:gd name="connsiteX27" fmla="*/ 54363 w 639241"/>
              <a:gd name="connsiteY27" fmla="*/ 1546937 h 3272588"/>
              <a:gd name="connsiteX28" fmla="*/ 68302 w 639241"/>
              <a:gd name="connsiteY28" fmla="*/ 1510695 h 3272588"/>
              <a:gd name="connsiteX29" fmla="*/ 71089 w 639241"/>
              <a:gd name="connsiteY29" fmla="*/ 1449364 h 3272588"/>
              <a:gd name="connsiteX30" fmla="*/ 96180 w 639241"/>
              <a:gd name="connsiteY30" fmla="*/ 1441000 h 3272588"/>
              <a:gd name="connsiteX31" fmla="*/ 115694 w 639241"/>
              <a:gd name="connsiteY31" fmla="*/ 1371305 h 3272588"/>
              <a:gd name="connsiteX32" fmla="*/ 160299 w 639241"/>
              <a:gd name="connsiteY32" fmla="*/ 1368517 h 3272588"/>
              <a:gd name="connsiteX33" fmla="*/ 199328 w 639241"/>
              <a:gd name="connsiteY33" fmla="*/ 1329488 h 3272588"/>
              <a:gd name="connsiteX34" fmla="*/ 216055 w 639241"/>
              <a:gd name="connsiteY34" fmla="*/ 1279308 h 3272588"/>
              <a:gd name="connsiteX35" fmla="*/ 238358 w 639241"/>
              <a:gd name="connsiteY35" fmla="*/ 1251430 h 3272588"/>
              <a:gd name="connsiteX36" fmla="*/ 269024 w 639241"/>
              <a:gd name="connsiteY36" fmla="*/ 1257005 h 3272588"/>
              <a:gd name="connsiteX37" fmla="*/ 280175 w 639241"/>
              <a:gd name="connsiteY37" fmla="*/ 1231915 h 3272588"/>
              <a:gd name="connsiteX38" fmla="*/ 302477 w 639241"/>
              <a:gd name="connsiteY38" fmla="*/ 1198461 h 3272588"/>
              <a:gd name="connsiteX39" fmla="*/ 285750 w 639241"/>
              <a:gd name="connsiteY39" fmla="*/ 1139917 h 3272588"/>
              <a:gd name="connsiteX40" fmla="*/ 299689 w 639241"/>
              <a:gd name="connsiteY40" fmla="*/ 1084161 h 3272588"/>
              <a:gd name="connsiteX41" fmla="*/ 324780 w 639241"/>
              <a:gd name="connsiteY41" fmla="*/ 1022830 h 3272588"/>
              <a:gd name="connsiteX42" fmla="*/ 349870 w 639241"/>
              <a:gd name="connsiteY42" fmla="*/ 950347 h 3272588"/>
              <a:gd name="connsiteX43" fmla="*/ 355445 w 639241"/>
              <a:gd name="connsiteY43" fmla="*/ 891803 h 3272588"/>
              <a:gd name="connsiteX44" fmla="*/ 355445 w 639241"/>
              <a:gd name="connsiteY44" fmla="*/ 855561 h 3272588"/>
              <a:gd name="connsiteX45" fmla="*/ 419565 w 639241"/>
              <a:gd name="connsiteY45" fmla="*/ 785866 h 3272588"/>
              <a:gd name="connsiteX46" fmla="*/ 448458 w 639241"/>
              <a:gd name="connsiteY46" fmla="*/ 670140 h 3272588"/>
              <a:gd name="connsiteX47" fmla="*/ 461522 w 639241"/>
              <a:gd name="connsiteY47" fmla="*/ 601142 h 3272588"/>
              <a:gd name="connsiteX48" fmla="*/ 459656 w 639241"/>
              <a:gd name="connsiteY48" fmla="*/ 595543 h 3272588"/>
              <a:gd name="connsiteX49" fmla="*/ 459688 w 639241"/>
              <a:gd name="connsiteY49" fmla="*/ 595567 h 3272588"/>
              <a:gd name="connsiteX50" fmla="*/ 467120 w 639241"/>
              <a:gd name="connsiteY50" fmla="*/ 522764 h 3272588"/>
              <a:gd name="connsiteX51" fmla="*/ 474585 w 639241"/>
              <a:gd name="connsiteY51" fmla="*/ 504127 h 3272588"/>
              <a:gd name="connsiteX52" fmla="*/ 491412 w 639241"/>
              <a:gd name="connsiteY52" fmla="*/ 431348 h 3272588"/>
              <a:gd name="connsiteX53" fmla="*/ 515671 w 639241"/>
              <a:gd name="connsiteY53" fmla="*/ 280193 h 3272588"/>
              <a:gd name="connsiteX54" fmla="*/ 543630 w 639241"/>
              <a:gd name="connsiteY54" fmla="*/ 114108 h 3272588"/>
              <a:gd name="connsiteX55" fmla="*/ 543598 w 639241"/>
              <a:gd name="connsiteY55" fmla="*/ 112242 h 3272588"/>
              <a:gd name="connsiteX56" fmla="*/ 562409 w 639241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62409 w 562409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615036 w 622826"/>
              <a:gd name="connsiteY54" fmla="*/ 114108 h 3272588"/>
              <a:gd name="connsiteX55" fmla="*/ 562409 w 622826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06974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2078 w 622826"/>
              <a:gd name="connsiteY53" fmla="*/ 573711 h 3272588"/>
              <a:gd name="connsiteX54" fmla="*/ 497724 w 622826"/>
              <a:gd name="connsiteY54" fmla="*/ 502273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562078 w 622826"/>
              <a:gd name="connsiteY52" fmla="*/ 573711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02273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531094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3062 w 622826"/>
              <a:gd name="connsiteY49" fmla="*/ 5948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24 w 622826"/>
              <a:gd name="connsiteY48" fmla="*/ 595519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27570 w 622826"/>
              <a:gd name="connsiteY48" fmla="*/ 603759 h 3272588"/>
              <a:gd name="connsiteX49" fmla="*/ 502385 w 622826"/>
              <a:gd name="connsiteY49" fmla="*/ 584386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20821 w 622826"/>
              <a:gd name="connsiteY47" fmla="*/ 612290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26362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1133881"/>
              <a:gd name="connsiteY0" fmla="*/ 3205179 h 3205179"/>
              <a:gd name="connsiteX1" fmla="*/ 82241 w 1133881"/>
              <a:gd name="connsiteY1" fmla="*/ 3060213 h 3205179"/>
              <a:gd name="connsiteX2" fmla="*/ 68302 w 1133881"/>
              <a:gd name="connsiteY2" fmla="*/ 2982155 h 3205179"/>
              <a:gd name="connsiteX3" fmla="*/ 26485 w 1133881"/>
              <a:gd name="connsiteY3" fmla="*/ 2912460 h 3205179"/>
              <a:gd name="connsiteX4" fmla="*/ 40424 w 1133881"/>
              <a:gd name="connsiteY4" fmla="*/ 2792584 h 3205179"/>
              <a:gd name="connsiteX5" fmla="*/ 45999 w 1133881"/>
              <a:gd name="connsiteY5" fmla="*/ 2695011 h 3205179"/>
              <a:gd name="connsiteX6" fmla="*/ 54363 w 1133881"/>
              <a:gd name="connsiteY6" fmla="*/ 2633679 h 3205179"/>
              <a:gd name="connsiteX7" fmla="*/ 54363 w 1133881"/>
              <a:gd name="connsiteY7" fmla="*/ 2552833 h 3205179"/>
              <a:gd name="connsiteX8" fmla="*/ 4182 w 1133881"/>
              <a:gd name="connsiteY8" fmla="*/ 2483138 h 3205179"/>
              <a:gd name="connsiteX9" fmla="*/ 29272 w 1133881"/>
              <a:gd name="connsiteY9" fmla="*/ 2449684 h 3205179"/>
              <a:gd name="connsiteX10" fmla="*/ 6970 w 1133881"/>
              <a:gd name="connsiteY10" fmla="*/ 2405079 h 3205179"/>
              <a:gd name="connsiteX11" fmla="*/ 18121 w 1133881"/>
              <a:gd name="connsiteY11" fmla="*/ 2363262 h 3205179"/>
              <a:gd name="connsiteX12" fmla="*/ 9758 w 1133881"/>
              <a:gd name="connsiteY12" fmla="*/ 2343747 h 3205179"/>
              <a:gd name="connsiteX13" fmla="*/ 18121 w 1133881"/>
              <a:gd name="connsiteY13" fmla="*/ 2282416 h 3205179"/>
              <a:gd name="connsiteX14" fmla="*/ 4182 w 1133881"/>
              <a:gd name="connsiteY14" fmla="*/ 2254538 h 3205179"/>
              <a:gd name="connsiteX15" fmla="*/ 32060 w 1133881"/>
              <a:gd name="connsiteY15" fmla="*/ 2218296 h 3205179"/>
              <a:gd name="connsiteX16" fmla="*/ 112906 w 1133881"/>
              <a:gd name="connsiteY16" fmla="*/ 2115147 h 3205179"/>
              <a:gd name="connsiteX17" fmla="*/ 163087 w 1133881"/>
              <a:gd name="connsiteY17" fmla="*/ 2009211 h 3205179"/>
              <a:gd name="connsiteX18" fmla="*/ 213267 w 1133881"/>
              <a:gd name="connsiteY18" fmla="*/ 1911638 h 3205179"/>
              <a:gd name="connsiteX19" fmla="*/ 229994 w 1133881"/>
              <a:gd name="connsiteY19" fmla="*/ 1836367 h 3205179"/>
              <a:gd name="connsiteX20" fmla="*/ 185389 w 1133881"/>
              <a:gd name="connsiteY20" fmla="*/ 1772247 h 3205179"/>
              <a:gd name="connsiteX21" fmla="*/ 235570 w 1133881"/>
              <a:gd name="connsiteY21" fmla="*/ 1766672 h 3205179"/>
              <a:gd name="connsiteX22" fmla="*/ 160299 w 1133881"/>
              <a:gd name="connsiteY22" fmla="*/ 1727643 h 3205179"/>
              <a:gd name="connsiteX23" fmla="*/ 221631 w 1133881"/>
              <a:gd name="connsiteY23" fmla="*/ 1699765 h 3205179"/>
              <a:gd name="connsiteX24" fmla="*/ 149148 w 1133881"/>
              <a:gd name="connsiteY24" fmla="*/ 1649584 h 3205179"/>
              <a:gd name="connsiteX25" fmla="*/ 112906 w 1133881"/>
              <a:gd name="connsiteY25" fmla="*/ 1579889 h 3205179"/>
              <a:gd name="connsiteX26" fmla="*/ 87816 w 1133881"/>
              <a:gd name="connsiteY26" fmla="*/ 1543647 h 3205179"/>
              <a:gd name="connsiteX27" fmla="*/ 54363 w 1133881"/>
              <a:gd name="connsiteY27" fmla="*/ 1479528 h 3205179"/>
              <a:gd name="connsiteX28" fmla="*/ 68302 w 1133881"/>
              <a:gd name="connsiteY28" fmla="*/ 1443286 h 3205179"/>
              <a:gd name="connsiteX29" fmla="*/ 71089 w 1133881"/>
              <a:gd name="connsiteY29" fmla="*/ 1381955 h 3205179"/>
              <a:gd name="connsiteX30" fmla="*/ 96180 w 1133881"/>
              <a:gd name="connsiteY30" fmla="*/ 1373591 h 3205179"/>
              <a:gd name="connsiteX31" fmla="*/ 115694 w 1133881"/>
              <a:gd name="connsiteY31" fmla="*/ 1303896 h 3205179"/>
              <a:gd name="connsiteX32" fmla="*/ 160299 w 1133881"/>
              <a:gd name="connsiteY32" fmla="*/ 1301108 h 3205179"/>
              <a:gd name="connsiteX33" fmla="*/ 199328 w 1133881"/>
              <a:gd name="connsiteY33" fmla="*/ 1262079 h 3205179"/>
              <a:gd name="connsiteX34" fmla="*/ 216055 w 1133881"/>
              <a:gd name="connsiteY34" fmla="*/ 1211899 h 3205179"/>
              <a:gd name="connsiteX35" fmla="*/ 238358 w 1133881"/>
              <a:gd name="connsiteY35" fmla="*/ 1184021 h 3205179"/>
              <a:gd name="connsiteX36" fmla="*/ 269024 w 1133881"/>
              <a:gd name="connsiteY36" fmla="*/ 1189596 h 3205179"/>
              <a:gd name="connsiteX37" fmla="*/ 280175 w 1133881"/>
              <a:gd name="connsiteY37" fmla="*/ 1164506 h 3205179"/>
              <a:gd name="connsiteX38" fmla="*/ 302477 w 1133881"/>
              <a:gd name="connsiteY38" fmla="*/ 1131052 h 3205179"/>
              <a:gd name="connsiteX39" fmla="*/ 285750 w 1133881"/>
              <a:gd name="connsiteY39" fmla="*/ 1072508 h 3205179"/>
              <a:gd name="connsiteX40" fmla="*/ 299689 w 1133881"/>
              <a:gd name="connsiteY40" fmla="*/ 1016752 h 3205179"/>
              <a:gd name="connsiteX41" fmla="*/ 324780 w 1133881"/>
              <a:gd name="connsiteY41" fmla="*/ 955421 h 3205179"/>
              <a:gd name="connsiteX42" fmla="*/ 349870 w 1133881"/>
              <a:gd name="connsiteY42" fmla="*/ 882938 h 3205179"/>
              <a:gd name="connsiteX43" fmla="*/ 355445 w 1133881"/>
              <a:gd name="connsiteY43" fmla="*/ 824394 h 3205179"/>
              <a:gd name="connsiteX44" fmla="*/ 355445 w 1133881"/>
              <a:gd name="connsiteY44" fmla="*/ 788152 h 3205179"/>
              <a:gd name="connsiteX45" fmla="*/ 419565 w 1133881"/>
              <a:gd name="connsiteY45" fmla="*/ 718457 h 3205179"/>
              <a:gd name="connsiteX46" fmla="*/ 448426 w 1133881"/>
              <a:gd name="connsiteY46" fmla="*/ 674145 h 3205179"/>
              <a:gd name="connsiteX47" fmla="*/ 497573 w 1133881"/>
              <a:gd name="connsiteY47" fmla="*/ 573940 h 3205179"/>
              <a:gd name="connsiteX48" fmla="*/ 502385 w 1133881"/>
              <a:gd name="connsiteY48" fmla="*/ 516977 h 3205179"/>
              <a:gd name="connsiteX49" fmla="*/ 426362 w 1133881"/>
              <a:gd name="connsiteY49" fmla="*/ 508132 h 3205179"/>
              <a:gd name="connsiteX50" fmla="*/ 469516 w 1133881"/>
              <a:gd name="connsiteY50" fmla="*/ 468668 h 3205179"/>
              <a:gd name="connsiteX51" fmla="*/ 535387 w 1133881"/>
              <a:gd name="connsiteY51" fmla="*/ 467540 h 3205179"/>
              <a:gd name="connsiteX52" fmla="*/ 569621 w 1133881"/>
              <a:gd name="connsiteY52" fmla="*/ 430307 h 3205179"/>
              <a:gd name="connsiteX53" fmla="*/ 587077 w 1133881"/>
              <a:gd name="connsiteY53" fmla="*/ 284198 h 3205179"/>
              <a:gd name="connsiteX54" fmla="*/ 587262 w 1133881"/>
              <a:gd name="connsiteY54" fmla="*/ 208943 h 3205179"/>
              <a:gd name="connsiteX55" fmla="*/ 615036 w 1133881"/>
              <a:gd name="connsiteY55" fmla="*/ 46699 h 3205179"/>
              <a:gd name="connsiteX56" fmla="*/ 1133881 w 1133881"/>
              <a:gd name="connsiteY56" fmla="*/ 146881 h 3205179"/>
              <a:gd name="connsiteX0" fmla="*/ 115694 w 1133881"/>
              <a:gd name="connsiteY0" fmla="*/ 3062327 h 3062327"/>
              <a:gd name="connsiteX1" fmla="*/ 82241 w 1133881"/>
              <a:gd name="connsiteY1" fmla="*/ 2917361 h 3062327"/>
              <a:gd name="connsiteX2" fmla="*/ 68302 w 1133881"/>
              <a:gd name="connsiteY2" fmla="*/ 2839303 h 3062327"/>
              <a:gd name="connsiteX3" fmla="*/ 26485 w 1133881"/>
              <a:gd name="connsiteY3" fmla="*/ 2769608 h 3062327"/>
              <a:gd name="connsiteX4" fmla="*/ 40424 w 1133881"/>
              <a:gd name="connsiteY4" fmla="*/ 2649732 h 3062327"/>
              <a:gd name="connsiteX5" fmla="*/ 45999 w 1133881"/>
              <a:gd name="connsiteY5" fmla="*/ 2552159 h 3062327"/>
              <a:gd name="connsiteX6" fmla="*/ 54363 w 1133881"/>
              <a:gd name="connsiteY6" fmla="*/ 2490827 h 3062327"/>
              <a:gd name="connsiteX7" fmla="*/ 54363 w 1133881"/>
              <a:gd name="connsiteY7" fmla="*/ 2409981 h 3062327"/>
              <a:gd name="connsiteX8" fmla="*/ 4182 w 1133881"/>
              <a:gd name="connsiteY8" fmla="*/ 2340286 h 3062327"/>
              <a:gd name="connsiteX9" fmla="*/ 29272 w 1133881"/>
              <a:gd name="connsiteY9" fmla="*/ 2306832 h 3062327"/>
              <a:gd name="connsiteX10" fmla="*/ 6970 w 1133881"/>
              <a:gd name="connsiteY10" fmla="*/ 2262227 h 3062327"/>
              <a:gd name="connsiteX11" fmla="*/ 18121 w 1133881"/>
              <a:gd name="connsiteY11" fmla="*/ 2220410 h 3062327"/>
              <a:gd name="connsiteX12" fmla="*/ 9758 w 1133881"/>
              <a:gd name="connsiteY12" fmla="*/ 2200895 h 3062327"/>
              <a:gd name="connsiteX13" fmla="*/ 18121 w 1133881"/>
              <a:gd name="connsiteY13" fmla="*/ 2139564 h 3062327"/>
              <a:gd name="connsiteX14" fmla="*/ 4182 w 1133881"/>
              <a:gd name="connsiteY14" fmla="*/ 2111686 h 3062327"/>
              <a:gd name="connsiteX15" fmla="*/ 32060 w 1133881"/>
              <a:gd name="connsiteY15" fmla="*/ 2075444 h 3062327"/>
              <a:gd name="connsiteX16" fmla="*/ 112906 w 1133881"/>
              <a:gd name="connsiteY16" fmla="*/ 1972295 h 3062327"/>
              <a:gd name="connsiteX17" fmla="*/ 163087 w 1133881"/>
              <a:gd name="connsiteY17" fmla="*/ 1866359 h 3062327"/>
              <a:gd name="connsiteX18" fmla="*/ 213267 w 1133881"/>
              <a:gd name="connsiteY18" fmla="*/ 1768786 h 3062327"/>
              <a:gd name="connsiteX19" fmla="*/ 229994 w 1133881"/>
              <a:gd name="connsiteY19" fmla="*/ 1693515 h 3062327"/>
              <a:gd name="connsiteX20" fmla="*/ 185389 w 1133881"/>
              <a:gd name="connsiteY20" fmla="*/ 1629395 h 3062327"/>
              <a:gd name="connsiteX21" fmla="*/ 235570 w 1133881"/>
              <a:gd name="connsiteY21" fmla="*/ 1623820 h 3062327"/>
              <a:gd name="connsiteX22" fmla="*/ 160299 w 1133881"/>
              <a:gd name="connsiteY22" fmla="*/ 1584791 h 3062327"/>
              <a:gd name="connsiteX23" fmla="*/ 221631 w 1133881"/>
              <a:gd name="connsiteY23" fmla="*/ 1556913 h 3062327"/>
              <a:gd name="connsiteX24" fmla="*/ 149148 w 1133881"/>
              <a:gd name="connsiteY24" fmla="*/ 1506732 h 3062327"/>
              <a:gd name="connsiteX25" fmla="*/ 112906 w 1133881"/>
              <a:gd name="connsiteY25" fmla="*/ 1437037 h 3062327"/>
              <a:gd name="connsiteX26" fmla="*/ 87816 w 1133881"/>
              <a:gd name="connsiteY26" fmla="*/ 1400795 h 3062327"/>
              <a:gd name="connsiteX27" fmla="*/ 54363 w 1133881"/>
              <a:gd name="connsiteY27" fmla="*/ 1336676 h 3062327"/>
              <a:gd name="connsiteX28" fmla="*/ 68302 w 1133881"/>
              <a:gd name="connsiteY28" fmla="*/ 1300434 h 3062327"/>
              <a:gd name="connsiteX29" fmla="*/ 71089 w 1133881"/>
              <a:gd name="connsiteY29" fmla="*/ 1239103 h 3062327"/>
              <a:gd name="connsiteX30" fmla="*/ 96180 w 1133881"/>
              <a:gd name="connsiteY30" fmla="*/ 1230739 h 3062327"/>
              <a:gd name="connsiteX31" fmla="*/ 115694 w 1133881"/>
              <a:gd name="connsiteY31" fmla="*/ 1161044 h 3062327"/>
              <a:gd name="connsiteX32" fmla="*/ 160299 w 1133881"/>
              <a:gd name="connsiteY32" fmla="*/ 1158256 h 3062327"/>
              <a:gd name="connsiteX33" fmla="*/ 199328 w 1133881"/>
              <a:gd name="connsiteY33" fmla="*/ 1119227 h 3062327"/>
              <a:gd name="connsiteX34" fmla="*/ 216055 w 1133881"/>
              <a:gd name="connsiteY34" fmla="*/ 1069047 h 3062327"/>
              <a:gd name="connsiteX35" fmla="*/ 238358 w 1133881"/>
              <a:gd name="connsiteY35" fmla="*/ 1041169 h 3062327"/>
              <a:gd name="connsiteX36" fmla="*/ 269024 w 1133881"/>
              <a:gd name="connsiteY36" fmla="*/ 1046744 h 3062327"/>
              <a:gd name="connsiteX37" fmla="*/ 280175 w 1133881"/>
              <a:gd name="connsiteY37" fmla="*/ 1021654 h 3062327"/>
              <a:gd name="connsiteX38" fmla="*/ 302477 w 1133881"/>
              <a:gd name="connsiteY38" fmla="*/ 988200 h 3062327"/>
              <a:gd name="connsiteX39" fmla="*/ 285750 w 1133881"/>
              <a:gd name="connsiteY39" fmla="*/ 929656 h 3062327"/>
              <a:gd name="connsiteX40" fmla="*/ 299689 w 1133881"/>
              <a:gd name="connsiteY40" fmla="*/ 873900 h 3062327"/>
              <a:gd name="connsiteX41" fmla="*/ 324780 w 1133881"/>
              <a:gd name="connsiteY41" fmla="*/ 812569 h 3062327"/>
              <a:gd name="connsiteX42" fmla="*/ 349870 w 1133881"/>
              <a:gd name="connsiteY42" fmla="*/ 740086 h 3062327"/>
              <a:gd name="connsiteX43" fmla="*/ 355445 w 1133881"/>
              <a:gd name="connsiteY43" fmla="*/ 681542 h 3062327"/>
              <a:gd name="connsiteX44" fmla="*/ 355445 w 1133881"/>
              <a:gd name="connsiteY44" fmla="*/ 645300 h 3062327"/>
              <a:gd name="connsiteX45" fmla="*/ 419565 w 1133881"/>
              <a:gd name="connsiteY45" fmla="*/ 575605 h 3062327"/>
              <a:gd name="connsiteX46" fmla="*/ 448426 w 1133881"/>
              <a:gd name="connsiteY46" fmla="*/ 531293 h 3062327"/>
              <a:gd name="connsiteX47" fmla="*/ 497573 w 1133881"/>
              <a:gd name="connsiteY47" fmla="*/ 431088 h 3062327"/>
              <a:gd name="connsiteX48" fmla="*/ 502385 w 1133881"/>
              <a:gd name="connsiteY48" fmla="*/ 374125 h 3062327"/>
              <a:gd name="connsiteX49" fmla="*/ 426362 w 1133881"/>
              <a:gd name="connsiteY49" fmla="*/ 365280 h 3062327"/>
              <a:gd name="connsiteX50" fmla="*/ 469516 w 1133881"/>
              <a:gd name="connsiteY50" fmla="*/ 325816 h 3062327"/>
              <a:gd name="connsiteX51" fmla="*/ 535387 w 1133881"/>
              <a:gd name="connsiteY51" fmla="*/ 324688 h 3062327"/>
              <a:gd name="connsiteX52" fmla="*/ 569621 w 1133881"/>
              <a:gd name="connsiteY52" fmla="*/ 287455 h 3062327"/>
              <a:gd name="connsiteX53" fmla="*/ 587077 w 1133881"/>
              <a:gd name="connsiteY53" fmla="*/ 141346 h 3062327"/>
              <a:gd name="connsiteX54" fmla="*/ 587262 w 1133881"/>
              <a:gd name="connsiteY54" fmla="*/ 66091 h 3062327"/>
              <a:gd name="connsiteX55" fmla="*/ 757880 w 1133881"/>
              <a:gd name="connsiteY55" fmla="*/ 46699 h 3062327"/>
              <a:gd name="connsiteX56" fmla="*/ 1133881 w 1133881"/>
              <a:gd name="connsiteY56" fmla="*/ 4029 h 3062327"/>
              <a:gd name="connsiteX0" fmla="*/ 115694 w 1133881"/>
              <a:gd name="connsiteY0" fmla="*/ 3062327 h 3062327"/>
              <a:gd name="connsiteX1" fmla="*/ 82241 w 1133881"/>
              <a:gd name="connsiteY1" fmla="*/ 2917361 h 3062327"/>
              <a:gd name="connsiteX2" fmla="*/ 68302 w 1133881"/>
              <a:gd name="connsiteY2" fmla="*/ 2839303 h 3062327"/>
              <a:gd name="connsiteX3" fmla="*/ 26485 w 1133881"/>
              <a:gd name="connsiteY3" fmla="*/ 2769608 h 3062327"/>
              <a:gd name="connsiteX4" fmla="*/ 40424 w 1133881"/>
              <a:gd name="connsiteY4" fmla="*/ 2649732 h 3062327"/>
              <a:gd name="connsiteX5" fmla="*/ 45999 w 1133881"/>
              <a:gd name="connsiteY5" fmla="*/ 2552159 h 3062327"/>
              <a:gd name="connsiteX6" fmla="*/ 54363 w 1133881"/>
              <a:gd name="connsiteY6" fmla="*/ 2490827 h 3062327"/>
              <a:gd name="connsiteX7" fmla="*/ 54363 w 1133881"/>
              <a:gd name="connsiteY7" fmla="*/ 2409981 h 3062327"/>
              <a:gd name="connsiteX8" fmla="*/ 4182 w 1133881"/>
              <a:gd name="connsiteY8" fmla="*/ 2340286 h 3062327"/>
              <a:gd name="connsiteX9" fmla="*/ 29272 w 1133881"/>
              <a:gd name="connsiteY9" fmla="*/ 2306832 h 3062327"/>
              <a:gd name="connsiteX10" fmla="*/ 6970 w 1133881"/>
              <a:gd name="connsiteY10" fmla="*/ 2262227 h 3062327"/>
              <a:gd name="connsiteX11" fmla="*/ 18121 w 1133881"/>
              <a:gd name="connsiteY11" fmla="*/ 2220410 h 3062327"/>
              <a:gd name="connsiteX12" fmla="*/ 9758 w 1133881"/>
              <a:gd name="connsiteY12" fmla="*/ 2200895 h 3062327"/>
              <a:gd name="connsiteX13" fmla="*/ 18121 w 1133881"/>
              <a:gd name="connsiteY13" fmla="*/ 2139564 h 3062327"/>
              <a:gd name="connsiteX14" fmla="*/ 4182 w 1133881"/>
              <a:gd name="connsiteY14" fmla="*/ 2111686 h 3062327"/>
              <a:gd name="connsiteX15" fmla="*/ 32060 w 1133881"/>
              <a:gd name="connsiteY15" fmla="*/ 2075444 h 3062327"/>
              <a:gd name="connsiteX16" fmla="*/ 112906 w 1133881"/>
              <a:gd name="connsiteY16" fmla="*/ 1972295 h 3062327"/>
              <a:gd name="connsiteX17" fmla="*/ 163087 w 1133881"/>
              <a:gd name="connsiteY17" fmla="*/ 1866359 h 3062327"/>
              <a:gd name="connsiteX18" fmla="*/ 213267 w 1133881"/>
              <a:gd name="connsiteY18" fmla="*/ 1768786 h 3062327"/>
              <a:gd name="connsiteX19" fmla="*/ 229994 w 1133881"/>
              <a:gd name="connsiteY19" fmla="*/ 1693515 h 3062327"/>
              <a:gd name="connsiteX20" fmla="*/ 185389 w 1133881"/>
              <a:gd name="connsiteY20" fmla="*/ 1629395 h 3062327"/>
              <a:gd name="connsiteX21" fmla="*/ 235570 w 1133881"/>
              <a:gd name="connsiteY21" fmla="*/ 1623820 h 3062327"/>
              <a:gd name="connsiteX22" fmla="*/ 160299 w 1133881"/>
              <a:gd name="connsiteY22" fmla="*/ 1584791 h 3062327"/>
              <a:gd name="connsiteX23" fmla="*/ 221631 w 1133881"/>
              <a:gd name="connsiteY23" fmla="*/ 1556913 h 3062327"/>
              <a:gd name="connsiteX24" fmla="*/ 149148 w 1133881"/>
              <a:gd name="connsiteY24" fmla="*/ 1506732 h 3062327"/>
              <a:gd name="connsiteX25" fmla="*/ 112906 w 1133881"/>
              <a:gd name="connsiteY25" fmla="*/ 1437037 h 3062327"/>
              <a:gd name="connsiteX26" fmla="*/ 87816 w 1133881"/>
              <a:gd name="connsiteY26" fmla="*/ 1400795 h 3062327"/>
              <a:gd name="connsiteX27" fmla="*/ 54363 w 1133881"/>
              <a:gd name="connsiteY27" fmla="*/ 1336676 h 3062327"/>
              <a:gd name="connsiteX28" fmla="*/ 68302 w 1133881"/>
              <a:gd name="connsiteY28" fmla="*/ 1300434 h 3062327"/>
              <a:gd name="connsiteX29" fmla="*/ 71089 w 1133881"/>
              <a:gd name="connsiteY29" fmla="*/ 1239103 h 3062327"/>
              <a:gd name="connsiteX30" fmla="*/ 96180 w 1133881"/>
              <a:gd name="connsiteY30" fmla="*/ 1230739 h 3062327"/>
              <a:gd name="connsiteX31" fmla="*/ 115694 w 1133881"/>
              <a:gd name="connsiteY31" fmla="*/ 1161044 h 3062327"/>
              <a:gd name="connsiteX32" fmla="*/ 160299 w 1133881"/>
              <a:gd name="connsiteY32" fmla="*/ 1158256 h 3062327"/>
              <a:gd name="connsiteX33" fmla="*/ 199328 w 1133881"/>
              <a:gd name="connsiteY33" fmla="*/ 1119227 h 3062327"/>
              <a:gd name="connsiteX34" fmla="*/ 216055 w 1133881"/>
              <a:gd name="connsiteY34" fmla="*/ 1069047 h 3062327"/>
              <a:gd name="connsiteX35" fmla="*/ 238358 w 1133881"/>
              <a:gd name="connsiteY35" fmla="*/ 1041169 h 3062327"/>
              <a:gd name="connsiteX36" fmla="*/ 269024 w 1133881"/>
              <a:gd name="connsiteY36" fmla="*/ 1046744 h 3062327"/>
              <a:gd name="connsiteX37" fmla="*/ 280175 w 1133881"/>
              <a:gd name="connsiteY37" fmla="*/ 1021654 h 3062327"/>
              <a:gd name="connsiteX38" fmla="*/ 302477 w 1133881"/>
              <a:gd name="connsiteY38" fmla="*/ 988200 h 3062327"/>
              <a:gd name="connsiteX39" fmla="*/ 285750 w 1133881"/>
              <a:gd name="connsiteY39" fmla="*/ 929656 h 3062327"/>
              <a:gd name="connsiteX40" fmla="*/ 299689 w 1133881"/>
              <a:gd name="connsiteY40" fmla="*/ 873900 h 3062327"/>
              <a:gd name="connsiteX41" fmla="*/ 324780 w 1133881"/>
              <a:gd name="connsiteY41" fmla="*/ 812569 h 3062327"/>
              <a:gd name="connsiteX42" fmla="*/ 349870 w 1133881"/>
              <a:gd name="connsiteY42" fmla="*/ 740086 h 3062327"/>
              <a:gd name="connsiteX43" fmla="*/ 355445 w 1133881"/>
              <a:gd name="connsiteY43" fmla="*/ 681542 h 3062327"/>
              <a:gd name="connsiteX44" fmla="*/ 355445 w 1133881"/>
              <a:gd name="connsiteY44" fmla="*/ 645300 h 3062327"/>
              <a:gd name="connsiteX45" fmla="*/ 419565 w 1133881"/>
              <a:gd name="connsiteY45" fmla="*/ 575605 h 3062327"/>
              <a:gd name="connsiteX46" fmla="*/ 448426 w 1133881"/>
              <a:gd name="connsiteY46" fmla="*/ 531293 h 3062327"/>
              <a:gd name="connsiteX47" fmla="*/ 497573 w 1133881"/>
              <a:gd name="connsiteY47" fmla="*/ 431088 h 3062327"/>
              <a:gd name="connsiteX48" fmla="*/ 502385 w 1133881"/>
              <a:gd name="connsiteY48" fmla="*/ 374125 h 3062327"/>
              <a:gd name="connsiteX49" fmla="*/ 426362 w 1133881"/>
              <a:gd name="connsiteY49" fmla="*/ 365280 h 3062327"/>
              <a:gd name="connsiteX50" fmla="*/ 469516 w 1133881"/>
              <a:gd name="connsiteY50" fmla="*/ 325816 h 3062327"/>
              <a:gd name="connsiteX51" fmla="*/ 535387 w 1133881"/>
              <a:gd name="connsiteY51" fmla="*/ 324688 h 3062327"/>
              <a:gd name="connsiteX52" fmla="*/ 569621 w 1133881"/>
              <a:gd name="connsiteY52" fmla="*/ 287455 h 3062327"/>
              <a:gd name="connsiteX53" fmla="*/ 587077 w 1133881"/>
              <a:gd name="connsiteY53" fmla="*/ 141346 h 3062327"/>
              <a:gd name="connsiteX54" fmla="*/ 658668 w 1133881"/>
              <a:gd name="connsiteY54" fmla="*/ 137505 h 3062327"/>
              <a:gd name="connsiteX55" fmla="*/ 757880 w 1133881"/>
              <a:gd name="connsiteY55" fmla="*/ 46699 h 3062327"/>
              <a:gd name="connsiteX56" fmla="*/ 1133881 w 1133881"/>
              <a:gd name="connsiteY56" fmla="*/ 4029 h 3062327"/>
              <a:gd name="connsiteX0" fmla="*/ 115694 w 1133881"/>
              <a:gd name="connsiteY0" fmla="*/ 3062327 h 3062327"/>
              <a:gd name="connsiteX1" fmla="*/ 82241 w 1133881"/>
              <a:gd name="connsiteY1" fmla="*/ 2917361 h 3062327"/>
              <a:gd name="connsiteX2" fmla="*/ 68302 w 1133881"/>
              <a:gd name="connsiteY2" fmla="*/ 2839303 h 3062327"/>
              <a:gd name="connsiteX3" fmla="*/ 26485 w 1133881"/>
              <a:gd name="connsiteY3" fmla="*/ 2769608 h 3062327"/>
              <a:gd name="connsiteX4" fmla="*/ 40424 w 1133881"/>
              <a:gd name="connsiteY4" fmla="*/ 2649732 h 3062327"/>
              <a:gd name="connsiteX5" fmla="*/ 45999 w 1133881"/>
              <a:gd name="connsiteY5" fmla="*/ 2552159 h 3062327"/>
              <a:gd name="connsiteX6" fmla="*/ 54363 w 1133881"/>
              <a:gd name="connsiteY6" fmla="*/ 2490827 h 3062327"/>
              <a:gd name="connsiteX7" fmla="*/ 54363 w 1133881"/>
              <a:gd name="connsiteY7" fmla="*/ 2409981 h 3062327"/>
              <a:gd name="connsiteX8" fmla="*/ 4182 w 1133881"/>
              <a:gd name="connsiteY8" fmla="*/ 2340286 h 3062327"/>
              <a:gd name="connsiteX9" fmla="*/ 29272 w 1133881"/>
              <a:gd name="connsiteY9" fmla="*/ 2306832 h 3062327"/>
              <a:gd name="connsiteX10" fmla="*/ 6970 w 1133881"/>
              <a:gd name="connsiteY10" fmla="*/ 2262227 h 3062327"/>
              <a:gd name="connsiteX11" fmla="*/ 18121 w 1133881"/>
              <a:gd name="connsiteY11" fmla="*/ 2220410 h 3062327"/>
              <a:gd name="connsiteX12" fmla="*/ 9758 w 1133881"/>
              <a:gd name="connsiteY12" fmla="*/ 2200895 h 3062327"/>
              <a:gd name="connsiteX13" fmla="*/ 18121 w 1133881"/>
              <a:gd name="connsiteY13" fmla="*/ 2139564 h 3062327"/>
              <a:gd name="connsiteX14" fmla="*/ 4182 w 1133881"/>
              <a:gd name="connsiteY14" fmla="*/ 2111686 h 3062327"/>
              <a:gd name="connsiteX15" fmla="*/ 32060 w 1133881"/>
              <a:gd name="connsiteY15" fmla="*/ 2075444 h 3062327"/>
              <a:gd name="connsiteX16" fmla="*/ 112906 w 1133881"/>
              <a:gd name="connsiteY16" fmla="*/ 1972295 h 3062327"/>
              <a:gd name="connsiteX17" fmla="*/ 163087 w 1133881"/>
              <a:gd name="connsiteY17" fmla="*/ 1866359 h 3062327"/>
              <a:gd name="connsiteX18" fmla="*/ 213267 w 1133881"/>
              <a:gd name="connsiteY18" fmla="*/ 1768786 h 3062327"/>
              <a:gd name="connsiteX19" fmla="*/ 229994 w 1133881"/>
              <a:gd name="connsiteY19" fmla="*/ 1693515 h 3062327"/>
              <a:gd name="connsiteX20" fmla="*/ 185389 w 1133881"/>
              <a:gd name="connsiteY20" fmla="*/ 1629395 h 3062327"/>
              <a:gd name="connsiteX21" fmla="*/ 235570 w 1133881"/>
              <a:gd name="connsiteY21" fmla="*/ 1623820 h 3062327"/>
              <a:gd name="connsiteX22" fmla="*/ 160299 w 1133881"/>
              <a:gd name="connsiteY22" fmla="*/ 1584791 h 3062327"/>
              <a:gd name="connsiteX23" fmla="*/ 221631 w 1133881"/>
              <a:gd name="connsiteY23" fmla="*/ 1556913 h 3062327"/>
              <a:gd name="connsiteX24" fmla="*/ 149148 w 1133881"/>
              <a:gd name="connsiteY24" fmla="*/ 1506732 h 3062327"/>
              <a:gd name="connsiteX25" fmla="*/ 112906 w 1133881"/>
              <a:gd name="connsiteY25" fmla="*/ 1437037 h 3062327"/>
              <a:gd name="connsiteX26" fmla="*/ 87816 w 1133881"/>
              <a:gd name="connsiteY26" fmla="*/ 1400795 h 3062327"/>
              <a:gd name="connsiteX27" fmla="*/ 54363 w 1133881"/>
              <a:gd name="connsiteY27" fmla="*/ 1336676 h 3062327"/>
              <a:gd name="connsiteX28" fmla="*/ 68302 w 1133881"/>
              <a:gd name="connsiteY28" fmla="*/ 1300434 h 3062327"/>
              <a:gd name="connsiteX29" fmla="*/ 71089 w 1133881"/>
              <a:gd name="connsiteY29" fmla="*/ 1239103 h 3062327"/>
              <a:gd name="connsiteX30" fmla="*/ 96180 w 1133881"/>
              <a:gd name="connsiteY30" fmla="*/ 1230739 h 3062327"/>
              <a:gd name="connsiteX31" fmla="*/ 115694 w 1133881"/>
              <a:gd name="connsiteY31" fmla="*/ 1161044 h 3062327"/>
              <a:gd name="connsiteX32" fmla="*/ 160299 w 1133881"/>
              <a:gd name="connsiteY32" fmla="*/ 1158256 h 3062327"/>
              <a:gd name="connsiteX33" fmla="*/ 199328 w 1133881"/>
              <a:gd name="connsiteY33" fmla="*/ 1119227 h 3062327"/>
              <a:gd name="connsiteX34" fmla="*/ 216055 w 1133881"/>
              <a:gd name="connsiteY34" fmla="*/ 1069047 h 3062327"/>
              <a:gd name="connsiteX35" fmla="*/ 238358 w 1133881"/>
              <a:gd name="connsiteY35" fmla="*/ 1041169 h 3062327"/>
              <a:gd name="connsiteX36" fmla="*/ 269024 w 1133881"/>
              <a:gd name="connsiteY36" fmla="*/ 1046744 h 3062327"/>
              <a:gd name="connsiteX37" fmla="*/ 280175 w 1133881"/>
              <a:gd name="connsiteY37" fmla="*/ 1021654 h 3062327"/>
              <a:gd name="connsiteX38" fmla="*/ 302477 w 1133881"/>
              <a:gd name="connsiteY38" fmla="*/ 988200 h 3062327"/>
              <a:gd name="connsiteX39" fmla="*/ 285750 w 1133881"/>
              <a:gd name="connsiteY39" fmla="*/ 929656 h 3062327"/>
              <a:gd name="connsiteX40" fmla="*/ 299689 w 1133881"/>
              <a:gd name="connsiteY40" fmla="*/ 873900 h 3062327"/>
              <a:gd name="connsiteX41" fmla="*/ 324780 w 1133881"/>
              <a:gd name="connsiteY41" fmla="*/ 812569 h 3062327"/>
              <a:gd name="connsiteX42" fmla="*/ 349870 w 1133881"/>
              <a:gd name="connsiteY42" fmla="*/ 740086 h 3062327"/>
              <a:gd name="connsiteX43" fmla="*/ 355445 w 1133881"/>
              <a:gd name="connsiteY43" fmla="*/ 681542 h 3062327"/>
              <a:gd name="connsiteX44" fmla="*/ 355445 w 1133881"/>
              <a:gd name="connsiteY44" fmla="*/ 645300 h 3062327"/>
              <a:gd name="connsiteX45" fmla="*/ 419565 w 1133881"/>
              <a:gd name="connsiteY45" fmla="*/ 575605 h 3062327"/>
              <a:gd name="connsiteX46" fmla="*/ 448426 w 1133881"/>
              <a:gd name="connsiteY46" fmla="*/ 531293 h 3062327"/>
              <a:gd name="connsiteX47" fmla="*/ 497573 w 1133881"/>
              <a:gd name="connsiteY47" fmla="*/ 431088 h 3062327"/>
              <a:gd name="connsiteX48" fmla="*/ 502385 w 1133881"/>
              <a:gd name="connsiteY48" fmla="*/ 374125 h 3062327"/>
              <a:gd name="connsiteX49" fmla="*/ 426362 w 1133881"/>
              <a:gd name="connsiteY49" fmla="*/ 365280 h 3062327"/>
              <a:gd name="connsiteX50" fmla="*/ 469516 w 1133881"/>
              <a:gd name="connsiteY50" fmla="*/ 325816 h 3062327"/>
              <a:gd name="connsiteX51" fmla="*/ 535387 w 1133881"/>
              <a:gd name="connsiteY51" fmla="*/ 324688 h 3062327"/>
              <a:gd name="connsiteX52" fmla="*/ 569621 w 1133881"/>
              <a:gd name="connsiteY52" fmla="*/ 287455 h 3062327"/>
              <a:gd name="connsiteX53" fmla="*/ 658668 w 1133881"/>
              <a:gd name="connsiteY53" fmla="*/ 137505 h 3062327"/>
              <a:gd name="connsiteX54" fmla="*/ 757880 w 1133881"/>
              <a:gd name="connsiteY54" fmla="*/ 46699 h 3062327"/>
              <a:gd name="connsiteX55" fmla="*/ 1133881 w 1133881"/>
              <a:gd name="connsiteY55" fmla="*/ 4029 h 3062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133881" h="3062327">
                <a:moveTo>
                  <a:pt x="115694" y="3062327"/>
                </a:moveTo>
                <a:cubicBezTo>
                  <a:pt x="102917" y="3008429"/>
                  <a:pt x="90140" y="2954532"/>
                  <a:pt x="82241" y="2917361"/>
                </a:cubicBezTo>
                <a:cubicBezTo>
                  <a:pt x="74342" y="2880190"/>
                  <a:pt x="77595" y="2863929"/>
                  <a:pt x="68302" y="2839303"/>
                </a:cubicBezTo>
                <a:cubicBezTo>
                  <a:pt x="59009" y="2814678"/>
                  <a:pt x="31131" y="2801203"/>
                  <a:pt x="26485" y="2769608"/>
                </a:cubicBezTo>
                <a:cubicBezTo>
                  <a:pt x="21839" y="2738013"/>
                  <a:pt x="37172" y="2685973"/>
                  <a:pt x="40424" y="2649732"/>
                </a:cubicBezTo>
                <a:cubicBezTo>
                  <a:pt x="43676" y="2613491"/>
                  <a:pt x="43676" y="2578643"/>
                  <a:pt x="45999" y="2552159"/>
                </a:cubicBezTo>
                <a:cubicBezTo>
                  <a:pt x="48322" y="2525675"/>
                  <a:pt x="52969" y="2514523"/>
                  <a:pt x="54363" y="2490827"/>
                </a:cubicBezTo>
                <a:cubicBezTo>
                  <a:pt x="55757" y="2467131"/>
                  <a:pt x="62726" y="2435071"/>
                  <a:pt x="54363" y="2409981"/>
                </a:cubicBezTo>
                <a:cubicBezTo>
                  <a:pt x="46000" y="2384891"/>
                  <a:pt x="8364" y="2357477"/>
                  <a:pt x="4182" y="2340286"/>
                </a:cubicBezTo>
                <a:cubicBezTo>
                  <a:pt x="0" y="2323095"/>
                  <a:pt x="28807" y="2319842"/>
                  <a:pt x="29272" y="2306832"/>
                </a:cubicBezTo>
                <a:cubicBezTo>
                  <a:pt x="29737" y="2293822"/>
                  <a:pt x="8828" y="2276631"/>
                  <a:pt x="6970" y="2262227"/>
                </a:cubicBezTo>
                <a:cubicBezTo>
                  <a:pt x="5112" y="2247823"/>
                  <a:pt x="17656" y="2230632"/>
                  <a:pt x="18121" y="2220410"/>
                </a:cubicBezTo>
                <a:cubicBezTo>
                  <a:pt x="18586" y="2210188"/>
                  <a:pt x="9758" y="2214369"/>
                  <a:pt x="9758" y="2200895"/>
                </a:cubicBezTo>
                <a:cubicBezTo>
                  <a:pt x="9758" y="2187421"/>
                  <a:pt x="19050" y="2154432"/>
                  <a:pt x="18121" y="2139564"/>
                </a:cubicBezTo>
                <a:cubicBezTo>
                  <a:pt x="17192" y="2124696"/>
                  <a:pt x="1859" y="2122373"/>
                  <a:pt x="4182" y="2111686"/>
                </a:cubicBezTo>
                <a:cubicBezTo>
                  <a:pt x="6505" y="2100999"/>
                  <a:pt x="32060" y="2075444"/>
                  <a:pt x="32060" y="2075444"/>
                </a:cubicBezTo>
                <a:cubicBezTo>
                  <a:pt x="50181" y="2052212"/>
                  <a:pt x="91068" y="2007142"/>
                  <a:pt x="112906" y="1972295"/>
                </a:cubicBezTo>
                <a:cubicBezTo>
                  <a:pt x="134744" y="1937448"/>
                  <a:pt x="146360" y="1900277"/>
                  <a:pt x="163087" y="1866359"/>
                </a:cubicBezTo>
                <a:cubicBezTo>
                  <a:pt x="179814" y="1832441"/>
                  <a:pt x="202116" y="1797593"/>
                  <a:pt x="213267" y="1768786"/>
                </a:cubicBezTo>
                <a:cubicBezTo>
                  <a:pt x="224418" y="1739979"/>
                  <a:pt x="234640" y="1716747"/>
                  <a:pt x="229994" y="1693515"/>
                </a:cubicBezTo>
                <a:cubicBezTo>
                  <a:pt x="225348" y="1670283"/>
                  <a:pt x="184460" y="1641011"/>
                  <a:pt x="185389" y="1629395"/>
                </a:cubicBezTo>
                <a:cubicBezTo>
                  <a:pt x="186318" y="1617779"/>
                  <a:pt x="239752" y="1631254"/>
                  <a:pt x="235570" y="1623820"/>
                </a:cubicBezTo>
                <a:cubicBezTo>
                  <a:pt x="231388" y="1616386"/>
                  <a:pt x="162622" y="1595942"/>
                  <a:pt x="160299" y="1584791"/>
                </a:cubicBezTo>
                <a:cubicBezTo>
                  <a:pt x="157976" y="1573640"/>
                  <a:pt x="223490" y="1569923"/>
                  <a:pt x="221631" y="1556913"/>
                </a:cubicBezTo>
                <a:cubicBezTo>
                  <a:pt x="219773" y="1543903"/>
                  <a:pt x="167269" y="1526711"/>
                  <a:pt x="149148" y="1506732"/>
                </a:cubicBezTo>
                <a:cubicBezTo>
                  <a:pt x="131027" y="1486753"/>
                  <a:pt x="123128" y="1454693"/>
                  <a:pt x="112906" y="1437037"/>
                </a:cubicBezTo>
                <a:cubicBezTo>
                  <a:pt x="102684" y="1419381"/>
                  <a:pt x="97573" y="1417522"/>
                  <a:pt x="87816" y="1400795"/>
                </a:cubicBezTo>
                <a:cubicBezTo>
                  <a:pt x="78059" y="1384068"/>
                  <a:pt x="57615" y="1353403"/>
                  <a:pt x="54363" y="1336676"/>
                </a:cubicBezTo>
                <a:cubicBezTo>
                  <a:pt x="51111" y="1319949"/>
                  <a:pt x="65514" y="1316696"/>
                  <a:pt x="68302" y="1300434"/>
                </a:cubicBezTo>
                <a:cubicBezTo>
                  <a:pt x="71090" y="1284172"/>
                  <a:pt x="66443" y="1250719"/>
                  <a:pt x="71089" y="1239103"/>
                </a:cubicBezTo>
                <a:cubicBezTo>
                  <a:pt x="75735" y="1227487"/>
                  <a:pt x="88746" y="1243749"/>
                  <a:pt x="96180" y="1230739"/>
                </a:cubicBezTo>
                <a:cubicBezTo>
                  <a:pt x="103614" y="1217729"/>
                  <a:pt x="105008" y="1173124"/>
                  <a:pt x="115694" y="1161044"/>
                </a:cubicBezTo>
                <a:cubicBezTo>
                  <a:pt x="126380" y="1148964"/>
                  <a:pt x="146360" y="1165226"/>
                  <a:pt x="160299" y="1158256"/>
                </a:cubicBezTo>
                <a:cubicBezTo>
                  <a:pt x="174238" y="1151287"/>
                  <a:pt x="190035" y="1134095"/>
                  <a:pt x="199328" y="1119227"/>
                </a:cubicBezTo>
                <a:cubicBezTo>
                  <a:pt x="208621" y="1104359"/>
                  <a:pt x="209550" y="1082057"/>
                  <a:pt x="216055" y="1069047"/>
                </a:cubicBezTo>
                <a:cubicBezTo>
                  <a:pt x="222560" y="1056037"/>
                  <a:pt x="229530" y="1044886"/>
                  <a:pt x="238358" y="1041169"/>
                </a:cubicBezTo>
                <a:cubicBezTo>
                  <a:pt x="247186" y="1037452"/>
                  <a:pt x="262055" y="1049996"/>
                  <a:pt x="269024" y="1046744"/>
                </a:cubicBezTo>
                <a:cubicBezTo>
                  <a:pt x="275993" y="1043492"/>
                  <a:pt x="274600" y="1031411"/>
                  <a:pt x="280175" y="1021654"/>
                </a:cubicBezTo>
                <a:cubicBezTo>
                  <a:pt x="285750" y="1011897"/>
                  <a:pt x="301548" y="1003533"/>
                  <a:pt x="302477" y="988200"/>
                </a:cubicBezTo>
                <a:cubicBezTo>
                  <a:pt x="303406" y="972867"/>
                  <a:pt x="286215" y="948706"/>
                  <a:pt x="285750" y="929656"/>
                </a:cubicBezTo>
                <a:cubicBezTo>
                  <a:pt x="285285" y="910606"/>
                  <a:pt x="293184" y="893414"/>
                  <a:pt x="299689" y="873900"/>
                </a:cubicBezTo>
                <a:cubicBezTo>
                  <a:pt x="306194" y="854386"/>
                  <a:pt x="316417" y="834871"/>
                  <a:pt x="324780" y="812569"/>
                </a:cubicBezTo>
                <a:cubicBezTo>
                  <a:pt x="333143" y="790267"/>
                  <a:pt x="344759" y="761924"/>
                  <a:pt x="349870" y="740086"/>
                </a:cubicBezTo>
                <a:cubicBezTo>
                  <a:pt x="354981" y="718248"/>
                  <a:pt x="354516" y="697340"/>
                  <a:pt x="355445" y="681542"/>
                </a:cubicBezTo>
                <a:cubicBezTo>
                  <a:pt x="356374" y="665744"/>
                  <a:pt x="344758" y="662956"/>
                  <a:pt x="355445" y="645300"/>
                </a:cubicBezTo>
                <a:cubicBezTo>
                  <a:pt x="366132" y="627644"/>
                  <a:pt x="404068" y="594606"/>
                  <a:pt x="419565" y="575605"/>
                </a:cubicBezTo>
                <a:cubicBezTo>
                  <a:pt x="435062" y="556604"/>
                  <a:pt x="435425" y="555379"/>
                  <a:pt x="448426" y="531293"/>
                </a:cubicBezTo>
                <a:cubicBezTo>
                  <a:pt x="461427" y="507207"/>
                  <a:pt x="488580" y="457283"/>
                  <a:pt x="497573" y="431088"/>
                </a:cubicBezTo>
                <a:cubicBezTo>
                  <a:pt x="506566" y="404893"/>
                  <a:pt x="514253" y="385093"/>
                  <a:pt x="502385" y="374125"/>
                </a:cubicBezTo>
                <a:cubicBezTo>
                  <a:pt x="490517" y="363157"/>
                  <a:pt x="436695" y="381148"/>
                  <a:pt x="426362" y="365280"/>
                </a:cubicBezTo>
                <a:cubicBezTo>
                  <a:pt x="420884" y="357229"/>
                  <a:pt x="447471" y="332581"/>
                  <a:pt x="469516" y="325816"/>
                </a:cubicBezTo>
                <a:lnTo>
                  <a:pt x="535387" y="324688"/>
                </a:lnTo>
                <a:lnTo>
                  <a:pt x="569621" y="287455"/>
                </a:lnTo>
                <a:lnTo>
                  <a:pt x="658668" y="137505"/>
                </a:lnTo>
                <a:lnTo>
                  <a:pt x="757880" y="46699"/>
                </a:lnTo>
                <a:cubicBezTo>
                  <a:pt x="765670" y="0"/>
                  <a:pt x="1129969" y="27801"/>
                  <a:pt x="1133881" y="4029"/>
                </a:cubicBez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任意多边形 25"/>
          <p:cNvSpPr/>
          <p:nvPr/>
        </p:nvSpPr>
        <p:spPr>
          <a:xfrm>
            <a:off x="3873826" y="1555262"/>
            <a:ext cx="273972" cy="1329690"/>
          </a:xfrm>
          <a:custGeom>
            <a:avLst/>
            <a:gdLst>
              <a:gd name="connsiteX0" fmla="*/ 234461 w 273972"/>
              <a:gd name="connsiteY0" fmla="*/ 1258276 h 1258276"/>
              <a:gd name="connsiteX1" fmla="*/ 252697 w 273972"/>
              <a:gd name="connsiteY1" fmla="*/ 1091548 h 1258276"/>
              <a:gd name="connsiteX2" fmla="*/ 106810 w 273972"/>
              <a:gd name="connsiteY2" fmla="*/ 927425 h 1258276"/>
              <a:gd name="connsiteX3" fmla="*/ 80759 w 273972"/>
              <a:gd name="connsiteY3" fmla="*/ 705989 h 1258276"/>
              <a:gd name="connsiteX4" fmla="*/ 36471 w 273972"/>
              <a:gd name="connsiteY4" fmla="*/ 539261 h 1258276"/>
              <a:gd name="connsiteX5" fmla="*/ 119836 w 273972"/>
              <a:gd name="connsiteY5" fmla="*/ 367323 h 1258276"/>
              <a:gd name="connsiteX6" fmla="*/ 117230 w 273972"/>
              <a:gd name="connsiteY6" fmla="*/ 179753 h 1258276"/>
              <a:gd name="connsiteX7" fmla="*/ 0 w 273972"/>
              <a:gd name="connsiteY7" fmla="*/ 0 h 1258276"/>
              <a:gd name="connsiteX0" fmla="*/ 234461 w 273972"/>
              <a:gd name="connsiteY0" fmla="*/ 1329690 h 1329690"/>
              <a:gd name="connsiteX1" fmla="*/ 252697 w 273972"/>
              <a:gd name="connsiteY1" fmla="*/ 1091548 h 1329690"/>
              <a:gd name="connsiteX2" fmla="*/ 106810 w 273972"/>
              <a:gd name="connsiteY2" fmla="*/ 927425 h 1329690"/>
              <a:gd name="connsiteX3" fmla="*/ 80759 w 273972"/>
              <a:gd name="connsiteY3" fmla="*/ 705989 h 1329690"/>
              <a:gd name="connsiteX4" fmla="*/ 36471 w 273972"/>
              <a:gd name="connsiteY4" fmla="*/ 539261 h 1329690"/>
              <a:gd name="connsiteX5" fmla="*/ 119836 w 273972"/>
              <a:gd name="connsiteY5" fmla="*/ 367323 h 1329690"/>
              <a:gd name="connsiteX6" fmla="*/ 117230 w 273972"/>
              <a:gd name="connsiteY6" fmla="*/ 179753 h 1329690"/>
              <a:gd name="connsiteX7" fmla="*/ 0 w 273972"/>
              <a:gd name="connsiteY7" fmla="*/ 0 h 1329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3972" h="1329690">
                <a:moveTo>
                  <a:pt x="234461" y="1329690"/>
                </a:moveTo>
                <a:cubicBezTo>
                  <a:pt x="254216" y="1273897"/>
                  <a:pt x="273972" y="1158592"/>
                  <a:pt x="252697" y="1091548"/>
                </a:cubicBezTo>
                <a:cubicBezTo>
                  <a:pt x="231422" y="1024504"/>
                  <a:pt x="135466" y="991685"/>
                  <a:pt x="106810" y="927425"/>
                </a:cubicBezTo>
                <a:cubicBezTo>
                  <a:pt x="78154" y="863165"/>
                  <a:pt x="92482" y="770683"/>
                  <a:pt x="80759" y="705989"/>
                </a:cubicBezTo>
                <a:cubicBezTo>
                  <a:pt x="69036" y="641295"/>
                  <a:pt x="29958" y="595705"/>
                  <a:pt x="36471" y="539261"/>
                </a:cubicBezTo>
                <a:cubicBezTo>
                  <a:pt x="42984" y="482817"/>
                  <a:pt x="106376" y="427241"/>
                  <a:pt x="119836" y="367323"/>
                </a:cubicBezTo>
                <a:cubicBezTo>
                  <a:pt x="133296" y="307405"/>
                  <a:pt x="137203" y="240973"/>
                  <a:pt x="117230" y="179753"/>
                </a:cubicBezTo>
                <a:cubicBezTo>
                  <a:pt x="97257" y="118533"/>
                  <a:pt x="48628" y="59266"/>
                  <a:pt x="0" y="0"/>
                </a:cubicBez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任意多边形 2"/>
          <p:cNvSpPr/>
          <p:nvPr/>
        </p:nvSpPr>
        <p:spPr>
          <a:xfrm>
            <a:off x="4268129" y="5282890"/>
            <a:ext cx="1360449" cy="150542"/>
          </a:xfrm>
          <a:custGeom>
            <a:avLst/>
            <a:gdLst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317810 w 1360449"/>
              <a:gd name="connsiteY13" fmla="*/ 97573 h 150542"/>
              <a:gd name="connsiteX14" fmla="*/ 231388 w 1360449"/>
              <a:gd name="connsiteY14" fmla="*/ 136603 h 150542"/>
              <a:gd name="connsiteX15" fmla="*/ 170056 w 1360449"/>
              <a:gd name="connsiteY15" fmla="*/ 136603 h 150542"/>
              <a:gd name="connsiteX16" fmla="*/ 83634 w 1360449"/>
              <a:gd name="connsiteY16" fmla="*/ 122664 h 150542"/>
              <a:gd name="connsiteX17" fmla="*/ 0 w 1360449"/>
              <a:gd name="connsiteY17" fmla="*/ 150542 h 150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60449" h="150542">
                <a:moveTo>
                  <a:pt x="1360449" y="0"/>
                </a:moveTo>
                <a:cubicBezTo>
                  <a:pt x="1334662" y="6737"/>
                  <a:pt x="1308875" y="13474"/>
                  <a:pt x="1296330" y="27878"/>
                </a:cubicBezTo>
                <a:cubicBezTo>
                  <a:pt x="1283785" y="42282"/>
                  <a:pt x="1308874" y="76665"/>
                  <a:pt x="1285178" y="86422"/>
                </a:cubicBezTo>
                <a:cubicBezTo>
                  <a:pt x="1261482" y="96179"/>
                  <a:pt x="1190392" y="85028"/>
                  <a:pt x="1154151" y="86422"/>
                </a:cubicBezTo>
                <a:cubicBezTo>
                  <a:pt x="1117910" y="87816"/>
                  <a:pt x="1096073" y="95251"/>
                  <a:pt x="1067730" y="94786"/>
                </a:cubicBezTo>
                <a:cubicBezTo>
                  <a:pt x="1039387" y="94321"/>
                  <a:pt x="1013831" y="89674"/>
                  <a:pt x="984095" y="83634"/>
                </a:cubicBezTo>
                <a:cubicBezTo>
                  <a:pt x="954359" y="77594"/>
                  <a:pt x="921834" y="69695"/>
                  <a:pt x="889310" y="58544"/>
                </a:cubicBezTo>
                <a:cubicBezTo>
                  <a:pt x="856786" y="47393"/>
                  <a:pt x="812645" y="24626"/>
                  <a:pt x="788949" y="16727"/>
                </a:cubicBezTo>
                <a:cubicBezTo>
                  <a:pt x="765253" y="8828"/>
                  <a:pt x="765253" y="1858"/>
                  <a:pt x="747132" y="11151"/>
                </a:cubicBezTo>
                <a:cubicBezTo>
                  <a:pt x="729011" y="20444"/>
                  <a:pt x="680225" y="72483"/>
                  <a:pt x="680225" y="72483"/>
                </a:cubicBezTo>
                <a:cubicBezTo>
                  <a:pt x="658387" y="92462"/>
                  <a:pt x="643983" y="128704"/>
                  <a:pt x="616105" y="131027"/>
                </a:cubicBezTo>
                <a:cubicBezTo>
                  <a:pt x="588227" y="133350"/>
                  <a:pt x="549662" y="98967"/>
                  <a:pt x="512956" y="86422"/>
                </a:cubicBezTo>
                <a:cubicBezTo>
                  <a:pt x="476250" y="73877"/>
                  <a:pt x="428393" y="53898"/>
                  <a:pt x="395869" y="55756"/>
                </a:cubicBezTo>
                <a:cubicBezTo>
                  <a:pt x="363345" y="57615"/>
                  <a:pt x="345224" y="84099"/>
                  <a:pt x="317810" y="97573"/>
                </a:cubicBezTo>
                <a:cubicBezTo>
                  <a:pt x="290397" y="111048"/>
                  <a:pt x="256014" y="130098"/>
                  <a:pt x="231388" y="136603"/>
                </a:cubicBezTo>
                <a:cubicBezTo>
                  <a:pt x="206762" y="143108"/>
                  <a:pt x="194682" y="138926"/>
                  <a:pt x="170056" y="136603"/>
                </a:cubicBezTo>
                <a:cubicBezTo>
                  <a:pt x="145430" y="134280"/>
                  <a:pt x="111977" y="120341"/>
                  <a:pt x="83634" y="122664"/>
                </a:cubicBezTo>
                <a:cubicBezTo>
                  <a:pt x="55291" y="124987"/>
                  <a:pt x="27645" y="137764"/>
                  <a:pt x="0" y="150542"/>
                </a:cubicBezTo>
              </a:path>
            </a:pathLst>
          </a:cu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任意多边形 4"/>
          <p:cNvSpPr/>
          <p:nvPr/>
        </p:nvSpPr>
        <p:spPr>
          <a:xfrm>
            <a:off x="3930461" y="1493856"/>
            <a:ext cx="622826" cy="3272588"/>
          </a:xfrm>
          <a:custGeom>
            <a:avLst/>
            <a:gdLst>
              <a:gd name="connsiteX0" fmla="*/ 115694 w 419565"/>
              <a:gd name="connsiteY0" fmla="*/ 2486722 h 2486722"/>
              <a:gd name="connsiteX1" fmla="*/ 82241 w 419565"/>
              <a:gd name="connsiteY1" fmla="*/ 2341756 h 2486722"/>
              <a:gd name="connsiteX2" fmla="*/ 68302 w 419565"/>
              <a:gd name="connsiteY2" fmla="*/ 2263698 h 2486722"/>
              <a:gd name="connsiteX3" fmla="*/ 26485 w 419565"/>
              <a:gd name="connsiteY3" fmla="*/ 2194003 h 2486722"/>
              <a:gd name="connsiteX4" fmla="*/ 40424 w 419565"/>
              <a:gd name="connsiteY4" fmla="*/ 2074127 h 2486722"/>
              <a:gd name="connsiteX5" fmla="*/ 45999 w 419565"/>
              <a:gd name="connsiteY5" fmla="*/ 1976554 h 2486722"/>
              <a:gd name="connsiteX6" fmla="*/ 54363 w 419565"/>
              <a:gd name="connsiteY6" fmla="*/ 1915222 h 2486722"/>
              <a:gd name="connsiteX7" fmla="*/ 54363 w 419565"/>
              <a:gd name="connsiteY7" fmla="*/ 1834376 h 2486722"/>
              <a:gd name="connsiteX8" fmla="*/ 4182 w 419565"/>
              <a:gd name="connsiteY8" fmla="*/ 1764681 h 2486722"/>
              <a:gd name="connsiteX9" fmla="*/ 29272 w 419565"/>
              <a:gd name="connsiteY9" fmla="*/ 1731227 h 2486722"/>
              <a:gd name="connsiteX10" fmla="*/ 6970 w 419565"/>
              <a:gd name="connsiteY10" fmla="*/ 1686622 h 2486722"/>
              <a:gd name="connsiteX11" fmla="*/ 18121 w 419565"/>
              <a:gd name="connsiteY11" fmla="*/ 1644805 h 2486722"/>
              <a:gd name="connsiteX12" fmla="*/ 9758 w 419565"/>
              <a:gd name="connsiteY12" fmla="*/ 1625290 h 2486722"/>
              <a:gd name="connsiteX13" fmla="*/ 18121 w 419565"/>
              <a:gd name="connsiteY13" fmla="*/ 1563959 h 2486722"/>
              <a:gd name="connsiteX14" fmla="*/ 4182 w 419565"/>
              <a:gd name="connsiteY14" fmla="*/ 1536081 h 2486722"/>
              <a:gd name="connsiteX15" fmla="*/ 32060 w 419565"/>
              <a:gd name="connsiteY15" fmla="*/ 1499839 h 2486722"/>
              <a:gd name="connsiteX16" fmla="*/ 112906 w 419565"/>
              <a:gd name="connsiteY16" fmla="*/ 1396690 h 2486722"/>
              <a:gd name="connsiteX17" fmla="*/ 163087 w 419565"/>
              <a:gd name="connsiteY17" fmla="*/ 1290754 h 2486722"/>
              <a:gd name="connsiteX18" fmla="*/ 213267 w 419565"/>
              <a:gd name="connsiteY18" fmla="*/ 1193181 h 2486722"/>
              <a:gd name="connsiteX19" fmla="*/ 229994 w 419565"/>
              <a:gd name="connsiteY19" fmla="*/ 1117910 h 2486722"/>
              <a:gd name="connsiteX20" fmla="*/ 185389 w 419565"/>
              <a:gd name="connsiteY20" fmla="*/ 1053790 h 2486722"/>
              <a:gd name="connsiteX21" fmla="*/ 235570 w 419565"/>
              <a:gd name="connsiteY21" fmla="*/ 1048215 h 2486722"/>
              <a:gd name="connsiteX22" fmla="*/ 160299 w 419565"/>
              <a:gd name="connsiteY22" fmla="*/ 1009186 h 2486722"/>
              <a:gd name="connsiteX23" fmla="*/ 221631 w 419565"/>
              <a:gd name="connsiteY23" fmla="*/ 981308 h 2486722"/>
              <a:gd name="connsiteX24" fmla="*/ 149148 w 419565"/>
              <a:gd name="connsiteY24" fmla="*/ 931127 h 2486722"/>
              <a:gd name="connsiteX25" fmla="*/ 112906 w 419565"/>
              <a:gd name="connsiteY25" fmla="*/ 861432 h 2486722"/>
              <a:gd name="connsiteX26" fmla="*/ 87816 w 419565"/>
              <a:gd name="connsiteY26" fmla="*/ 825190 h 2486722"/>
              <a:gd name="connsiteX27" fmla="*/ 54363 w 419565"/>
              <a:gd name="connsiteY27" fmla="*/ 761071 h 2486722"/>
              <a:gd name="connsiteX28" fmla="*/ 68302 w 419565"/>
              <a:gd name="connsiteY28" fmla="*/ 724829 h 2486722"/>
              <a:gd name="connsiteX29" fmla="*/ 71089 w 419565"/>
              <a:gd name="connsiteY29" fmla="*/ 663498 h 2486722"/>
              <a:gd name="connsiteX30" fmla="*/ 96180 w 419565"/>
              <a:gd name="connsiteY30" fmla="*/ 655134 h 2486722"/>
              <a:gd name="connsiteX31" fmla="*/ 115694 w 419565"/>
              <a:gd name="connsiteY31" fmla="*/ 585439 h 2486722"/>
              <a:gd name="connsiteX32" fmla="*/ 160299 w 419565"/>
              <a:gd name="connsiteY32" fmla="*/ 582651 h 2486722"/>
              <a:gd name="connsiteX33" fmla="*/ 199328 w 419565"/>
              <a:gd name="connsiteY33" fmla="*/ 543622 h 2486722"/>
              <a:gd name="connsiteX34" fmla="*/ 216055 w 419565"/>
              <a:gd name="connsiteY34" fmla="*/ 493442 h 2486722"/>
              <a:gd name="connsiteX35" fmla="*/ 238358 w 419565"/>
              <a:gd name="connsiteY35" fmla="*/ 465564 h 2486722"/>
              <a:gd name="connsiteX36" fmla="*/ 269024 w 419565"/>
              <a:gd name="connsiteY36" fmla="*/ 471139 h 2486722"/>
              <a:gd name="connsiteX37" fmla="*/ 280175 w 419565"/>
              <a:gd name="connsiteY37" fmla="*/ 446049 h 2486722"/>
              <a:gd name="connsiteX38" fmla="*/ 302477 w 419565"/>
              <a:gd name="connsiteY38" fmla="*/ 412595 h 2486722"/>
              <a:gd name="connsiteX39" fmla="*/ 285750 w 419565"/>
              <a:gd name="connsiteY39" fmla="*/ 354051 h 2486722"/>
              <a:gd name="connsiteX40" fmla="*/ 299689 w 419565"/>
              <a:gd name="connsiteY40" fmla="*/ 298295 h 2486722"/>
              <a:gd name="connsiteX41" fmla="*/ 324780 w 419565"/>
              <a:gd name="connsiteY41" fmla="*/ 236964 h 2486722"/>
              <a:gd name="connsiteX42" fmla="*/ 349870 w 419565"/>
              <a:gd name="connsiteY42" fmla="*/ 164481 h 2486722"/>
              <a:gd name="connsiteX43" fmla="*/ 355445 w 419565"/>
              <a:gd name="connsiteY43" fmla="*/ 105937 h 2486722"/>
              <a:gd name="connsiteX44" fmla="*/ 355445 w 419565"/>
              <a:gd name="connsiteY44" fmla="*/ 69695 h 2486722"/>
              <a:gd name="connsiteX45" fmla="*/ 419565 w 419565"/>
              <a:gd name="connsiteY45" fmla="*/ 0 h 2486722"/>
              <a:gd name="connsiteX46" fmla="*/ 419565 w 419565"/>
              <a:gd name="connsiteY46" fmla="*/ 0 h 2486722"/>
              <a:gd name="connsiteX0" fmla="*/ 115694 w 562409"/>
              <a:gd name="connsiteY0" fmla="*/ 3201126 h 3201126"/>
              <a:gd name="connsiteX1" fmla="*/ 82241 w 562409"/>
              <a:gd name="connsiteY1" fmla="*/ 3056160 h 3201126"/>
              <a:gd name="connsiteX2" fmla="*/ 68302 w 562409"/>
              <a:gd name="connsiteY2" fmla="*/ 2978102 h 3201126"/>
              <a:gd name="connsiteX3" fmla="*/ 26485 w 562409"/>
              <a:gd name="connsiteY3" fmla="*/ 2908407 h 3201126"/>
              <a:gd name="connsiteX4" fmla="*/ 40424 w 562409"/>
              <a:gd name="connsiteY4" fmla="*/ 2788531 h 3201126"/>
              <a:gd name="connsiteX5" fmla="*/ 45999 w 562409"/>
              <a:gd name="connsiteY5" fmla="*/ 2690958 h 3201126"/>
              <a:gd name="connsiteX6" fmla="*/ 54363 w 562409"/>
              <a:gd name="connsiteY6" fmla="*/ 2629626 h 3201126"/>
              <a:gd name="connsiteX7" fmla="*/ 54363 w 562409"/>
              <a:gd name="connsiteY7" fmla="*/ 2548780 h 3201126"/>
              <a:gd name="connsiteX8" fmla="*/ 4182 w 562409"/>
              <a:gd name="connsiteY8" fmla="*/ 2479085 h 3201126"/>
              <a:gd name="connsiteX9" fmla="*/ 29272 w 562409"/>
              <a:gd name="connsiteY9" fmla="*/ 2445631 h 3201126"/>
              <a:gd name="connsiteX10" fmla="*/ 6970 w 562409"/>
              <a:gd name="connsiteY10" fmla="*/ 2401026 h 3201126"/>
              <a:gd name="connsiteX11" fmla="*/ 18121 w 562409"/>
              <a:gd name="connsiteY11" fmla="*/ 2359209 h 3201126"/>
              <a:gd name="connsiteX12" fmla="*/ 9758 w 562409"/>
              <a:gd name="connsiteY12" fmla="*/ 2339694 h 3201126"/>
              <a:gd name="connsiteX13" fmla="*/ 18121 w 562409"/>
              <a:gd name="connsiteY13" fmla="*/ 2278363 h 3201126"/>
              <a:gd name="connsiteX14" fmla="*/ 4182 w 562409"/>
              <a:gd name="connsiteY14" fmla="*/ 2250485 h 3201126"/>
              <a:gd name="connsiteX15" fmla="*/ 32060 w 562409"/>
              <a:gd name="connsiteY15" fmla="*/ 2214243 h 3201126"/>
              <a:gd name="connsiteX16" fmla="*/ 112906 w 562409"/>
              <a:gd name="connsiteY16" fmla="*/ 2111094 h 3201126"/>
              <a:gd name="connsiteX17" fmla="*/ 163087 w 562409"/>
              <a:gd name="connsiteY17" fmla="*/ 2005158 h 3201126"/>
              <a:gd name="connsiteX18" fmla="*/ 213267 w 562409"/>
              <a:gd name="connsiteY18" fmla="*/ 1907585 h 3201126"/>
              <a:gd name="connsiteX19" fmla="*/ 229994 w 562409"/>
              <a:gd name="connsiteY19" fmla="*/ 1832314 h 3201126"/>
              <a:gd name="connsiteX20" fmla="*/ 185389 w 562409"/>
              <a:gd name="connsiteY20" fmla="*/ 1768194 h 3201126"/>
              <a:gd name="connsiteX21" fmla="*/ 235570 w 562409"/>
              <a:gd name="connsiteY21" fmla="*/ 1762619 h 3201126"/>
              <a:gd name="connsiteX22" fmla="*/ 160299 w 562409"/>
              <a:gd name="connsiteY22" fmla="*/ 1723590 h 3201126"/>
              <a:gd name="connsiteX23" fmla="*/ 221631 w 562409"/>
              <a:gd name="connsiteY23" fmla="*/ 1695712 h 3201126"/>
              <a:gd name="connsiteX24" fmla="*/ 149148 w 562409"/>
              <a:gd name="connsiteY24" fmla="*/ 1645531 h 3201126"/>
              <a:gd name="connsiteX25" fmla="*/ 112906 w 562409"/>
              <a:gd name="connsiteY25" fmla="*/ 1575836 h 3201126"/>
              <a:gd name="connsiteX26" fmla="*/ 87816 w 562409"/>
              <a:gd name="connsiteY26" fmla="*/ 1539594 h 3201126"/>
              <a:gd name="connsiteX27" fmla="*/ 54363 w 562409"/>
              <a:gd name="connsiteY27" fmla="*/ 1475475 h 3201126"/>
              <a:gd name="connsiteX28" fmla="*/ 68302 w 562409"/>
              <a:gd name="connsiteY28" fmla="*/ 1439233 h 3201126"/>
              <a:gd name="connsiteX29" fmla="*/ 71089 w 562409"/>
              <a:gd name="connsiteY29" fmla="*/ 1377902 h 3201126"/>
              <a:gd name="connsiteX30" fmla="*/ 96180 w 562409"/>
              <a:gd name="connsiteY30" fmla="*/ 1369538 h 3201126"/>
              <a:gd name="connsiteX31" fmla="*/ 115694 w 562409"/>
              <a:gd name="connsiteY31" fmla="*/ 1299843 h 3201126"/>
              <a:gd name="connsiteX32" fmla="*/ 160299 w 562409"/>
              <a:gd name="connsiteY32" fmla="*/ 1297055 h 3201126"/>
              <a:gd name="connsiteX33" fmla="*/ 199328 w 562409"/>
              <a:gd name="connsiteY33" fmla="*/ 1258026 h 3201126"/>
              <a:gd name="connsiteX34" fmla="*/ 216055 w 562409"/>
              <a:gd name="connsiteY34" fmla="*/ 1207846 h 3201126"/>
              <a:gd name="connsiteX35" fmla="*/ 238358 w 562409"/>
              <a:gd name="connsiteY35" fmla="*/ 1179968 h 3201126"/>
              <a:gd name="connsiteX36" fmla="*/ 269024 w 562409"/>
              <a:gd name="connsiteY36" fmla="*/ 1185543 h 3201126"/>
              <a:gd name="connsiteX37" fmla="*/ 280175 w 562409"/>
              <a:gd name="connsiteY37" fmla="*/ 1160453 h 3201126"/>
              <a:gd name="connsiteX38" fmla="*/ 302477 w 562409"/>
              <a:gd name="connsiteY38" fmla="*/ 1126999 h 3201126"/>
              <a:gd name="connsiteX39" fmla="*/ 285750 w 562409"/>
              <a:gd name="connsiteY39" fmla="*/ 1068455 h 3201126"/>
              <a:gd name="connsiteX40" fmla="*/ 299689 w 562409"/>
              <a:gd name="connsiteY40" fmla="*/ 1012699 h 3201126"/>
              <a:gd name="connsiteX41" fmla="*/ 324780 w 562409"/>
              <a:gd name="connsiteY41" fmla="*/ 951368 h 3201126"/>
              <a:gd name="connsiteX42" fmla="*/ 349870 w 562409"/>
              <a:gd name="connsiteY42" fmla="*/ 878885 h 3201126"/>
              <a:gd name="connsiteX43" fmla="*/ 355445 w 562409"/>
              <a:gd name="connsiteY43" fmla="*/ 820341 h 3201126"/>
              <a:gd name="connsiteX44" fmla="*/ 355445 w 562409"/>
              <a:gd name="connsiteY44" fmla="*/ 784099 h 3201126"/>
              <a:gd name="connsiteX45" fmla="*/ 419565 w 562409"/>
              <a:gd name="connsiteY45" fmla="*/ 714404 h 3201126"/>
              <a:gd name="connsiteX46" fmla="*/ 562409 w 562409"/>
              <a:gd name="connsiteY46" fmla="*/ 0 h 3201126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562409 w 562409"/>
              <a:gd name="connsiteY46" fmla="*/ 0 h 3272588"/>
              <a:gd name="connsiteX0" fmla="*/ 115694 w 567437"/>
              <a:gd name="connsiteY0" fmla="*/ 3289458 h 3289458"/>
              <a:gd name="connsiteX1" fmla="*/ 82241 w 567437"/>
              <a:gd name="connsiteY1" fmla="*/ 3144492 h 3289458"/>
              <a:gd name="connsiteX2" fmla="*/ 68302 w 567437"/>
              <a:gd name="connsiteY2" fmla="*/ 3066434 h 3289458"/>
              <a:gd name="connsiteX3" fmla="*/ 26485 w 567437"/>
              <a:gd name="connsiteY3" fmla="*/ 2996739 h 3289458"/>
              <a:gd name="connsiteX4" fmla="*/ 40424 w 567437"/>
              <a:gd name="connsiteY4" fmla="*/ 2876863 h 3289458"/>
              <a:gd name="connsiteX5" fmla="*/ 45999 w 567437"/>
              <a:gd name="connsiteY5" fmla="*/ 2779290 h 3289458"/>
              <a:gd name="connsiteX6" fmla="*/ 54363 w 567437"/>
              <a:gd name="connsiteY6" fmla="*/ 2717958 h 3289458"/>
              <a:gd name="connsiteX7" fmla="*/ 54363 w 567437"/>
              <a:gd name="connsiteY7" fmla="*/ 2637112 h 3289458"/>
              <a:gd name="connsiteX8" fmla="*/ 4182 w 567437"/>
              <a:gd name="connsiteY8" fmla="*/ 2567417 h 3289458"/>
              <a:gd name="connsiteX9" fmla="*/ 29272 w 567437"/>
              <a:gd name="connsiteY9" fmla="*/ 2533963 h 3289458"/>
              <a:gd name="connsiteX10" fmla="*/ 6970 w 567437"/>
              <a:gd name="connsiteY10" fmla="*/ 2489358 h 3289458"/>
              <a:gd name="connsiteX11" fmla="*/ 18121 w 567437"/>
              <a:gd name="connsiteY11" fmla="*/ 2447541 h 3289458"/>
              <a:gd name="connsiteX12" fmla="*/ 9758 w 567437"/>
              <a:gd name="connsiteY12" fmla="*/ 2428026 h 3289458"/>
              <a:gd name="connsiteX13" fmla="*/ 18121 w 567437"/>
              <a:gd name="connsiteY13" fmla="*/ 2366695 h 3289458"/>
              <a:gd name="connsiteX14" fmla="*/ 4182 w 567437"/>
              <a:gd name="connsiteY14" fmla="*/ 2338817 h 3289458"/>
              <a:gd name="connsiteX15" fmla="*/ 32060 w 567437"/>
              <a:gd name="connsiteY15" fmla="*/ 2302575 h 3289458"/>
              <a:gd name="connsiteX16" fmla="*/ 112906 w 567437"/>
              <a:gd name="connsiteY16" fmla="*/ 2199426 h 3289458"/>
              <a:gd name="connsiteX17" fmla="*/ 163087 w 567437"/>
              <a:gd name="connsiteY17" fmla="*/ 2093490 h 3289458"/>
              <a:gd name="connsiteX18" fmla="*/ 213267 w 567437"/>
              <a:gd name="connsiteY18" fmla="*/ 1995917 h 3289458"/>
              <a:gd name="connsiteX19" fmla="*/ 229994 w 567437"/>
              <a:gd name="connsiteY19" fmla="*/ 1920646 h 3289458"/>
              <a:gd name="connsiteX20" fmla="*/ 185389 w 567437"/>
              <a:gd name="connsiteY20" fmla="*/ 1856526 h 3289458"/>
              <a:gd name="connsiteX21" fmla="*/ 235570 w 567437"/>
              <a:gd name="connsiteY21" fmla="*/ 1850951 h 3289458"/>
              <a:gd name="connsiteX22" fmla="*/ 160299 w 567437"/>
              <a:gd name="connsiteY22" fmla="*/ 1811922 h 3289458"/>
              <a:gd name="connsiteX23" fmla="*/ 221631 w 567437"/>
              <a:gd name="connsiteY23" fmla="*/ 1784044 h 3289458"/>
              <a:gd name="connsiteX24" fmla="*/ 149148 w 567437"/>
              <a:gd name="connsiteY24" fmla="*/ 1733863 h 3289458"/>
              <a:gd name="connsiteX25" fmla="*/ 112906 w 567437"/>
              <a:gd name="connsiteY25" fmla="*/ 1664168 h 3289458"/>
              <a:gd name="connsiteX26" fmla="*/ 87816 w 567437"/>
              <a:gd name="connsiteY26" fmla="*/ 1627926 h 3289458"/>
              <a:gd name="connsiteX27" fmla="*/ 54363 w 567437"/>
              <a:gd name="connsiteY27" fmla="*/ 1563807 h 3289458"/>
              <a:gd name="connsiteX28" fmla="*/ 68302 w 567437"/>
              <a:gd name="connsiteY28" fmla="*/ 1527565 h 3289458"/>
              <a:gd name="connsiteX29" fmla="*/ 71089 w 567437"/>
              <a:gd name="connsiteY29" fmla="*/ 1466234 h 3289458"/>
              <a:gd name="connsiteX30" fmla="*/ 96180 w 567437"/>
              <a:gd name="connsiteY30" fmla="*/ 1457870 h 3289458"/>
              <a:gd name="connsiteX31" fmla="*/ 115694 w 567437"/>
              <a:gd name="connsiteY31" fmla="*/ 1388175 h 3289458"/>
              <a:gd name="connsiteX32" fmla="*/ 160299 w 567437"/>
              <a:gd name="connsiteY32" fmla="*/ 1385387 h 3289458"/>
              <a:gd name="connsiteX33" fmla="*/ 199328 w 567437"/>
              <a:gd name="connsiteY33" fmla="*/ 1346358 h 3289458"/>
              <a:gd name="connsiteX34" fmla="*/ 216055 w 567437"/>
              <a:gd name="connsiteY34" fmla="*/ 1296178 h 3289458"/>
              <a:gd name="connsiteX35" fmla="*/ 238358 w 567437"/>
              <a:gd name="connsiteY35" fmla="*/ 1268300 h 3289458"/>
              <a:gd name="connsiteX36" fmla="*/ 269024 w 567437"/>
              <a:gd name="connsiteY36" fmla="*/ 1273875 h 3289458"/>
              <a:gd name="connsiteX37" fmla="*/ 280175 w 567437"/>
              <a:gd name="connsiteY37" fmla="*/ 1248785 h 3289458"/>
              <a:gd name="connsiteX38" fmla="*/ 302477 w 567437"/>
              <a:gd name="connsiteY38" fmla="*/ 1215331 h 3289458"/>
              <a:gd name="connsiteX39" fmla="*/ 285750 w 567437"/>
              <a:gd name="connsiteY39" fmla="*/ 1156787 h 3289458"/>
              <a:gd name="connsiteX40" fmla="*/ 299689 w 567437"/>
              <a:gd name="connsiteY40" fmla="*/ 1101031 h 3289458"/>
              <a:gd name="connsiteX41" fmla="*/ 324780 w 567437"/>
              <a:gd name="connsiteY41" fmla="*/ 1039700 h 3289458"/>
              <a:gd name="connsiteX42" fmla="*/ 349870 w 567437"/>
              <a:gd name="connsiteY42" fmla="*/ 967217 h 3289458"/>
              <a:gd name="connsiteX43" fmla="*/ 355445 w 567437"/>
              <a:gd name="connsiteY43" fmla="*/ 908673 h 3289458"/>
              <a:gd name="connsiteX44" fmla="*/ 355445 w 567437"/>
              <a:gd name="connsiteY44" fmla="*/ 872431 h 3289458"/>
              <a:gd name="connsiteX45" fmla="*/ 419565 w 567437"/>
              <a:gd name="connsiteY45" fmla="*/ 802736 h 3289458"/>
              <a:gd name="connsiteX46" fmla="*/ 543630 w 567437"/>
              <a:gd name="connsiteY46" fmla="*/ 130978 h 3289458"/>
              <a:gd name="connsiteX47" fmla="*/ 562409 w 567437"/>
              <a:gd name="connsiteY47" fmla="*/ 16870 h 328945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47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23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88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64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543630 w 562409"/>
              <a:gd name="connsiteY48" fmla="*/ 114108 h 3272588"/>
              <a:gd name="connsiteX49" fmla="*/ 543630 w 562409"/>
              <a:gd name="connsiteY49" fmla="*/ 112242 h 3272588"/>
              <a:gd name="connsiteX50" fmla="*/ 562409 w 562409"/>
              <a:gd name="connsiteY50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543630 w 562409"/>
              <a:gd name="connsiteY49" fmla="*/ 114108 h 3272588"/>
              <a:gd name="connsiteX50" fmla="*/ 543630 w 562409"/>
              <a:gd name="connsiteY50" fmla="*/ 112242 h 3272588"/>
              <a:gd name="connsiteX51" fmla="*/ 562409 w 562409"/>
              <a:gd name="connsiteY51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543630 w 562409"/>
              <a:gd name="connsiteY50" fmla="*/ 114108 h 3272588"/>
              <a:gd name="connsiteX51" fmla="*/ 543630 w 562409"/>
              <a:gd name="connsiteY51" fmla="*/ 112242 h 3272588"/>
              <a:gd name="connsiteX52" fmla="*/ 562409 w 562409"/>
              <a:gd name="connsiteY52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74585 w 562409"/>
              <a:gd name="connsiteY50" fmla="*/ 504127 h 3272588"/>
              <a:gd name="connsiteX51" fmla="*/ 543630 w 562409"/>
              <a:gd name="connsiteY51" fmla="*/ 114108 h 3272588"/>
              <a:gd name="connsiteX52" fmla="*/ 543630 w 562409"/>
              <a:gd name="connsiteY52" fmla="*/ 112242 h 3272588"/>
              <a:gd name="connsiteX53" fmla="*/ 562409 w 562409"/>
              <a:gd name="connsiteY53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43630 w 562409"/>
              <a:gd name="connsiteY52" fmla="*/ 114108 h 3272588"/>
              <a:gd name="connsiteX53" fmla="*/ 543630 w 562409"/>
              <a:gd name="connsiteY53" fmla="*/ 112242 h 3272588"/>
              <a:gd name="connsiteX54" fmla="*/ 562409 w 562409"/>
              <a:gd name="connsiteY54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15671 w 562409"/>
              <a:gd name="connsiteY52" fmla="*/ 280193 h 3272588"/>
              <a:gd name="connsiteX53" fmla="*/ 543630 w 562409"/>
              <a:gd name="connsiteY53" fmla="*/ 114108 h 3272588"/>
              <a:gd name="connsiteX54" fmla="*/ 543630 w 562409"/>
              <a:gd name="connsiteY54" fmla="*/ 112242 h 3272588"/>
              <a:gd name="connsiteX55" fmla="*/ 562409 w 562409"/>
              <a:gd name="connsiteY55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630 w 562409"/>
              <a:gd name="connsiteY55" fmla="*/ 112242 h 3272588"/>
              <a:gd name="connsiteX56" fmla="*/ 562409 w 562409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598 w 562409"/>
              <a:gd name="connsiteY55" fmla="*/ 112242 h 3272588"/>
              <a:gd name="connsiteX56" fmla="*/ 562409 w 562409"/>
              <a:gd name="connsiteY56" fmla="*/ 0 h 3272588"/>
              <a:gd name="connsiteX0" fmla="*/ 115694 w 619039"/>
              <a:gd name="connsiteY0" fmla="*/ 3272588 h 3272588"/>
              <a:gd name="connsiteX1" fmla="*/ 82241 w 619039"/>
              <a:gd name="connsiteY1" fmla="*/ 3127622 h 3272588"/>
              <a:gd name="connsiteX2" fmla="*/ 68302 w 619039"/>
              <a:gd name="connsiteY2" fmla="*/ 3049564 h 3272588"/>
              <a:gd name="connsiteX3" fmla="*/ 26485 w 619039"/>
              <a:gd name="connsiteY3" fmla="*/ 2979869 h 3272588"/>
              <a:gd name="connsiteX4" fmla="*/ 40424 w 619039"/>
              <a:gd name="connsiteY4" fmla="*/ 2859993 h 3272588"/>
              <a:gd name="connsiteX5" fmla="*/ 45999 w 619039"/>
              <a:gd name="connsiteY5" fmla="*/ 2762420 h 3272588"/>
              <a:gd name="connsiteX6" fmla="*/ 54363 w 619039"/>
              <a:gd name="connsiteY6" fmla="*/ 2701088 h 3272588"/>
              <a:gd name="connsiteX7" fmla="*/ 54363 w 619039"/>
              <a:gd name="connsiteY7" fmla="*/ 2620242 h 3272588"/>
              <a:gd name="connsiteX8" fmla="*/ 4182 w 619039"/>
              <a:gd name="connsiteY8" fmla="*/ 2550547 h 3272588"/>
              <a:gd name="connsiteX9" fmla="*/ 29272 w 619039"/>
              <a:gd name="connsiteY9" fmla="*/ 2517093 h 3272588"/>
              <a:gd name="connsiteX10" fmla="*/ 6970 w 619039"/>
              <a:gd name="connsiteY10" fmla="*/ 2472488 h 3272588"/>
              <a:gd name="connsiteX11" fmla="*/ 18121 w 619039"/>
              <a:gd name="connsiteY11" fmla="*/ 2430671 h 3272588"/>
              <a:gd name="connsiteX12" fmla="*/ 9758 w 619039"/>
              <a:gd name="connsiteY12" fmla="*/ 2411156 h 3272588"/>
              <a:gd name="connsiteX13" fmla="*/ 18121 w 619039"/>
              <a:gd name="connsiteY13" fmla="*/ 2349825 h 3272588"/>
              <a:gd name="connsiteX14" fmla="*/ 4182 w 619039"/>
              <a:gd name="connsiteY14" fmla="*/ 2321947 h 3272588"/>
              <a:gd name="connsiteX15" fmla="*/ 32060 w 619039"/>
              <a:gd name="connsiteY15" fmla="*/ 2285705 h 3272588"/>
              <a:gd name="connsiteX16" fmla="*/ 112906 w 619039"/>
              <a:gd name="connsiteY16" fmla="*/ 2182556 h 3272588"/>
              <a:gd name="connsiteX17" fmla="*/ 163087 w 619039"/>
              <a:gd name="connsiteY17" fmla="*/ 2076620 h 3272588"/>
              <a:gd name="connsiteX18" fmla="*/ 213267 w 619039"/>
              <a:gd name="connsiteY18" fmla="*/ 1979047 h 3272588"/>
              <a:gd name="connsiteX19" fmla="*/ 229994 w 619039"/>
              <a:gd name="connsiteY19" fmla="*/ 1903776 h 3272588"/>
              <a:gd name="connsiteX20" fmla="*/ 185389 w 619039"/>
              <a:gd name="connsiteY20" fmla="*/ 1839656 h 3272588"/>
              <a:gd name="connsiteX21" fmla="*/ 235570 w 619039"/>
              <a:gd name="connsiteY21" fmla="*/ 1834081 h 3272588"/>
              <a:gd name="connsiteX22" fmla="*/ 160299 w 619039"/>
              <a:gd name="connsiteY22" fmla="*/ 1795052 h 3272588"/>
              <a:gd name="connsiteX23" fmla="*/ 221631 w 619039"/>
              <a:gd name="connsiteY23" fmla="*/ 1767174 h 3272588"/>
              <a:gd name="connsiteX24" fmla="*/ 149148 w 619039"/>
              <a:gd name="connsiteY24" fmla="*/ 1716993 h 3272588"/>
              <a:gd name="connsiteX25" fmla="*/ 112906 w 619039"/>
              <a:gd name="connsiteY25" fmla="*/ 1647298 h 3272588"/>
              <a:gd name="connsiteX26" fmla="*/ 87816 w 619039"/>
              <a:gd name="connsiteY26" fmla="*/ 1611056 h 3272588"/>
              <a:gd name="connsiteX27" fmla="*/ 54363 w 619039"/>
              <a:gd name="connsiteY27" fmla="*/ 1546937 h 3272588"/>
              <a:gd name="connsiteX28" fmla="*/ 68302 w 619039"/>
              <a:gd name="connsiteY28" fmla="*/ 1510695 h 3272588"/>
              <a:gd name="connsiteX29" fmla="*/ 71089 w 619039"/>
              <a:gd name="connsiteY29" fmla="*/ 1449364 h 3272588"/>
              <a:gd name="connsiteX30" fmla="*/ 96180 w 619039"/>
              <a:gd name="connsiteY30" fmla="*/ 1441000 h 3272588"/>
              <a:gd name="connsiteX31" fmla="*/ 115694 w 619039"/>
              <a:gd name="connsiteY31" fmla="*/ 1371305 h 3272588"/>
              <a:gd name="connsiteX32" fmla="*/ 160299 w 619039"/>
              <a:gd name="connsiteY32" fmla="*/ 1368517 h 3272588"/>
              <a:gd name="connsiteX33" fmla="*/ 199328 w 619039"/>
              <a:gd name="connsiteY33" fmla="*/ 1329488 h 3272588"/>
              <a:gd name="connsiteX34" fmla="*/ 216055 w 619039"/>
              <a:gd name="connsiteY34" fmla="*/ 1279308 h 3272588"/>
              <a:gd name="connsiteX35" fmla="*/ 238358 w 619039"/>
              <a:gd name="connsiteY35" fmla="*/ 1251430 h 3272588"/>
              <a:gd name="connsiteX36" fmla="*/ 269024 w 619039"/>
              <a:gd name="connsiteY36" fmla="*/ 1257005 h 3272588"/>
              <a:gd name="connsiteX37" fmla="*/ 280175 w 619039"/>
              <a:gd name="connsiteY37" fmla="*/ 1231915 h 3272588"/>
              <a:gd name="connsiteX38" fmla="*/ 302477 w 619039"/>
              <a:gd name="connsiteY38" fmla="*/ 1198461 h 3272588"/>
              <a:gd name="connsiteX39" fmla="*/ 285750 w 619039"/>
              <a:gd name="connsiteY39" fmla="*/ 1139917 h 3272588"/>
              <a:gd name="connsiteX40" fmla="*/ 299689 w 619039"/>
              <a:gd name="connsiteY40" fmla="*/ 1084161 h 3272588"/>
              <a:gd name="connsiteX41" fmla="*/ 324780 w 619039"/>
              <a:gd name="connsiteY41" fmla="*/ 1022830 h 3272588"/>
              <a:gd name="connsiteX42" fmla="*/ 349870 w 619039"/>
              <a:gd name="connsiteY42" fmla="*/ 950347 h 3272588"/>
              <a:gd name="connsiteX43" fmla="*/ 355445 w 619039"/>
              <a:gd name="connsiteY43" fmla="*/ 891803 h 3272588"/>
              <a:gd name="connsiteX44" fmla="*/ 355445 w 619039"/>
              <a:gd name="connsiteY44" fmla="*/ 855561 h 3272588"/>
              <a:gd name="connsiteX45" fmla="*/ 419565 w 619039"/>
              <a:gd name="connsiteY45" fmla="*/ 785866 h 3272588"/>
              <a:gd name="connsiteX46" fmla="*/ 448458 w 619039"/>
              <a:gd name="connsiteY46" fmla="*/ 670140 h 3272588"/>
              <a:gd name="connsiteX47" fmla="*/ 461522 w 619039"/>
              <a:gd name="connsiteY47" fmla="*/ 601142 h 3272588"/>
              <a:gd name="connsiteX48" fmla="*/ 459656 w 619039"/>
              <a:gd name="connsiteY48" fmla="*/ 595543 h 3272588"/>
              <a:gd name="connsiteX49" fmla="*/ 459688 w 619039"/>
              <a:gd name="connsiteY49" fmla="*/ 595567 h 3272588"/>
              <a:gd name="connsiteX50" fmla="*/ 467120 w 619039"/>
              <a:gd name="connsiteY50" fmla="*/ 522764 h 3272588"/>
              <a:gd name="connsiteX51" fmla="*/ 474585 w 619039"/>
              <a:gd name="connsiteY51" fmla="*/ 504127 h 3272588"/>
              <a:gd name="connsiteX52" fmla="*/ 491412 w 619039"/>
              <a:gd name="connsiteY52" fmla="*/ 431348 h 3272588"/>
              <a:gd name="connsiteX53" fmla="*/ 515671 w 619039"/>
              <a:gd name="connsiteY53" fmla="*/ 280193 h 3272588"/>
              <a:gd name="connsiteX54" fmla="*/ 543630 w 619039"/>
              <a:gd name="connsiteY54" fmla="*/ 114108 h 3272588"/>
              <a:gd name="connsiteX55" fmla="*/ 543598 w 619039"/>
              <a:gd name="connsiteY55" fmla="*/ 112242 h 3272588"/>
              <a:gd name="connsiteX56" fmla="*/ 562409 w 619039"/>
              <a:gd name="connsiteY56" fmla="*/ 0 h 3272588"/>
              <a:gd name="connsiteX0" fmla="*/ 115694 w 639241"/>
              <a:gd name="connsiteY0" fmla="*/ 3272588 h 3272588"/>
              <a:gd name="connsiteX1" fmla="*/ 82241 w 639241"/>
              <a:gd name="connsiteY1" fmla="*/ 3127622 h 3272588"/>
              <a:gd name="connsiteX2" fmla="*/ 68302 w 639241"/>
              <a:gd name="connsiteY2" fmla="*/ 3049564 h 3272588"/>
              <a:gd name="connsiteX3" fmla="*/ 26485 w 639241"/>
              <a:gd name="connsiteY3" fmla="*/ 2979869 h 3272588"/>
              <a:gd name="connsiteX4" fmla="*/ 40424 w 639241"/>
              <a:gd name="connsiteY4" fmla="*/ 2859993 h 3272588"/>
              <a:gd name="connsiteX5" fmla="*/ 45999 w 639241"/>
              <a:gd name="connsiteY5" fmla="*/ 2762420 h 3272588"/>
              <a:gd name="connsiteX6" fmla="*/ 54363 w 639241"/>
              <a:gd name="connsiteY6" fmla="*/ 2701088 h 3272588"/>
              <a:gd name="connsiteX7" fmla="*/ 54363 w 639241"/>
              <a:gd name="connsiteY7" fmla="*/ 2620242 h 3272588"/>
              <a:gd name="connsiteX8" fmla="*/ 4182 w 639241"/>
              <a:gd name="connsiteY8" fmla="*/ 2550547 h 3272588"/>
              <a:gd name="connsiteX9" fmla="*/ 29272 w 639241"/>
              <a:gd name="connsiteY9" fmla="*/ 2517093 h 3272588"/>
              <a:gd name="connsiteX10" fmla="*/ 6970 w 639241"/>
              <a:gd name="connsiteY10" fmla="*/ 2472488 h 3272588"/>
              <a:gd name="connsiteX11" fmla="*/ 18121 w 639241"/>
              <a:gd name="connsiteY11" fmla="*/ 2430671 h 3272588"/>
              <a:gd name="connsiteX12" fmla="*/ 9758 w 639241"/>
              <a:gd name="connsiteY12" fmla="*/ 2411156 h 3272588"/>
              <a:gd name="connsiteX13" fmla="*/ 18121 w 639241"/>
              <a:gd name="connsiteY13" fmla="*/ 2349825 h 3272588"/>
              <a:gd name="connsiteX14" fmla="*/ 4182 w 639241"/>
              <a:gd name="connsiteY14" fmla="*/ 2321947 h 3272588"/>
              <a:gd name="connsiteX15" fmla="*/ 32060 w 639241"/>
              <a:gd name="connsiteY15" fmla="*/ 2285705 h 3272588"/>
              <a:gd name="connsiteX16" fmla="*/ 112906 w 639241"/>
              <a:gd name="connsiteY16" fmla="*/ 2182556 h 3272588"/>
              <a:gd name="connsiteX17" fmla="*/ 163087 w 639241"/>
              <a:gd name="connsiteY17" fmla="*/ 2076620 h 3272588"/>
              <a:gd name="connsiteX18" fmla="*/ 213267 w 639241"/>
              <a:gd name="connsiteY18" fmla="*/ 1979047 h 3272588"/>
              <a:gd name="connsiteX19" fmla="*/ 229994 w 639241"/>
              <a:gd name="connsiteY19" fmla="*/ 1903776 h 3272588"/>
              <a:gd name="connsiteX20" fmla="*/ 185389 w 639241"/>
              <a:gd name="connsiteY20" fmla="*/ 1839656 h 3272588"/>
              <a:gd name="connsiteX21" fmla="*/ 235570 w 639241"/>
              <a:gd name="connsiteY21" fmla="*/ 1834081 h 3272588"/>
              <a:gd name="connsiteX22" fmla="*/ 160299 w 639241"/>
              <a:gd name="connsiteY22" fmla="*/ 1795052 h 3272588"/>
              <a:gd name="connsiteX23" fmla="*/ 221631 w 639241"/>
              <a:gd name="connsiteY23" fmla="*/ 1767174 h 3272588"/>
              <a:gd name="connsiteX24" fmla="*/ 149148 w 639241"/>
              <a:gd name="connsiteY24" fmla="*/ 1716993 h 3272588"/>
              <a:gd name="connsiteX25" fmla="*/ 112906 w 639241"/>
              <a:gd name="connsiteY25" fmla="*/ 1647298 h 3272588"/>
              <a:gd name="connsiteX26" fmla="*/ 87816 w 639241"/>
              <a:gd name="connsiteY26" fmla="*/ 1611056 h 3272588"/>
              <a:gd name="connsiteX27" fmla="*/ 54363 w 639241"/>
              <a:gd name="connsiteY27" fmla="*/ 1546937 h 3272588"/>
              <a:gd name="connsiteX28" fmla="*/ 68302 w 639241"/>
              <a:gd name="connsiteY28" fmla="*/ 1510695 h 3272588"/>
              <a:gd name="connsiteX29" fmla="*/ 71089 w 639241"/>
              <a:gd name="connsiteY29" fmla="*/ 1449364 h 3272588"/>
              <a:gd name="connsiteX30" fmla="*/ 96180 w 639241"/>
              <a:gd name="connsiteY30" fmla="*/ 1441000 h 3272588"/>
              <a:gd name="connsiteX31" fmla="*/ 115694 w 639241"/>
              <a:gd name="connsiteY31" fmla="*/ 1371305 h 3272588"/>
              <a:gd name="connsiteX32" fmla="*/ 160299 w 639241"/>
              <a:gd name="connsiteY32" fmla="*/ 1368517 h 3272588"/>
              <a:gd name="connsiteX33" fmla="*/ 199328 w 639241"/>
              <a:gd name="connsiteY33" fmla="*/ 1329488 h 3272588"/>
              <a:gd name="connsiteX34" fmla="*/ 216055 w 639241"/>
              <a:gd name="connsiteY34" fmla="*/ 1279308 h 3272588"/>
              <a:gd name="connsiteX35" fmla="*/ 238358 w 639241"/>
              <a:gd name="connsiteY35" fmla="*/ 1251430 h 3272588"/>
              <a:gd name="connsiteX36" fmla="*/ 269024 w 639241"/>
              <a:gd name="connsiteY36" fmla="*/ 1257005 h 3272588"/>
              <a:gd name="connsiteX37" fmla="*/ 280175 w 639241"/>
              <a:gd name="connsiteY37" fmla="*/ 1231915 h 3272588"/>
              <a:gd name="connsiteX38" fmla="*/ 302477 w 639241"/>
              <a:gd name="connsiteY38" fmla="*/ 1198461 h 3272588"/>
              <a:gd name="connsiteX39" fmla="*/ 285750 w 639241"/>
              <a:gd name="connsiteY39" fmla="*/ 1139917 h 3272588"/>
              <a:gd name="connsiteX40" fmla="*/ 299689 w 639241"/>
              <a:gd name="connsiteY40" fmla="*/ 1084161 h 3272588"/>
              <a:gd name="connsiteX41" fmla="*/ 324780 w 639241"/>
              <a:gd name="connsiteY41" fmla="*/ 1022830 h 3272588"/>
              <a:gd name="connsiteX42" fmla="*/ 349870 w 639241"/>
              <a:gd name="connsiteY42" fmla="*/ 950347 h 3272588"/>
              <a:gd name="connsiteX43" fmla="*/ 355445 w 639241"/>
              <a:gd name="connsiteY43" fmla="*/ 891803 h 3272588"/>
              <a:gd name="connsiteX44" fmla="*/ 355445 w 639241"/>
              <a:gd name="connsiteY44" fmla="*/ 855561 h 3272588"/>
              <a:gd name="connsiteX45" fmla="*/ 419565 w 639241"/>
              <a:gd name="connsiteY45" fmla="*/ 785866 h 3272588"/>
              <a:gd name="connsiteX46" fmla="*/ 448458 w 639241"/>
              <a:gd name="connsiteY46" fmla="*/ 670140 h 3272588"/>
              <a:gd name="connsiteX47" fmla="*/ 461522 w 639241"/>
              <a:gd name="connsiteY47" fmla="*/ 601142 h 3272588"/>
              <a:gd name="connsiteX48" fmla="*/ 459656 w 639241"/>
              <a:gd name="connsiteY48" fmla="*/ 595543 h 3272588"/>
              <a:gd name="connsiteX49" fmla="*/ 459688 w 639241"/>
              <a:gd name="connsiteY49" fmla="*/ 595567 h 3272588"/>
              <a:gd name="connsiteX50" fmla="*/ 467120 w 639241"/>
              <a:gd name="connsiteY50" fmla="*/ 522764 h 3272588"/>
              <a:gd name="connsiteX51" fmla="*/ 474585 w 639241"/>
              <a:gd name="connsiteY51" fmla="*/ 504127 h 3272588"/>
              <a:gd name="connsiteX52" fmla="*/ 491412 w 639241"/>
              <a:gd name="connsiteY52" fmla="*/ 431348 h 3272588"/>
              <a:gd name="connsiteX53" fmla="*/ 515671 w 639241"/>
              <a:gd name="connsiteY53" fmla="*/ 280193 h 3272588"/>
              <a:gd name="connsiteX54" fmla="*/ 543630 w 639241"/>
              <a:gd name="connsiteY54" fmla="*/ 114108 h 3272588"/>
              <a:gd name="connsiteX55" fmla="*/ 543598 w 639241"/>
              <a:gd name="connsiteY55" fmla="*/ 112242 h 3272588"/>
              <a:gd name="connsiteX56" fmla="*/ 562409 w 639241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62409 w 562409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615036 w 622826"/>
              <a:gd name="connsiteY54" fmla="*/ 114108 h 3272588"/>
              <a:gd name="connsiteX55" fmla="*/ 562409 w 622826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06974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2078 w 622826"/>
              <a:gd name="connsiteY53" fmla="*/ 573711 h 3272588"/>
              <a:gd name="connsiteX54" fmla="*/ 497724 w 622826"/>
              <a:gd name="connsiteY54" fmla="*/ 502273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562078 w 622826"/>
              <a:gd name="connsiteY52" fmla="*/ 573711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02273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531094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3062 w 622826"/>
              <a:gd name="connsiteY49" fmla="*/ 5948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24 w 622826"/>
              <a:gd name="connsiteY48" fmla="*/ 595519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27570 w 622826"/>
              <a:gd name="connsiteY48" fmla="*/ 603759 h 3272588"/>
              <a:gd name="connsiteX49" fmla="*/ 502385 w 622826"/>
              <a:gd name="connsiteY49" fmla="*/ 584386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20821 w 622826"/>
              <a:gd name="connsiteY47" fmla="*/ 612290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26362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22826" h="3272588">
                <a:moveTo>
                  <a:pt x="115694" y="3272588"/>
                </a:moveTo>
                <a:cubicBezTo>
                  <a:pt x="102917" y="3218690"/>
                  <a:pt x="90140" y="3164793"/>
                  <a:pt x="82241" y="3127622"/>
                </a:cubicBezTo>
                <a:cubicBezTo>
                  <a:pt x="74342" y="3090451"/>
                  <a:pt x="77595" y="3074190"/>
                  <a:pt x="68302" y="3049564"/>
                </a:cubicBezTo>
                <a:cubicBezTo>
                  <a:pt x="59009" y="3024939"/>
                  <a:pt x="31131" y="3011464"/>
                  <a:pt x="26485" y="2979869"/>
                </a:cubicBezTo>
                <a:cubicBezTo>
                  <a:pt x="21839" y="2948274"/>
                  <a:pt x="37172" y="2896234"/>
                  <a:pt x="40424" y="2859993"/>
                </a:cubicBezTo>
                <a:cubicBezTo>
                  <a:pt x="43676" y="2823752"/>
                  <a:pt x="43676" y="2788904"/>
                  <a:pt x="45999" y="2762420"/>
                </a:cubicBezTo>
                <a:cubicBezTo>
                  <a:pt x="48322" y="2735936"/>
                  <a:pt x="52969" y="2724784"/>
                  <a:pt x="54363" y="2701088"/>
                </a:cubicBezTo>
                <a:cubicBezTo>
                  <a:pt x="55757" y="2677392"/>
                  <a:pt x="62726" y="2645332"/>
                  <a:pt x="54363" y="2620242"/>
                </a:cubicBezTo>
                <a:cubicBezTo>
                  <a:pt x="46000" y="2595152"/>
                  <a:pt x="8364" y="2567738"/>
                  <a:pt x="4182" y="2550547"/>
                </a:cubicBezTo>
                <a:cubicBezTo>
                  <a:pt x="0" y="2533356"/>
                  <a:pt x="28807" y="2530103"/>
                  <a:pt x="29272" y="2517093"/>
                </a:cubicBezTo>
                <a:cubicBezTo>
                  <a:pt x="29737" y="2504083"/>
                  <a:pt x="8828" y="2486892"/>
                  <a:pt x="6970" y="2472488"/>
                </a:cubicBezTo>
                <a:cubicBezTo>
                  <a:pt x="5112" y="2458084"/>
                  <a:pt x="17656" y="2440893"/>
                  <a:pt x="18121" y="2430671"/>
                </a:cubicBezTo>
                <a:cubicBezTo>
                  <a:pt x="18586" y="2420449"/>
                  <a:pt x="9758" y="2424630"/>
                  <a:pt x="9758" y="2411156"/>
                </a:cubicBezTo>
                <a:cubicBezTo>
                  <a:pt x="9758" y="2397682"/>
                  <a:pt x="19050" y="2364693"/>
                  <a:pt x="18121" y="2349825"/>
                </a:cubicBezTo>
                <a:cubicBezTo>
                  <a:pt x="17192" y="2334957"/>
                  <a:pt x="1859" y="2332634"/>
                  <a:pt x="4182" y="2321947"/>
                </a:cubicBezTo>
                <a:cubicBezTo>
                  <a:pt x="6505" y="2311260"/>
                  <a:pt x="32060" y="2285705"/>
                  <a:pt x="32060" y="2285705"/>
                </a:cubicBezTo>
                <a:cubicBezTo>
                  <a:pt x="50181" y="2262473"/>
                  <a:pt x="91068" y="2217403"/>
                  <a:pt x="112906" y="2182556"/>
                </a:cubicBezTo>
                <a:cubicBezTo>
                  <a:pt x="134744" y="2147709"/>
                  <a:pt x="146360" y="2110538"/>
                  <a:pt x="163087" y="2076620"/>
                </a:cubicBezTo>
                <a:cubicBezTo>
                  <a:pt x="179814" y="2042702"/>
                  <a:pt x="202116" y="2007854"/>
                  <a:pt x="213267" y="1979047"/>
                </a:cubicBezTo>
                <a:cubicBezTo>
                  <a:pt x="224418" y="1950240"/>
                  <a:pt x="234640" y="1927008"/>
                  <a:pt x="229994" y="1903776"/>
                </a:cubicBezTo>
                <a:cubicBezTo>
                  <a:pt x="225348" y="1880544"/>
                  <a:pt x="184460" y="1851272"/>
                  <a:pt x="185389" y="1839656"/>
                </a:cubicBezTo>
                <a:cubicBezTo>
                  <a:pt x="186318" y="1828040"/>
                  <a:pt x="239752" y="1841515"/>
                  <a:pt x="235570" y="1834081"/>
                </a:cubicBezTo>
                <a:cubicBezTo>
                  <a:pt x="231388" y="1826647"/>
                  <a:pt x="162622" y="1806203"/>
                  <a:pt x="160299" y="1795052"/>
                </a:cubicBezTo>
                <a:cubicBezTo>
                  <a:pt x="157976" y="1783901"/>
                  <a:pt x="223490" y="1780184"/>
                  <a:pt x="221631" y="1767174"/>
                </a:cubicBezTo>
                <a:cubicBezTo>
                  <a:pt x="219773" y="1754164"/>
                  <a:pt x="167269" y="1736972"/>
                  <a:pt x="149148" y="1716993"/>
                </a:cubicBezTo>
                <a:cubicBezTo>
                  <a:pt x="131027" y="1697014"/>
                  <a:pt x="123128" y="1664954"/>
                  <a:pt x="112906" y="1647298"/>
                </a:cubicBezTo>
                <a:cubicBezTo>
                  <a:pt x="102684" y="1629642"/>
                  <a:pt x="97573" y="1627783"/>
                  <a:pt x="87816" y="1611056"/>
                </a:cubicBezTo>
                <a:cubicBezTo>
                  <a:pt x="78059" y="1594329"/>
                  <a:pt x="57615" y="1563664"/>
                  <a:pt x="54363" y="1546937"/>
                </a:cubicBezTo>
                <a:cubicBezTo>
                  <a:pt x="51111" y="1530210"/>
                  <a:pt x="65514" y="1526957"/>
                  <a:pt x="68302" y="1510695"/>
                </a:cubicBezTo>
                <a:cubicBezTo>
                  <a:pt x="71090" y="1494433"/>
                  <a:pt x="66443" y="1460980"/>
                  <a:pt x="71089" y="1449364"/>
                </a:cubicBezTo>
                <a:cubicBezTo>
                  <a:pt x="75735" y="1437748"/>
                  <a:pt x="88746" y="1454010"/>
                  <a:pt x="96180" y="1441000"/>
                </a:cubicBezTo>
                <a:cubicBezTo>
                  <a:pt x="103614" y="1427990"/>
                  <a:pt x="105008" y="1383385"/>
                  <a:pt x="115694" y="1371305"/>
                </a:cubicBezTo>
                <a:cubicBezTo>
                  <a:pt x="126380" y="1359225"/>
                  <a:pt x="146360" y="1375487"/>
                  <a:pt x="160299" y="1368517"/>
                </a:cubicBezTo>
                <a:cubicBezTo>
                  <a:pt x="174238" y="1361548"/>
                  <a:pt x="190035" y="1344356"/>
                  <a:pt x="199328" y="1329488"/>
                </a:cubicBezTo>
                <a:cubicBezTo>
                  <a:pt x="208621" y="1314620"/>
                  <a:pt x="209550" y="1292318"/>
                  <a:pt x="216055" y="1279308"/>
                </a:cubicBezTo>
                <a:cubicBezTo>
                  <a:pt x="222560" y="1266298"/>
                  <a:pt x="229530" y="1255147"/>
                  <a:pt x="238358" y="1251430"/>
                </a:cubicBezTo>
                <a:cubicBezTo>
                  <a:pt x="247186" y="1247713"/>
                  <a:pt x="262055" y="1260257"/>
                  <a:pt x="269024" y="1257005"/>
                </a:cubicBezTo>
                <a:cubicBezTo>
                  <a:pt x="275993" y="1253753"/>
                  <a:pt x="274600" y="1241672"/>
                  <a:pt x="280175" y="1231915"/>
                </a:cubicBezTo>
                <a:cubicBezTo>
                  <a:pt x="285750" y="1222158"/>
                  <a:pt x="301548" y="1213794"/>
                  <a:pt x="302477" y="1198461"/>
                </a:cubicBezTo>
                <a:cubicBezTo>
                  <a:pt x="303406" y="1183128"/>
                  <a:pt x="286215" y="1158967"/>
                  <a:pt x="285750" y="1139917"/>
                </a:cubicBezTo>
                <a:cubicBezTo>
                  <a:pt x="285285" y="1120867"/>
                  <a:pt x="293184" y="1103675"/>
                  <a:pt x="299689" y="1084161"/>
                </a:cubicBezTo>
                <a:cubicBezTo>
                  <a:pt x="306194" y="1064647"/>
                  <a:pt x="316417" y="1045132"/>
                  <a:pt x="324780" y="1022830"/>
                </a:cubicBezTo>
                <a:cubicBezTo>
                  <a:pt x="333143" y="1000528"/>
                  <a:pt x="344759" y="972185"/>
                  <a:pt x="349870" y="950347"/>
                </a:cubicBezTo>
                <a:cubicBezTo>
                  <a:pt x="354981" y="928509"/>
                  <a:pt x="354516" y="907601"/>
                  <a:pt x="355445" y="891803"/>
                </a:cubicBezTo>
                <a:cubicBezTo>
                  <a:pt x="356374" y="876005"/>
                  <a:pt x="344758" y="873217"/>
                  <a:pt x="355445" y="855561"/>
                </a:cubicBezTo>
                <a:cubicBezTo>
                  <a:pt x="366132" y="837905"/>
                  <a:pt x="404068" y="804867"/>
                  <a:pt x="419565" y="785866"/>
                </a:cubicBezTo>
                <a:cubicBezTo>
                  <a:pt x="435062" y="766865"/>
                  <a:pt x="435425" y="765640"/>
                  <a:pt x="448426" y="741554"/>
                </a:cubicBezTo>
                <a:cubicBezTo>
                  <a:pt x="461427" y="717468"/>
                  <a:pt x="488580" y="667544"/>
                  <a:pt x="497573" y="641349"/>
                </a:cubicBezTo>
                <a:cubicBezTo>
                  <a:pt x="506566" y="615154"/>
                  <a:pt x="514253" y="595354"/>
                  <a:pt x="502385" y="584386"/>
                </a:cubicBezTo>
                <a:cubicBezTo>
                  <a:pt x="490517" y="573418"/>
                  <a:pt x="436695" y="591409"/>
                  <a:pt x="426362" y="575541"/>
                </a:cubicBezTo>
                <a:cubicBezTo>
                  <a:pt x="420884" y="567490"/>
                  <a:pt x="447471" y="542842"/>
                  <a:pt x="469516" y="536077"/>
                </a:cubicBezTo>
                <a:lnTo>
                  <a:pt x="535387" y="534949"/>
                </a:lnTo>
                <a:lnTo>
                  <a:pt x="569621" y="497716"/>
                </a:lnTo>
                <a:lnTo>
                  <a:pt x="587077" y="351607"/>
                </a:lnTo>
                <a:cubicBezTo>
                  <a:pt x="587139" y="350327"/>
                  <a:pt x="587200" y="277632"/>
                  <a:pt x="587262" y="276352"/>
                </a:cubicBezTo>
                <a:lnTo>
                  <a:pt x="615036" y="114108"/>
                </a:lnTo>
                <a:cubicBezTo>
                  <a:pt x="622826" y="67409"/>
                  <a:pt x="558497" y="23772"/>
                  <a:pt x="562409" y="0"/>
                </a:cubicBezTo>
              </a:path>
            </a:pathLst>
          </a:cu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任意多边形 5"/>
          <p:cNvSpPr/>
          <p:nvPr/>
        </p:nvSpPr>
        <p:spPr>
          <a:xfrm>
            <a:off x="1257299" y="945995"/>
            <a:ext cx="3223554" cy="2488581"/>
          </a:xfrm>
          <a:custGeom>
            <a:avLst/>
            <a:gdLst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2702 w 3270095"/>
              <a:gd name="connsiteY17" fmla="*/ 573359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2702 w 3270095"/>
              <a:gd name="connsiteY17" fmla="*/ 573359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189249 w 3270095"/>
              <a:gd name="connsiteY17" fmla="*/ 534329 h 2488581"/>
              <a:gd name="connsiteX18" fmla="*/ 3133493 w 3270095"/>
              <a:gd name="connsiteY18" fmla="*/ 500876 h 2488581"/>
              <a:gd name="connsiteX19" fmla="*/ 3077737 w 3270095"/>
              <a:gd name="connsiteY19" fmla="*/ 464634 h 2488581"/>
              <a:gd name="connsiteX20" fmla="*/ 3055434 w 3270095"/>
              <a:gd name="connsiteY20" fmla="*/ 442332 h 2488581"/>
              <a:gd name="connsiteX21" fmla="*/ 3002466 w 3270095"/>
              <a:gd name="connsiteY21" fmla="*/ 464634 h 2488581"/>
              <a:gd name="connsiteX22" fmla="*/ 2974588 w 3270095"/>
              <a:gd name="connsiteY22" fmla="*/ 478573 h 2488581"/>
              <a:gd name="connsiteX23" fmla="*/ 2938346 w 3270095"/>
              <a:gd name="connsiteY23" fmla="*/ 447907 h 2488581"/>
              <a:gd name="connsiteX24" fmla="*/ 2882590 w 3270095"/>
              <a:gd name="connsiteY24" fmla="*/ 442332 h 2488581"/>
              <a:gd name="connsiteX25" fmla="*/ 2832410 w 3270095"/>
              <a:gd name="connsiteY25" fmla="*/ 439544 h 2488581"/>
              <a:gd name="connsiteX26" fmla="*/ 2801744 w 3270095"/>
              <a:gd name="connsiteY26" fmla="*/ 414454 h 2488581"/>
              <a:gd name="connsiteX27" fmla="*/ 2737624 w 3270095"/>
              <a:gd name="connsiteY27" fmla="*/ 372637 h 2488581"/>
              <a:gd name="connsiteX28" fmla="*/ 2687444 w 3270095"/>
              <a:gd name="connsiteY28" fmla="*/ 341971 h 2488581"/>
              <a:gd name="connsiteX29" fmla="*/ 2631688 w 3270095"/>
              <a:gd name="connsiteY29" fmla="*/ 316881 h 2488581"/>
              <a:gd name="connsiteX30" fmla="*/ 2556417 w 3270095"/>
              <a:gd name="connsiteY30" fmla="*/ 277851 h 2488581"/>
              <a:gd name="connsiteX31" fmla="*/ 2520176 w 3270095"/>
              <a:gd name="connsiteY31" fmla="*/ 266700 h 2488581"/>
              <a:gd name="connsiteX32" fmla="*/ 2436541 w 3270095"/>
              <a:gd name="connsiteY32" fmla="*/ 255549 h 2488581"/>
              <a:gd name="connsiteX33" fmla="*/ 2369634 w 3270095"/>
              <a:gd name="connsiteY33" fmla="*/ 286215 h 2488581"/>
              <a:gd name="connsiteX34" fmla="*/ 2316666 w 3270095"/>
              <a:gd name="connsiteY34" fmla="*/ 280639 h 2488581"/>
              <a:gd name="connsiteX35" fmla="*/ 2280424 w 3270095"/>
              <a:gd name="connsiteY35" fmla="*/ 258337 h 2488581"/>
              <a:gd name="connsiteX36" fmla="*/ 2210729 w 3270095"/>
              <a:gd name="connsiteY36" fmla="*/ 258337 h 2488581"/>
              <a:gd name="connsiteX37" fmla="*/ 2138246 w 3270095"/>
              <a:gd name="connsiteY37" fmla="*/ 280639 h 2488581"/>
              <a:gd name="connsiteX38" fmla="*/ 2102005 w 3270095"/>
              <a:gd name="connsiteY38" fmla="*/ 289003 h 2488581"/>
              <a:gd name="connsiteX39" fmla="*/ 2040673 w 3270095"/>
              <a:gd name="connsiteY39" fmla="*/ 283427 h 2488581"/>
              <a:gd name="connsiteX40" fmla="*/ 1979341 w 3270095"/>
              <a:gd name="connsiteY40" fmla="*/ 261125 h 2488581"/>
              <a:gd name="connsiteX41" fmla="*/ 1870617 w 3270095"/>
              <a:gd name="connsiteY41" fmla="*/ 261125 h 2488581"/>
              <a:gd name="connsiteX42" fmla="*/ 1814861 w 3270095"/>
              <a:gd name="connsiteY42" fmla="*/ 230459 h 2488581"/>
              <a:gd name="connsiteX43" fmla="*/ 1778620 w 3270095"/>
              <a:gd name="connsiteY43" fmla="*/ 227671 h 2488581"/>
              <a:gd name="connsiteX44" fmla="*/ 1717288 w 3270095"/>
              <a:gd name="connsiteY44" fmla="*/ 194217 h 2488581"/>
              <a:gd name="connsiteX45" fmla="*/ 1681046 w 3270095"/>
              <a:gd name="connsiteY45" fmla="*/ 160764 h 2488581"/>
              <a:gd name="connsiteX46" fmla="*/ 1625290 w 3270095"/>
              <a:gd name="connsiteY46" fmla="*/ 121734 h 2488581"/>
              <a:gd name="connsiteX47" fmla="*/ 1580685 w 3270095"/>
              <a:gd name="connsiteY47" fmla="*/ 77129 h 2488581"/>
              <a:gd name="connsiteX48" fmla="*/ 1533293 w 3270095"/>
              <a:gd name="connsiteY48" fmla="*/ 35312 h 2488581"/>
              <a:gd name="connsiteX49" fmla="*/ 1405054 w 3270095"/>
              <a:gd name="connsiteY49" fmla="*/ 43676 h 2488581"/>
              <a:gd name="connsiteX50" fmla="*/ 1352085 w 3270095"/>
              <a:gd name="connsiteY50" fmla="*/ 32525 h 2488581"/>
              <a:gd name="connsiteX51" fmla="*/ 1313056 w 3270095"/>
              <a:gd name="connsiteY51" fmla="*/ 7434 h 2488581"/>
              <a:gd name="connsiteX52" fmla="*/ 1257300 w 3270095"/>
              <a:gd name="connsiteY52" fmla="*/ 1859 h 2488581"/>
              <a:gd name="connsiteX53" fmla="*/ 1201544 w 3270095"/>
              <a:gd name="connsiteY53" fmla="*/ 18585 h 2488581"/>
              <a:gd name="connsiteX54" fmla="*/ 1137424 w 3270095"/>
              <a:gd name="connsiteY54" fmla="*/ 46464 h 2488581"/>
              <a:gd name="connsiteX55" fmla="*/ 1078880 w 3270095"/>
              <a:gd name="connsiteY55" fmla="*/ 68766 h 2488581"/>
              <a:gd name="connsiteX56" fmla="*/ 1039851 w 3270095"/>
              <a:gd name="connsiteY56" fmla="*/ 105007 h 2488581"/>
              <a:gd name="connsiteX57" fmla="*/ 1006398 w 3270095"/>
              <a:gd name="connsiteY57" fmla="*/ 135673 h 2488581"/>
              <a:gd name="connsiteX58" fmla="*/ 970156 w 3270095"/>
              <a:gd name="connsiteY58" fmla="*/ 152400 h 2488581"/>
              <a:gd name="connsiteX59" fmla="*/ 933915 w 3270095"/>
              <a:gd name="connsiteY59" fmla="*/ 166339 h 2488581"/>
              <a:gd name="connsiteX60" fmla="*/ 880946 w 3270095"/>
              <a:gd name="connsiteY60" fmla="*/ 205368 h 2488581"/>
              <a:gd name="connsiteX61" fmla="*/ 853068 w 3270095"/>
              <a:gd name="connsiteY61" fmla="*/ 222095 h 2488581"/>
              <a:gd name="connsiteX62" fmla="*/ 833554 w 3270095"/>
              <a:gd name="connsiteY62" fmla="*/ 263912 h 2488581"/>
              <a:gd name="connsiteX63" fmla="*/ 811251 w 3270095"/>
              <a:gd name="connsiteY63" fmla="*/ 302942 h 2488581"/>
              <a:gd name="connsiteX64" fmla="*/ 814039 w 3270095"/>
              <a:gd name="connsiteY64" fmla="*/ 339183 h 2488581"/>
              <a:gd name="connsiteX65" fmla="*/ 822402 w 3270095"/>
              <a:gd name="connsiteY65" fmla="*/ 375425 h 2488581"/>
              <a:gd name="connsiteX66" fmla="*/ 777798 w 3270095"/>
              <a:gd name="connsiteY66" fmla="*/ 392151 h 2488581"/>
              <a:gd name="connsiteX67" fmla="*/ 738768 w 3270095"/>
              <a:gd name="connsiteY67" fmla="*/ 431181 h 2488581"/>
              <a:gd name="connsiteX68" fmla="*/ 710890 w 3270095"/>
              <a:gd name="connsiteY68" fmla="*/ 470210 h 2488581"/>
              <a:gd name="connsiteX69" fmla="*/ 663498 w 3270095"/>
              <a:gd name="connsiteY69" fmla="*/ 520390 h 2488581"/>
              <a:gd name="connsiteX70" fmla="*/ 621680 w 3270095"/>
              <a:gd name="connsiteY70" fmla="*/ 564995 h 2488581"/>
              <a:gd name="connsiteX71" fmla="*/ 599378 w 3270095"/>
              <a:gd name="connsiteY71" fmla="*/ 587298 h 2488581"/>
              <a:gd name="connsiteX72" fmla="*/ 565924 w 3270095"/>
              <a:gd name="connsiteY72" fmla="*/ 643054 h 2488581"/>
              <a:gd name="connsiteX73" fmla="*/ 554773 w 3270095"/>
              <a:gd name="connsiteY73" fmla="*/ 662568 h 2488581"/>
              <a:gd name="connsiteX74" fmla="*/ 554773 w 3270095"/>
              <a:gd name="connsiteY74" fmla="*/ 693234 h 2488581"/>
              <a:gd name="connsiteX75" fmla="*/ 585439 w 3270095"/>
              <a:gd name="connsiteY75" fmla="*/ 813110 h 2488581"/>
              <a:gd name="connsiteX76" fmla="*/ 577076 w 3270095"/>
              <a:gd name="connsiteY76" fmla="*/ 866078 h 2488581"/>
              <a:gd name="connsiteX77" fmla="*/ 602166 w 3270095"/>
              <a:gd name="connsiteY77" fmla="*/ 907895 h 2488581"/>
              <a:gd name="connsiteX78" fmla="*/ 624468 w 3270095"/>
              <a:gd name="connsiteY78" fmla="*/ 999893 h 2488581"/>
              <a:gd name="connsiteX79" fmla="*/ 624468 w 3270095"/>
              <a:gd name="connsiteY79" fmla="*/ 1072376 h 2488581"/>
              <a:gd name="connsiteX80" fmla="*/ 607741 w 3270095"/>
              <a:gd name="connsiteY80" fmla="*/ 1133707 h 2488581"/>
              <a:gd name="connsiteX81" fmla="*/ 602166 w 3270095"/>
              <a:gd name="connsiteY81" fmla="*/ 1189464 h 2488581"/>
              <a:gd name="connsiteX82" fmla="*/ 607741 w 3270095"/>
              <a:gd name="connsiteY82" fmla="*/ 1225705 h 2488581"/>
              <a:gd name="connsiteX83" fmla="*/ 618893 w 3270095"/>
              <a:gd name="connsiteY83" fmla="*/ 1320490 h 2488581"/>
              <a:gd name="connsiteX84" fmla="*/ 616105 w 3270095"/>
              <a:gd name="connsiteY84" fmla="*/ 1387398 h 2488581"/>
              <a:gd name="connsiteX85" fmla="*/ 588227 w 3270095"/>
              <a:gd name="connsiteY85" fmla="*/ 1454305 h 2488581"/>
              <a:gd name="connsiteX86" fmla="*/ 549198 w 3270095"/>
              <a:gd name="connsiteY86" fmla="*/ 1501698 h 2488581"/>
              <a:gd name="connsiteX87" fmla="*/ 515744 w 3270095"/>
              <a:gd name="connsiteY87" fmla="*/ 1535151 h 2488581"/>
              <a:gd name="connsiteX88" fmla="*/ 487866 w 3270095"/>
              <a:gd name="connsiteY88" fmla="*/ 1568605 h 2488581"/>
              <a:gd name="connsiteX89" fmla="*/ 496229 w 3270095"/>
              <a:gd name="connsiteY89" fmla="*/ 1607634 h 2488581"/>
              <a:gd name="connsiteX90" fmla="*/ 457200 w 3270095"/>
              <a:gd name="connsiteY90" fmla="*/ 1674542 h 2488581"/>
              <a:gd name="connsiteX91" fmla="*/ 457200 w 3270095"/>
              <a:gd name="connsiteY91" fmla="*/ 1707995 h 2488581"/>
              <a:gd name="connsiteX92" fmla="*/ 454412 w 3270095"/>
              <a:gd name="connsiteY92" fmla="*/ 1760964 h 2488581"/>
              <a:gd name="connsiteX93" fmla="*/ 432110 w 3270095"/>
              <a:gd name="connsiteY93" fmla="*/ 1827871 h 2488581"/>
              <a:gd name="connsiteX94" fmla="*/ 404232 w 3270095"/>
              <a:gd name="connsiteY94" fmla="*/ 1869688 h 2488581"/>
              <a:gd name="connsiteX95" fmla="*/ 370778 w 3270095"/>
              <a:gd name="connsiteY95" fmla="*/ 1900354 h 2488581"/>
              <a:gd name="connsiteX96" fmla="*/ 317810 w 3270095"/>
              <a:gd name="connsiteY96" fmla="*/ 1942171 h 2488581"/>
              <a:gd name="connsiteX97" fmla="*/ 287144 w 3270095"/>
              <a:gd name="connsiteY97" fmla="*/ 1961685 h 2488581"/>
              <a:gd name="connsiteX98" fmla="*/ 264841 w 3270095"/>
              <a:gd name="connsiteY98" fmla="*/ 2023017 h 2488581"/>
              <a:gd name="connsiteX99" fmla="*/ 239751 w 3270095"/>
              <a:gd name="connsiteY99" fmla="*/ 2070410 h 2488581"/>
              <a:gd name="connsiteX100" fmla="*/ 217449 w 3270095"/>
              <a:gd name="connsiteY100" fmla="*/ 2128954 h 2488581"/>
              <a:gd name="connsiteX101" fmla="*/ 197934 w 3270095"/>
              <a:gd name="connsiteY101" fmla="*/ 2151256 h 2488581"/>
              <a:gd name="connsiteX102" fmla="*/ 153329 w 3270095"/>
              <a:gd name="connsiteY102" fmla="*/ 2195861 h 2488581"/>
              <a:gd name="connsiteX103" fmla="*/ 122663 w 3270095"/>
              <a:gd name="connsiteY103" fmla="*/ 2220951 h 2488581"/>
              <a:gd name="connsiteX104" fmla="*/ 114300 w 3270095"/>
              <a:gd name="connsiteY104" fmla="*/ 2254405 h 2488581"/>
              <a:gd name="connsiteX105" fmla="*/ 111512 w 3270095"/>
              <a:gd name="connsiteY105" fmla="*/ 2312949 h 2488581"/>
              <a:gd name="connsiteX106" fmla="*/ 94785 w 3270095"/>
              <a:gd name="connsiteY106" fmla="*/ 2377068 h 2488581"/>
              <a:gd name="connsiteX107" fmla="*/ 44605 w 3270095"/>
              <a:gd name="connsiteY107" fmla="*/ 2463490 h 2488581"/>
              <a:gd name="connsiteX108" fmla="*/ 0 w 3270095"/>
              <a:gd name="connsiteY108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189249 w 3270095"/>
              <a:gd name="connsiteY19" fmla="*/ 534329 h 2488581"/>
              <a:gd name="connsiteX20" fmla="*/ 3133493 w 3270095"/>
              <a:gd name="connsiteY20" fmla="*/ 500876 h 2488581"/>
              <a:gd name="connsiteX21" fmla="*/ 3077737 w 3270095"/>
              <a:gd name="connsiteY21" fmla="*/ 464634 h 2488581"/>
              <a:gd name="connsiteX22" fmla="*/ 3055434 w 3270095"/>
              <a:gd name="connsiteY22" fmla="*/ 442332 h 2488581"/>
              <a:gd name="connsiteX23" fmla="*/ 3002466 w 3270095"/>
              <a:gd name="connsiteY23" fmla="*/ 464634 h 2488581"/>
              <a:gd name="connsiteX24" fmla="*/ 2974588 w 3270095"/>
              <a:gd name="connsiteY24" fmla="*/ 478573 h 2488581"/>
              <a:gd name="connsiteX25" fmla="*/ 2938346 w 3270095"/>
              <a:gd name="connsiteY25" fmla="*/ 447907 h 2488581"/>
              <a:gd name="connsiteX26" fmla="*/ 2882590 w 3270095"/>
              <a:gd name="connsiteY26" fmla="*/ 442332 h 2488581"/>
              <a:gd name="connsiteX27" fmla="*/ 2832410 w 3270095"/>
              <a:gd name="connsiteY27" fmla="*/ 439544 h 2488581"/>
              <a:gd name="connsiteX28" fmla="*/ 2801744 w 3270095"/>
              <a:gd name="connsiteY28" fmla="*/ 414454 h 2488581"/>
              <a:gd name="connsiteX29" fmla="*/ 2737624 w 3270095"/>
              <a:gd name="connsiteY29" fmla="*/ 372637 h 2488581"/>
              <a:gd name="connsiteX30" fmla="*/ 2687444 w 3270095"/>
              <a:gd name="connsiteY30" fmla="*/ 341971 h 2488581"/>
              <a:gd name="connsiteX31" fmla="*/ 2631688 w 3270095"/>
              <a:gd name="connsiteY31" fmla="*/ 316881 h 2488581"/>
              <a:gd name="connsiteX32" fmla="*/ 2556417 w 3270095"/>
              <a:gd name="connsiteY32" fmla="*/ 277851 h 2488581"/>
              <a:gd name="connsiteX33" fmla="*/ 2520176 w 3270095"/>
              <a:gd name="connsiteY33" fmla="*/ 266700 h 2488581"/>
              <a:gd name="connsiteX34" fmla="*/ 2436541 w 3270095"/>
              <a:gd name="connsiteY34" fmla="*/ 255549 h 2488581"/>
              <a:gd name="connsiteX35" fmla="*/ 2369634 w 3270095"/>
              <a:gd name="connsiteY35" fmla="*/ 286215 h 2488581"/>
              <a:gd name="connsiteX36" fmla="*/ 2316666 w 3270095"/>
              <a:gd name="connsiteY36" fmla="*/ 280639 h 2488581"/>
              <a:gd name="connsiteX37" fmla="*/ 2280424 w 3270095"/>
              <a:gd name="connsiteY37" fmla="*/ 258337 h 2488581"/>
              <a:gd name="connsiteX38" fmla="*/ 2210729 w 3270095"/>
              <a:gd name="connsiteY38" fmla="*/ 258337 h 2488581"/>
              <a:gd name="connsiteX39" fmla="*/ 2138246 w 3270095"/>
              <a:gd name="connsiteY39" fmla="*/ 280639 h 2488581"/>
              <a:gd name="connsiteX40" fmla="*/ 2102005 w 3270095"/>
              <a:gd name="connsiteY40" fmla="*/ 289003 h 2488581"/>
              <a:gd name="connsiteX41" fmla="*/ 2040673 w 3270095"/>
              <a:gd name="connsiteY41" fmla="*/ 283427 h 2488581"/>
              <a:gd name="connsiteX42" fmla="*/ 1979341 w 3270095"/>
              <a:gd name="connsiteY42" fmla="*/ 261125 h 2488581"/>
              <a:gd name="connsiteX43" fmla="*/ 1870617 w 3270095"/>
              <a:gd name="connsiteY43" fmla="*/ 261125 h 2488581"/>
              <a:gd name="connsiteX44" fmla="*/ 1814861 w 3270095"/>
              <a:gd name="connsiteY44" fmla="*/ 230459 h 2488581"/>
              <a:gd name="connsiteX45" fmla="*/ 1778620 w 3270095"/>
              <a:gd name="connsiteY45" fmla="*/ 227671 h 2488581"/>
              <a:gd name="connsiteX46" fmla="*/ 1717288 w 3270095"/>
              <a:gd name="connsiteY46" fmla="*/ 194217 h 2488581"/>
              <a:gd name="connsiteX47" fmla="*/ 1681046 w 3270095"/>
              <a:gd name="connsiteY47" fmla="*/ 160764 h 2488581"/>
              <a:gd name="connsiteX48" fmla="*/ 1625290 w 3270095"/>
              <a:gd name="connsiteY48" fmla="*/ 121734 h 2488581"/>
              <a:gd name="connsiteX49" fmla="*/ 1580685 w 3270095"/>
              <a:gd name="connsiteY49" fmla="*/ 77129 h 2488581"/>
              <a:gd name="connsiteX50" fmla="*/ 1533293 w 3270095"/>
              <a:gd name="connsiteY50" fmla="*/ 35312 h 2488581"/>
              <a:gd name="connsiteX51" fmla="*/ 1405054 w 3270095"/>
              <a:gd name="connsiteY51" fmla="*/ 43676 h 2488581"/>
              <a:gd name="connsiteX52" fmla="*/ 1352085 w 3270095"/>
              <a:gd name="connsiteY52" fmla="*/ 32525 h 2488581"/>
              <a:gd name="connsiteX53" fmla="*/ 1313056 w 3270095"/>
              <a:gd name="connsiteY53" fmla="*/ 7434 h 2488581"/>
              <a:gd name="connsiteX54" fmla="*/ 1257300 w 3270095"/>
              <a:gd name="connsiteY54" fmla="*/ 1859 h 2488581"/>
              <a:gd name="connsiteX55" fmla="*/ 1201544 w 3270095"/>
              <a:gd name="connsiteY55" fmla="*/ 18585 h 2488581"/>
              <a:gd name="connsiteX56" fmla="*/ 1137424 w 3270095"/>
              <a:gd name="connsiteY56" fmla="*/ 46464 h 2488581"/>
              <a:gd name="connsiteX57" fmla="*/ 1078880 w 3270095"/>
              <a:gd name="connsiteY57" fmla="*/ 68766 h 2488581"/>
              <a:gd name="connsiteX58" fmla="*/ 1039851 w 3270095"/>
              <a:gd name="connsiteY58" fmla="*/ 105007 h 2488581"/>
              <a:gd name="connsiteX59" fmla="*/ 1006398 w 3270095"/>
              <a:gd name="connsiteY59" fmla="*/ 135673 h 2488581"/>
              <a:gd name="connsiteX60" fmla="*/ 970156 w 3270095"/>
              <a:gd name="connsiteY60" fmla="*/ 152400 h 2488581"/>
              <a:gd name="connsiteX61" fmla="*/ 933915 w 3270095"/>
              <a:gd name="connsiteY61" fmla="*/ 166339 h 2488581"/>
              <a:gd name="connsiteX62" fmla="*/ 880946 w 3270095"/>
              <a:gd name="connsiteY62" fmla="*/ 205368 h 2488581"/>
              <a:gd name="connsiteX63" fmla="*/ 853068 w 3270095"/>
              <a:gd name="connsiteY63" fmla="*/ 222095 h 2488581"/>
              <a:gd name="connsiteX64" fmla="*/ 833554 w 3270095"/>
              <a:gd name="connsiteY64" fmla="*/ 263912 h 2488581"/>
              <a:gd name="connsiteX65" fmla="*/ 811251 w 3270095"/>
              <a:gd name="connsiteY65" fmla="*/ 302942 h 2488581"/>
              <a:gd name="connsiteX66" fmla="*/ 814039 w 3270095"/>
              <a:gd name="connsiteY66" fmla="*/ 339183 h 2488581"/>
              <a:gd name="connsiteX67" fmla="*/ 822402 w 3270095"/>
              <a:gd name="connsiteY67" fmla="*/ 375425 h 2488581"/>
              <a:gd name="connsiteX68" fmla="*/ 777798 w 3270095"/>
              <a:gd name="connsiteY68" fmla="*/ 392151 h 2488581"/>
              <a:gd name="connsiteX69" fmla="*/ 738768 w 3270095"/>
              <a:gd name="connsiteY69" fmla="*/ 431181 h 2488581"/>
              <a:gd name="connsiteX70" fmla="*/ 710890 w 3270095"/>
              <a:gd name="connsiteY70" fmla="*/ 470210 h 2488581"/>
              <a:gd name="connsiteX71" fmla="*/ 663498 w 3270095"/>
              <a:gd name="connsiteY71" fmla="*/ 520390 h 2488581"/>
              <a:gd name="connsiteX72" fmla="*/ 621680 w 3270095"/>
              <a:gd name="connsiteY72" fmla="*/ 564995 h 2488581"/>
              <a:gd name="connsiteX73" fmla="*/ 599378 w 3270095"/>
              <a:gd name="connsiteY73" fmla="*/ 587298 h 2488581"/>
              <a:gd name="connsiteX74" fmla="*/ 565924 w 3270095"/>
              <a:gd name="connsiteY74" fmla="*/ 643054 h 2488581"/>
              <a:gd name="connsiteX75" fmla="*/ 554773 w 3270095"/>
              <a:gd name="connsiteY75" fmla="*/ 662568 h 2488581"/>
              <a:gd name="connsiteX76" fmla="*/ 554773 w 3270095"/>
              <a:gd name="connsiteY76" fmla="*/ 693234 h 2488581"/>
              <a:gd name="connsiteX77" fmla="*/ 585439 w 3270095"/>
              <a:gd name="connsiteY77" fmla="*/ 813110 h 2488581"/>
              <a:gd name="connsiteX78" fmla="*/ 577076 w 3270095"/>
              <a:gd name="connsiteY78" fmla="*/ 866078 h 2488581"/>
              <a:gd name="connsiteX79" fmla="*/ 602166 w 3270095"/>
              <a:gd name="connsiteY79" fmla="*/ 907895 h 2488581"/>
              <a:gd name="connsiteX80" fmla="*/ 624468 w 3270095"/>
              <a:gd name="connsiteY80" fmla="*/ 999893 h 2488581"/>
              <a:gd name="connsiteX81" fmla="*/ 624468 w 3270095"/>
              <a:gd name="connsiteY81" fmla="*/ 1072376 h 2488581"/>
              <a:gd name="connsiteX82" fmla="*/ 607741 w 3270095"/>
              <a:gd name="connsiteY82" fmla="*/ 1133707 h 2488581"/>
              <a:gd name="connsiteX83" fmla="*/ 602166 w 3270095"/>
              <a:gd name="connsiteY83" fmla="*/ 1189464 h 2488581"/>
              <a:gd name="connsiteX84" fmla="*/ 607741 w 3270095"/>
              <a:gd name="connsiteY84" fmla="*/ 1225705 h 2488581"/>
              <a:gd name="connsiteX85" fmla="*/ 618893 w 3270095"/>
              <a:gd name="connsiteY85" fmla="*/ 1320490 h 2488581"/>
              <a:gd name="connsiteX86" fmla="*/ 616105 w 3270095"/>
              <a:gd name="connsiteY86" fmla="*/ 1387398 h 2488581"/>
              <a:gd name="connsiteX87" fmla="*/ 588227 w 3270095"/>
              <a:gd name="connsiteY87" fmla="*/ 1454305 h 2488581"/>
              <a:gd name="connsiteX88" fmla="*/ 549198 w 3270095"/>
              <a:gd name="connsiteY88" fmla="*/ 1501698 h 2488581"/>
              <a:gd name="connsiteX89" fmla="*/ 515744 w 3270095"/>
              <a:gd name="connsiteY89" fmla="*/ 1535151 h 2488581"/>
              <a:gd name="connsiteX90" fmla="*/ 487866 w 3270095"/>
              <a:gd name="connsiteY90" fmla="*/ 1568605 h 2488581"/>
              <a:gd name="connsiteX91" fmla="*/ 496229 w 3270095"/>
              <a:gd name="connsiteY91" fmla="*/ 1607634 h 2488581"/>
              <a:gd name="connsiteX92" fmla="*/ 457200 w 3270095"/>
              <a:gd name="connsiteY92" fmla="*/ 1674542 h 2488581"/>
              <a:gd name="connsiteX93" fmla="*/ 457200 w 3270095"/>
              <a:gd name="connsiteY93" fmla="*/ 1707995 h 2488581"/>
              <a:gd name="connsiteX94" fmla="*/ 454412 w 3270095"/>
              <a:gd name="connsiteY94" fmla="*/ 1760964 h 2488581"/>
              <a:gd name="connsiteX95" fmla="*/ 432110 w 3270095"/>
              <a:gd name="connsiteY95" fmla="*/ 1827871 h 2488581"/>
              <a:gd name="connsiteX96" fmla="*/ 404232 w 3270095"/>
              <a:gd name="connsiteY96" fmla="*/ 1869688 h 2488581"/>
              <a:gd name="connsiteX97" fmla="*/ 370778 w 3270095"/>
              <a:gd name="connsiteY97" fmla="*/ 1900354 h 2488581"/>
              <a:gd name="connsiteX98" fmla="*/ 317810 w 3270095"/>
              <a:gd name="connsiteY98" fmla="*/ 1942171 h 2488581"/>
              <a:gd name="connsiteX99" fmla="*/ 287144 w 3270095"/>
              <a:gd name="connsiteY99" fmla="*/ 1961685 h 2488581"/>
              <a:gd name="connsiteX100" fmla="*/ 264841 w 3270095"/>
              <a:gd name="connsiteY100" fmla="*/ 2023017 h 2488581"/>
              <a:gd name="connsiteX101" fmla="*/ 239751 w 3270095"/>
              <a:gd name="connsiteY101" fmla="*/ 2070410 h 2488581"/>
              <a:gd name="connsiteX102" fmla="*/ 217449 w 3270095"/>
              <a:gd name="connsiteY102" fmla="*/ 2128954 h 2488581"/>
              <a:gd name="connsiteX103" fmla="*/ 197934 w 3270095"/>
              <a:gd name="connsiteY103" fmla="*/ 2151256 h 2488581"/>
              <a:gd name="connsiteX104" fmla="*/ 153329 w 3270095"/>
              <a:gd name="connsiteY104" fmla="*/ 2195861 h 2488581"/>
              <a:gd name="connsiteX105" fmla="*/ 122663 w 3270095"/>
              <a:gd name="connsiteY105" fmla="*/ 2220951 h 2488581"/>
              <a:gd name="connsiteX106" fmla="*/ 114300 w 3270095"/>
              <a:gd name="connsiteY106" fmla="*/ 2254405 h 2488581"/>
              <a:gd name="connsiteX107" fmla="*/ 111512 w 3270095"/>
              <a:gd name="connsiteY107" fmla="*/ 2312949 h 2488581"/>
              <a:gd name="connsiteX108" fmla="*/ 94785 w 3270095"/>
              <a:gd name="connsiteY108" fmla="*/ 2377068 h 2488581"/>
              <a:gd name="connsiteX109" fmla="*/ 44605 w 3270095"/>
              <a:gd name="connsiteY109" fmla="*/ 2463490 h 2488581"/>
              <a:gd name="connsiteX110" fmla="*/ 0 w 3270095"/>
              <a:gd name="connsiteY110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217630 w 3270095"/>
              <a:gd name="connsiteY19" fmla="*/ 569296 h 2488581"/>
              <a:gd name="connsiteX20" fmla="*/ 3189249 w 3270095"/>
              <a:gd name="connsiteY20" fmla="*/ 534329 h 2488581"/>
              <a:gd name="connsiteX21" fmla="*/ 3133493 w 3270095"/>
              <a:gd name="connsiteY21" fmla="*/ 500876 h 2488581"/>
              <a:gd name="connsiteX22" fmla="*/ 3077737 w 3270095"/>
              <a:gd name="connsiteY22" fmla="*/ 464634 h 2488581"/>
              <a:gd name="connsiteX23" fmla="*/ 3055434 w 3270095"/>
              <a:gd name="connsiteY23" fmla="*/ 442332 h 2488581"/>
              <a:gd name="connsiteX24" fmla="*/ 3002466 w 3270095"/>
              <a:gd name="connsiteY24" fmla="*/ 464634 h 2488581"/>
              <a:gd name="connsiteX25" fmla="*/ 2974588 w 3270095"/>
              <a:gd name="connsiteY25" fmla="*/ 478573 h 2488581"/>
              <a:gd name="connsiteX26" fmla="*/ 2938346 w 3270095"/>
              <a:gd name="connsiteY26" fmla="*/ 447907 h 2488581"/>
              <a:gd name="connsiteX27" fmla="*/ 2882590 w 3270095"/>
              <a:gd name="connsiteY27" fmla="*/ 442332 h 2488581"/>
              <a:gd name="connsiteX28" fmla="*/ 2832410 w 3270095"/>
              <a:gd name="connsiteY28" fmla="*/ 439544 h 2488581"/>
              <a:gd name="connsiteX29" fmla="*/ 2801744 w 3270095"/>
              <a:gd name="connsiteY29" fmla="*/ 414454 h 2488581"/>
              <a:gd name="connsiteX30" fmla="*/ 2737624 w 3270095"/>
              <a:gd name="connsiteY30" fmla="*/ 372637 h 2488581"/>
              <a:gd name="connsiteX31" fmla="*/ 2687444 w 3270095"/>
              <a:gd name="connsiteY31" fmla="*/ 341971 h 2488581"/>
              <a:gd name="connsiteX32" fmla="*/ 2631688 w 3270095"/>
              <a:gd name="connsiteY32" fmla="*/ 316881 h 2488581"/>
              <a:gd name="connsiteX33" fmla="*/ 2556417 w 3270095"/>
              <a:gd name="connsiteY33" fmla="*/ 277851 h 2488581"/>
              <a:gd name="connsiteX34" fmla="*/ 2520176 w 3270095"/>
              <a:gd name="connsiteY34" fmla="*/ 266700 h 2488581"/>
              <a:gd name="connsiteX35" fmla="*/ 2436541 w 3270095"/>
              <a:gd name="connsiteY35" fmla="*/ 255549 h 2488581"/>
              <a:gd name="connsiteX36" fmla="*/ 2369634 w 3270095"/>
              <a:gd name="connsiteY36" fmla="*/ 286215 h 2488581"/>
              <a:gd name="connsiteX37" fmla="*/ 2316666 w 3270095"/>
              <a:gd name="connsiteY37" fmla="*/ 280639 h 2488581"/>
              <a:gd name="connsiteX38" fmla="*/ 2280424 w 3270095"/>
              <a:gd name="connsiteY38" fmla="*/ 258337 h 2488581"/>
              <a:gd name="connsiteX39" fmla="*/ 2210729 w 3270095"/>
              <a:gd name="connsiteY39" fmla="*/ 258337 h 2488581"/>
              <a:gd name="connsiteX40" fmla="*/ 2138246 w 3270095"/>
              <a:gd name="connsiteY40" fmla="*/ 280639 h 2488581"/>
              <a:gd name="connsiteX41" fmla="*/ 2102005 w 3270095"/>
              <a:gd name="connsiteY41" fmla="*/ 289003 h 2488581"/>
              <a:gd name="connsiteX42" fmla="*/ 2040673 w 3270095"/>
              <a:gd name="connsiteY42" fmla="*/ 283427 h 2488581"/>
              <a:gd name="connsiteX43" fmla="*/ 1979341 w 3270095"/>
              <a:gd name="connsiteY43" fmla="*/ 261125 h 2488581"/>
              <a:gd name="connsiteX44" fmla="*/ 1870617 w 3270095"/>
              <a:gd name="connsiteY44" fmla="*/ 261125 h 2488581"/>
              <a:gd name="connsiteX45" fmla="*/ 1814861 w 3270095"/>
              <a:gd name="connsiteY45" fmla="*/ 230459 h 2488581"/>
              <a:gd name="connsiteX46" fmla="*/ 1778620 w 3270095"/>
              <a:gd name="connsiteY46" fmla="*/ 227671 h 2488581"/>
              <a:gd name="connsiteX47" fmla="*/ 1717288 w 3270095"/>
              <a:gd name="connsiteY47" fmla="*/ 194217 h 2488581"/>
              <a:gd name="connsiteX48" fmla="*/ 1681046 w 3270095"/>
              <a:gd name="connsiteY48" fmla="*/ 160764 h 2488581"/>
              <a:gd name="connsiteX49" fmla="*/ 1625290 w 3270095"/>
              <a:gd name="connsiteY49" fmla="*/ 121734 h 2488581"/>
              <a:gd name="connsiteX50" fmla="*/ 1580685 w 3270095"/>
              <a:gd name="connsiteY50" fmla="*/ 77129 h 2488581"/>
              <a:gd name="connsiteX51" fmla="*/ 1533293 w 3270095"/>
              <a:gd name="connsiteY51" fmla="*/ 35312 h 2488581"/>
              <a:gd name="connsiteX52" fmla="*/ 1405054 w 3270095"/>
              <a:gd name="connsiteY52" fmla="*/ 43676 h 2488581"/>
              <a:gd name="connsiteX53" fmla="*/ 1352085 w 3270095"/>
              <a:gd name="connsiteY53" fmla="*/ 32525 h 2488581"/>
              <a:gd name="connsiteX54" fmla="*/ 1313056 w 3270095"/>
              <a:gd name="connsiteY54" fmla="*/ 7434 h 2488581"/>
              <a:gd name="connsiteX55" fmla="*/ 1257300 w 3270095"/>
              <a:gd name="connsiteY55" fmla="*/ 1859 h 2488581"/>
              <a:gd name="connsiteX56" fmla="*/ 1201544 w 3270095"/>
              <a:gd name="connsiteY56" fmla="*/ 18585 h 2488581"/>
              <a:gd name="connsiteX57" fmla="*/ 1137424 w 3270095"/>
              <a:gd name="connsiteY57" fmla="*/ 46464 h 2488581"/>
              <a:gd name="connsiteX58" fmla="*/ 1078880 w 3270095"/>
              <a:gd name="connsiteY58" fmla="*/ 68766 h 2488581"/>
              <a:gd name="connsiteX59" fmla="*/ 1039851 w 3270095"/>
              <a:gd name="connsiteY59" fmla="*/ 105007 h 2488581"/>
              <a:gd name="connsiteX60" fmla="*/ 1006398 w 3270095"/>
              <a:gd name="connsiteY60" fmla="*/ 135673 h 2488581"/>
              <a:gd name="connsiteX61" fmla="*/ 970156 w 3270095"/>
              <a:gd name="connsiteY61" fmla="*/ 152400 h 2488581"/>
              <a:gd name="connsiteX62" fmla="*/ 933915 w 3270095"/>
              <a:gd name="connsiteY62" fmla="*/ 166339 h 2488581"/>
              <a:gd name="connsiteX63" fmla="*/ 880946 w 3270095"/>
              <a:gd name="connsiteY63" fmla="*/ 205368 h 2488581"/>
              <a:gd name="connsiteX64" fmla="*/ 853068 w 3270095"/>
              <a:gd name="connsiteY64" fmla="*/ 222095 h 2488581"/>
              <a:gd name="connsiteX65" fmla="*/ 833554 w 3270095"/>
              <a:gd name="connsiteY65" fmla="*/ 263912 h 2488581"/>
              <a:gd name="connsiteX66" fmla="*/ 811251 w 3270095"/>
              <a:gd name="connsiteY66" fmla="*/ 302942 h 2488581"/>
              <a:gd name="connsiteX67" fmla="*/ 814039 w 3270095"/>
              <a:gd name="connsiteY67" fmla="*/ 339183 h 2488581"/>
              <a:gd name="connsiteX68" fmla="*/ 822402 w 3270095"/>
              <a:gd name="connsiteY68" fmla="*/ 375425 h 2488581"/>
              <a:gd name="connsiteX69" fmla="*/ 777798 w 3270095"/>
              <a:gd name="connsiteY69" fmla="*/ 392151 h 2488581"/>
              <a:gd name="connsiteX70" fmla="*/ 738768 w 3270095"/>
              <a:gd name="connsiteY70" fmla="*/ 431181 h 2488581"/>
              <a:gd name="connsiteX71" fmla="*/ 710890 w 3270095"/>
              <a:gd name="connsiteY71" fmla="*/ 470210 h 2488581"/>
              <a:gd name="connsiteX72" fmla="*/ 663498 w 3270095"/>
              <a:gd name="connsiteY72" fmla="*/ 520390 h 2488581"/>
              <a:gd name="connsiteX73" fmla="*/ 621680 w 3270095"/>
              <a:gd name="connsiteY73" fmla="*/ 564995 h 2488581"/>
              <a:gd name="connsiteX74" fmla="*/ 599378 w 3270095"/>
              <a:gd name="connsiteY74" fmla="*/ 587298 h 2488581"/>
              <a:gd name="connsiteX75" fmla="*/ 565924 w 3270095"/>
              <a:gd name="connsiteY75" fmla="*/ 643054 h 2488581"/>
              <a:gd name="connsiteX76" fmla="*/ 554773 w 3270095"/>
              <a:gd name="connsiteY76" fmla="*/ 662568 h 2488581"/>
              <a:gd name="connsiteX77" fmla="*/ 554773 w 3270095"/>
              <a:gd name="connsiteY77" fmla="*/ 693234 h 2488581"/>
              <a:gd name="connsiteX78" fmla="*/ 585439 w 3270095"/>
              <a:gd name="connsiteY78" fmla="*/ 813110 h 2488581"/>
              <a:gd name="connsiteX79" fmla="*/ 577076 w 3270095"/>
              <a:gd name="connsiteY79" fmla="*/ 866078 h 2488581"/>
              <a:gd name="connsiteX80" fmla="*/ 602166 w 3270095"/>
              <a:gd name="connsiteY80" fmla="*/ 907895 h 2488581"/>
              <a:gd name="connsiteX81" fmla="*/ 624468 w 3270095"/>
              <a:gd name="connsiteY81" fmla="*/ 999893 h 2488581"/>
              <a:gd name="connsiteX82" fmla="*/ 624468 w 3270095"/>
              <a:gd name="connsiteY82" fmla="*/ 1072376 h 2488581"/>
              <a:gd name="connsiteX83" fmla="*/ 607741 w 3270095"/>
              <a:gd name="connsiteY83" fmla="*/ 1133707 h 2488581"/>
              <a:gd name="connsiteX84" fmla="*/ 602166 w 3270095"/>
              <a:gd name="connsiteY84" fmla="*/ 1189464 h 2488581"/>
              <a:gd name="connsiteX85" fmla="*/ 607741 w 3270095"/>
              <a:gd name="connsiteY85" fmla="*/ 1225705 h 2488581"/>
              <a:gd name="connsiteX86" fmla="*/ 618893 w 3270095"/>
              <a:gd name="connsiteY86" fmla="*/ 1320490 h 2488581"/>
              <a:gd name="connsiteX87" fmla="*/ 616105 w 3270095"/>
              <a:gd name="connsiteY87" fmla="*/ 1387398 h 2488581"/>
              <a:gd name="connsiteX88" fmla="*/ 588227 w 3270095"/>
              <a:gd name="connsiteY88" fmla="*/ 1454305 h 2488581"/>
              <a:gd name="connsiteX89" fmla="*/ 549198 w 3270095"/>
              <a:gd name="connsiteY89" fmla="*/ 1501698 h 2488581"/>
              <a:gd name="connsiteX90" fmla="*/ 515744 w 3270095"/>
              <a:gd name="connsiteY90" fmla="*/ 1535151 h 2488581"/>
              <a:gd name="connsiteX91" fmla="*/ 487866 w 3270095"/>
              <a:gd name="connsiteY91" fmla="*/ 1568605 h 2488581"/>
              <a:gd name="connsiteX92" fmla="*/ 496229 w 3270095"/>
              <a:gd name="connsiteY92" fmla="*/ 1607634 h 2488581"/>
              <a:gd name="connsiteX93" fmla="*/ 457200 w 3270095"/>
              <a:gd name="connsiteY93" fmla="*/ 1674542 h 2488581"/>
              <a:gd name="connsiteX94" fmla="*/ 457200 w 3270095"/>
              <a:gd name="connsiteY94" fmla="*/ 1707995 h 2488581"/>
              <a:gd name="connsiteX95" fmla="*/ 454412 w 3270095"/>
              <a:gd name="connsiteY95" fmla="*/ 1760964 h 2488581"/>
              <a:gd name="connsiteX96" fmla="*/ 432110 w 3270095"/>
              <a:gd name="connsiteY96" fmla="*/ 1827871 h 2488581"/>
              <a:gd name="connsiteX97" fmla="*/ 404232 w 3270095"/>
              <a:gd name="connsiteY97" fmla="*/ 1869688 h 2488581"/>
              <a:gd name="connsiteX98" fmla="*/ 370778 w 3270095"/>
              <a:gd name="connsiteY98" fmla="*/ 1900354 h 2488581"/>
              <a:gd name="connsiteX99" fmla="*/ 317810 w 3270095"/>
              <a:gd name="connsiteY99" fmla="*/ 1942171 h 2488581"/>
              <a:gd name="connsiteX100" fmla="*/ 287144 w 3270095"/>
              <a:gd name="connsiteY100" fmla="*/ 1961685 h 2488581"/>
              <a:gd name="connsiteX101" fmla="*/ 264841 w 3270095"/>
              <a:gd name="connsiteY101" fmla="*/ 2023017 h 2488581"/>
              <a:gd name="connsiteX102" fmla="*/ 239751 w 3270095"/>
              <a:gd name="connsiteY102" fmla="*/ 2070410 h 2488581"/>
              <a:gd name="connsiteX103" fmla="*/ 217449 w 3270095"/>
              <a:gd name="connsiteY103" fmla="*/ 2128954 h 2488581"/>
              <a:gd name="connsiteX104" fmla="*/ 197934 w 3270095"/>
              <a:gd name="connsiteY104" fmla="*/ 2151256 h 2488581"/>
              <a:gd name="connsiteX105" fmla="*/ 153329 w 3270095"/>
              <a:gd name="connsiteY105" fmla="*/ 2195861 h 2488581"/>
              <a:gd name="connsiteX106" fmla="*/ 122663 w 3270095"/>
              <a:gd name="connsiteY106" fmla="*/ 2220951 h 2488581"/>
              <a:gd name="connsiteX107" fmla="*/ 114300 w 3270095"/>
              <a:gd name="connsiteY107" fmla="*/ 2254405 h 2488581"/>
              <a:gd name="connsiteX108" fmla="*/ 111512 w 3270095"/>
              <a:gd name="connsiteY108" fmla="*/ 2312949 h 2488581"/>
              <a:gd name="connsiteX109" fmla="*/ 94785 w 3270095"/>
              <a:gd name="connsiteY109" fmla="*/ 2377068 h 2488581"/>
              <a:gd name="connsiteX110" fmla="*/ 44605 w 3270095"/>
              <a:gd name="connsiteY110" fmla="*/ 2463490 h 2488581"/>
              <a:gd name="connsiteX111" fmla="*/ 0 w 3270095"/>
              <a:gd name="connsiteY111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217630 w 3270095"/>
              <a:gd name="connsiteY19" fmla="*/ 569296 h 2488581"/>
              <a:gd name="connsiteX20" fmla="*/ 3189249 w 3270095"/>
              <a:gd name="connsiteY20" fmla="*/ 534329 h 2488581"/>
              <a:gd name="connsiteX21" fmla="*/ 3133493 w 3270095"/>
              <a:gd name="connsiteY21" fmla="*/ 500876 h 2488581"/>
              <a:gd name="connsiteX22" fmla="*/ 3077737 w 3270095"/>
              <a:gd name="connsiteY22" fmla="*/ 464634 h 2488581"/>
              <a:gd name="connsiteX23" fmla="*/ 3055434 w 3270095"/>
              <a:gd name="connsiteY23" fmla="*/ 442332 h 2488581"/>
              <a:gd name="connsiteX24" fmla="*/ 3002466 w 3270095"/>
              <a:gd name="connsiteY24" fmla="*/ 464634 h 2488581"/>
              <a:gd name="connsiteX25" fmla="*/ 2974588 w 3270095"/>
              <a:gd name="connsiteY25" fmla="*/ 478573 h 2488581"/>
              <a:gd name="connsiteX26" fmla="*/ 2938346 w 3270095"/>
              <a:gd name="connsiteY26" fmla="*/ 447907 h 2488581"/>
              <a:gd name="connsiteX27" fmla="*/ 2882590 w 3270095"/>
              <a:gd name="connsiteY27" fmla="*/ 442332 h 2488581"/>
              <a:gd name="connsiteX28" fmla="*/ 2832410 w 3270095"/>
              <a:gd name="connsiteY28" fmla="*/ 439544 h 2488581"/>
              <a:gd name="connsiteX29" fmla="*/ 2801744 w 3270095"/>
              <a:gd name="connsiteY29" fmla="*/ 414454 h 2488581"/>
              <a:gd name="connsiteX30" fmla="*/ 2737624 w 3270095"/>
              <a:gd name="connsiteY30" fmla="*/ 372637 h 2488581"/>
              <a:gd name="connsiteX31" fmla="*/ 2687444 w 3270095"/>
              <a:gd name="connsiteY31" fmla="*/ 341971 h 2488581"/>
              <a:gd name="connsiteX32" fmla="*/ 2631688 w 3270095"/>
              <a:gd name="connsiteY32" fmla="*/ 316881 h 2488581"/>
              <a:gd name="connsiteX33" fmla="*/ 2556417 w 3270095"/>
              <a:gd name="connsiteY33" fmla="*/ 277851 h 2488581"/>
              <a:gd name="connsiteX34" fmla="*/ 2520176 w 3270095"/>
              <a:gd name="connsiteY34" fmla="*/ 266700 h 2488581"/>
              <a:gd name="connsiteX35" fmla="*/ 2436541 w 3270095"/>
              <a:gd name="connsiteY35" fmla="*/ 255549 h 2488581"/>
              <a:gd name="connsiteX36" fmla="*/ 2369634 w 3270095"/>
              <a:gd name="connsiteY36" fmla="*/ 286215 h 2488581"/>
              <a:gd name="connsiteX37" fmla="*/ 2316666 w 3270095"/>
              <a:gd name="connsiteY37" fmla="*/ 280639 h 2488581"/>
              <a:gd name="connsiteX38" fmla="*/ 2280424 w 3270095"/>
              <a:gd name="connsiteY38" fmla="*/ 258337 h 2488581"/>
              <a:gd name="connsiteX39" fmla="*/ 2210729 w 3270095"/>
              <a:gd name="connsiteY39" fmla="*/ 258337 h 2488581"/>
              <a:gd name="connsiteX40" fmla="*/ 2138246 w 3270095"/>
              <a:gd name="connsiteY40" fmla="*/ 280639 h 2488581"/>
              <a:gd name="connsiteX41" fmla="*/ 2102005 w 3270095"/>
              <a:gd name="connsiteY41" fmla="*/ 289003 h 2488581"/>
              <a:gd name="connsiteX42" fmla="*/ 2040673 w 3270095"/>
              <a:gd name="connsiteY42" fmla="*/ 283427 h 2488581"/>
              <a:gd name="connsiteX43" fmla="*/ 1979341 w 3270095"/>
              <a:gd name="connsiteY43" fmla="*/ 261125 h 2488581"/>
              <a:gd name="connsiteX44" fmla="*/ 1870617 w 3270095"/>
              <a:gd name="connsiteY44" fmla="*/ 261125 h 2488581"/>
              <a:gd name="connsiteX45" fmla="*/ 1814861 w 3270095"/>
              <a:gd name="connsiteY45" fmla="*/ 230459 h 2488581"/>
              <a:gd name="connsiteX46" fmla="*/ 1778620 w 3270095"/>
              <a:gd name="connsiteY46" fmla="*/ 227671 h 2488581"/>
              <a:gd name="connsiteX47" fmla="*/ 1717288 w 3270095"/>
              <a:gd name="connsiteY47" fmla="*/ 194217 h 2488581"/>
              <a:gd name="connsiteX48" fmla="*/ 1681046 w 3270095"/>
              <a:gd name="connsiteY48" fmla="*/ 160764 h 2488581"/>
              <a:gd name="connsiteX49" fmla="*/ 1625290 w 3270095"/>
              <a:gd name="connsiteY49" fmla="*/ 121734 h 2488581"/>
              <a:gd name="connsiteX50" fmla="*/ 1580685 w 3270095"/>
              <a:gd name="connsiteY50" fmla="*/ 77129 h 2488581"/>
              <a:gd name="connsiteX51" fmla="*/ 1533293 w 3270095"/>
              <a:gd name="connsiteY51" fmla="*/ 35312 h 2488581"/>
              <a:gd name="connsiteX52" fmla="*/ 1405054 w 3270095"/>
              <a:gd name="connsiteY52" fmla="*/ 43676 h 2488581"/>
              <a:gd name="connsiteX53" fmla="*/ 1352085 w 3270095"/>
              <a:gd name="connsiteY53" fmla="*/ 32525 h 2488581"/>
              <a:gd name="connsiteX54" fmla="*/ 1313056 w 3270095"/>
              <a:gd name="connsiteY54" fmla="*/ 7434 h 2488581"/>
              <a:gd name="connsiteX55" fmla="*/ 1257300 w 3270095"/>
              <a:gd name="connsiteY55" fmla="*/ 1859 h 2488581"/>
              <a:gd name="connsiteX56" fmla="*/ 1201544 w 3270095"/>
              <a:gd name="connsiteY56" fmla="*/ 18585 h 2488581"/>
              <a:gd name="connsiteX57" fmla="*/ 1137424 w 3270095"/>
              <a:gd name="connsiteY57" fmla="*/ 46464 h 2488581"/>
              <a:gd name="connsiteX58" fmla="*/ 1078880 w 3270095"/>
              <a:gd name="connsiteY58" fmla="*/ 68766 h 2488581"/>
              <a:gd name="connsiteX59" fmla="*/ 1039851 w 3270095"/>
              <a:gd name="connsiteY59" fmla="*/ 105007 h 2488581"/>
              <a:gd name="connsiteX60" fmla="*/ 1006398 w 3270095"/>
              <a:gd name="connsiteY60" fmla="*/ 135673 h 2488581"/>
              <a:gd name="connsiteX61" fmla="*/ 970156 w 3270095"/>
              <a:gd name="connsiteY61" fmla="*/ 152400 h 2488581"/>
              <a:gd name="connsiteX62" fmla="*/ 933915 w 3270095"/>
              <a:gd name="connsiteY62" fmla="*/ 166339 h 2488581"/>
              <a:gd name="connsiteX63" fmla="*/ 880946 w 3270095"/>
              <a:gd name="connsiteY63" fmla="*/ 205368 h 2488581"/>
              <a:gd name="connsiteX64" fmla="*/ 853068 w 3270095"/>
              <a:gd name="connsiteY64" fmla="*/ 222095 h 2488581"/>
              <a:gd name="connsiteX65" fmla="*/ 833554 w 3270095"/>
              <a:gd name="connsiteY65" fmla="*/ 263912 h 2488581"/>
              <a:gd name="connsiteX66" fmla="*/ 811251 w 3270095"/>
              <a:gd name="connsiteY66" fmla="*/ 302942 h 2488581"/>
              <a:gd name="connsiteX67" fmla="*/ 814039 w 3270095"/>
              <a:gd name="connsiteY67" fmla="*/ 339183 h 2488581"/>
              <a:gd name="connsiteX68" fmla="*/ 822402 w 3270095"/>
              <a:gd name="connsiteY68" fmla="*/ 375425 h 2488581"/>
              <a:gd name="connsiteX69" fmla="*/ 777798 w 3270095"/>
              <a:gd name="connsiteY69" fmla="*/ 392151 h 2488581"/>
              <a:gd name="connsiteX70" fmla="*/ 738768 w 3270095"/>
              <a:gd name="connsiteY70" fmla="*/ 431181 h 2488581"/>
              <a:gd name="connsiteX71" fmla="*/ 710890 w 3270095"/>
              <a:gd name="connsiteY71" fmla="*/ 470210 h 2488581"/>
              <a:gd name="connsiteX72" fmla="*/ 663498 w 3270095"/>
              <a:gd name="connsiteY72" fmla="*/ 520390 h 2488581"/>
              <a:gd name="connsiteX73" fmla="*/ 621680 w 3270095"/>
              <a:gd name="connsiteY73" fmla="*/ 564995 h 2488581"/>
              <a:gd name="connsiteX74" fmla="*/ 599378 w 3270095"/>
              <a:gd name="connsiteY74" fmla="*/ 587298 h 2488581"/>
              <a:gd name="connsiteX75" fmla="*/ 565924 w 3270095"/>
              <a:gd name="connsiteY75" fmla="*/ 643054 h 2488581"/>
              <a:gd name="connsiteX76" fmla="*/ 554773 w 3270095"/>
              <a:gd name="connsiteY76" fmla="*/ 662568 h 2488581"/>
              <a:gd name="connsiteX77" fmla="*/ 554773 w 3270095"/>
              <a:gd name="connsiteY77" fmla="*/ 693234 h 2488581"/>
              <a:gd name="connsiteX78" fmla="*/ 585439 w 3270095"/>
              <a:gd name="connsiteY78" fmla="*/ 813110 h 2488581"/>
              <a:gd name="connsiteX79" fmla="*/ 577076 w 3270095"/>
              <a:gd name="connsiteY79" fmla="*/ 866078 h 2488581"/>
              <a:gd name="connsiteX80" fmla="*/ 602166 w 3270095"/>
              <a:gd name="connsiteY80" fmla="*/ 907895 h 2488581"/>
              <a:gd name="connsiteX81" fmla="*/ 624468 w 3270095"/>
              <a:gd name="connsiteY81" fmla="*/ 999893 h 2488581"/>
              <a:gd name="connsiteX82" fmla="*/ 624468 w 3270095"/>
              <a:gd name="connsiteY82" fmla="*/ 1072376 h 2488581"/>
              <a:gd name="connsiteX83" fmla="*/ 607741 w 3270095"/>
              <a:gd name="connsiteY83" fmla="*/ 1133707 h 2488581"/>
              <a:gd name="connsiteX84" fmla="*/ 602166 w 3270095"/>
              <a:gd name="connsiteY84" fmla="*/ 1189464 h 2488581"/>
              <a:gd name="connsiteX85" fmla="*/ 607741 w 3270095"/>
              <a:gd name="connsiteY85" fmla="*/ 1225705 h 2488581"/>
              <a:gd name="connsiteX86" fmla="*/ 618893 w 3270095"/>
              <a:gd name="connsiteY86" fmla="*/ 1320490 h 2488581"/>
              <a:gd name="connsiteX87" fmla="*/ 616105 w 3270095"/>
              <a:gd name="connsiteY87" fmla="*/ 1387398 h 2488581"/>
              <a:gd name="connsiteX88" fmla="*/ 588227 w 3270095"/>
              <a:gd name="connsiteY88" fmla="*/ 1454305 h 2488581"/>
              <a:gd name="connsiteX89" fmla="*/ 549198 w 3270095"/>
              <a:gd name="connsiteY89" fmla="*/ 1501698 h 2488581"/>
              <a:gd name="connsiteX90" fmla="*/ 515744 w 3270095"/>
              <a:gd name="connsiteY90" fmla="*/ 1535151 h 2488581"/>
              <a:gd name="connsiteX91" fmla="*/ 487866 w 3270095"/>
              <a:gd name="connsiteY91" fmla="*/ 1568605 h 2488581"/>
              <a:gd name="connsiteX92" fmla="*/ 496229 w 3270095"/>
              <a:gd name="connsiteY92" fmla="*/ 1607634 h 2488581"/>
              <a:gd name="connsiteX93" fmla="*/ 457200 w 3270095"/>
              <a:gd name="connsiteY93" fmla="*/ 1674542 h 2488581"/>
              <a:gd name="connsiteX94" fmla="*/ 457200 w 3270095"/>
              <a:gd name="connsiteY94" fmla="*/ 1707995 h 2488581"/>
              <a:gd name="connsiteX95" fmla="*/ 454412 w 3270095"/>
              <a:gd name="connsiteY95" fmla="*/ 1760964 h 2488581"/>
              <a:gd name="connsiteX96" fmla="*/ 432110 w 3270095"/>
              <a:gd name="connsiteY96" fmla="*/ 1827871 h 2488581"/>
              <a:gd name="connsiteX97" fmla="*/ 404232 w 3270095"/>
              <a:gd name="connsiteY97" fmla="*/ 1869688 h 2488581"/>
              <a:gd name="connsiteX98" fmla="*/ 370778 w 3270095"/>
              <a:gd name="connsiteY98" fmla="*/ 1900354 h 2488581"/>
              <a:gd name="connsiteX99" fmla="*/ 317810 w 3270095"/>
              <a:gd name="connsiteY99" fmla="*/ 1942171 h 2488581"/>
              <a:gd name="connsiteX100" fmla="*/ 287144 w 3270095"/>
              <a:gd name="connsiteY100" fmla="*/ 1961685 h 2488581"/>
              <a:gd name="connsiteX101" fmla="*/ 264841 w 3270095"/>
              <a:gd name="connsiteY101" fmla="*/ 2023017 h 2488581"/>
              <a:gd name="connsiteX102" fmla="*/ 239751 w 3270095"/>
              <a:gd name="connsiteY102" fmla="*/ 2070410 h 2488581"/>
              <a:gd name="connsiteX103" fmla="*/ 217449 w 3270095"/>
              <a:gd name="connsiteY103" fmla="*/ 2128954 h 2488581"/>
              <a:gd name="connsiteX104" fmla="*/ 197934 w 3270095"/>
              <a:gd name="connsiteY104" fmla="*/ 2151256 h 2488581"/>
              <a:gd name="connsiteX105" fmla="*/ 153329 w 3270095"/>
              <a:gd name="connsiteY105" fmla="*/ 2195861 h 2488581"/>
              <a:gd name="connsiteX106" fmla="*/ 122663 w 3270095"/>
              <a:gd name="connsiteY106" fmla="*/ 2220951 h 2488581"/>
              <a:gd name="connsiteX107" fmla="*/ 114300 w 3270095"/>
              <a:gd name="connsiteY107" fmla="*/ 2254405 h 2488581"/>
              <a:gd name="connsiteX108" fmla="*/ 111512 w 3270095"/>
              <a:gd name="connsiteY108" fmla="*/ 2312949 h 2488581"/>
              <a:gd name="connsiteX109" fmla="*/ 94785 w 3270095"/>
              <a:gd name="connsiteY109" fmla="*/ 2377068 h 2488581"/>
              <a:gd name="connsiteX110" fmla="*/ 44605 w 3270095"/>
              <a:gd name="connsiteY110" fmla="*/ 2463490 h 2488581"/>
              <a:gd name="connsiteX111" fmla="*/ 0 w 3270095"/>
              <a:gd name="connsiteY111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189249 w 3270095"/>
              <a:gd name="connsiteY19" fmla="*/ 534329 h 2488581"/>
              <a:gd name="connsiteX20" fmla="*/ 3133493 w 3270095"/>
              <a:gd name="connsiteY20" fmla="*/ 500876 h 2488581"/>
              <a:gd name="connsiteX21" fmla="*/ 3077737 w 3270095"/>
              <a:gd name="connsiteY21" fmla="*/ 464634 h 2488581"/>
              <a:gd name="connsiteX22" fmla="*/ 3055434 w 3270095"/>
              <a:gd name="connsiteY22" fmla="*/ 442332 h 2488581"/>
              <a:gd name="connsiteX23" fmla="*/ 3002466 w 3270095"/>
              <a:gd name="connsiteY23" fmla="*/ 464634 h 2488581"/>
              <a:gd name="connsiteX24" fmla="*/ 2974588 w 3270095"/>
              <a:gd name="connsiteY24" fmla="*/ 478573 h 2488581"/>
              <a:gd name="connsiteX25" fmla="*/ 2938346 w 3270095"/>
              <a:gd name="connsiteY25" fmla="*/ 447907 h 2488581"/>
              <a:gd name="connsiteX26" fmla="*/ 2882590 w 3270095"/>
              <a:gd name="connsiteY26" fmla="*/ 442332 h 2488581"/>
              <a:gd name="connsiteX27" fmla="*/ 2832410 w 3270095"/>
              <a:gd name="connsiteY27" fmla="*/ 439544 h 2488581"/>
              <a:gd name="connsiteX28" fmla="*/ 2801744 w 3270095"/>
              <a:gd name="connsiteY28" fmla="*/ 414454 h 2488581"/>
              <a:gd name="connsiteX29" fmla="*/ 2737624 w 3270095"/>
              <a:gd name="connsiteY29" fmla="*/ 372637 h 2488581"/>
              <a:gd name="connsiteX30" fmla="*/ 2687444 w 3270095"/>
              <a:gd name="connsiteY30" fmla="*/ 341971 h 2488581"/>
              <a:gd name="connsiteX31" fmla="*/ 2631688 w 3270095"/>
              <a:gd name="connsiteY31" fmla="*/ 316881 h 2488581"/>
              <a:gd name="connsiteX32" fmla="*/ 2556417 w 3270095"/>
              <a:gd name="connsiteY32" fmla="*/ 277851 h 2488581"/>
              <a:gd name="connsiteX33" fmla="*/ 2520176 w 3270095"/>
              <a:gd name="connsiteY33" fmla="*/ 266700 h 2488581"/>
              <a:gd name="connsiteX34" fmla="*/ 2436541 w 3270095"/>
              <a:gd name="connsiteY34" fmla="*/ 255549 h 2488581"/>
              <a:gd name="connsiteX35" fmla="*/ 2369634 w 3270095"/>
              <a:gd name="connsiteY35" fmla="*/ 286215 h 2488581"/>
              <a:gd name="connsiteX36" fmla="*/ 2316666 w 3270095"/>
              <a:gd name="connsiteY36" fmla="*/ 280639 h 2488581"/>
              <a:gd name="connsiteX37" fmla="*/ 2280424 w 3270095"/>
              <a:gd name="connsiteY37" fmla="*/ 258337 h 2488581"/>
              <a:gd name="connsiteX38" fmla="*/ 2210729 w 3270095"/>
              <a:gd name="connsiteY38" fmla="*/ 258337 h 2488581"/>
              <a:gd name="connsiteX39" fmla="*/ 2138246 w 3270095"/>
              <a:gd name="connsiteY39" fmla="*/ 280639 h 2488581"/>
              <a:gd name="connsiteX40" fmla="*/ 2102005 w 3270095"/>
              <a:gd name="connsiteY40" fmla="*/ 289003 h 2488581"/>
              <a:gd name="connsiteX41" fmla="*/ 2040673 w 3270095"/>
              <a:gd name="connsiteY41" fmla="*/ 283427 h 2488581"/>
              <a:gd name="connsiteX42" fmla="*/ 1979341 w 3270095"/>
              <a:gd name="connsiteY42" fmla="*/ 261125 h 2488581"/>
              <a:gd name="connsiteX43" fmla="*/ 1870617 w 3270095"/>
              <a:gd name="connsiteY43" fmla="*/ 261125 h 2488581"/>
              <a:gd name="connsiteX44" fmla="*/ 1814861 w 3270095"/>
              <a:gd name="connsiteY44" fmla="*/ 230459 h 2488581"/>
              <a:gd name="connsiteX45" fmla="*/ 1778620 w 3270095"/>
              <a:gd name="connsiteY45" fmla="*/ 227671 h 2488581"/>
              <a:gd name="connsiteX46" fmla="*/ 1717288 w 3270095"/>
              <a:gd name="connsiteY46" fmla="*/ 194217 h 2488581"/>
              <a:gd name="connsiteX47" fmla="*/ 1681046 w 3270095"/>
              <a:gd name="connsiteY47" fmla="*/ 160764 h 2488581"/>
              <a:gd name="connsiteX48" fmla="*/ 1625290 w 3270095"/>
              <a:gd name="connsiteY48" fmla="*/ 121734 h 2488581"/>
              <a:gd name="connsiteX49" fmla="*/ 1580685 w 3270095"/>
              <a:gd name="connsiteY49" fmla="*/ 77129 h 2488581"/>
              <a:gd name="connsiteX50" fmla="*/ 1533293 w 3270095"/>
              <a:gd name="connsiteY50" fmla="*/ 35312 h 2488581"/>
              <a:gd name="connsiteX51" fmla="*/ 1405054 w 3270095"/>
              <a:gd name="connsiteY51" fmla="*/ 43676 h 2488581"/>
              <a:gd name="connsiteX52" fmla="*/ 1352085 w 3270095"/>
              <a:gd name="connsiteY52" fmla="*/ 32525 h 2488581"/>
              <a:gd name="connsiteX53" fmla="*/ 1313056 w 3270095"/>
              <a:gd name="connsiteY53" fmla="*/ 7434 h 2488581"/>
              <a:gd name="connsiteX54" fmla="*/ 1257300 w 3270095"/>
              <a:gd name="connsiteY54" fmla="*/ 1859 h 2488581"/>
              <a:gd name="connsiteX55" fmla="*/ 1201544 w 3270095"/>
              <a:gd name="connsiteY55" fmla="*/ 18585 h 2488581"/>
              <a:gd name="connsiteX56" fmla="*/ 1137424 w 3270095"/>
              <a:gd name="connsiteY56" fmla="*/ 46464 h 2488581"/>
              <a:gd name="connsiteX57" fmla="*/ 1078880 w 3270095"/>
              <a:gd name="connsiteY57" fmla="*/ 68766 h 2488581"/>
              <a:gd name="connsiteX58" fmla="*/ 1039851 w 3270095"/>
              <a:gd name="connsiteY58" fmla="*/ 105007 h 2488581"/>
              <a:gd name="connsiteX59" fmla="*/ 1006398 w 3270095"/>
              <a:gd name="connsiteY59" fmla="*/ 135673 h 2488581"/>
              <a:gd name="connsiteX60" fmla="*/ 970156 w 3270095"/>
              <a:gd name="connsiteY60" fmla="*/ 152400 h 2488581"/>
              <a:gd name="connsiteX61" fmla="*/ 933915 w 3270095"/>
              <a:gd name="connsiteY61" fmla="*/ 166339 h 2488581"/>
              <a:gd name="connsiteX62" fmla="*/ 880946 w 3270095"/>
              <a:gd name="connsiteY62" fmla="*/ 205368 h 2488581"/>
              <a:gd name="connsiteX63" fmla="*/ 853068 w 3270095"/>
              <a:gd name="connsiteY63" fmla="*/ 222095 h 2488581"/>
              <a:gd name="connsiteX64" fmla="*/ 833554 w 3270095"/>
              <a:gd name="connsiteY64" fmla="*/ 263912 h 2488581"/>
              <a:gd name="connsiteX65" fmla="*/ 811251 w 3270095"/>
              <a:gd name="connsiteY65" fmla="*/ 302942 h 2488581"/>
              <a:gd name="connsiteX66" fmla="*/ 814039 w 3270095"/>
              <a:gd name="connsiteY66" fmla="*/ 339183 h 2488581"/>
              <a:gd name="connsiteX67" fmla="*/ 822402 w 3270095"/>
              <a:gd name="connsiteY67" fmla="*/ 375425 h 2488581"/>
              <a:gd name="connsiteX68" fmla="*/ 777798 w 3270095"/>
              <a:gd name="connsiteY68" fmla="*/ 392151 h 2488581"/>
              <a:gd name="connsiteX69" fmla="*/ 738768 w 3270095"/>
              <a:gd name="connsiteY69" fmla="*/ 431181 h 2488581"/>
              <a:gd name="connsiteX70" fmla="*/ 710890 w 3270095"/>
              <a:gd name="connsiteY70" fmla="*/ 470210 h 2488581"/>
              <a:gd name="connsiteX71" fmla="*/ 663498 w 3270095"/>
              <a:gd name="connsiteY71" fmla="*/ 520390 h 2488581"/>
              <a:gd name="connsiteX72" fmla="*/ 621680 w 3270095"/>
              <a:gd name="connsiteY72" fmla="*/ 564995 h 2488581"/>
              <a:gd name="connsiteX73" fmla="*/ 599378 w 3270095"/>
              <a:gd name="connsiteY73" fmla="*/ 587298 h 2488581"/>
              <a:gd name="connsiteX74" fmla="*/ 565924 w 3270095"/>
              <a:gd name="connsiteY74" fmla="*/ 643054 h 2488581"/>
              <a:gd name="connsiteX75" fmla="*/ 554773 w 3270095"/>
              <a:gd name="connsiteY75" fmla="*/ 662568 h 2488581"/>
              <a:gd name="connsiteX76" fmla="*/ 554773 w 3270095"/>
              <a:gd name="connsiteY76" fmla="*/ 693234 h 2488581"/>
              <a:gd name="connsiteX77" fmla="*/ 585439 w 3270095"/>
              <a:gd name="connsiteY77" fmla="*/ 813110 h 2488581"/>
              <a:gd name="connsiteX78" fmla="*/ 577076 w 3270095"/>
              <a:gd name="connsiteY78" fmla="*/ 866078 h 2488581"/>
              <a:gd name="connsiteX79" fmla="*/ 602166 w 3270095"/>
              <a:gd name="connsiteY79" fmla="*/ 907895 h 2488581"/>
              <a:gd name="connsiteX80" fmla="*/ 624468 w 3270095"/>
              <a:gd name="connsiteY80" fmla="*/ 999893 h 2488581"/>
              <a:gd name="connsiteX81" fmla="*/ 624468 w 3270095"/>
              <a:gd name="connsiteY81" fmla="*/ 1072376 h 2488581"/>
              <a:gd name="connsiteX82" fmla="*/ 607741 w 3270095"/>
              <a:gd name="connsiteY82" fmla="*/ 1133707 h 2488581"/>
              <a:gd name="connsiteX83" fmla="*/ 602166 w 3270095"/>
              <a:gd name="connsiteY83" fmla="*/ 1189464 h 2488581"/>
              <a:gd name="connsiteX84" fmla="*/ 607741 w 3270095"/>
              <a:gd name="connsiteY84" fmla="*/ 1225705 h 2488581"/>
              <a:gd name="connsiteX85" fmla="*/ 618893 w 3270095"/>
              <a:gd name="connsiteY85" fmla="*/ 1320490 h 2488581"/>
              <a:gd name="connsiteX86" fmla="*/ 616105 w 3270095"/>
              <a:gd name="connsiteY86" fmla="*/ 1387398 h 2488581"/>
              <a:gd name="connsiteX87" fmla="*/ 588227 w 3270095"/>
              <a:gd name="connsiteY87" fmla="*/ 1454305 h 2488581"/>
              <a:gd name="connsiteX88" fmla="*/ 549198 w 3270095"/>
              <a:gd name="connsiteY88" fmla="*/ 1501698 h 2488581"/>
              <a:gd name="connsiteX89" fmla="*/ 515744 w 3270095"/>
              <a:gd name="connsiteY89" fmla="*/ 1535151 h 2488581"/>
              <a:gd name="connsiteX90" fmla="*/ 487866 w 3270095"/>
              <a:gd name="connsiteY90" fmla="*/ 1568605 h 2488581"/>
              <a:gd name="connsiteX91" fmla="*/ 496229 w 3270095"/>
              <a:gd name="connsiteY91" fmla="*/ 1607634 h 2488581"/>
              <a:gd name="connsiteX92" fmla="*/ 457200 w 3270095"/>
              <a:gd name="connsiteY92" fmla="*/ 1674542 h 2488581"/>
              <a:gd name="connsiteX93" fmla="*/ 457200 w 3270095"/>
              <a:gd name="connsiteY93" fmla="*/ 1707995 h 2488581"/>
              <a:gd name="connsiteX94" fmla="*/ 454412 w 3270095"/>
              <a:gd name="connsiteY94" fmla="*/ 1760964 h 2488581"/>
              <a:gd name="connsiteX95" fmla="*/ 432110 w 3270095"/>
              <a:gd name="connsiteY95" fmla="*/ 1827871 h 2488581"/>
              <a:gd name="connsiteX96" fmla="*/ 404232 w 3270095"/>
              <a:gd name="connsiteY96" fmla="*/ 1869688 h 2488581"/>
              <a:gd name="connsiteX97" fmla="*/ 370778 w 3270095"/>
              <a:gd name="connsiteY97" fmla="*/ 1900354 h 2488581"/>
              <a:gd name="connsiteX98" fmla="*/ 317810 w 3270095"/>
              <a:gd name="connsiteY98" fmla="*/ 1942171 h 2488581"/>
              <a:gd name="connsiteX99" fmla="*/ 287144 w 3270095"/>
              <a:gd name="connsiteY99" fmla="*/ 1961685 h 2488581"/>
              <a:gd name="connsiteX100" fmla="*/ 264841 w 3270095"/>
              <a:gd name="connsiteY100" fmla="*/ 2023017 h 2488581"/>
              <a:gd name="connsiteX101" fmla="*/ 239751 w 3270095"/>
              <a:gd name="connsiteY101" fmla="*/ 2070410 h 2488581"/>
              <a:gd name="connsiteX102" fmla="*/ 217449 w 3270095"/>
              <a:gd name="connsiteY102" fmla="*/ 2128954 h 2488581"/>
              <a:gd name="connsiteX103" fmla="*/ 197934 w 3270095"/>
              <a:gd name="connsiteY103" fmla="*/ 2151256 h 2488581"/>
              <a:gd name="connsiteX104" fmla="*/ 153329 w 3270095"/>
              <a:gd name="connsiteY104" fmla="*/ 2195861 h 2488581"/>
              <a:gd name="connsiteX105" fmla="*/ 122663 w 3270095"/>
              <a:gd name="connsiteY105" fmla="*/ 2220951 h 2488581"/>
              <a:gd name="connsiteX106" fmla="*/ 114300 w 3270095"/>
              <a:gd name="connsiteY106" fmla="*/ 2254405 h 2488581"/>
              <a:gd name="connsiteX107" fmla="*/ 111512 w 3270095"/>
              <a:gd name="connsiteY107" fmla="*/ 2312949 h 2488581"/>
              <a:gd name="connsiteX108" fmla="*/ 94785 w 3270095"/>
              <a:gd name="connsiteY108" fmla="*/ 2377068 h 2488581"/>
              <a:gd name="connsiteX109" fmla="*/ 44605 w 3270095"/>
              <a:gd name="connsiteY109" fmla="*/ 2463490 h 2488581"/>
              <a:gd name="connsiteX110" fmla="*/ 0 w 3270095"/>
              <a:gd name="connsiteY110" fmla="*/ 2488581 h 2488581"/>
              <a:gd name="connsiteX0" fmla="*/ 3127917 w 3270095"/>
              <a:gd name="connsiteY0" fmla="*/ 1256371 h 2488581"/>
              <a:gd name="connsiteX1" fmla="*/ 3141856 w 3270095"/>
              <a:gd name="connsiteY1" fmla="*/ 1200615 h 2488581"/>
              <a:gd name="connsiteX2" fmla="*/ 3119554 w 3270095"/>
              <a:gd name="connsiteY2" fmla="*/ 1147646 h 2488581"/>
              <a:gd name="connsiteX3" fmla="*/ 3100039 w 3270095"/>
              <a:gd name="connsiteY3" fmla="*/ 1119768 h 2488581"/>
              <a:gd name="connsiteX4" fmla="*/ 3144644 w 3270095"/>
              <a:gd name="connsiteY4" fmla="*/ 1086315 h 2488581"/>
              <a:gd name="connsiteX5" fmla="*/ 3197612 w 3270095"/>
              <a:gd name="connsiteY5" fmla="*/ 1091890 h 2488581"/>
              <a:gd name="connsiteX6" fmla="*/ 3211551 w 3270095"/>
              <a:gd name="connsiteY6" fmla="*/ 1080739 h 2488581"/>
              <a:gd name="connsiteX7" fmla="*/ 3236641 w 3270095"/>
              <a:gd name="connsiteY7" fmla="*/ 1044498 h 2488581"/>
              <a:gd name="connsiteX8" fmla="*/ 3256156 w 3270095"/>
              <a:gd name="connsiteY8" fmla="*/ 1013832 h 2488581"/>
              <a:gd name="connsiteX9" fmla="*/ 3264520 w 3270095"/>
              <a:gd name="connsiteY9" fmla="*/ 952500 h 2488581"/>
              <a:gd name="connsiteX10" fmla="*/ 3242217 w 3270095"/>
              <a:gd name="connsiteY10" fmla="*/ 896744 h 2488581"/>
              <a:gd name="connsiteX11" fmla="*/ 3228278 w 3270095"/>
              <a:gd name="connsiteY11" fmla="*/ 854927 h 2488581"/>
              <a:gd name="connsiteX12" fmla="*/ 3242217 w 3270095"/>
              <a:gd name="connsiteY12" fmla="*/ 793595 h 2488581"/>
              <a:gd name="connsiteX13" fmla="*/ 3267307 w 3270095"/>
              <a:gd name="connsiteY13" fmla="*/ 748990 h 2488581"/>
              <a:gd name="connsiteX14" fmla="*/ 3258944 w 3270095"/>
              <a:gd name="connsiteY14" fmla="*/ 687659 h 2488581"/>
              <a:gd name="connsiteX15" fmla="*/ 3239429 w 3270095"/>
              <a:gd name="connsiteY15" fmla="*/ 623539 h 2488581"/>
              <a:gd name="connsiteX16" fmla="*/ 3223554 w 3270095"/>
              <a:gd name="connsiteY16" fmla="*/ 574085 h 2488581"/>
              <a:gd name="connsiteX17" fmla="*/ 3223554 w 3270095"/>
              <a:gd name="connsiteY17" fmla="*/ 57114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141856 w 3270095"/>
              <a:gd name="connsiteY0" fmla="*/ 1200615 h 2488581"/>
              <a:gd name="connsiteX1" fmla="*/ 3119554 w 3270095"/>
              <a:gd name="connsiteY1" fmla="*/ 1147646 h 2488581"/>
              <a:gd name="connsiteX2" fmla="*/ 3100039 w 3270095"/>
              <a:gd name="connsiteY2" fmla="*/ 1119768 h 2488581"/>
              <a:gd name="connsiteX3" fmla="*/ 3144644 w 3270095"/>
              <a:gd name="connsiteY3" fmla="*/ 1086315 h 2488581"/>
              <a:gd name="connsiteX4" fmla="*/ 3197612 w 3270095"/>
              <a:gd name="connsiteY4" fmla="*/ 1091890 h 2488581"/>
              <a:gd name="connsiteX5" fmla="*/ 3211551 w 3270095"/>
              <a:gd name="connsiteY5" fmla="*/ 1080739 h 2488581"/>
              <a:gd name="connsiteX6" fmla="*/ 3236641 w 3270095"/>
              <a:gd name="connsiteY6" fmla="*/ 1044498 h 2488581"/>
              <a:gd name="connsiteX7" fmla="*/ 3256156 w 3270095"/>
              <a:gd name="connsiteY7" fmla="*/ 1013832 h 2488581"/>
              <a:gd name="connsiteX8" fmla="*/ 3264520 w 3270095"/>
              <a:gd name="connsiteY8" fmla="*/ 952500 h 2488581"/>
              <a:gd name="connsiteX9" fmla="*/ 3242217 w 3270095"/>
              <a:gd name="connsiteY9" fmla="*/ 896744 h 2488581"/>
              <a:gd name="connsiteX10" fmla="*/ 3228278 w 3270095"/>
              <a:gd name="connsiteY10" fmla="*/ 854927 h 2488581"/>
              <a:gd name="connsiteX11" fmla="*/ 3242217 w 3270095"/>
              <a:gd name="connsiteY11" fmla="*/ 793595 h 2488581"/>
              <a:gd name="connsiteX12" fmla="*/ 3267307 w 3270095"/>
              <a:gd name="connsiteY12" fmla="*/ 748990 h 2488581"/>
              <a:gd name="connsiteX13" fmla="*/ 3258944 w 3270095"/>
              <a:gd name="connsiteY13" fmla="*/ 687659 h 2488581"/>
              <a:gd name="connsiteX14" fmla="*/ 3239429 w 3270095"/>
              <a:gd name="connsiteY14" fmla="*/ 623539 h 2488581"/>
              <a:gd name="connsiteX15" fmla="*/ 3223554 w 3270095"/>
              <a:gd name="connsiteY15" fmla="*/ 574085 h 2488581"/>
              <a:gd name="connsiteX16" fmla="*/ 3223554 w 3270095"/>
              <a:gd name="connsiteY16" fmla="*/ 571145 h 2488581"/>
              <a:gd name="connsiteX17" fmla="*/ 3189249 w 3270095"/>
              <a:gd name="connsiteY17" fmla="*/ 534329 h 2488581"/>
              <a:gd name="connsiteX18" fmla="*/ 3133493 w 3270095"/>
              <a:gd name="connsiteY18" fmla="*/ 500876 h 2488581"/>
              <a:gd name="connsiteX19" fmla="*/ 3077737 w 3270095"/>
              <a:gd name="connsiteY19" fmla="*/ 464634 h 2488581"/>
              <a:gd name="connsiteX20" fmla="*/ 3055434 w 3270095"/>
              <a:gd name="connsiteY20" fmla="*/ 442332 h 2488581"/>
              <a:gd name="connsiteX21" fmla="*/ 3002466 w 3270095"/>
              <a:gd name="connsiteY21" fmla="*/ 464634 h 2488581"/>
              <a:gd name="connsiteX22" fmla="*/ 2974588 w 3270095"/>
              <a:gd name="connsiteY22" fmla="*/ 478573 h 2488581"/>
              <a:gd name="connsiteX23" fmla="*/ 2938346 w 3270095"/>
              <a:gd name="connsiteY23" fmla="*/ 447907 h 2488581"/>
              <a:gd name="connsiteX24" fmla="*/ 2882590 w 3270095"/>
              <a:gd name="connsiteY24" fmla="*/ 442332 h 2488581"/>
              <a:gd name="connsiteX25" fmla="*/ 2832410 w 3270095"/>
              <a:gd name="connsiteY25" fmla="*/ 439544 h 2488581"/>
              <a:gd name="connsiteX26" fmla="*/ 2801744 w 3270095"/>
              <a:gd name="connsiteY26" fmla="*/ 414454 h 2488581"/>
              <a:gd name="connsiteX27" fmla="*/ 2737624 w 3270095"/>
              <a:gd name="connsiteY27" fmla="*/ 372637 h 2488581"/>
              <a:gd name="connsiteX28" fmla="*/ 2687444 w 3270095"/>
              <a:gd name="connsiteY28" fmla="*/ 341971 h 2488581"/>
              <a:gd name="connsiteX29" fmla="*/ 2631688 w 3270095"/>
              <a:gd name="connsiteY29" fmla="*/ 316881 h 2488581"/>
              <a:gd name="connsiteX30" fmla="*/ 2556417 w 3270095"/>
              <a:gd name="connsiteY30" fmla="*/ 277851 h 2488581"/>
              <a:gd name="connsiteX31" fmla="*/ 2520176 w 3270095"/>
              <a:gd name="connsiteY31" fmla="*/ 266700 h 2488581"/>
              <a:gd name="connsiteX32" fmla="*/ 2436541 w 3270095"/>
              <a:gd name="connsiteY32" fmla="*/ 255549 h 2488581"/>
              <a:gd name="connsiteX33" fmla="*/ 2369634 w 3270095"/>
              <a:gd name="connsiteY33" fmla="*/ 286215 h 2488581"/>
              <a:gd name="connsiteX34" fmla="*/ 2316666 w 3270095"/>
              <a:gd name="connsiteY34" fmla="*/ 280639 h 2488581"/>
              <a:gd name="connsiteX35" fmla="*/ 2280424 w 3270095"/>
              <a:gd name="connsiteY35" fmla="*/ 258337 h 2488581"/>
              <a:gd name="connsiteX36" fmla="*/ 2210729 w 3270095"/>
              <a:gd name="connsiteY36" fmla="*/ 258337 h 2488581"/>
              <a:gd name="connsiteX37" fmla="*/ 2138246 w 3270095"/>
              <a:gd name="connsiteY37" fmla="*/ 280639 h 2488581"/>
              <a:gd name="connsiteX38" fmla="*/ 2102005 w 3270095"/>
              <a:gd name="connsiteY38" fmla="*/ 289003 h 2488581"/>
              <a:gd name="connsiteX39" fmla="*/ 2040673 w 3270095"/>
              <a:gd name="connsiteY39" fmla="*/ 283427 h 2488581"/>
              <a:gd name="connsiteX40" fmla="*/ 1979341 w 3270095"/>
              <a:gd name="connsiteY40" fmla="*/ 261125 h 2488581"/>
              <a:gd name="connsiteX41" fmla="*/ 1870617 w 3270095"/>
              <a:gd name="connsiteY41" fmla="*/ 261125 h 2488581"/>
              <a:gd name="connsiteX42" fmla="*/ 1814861 w 3270095"/>
              <a:gd name="connsiteY42" fmla="*/ 230459 h 2488581"/>
              <a:gd name="connsiteX43" fmla="*/ 1778620 w 3270095"/>
              <a:gd name="connsiteY43" fmla="*/ 227671 h 2488581"/>
              <a:gd name="connsiteX44" fmla="*/ 1717288 w 3270095"/>
              <a:gd name="connsiteY44" fmla="*/ 194217 h 2488581"/>
              <a:gd name="connsiteX45" fmla="*/ 1681046 w 3270095"/>
              <a:gd name="connsiteY45" fmla="*/ 160764 h 2488581"/>
              <a:gd name="connsiteX46" fmla="*/ 1625290 w 3270095"/>
              <a:gd name="connsiteY46" fmla="*/ 121734 h 2488581"/>
              <a:gd name="connsiteX47" fmla="*/ 1580685 w 3270095"/>
              <a:gd name="connsiteY47" fmla="*/ 77129 h 2488581"/>
              <a:gd name="connsiteX48" fmla="*/ 1533293 w 3270095"/>
              <a:gd name="connsiteY48" fmla="*/ 35312 h 2488581"/>
              <a:gd name="connsiteX49" fmla="*/ 1405054 w 3270095"/>
              <a:gd name="connsiteY49" fmla="*/ 43676 h 2488581"/>
              <a:gd name="connsiteX50" fmla="*/ 1352085 w 3270095"/>
              <a:gd name="connsiteY50" fmla="*/ 32525 h 2488581"/>
              <a:gd name="connsiteX51" fmla="*/ 1313056 w 3270095"/>
              <a:gd name="connsiteY51" fmla="*/ 7434 h 2488581"/>
              <a:gd name="connsiteX52" fmla="*/ 1257300 w 3270095"/>
              <a:gd name="connsiteY52" fmla="*/ 1859 h 2488581"/>
              <a:gd name="connsiteX53" fmla="*/ 1201544 w 3270095"/>
              <a:gd name="connsiteY53" fmla="*/ 18585 h 2488581"/>
              <a:gd name="connsiteX54" fmla="*/ 1137424 w 3270095"/>
              <a:gd name="connsiteY54" fmla="*/ 46464 h 2488581"/>
              <a:gd name="connsiteX55" fmla="*/ 1078880 w 3270095"/>
              <a:gd name="connsiteY55" fmla="*/ 68766 h 2488581"/>
              <a:gd name="connsiteX56" fmla="*/ 1039851 w 3270095"/>
              <a:gd name="connsiteY56" fmla="*/ 105007 h 2488581"/>
              <a:gd name="connsiteX57" fmla="*/ 1006398 w 3270095"/>
              <a:gd name="connsiteY57" fmla="*/ 135673 h 2488581"/>
              <a:gd name="connsiteX58" fmla="*/ 970156 w 3270095"/>
              <a:gd name="connsiteY58" fmla="*/ 152400 h 2488581"/>
              <a:gd name="connsiteX59" fmla="*/ 933915 w 3270095"/>
              <a:gd name="connsiteY59" fmla="*/ 166339 h 2488581"/>
              <a:gd name="connsiteX60" fmla="*/ 880946 w 3270095"/>
              <a:gd name="connsiteY60" fmla="*/ 205368 h 2488581"/>
              <a:gd name="connsiteX61" fmla="*/ 853068 w 3270095"/>
              <a:gd name="connsiteY61" fmla="*/ 222095 h 2488581"/>
              <a:gd name="connsiteX62" fmla="*/ 833554 w 3270095"/>
              <a:gd name="connsiteY62" fmla="*/ 263912 h 2488581"/>
              <a:gd name="connsiteX63" fmla="*/ 811251 w 3270095"/>
              <a:gd name="connsiteY63" fmla="*/ 302942 h 2488581"/>
              <a:gd name="connsiteX64" fmla="*/ 814039 w 3270095"/>
              <a:gd name="connsiteY64" fmla="*/ 339183 h 2488581"/>
              <a:gd name="connsiteX65" fmla="*/ 822402 w 3270095"/>
              <a:gd name="connsiteY65" fmla="*/ 375425 h 2488581"/>
              <a:gd name="connsiteX66" fmla="*/ 777798 w 3270095"/>
              <a:gd name="connsiteY66" fmla="*/ 392151 h 2488581"/>
              <a:gd name="connsiteX67" fmla="*/ 738768 w 3270095"/>
              <a:gd name="connsiteY67" fmla="*/ 431181 h 2488581"/>
              <a:gd name="connsiteX68" fmla="*/ 710890 w 3270095"/>
              <a:gd name="connsiteY68" fmla="*/ 470210 h 2488581"/>
              <a:gd name="connsiteX69" fmla="*/ 663498 w 3270095"/>
              <a:gd name="connsiteY69" fmla="*/ 520390 h 2488581"/>
              <a:gd name="connsiteX70" fmla="*/ 621680 w 3270095"/>
              <a:gd name="connsiteY70" fmla="*/ 564995 h 2488581"/>
              <a:gd name="connsiteX71" fmla="*/ 599378 w 3270095"/>
              <a:gd name="connsiteY71" fmla="*/ 587298 h 2488581"/>
              <a:gd name="connsiteX72" fmla="*/ 565924 w 3270095"/>
              <a:gd name="connsiteY72" fmla="*/ 643054 h 2488581"/>
              <a:gd name="connsiteX73" fmla="*/ 554773 w 3270095"/>
              <a:gd name="connsiteY73" fmla="*/ 662568 h 2488581"/>
              <a:gd name="connsiteX74" fmla="*/ 554773 w 3270095"/>
              <a:gd name="connsiteY74" fmla="*/ 693234 h 2488581"/>
              <a:gd name="connsiteX75" fmla="*/ 585439 w 3270095"/>
              <a:gd name="connsiteY75" fmla="*/ 813110 h 2488581"/>
              <a:gd name="connsiteX76" fmla="*/ 577076 w 3270095"/>
              <a:gd name="connsiteY76" fmla="*/ 866078 h 2488581"/>
              <a:gd name="connsiteX77" fmla="*/ 602166 w 3270095"/>
              <a:gd name="connsiteY77" fmla="*/ 907895 h 2488581"/>
              <a:gd name="connsiteX78" fmla="*/ 624468 w 3270095"/>
              <a:gd name="connsiteY78" fmla="*/ 999893 h 2488581"/>
              <a:gd name="connsiteX79" fmla="*/ 624468 w 3270095"/>
              <a:gd name="connsiteY79" fmla="*/ 1072376 h 2488581"/>
              <a:gd name="connsiteX80" fmla="*/ 607741 w 3270095"/>
              <a:gd name="connsiteY80" fmla="*/ 1133707 h 2488581"/>
              <a:gd name="connsiteX81" fmla="*/ 602166 w 3270095"/>
              <a:gd name="connsiteY81" fmla="*/ 1189464 h 2488581"/>
              <a:gd name="connsiteX82" fmla="*/ 607741 w 3270095"/>
              <a:gd name="connsiteY82" fmla="*/ 1225705 h 2488581"/>
              <a:gd name="connsiteX83" fmla="*/ 618893 w 3270095"/>
              <a:gd name="connsiteY83" fmla="*/ 1320490 h 2488581"/>
              <a:gd name="connsiteX84" fmla="*/ 616105 w 3270095"/>
              <a:gd name="connsiteY84" fmla="*/ 1387398 h 2488581"/>
              <a:gd name="connsiteX85" fmla="*/ 588227 w 3270095"/>
              <a:gd name="connsiteY85" fmla="*/ 1454305 h 2488581"/>
              <a:gd name="connsiteX86" fmla="*/ 549198 w 3270095"/>
              <a:gd name="connsiteY86" fmla="*/ 1501698 h 2488581"/>
              <a:gd name="connsiteX87" fmla="*/ 515744 w 3270095"/>
              <a:gd name="connsiteY87" fmla="*/ 1535151 h 2488581"/>
              <a:gd name="connsiteX88" fmla="*/ 487866 w 3270095"/>
              <a:gd name="connsiteY88" fmla="*/ 1568605 h 2488581"/>
              <a:gd name="connsiteX89" fmla="*/ 496229 w 3270095"/>
              <a:gd name="connsiteY89" fmla="*/ 1607634 h 2488581"/>
              <a:gd name="connsiteX90" fmla="*/ 457200 w 3270095"/>
              <a:gd name="connsiteY90" fmla="*/ 1674542 h 2488581"/>
              <a:gd name="connsiteX91" fmla="*/ 457200 w 3270095"/>
              <a:gd name="connsiteY91" fmla="*/ 1707995 h 2488581"/>
              <a:gd name="connsiteX92" fmla="*/ 454412 w 3270095"/>
              <a:gd name="connsiteY92" fmla="*/ 1760964 h 2488581"/>
              <a:gd name="connsiteX93" fmla="*/ 432110 w 3270095"/>
              <a:gd name="connsiteY93" fmla="*/ 1827871 h 2488581"/>
              <a:gd name="connsiteX94" fmla="*/ 404232 w 3270095"/>
              <a:gd name="connsiteY94" fmla="*/ 1869688 h 2488581"/>
              <a:gd name="connsiteX95" fmla="*/ 370778 w 3270095"/>
              <a:gd name="connsiteY95" fmla="*/ 1900354 h 2488581"/>
              <a:gd name="connsiteX96" fmla="*/ 317810 w 3270095"/>
              <a:gd name="connsiteY96" fmla="*/ 1942171 h 2488581"/>
              <a:gd name="connsiteX97" fmla="*/ 287144 w 3270095"/>
              <a:gd name="connsiteY97" fmla="*/ 1961685 h 2488581"/>
              <a:gd name="connsiteX98" fmla="*/ 264841 w 3270095"/>
              <a:gd name="connsiteY98" fmla="*/ 2023017 h 2488581"/>
              <a:gd name="connsiteX99" fmla="*/ 239751 w 3270095"/>
              <a:gd name="connsiteY99" fmla="*/ 2070410 h 2488581"/>
              <a:gd name="connsiteX100" fmla="*/ 217449 w 3270095"/>
              <a:gd name="connsiteY100" fmla="*/ 2128954 h 2488581"/>
              <a:gd name="connsiteX101" fmla="*/ 197934 w 3270095"/>
              <a:gd name="connsiteY101" fmla="*/ 2151256 h 2488581"/>
              <a:gd name="connsiteX102" fmla="*/ 153329 w 3270095"/>
              <a:gd name="connsiteY102" fmla="*/ 2195861 h 2488581"/>
              <a:gd name="connsiteX103" fmla="*/ 122663 w 3270095"/>
              <a:gd name="connsiteY103" fmla="*/ 2220951 h 2488581"/>
              <a:gd name="connsiteX104" fmla="*/ 114300 w 3270095"/>
              <a:gd name="connsiteY104" fmla="*/ 2254405 h 2488581"/>
              <a:gd name="connsiteX105" fmla="*/ 111512 w 3270095"/>
              <a:gd name="connsiteY105" fmla="*/ 2312949 h 2488581"/>
              <a:gd name="connsiteX106" fmla="*/ 94785 w 3270095"/>
              <a:gd name="connsiteY106" fmla="*/ 2377068 h 2488581"/>
              <a:gd name="connsiteX107" fmla="*/ 44605 w 3270095"/>
              <a:gd name="connsiteY107" fmla="*/ 2463490 h 2488581"/>
              <a:gd name="connsiteX108" fmla="*/ 0 w 3270095"/>
              <a:gd name="connsiteY108" fmla="*/ 2488581 h 2488581"/>
              <a:gd name="connsiteX0" fmla="*/ 3119554 w 3270095"/>
              <a:gd name="connsiteY0" fmla="*/ 1147646 h 2488581"/>
              <a:gd name="connsiteX1" fmla="*/ 3100039 w 3270095"/>
              <a:gd name="connsiteY1" fmla="*/ 1119768 h 2488581"/>
              <a:gd name="connsiteX2" fmla="*/ 3144644 w 3270095"/>
              <a:gd name="connsiteY2" fmla="*/ 1086315 h 2488581"/>
              <a:gd name="connsiteX3" fmla="*/ 3197612 w 3270095"/>
              <a:gd name="connsiteY3" fmla="*/ 1091890 h 2488581"/>
              <a:gd name="connsiteX4" fmla="*/ 3211551 w 3270095"/>
              <a:gd name="connsiteY4" fmla="*/ 1080739 h 2488581"/>
              <a:gd name="connsiteX5" fmla="*/ 3236641 w 3270095"/>
              <a:gd name="connsiteY5" fmla="*/ 1044498 h 2488581"/>
              <a:gd name="connsiteX6" fmla="*/ 3256156 w 3270095"/>
              <a:gd name="connsiteY6" fmla="*/ 1013832 h 2488581"/>
              <a:gd name="connsiteX7" fmla="*/ 3264520 w 3270095"/>
              <a:gd name="connsiteY7" fmla="*/ 952500 h 2488581"/>
              <a:gd name="connsiteX8" fmla="*/ 3242217 w 3270095"/>
              <a:gd name="connsiteY8" fmla="*/ 896744 h 2488581"/>
              <a:gd name="connsiteX9" fmla="*/ 3228278 w 3270095"/>
              <a:gd name="connsiteY9" fmla="*/ 854927 h 2488581"/>
              <a:gd name="connsiteX10" fmla="*/ 3242217 w 3270095"/>
              <a:gd name="connsiteY10" fmla="*/ 793595 h 2488581"/>
              <a:gd name="connsiteX11" fmla="*/ 3267307 w 3270095"/>
              <a:gd name="connsiteY11" fmla="*/ 748990 h 2488581"/>
              <a:gd name="connsiteX12" fmla="*/ 3258944 w 3270095"/>
              <a:gd name="connsiteY12" fmla="*/ 687659 h 2488581"/>
              <a:gd name="connsiteX13" fmla="*/ 3239429 w 3270095"/>
              <a:gd name="connsiteY13" fmla="*/ 623539 h 2488581"/>
              <a:gd name="connsiteX14" fmla="*/ 3223554 w 3270095"/>
              <a:gd name="connsiteY14" fmla="*/ 574085 h 2488581"/>
              <a:gd name="connsiteX15" fmla="*/ 3223554 w 3270095"/>
              <a:gd name="connsiteY15" fmla="*/ 571145 h 2488581"/>
              <a:gd name="connsiteX16" fmla="*/ 3189249 w 3270095"/>
              <a:gd name="connsiteY16" fmla="*/ 534329 h 2488581"/>
              <a:gd name="connsiteX17" fmla="*/ 3133493 w 3270095"/>
              <a:gd name="connsiteY17" fmla="*/ 500876 h 2488581"/>
              <a:gd name="connsiteX18" fmla="*/ 3077737 w 3270095"/>
              <a:gd name="connsiteY18" fmla="*/ 464634 h 2488581"/>
              <a:gd name="connsiteX19" fmla="*/ 3055434 w 3270095"/>
              <a:gd name="connsiteY19" fmla="*/ 442332 h 2488581"/>
              <a:gd name="connsiteX20" fmla="*/ 3002466 w 3270095"/>
              <a:gd name="connsiteY20" fmla="*/ 464634 h 2488581"/>
              <a:gd name="connsiteX21" fmla="*/ 2974588 w 3270095"/>
              <a:gd name="connsiteY21" fmla="*/ 478573 h 2488581"/>
              <a:gd name="connsiteX22" fmla="*/ 2938346 w 3270095"/>
              <a:gd name="connsiteY22" fmla="*/ 447907 h 2488581"/>
              <a:gd name="connsiteX23" fmla="*/ 2882590 w 3270095"/>
              <a:gd name="connsiteY23" fmla="*/ 442332 h 2488581"/>
              <a:gd name="connsiteX24" fmla="*/ 2832410 w 3270095"/>
              <a:gd name="connsiteY24" fmla="*/ 439544 h 2488581"/>
              <a:gd name="connsiteX25" fmla="*/ 2801744 w 3270095"/>
              <a:gd name="connsiteY25" fmla="*/ 414454 h 2488581"/>
              <a:gd name="connsiteX26" fmla="*/ 2737624 w 3270095"/>
              <a:gd name="connsiteY26" fmla="*/ 372637 h 2488581"/>
              <a:gd name="connsiteX27" fmla="*/ 2687444 w 3270095"/>
              <a:gd name="connsiteY27" fmla="*/ 341971 h 2488581"/>
              <a:gd name="connsiteX28" fmla="*/ 2631688 w 3270095"/>
              <a:gd name="connsiteY28" fmla="*/ 316881 h 2488581"/>
              <a:gd name="connsiteX29" fmla="*/ 2556417 w 3270095"/>
              <a:gd name="connsiteY29" fmla="*/ 277851 h 2488581"/>
              <a:gd name="connsiteX30" fmla="*/ 2520176 w 3270095"/>
              <a:gd name="connsiteY30" fmla="*/ 266700 h 2488581"/>
              <a:gd name="connsiteX31" fmla="*/ 2436541 w 3270095"/>
              <a:gd name="connsiteY31" fmla="*/ 255549 h 2488581"/>
              <a:gd name="connsiteX32" fmla="*/ 2369634 w 3270095"/>
              <a:gd name="connsiteY32" fmla="*/ 286215 h 2488581"/>
              <a:gd name="connsiteX33" fmla="*/ 2316666 w 3270095"/>
              <a:gd name="connsiteY33" fmla="*/ 280639 h 2488581"/>
              <a:gd name="connsiteX34" fmla="*/ 2280424 w 3270095"/>
              <a:gd name="connsiteY34" fmla="*/ 258337 h 2488581"/>
              <a:gd name="connsiteX35" fmla="*/ 2210729 w 3270095"/>
              <a:gd name="connsiteY35" fmla="*/ 258337 h 2488581"/>
              <a:gd name="connsiteX36" fmla="*/ 2138246 w 3270095"/>
              <a:gd name="connsiteY36" fmla="*/ 280639 h 2488581"/>
              <a:gd name="connsiteX37" fmla="*/ 2102005 w 3270095"/>
              <a:gd name="connsiteY37" fmla="*/ 289003 h 2488581"/>
              <a:gd name="connsiteX38" fmla="*/ 2040673 w 3270095"/>
              <a:gd name="connsiteY38" fmla="*/ 283427 h 2488581"/>
              <a:gd name="connsiteX39" fmla="*/ 1979341 w 3270095"/>
              <a:gd name="connsiteY39" fmla="*/ 261125 h 2488581"/>
              <a:gd name="connsiteX40" fmla="*/ 1870617 w 3270095"/>
              <a:gd name="connsiteY40" fmla="*/ 261125 h 2488581"/>
              <a:gd name="connsiteX41" fmla="*/ 1814861 w 3270095"/>
              <a:gd name="connsiteY41" fmla="*/ 230459 h 2488581"/>
              <a:gd name="connsiteX42" fmla="*/ 1778620 w 3270095"/>
              <a:gd name="connsiteY42" fmla="*/ 227671 h 2488581"/>
              <a:gd name="connsiteX43" fmla="*/ 1717288 w 3270095"/>
              <a:gd name="connsiteY43" fmla="*/ 194217 h 2488581"/>
              <a:gd name="connsiteX44" fmla="*/ 1681046 w 3270095"/>
              <a:gd name="connsiteY44" fmla="*/ 160764 h 2488581"/>
              <a:gd name="connsiteX45" fmla="*/ 1625290 w 3270095"/>
              <a:gd name="connsiteY45" fmla="*/ 121734 h 2488581"/>
              <a:gd name="connsiteX46" fmla="*/ 1580685 w 3270095"/>
              <a:gd name="connsiteY46" fmla="*/ 77129 h 2488581"/>
              <a:gd name="connsiteX47" fmla="*/ 1533293 w 3270095"/>
              <a:gd name="connsiteY47" fmla="*/ 35312 h 2488581"/>
              <a:gd name="connsiteX48" fmla="*/ 1405054 w 3270095"/>
              <a:gd name="connsiteY48" fmla="*/ 43676 h 2488581"/>
              <a:gd name="connsiteX49" fmla="*/ 1352085 w 3270095"/>
              <a:gd name="connsiteY49" fmla="*/ 32525 h 2488581"/>
              <a:gd name="connsiteX50" fmla="*/ 1313056 w 3270095"/>
              <a:gd name="connsiteY50" fmla="*/ 7434 h 2488581"/>
              <a:gd name="connsiteX51" fmla="*/ 1257300 w 3270095"/>
              <a:gd name="connsiteY51" fmla="*/ 1859 h 2488581"/>
              <a:gd name="connsiteX52" fmla="*/ 1201544 w 3270095"/>
              <a:gd name="connsiteY52" fmla="*/ 18585 h 2488581"/>
              <a:gd name="connsiteX53" fmla="*/ 1137424 w 3270095"/>
              <a:gd name="connsiteY53" fmla="*/ 46464 h 2488581"/>
              <a:gd name="connsiteX54" fmla="*/ 1078880 w 3270095"/>
              <a:gd name="connsiteY54" fmla="*/ 68766 h 2488581"/>
              <a:gd name="connsiteX55" fmla="*/ 1039851 w 3270095"/>
              <a:gd name="connsiteY55" fmla="*/ 105007 h 2488581"/>
              <a:gd name="connsiteX56" fmla="*/ 1006398 w 3270095"/>
              <a:gd name="connsiteY56" fmla="*/ 135673 h 2488581"/>
              <a:gd name="connsiteX57" fmla="*/ 970156 w 3270095"/>
              <a:gd name="connsiteY57" fmla="*/ 152400 h 2488581"/>
              <a:gd name="connsiteX58" fmla="*/ 933915 w 3270095"/>
              <a:gd name="connsiteY58" fmla="*/ 166339 h 2488581"/>
              <a:gd name="connsiteX59" fmla="*/ 880946 w 3270095"/>
              <a:gd name="connsiteY59" fmla="*/ 205368 h 2488581"/>
              <a:gd name="connsiteX60" fmla="*/ 853068 w 3270095"/>
              <a:gd name="connsiteY60" fmla="*/ 222095 h 2488581"/>
              <a:gd name="connsiteX61" fmla="*/ 833554 w 3270095"/>
              <a:gd name="connsiteY61" fmla="*/ 263912 h 2488581"/>
              <a:gd name="connsiteX62" fmla="*/ 811251 w 3270095"/>
              <a:gd name="connsiteY62" fmla="*/ 302942 h 2488581"/>
              <a:gd name="connsiteX63" fmla="*/ 814039 w 3270095"/>
              <a:gd name="connsiteY63" fmla="*/ 339183 h 2488581"/>
              <a:gd name="connsiteX64" fmla="*/ 822402 w 3270095"/>
              <a:gd name="connsiteY64" fmla="*/ 375425 h 2488581"/>
              <a:gd name="connsiteX65" fmla="*/ 777798 w 3270095"/>
              <a:gd name="connsiteY65" fmla="*/ 392151 h 2488581"/>
              <a:gd name="connsiteX66" fmla="*/ 738768 w 3270095"/>
              <a:gd name="connsiteY66" fmla="*/ 431181 h 2488581"/>
              <a:gd name="connsiteX67" fmla="*/ 710890 w 3270095"/>
              <a:gd name="connsiteY67" fmla="*/ 470210 h 2488581"/>
              <a:gd name="connsiteX68" fmla="*/ 663498 w 3270095"/>
              <a:gd name="connsiteY68" fmla="*/ 520390 h 2488581"/>
              <a:gd name="connsiteX69" fmla="*/ 621680 w 3270095"/>
              <a:gd name="connsiteY69" fmla="*/ 564995 h 2488581"/>
              <a:gd name="connsiteX70" fmla="*/ 599378 w 3270095"/>
              <a:gd name="connsiteY70" fmla="*/ 587298 h 2488581"/>
              <a:gd name="connsiteX71" fmla="*/ 565924 w 3270095"/>
              <a:gd name="connsiteY71" fmla="*/ 643054 h 2488581"/>
              <a:gd name="connsiteX72" fmla="*/ 554773 w 3270095"/>
              <a:gd name="connsiteY72" fmla="*/ 662568 h 2488581"/>
              <a:gd name="connsiteX73" fmla="*/ 554773 w 3270095"/>
              <a:gd name="connsiteY73" fmla="*/ 693234 h 2488581"/>
              <a:gd name="connsiteX74" fmla="*/ 585439 w 3270095"/>
              <a:gd name="connsiteY74" fmla="*/ 813110 h 2488581"/>
              <a:gd name="connsiteX75" fmla="*/ 577076 w 3270095"/>
              <a:gd name="connsiteY75" fmla="*/ 866078 h 2488581"/>
              <a:gd name="connsiteX76" fmla="*/ 602166 w 3270095"/>
              <a:gd name="connsiteY76" fmla="*/ 907895 h 2488581"/>
              <a:gd name="connsiteX77" fmla="*/ 624468 w 3270095"/>
              <a:gd name="connsiteY77" fmla="*/ 999893 h 2488581"/>
              <a:gd name="connsiteX78" fmla="*/ 624468 w 3270095"/>
              <a:gd name="connsiteY78" fmla="*/ 1072376 h 2488581"/>
              <a:gd name="connsiteX79" fmla="*/ 607741 w 3270095"/>
              <a:gd name="connsiteY79" fmla="*/ 1133707 h 2488581"/>
              <a:gd name="connsiteX80" fmla="*/ 602166 w 3270095"/>
              <a:gd name="connsiteY80" fmla="*/ 1189464 h 2488581"/>
              <a:gd name="connsiteX81" fmla="*/ 607741 w 3270095"/>
              <a:gd name="connsiteY81" fmla="*/ 1225705 h 2488581"/>
              <a:gd name="connsiteX82" fmla="*/ 618893 w 3270095"/>
              <a:gd name="connsiteY82" fmla="*/ 1320490 h 2488581"/>
              <a:gd name="connsiteX83" fmla="*/ 616105 w 3270095"/>
              <a:gd name="connsiteY83" fmla="*/ 1387398 h 2488581"/>
              <a:gd name="connsiteX84" fmla="*/ 588227 w 3270095"/>
              <a:gd name="connsiteY84" fmla="*/ 1454305 h 2488581"/>
              <a:gd name="connsiteX85" fmla="*/ 549198 w 3270095"/>
              <a:gd name="connsiteY85" fmla="*/ 1501698 h 2488581"/>
              <a:gd name="connsiteX86" fmla="*/ 515744 w 3270095"/>
              <a:gd name="connsiteY86" fmla="*/ 1535151 h 2488581"/>
              <a:gd name="connsiteX87" fmla="*/ 487866 w 3270095"/>
              <a:gd name="connsiteY87" fmla="*/ 1568605 h 2488581"/>
              <a:gd name="connsiteX88" fmla="*/ 496229 w 3270095"/>
              <a:gd name="connsiteY88" fmla="*/ 1607634 h 2488581"/>
              <a:gd name="connsiteX89" fmla="*/ 457200 w 3270095"/>
              <a:gd name="connsiteY89" fmla="*/ 1674542 h 2488581"/>
              <a:gd name="connsiteX90" fmla="*/ 457200 w 3270095"/>
              <a:gd name="connsiteY90" fmla="*/ 1707995 h 2488581"/>
              <a:gd name="connsiteX91" fmla="*/ 454412 w 3270095"/>
              <a:gd name="connsiteY91" fmla="*/ 1760964 h 2488581"/>
              <a:gd name="connsiteX92" fmla="*/ 432110 w 3270095"/>
              <a:gd name="connsiteY92" fmla="*/ 1827871 h 2488581"/>
              <a:gd name="connsiteX93" fmla="*/ 404232 w 3270095"/>
              <a:gd name="connsiteY93" fmla="*/ 1869688 h 2488581"/>
              <a:gd name="connsiteX94" fmla="*/ 370778 w 3270095"/>
              <a:gd name="connsiteY94" fmla="*/ 1900354 h 2488581"/>
              <a:gd name="connsiteX95" fmla="*/ 317810 w 3270095"/>
              <a:gd name="connsiteY95" fmla="*/ 1942171 h 2488581"/>
              <a:gd name="connsiteX96" fmla="*/ 287144 w 3270095"/>
              <a:gd name="connsiteY96" fmla="*/ 1961685 h 2488581"/>
              <a:gd name="connsiteX97" fmla="*/ 264841 w 3270095"/>
              <a:gd name="connsiteY97" fmla="*/ 2023017 h 2488581"/>
              <a:gd name="connsiteX98" fmla="*/ 239751 w 3270095"/>
              <a:gd name="connsiteY98" fmla="*/ 2070410 h 2488581"/>
              <a:gd name="connsiteX99" fmla="*/ 217449 w 3270095"/>
              <a:gd name="connsiteY99" fmla="*/ 2128954 h 2488581"/>
              <a:gd name="connsiteX100" fmla="*/ 197934 w 3270095"/>
              <a:gd name="connsiteY100" fmla="*/ 2151256 h 2488581"/>
              <a:gd name="connsiteX101" fmla="*/ 153329 w 3270095"/>
              <a:gd name="connsiteY101" fmla="*/ 2195861 h 2488581"/>
              <a:gd name="connsiteX102" fmla="*/ 122663 w 3270095"/>
              <a:gd name="connsiteY102" fmla="*/ 2220951 h 2488581"/>
              <a:gd name="connsiteX103" fmla="*/ 114300 w 3270095"/>
              <a:gd name="connsiteY103" fmla="*/ 2254405 h 2488581"/>
              <a:gd name="connsiteX104" fmla="*/ 111512 w 3270095"/>
              <a:gd name="connsiteY104" fmla="*/ 2312949 h 2488581"/>
              <a:gd name="connsiteX105" fmla="*/ 94785 w 3270095"/>
              <a:gd name="connsiteY105" fmla="*/ 2377068 h 2488581"/>
              <a:gd name="connsiteX106" fmla="*/ 44605 w 3270095"/>
              <a:gd name="connsiteY106" fmla="*/ 2463490 h 2488581"/>
              <a:gd name="connsiteX107" fmla="*/ 0 w 3270095"/>
              <a:gd name="connsiteY107" fmla="*/ 2488581 h 2488581"/>
              <a:gd name="connsiteX0" fmla="*/ 3100039 w 3270095"/>
              <a:gd name="connsiteY0" fmla="*/ 1119768 h 2488581"/>
              <a:gd name="connsiteX1" fmla="*/ 3144644 w 3270095"/>
              <a:gd name="connsiteY1" fmla="*/ 1086315 h 2488581"/>
              <a:gd name="connsiteX2" fmla="*/ 3197612 w 3270095"/>
              <a:gd name="connsiteY2" fmla="*/ 1091890 h 2488581"/>
              <a:gd name="connsiteX3" fmla="*/ 3211551 w 3270095"/>
              <a:gd name="connsiteY3" fmla="*/ 1080739 h 2488581"/>
              <a:gd name="connsiteX4" fmla="*/ 3236641 w 3270095"/>
              <a:gd name="connsiteY4" fmla="*/ 1044498 h 2488581"/>
              <a:gd name="connsiteX5" fmla="*/ 3256156 w 3270095"/>
              <a:gd name="connsiteY5" fmla="*/ 1013832 h 2488581"/>
              <a:gd name="connsiteX6" fmla="*/ 3264520 w 3270095"/>
              <a:gd name="connsiteY6" fmla="*/ 952500 h 2488581"/>
              <a:gd name="connsiteX7" fmla="*/ 3242217 w 3270095"/>
              <a:gd name="connsiteY7" fmla="*/ 896744 h 2488581"/>
              <a:gd name="connsiteX8" fmla="*/ 3228278 w 3270095"/>
              <a:gd name="connsiteY8" fmla="*/ 854927 h 2488581"/>
              <a:gd name="connsiteX9" fmla="*/ 3242217 w 3270095"/>
              <a:gd name="connsiteY9" fmla="*/ 793595 h 2488581"/>
              <a:gd name="connsiteX10" fmla="*/ 3267307 w 3270095"/>
              <a:gd name="connsiteY10" fmla="*/ 748990 h 2488581"/>
              <a:gd name="connsiteX11" fmla="*/ 3258944 w 3270095"/>
              <a:gd name="connsiteY11" fmla="*/ 687659 h 2488581"/>
              <a:gd name="connsiteX12" fmla="*/ 3239429 w 3270095"/>
              <a:gd name="connsiteY12" fmla="*/ 623539 h 2488581"/>
              <a:gd name="connsiteX13" fmla="*/ 3223554 w 3270095"/>
              <a:gd name="connsiteY13" fmla="*/ 574085 h 2488581"/>
              <a:gd name="connsiteX14" fmla="*/ 3223554 w 3270095"/>
              <a:gd name="connsiteY14" fmla="*/ 571145 h 2488581"/>
              <a:gd name="connsiteX15" fmla="*/ 3189249 w 3270095"/>
              <a:gd name="connsiteY15" fmla="*/ 534329 h 2488581"/>
              <a:gd name="connsiteX16" fmla="*/ 3133493 w 3270095"/>
              <a:gd name="connsiteY16" fmla="*/ 500876 h 2488581"/>
              <a:gd name="connsiteX17" fmla="*/ 3077737 w 3270095"/>
              <a:gd name="connsiteY17" fmla="*/ 464634 h 2488581"/>
              <a:gd name="connsiteX18" fmla="*/ 3055434 w 3270095"/>
              <a:gd name="connsiteY18" fmla="*/ 442332 h 2488581"/>
              <a:gd name="connsiteX19" fmla="*/ 3002466 w 3270095"/>
              <a:gd name="connsiteY19" fmla="*/ 464634 h 2488581"/>
              <a:gd name="connsiteX20" fmla="*/ 2974588 w 3270095"/>
              <a:gd name="connsiteY20" fmla="*/ 478573 h 2488581"/>
              <a:gd name="connsiteX21" fmla="*/ 2938346 w 3270095"/>
              <a:gd name="connsiteY21" fmla="*/ 447907 h 2488581"/>
              <a:gd name="connsiteX22" fmla="*/ 2882590 w 3270095"/>
              <a:gd name="connsiteY22" fmla="*/ 442332 h 2488581"/>
              <a:gd name="connsiteX23" fmla="*/ 2832410 w 3270095"/>
              <a:gd name="connsiteY23" fmla="*/ 439544 h 2488581"/>
              <a:gd name="connsiteX24" fmla="*/ 2801744 w 3270095"/>
              <a:gd name="connsiteY24" fmla="*/ 414454 h 2488581"/>
              <a:gd name="connsiteX25" fmla="*/ 2737624 w 3270095"/>
              <a:gd name="connsiteY25" fmla="*/ 372637 h 2488581"/>
              <a:gd name="connsiteX26" fmla="*/ 2687444 w 3270095"/>
              <a:gd name="connsiteY26" fmla="*/ 341971 h 2488581"/>
              <a:gd name="connsiteX27" fmla="*/ 2631688 w 3270095"/>
              <a:gd name="connsiteY27" fmla="*/ 316881 h 2488581"/>
              <a:gd name="connsiteX28" fmla="*/ 2556417 w 3270095"/>
              <a:gd name="connsiteY28" fmla="*/ 277851 h 2488581"/>
              <a:gd name="connsiteX29" fmla="*/ 2520176 w 3270095"/>
              <a:gd name="connsiteY29" fmla="*/ 266700 h 2488581"/>
              <a:gd name="connsiteX30" fmla="*/ 2436541 w 3270095"/>
              <a:gd name="connsiteY30" fmla="*/ 255549 h 2488581"/>
              <a:gd name="connsiteX31" fmla="*/ 2369634 w 3270095"/>
              <a:gd name="connsiteY31" fmla="*/ 286215 h 2488581"/>
              <a:gd name="connsiteX32" fmla="*/ 2316666 w 3270095"/>
              <a:gd name="connsiteY32" fmla="*/ 280639 h 2488581"/>
              <a:gd name="connsiteX33" fmla="*/ 2280424 w 3270095"/>
              <a:gd name="connsiteY33" fmla="*/ 258337 h 2488581"/>
              <a:gd name="connsiteX34" fmla="*/ 2210729 w 3270095"/>
              <a:gd name="connsiteY34" fmla="*/ 258337 h 2488581"/>
              <a:gd name="connsiteX35" fmla="*/ 2138246 w 3270095"/>
              <a:gd name="connsiteY35" fmla="*/ 280639 h 2488581"/>
              <a:gd name="connsiteX36" fmla="*/ 2102005 w 3270095"/>
              <a:gd name="connsiteY36" fmla="*/ 289003 h 2488581"/>
              <a:gd name="connsiteX37" fmla="*/ 2040673 w 3270095"/>
              <a:gd name="connsiteY37" fmla="*/ 283427 h 2488581"/>
              <a:gd name="connsiteX38" fmla="*/ 1979341 w 3270095"/>
              <a:gd name="connsiteY38" fmla="*/ 261125 h 2488581"/>
              <a:gd name="connsiteX39" fmla="*/ 1870617 w 3270095"/>
              <a:gd name="connsiteY39" fmla="*/ 261125 h 2488581"/>
              <a:gd name="connsiteX40" fmla="*/ 1814861 w 3270095"/>
              <a:gd name="connsiteY40" fmla="*/ 230459 h 2488581"/>
              <a:gd name="connsiteX41" fmla="*/ 1778620 w 3270095"/>
              <a:gd name="connsiteY41" fmla="*/ 227671 h 2488581"/>
              <a:gd name="connsiteX42" fmla="*/ 1717288 w 3270095"/>
              <a:gd name="connsiteY42" fmla="*/ 194217 h 2488581"/>
              <a:gd name="connsiteX43" fmla="*/ 1681046 w 3270095"/>
              <a:gd name="connsiteY43" fmla="*/ 160764 h 2488581"/>
              <a:gd name="connsiteX44" fmla="*/ 1625290 w 3270095"/>
              <a:gd name="connsiteY44" fmla="*/ 121734 h 2488581"/>
              <a:gd name="connsiteX45" fmla="*/ 1580685 w 3270095"/>
              <a:gd name="connsiteY45" fmla="*/ 77129 h 2488581"/>
              <a:gd name="connsiteX46" fmla="*/ 1533293 w 3270095"/>
              <a:gd name="connsiteY46" fmla="*/ 35312 h 2488581"/>
              <a:gd name="connsiteX47" fmla="*/ 1405054 w 3270095"/>
              <a:gd name="connsiteY47" fmla="*/ 43676 h 2488581"/>
              <a:gd name="connsiteX48" fmla="*/ 1352085 w 3270095"/>
              <a:gd name="connsiteY48" fmla="*/ 32525 h 2488581"/>
              <a:gd name="connsiteX49" fmla="*/ 1313056 w 3270095"/>
              <a:gd name="connsiteY49" fmla="*/ 7434 h 2488581"/>
              <a:gd name="connsiteX50" fmla="*/ 1257300 w 3270095"/>
              <a:gd name="connsiteY50" fmla="*/ 1859 h 2488581"/>
              <a:gd name="connsiteX51" fmla="*/ 1201544 w 3270095"/>
              <a:gd name="connsiteY51" fmla="*/ 18585 h 2488581"/>
              <a:gd name="connsiteX52" fmla="*/ 1137424 w 3270095"/>
              <a:gd name="connsiteY52" fmla="*/ 46464 h 2488581"/>
              <a:gd name="connsiteX53" fmla="*/ 1078880 w 3270095"/>
              <a:gd name="connsiteY53" fmla="*/ 68766 h 2488581"/>
              <a:gd name="connsiteX54" fmla="*/ 1039851 w 3270095"/>
              <a:gd name="connsiteY54" fmla="*/ 105007 h 2488581"/>
              <a:gd name="connsiteX55" fmla="*/ 1006398 w 3270095"/>
              <a:gd name="connsiteY55" fmla="*/ 135673 h 2488581"/>
              <a:gd name="connsiteX56" fmla="*/ 970156 w 3270095"/>
              <a:gd name="connsiteY56" fmla="*/ 152400 h 2488581"/>
              <a:gd name="connsiteX57" fmla="*/ 933915 w 3270095"/>
              <a:gd name="connsiteY57" fmla="*/ 166339 h 2488581"/>
              <a:gd name="connsiteX58" fmla="*/ 880946 w 3270095"/>
              <a:gd name="connsiteY58" fmla="*/ 205368 h 2488581"/>
              <a:gd name="connsiteX59" fmla="*/ 853068 w 3270095"/>
              <a:gd name="connsiteY59" fmla="*/ 222095 h 2488581"/>
              <a:gd name="connsiteX60" fmla="*/ 833554 w 3270095"/>
              <a:gd name="connsiteY60" fmla="*/ 263912 h 2488581"/>
              <a:gd name="connsiteX61" fmla="*/ 811251 w 3270095"/>
              <a:gd name="connsiteY61" fmla="*/ 302942 h 2488581"/>
              <a:gd name="connsiteX62" fmla="*/ 814039 w 3270095"/>
              <a:gd name="connsiteY62" fmla="*/ 339183 h 2488581"/>
              <a:gd name="connsiteX63" fmla="*/ 822402 w 3270095"/>
              <a:gd name="connsiteY63" fmla="*/ 375425 h 2488581"/>
              <a:gd name="connsiteX64" fmla="*/ 777798 w 3270095"/>
              <a:gd name="connsiteY64" fmla="*/ 392151 h 2488581"/>
              <a:gd name="connsiteX65" fmla="*/ 738768 w 3270095"/>
              <a:gd name="connsiteY65" fmla="*/ 431181 h 2488581"/>
              <a:gd name="connsiteX66" fmla="*/ 710890 w 3270095"/>
              <a:gd name="connsiteY66" fmla="*/ 470210 h 2488581"/>
              <a:gd name="connsiteX67" fmla="*/ 663498 w 3270095"/>
              <a:gd name="connsiteY67" fmla="*/ 520390 h 2488581"/>
              <a:gd name="connsiteX68" fmla="*/ 621680 w 3270095"/>
              <a:gd name="connsiteY68" fmla="*/ 564995 h 2488581"/>
              <a:gd name="connsiteX69" fmla="*/ 599378 w 3270095"/>
              <a:gd name="connsiteY69" fmla="*/ 587298 h 2488581"/>
              <a:gd name="connsiteX70" fmla="*/ 565924 w 3270095"/>
              <a:gd name="connsiteY70" fmla="*/ 643054 h 2488581"/>
              <a:gd name="connsiteX71" fmla="*/ 554773 w 3270095"/>
              <a:gd name="connsiteY71" fmla="*/ 662568 h 2488581"/>
              <a:gd name="connsiteX72" fmla="*/ 554773 w 3270095"/>
              <a:gd name="connsiteY72" fmla="*/ 693234 h 2488581"/>
              <a:gd name="connsiteX73" fmla="*/ 585439 w 3270095"/>
              <a:gd name="connsiteY73" fmla="*/ 813110 h 2488581"/>
              <a:gd name="connsiteX74" fmla="*/ 577076 w 3270095"/>
              <a:gd name="connsiteY74" fmla="*/ 866078 h 2488581"/>
              <a:gd name="connsiteX75" fmla="*/ 602166 w 3270095"/>
              <a:gd name="connsiteY75" fmla="*/ 907895 h 2488581"/>
              <a:gd name="connsiteX76" fmla="*/ 624468 w 3270095"/>
              <a:gd name="connsiteY76" fmla="*/ 999893 h 2488581"/>
              <a:gd name="connsiteX77" fmla="*/ 624468 w 3270095"/>
              <a:gd name="connsiteY77" fmla="*/ 1072376 h 2488581"/>
              <a:gd name="connsiteX78" fmla="*/ 607741 w 3270095"/>
              <a:gd name="connsiteY78" fmla="*/ 1133707 h 2488581"/>
              <a:gd name="connsiteX79" fmla="*/ 602166 w 3270095"/>
              <a:gd name="connsiteY79" fmla="*/ 1189464 h 2488581"/>
              <a:gd name="connsiteX80" fmla="*/ 607741 w 3270095"/>
              <a:gd name="connsiteY80" fmla="*/ 1225705 h 2488581"/>
              <a:gd name="connsiteX81" fmla="*/ 618893 w 3270095"/>
              <a:gd name="connsiteY81" fmla="*/ 1320490 h 2488581"/>
              <a:gd name="connsiteX82" fmla="*/ 616105 w 3270095"/>
              <a:gd name="connsiteY82" fmla="*/ 1387398 h 2488581"/>
              <a:gd name="connsiteX83" fmla="*/ 588227 w 3270095"/>
              <a:gd name="connsiteY83" fmla="*/ 1454305 h 2488581"/>
              <a:gd name="connsiteX84" fmla="*/ 549198 w 3270095"/>
              <a:gd name="connsiteY84" fmla="*/ 1501698 h 2488581"/>
              <a:gd name="connsiteX85" fmla="*/ 515744 w 3270095"/>
              <a:gd name="connsiteY85" fmla="*/ 1535151 h 2488581"/>
              <a:gd name="connsiteX86" fmla="*/ 487866 w 3270095"/>
              <a:gd name="connsiteY86" fmla="*/ 1568605 h 2488581"/>
              <a:gd name="connsiteX87" fmla="*/ 496229 w 3270095"/>
              <a:gd name="connsiteY87" fmla="*/ 1607634 h 2488581"/>
              <a:gd name="connsiteX88" fmla="*/ 457200 w 3270095"/>
              <a:gd name="connsiteY88" fmla="*/ 1674542 h 2488581"/>
              <a:gd name="connsiteX89" fmla="*/ 457200 w 3270095"/>
              <a:gd name="connsiteY89" fmla="*/ 1707995 h 2488581"/>
              <a:gd name="connsiteX90" fmla="*/ 454412 w 3270095"/>
              <a:gd name="connsiteY90" fmla="*/ 1760964 h 2488581"/>
              <a:gd name="connsiteX91" fmla="*/ 432110 w 3270095"/>
              <a:gd name="connsiteY91" fmla="*/ 1827871 h 2488581"/>
              <a:gd name="connsiteX92" fmla="*/ 404232 w 3270095"/>
              <a:gd name="connsiteY92" fmla="*/ 1869688 h 2488581"/>
              <a:gd name="connsiteX93" fmla="*/ 370778 w 3270095"/>
              <a:gd name="connsiteY93" fmla="*/ 1900354 h 2488581"/>
              <a:gd name="connsiteX94" fmla="*/ 317810 w 3270095"/>
              <a:gd name="connsiteY94" fmla="*/ 1942171 h 2488581"/>
              <a:gd name="connsiteX95" fmla="*/ 287144 w 3270095"/>
              <a:gd name="connsiteY95" fmla="*/ 1961685 h 2488581"/>
              <a:gd name="connsiteX96" fmla="*/ 264841 w 3270095"/>
              <a:gd name="connsiteY96" fmla="*/ 2023017 h 2488581"/>
              <a:gd name="connsiteX97" fmla="*/ 239751 w 3270095"/>
              <a:gd name="connsiteY97" fmla="*/ 2070410 h 2488581"/>
              <a:gd name="connsiteX98" fmla="*/ 217449 w 3270095"/>
              <a:gd name="connsiteY98" fmla="*/ 2128954 h 2488581"/>
              <a:gd name="connsiteX99" fmla="*/ 197934 w 3270095"/>
              <a:gd name="connsiteY99" fmla="*/ 2151256 h 2488581"/>
              <a:gd name="connsiteX100" fmla="*/ 153329 w 3270095"/>
              <a:gd name="connsiteY100" fmla="*/ 2195861 h 2488581"/>
              <a:gd name="connsiteX101" fmla="*/ 122663 w 3270095"/>
              <a:gd name="connsiteY101" fmla="*/ 2220951 h 2488581"/>
              <a:gd name="connsiteX102" fmla="*/ 114300 w 3270095"/>
              <a:gd name="connsiteY102" fmla="*/ 2254405 h 2488581"/>
              <a:gd name="connsiteX103" fmla="*/ 111512 w 3270095"/>
              <a:gd name="connsiteY103" fmla="*/ 2312949 h 2488581"/>
              <a:gd name="connsiteX104" fmla="*/ 94785 w 3270095"/>
              <a:gd name="connsiteY104" fmla="*/ 2377068 h 2488581"/>
              <a:gd name="connsiteX105" fmla="*/ 44605 w 3270095"/>
              <a:gd name="connsiteY105" fmla="*/ 2463490 h 2488581"/>
              <a:gd name="connsiteX106" fmla="*/ 0 w 3270095"/>
              <a:gd name="connsiteY106" fmla="*/ 2488581 h 2488581"/>
              <a:gd name="connsiteX0" fmla="*/ 3144644 w 3270095"/>
              <a:gd name="connsiteY0" fmla="*/ 1086315 h 2488581"/>
              <a:gd name="connsiteX1" fmla="*/ 3197612 w 3270095"/>
              <a:gd name="connsiteY1" fmla="*/ 1091890 h 2488581"/>
              <a:gd name="connsiteX2" fmla="*/ 3211551 w 3270095"/>
              <a:gd name="connsiteY2" fmla="*/ 1080739 h 2488581"/>
              <a:gd name="connsiteX3" fmla="*/ 3236641 w 3270095"/>
              <a:gd name="connsiteY3" fmla="*/ 1044498 h 2488581"/>
              <a:gd name="connsiteX4" fmla="*/ 3256156 w 3270095"/>
              <a:gd name="connsiteY4" fmla="*/ 1013832 h 2488581"/>
              <a:gd name="connsiteX5" fmla="*/ 3264520 w 3270095"/>
              <a:gd name="connsiteY5" fmla="*/ 952500 h 2488581"/>
              <a:gd name="connsiteX6" fmla="*/ 3242217 w 3270095"/>
              <a:gd name="connsiteY6" fmla="*/ 896744 h 2488581"/>
              <a:gd name="connsiteX7" fmla="*/ 3228278 w 3270095"/>
              <a:gd name="connsiteY7" fmla="*/ 854927 h 2488581"/>
              <a:gd name="connsiteX8" fmla="*/ 3242217 w 3270095"/>
              <a:gd name="connsiteY8" fmla="*/ 793595 h 2488581"/>
              <a:gd name="connsiteX9" fmla="*/ 3267307 w 3270095"/>
              <a:gd name="connsiteY9" fmla="*/ 748990 h 2488581"/>
              <a:gd name="connsiteX10" fmla="*/ 3258944 w 3270095"/>
              <a:gd name="connsiteY10" fmla="*/ 687659 h 2488581"/>
              <a:gd name="connsiteX11" fmla="*/ 3239429 w 3270095"/>
              <a:gd name="connsiteY11" fmla="*/ 623539 h 2488581"/>
              <a:gd name="connsiteX12" fmla="*/ 3223554 w 3270095"/>
              <a:gd name="connsiteY12" fmla="*/ 574085 h 2488581"/>
              <a:gd name="connsiteX13" fmla="*/ 3223554 w 3270095"/>
              <a:gd name="connsiteY13" fmla="*/ 571145 h 2488581"/>
              <a:gd name="connsiteX14" fmla="*/ 3189249 w 3270095"/>
              <a:gd name="connsiteY14" fmla="*/ 534329 h 2488581"/>
              <a:gd name="connsiteX15" fmla="*/ 3133493 w 3270095"/>
              <a:gd name="connsiteY15" fmla="*/ 500876 h 2488581"/>
              <a:gd name="connsiteX16" fmla="*/ 3077737 w 3270095"/>
              <a:gd name="connsiteY16" fmla="*/ 464634 h 2488581"/>
              <a:gd name="connsiteX17" fmla="*/ 3055434 w 3270095"/>
              <a:gd name="connsiteY17" fmla="*/ 442332 h 2488581"/>
              <a:gd name="connsiteX18" fmla="*/ 3002466 w 3270095"/>
              <a:gd name="connsiteY18" fmla="*/ 464634 h 2488581"/>
              <a:gd name="connsiteX19" fmla="*/ 2974588 w 3270095"/>
              <a:gd name="connsiteY19" fmla="*/ 478573 h 2488581"/>
              <a:gd name="connsiteX20" fmla="*/ 2938346 w 3270095"/>
              <a:gd name="connsiteY20" fmla="*/ 447907 h 2488581"/>
              <a:gd name="connsiteX21" fmla="*/ 2882590 w 3270095"/>
              <a:gd name="connsiteY21" fmla="*/ 442332 h 2488581"/>
              <a:gd name="connsiteX22" fmla="*/ 2832410 w 3270095"/>
              <a:gd name="connsiteY22" fmla="*/ 439544 h 2488581"/>
              <a:gd name="connsiteX23" fmla="*/ 2801744 w 3270095"/>
              <a:gd name="connsiteY23" fmla="*/ 414454 h 2488581"/>
              <a:gd name="connsiteX24" fmla="*/ 2737624 w 3270095"/>
              <a:gd name="connsiteY24" fmla="*/ 372637 h 2488581"/>
              <a:gd name="connsiteX25" fmla="*/ 2687444 w 3270095"/>
              <a:gd name="connsiteY25" fmla="*/ 341971 h 2488581"/>
              <a:gd name="connsiteX26" fmla="*/ 2631688 w 3270095"/>
              <a:gd name="connsiteY26" fmla="*/ 316881 h 2488581"/>
              <a:gd name="connsiteX27" fmla="*/ 2556417 w 3270095"/>
              <a:gd name="connsiteY27" fmla="*/ 277851 h 2488581"/>
              <a:gd name="connsiteX28" fmla="*/ 2520176 w 3270095"/>
              <a:gd name="connsiteY28" fmla="*/ 266700 h 2488581"/>
              <a:gd name="connsiteX29" fmla="*/ 2436541 w 3270095"/>
              <a:gd name="connsiteY29" fmla="*/ 255549 h 2488581"/>
              <a:gd name="connsiteX30" fmla="*/ 2369634 w 3270095"/>
              <a:gd name="connsiteY30" fmla="*/ 286215 h 2488581"/>
              <a:gd name="connsiteX31" fmla="*/ 2316666 w 3270095"/>
              <a:gd name="connsiteY31" fmla="*/ 280639 h 2488581"/>
              <a:gd name="connsiteX32" fmla="*/ 2280424 w 3270095"/>
              <a:gd name="connsiteY32" fmla="*/ 258337 h 2488581"/>
              <a:gd name="connsiteX33" fmla="*/ 2210729 w 3270095"/>
              <a:gd name="connsiteY33" fmla="*/ 258337 h 2488581"/>
              <a:gd name="connsiteX34" fmla="*/ 2138246 w 3270095"/>
              <a:gd name="connsiteY34" fmla="*/ 280639 h 2488581"/>
              <a:gd name="connsiteX35" fmla="*/ 2102005 w 3270095"/>
              <a:gd name="connsiteY35" fmla="*/ 289003 h 2488581"/>
              <a:gd name="connsiteX36" fmla="*/ 2040673 w 3270095"/>
              <a:gd name="connsiteY36" fmla="*/ 283427 h 2488581"/>
              <a:gd name="connsiteX37" fmla="*/ 1979341 w 3270095"/>
              <a:gd name="connsiteY37" fmla="*/ 261125 h 2488581"/>
              <a:gd name="connsiteX38" fmla="*/ 1870617 w 3270095"/>
              <a:gd name="connsiteY38" fmla="*/ 261125 h 2488581"/>
              <a:gd name="connsiteX39" fmla="*/ 1814861 w 3270095"/>
              <a:gd name="connsiteY39" fmla="*/ 230459 h 2488581"/>
              <a:gd name="connsiteX40" fmla="*/ 1778620 w 3270095"/>
              <a:gd name="connsiteY40" fmla="*/ 227671 h 2488581"/>
              <a:gd name="connsiteX41" fmla="*/ 1717288 w 3270095"/>
              <a:gd name="connsiteY41" fmla="*/ 194217 h 2488581"/>
              <a:gd name="connsiteX42" fmla="*/ 1681046 w 3270095"/>
              <a:gd name="connsiteY42" fmla="*/ 160764 h 2488581"/>
              <a:gd name="connsiteX43" fmla="*/ 1625290 w 3270095"/>
              <a:gd name="connsiteY43" fmla="*/ 121734 h 2488581"/>
              <a:gd name="connsiteX44" fmla="*/ 1580685 w 3270095"/>
              <a:gd name="connsiteY44" fmla="*/ 77129 h 2488581"/>
              <a:gd name="connsiteX45" fmla="*/ 1533293 w 3270095"/>
              <a:gd name="connsiteY45" fmla="*/ 35312 h 2488581"/>
              <a:gd name="connsiteX46" fmla="*/ 1405054 w 3270095"/>
              <a:gd name="connsiteY46" fmla="*/ 43676 h 2488581"/>
              <a:gd name="connsiteX47" fmla="*/ 1352085 w 3270095"/>
              <a:gd name="connsiteY47" fmla="*/ 32525 h 2488581"/>
              <a:gd name="connsiteX48" fmla="*/ 1313056 w 3270095"/>
              <a:gd name="connsiteY48" fmla="*/ 7434 h 2488581"/>
              <a:gd name="connsiteX49" fmla="*/ 1257300 w 3270095"/>
              <a:gd name="connsiteY49" fmla="*/ 1859 h 2488581"/>
              <a:gd name="connsiteX50" fmla="*/ 1201544 w 3270095"/>
              <a:gd name="connsiteY50" fmla="*/ 18585 h 2488581"/>
              <a:gd name="connsiteX51" fmla="*/ 1137424 w 3270095"/>
              <a:gd name="connsiteY51" fmla="*/ 46464 h 2488581"/>
              <a:gd name="connsiteX52" fmla="*/ 1078880 w 3270095"/>
              <a:gd name="connsiteY52" fmla="*/ 68766 h 2488581"/>
              <a:gd name="connsiteX53" fmla="*/ 1039851 w 3270095"/>
              <a:gd name="connsiteY53" fmla="*/ 105007 h 2488581"/>
              <a:gd name="connsiteX54" fmla="*/ 1006398 w 3270095"/>
              <a:gd name="connsiteY54" fmla="*/ 135673 h 2488581"/>
              <a:gd name="connsiteX55" fmla="*/ 970156 w 3270095"/>
              <a:gd name="connsiteY55" fmla="*/ 152400 h 2488581"/>
              <a:gd name="connsiteX56" fmla="*/ 933915 w 3270095"/>
              <a:gd name="connsiteY56" fmla="*/ 166339 h 2488581"/>
              <a:gd name="connsiteX57" fmla="*/ 880946 w 3270095"/>
              <a:gd name="connsiteY57" fmla="*/ 205368 h 2488581"/>
              <a:gd name="connsiteX58" fmla="*/ 853068 w 3270095"/>
              <a:gd name="connsiteY58" fmla="*/ 222095 h 2488581"/>
              <a:gd name="connsiteX59" fmla="*/ 833554 w 3270095"/>
              <a:gd name="connsiteY59" fmla="*/ 263912 h 2488581"/>
              <a:gd name="connsiteX60" fmla="*/ 811251 w 3270095"/>
              <a:gd name="connsiteY60" fmla="*/ 302942 h 2488581"/>
              <a:gd name="connsiteX61" fmla="*/ 814039 w 3270095"/>
              <a:gd name="connsiteY61" fmla="*/ 339183 h 2488581"/>
              <a:gd name="connsiteX62" fmla="*/ 822402 w 3270095"/>
              <a:gd name="connsiteY62" fmla="*/ 375425 h 2488581"/>
              <a:gd name="connsiteX63" fmla="*/ 777798 w 3270095"/>
              <a:gd name="connsiteY63" fmla="*/ 392151 h 2488581"/>
              <a:gd name="connsiteX64" fmla="*/ 738768 w 3270095"/>
              <a:gd name="connsiteY64" fmla="*/ 431181 h 2488581"/>
              <a:gd name="connsiteX65" fmla="*/ 710890 w 3270095"/>
              <a:gd name="connsiteY65" fmla="*/ 470210 h 2488581"/>
              <a:gd name="connsiteX66" fmla="*/ 663498 w 3270095"/>
              <a:gd name="connsiteY66" fmla="*/ 520390 h 2488581"/>
              <a:gd name="connsiteX67" fmla="*/ 621680 w 3270095"/>
              <a:gd name="connsiteY67" fmla="*/ 564995 h 2488581"/>
              <a:gd name="connsiteX68" fmla="*/ 599378 w 3270095"/>
              <a:gd name="connsiteY68" fmla="*/ 587298 h 2488581"/>
              <a:gd name="connsiteX69" fmla="*/ 565924 w 3270095"/>
              <a:gd name="connsiteY69" fmla="*/ 643054 h 2488581"/>
              <a:gd name="connsiteX70" fmla="*/ 554773 w 3270095"/>
              <a:gd name="connsiteY70" fmla="*/ 662568 h 2488581"/>
              <a:gd name="connsiteX71" fmla="*/ 554773 w 3270095"/>
              <a:gd name="connsiteY71" fmla="*/ 693234 h 2488581"/>
              <a:gd name="connsiteX72" fmla="*/ 585439 w 3270095"/>
              <a:gd name="connsiteY72" fmla="*/ 813110 h 2488581"/>
              <a:gd name="connsiteX73" fmla="*/ 577076 w 3270095"/>
              <a:gd name="connsiteY73" fmla="*/ 866078 h 2488581"/>
              <a:gd name="connsiteX74" fmla="*/ 602166 w 3270095"/>
              <a:gd name="connsiteY74" fmla="*/ 907895 h 2488581"/>
              <a:gd name="connsiteX75" fmla="*/ 624468 w 3270095"/>
              <a:gd name="connsiteY75" fmla="*/ 999893 h 2488581"/>
              <a:gd name="connsiteX76" fmla="*/ 624468 w 3270095"/>
              <a:gd name="connsiteY76" fmla="*/ 1072376 h 2488581"/>
              <a:gd name="connsiteX77" fmla="*/ 607741 w 3270095"/>
              <a:gd name="connsiteY77" fmla="*/ 1133707 h 2488581"/>
              <a:gd name="connsiteX78" fmla="*/ 602166 w 3270095"/>
              <a:gd name="connsiteY78" fmla="*/ 1189464 h 2488581"/>
              <a:gd name="connsiteX79" fmla="*/ 607741 w 3270095"/>
              <a:gd name="connsiteY79" fmla="*/ 1225705 h 2488581"/>
              <a:gd name="connsiteX80" fmla="*/ 618893 w 3270095"/>
              <a:gd name="connsiteY80" fmla="*/ 1320490 h 2488581"/>
              <a:gd name="connsiteX81" fmla="*/ 616105 w 3270095"/>
              <a:gd name="connsiteY81" fmla="*/ 1387398 h 2488581"/>
              <a:gd name="connsiteX82" fmla="*/ 588227 w 3270095"/>
              <a:gd name="connsiteY82" fmla="*/ 1454305 h 2488581"/>
              <a:gd name="connsiteX83" fmla="*/ 549198 w 3270095"/>
              <a:gd name="connsiteY83" fmla="*/ 1501698 h 2488581"/>
              <a:gd name="connsiteX84" fmla="*/ 515744 w 3270095"/>
              <a:gd name="connsiteY84" fmla="*/ 1535151 h 2488581"/>
              <a:gd name="connsiteX85" fmla="*/ 487866 w 3270095"/>
              <a:gd name="connsiteY85" fmla="*/ 1568605 h 2488581"/>
              <a:gd name="connsiteX86" fmla="*/ 496229 w 3270095"/>
              <a:gd name="connsiteY86" fmla="*/ 1607634 h 2488581"/>
              <a:gd name="connsiteX87" fmla="*/ 457200 w 3270095"/>
              <a:gd name="connsiteY87" fmla="*/ 1674542 h 2488581"/>
              <a:gd name="connsiteX88" fmla="*/ 457200 w 3270095"/>
              <a:gd name="connsiteY88" fmla="*/ 1707995 h 2488581"/>
              <a:gd name="connsiteX89" fmla="*/ 454412 w 3270095"/>
              <a:gd name="connsiteY89" fmla="*/ 1760964 h 2488581"/>
              <a:gd name="connsiteX90" fmla="*/ 432110 w 3270095"/>
              <a:gd name="connsiteY90" fmla="*/ 1827871 h 2488581"/>
              <a:gd name="connsiteX91" fmla="*/ 404232 w 3270095"/>
              <a:gd name="connsiteY91" fmla="*/ 1869688 h 2488581"/>
              <a:gd name="connsiteX92" fmla="*/ 370778 w 3270095"/>
              <a:gd name="connsiteY92" fmla="*/ 1900354 h 2488581"/>
              <a:gd name="connsiteX93" fmla="*/ 317810 w 3270095"/>
              <a:gd name="connsiteY93" fmla="*/ 1942171 h 2488581"/>
              <a:gd name="connsiteX94" fmla="*/ 287144 w 3270095"/>
              <a:gd name="connsiteY94" fmla="*/ 1961685 h 2488581"/>
              <a:gd name="connsiteX95" fmla="*/ 264841 w 3270095"/>
              <a:gd name="connsiteY95" fmla="*/ 2023017 h 2488581"/>
              <a:gd name="connsiteX96" fmla="*/ 239751 w 3270095"/>
              <a:gd name="connsiteY96" fmla="*/ 2070410 h 2488581"/>
              <a:gd name="connsiteX97" fmla="*/ 217449 w 3270095"/>
              <a:gd name="connsiteY97" fmla="*/ 2128954 h 2488581"/>
              <a:gd name="connsiteX98" fmla="*/ 197934 w 3270095"/>
              <a:gd name="connsiteY98" fmla="*/ 2151256 h 2488581"/>
              <a:gd name="connsiteX99" fmla="*/ 153329 w 3270095"/>
              <a:gd name="connsiteY99" fmla="*/ 2195861 h 2488581"/>
              <a:gd name="connsiteX100" fmla="*/ 122663 w 3270095"/>
              <a:gd name="connsiteY100" fmla="*/ 2220951 h 2488581"/>
              <a:gd name="connsiteX101" fmla="*/ 114300 w 3270095"/>
              <a:gd name="connsiteY101" fmla="*/ 2254405 h 2488581"/>
              <a:gd name="connsiteX102" fmla="*/ 111512 w 3270095"/>
              <a:gd name="connsiteY102" fmla="*/ 2312949 h 2488581"/>
              <a:gd name="connsiteX103" fmla="*/ 94785 w 3270095"/>
              <a:gd name="connsiteY103" fmla="*/ 2377068 h 2488581"/>
              <a:gd name="connsiteX104" fmla="*/ 44605 w 3270095"/>
              <a:gd name="connsiteY104" fmla="*/ 2463490 h 2488581"/>
              <a:gd name="connsiteX105" fmla="*/ 0 w 3270095"/>
              <a:gd name="connsiteY105" fmla="*/ 2488581 h 2488581"/>
              <a:gd name="connsiteX0" fmla="*/ 3197612 w 3270095"/>
              <a:gd name="connsiteY0" fmla="*/ 1091890 h 2488581"/>
              <a:gd name="connsiteX1" fmla="*/ 3211551 w 3270095"/>
              <a:gd name="connsiteY1" fmla="*/ 1080739 h 2488581"/>
              <a:gd name="connsiteX2" fmla="*/ 3236641 w 3270095"/>
              <a:gd name="connsiteY2" fmla="*/ 1044498 h 2488581"/>
              <a:gd name="connsiteX3" fmla="*/ 3256156 w 3270095"/>
              <a:gd name="connsiteY3" fmla="*/ 1013832 h 2488581"/>
              <a:gd name="connsiteX4" fmla="*/ 3264520 w 3270095"/>
              <a:gd name="connsiteY4" fmla="*/ 952500 h 2488581"/>
              <a:gd name="connsiteX5" fmla="*/ 3242217 w 3270095"/>
              <a:gd name="connsiteY5" fmla="*/ 896744 h 2488581"/>
              <a:gd name="connsiteX6" fmla="*/ 3228278 w 3270095"/>
              <a:gd name="connsiteY6" fmla="*/ 854927 h 2488581"/>
              <a:gd name="connsiteX7" fmla="*/ 3242217 w 3270095"/>
              <a:gd name="connsiteY7" fmla="*/ 793595 h 2488581"/>
              <a:gd name="connsiteX8" fmla="*/ 3267307 w 3270095"/>
              <a:gd name="connsiteY8" fmla="*/ 748990 h 2488581"/>
              <a:gd name="connsiteX9" fmla="*/ 3258944 w 3270095"/>
              <a:gd name="connsiteY9" fmla="*/ 687659 h 2488581"/>
              <a:gd name="connsiteX10" fmla="*/ 3239429 w 3270095"/>
              <a:gd name="connsiteY10" fmla="*/ 623539 h 2488581"/>
              <a:gd name="connsiteX11" fmla="*/ 3223554 w 3270095"/>
              <a:gd name="connsiteY11" fmla="*/ 574085 h 2488581"/>
              <a:gd name="connsiteX12" fmla="*/ 3223554 w 3270095"/>
              <a:gd name="connsiteY12" fmla="*/ 571145 h 2488581"/>
              <a:gd name="connsiteX13" fmla="*/ 3189249 w 3270095"/>
              <a:gd name="connsiteY13" fmla="*/ 534329 h 2488581"/>
              <a:gd name="connsiteX14" fmla="*/ 3133493 w 3270095"/>
              <a:gd name="connsiteY14" fmla="*/ 500876 h 2488581"/>
              <a:gd name="connsiteX15" fmla="*/ 3077737 w 3270095"/>
              <a:gd name="connsiteY15" fmla="*/ 464634 h 2488581"/>
              <a:gd name="connsiteX16" fmla="*/ 3055434 w 3270095"/>
              <a:gd name="connsiteY16" fmla="*/ 442332 h 2488581"/>
              <a:gd name="connsiteX17" fmla="*/ 3002466 w 3270095"/>
              <a:gd name="connsiteY17" fmla="*/ 464634 h 2488581"/>
              <a:gd name="connsiteX18" fmla="*/ 2974588 w 3270095"/>
              <a:gd name="connsiteY18" fmla="*/ 478573 h 2488581"/>
              <a:gd name="connsiteX19" fmla="*/ 2938346 w 3270095"/>
              <a:gd name="connsiteY19" fmla="*/ 447907 h 2488581"/>
              <a:gd name="connsiteX20" fmla="*/ 2882590 w 3270095"/>
              <a:gd name="connsiteY20" fmla="*/ 442332 h 2488581"/>
              <a:gd name="connsiteX21" fmla="*/ 2832410 w 3270095"/>
              <a:gd name="connsiteY21" fmla="*/ 439544 h 2488581"/>
              <a:gd name="connsiteX22" fmla="*/ 2801744 w 3270095"/>
              <a:gd name="connsiteY22" fmla="*/ 414454 h 2488581"/>
              <a:gd name="connsiteX23" fmla="*/ 2737624 w 3270095"/>
              <a:gd name="connsiteY23" fmla="*/ 372637 h 2488581"/>
              <a:gd name="connsiteX24" fmla="*/ 2687444 w 3270095"/>
              <a:gd name="connsiteY24" fmla="*/ 341971 h 2488581"/>
              <a:gd name="connsiteX25" fmla="*/ 2631688 w 3270095"/>
              <a:gd name="connsiteY25" fmla="*/ 316881 h 2488581"/>
              <a:gd name="connsiteX26" fmla="*/ 2556417 w 3270095"/>
              <a:gd name="connsiteY26" fmla="*/ 277851 h 2488581"/>
              <a:gd name="connsiteX27" fmla="*/ 2520176 w 3270095"/>
              <a:gd name="connsiteY27" fmla="*/ 266700 h 2488581"/>
              <a:gd name="connsiteX28" fmla="*/ 2436541 w 3270095"/>
              <a:gd name="connsiteY28" fmla="*/ 255549 h 2488581"/>
              <a:gd name="connsiteX29" fmla="*/ 2369634 w 3270095"/>
              <a:gd name="connsiteY29" fmla="*/ 286215 h 2488581"/>
              <a:gd name="connsiteX30" fmla="*/ 2316666 w 3270095"/>
              <a:gd name="connsiteY30" fmla="*/ 280639 h 2488581"/>
              <a:gd name="connsiteX31" fmla="*/ 2280424 w 3270095"/>
              <a:gd name="connsiteY31" fmla="*/ 258337 h 2488581"/>
              <a:gd name="connsiteX32" fmla="*/ 2210729 w 3270095"/>
              <a:gd name="connsiteY32" fmla="*/ 258337 h 2488581"/>
              <a:gd name="connsiteX33" fmla="*/ 2138246 w 3270095"/>
              <a:gd name="connsiteY33" fmla="*/ 280639 h 2488581"/>
              <a:gd name="connsiteX34" fmla="*/ 2102005 w 3270095"/>
              <a:gd name="connsiteY34" fmla="*/ 289003 h 2488581"/>
              <a:gd name="connsiteX35" fmla="*/ 2040673 w 3270095"/>
              <a:gd name="connsiteY35" fmla="*/ 283427 h 2488581"/>
              <a:gd name="connsiteX36" fmla="*/ 1979341 w 3270095"/>
              <a:gd name="connsiteY36" fmla="*/ 261125 h 2488581"/>
              <a:gd name="connsiteX37" fmla="*/ 1870617 w 3270095"/>
              <a:gd name="connsiteY37" fmla="*/ 261125 h 2488581"/>
              <a:gd name="connsiteX38" fmla="*/ 1814861 w 3270095"/>
              <a:gd name="connsiteY38" fmla="*/ 230459 h 2488581"/>
              <a:gd name="connsiteX39" fmla="*/ 1778620 w 3270095"/>
              <a:gd name="connsiteY39" fmla="*/ 227671 h 2488581"/>
              <a:gd name="connsiteX40" fmla="*/ 1717288 w 3270095"/>
              <a:gd name="connsiteY40" fmla="*/ 194217 h 2488581"/>
              <a:gd name="connsiteX41" fmla="*/ 1681046 w 3270095"/>
              <a:gd name="connsiteY41" fmla="*/ 160764 h 2488581"/>
              <a:gd name="connsiteX42" fmla="*/ 1625290 w 3270095"/>
              <a:gd name="connsiteY42" fmla="*/ 121734 h 2488581"/>
              <a:gd name="connsiteX43" fmla="*/ 1580685 w 3270095"/>
              <a:gd name="connsiteY43" fmla="*/ 77129 h 2488581"/>
              <a:gd name="connsiteX44" fmla="*/ 1533293 w 3270095"/>
              <a:gd name="connsiteY44" fmla="*/ 35312 h 2488581"/>
              <a:gd name="connsiteX45" fmla="*/ 1405054 w 3270095"/>
              <a:gd name="connsiteY45" fmla="*/ 43676 h 2488581"/>
              <a:gd name="connsiteX46" fmla="*/ 1352085 w 3270095"/>
              <a:gd name="connsiteY46" fmla="*/ 32525 h 2488581"/>
              <a:gd name="connsiteX47" fmla="*/ 1313056 w 3270095"/>
              <a:gd name="connsiteY47" fmla="*/ 7434 h 2488581"/>
              <a:gd name="connsiteX48" fmla="*/ 1257300 w 3270095"/>
              <a:gd name="connsiteY48" fmla="*/ 1859 h 2488581"/>
              <a:gd name="connsiteX49" fmla="*/ 1201544 w 3270095"/>
              <a:gd name="connsiteY49" fmla="*/ 18585 h 2488581"/>
              <a:gd name="connsiteX50" fmla="*/ 1137424 w 3270095"/>
              <a:gd name="connsiteY50" fmla="*/ 46464 h 2488581"/>
              <a:gd name="connsiteX51" fmla="*/ 1078880 w 3270095"/>
              <a:gd name="connsiteY51" fmla="*/ 68766 h 2488581"/>
              <a:gd name="connsiteX52" fmla="*/ 1039851 w 3270095"/>
              <a:gd name="connsiteY52" fmla="*/ 105007 h 2488581"/>
              <a:gd name="connsiteX53" fmla="*/ 1006398 w 3270095"/>
              <a:gd name="connsiteY53" fmla="*/ 135673 h 2488581"/>
              <a:gd name="connsiteX54" fmla="*/ 970156 w 3270095"/>
              <a:gd name="connsiteY54" fmla="*/ 152400 h 2488581"/>
              <a:gd name="connsiteX55" fmla="*/ 933915 w 3270095"/>
              <a:gd name="connsiteY55" fmla="*/ 166339 h 2488581"/>
              <a:gd name="connsiteX56" fmla="*/ 880946 w 3270095"/>
              <a:gd name="connsiteY56" fmla="*/ 205368 h 2488581"/>
              <a:gd name="connsiteX57" fmla="*/ 853068 w 3270095"/>
              <a:gd name="connsiteY57" fmla="*/ 222095 h 2488581"/>
              <a:gd name="connsiteX58" fmla="*/ 833554 w 3270095"/>
              <a:gd name="connsiteY58" fmla="*/ 263912 h 2488581"/>
              <a:gd name="connsiteX59" fmla="*/ 811251 w 3270095"/>
              <a:gd name="connsiteY59" fmla="*/ 302942 h 2488581"/>
              <a:gd name="connsiteX60" fmla="*/ 814039 w 3270095"/>
              <a:gd name="connsiteY60" fmla="*/ 339183 h 2488581"/>
              <a:gd name="connsiteX61" fmla="*/ 822402 w 3270095"/>
              <a:gd name="connsiteY61" fmla="*/ 375425 h 2488581"/>
              <a:gd name="connsiteX62" fmla="*/ 777798 w 3270095"/>
              <a:gd name="connsiteY62" fmla="*/ 392151 h 2488581"/>
              <a:gd name="connsiteX63" fmla="*/ 738768 w 3270095"/>
              <a:gd name="connsiteY63" fmla="*/ 431181 h 2488581"/>
              <a:gd name="connsiteX64" fmla="*/ 710890 w 3270095"/>
              <a:gd name="connsiteY64" fmla="*/ 470210 h 2488581"/>
              <a:gd name="connsiteX65" fmla="*/ 663498 w 3270095"/>
              <a:gd name="connsiteY65" fmla="*/ 520390 h 2488581"/>
              <a:gd name="connsiteX66" fmla="*/ 621680 w 3270095"/>
              <a:gd name="connsiteY66" fmla="*/ 564995 h 2488581"/>
              <a:gd name="connsiteX67" fmla="*/ 599378 w 3270095"/>
              <a:gd name="connsiteY67" fmla="*/ 587298 h 2488581"/>
              <a:gd name="connsiteX68" fmla="*/ 565924 w 3270095"/>
              <a:gd name="connsiteY68" fmla="*/ 643054 h 2488581"/>
              <a:gd name="connsiteX69" fmla="*/ 554773 w 3270095"/>
              <a:gd name="connsiteY69" fmla="*/ 662568 h 2488581"/>
              <a:gd name="connsiteX70" fmla="*/ 554773 w 3270095"/>
              <a:gd name="connsiteY70" fmla="*/ 693234 h 2488581"/>
              <a:gd name="connsiteX71" fmla="*/ 585439 w 3270095"/>
              <a:gd name="connsiteY71" fmla="*/ 813110 h 2488581"/>
              <a:gd name="connsiteX72" fmla="*/ 577076 w 3270095"/>
              <a:gd name="connsiteY72" fmla="*/ 866078 h 2488581"/>
              <a:gd name="connsiteX73" fmla="*/ 602166 w 3270095"/>
              <a:gd name="connsiteY73" fmla="*/ 907895 h 2488581"/>
              <a:gd name="connsiteX74" fmla="*/ 624468 w 3270095"/>
              <a:gd name="connsiteY74" fmla="*/ 999893 h 2488581"/>
              <a:gd name="connsiteX75" fmla="*/ 624468 w 3270095"/>
              <a:gd name="connsiteY75" fmla="*/ 1072376 h 2488581"/>
              <a:gd name="connsiteX76" fmla="*/ 607741 w 3270095"/>
              <a:gd name="connsiteY76" fmla="*/ 1133707 h 2488581"/>
              <a:gd name="connsiteX77" fmla="*/ 602166 w 3270095"/>
              <a:gd name="connsiteY77" fmla="*/ 1189464 h 2488581"/>
              <a:gd name="connsiteX78" fmla="*/ 607741 w 3270095"/>
              <a:gd name="connsiteY78" fmla="*/ 1225705 h 2488581"/>
              <a:gd name="connsiteX79" fmla="*/ 618893 w 3270095"/>
              <a:gd name="connsiteY79" fmla="*/ 1320490 h 2488581"/>
              <a:gd name="connsiteX80" fmla="*/ 616105 w 3270095"/>
              <a:gd name="connsiteY80" fmla="*/ 1387398 h 2488581"/>
              <a:gd name="connsiteX81" fmla="*/ 588227 w 3270095"/>
              <a:gd name="connsiteY81" fmla="*/ 1454305 h 2488581"/>
              <a:gd name="connsiteX82" fmla="*/ 549198 w 3270095"/>
              <a:gd name="connsiteY82" fmla="*/ 1501698 h 2488581"/>
              <a:gd name="connsiteX83" fmla="*/ 515744 w 3270095"/>
              <a:gd name="connsiteY83" fmla="*/ 1535151 h 2488581"/>
              <a:gd name="connsiteX84" fmla="*/ 487866 w 3270095"/>
              <a:gd name="connsiteY84" fmla="*/ 1568605 h 2488581"/>
              <a:gd name="connsiteX85" fmla="*/ 496229 w 3270095"/>
              <a:gd name="connsiteY85" fmla="*/ 1607634 h 2488581"/>
              <a:gd name="connsiteX86" fmla="*/ 457200 w 3270095"/>
              <a:gd name="connsiteY86" fmla="*/ 1674542 h 2488581"/>
              <a:gd name="connsiteX87" fmla="*/ 457200 w 3270095"/>
              <a:gd name="connsiteY87" fmla="*/ 1707995 h 2488581"/>
              <a:gd name="connsiteX88" fmla="*/ 454412 w 3270095"/>
              <a:gd name="connsiteY88" fmla="*/ 1760964 h 2488581"/>
              <a:gd name="connsiteX89" fmla="*/ 432110 w 3270095"/>
              <a:gd name="connsiteY89" fmla="*/ 1827871 h 2488581"/>
              <a:gd name="connsiteX90" fmla="*/ 404232 w 3270095"/>
              <a:gd name="connsiteY90" fmla="*/ 1869688 h 2488581"/>
              <a:gd name="connsiteX91" fmla="*/ 370778 w 3270095"/>
              <a:gd name="connsiteY91" fmla="*/ 1900354 h 2488581"/>
              <a:gd name="connsiteX92" fmla="*/ 317810 w 3270095"/>
              <a:gd name="connsiteY92" fmla="*/ 1942171 h 2488581"/>
              <a:gd name="connsiteX93" fmla="*/ 287144 w 3270095"/>
              <a:gd name="connsiteY93" fmla="*/ 1961685 h 2488581"/>
              <a:gd name="connsiteX94" fmla="*/ 264841 w 3270095"/>
              <a:gd name="connsiteY94" fmla="*/ 2023017 h 2488581"/>
              <a:gd name="connsiteX95" fmla="*/ 239751 w 3270095"/>
              <a:gd name="connsiteY95" fmla="*/ 2070410 h 2488581"/>
              <a:gd name="connsiteX96" fmla="*/ 217449 w 3270095"/>
              <a:gd name="connsiteY96" fmla="*/ 2128954 h 2488581"/>
              <a:gd name="connsiteX97" fmla="*/ 197934 w 3270095"/>
              <a:gd name="connsiteY97" fmla="*/ 2151256 h 2488581"/>
              <a:gd name="connsiteX98" fmla="*/ 153329 w 3270095"/>
              <a:gd name="connsiteY98" fmla="*/ 2195861 h 2488581"/>
              <a:gd name="connsiteX99" fmla="*/ 122663 w 3270095"/>
              <a:gd name="connsiteY99" fmla="*/ 2220951 h 2488581"/>
              <a:gd name="connsiteX100" fmla="*/ 114300 w 3270095"/>
              <a:gd name="connsiteY100" fmla="*/ 2254405 h 2488581"/>
              <a:gd name="connsiteX101" fmla="*/ 111512 w 3270095"/>
              <a:gd name="connsiteY101" fmla="*/ 2312949 h 2488581"/>
              <a:gd name="connsiteX102" fmla="*/ 94785 w 3270095"/>
              <a:gd name="connsiteY102" fmla="*/ 2377068 h 2488581"/>
              <a:gd name="connsiteX103" fmla="*/ 44605 w 3270095"/>
              <a:gd name="connsiteY103" fmla="*/ 2463490 h 2488581"/>
              <a:gd name="connsiteX104" fmla="*/ 0 w 3270095"/>
              <a:gd name="connsiteY104" fmla="*/ 2488581 h 2488581"/>
              <a:gd name="connsiteX0" fmla="*/ 3211551 w 3270095"/>
              <a:gd name="connsiteY0" fmla="*/ 1080739 h 2488581"/>
              <a:gd name="connsiteX1" fmla="*/ 3236641 w 3270095"/>
              <a:gd name="connsiteY1" fmla="*/ 1044498 h 2488581"/>
              <a:gd name="connsiteX2" fmla="*/ 3256156 w 3270095"/>
              <a:gd name="connsiteY2" fmla="*/ 1013832 h 2488581"/>
              <a:gd name="connsiteX3" fmla="*/ 3264520 w 3270095"/>
              <a:gd name="connsiteY3" fmla="*/ 952500 h 2488581"/>
              <a:gd name="connsiteX4" fmla="*/ 3242217 w 3270095"/>
              <a:gd name="connsiteY4" fmla="*/ 896744 h 2488581"/>
              <a:gd name="connsiteX5" fmla="*/ 3228278 w 3270095"/>
              <a:gd name="connsiteY5" fmla="*/ 854927 h 2488581"/>
              <a:gd name="connsiteX6" fmla="*/ 3242217 w 3270095"/>
              <a:gd name="connsiteY6" fmla="*/ 793595 h 2488581"/>
              <a:gd name="connsiteX7" fmla="*/ 3267307 w 3270095"/>
              <a:gd name="connsiteY7" fmla="*/ 748990 h 2488581"/>
              <a:gd name="connsiteX8" fmla="*/ 3258944 w 3270095"/>
              <a:gd name="connsiteY8" fmla="*/ 687659 h 2488581"/>
              <a:gd name="connsiteX9" fmla="*/ 3239429 w 3270095"/>
              <a:gd name="connsiteY9" fmla="*/ 623539 h 2488581"/>
              <a:gd name="connsiteX10" fmla="*/ 3223554 w 3270095"/>
              <a:gd name="connsiteY10" fmla="*/ 574085 h 2488581"/>
              <a:gd name="connsiteX11" fmla="*/ 3223554 w 3270095"/>
              <a:gd name="connsiteY11" fmla="*/ 571145 h 2488581"/>
              <a:gd name="connsiteX12" fmla="*/ 3189249 w 3270095"/>
              <a:gd name="connsiteY12" fmla="*/ 534329 h 2488581"/>
              <a:gd name="connsiteX13" fmla="*/ 3133493 w 3270095"/>
              <a:gd name="connsiteY13" fmla="*/ 500876 h 2488581"/>
              <a:gd name="connsiteX14" fmla="*/ 3077737 w 3270095"/>
              <a:gd name="connsiteY14" fmla="*/ 464634 h 2488581"/>
              <a:gd name="connsiteX15" fmla="*/ 3055434 w 3270095"/>
              <a:gd name="connsiteY15" fmla="*/ 442332 h 2488581"/>
              <a:gd name="connsiteX16" fmla="*/ 3002466 w 3270095"/>
              <a:gd name="connsiteY16" fmla="*/ 464634 h 2488581"/>
              <a:gd name="connsiteX17" fmla="*/ 2974588 w 3270095"/>
              <a:gd name="connsiteY17" fmla="*/ 478573 h 2488581"/>
              <a:gd name="connsiteX18" fmla="*/ 2938346 w 3270095"/>
              <a:gd name="connsiteY18" fmla="*/ 447907 h 2488581"/>
              <a:gd name="connsiteX19" fmla="*/ 2882590 w 3270095"/>
              <a:gd name="connsiteY19" fmla="*/ 442332 h 2488581"/>
              <a:gd name="connsiteX20" fmla="*/ 2832410 w 3270095"/>
              <a:gd name="connsiteY20" fmla="*/ 439544 h 2488581"/>
              <a:gd name="connsiteX21" fmla="*/ 2801744 w 3270095"/>
              <a:gd name="connsiteY21" fmla="*/ 414454 h 2488581"/>
              <a:gd name="connsiteX22" fmla="*/ 2737624 w 3270095"/>
              <a:gd name="connsiteY22" fmla="*/ 372637 h 2488581"/>
              <a:gd name="connsiteX23" fmla="*/ 2687444 w 3270095"/>
              <a:gd name="connsiteY23" fmla="*/ 341971 h 2488581"/>
              <a:gd name="connsiteX24" fmla="*/ 2631688 w 3270095"/>
              <a:gd name="connsiteY24" fmla="*/ 316881 h 2488581"/>
              <a:gd name="connsiteX25" fmla="*/ 2556417 w 3270095"/>
              <a:gd name="connsiteY25" fmla="*/ 277851 h 2488581"/>
              <a:gd name="connsiteX26" fmla="*/ 2520176 w 3270095"/>
              <a:gd name="connsiteY26" fmla="*/ 266700 h 2488581"/>
              <a:gd name="connsiteX27" fmla="*/ 2436541 w 3270095"/>
              <a:gd name="connsiteY27" fmla="*/ 255549 h 2488581"/>
              <a:gd name="connsiteX28" fmla="*/ 2369634 w 3270095"/>
              <a:gd name="connsiteY28" fmla="*/ 286215 h 2488581"/>
              <a:gd name="connsiteX29" fmla="*/ 2316666 w 3270095"/>
              <a:gd name="connsiteY29" fmla="*/ 280639 h 2488581"/>
              <a:gd name="connsiteX30" fmla="*/ 2280424 w 3270095"/>
              <a:gd name="connsiteY30" fmla="*/ 258337 h 2488581"/>
              <a:gd name="connsiteX31" fmla="*/ 2210729 w 3270095"/>
              <a:gd name="connsiteY31" fmla="*/ 258337 h 2488581"/>
              <a:gd name="connsiteX32" fmla="*/ 2138246 w 3270095"/>
              <a:gd name="connsiteY32" fmla="*/ 280639 h 2488581"/>
              <a:gd name="connsiteX33" fmla="*/ 2102005 w 3270095"/>
              <a:gd name="connsiteY33" fmla="*/ 289003 h 2488581"/>
              <a:gd name="connsiteX34" fmla="*/ 2040673 w 3270095"/>
              <a:gd name="connsiteY34" fmla="*/ 283427 h 2488581"/>
              <a:gd name="connsiteX35" fmla="*/ 1979341 w 3270095"/>
              <a:gd name="connsiteY35" fmla="*/ 261125 h 2488581"/>
              <a:gd name="connsiteX36" fmla="*/ 1870617 w 3270095"/>
              <a:gd name="connsiteY36" fmla="*/ 261125 h 2488581"/>
              <a:gd name="connsiteX37" fmla="*/ 1814861 w 3270095"/>
              <a:gd name="connsiteY37" fmla="*/ 230459 h 2488581"/>
              <a:gd name="connsiteX38" fmla="*/ 1778620 w 3270095"/>
              <a:gd name="connsiteY38" fmla="*/ 227671 h 2488581"/>
              <a:gd name="connsiteX39" fmla="*/ 1717288 w 3270095"/>
              <a:gd name="connsiteY39" fmla="*/ 194217 h 2488581"/>
              <a:gd name="connsiteX40" fmla="*/ 1681046 w 3270095"/>
              <a:gd name="connsiteY40" fmla="*/ 160764 h 2488581"/>
              <a:gd name="connsiteX41" fmla="*/ 1625290 w 3270095"/>
              <a:gd name="connsiteY41" fmla="*/ 121734 h 2488581"/>
              <a:gd name="connsiteX42" fmla="*/ 1580685 w 3270095"/>
              <a:gd name="connsiteY42" fmla="*/ 77129 h 2488581"/>
              <a:gd name="connsiteX43" fmla="*/ 1533293 w 3270095"/>
              <a:gd name="connsiteY43" fmla="*/ 35312 h 2488581"/>
              <a:gd name="connsiteX44" fmla="*/ 1405054 w 3270095"/>
              <a:gd name="connsiteY44" fmla="*/ 43676 h 2488581"/>
              <a:gd name="connsiteX45" fmla="*/ 1352085 w 3270095"/>
              <a:gd name="connsiteY45" fmla="*/ 32525 h 2488581"/>
              <a:gd name="connsiteX46" fmla="*/ 1313056 w 3270095"/>
              <a:gd name="connsiteY46" fmla="*/ 7434 h 2488581"/>
              <a:gd name="connsiteX47" fmla="*/ 1257300 w 3270095"/>
              <a:gd name="connsiteY47" fmla="*/ 1859 h 2488581"/>
              <a:gd name="connsiteX48" fmla="*/ 1201544 w 3270095"/>
              <a:gd name="connsiteY48" fmla="*/ 18585 h 2488581"/>
              <a:gd name="connsiteX49" fmla="*/ 1137424 w 3270095"/>
              <a:gd name="connsiteY49" fmla="*/ 46464 h 2488581"/>
              <a:gd name="connsiteX50" fmla="*/ 1078880 w 3270095"/>
              <a:gd name="connsiteY50" fmla="*/ 68766 h 2488581"/>
              <a:gd name="connsiteX51" fmla="*/ 1039851 w 3270095"/>
              <a:gd name="connsiteY51" fmla="*/ 105007 h 2488581"/>
              <a:gd name="connsiteX52" fmla="*/ 1006398 w 3270095"/>
              <a:gd name="connsiteY52" fmla="*/ 135673 h 2488581"/>
              <a:gd name="connsiteX53" fmla="*/ 970156 w 3270095"/>
              <a:gd name="connsiteY53" fmla="*/ 152400 h 2488581"/>
              <a:gd name="connsiteX54" fmla="*/ 933915 w 3270095"/>
              <a:gd name="connsiteY54" fmla="*/ 166339 h 2488581"/>
              <a:gd name="connsiteX55" fmla="*/ 880946 w 3270095"/>
              <a:gd name="connsiteY55" fmla="*/ 205368 h 2488581"/>
              <a:gd name="connsiteX56" fmla="*/ 853068 w 3270095"/>
              <a:gd name="connsiteY56" fmla="*/ 222095 h 2488581"/>
              <a:gd name="connsiteX57" fmla="*/ 833554 w 3270095"/>
              <a:gd name="connsiteY57" fmla="*/ 263912 h 2488581"/>
              <a:gd name="connsiteX58" fmla="*/ 811251 w 3270095"/>
              <a:gd name="connsiteY58" fmla="*/ 302942 h 2488581"/>
              <a:gd name="connsiteX59" fmla="*/ 814039 w 3270095"/>
              <a:gd name="connsiteY59" fmla="*/ 339183 h 2488581"/>
              <a:gd name="connsiteX60" fmla="*/ 822402 w 3270095"/>
              <a:gd name="connsiteY60" fmla="*/ 375425 h 2488581"/>
              <a:gd name="connsiteX61" fmla="*/ 777798 w 3270095"/>
              <a:gd name="connsiteY61" fmla="*/ 392151 h 2488581"/>
              <a:gd name="connsiteX62" fmla="*/ 738768 w 3270095"/>
              <a:gd name="connsiteY62" fmla="*/ 431181 h 2488581"/>
              <a:gd name="connsiteX63" fmla="*/ 710890 w 3270095"/>
              <a:gd name="connsiteY63" fmla="*/ 470210 h 2488581"/>
              <a:gd name="connsiteX64" fmla="*/ 663498 w 3270095"/>
              <a:gd name="connsiteY64" fmla="*/ 520390 h 2488581"/>
              <a:gd name="connsiteX65" fmla="*/ 621680 w 3270095"/>
              <a:gd name="connsiteY65" fmla="*/ 564995 h 2488581"/>
              <a:gd name="connsiteX66" fmla="*/ 599378 w 3270095"/>
              <a:gd name="connsiteY66" fmla="*/ 587298 h 2488581"/>
              <a:gd name="connsiteX67" fmla="*/ 565924 w 3270095"/>
              <a:gd name="connsiteY67" fmla="*/ 643054 h 2488581"/>
              <a:gd name="connsiteX68" fmla="*/ 554773 w 3270095"/>
              <a:gd name="connsiteY68" fmla="*/ 662568 h 2488581"/>
              <a:gd name="connsiteX69" fmla="*/ 554773 w 3270095"/>
              <a:gd name="connsiteY69" fmla="*/ 693234 h 2488581"/>
              <a:gd name="connsiteX70" fmla="*/ 585439 w 3270095"/>
              <a:gd name="connsiteY70" fmla="*/ 813110 h 2488581"/>
              <a:gd name="connsiteX71" fmla="*/ 577076 w 3270095"/>
              <a:gd name="connsiteY71" fmla="*/ 866078 h 2488581"/>
              <a:gd name="connsiteX72" fmla="*/ 602166 w 3270095"/>
              <a:gd name="connsiteY72" fmla="*/ 907895 h 2488581"/>
              <a:gd name="connsiteX73" fmla="*/ 624468 w 3270095"/>
              <a:gd name="connsiteY73" fmla="*/ 999893 h 2488581"/>
              <a:gd name="connsiteX74" fmla="*/ 624468 w 3270095"/>
              <a:gd name="connsiteY74" fmla="*/ 1072376 h 2488581"/>
              <a:gd name="connsiteX75" fmla="*/ 607741 w 3270095"/>
              <a:gd name="connsiteY75" fmla="*/ 1133707 h 2488581"/>
              <a:gd name="connsiteX76" fmla="*/ 602166 w 3270095"/>
              <a:gd name="connsiteY76" fmla="*/ 1189464 h 2488581"/>
              <a:gd name="connsiteX77" fmla="*/ 607741 w 3270095"/>
              <a:gd name="connsiteY77" fmla="*/ 1225705 h 2488581"/>
              <a:gd name="connsiteX78" fmla="*/ 618893 w 3270095"/>
              <a:gd name="connsiteY78" fmla="*/ 1320490 h 2488581"/>
              <a:gd name="connsiteX79" fmla="*/ 616105 w 3270095"/>
              <a:gd name="connsiteY79" fmla="*/ 1387398 h 2488581"/>
              <a:gd name="connsiteX80" fmla="*/ 588227 w 3270095"/>
              <a:gd name="connsiteY80" fmla="*/ 1454305 h 2488581"/>
              <a:gd name="connsiteX81" fmla="*/ 549198 w 3270095"/>
              <a:gd name="connsiteY81" fmla="*/ 1501698 h 2488581"/>
              <a:gd name="connsiteX82" fmla="*/ 515744 w 3270095"/>
              <a:gd name="connsiteY82" fmla="*/ 1535151 h 2488581"/>
              <a:gd name="connsiteX83" fmla="*/ 487866 w 3270095"/>
              <a:gd name="connsiteY83" fmla="*/ 1568605 h 2488581"/>
              <a:gd name="connsiteX84" fmla="*/ 496229 w 3270095"/>
              <a:gd name="connsiteY84" fmla="*/ 1607634 h 2488581"/>
              <a:gd name="connsiteX85" fmla="*/ 457200 w 3270095"/>
              <a:gd name="connsiteY85" fmla="*/ 1674542 h 2488581"/>
              <a:gd name="connsiteX86" fmla="*/ 457200 w 3270095"/>
              <a:gd name="connsiteY86" fmla="*/ 1707995 h 2488581"/>
              <a:gd name="connsiteX87" fmla="*/ 454412 w 3270095"/>
              <a:gd name="connsiteY87" fmla="*/ 1760964 h 2488581"/>
              <a:gd name="connsiteX88" fmla="*/ 432110 w 3270095"/>
              <a:gd name="connsiteY88" fmla="*/ 1827871 h 2488581"/>
              <a:gd name="connsiteX89" fmla="*/ 404232 w 3270095"/>
              <a:gd name="connsiteY89" fmla="*/ 1869688 h 2488581"/>
              <a:gd name="connsiteX90" fmla="*/ 370778 w 3270095"/>
              <a:gd name="connsiteY90" fmla="*/ 1900354 h 2488581"/>
              <a:gd name="connsiteX91" fmla="*/ 317810 w 3270095"/>
              <a:gd name="connsiteY91" fmla="*/ 1942171 h 2488581"/>
              <a:gd name="connsiteX92" fmla="*/ 287144 w 3270095"/>
              <a:gd name="connsiteY92" fmla="*/ 1961685 h 2488581"/>
              <a:gd name="connsiteX93" fmla="*/ 264841 w 3270095"/>
              <a:gd name="connsiteY93" fmla="*/ 2023017 h 2488581"/>
              <a:gd name="connsiteX94" fmla="*/ 239751 w 3270095"/>
              <a:gd name="connsiteY94" fmla="*/ 2070410 h 2488581"/>
              <a:gd name="connsiteX95" fmla="*/ 217449 w 3270095"/>
              <a:gd name="connsiteY95" fmla="*/ 2128954 h 2488581"/>
              <a:gd name="connsiteX96" fmla="*/ 197934 w 3270095"/>
              <a:gd name="connsiteY96" fmla="*/ 2151256 h 2488581"/>
              <a:gd name="connsiteX97" fmla="*/ 153329 w 3270095"/>
              <a:gd name="connsiteY97" fmla="*/ 2195861 h 2488581"/>
              <a:gd name="connsiteX98" fmla="*/ 122663 w 3270095"/>
              <a:gd name="connsiteY98" fmla="*/ 2220951 h 2488581"/>
              <a:gd name="connsiteX99" fmla="*/ 114300 w 3270095"/>
              <a:gd name="connsiteY99" fmla="*/ 2254405 h 2488581"/>
              <a:gd name="connsiteX100" fmla="*/ 111512 w 3270095"/>
              <a:gd name="connsiteY100" fmla="*/ 2312949 h 2488581"/>
              <a:gd name="connsiteX101" fmla="*/ 94785 w 3270095"/>
              <a:gd name="connsiteY101" fmla="*/ 2377068 h 2488581"/>
              <a:gd name="connsiteX102" fmla="*/ 44605 w 3270095"/>
              <a:gd name="connsiteY102" fmla="*/ 2463490 h 2488581"/>
              <a:gd name="connsiteX103" fmla="*/ 0 w 3270095"/>
              <a:gd name="connsiteY103" fmla="*/ 2488581 h 2488581"/>
              <a:gd name="connsiteX0" fmla="*/ 3236641 w 3270095"/>
              <a:gd name="connsiteY0" fmla="*/ 1044498 h 2488581"/>
              <a:gd name="connsiteX1" fmla="*/ 3256156 w 3270095"/>
              <a:gd name="connsiteY1" fmla="*/ 1013832 h 2488581"/>
              <a:gd name="connsiteX2" fmla="*/ 3264520 w 3270095"/>
              <a:gd name="connsiteY2" fmla="*/ 952500 h 2488581"/>
              <a:gd name="connsiteX3" fmla="*/ 3242217 w 3270095"/>
              <a:gd name="connsiteY3" fmla="*/ 896744 h 2488581"/>
              <a:gd name="connsiteX4" fmla="*/ 3228278 w 3270095"/>
              <a:gd name="connsiteY4" fmla="*/ 854927 h 2488581"/>
              <a:gd name="connsiteX5" fmla="*/ 3242217 w 3270095"/>
              <a:gd name="connsiteY5" fmla="*/ 793595 h 2488581"/>
              <a:gd name="connsiteX6" fmla="*/ 3267307 w 3270095"/>
              <a:gd name="connsiteY6" fmla="*/ 748990 h 2488581"/>
              <a:gd name="connsiteX7" fmla="*/ 3258944 w 3270095"/>
              <a:gd name="connsiteY7" fmla="*/ 687659 h 2488581"/>
              <a:gd name="connsiteX8" fmla="*/ 3239429 w 3270095"/>
              <a:gd name="connsiteY8" fmla="*/ 623539 h 2488581"/>
              <a:gd name="connsiteX9" fmla="*/ 3223554 w 3270095"/>
              <a:gd name="connsiteY9" fmla="*/ 574085 h 2488581"/>
              <a:gd name="connsiteX10" fmla="*/ 3223554 w 3270095"/>
              <a:gd name="connsiteY10" fmla="*/ 571145 h 2488581"/>
              <a:gd name="connsiteX11" fmla="*/ 3189249 w 3270095"/>
              <a:gd name="connsiteY11" fmla="*/ 534329 h 2488581"/>
              <a:gd name="connsiteX12" fmla="*/ 3133493 w 3270095"/>
              <a:gd name="connsiteY12" fmla="*/ 500876 h 2488581"/>
              <a:gd name="connsiteX13" fmla="*/ 3077737 w 3270095"/>
              <a:gd name="connsiteY13" fmla="*/ 464634 h 2488581"/>
              <a:gd name="connsiteX14" fmla="*/ 3055434 w 3270095"/>
              <a:gd name="connsiteY14" fmla="*/ 442332 h 2488581"/>
              <a:gd name="connsiteX15" fmla="*/ 3002466 w 3270095"/>
              <a:gd name="connsiteY15" fmla="*/ 464634 h 2488581"/>
              <a:gd name="connsiteX16" fmla="*/ 2974588 w 3270095"/>
              <a:gd name="connsiteY16" fmla="*/ 478573 h 2488581"/>
              <a:gd name="connsiteX17" fmla="*/ 2938346 w 3270095"/>
              <a:gd name="connsiteY17" fmla="*/ 447907 h 2488581"/>
              <a:gd name="connsiteX18" fmla="*/ 2882590 w 3270095"/>
              <a:gd name="connsiteY18" fmla="*/ 442332 h 2488581"/>
              <a:gd name="connsiteX19" fmla="*/ 2832410 w 3270095"/>
              <a:gd name="connsiteY19" fmla="*/ 439544 h 2488581"/>
              <a:gd name="connsiteX20" fmla="*/ 2801744 w 3270095"/>
              <a:gd name="connsiteY20" fmla="*/ 414454 h 2488581"/>
              <a:gd name="connsiteX21" fmla="*/ 2737624 w 3270095"/>
              <a:gd name="connsiteY21" fmla="*/ 372637 h 2488581"/>
              <a:gd name="connsiteX22" fmla="*/ 2687444 w 3270095"/>
              <a:gd name="connsiteY22" fmla="*/ 341971 h 2488581"/>
              <a:gd name="connsiteX23" fmla="*/ 2631688 w 3270095"/>
              <a:gd name="connsiteY23" fmla="*/ 316881 h 2488581"/>
              <a:gd name="connsiteX24" fmla="*/ 2556417 w 3270095"/>
              <a:gd name="connsiteY24" fmla="*/ 277851 h 2488581"/>
              <a:gd name="connsiteX25" fmla="*/ 2520176 w 3270095"/>
              <a:gd name="connsiteY25" fmla="*/ 266700 h 2488581"/>
              <a:gd name="connsiteX26" fmla="*/ 2436541 w 3270095"/>
              <a:gd name="connsiteY26" fmla="*/ 255549 h 2488581"/>
              <a:gd name="connsiteX27" fmla="*/ 2369634 w 3270095"/>
              <a:gd name="connsiteY27" fmla="*/ 286215 h 2488581"/>
              <a:gd name="connsiteX28" fmla="*/ 2316666 w 3270095"/>
              <a:gd name="connsiteY28" fmla="*/ 280639 h 2488581"/>
              <a:gd name="connsiteX29" fmla="*/ 2280424 w 3270095"/>
              <a:gd name="connsiteY29" fmla="*/ 258337 h 2488581"/>
              <a:gd name="connsiteX30" fmla="*/ 2210729 w 3270095"/>
              <a:gd name="connsiteY30" fmla="*/ 258337 h 2488581"/>
              <a:gd name="connsiteX31" fmla="*/ 2138246 w 3270095"/>
              <a:gd name="connsiteY31" fmla="*/ 280639 h 2488581"/>
              <a:gd name="connsiteX32" fmla="*/ 2102005 w 3270095"/>
              <a:gd name="connsiteY32" fmla="*/ 289003 h 2488581"/>
              <a:gd name="connsiteX33" fmla="*/ 2040673 w 3270095"/>
              <a:gd name="connsiteY33" fmla="*/ 283427 h 2488581"/>
              <a:gd name="connsiteX34" fmla="*/ 1979341 w 3270095"/>
              <a:gd name="connsiteY34" fmla="*/ 261125 h 2488581"/>
              <a:gd name="connsiteX35" fmla="*/ 1870617 w 3270095"/>
              <a:gd name="connsiteY35" fmla="*/ 261125 h 2488581"/>
              <a:gd name="connsiteX36" fmla="*/ 1814861 w 3270095"/>
              <a:gd name="connsiteY36" fmla="*/ 230459 h 2488581"/>
              <a:gd name="connsiteX37" fmla="*/ 1778620 w 3270095"/>
              <a:gd name="connsiteY37" fmla="*/ 227671 h 2488581"/>
              <a:gd name="connsiteX38" fmla="*/ 1717288 w 3270095"/>
              <a:gd name="connsiteY38" fmla="*/ 194217 h 2488581"/>
              <a:gd name="connsiteX39" fmla="*/ 1681046 w 3270095"/>
              <a:gd name="connsiteY39" fmla="*/ 160764 h 2488581"/>
              <a:gd name="connsiteX40" fmla="*/ 1625290 w 3270095"/>
              <a:gd name="connsiteY40" fmla="*/ 121734 h 2488581"/>
              <a:gd name="connsiteX41" fmla="*/ 1580685 w 3270095"/>
              <a:gd name="connsiteY41" fmla="*/ 77129 h 2488581"/>
              <a:gd name="connsiteX42" fmla="*/ 1533293 w 3270095"/>
              <a:gd name="connsiteY42" fmla="*/ 35312 h 2488581"/>
              <a:gd name="connsiteX43" fmla="*/ 1405054 w 3270095"/>
              <a:gd name="connsiteY43" fmla="*/ 43676 h 2488581"/>
              <a:gd name="connsiteX44" fmla="*/ 1352085 w 3270095"/>
              <a:gd name="connsiteY44" fmla="*/ 32525 h 2488581"/>
              <a:gd name="connsiteX45" fmla="*/ 1313056 w 3270095"/>
              <a:gd name="connsiteY45" fmla="*/ 7434 h 2488581"/>
              <a:gd name="connsiteX46" fmla="*/ 1257300 w 3270095"/>
              <a:gd name="connsiteY46" fmla="*/ 1859 h 2488581"/>
              <a:gd name="connsiteX47" fmla="*/ 1201544 w 3270095"/>
              <a:gd name="connsiteY47" fmla="*/ 18585 h 2488581"/>
              <a:gd name="connsiteX48" fmla="*/ 1137424 w 3270095"/>
              <a:gd name="connsiteY48" fmla="*/ 46464 h 2488581"/>
              <a:gd name="connsiteX49" fmla="*/ 1078880 w 3270095"/>
              <a:gd name="connsiteY49" fmla="*/ 68766 h 2488581"/>
              <a:gd name="connsiteX50" fmla="*/ 1039851 w 3270095"/>
              <a:gd name="connsiteY50" fmla="*/ 105007 h 2488581"/>
              <a:gd name="connsiteX51" fmla="*/ 1006398 w 3270095"/>
              <a:gd name="connsiteY51" fmla="*/ 135673 h 2488581"/>
              <a:gd name="connsiteX52" fmla="*/ 970156 w 3270095"/>
              <a:gd name="connsiteY52" fmla="*/ 152400 h 2488581"/>
              <a:gd name="connsiteX53" fmla="*/ 933915 w 3270095"/>
              <a:gd name="connsiteY53" fmla="*/ 166339 h 2488581"/>
              <a:gd name="connsiteX54" fmla="*/ 880946 w 3270095"/>
              <a:gd name="connsiteY54" fmla="*/ 205368 h 2488581"/>
              <a:gd name="connsiteX55" fmla="*/ 853068 w 3270095"/>
              <a:gd name="connsiteY55" fmla="*/ 222095 h 2488581"/>
              <a:gd name="connsiteX56" fmla="*/ 833554 w 3270095"/>
              <a:gd name="connsiteY56" fmla="*/ 263912 h 2488581"/>
              <a:gd name="connsiteX57" fmla="*/ 811251 w 3270095"/>
              <a:gd name="connsiteY57" fmla="*/ 302942 h 2488581"/>
              <a:gd name="connsiteX58" fmla="*/ 814039 w 3270095"/>
              <a:gd name="connsiteY58" fmla="*/ 339183 h 2488581"/>
              <a:gd name="connsiteX59" fmla="*/ 822402 w 3270095"/>
              <a:gd name="connsiteY59" fmla="*/ 375425 h 2488581"/>
              <a:gd name="connsiteX60" fmla="*/ 777798 w 3270095"/>
              <a:gd name="connsiteY60" fmla="*/ 392151 h 2488581"/>
              <a:gd name="connsiteX61" fmla="*/ 738768 w 3270095"/>
              <a:gd name="connsiteY61" fmla="*/ 431181 h 2488581"/>
              <a:gd name="connsiteX62" fmla="*/ 710890 w 3270095"/>
              <a:gd name="connsiteY62" fmla="*/ 470210 h 2488581"/>
              <a:gd name="connsiteX63" fmla="*/ 663498 w 3270095"/>
              <a:gd name="connsiteY63" fmla="*/ 520390 h 2488581"/>
              <a:gd name="connsiteX64" fmla="*/ 621680 w 3270095"/>
              <a:gd name="connsiteY64" fmla="*/ 564995 h 2488581"/>
              <a:gd name="connsiteX65" fmla="*/ 599378 w 3270095"/>
              <a:gd name="connsiteY65" fmla="*/ 587298 h 2488581"/>
              <a:gd name="connsiteX66" fmla="*/ 565924 w 3270095"/>
              <a:gd name="connsiteY66" fmla="*/ 643054 h 2488581"/>
              <a:gd name="connsiteX67" fmla="*/ 554773 w 3270095"/>
              <a:gd name="connsiteY67" fmla="*/ 662568 h 2488581"/>
              <a:gd name="connsiteX68" fmla="*/ 554773 w 3270095"/>
              <a:gd name="connsiteY68" fmla="*/ 693234 h 2488581"/>
              <a:gd name="connsiteX69" fmla="*/ 585439 w 3270095"/>
              <a:gd name="connsiteY69" fmla="*/ 813110 h 2488581"/>
              <a:gd name="connsiteX70" fmla="*/ 577076 w 3270095"/>
              <a:gd name="connsiteY70" fmla="*/ 866078 h 2488581"/>
              <a:gd name="connsiteX71" fmla="*/ 602166 w 3270095"/>
              <a:gd name="connsiteY71" fmla="*/ 907895 h 2488581"/>
              <a:gd name="connsiteX72" fmla="*/ 624468 w 3270095"/>
              <a:gd name="connsiteY72" fmla="*/ 999893 h 2488581"/>
              <a:gd name="connsiteX73" fmla="*/ 624468 w 3270095"/>
              <a:gd name="connsiteY73" fmla="*/ 1072376 h 2488581"/>
              <a:gd name="connsiteX74" fmla="*/ 607741 w 3270095"/>
              <a:gd name="connsiteY74" fmla="*/ 1133707 h 2488581"/>
              <a:gd name="connsiteX75" fmla="*/ 602166 w 3270095"/>
              <a:gd name="connsiteY75" fmla="*/ 1189464 h 2488581"/>
              <a:gd name="connsiteX76" fmla="*/ 607741 w 3270095"/>
              <a:gd name="connsiteY76" fmla="*/ 1225705 h 2488581"/>
              <a:gd name="connsiteX77" fmla="*/ 618893 w 3270095"/>
              <a:gd name="connsiteY77" fmla="*/ 1320490 h 2488581"/>
              <a:gd name="connsiteX78" fmla="*/ 616105 w 3270095"/>
              <a:gd name="connsiteY78" fmla="*/ 1387398 h 2488581"/>
              <a:gd name="connsiteX79" fmla="*/ 588227 w 3270095"/>
              <a:gd name="connsiteY79" fmla="*/ 1454305 h 2488581"/>
              <a:gd name="connsiteX80" fmla="*/ 549198 w 3270095"/>
              <a:gd name="connsiteY80" fmla="*/ 1501698 h 2488581"/>
              <a:gd name="connsiteX81" fmla="*/ 515744 w 3270095"/>
              <a:gd name="connsiteY81" fmla="*/ 1535151 h 2488581"/>
              <a:gd name="connsiteX82" fmla="*/ 487866 w 3270095"/>
              <a:gd name="connsiteY82" fmla="*/ 1568605 h 2488581"/>
              <a:gd name="connsiteX83" fmla="*/ 496229 w 3270095"/>
              <a:gd name="connsiteY83" fmla="*/ 1607634 h 2488581"/>
              <a:gd name="connsiteX84" fmla="*/ 457200 w 3270095"/>
              <a:gd name="connsiteY84" fmla="*/ 1674542 h 2488581"/>
              <a:gd name="connsiteX85" fmla="*/ 457200 w 3270095"/>
              <a:gd name="connsiteY85" fmla="*/ 1707995 h 2488581"/>
              <a:gd name="connsiteX86" fmla="*/ 454412 w 3270095"/>
              <a:gd name="connsiteY86" fmla="*/ 1760964 h 2488581"/>
              <a:gd name="connsiteX87" fmla="*/ 432110 w 3270095"/>
              <a:gd name="connsiteY87" fmla="*/ 1827871 h 2488581"/>
              <a:gd name="connsiteX88" fmla="*/ 404232 w 3270095"/>
              <a:gd name="connsiteY88" fmla="*/ 1869688 h 2488581"/>
              <a:gd name="connsiteX89" fmla="*/ 370778 w 3270095"/>
              <a:gd name="connsiteY89" fmla="*/ 1900354 h 2488581"/>
              <a:gd name="connsiteX90" fmla="*/ 317810 w 3270095"/>
              <a:gd name="connsiteY90" fmla="*/ 1942171 h 2488581"/>
              <a:gd name="connsiteX91" fmla="*/ 287144 w 3270095"/>
              <a:gd name="connsiteY91" fmla="*/ 1961685 h 2488581"/>
              <a:gd name="connsiteX92" fmla="*/ 264841 w 3270095"/>
              <a:gd name="connsiteY92" fmla="*/ 2023017 h 2488581"/>
              <a:gd name="connsiteX93" fmla="*/ 239751 w 3270095"/>
              <a:gd name="connsiteY93" fmla="*/ 2070410 h 2488581"/>
              <a:gd name="connsiteX94" fmla="*/ 217449 w 3270095"/>
              <a:gd name="connsiteY94" fmla="*/ 2128954 h 2488581"/>
              <a:gd name="connsiteX95" fmla="*/ 197934 w 3270095"/>
              <a:gd name="connsiteY95" fmla="*/ 2151256 h 2488581"/>
              <a:gd name="connsiteX96" fmla="*/ 153329 w 3270095"/>
              <a:gd name="connsiteY96" fmla="*/ 2195861 h 2488581"/>
              <a:gd name="connsiteX97" fmla="*/ 122663 w 3270095"/>
              <a:gd name="connsiteY97" fmla="*/ 2220951 h 2488581"/>
              <a:gd name="connsiteX98" fmla="*/ 114300 w 3270095"/>
              <a:gd name="connsiteY98" fmla="*/ 2254405 h 2488581"/>
              <a:gd name="connsiteX99" fmla="*/ 111512 w 3270095"/>
              <a:gd name="connsiteY99" fmla="*/ 2312949 h 2488581"/>
              <a:gd name="connsiteX100" fmla="*/ 94785 w 3270095"/>
              <a:gd name="connsiteY100" fmla="*/ 2377068 h 2488581"/>
              <a:gd name="connsiteX101" fmla="*/ 44605 w 3270095"/>
              <a:gd name="connsiteY101" fmla="*/ 2463490 h 2488581"/>
              <a:gd name="connsiteX102" fmla="*/ 0 w 3270095"/>
              <a:gd name="connsiteY102" fmla="*/ 2488581 h 2488581"/>
              <a:gd name="connsiteX0" fmla="*/ 3256156 w 3270095"/>
              <a:gd name="connsiteY0" fmla="*/ 1013832 h 2488581"/>
              <a:gd name="connsiteX1" fmla="*/ 3264520 w 3270095"/>
              <a:gd name="connsiteY1" fmla="*/ 952500 h 2488581"/>
              <a:gd name="connsiteX2" fmla="*/ 3242217 w 3270095"/>
              <a:gd name="connsiteY2" fmla="*/ 896744 h 2488581"/>
              <a:gd name="connsiteX3" fmla="*/ 3228278 w 3270095"/>
              <a:gd name="connsiteY3" fmla="*/ 854927 h 2488581"/>
              <a:gd name="connsiteX4" fmla="*/ 3242217 w 3270095"/>
              <a:gd name="connsiteY4" fmla="*/ 793595 h 2488581"/>
              <a:gd name="connsiteX5" fmla="*/ 3267307 w 3270095"/>
              <a:gd name="connsiteY5" fmla="*/ 748990 h 2488581"/>
              <a:gd name="connsiteX6" fmla="*/ 3258944 w 3270095"/>
              <a:gd name="connsiteY6" fmla="*/ 687659 h 2488581"/>
              <a:gd name="connsiteX7" fmla="*/ 3239429 w 3270095"/>
              <a:gd name="connsiteY7" fmla="*/ 623539 h 2488581"/>
              <a:gd name="connsiteX8" fmla="*/ 3223554 w 3270095"/>
              <a:gd name="connsiteY8" fmla="*/ 574085 h 2488581"/>
              <a:gd name="connsiteX9" fmla="*/ 3223554 w 3270095"/>
              <a:gd name="connsiteY9" fmla="*/ 571145 h 2488581"/>
              <a:gd name="connsiteX10" fmla="*/ 3189249 w 3270095"/>
              <a:gd name="connsiteY10" fmla="*/ 534329 h 2488581"/>
              <a:gd name="connsiteX11" fmla="*/ 3133493 w 3270095"/>
              <a:gd name="connsiteY11" fmla="*/ 500876 h 2488581"/>
              <a:gd name="connsiteX12" fmla="*/ 3077737 w 3270095"/>
              <a:gd name="connsiteY12" fmla="*/ 464634 h 2488581"/>
              <a:gd name="connsiteX13" fmla="*/ 3055434 w 3270095"/>
              <a:gd name="connsiteY13" fmla="*/ 442332 h 2488581"/>
              <a:gd name="connsiteX14" fmla="*/ 3002466 w 3270095"/>
              <a:gd name="connsiteY14" fmla="*/ 464634 h 2488581"/>
              <a:gd name="connsiteX15" fmla="*/ 2974588 w 3270095"/>
              <a:gd name="connsiteY15" fmla="*/ 478573 h 2488581"/>
              <a:gd name="connsiteX16" fmla="*/ 2938346 w 3270095"/>
              <a:gd name="connsiteY16" fmla="*/ 447907 h 2488581"/>
              <a:gd name="connsiteX17" fmla="*/ 2882590 w 3270095"/>
              <a:gd name="connsiteY17" fmla="*/ 442332 h 2488581"/>
              <a:gd name="connsiteX18" fmla="*/ 2832410 w 3270095"/>
              <a:gd name="connsiteY18" fmla="*/ 439544 h 2488581"/>
              <a:gd name="connsiteX19" fmla="*/ 2801744 w 3270095"/>
              <a:gd name="connsiteY19" fmla="*/ 414454 h 2488581"/>
              <a:gd name="connsiteX20" fmla="*/ 2737624 w 3270095"/>
              <a:gd name="connsiteY20" fmla="*/ 372637 h 2488581"/>
              <a:gd name="connsiteX21" fmla="*/ 2687444 w 3270095"/>
              <a:gd name="connsiteY21" fmla="*/ 341971 h 2488581"/>
              <a:gd name="connsiteX22" fmla="*/ 2631688 w 3270095"/>
              <a:gd name="connsiteY22" fmla="*/ 316881 h 2488581"/>
              <a:gd name="connsiteX23" fmla="*/ 2556417 w 3270095"/>
              <a:gd name="connsiteY23" fmla="*/ 277851 h 2488581"/>
              <a:gd name="connsiteX24" fmla="*/ 2520176 w 3270095"/>
              <a:gd name="connsiteY24" fmla="*/ 266700 h 2488581"/>
              <a:gd name="connsiteX25" fmla="*/ 2436541 w 3270095"/>
              <a:gd name="connsiteY25" fmla="*/ 255549 h 2488581"/>
              <a:gd name="connsiteX26" fmla="*/ 2369634 w 3270095"/>
              <a:gd name="connsiteY26" fmla="*/ 286215 h 2488581"/>
              <a:gd name="connsiteX27" fmla="*/ 2316666 w 3270095"/>
              <a:gd name="connsiteY27" fmla="*/ 280639 h 2488581"/>
              <a:gd name="connsiteX28" fmla="*/ 2280424 w 3270095"/>
              <a:gd name="connsiteY28" fmla="*/ 258337 h 2488581"/>
              <a:gd name="connsiteX29" fmla="*/ 2210729 w 3270095"/>
              <a:gd name="connsiteY29" fmla="*/ 258337 h 2488581"/>
              <a:gd name="connsiteX30" fmla="*/ 2138246 w 3270095"/>
              <a:gd name="connsiteY30" fmla="*/ 280639 h 2488581"/>
              <a:gd name="connsiteX31" fmla="*/ 2102005 w 3270095"/>
              <a:gd name="connsiteY31" fmla="*/ 289003 h 2488581"/>
              <a:gd name="connsiteX32" fmla="*/ 2040673 w 3270095"/>
              <a:gd name="connsiteY32" fmla="*/ 283427 h 2488581"/>
              <a:gd name="connsiteX33" fmla="*/ 1979341 w 3270095"/>
              <a:gd name="connsiteY33" fmla="*/ 261125 h 2488581"/>
              <a:gd name="connsiteX34" fmla="*/ 1870617 w 3270095"/>
              <a:gd name="connsiteY34" fmla="*/ 261125 h 2488581"/>
              <a:gd name="connsiteX35" fmla="*/ 1814861 w 3270095"/>
              <a:gd name="connsiteY35" fmla="*/ 230459 h 2488581"/>
              <a:gd name="connsiteX36" fmla="*/ 1778620 w 3270095"/>
              <a:gd name="connsiteY36" fmla="*/ 227671 h 2488581"/>
              <a:gd name="connsiteX37" fmla="*/ 1717288 w 3270095"/>
              <a:gd name="connsiteY37" fmla="*/ 194217 h 2488581"/>
              <a:gd name="connsiteX38" fmla="*/ 1681046 w 3270095"/>
              <a:gd name="connsiteY38" fmla="*/ 160764 h 2488581"/>
              <a:gd name="connsiteX39" fmla="*/ 1625290 w 3270095"/>
              <a:gd name="connsiteY39" fmla="*/ 121734 h 2488581"/>
              <a:gd name="connsiteX40" fmla="*/ 1580685 w 3270095"/>
              <a:gd name="connsiteY40" fmla="*/ 77129 h 2488581"/>
              <a:gd name="connsiteX41" fmla="*/ 1533293 w 3270095"/>
              <a:gd name="connsiteY41" fmla="*/ 35312 h 2488581"/>
              <a:gd name="connsiteX42" fmla="*/ 1405054 w 3270095"/>
              <a:gd name="connsiteY42" fmla="*/ 43676 h 2488581"/>
              <a:gd name="connsiteX43" fmla="*/ 1352085 w 3270095"/>
              <a:gd name="connsiteY43" fmla="*/ 32525 h 2488581"/>
              <a:gd name="connsiteX44" fmla="*/ 1313056 w 3270095"/>
              <a:gd name="connsiteY44" fmla="*/ 7434 h 2488581"/>
              <a:gd name="connsiteX45" fmla="*/ 1257300 w 3270095"/>
              <a:gd name="connsiteY45" fmla="*/ 1859 h 2488581"/>
              <a:gd name="connsiteX46" fmla="*/ 1201544 w 3270095"/>
              <a:gd name="connsiteY46" fmla="*/ 18585 h 2488581"/>
              <a:gd name="connsiteX47" fmla="*/ 1137424 w 3270095"/>
              <a:gd name="connsiteY47" fmla="*/ 46464 h 2488581"/>
              <a:gd name="connsiteX48" fmla="*/ 1078880 w 3270095"/>
              <a:gd name="connsiteY48" fmla="*/ 68766 h 2488581"/>
              <a:gd name="connsiteX49" fmla="*/ 1039851 w 3270095"/>
              <a:gd name="connsiteY49" fmla="*/ 105007 h 2488581"/>
              <a:gd name="connsiteX50" fmla="*/ 1006398 w 3270095"/>
              <a:gd name="connsiteY50" fmla="*/ 135673 h 2488581"/>
              <a:gd name="connsiteX51" fmla="*/ 970156 w 3270095"/>
              <a:gd name="connsiteY51" fmla="*/ 152400 h 2488581"/>
              <a:gd name="connsiteX52" fmla="*/ 933915 w 3270095"/>
              <a:gd name="connsiteY52" fmla="*/ 166339 h 2488581"/>
              <a:gd name="connsiteX53" fmla="*/ 880946 w 3270095"/>
              <a:gd name="connsiteY53" fmla="*/ 205368 h 2488581"/>
              <a:gd name="connsiteX54" fmla="*/ 853068 w 3270095"/>
              <a:gd name="connsiteY54" fmla="*/ 222095 h 2488581"/>
              <a:gd name="connsiteX55" fmla="*/ 833554 w 3270095"/>
              <a:gd name="connsiteY55" fmla="*/ 263912 h 2488581"/>
              <a:gd name="connsiteX56" fmla="*/ 811251 w 3270095"/>
              <a:gd name="connsiteY56" fmla="*/ 302942 h 2488581"/>
              <a:gd name="connsiteX57" fmla="*/ 814039 w 3270095"/>
              <a:gd name="connsiteY57" fmla="*/ 339183 h 2488581"/>
              <a:gd name="connsiteX58" fmla="*/ 822402 w 3270095"/>
              <a:gd name="connsiteY58" fmla="*/ 375425 h 2488581"/>
              <a:gd name="connsiteX59" fmla="*/ 777798 w 3270095"/>
              <a:gd name="connsiteY59" fmla="*/ 392151 h 2488581"/>
              <a:gd name="connsiteX60" fmla="*/ 738768 w 3270095"/>
              <a:gd name="connsiteY60" fmla="*/ 431181 h 2488581"/>
              <a:gd name="connsiteX61" fmla="*/ 710890 w 3270095"/>
              <a:gd name="connsiteY61" fmla="*/ 470210 h 2488581"/>
              <a:gd name="connsiteX62" fmla="*/ 663498 w 3270095"/>
              <a:gd name="connsiteY62" fmla="*/ 520390 h 2488581"/>
              <a:gd name="connsiteX63" fmla="*/ 621680 w 3270095"/>
              <a:gd name="connsiteY63" fmla="*/ 564995 h 2488581"/>
              <a:gd name="connsiteX64" fmla="*/ 599378 w 3270095"/>
              <a:gd name="connsiteY64" fmla="*/ 587298 h 2488581"/>
              <a:gd name="connsiteX65" fmla="*/ 565924 w 3270095"/>
              <a:gd name="connsiteY65" fmla="*/ 643054 h 2488581"/>
              <a:gd name="connsiteX66" fmla="*/ 554773 w 3270095"/>
              <a:gd name="connsiteY66" fmla="*/ 662568 h 2488581"/>
              <a:gd name="connsiteX67" fmla="*/ 554773 w 3270095"/>
              <a:gd name="connsiteY67" fmla="*/ 693234 h 2488581"/>
              <a:gd name="connsiteX68" fmla="*/ 585439 w 3270095"/>
              <a:gd name="connsiteY68" fmla="*/ 813110 h 2488581"/>
              <a:gd name="connsiteX69" fmla="*/ 577076 w 3270095"/>
              <a:gd name="connsiteY69" fmla="*/ 866078 h 2488581"/>
              <a:gd name="connsiteX70" fmla="*/ 602166 w 3270095"/>
              <a:gd name="connsiteY70" fmla="*/ 907895 h 2488581"/>
              <a:gd name="connsiteX71" fmla="*/ 624468 w 3270095"/>
              <a:gd name="connsiteY71" fmla="*/ 999893 h 2488581"/>
              <a:gd name="connsiteX72" fmla="*/ 624468 w 3270095"/>
              <a:gd name="connsiteY72" fmla="*/ 1072376 h 2488581"/>
              <a:gd name="connsiteX73" fmla="*/ 607741 w 3270095"/>
              <a:gd name="connsiteY73" fmla="*/ 1133707 h 2488581"/>
              <a:gd name="connsiteX74" fmla="*/ 602166 w 3270095"/>
              <a:gd name="connsiteY74" fmla="*/ 1189464 h 2488581"/>
              <a:gd name="connsiteX75" fmla="*/ 607741 w 3270095"/>
              <a:gd name="connsiteY75" fmla="*/ 1225705 h 2488581"/>
              <a:gd name="connsiteX76" fmla="*/ 618893 w 3270095"/>
              <a:gd name="connsiteY76" fmla="*/ 1320490 h 2488581"/>
              <a:gd name="connsiteX77" fmla="*/ 616105 w 3270095"/>
              <a:gd name="connsiteY77" fmla="*/ 1387398 h 2488581"/>
              <a:gd name="connsiteX78" fmla="*/ 588227 w 3270095"/>
              <a:gd name="connsiteY78" fmla="*/ 1454305 h 2488581"/>
              <a:gd name="connsiteX79" fmla="*/ 549198 w 3270095"/>
              <a:gd name="connsiteY79" fmla="*/ 1501698 h 2488581"/>
              <a:gd name="connsiteX80" fmla="*/ 515744 w 3270095"/>
              <a:gd name="connsiteY80" fmla="*/ 1535151 h 2488581"/>
              <a:gd name="connsiteX81" fmla="*/ 487866 w 3270095"/>
              <a:gd name="connsiteY81" fmla="*/ 1568605 h 2488581"/>
              <a:gd name="connsiteX82" fmla="*/ 496229 w 3270095"/>
              <a:gd name="connsiteY82" fmla="*/ 1607634 h 2488581"/>
              <a:gd name="connsiteX83" fmla="*/ 457200 w 3270095"/>
              <a:gd name="connsiteY83" fmla="*/ 1674542 h 2488581"/>
              <a:gd name="connsiteX84" fmla="*/ 457200 w 3270095"/>
              <a:gd name="connsiteY84" fmla="*/ 1707995 h 2488581"/>
              <a:gd name="connsiteX85" fmla="*/ 454412 w 3270095"/>
              <a:gd name="connsiteY85" fmla="*/ 1760964 h 2488581"/>
              <a:gd name="connsiteX86" fmla="*/ 432110 w 3270095"/>
              <a:gd name="connsiteY86" fmla="*/ 1827871 h 2488581"/>
              <a:gd name="connsiteX87" fmla="*/ 404232 w 3270095"/>
              <a:gd name="connsiteY87" fmla="*/ 1869688 h 2488581"/>
              <a:gd name="connsiteX88" fmla="*/ 370778 w 3270095"/>
              <a:gd name="connsiteY88" fmla="*/ 1900354 h 2488581"/>
              <a:gd name="connsiteX89" fmla="*/ 317810 w 3270095"/>
              <a:gd name="connsiteY89" fmla="*/ 1942171 h 2488581"/>
              <a:gd name="connsiteX90" fmla="*/ 287144 w 3270095"/>
              <a:gd name="connsiteY90" fmla="*/ 1961685 h 2488581"/>
              <a:gd name="connsiteX91" fmla="*/ 264841 w 3270095"/>
              <a:gd name="connsiteY91" fmla="*/ 2023017 h 2488581"/>
              <a:gd name="connsiteX92" fmla="*/ 239751 w 3270095"/>
              <a:gd name="connsiteY92" fmla="*/ 2070410 h 2488581"/>
              <a:gd name="connsiteX93" fmla="*/ 217449 w 3270095"/>
              <a:gd name="connsiteY93" fmla="*/ 2128954 h 2488581"/>
              <a:gd name="connsiteX94" fmla="*/ 197934 w 3270095"/>
              <a:gd name="connsiteY94" fmla="*/ 2151256 h 2488581"/>
              <a:gd name="connsiteX95" fmla="*/ 153329 w 3270095"/>
              <a:gd name="connsiteY95" fmla="*/ 2195861 h 2488581"/>
              <a:gd name="connsiteX96" fmla="*/ 122663 w 3270095"/>
              <a:gd name="connsiteY96" fmla="*/ 2220951 h 2488581"/>
              <a:gd name="connsiteX97" fmla="*/ 114300 w 3270095"/>
              <a:gd name="connsiteY97" fmla="*/ 2254405 h 2488581"/>
              <a:gd name="connsiteX98" fmla="*/ 111512 w 3270095"/>
              <a:gd name="connsiteY98" fmla="*/ 2312949 h 2488581"/>
              <a:gd name="connsiteX99" fmla="*/ 94785 w 3270095"/>
              <a:gd name="connsiteY99" fmla="*/ 2377068 h 2488581"/>
              <a:gd name="connsiteX100" fmla="*/ 44605 w 3270095"/>
              <a:gd name="connsiteY100" fmla="*/ 2463490 h 2488581"/>
              <a:gd name="connsiteX101" fmla="*/ 0 w 3270095"/>
              <a:gd name="connsiteY101" fmla="*/ 2488581 h 2488581"/>
              <a:gd name="connsiteX0" fmla="*/ 3264520 w 3270095"/>
              <a:gd name="connsiteY0" fmla="*/ 952500 h 2488581"/>
              <a:gd name="connsiteX1" fmla="*/ 3242217 w 3270095"/>
              <a:gd name="connsiteY1" fmla="*/ 896744 h 2488581"/>
              <a:gd name="connsiteX2" fmla="*/ 3228278 w 3270095"/>
              <a:gd name="connsiteY2" fmla="*/ 854927 h 2488581"/>
              <a:gd name="connsiteX3" fmla="*/ 3242217 w 3270095"/>
              <a:gd name="connsiteY3" fmla="*/ 793595 h 2488581"/>
              <a:gd name="connsiteX4" fmla="*/ 3267307 w 3270095"/>
              <a:gd name="connsiteY4" fmla="*/ 748990 h 2488581"/>
              <a:gd name="connsiteX5" fmla="*/ 3258944 w 3270095"/>
              <a:gd name="connsiteY5" fmla="*/ 687659 h 2488581"/>
              <a:gd name="connsiteX6" fmla="*/ 3239429 w 3270095"/>
              <a:gd name="connsiteY6" fmla="*/ 623539 h 2488581"/>
              <a:gd name="connsiteX7" fmla="*/ 3223554 w 3270095"/>
              <a:gd name="connsiteY7" fmla="*/ 574085 h 2488581"/>
              <a:gd name="connsiteX8" fmla="*/ 3223554 w 3270095"/>
              <a:gd name="connsiteY8" fmla="*/ 571145 h 2488581"/>
              <a:gd name="connsiteX9" fmla="*/ 3189249 w 3270095"/>
              <a:gd name="connsiteY9" fmla="*/ 534329 h 2488581"/>
              <a:gd name="connsiteX10" fmla="*/ 3133493 w 3270095"/>
              <a:gd name="connsiteY10" fmla="*/ 500876 h 2488581"/>
              <a:gd name="connsiteX11" fmla="*/ 3077737 w 3270095"/>
              <a:gd name="connsiteY11" fmla="*/ 464634 h 2488581"/>
              <a:gd name="connsiteX12" fmla="*/ 3055434 w 3270095"/>
              <a:gd name="connsiteY12" fmla="*/ 442332 h 2488581"/>
              <a:gd name="connsiteX13" fmla="*/ 3002466 w 3270095"/>
              <a:gd name="connsiteY13" fmla="*/ 464634 h 2488581"/>
              <a:gd name="connsiteX14" fmla="*/ 2974588 w 3270095"/>
              <a:gd name="connsiteY14" fmla="*/ 478573 h 2488581"/>
              <a:gd name="connsiteX15" fmla="*/ 2938346 w 3270095"/>
              <a:gd name="connsiteY15" fmla="*/ 447907 h 2488581"/>
              <a:gd name="connsiteX16" fmla="*/ 2882590 w 3270095"/>
              <a:gd name="connsiteY16" fmla="*/ 442332 h 2488581"/>
              <a:gd name="connsiteX17" fmla="*/ 2832410 w 3270095"/>
              <a:gd name="connsiteY17" fmla="*/ 439544 h 2488581"/>
              <a:gd name="connsiteX18" fmla="*/ 2801744 w 3270095"/>
              <a:gd name="connsiteY18" fmla="*/ 414454 h 2488581"/>
              <a:gd name="connsiteX19" fmla="*/ 2737624 w 3270095"/>
              <a:gd name="connsiteY19" fmla="*/ 372637 h 2488581"/>
              <a:gd name="connsiteX20" fmla="*/ 2687444 w 3270095"/>
              <a:gd name="connsiteY20" fmla="*/ 341971 h 2488581"/>
              <a:gd name="connsiteX21" fmla="*/ 2631688 w 3270095"/>
              <a:gd name="connsiteY21" fmla="*/ 316881 h 2488581"/>
              <a:gd name="connsiteX22" fmla="*/ 2556417 w 3270095"/>
              <a:gd name="connsiteY22" fmla="*/ 277851 h 2488581"/>
              <a:gd name="connsiteX23" fmla="*/ 2520176 w 3270095"/>
              <a:gd name="connsiteY23" fmla="*/ 266700 h 2488581"/>
              <a:gd name="connsiteX24" fmla="*/ 2436541 w 3270095"/>
              <a:gd name="connsiteY24" fmla="*/ 255549 h 2488581"/>
              <a:gd name="connsiteX25" fmla="*/ 2369634 w 3270095"/>
              <a:gd name="connsiteY25" fmla="*/ 286215 h 2488581"/>
              <a:gd name="connsiteX26" fmla="*/ 2316666 w 3270095"/>
              <a:gd name="connsiteY26" fmla="*/ 280639 h 2488581"/>
              <a:gd name="connsiteX27" fmla="*/ 2280424 w 3270095"/>
              <a:gd name="connsiteY27" fmla="*/ 258337 h 2488581"/>
              <a:gd name="connsiteX28" fmla="*/ 2210729 w 3270095"/>
              <a:gd name="connsiteY28" fmla="*/ 258337 h 2488581"/>
              <a:gd name="connsiteX29" fmla="*/ 2138246 w 3270095"/>
              <a:gd name="connsiteY29" fmla="*/ 280639 h 2488581"/>
              <a:gd name="connsiteX30" fmla="*/ 2102005 w 3270095"/>
              <a:gd name="connsiteY30" fmla="*/ 289003 h 2488581"/>
              <a:gd name="connsiteX31" fmla="*/ 2040673 w 3270095"/>
              <a:gd name="connsiteY31" fmla="*/ 283427 h 2488581"/>
              <a:gd name="connsiteX32" fmla="*/ 1979341 w 3270095"/>
              <a:gd name="connsiteY32" fmla="*/ 261125 h 2488581"/>
              <a:gd name="connsiteX33" fmla="*/ 1870617 w 3270095"/>
              <a:gd name="connsiteY33" fmla="*/ 261125 h 2488581"/>
              <a:gd name="connsiteX34" fmla="*/ 1814861 w 3270095"/>
              <a:gd name="connsiteY34" fmla="*/ 230459 h 2488581"/>
              <a:gd name="connsiteX35" fmla="*/ 1778620 w 3270095"/>
              <a:gd name="connsiteY35" fmla="*/ 227671 h 2488581"/>
              <a:gd name="connsiteX36" fmla="*/ 1717288 w 3270095"/>
              <a:gd name="connsiteY36" fmla="*/ 194217 h 2488581"/>
              <a:gd name="connsiteX37" fmla="*/ 1681046 w 3270095"/>
              <a:gd name="connsiteY37" fmla="*/ 160764 h 2488581"/>
              <a:gd name="connsiteX38" fmla="*/ 1625290 w 3270095"/>
              <a:gd name="connsiteY38" fmla="*/ 121734 h 2488581"/>
              <a:gd name="connsiteX39" fmla="*/ 1580685 w 3270095"/>
              <a:gd name="connsiteY39" fmla="*/ 77129 h 2488581"/>
              <a:gd name="connsiteX40" fmla="*/ 1533293 w 3270095"/>
              <a:gd name="connsiteY40" fmla="*/ 35312 h 2488581"/>
              <a:gd name="connsiteX41" fmla="*/ 1405054 w 3270095"/>
              <a:gd name="connsiteY41" fmla="*/ 43676 h 2488581"/>
              <a:gd name="connsiteX42" fmla="*/ 1352085 w 3270095"/>
              <a:gd name="connsiteY42" fmla="*/ 32525 h 2488581"/>
              <a:gd name="connsiteX43" fmla="*/ 1313056 w 3270095"/>
              <a:gd name="connsiteY43" fmla="*/ 7434 h 2488581"/>
              <a:gd name="connsiteX44" fmla="*/ 1257300 w 3270095"/>
              <a:gd name="connsiteY44" fmla="*/ 1859 h 2488581"/>
              <a:gd name="connsiteX45" fmla="*/ 1201544 w 3270095"/>
              <a:gd name="connsiteY45" fmla="*/ 18585 h 2488581"/>
              <a:gd name="connsiteX46" fmla="*/ 1137424 w 3270095"/>
              <a:gd name="connsiteY46" fmla="*/ 46464 h 2488581"/>
              <a:gd name="connsiteX47" fmla="*/ 1078880 w 3270095"/>
              <a:gd name="connsiteY47" fmla="*/ 68766 h 2488581"/>
              <a:gd name="connsiteX48" fmla="*/ 1039851 w 3270095"/>
              <a:gd name="connsiteY48" fmla="*/ 105007 h 2488581"/>
              <a:gd name="connsiteX49" fmla="*/ 1006398 w 3270095"/>
              <a:gd name="connsiteY49" fmla="*/ 135673 h 2488581"/>
              <a:gd name="connsiteX50" fmla="*/ 970156 w 3270095"/>
              <a:gd name="connsiteY50" fmla="*/ 152400 h 2488581"/>
              <a:gd name="connsiteX51" fmla="*/ 933915 w 3270095"/>
              <a:gd name="connsiteY51" fmla="*/ 166339 h 2488581"/>
              <a:gd name="connsiteX52" fmla="*/ 880946 w 3270095"/>
              <a:gd name="connsiteY52" fmla="*/ 205368 h 2488581"/>
              <a:gd name="connsiteX53" fmla="*/ 853068 w 3270095"/>
              <a:gd name="connsiteY53" fmla="*/ 222095 h 2488581"/>
              <a:gd name="connsiteX54" fmla="*/ 833554 w 3270095"/>
              <a:gd name="connsiteY54" fmla="*/ 263912 h 2488581"/>
              <a:gd name="connsiteX55" fmla="*/ 811251 w 3270095"/>
              <a:gd name="connsiteY55" fmla="*/ 302942 h 2488581"/>
              <a:gd name="connsiteX56" fmla="*/ 814039 w 3270095"/>
              <a:gd name="connsiteY56" fmla="*/ 339183 h 2488581"/>
              <a:gd name="connsiteX57" fmla="*/ 822402 w 3270095"/>
              <a:gd name="connsiteY57" fmla="*/ 375425 h 2488581"/>
              <a:gd name="connsiteX58" fmla="*/ 777798 w 3270095"/>
              <a:gd name="connsiteY58" fmla="*/ 392151 h 2488581"/>
              <a:gd name="connsiteX59" fmla="*/ 738768 w 3270095"/>
              <a:gd name="connsiteY59" fmla="*/ 431181 h 2488581"/>
              <a:gd name="connsiteX60" fmla="*/ 710890 w 3270095"/>
              <a:gd name="connsiteY60" fmla="*/ 470210 h 2488581"/>
              <a:gd name="connsiteX61" fmla="*/ 663498 w 3270095"/>
              <a:gd name="connsiteY61" fmla="*/ 520390 h 2488581"/>
              <a:gd name="connsiteX62" fmla="*/ 621680 w 3270095"/>
              <a:gd name="connsiteY62" fmla="*/ 564995 h 2488581"/>
              <a:gd name="connsiteX63" fmla="*/ 599378 w 3270095"/>
              <a:gd name="connsiteY63" fmla="*/ 587298 h 2488581"/>
              <a:gd name="connsiteX64" fmla="*/ 565924 w 3270095"/>
              <a:gd name="connsiteY64" fmla="*/ 643054 h 2488581"/>
              <a:gd name="connsiteX65" fmla="*/ 554773 w 3270095"/>
              <a:gd name="connsiteY65" fmla="*/ 662568 h 2488581"/>
              <a:gd name="connsiteX66" fmla="*/ 554773 w 3270095"/>
              <a:gd name="connsiteY66" fmla="*/ 693234 h 2488581"/>
              <a:gd name="connsiteX67" fmla="*/ 585439 w 3270095"/>
              <a:gd name="connsiteY67" fmla="*/ 813110 h 2488581"/>
              <a:gd name="connsiteX68" fmla="*/ 577076 w 3270095"/>
              <a:gd name="connsiteY68" fmla="*/ 866078 h 2488581"/>
              <a:gd name="connsiteX69" fmla="*/ 602166 w 3270095"/>
              <a:gd name="connsiteY69" fmla="*/ 907895 h 2488581"/>
              <a:gd name="connsiteX70" fmla="*/ 624468 w 3270095"/>
              <a:gd name="connsiteY70" fmla="*/ 999893 h 2488581"/>
              <a:gd name="connsiteX71" fmla="*/ 624468 w 3270095"/>
              <a:gd name="connsiteY71" fmla="*/ 1072376 h 2488581"/>
              <a:gd name="connsiteX72" fmla="*/ 607741 w 3270095"/>
              <a:gd name="connsiteY72" fmla="*/ 1133707 h 2488581"/>
              <a:gd name="connsiteX73" fmla="*/ 602166 w 3270095"/>
              <a:gd name="connsiteY73" fmla="*/ 1189464 h 2488581"/>
              <a:gd name="connsiteX74" fmla="*/ 607741 w 3270095"/>
              <a:gd name="connsiteY74" fmla="*/ 1225705 h 2488581"/>
              <a:gd name="connsiteX75" fmla="*/ 618893 w 3270095"/>
              <a:gd name="connsiteY75" fmla="*/ 1320490 h 2488581"/>
              <a:gd name="connsiteX76" fmla="*/ 616105 w 3270095"/>
              <a:gd name="connsiteY76" fmla="*/ 1387398 h 2488581"/>
              <a:gd name="connsiteX77" fmla="*/ 588227 w 3270095"/>
              <a:gd name="connsiteY77" fmla="*/ 1454305 h 2488581"/>
              <a:gd name="connsiteX78" fmla="*/ 549198 w 3270095"/>
              <a:gd name="connsiteY78" fmla="*/ 1501698 h 2488581"/>
              <a:gd name="connsiteX79" fmla="*/ 515744 w 3270095"/>
              <a:gd name="connsiteY79" fmla="*/ 1535151 h 2488581"/>
              <a:gd name="connsiteX80" fmla="*/ 487866 w 3270095"/>
              <a:gd name="connsiteY80" fmla="*/ 1568605 h 2488581"/>
              <a:gd name="connsiteX81" fmla="*/ 496229 w 3270095"/>
              <a:gd name="connsiteY81" fmla="*/ 1607634 h 2488581"/>
              <a:gd name="connsiteX82" fmla="*/ 457200 w 3270095"/>
              <a:gd name="connsiteY82" fmla="*/ 1674542 h 2488581"/>
              <a:gd name="connsiteX83" fmla="*/ 457200 w 3270095"/>
              <a:gd name="connsiteY83" fmla="*/ 1707995 h 2488581"/>
              <a:gd name="connsiteX84" fmla="*/ 454412 w 3270095"/>
              <a:gd name="connsiteY84" fmla="*/ 1760964 h 2488581"/>
              <a:gd name="connsiteX85" fmla="*/ 432110 w 3270095"/>
              <a:gd name="connsiteY85" fmla="*/ 1827871 h 2488581"/>
              <a:gd name="connsiteX86" fmla="*/ 404232 w 3270095"/>
              <a:gd name="connsiteY86" fmla="*/ 1869688 h 2488581"/>
              <a:gd name="connsiteX87" fmla="*/ 370778 w 3270095"/>
              <a:gd name="connsiteY87" fmla="*/ 1900354 h 2488581"/>
              <a:gd name="connsiteX88" fmla="*/ 317810 w 3270095"/>
              <a:gd name="connsiteY88" fmla="*/ 1942171 h 2488581"/>
              <a:gd name="connsiteX89" fmla="*/ 287144 w 3270095"/>
              <a:gd name="connsiteY89" fmla="*/ 1961685 h 2488581"/>
              <a:gd name="connsiteX90" fmla="*/ 264841 w 3270095"/>
              <a:gd name="connsiteY90" fmla="*/ 2023017 h 2488581"/>
              <a:gd name="connsiteX91" fmla="*/ 239751 w 3270095"/>
              <a:gd name="connsiteY91" fmla="*/ 2070410 h 2488581"/>
              <a:gd name="connsiteX92" fmla="*/ 217449 w 3270095"/>
              <a:gd name="connsiteY92" fmla="*/ 2128954 h 2488581"/>
              <a:gd name="connsiteX93" fmla="*/ 197934 w 3270095"/>
              <a:gd name="connsiteY93" fmla="*/ 2151256 h 2488581"/>
              <a:gd name="connsiteX94" fmla="*/ 153329 w 3270095"/>
              <a:gd name="connsiteY94" fmla="*/ 2195861 h 2488581"/>
              <a:gd name="connsiteX95" fmla="*/ 122663 w 3270095"/>
              <a:gd name="connsiteY95" fmla="*/ 2220951 h 2488581"/>
              <a:gd name="connsiteX96" fmla="*/ 114300 w 3270095"/>
              <a:gd name="connsiteY96" fmla="*/ 2254405 h 2488581"/>
              <a:gd name="connsiteX97" fmla="*/ 111512 w 3270095"/>
              <a:gd name="connsiteY97" fmla="*/ 2312949 h 2488581"/>
              <a:gd name="connsiteX98" fmla="*/ 94785 w 3270095"/>
              <a:gd name="connsiteY98" fmla="*/ 2377068 h 2488581"/>
              <a:gd name="connsiteX99" fmla="*/ 44605 w 3270095"/>
              <a:gd name="connsiteY99" fmla="*/ 2463490 h 2488581"/>
              <a:gd name="connsiteX100" fmla="*/ 0 w 3270095"/>
              <a:gd name="connsiteY100" fmla="*/ 2488581 h 2488581"/>
              <a:gd name="connsiteX0" fmla="*/ 3242217 w 3270095"/>
              <a:gd name="connsiteY0" fmla="*/ 896744 h 2488581"/>
              <a:gd name="connsiteX1" fmla="*/ 3228278 w 3270095"/>
              <a:gd name="connsiteY1" fmla="*/ 854927 h 2488581"/>
              <a:gd name="connsiteX2" fmla="*/ 3242217 w 3270095"/>
              <a:gd name="connsiteY2" fmla="*/ 793595 h 2488581"/>
              <a:gd name="connsiteX3" fmla="*/ 3267307 w 3270095"/>
              <a:gd name="connsiteY3" fmla="*/ 748990 h 2488581"/>
              <a:gd name="connsiteX4" fmla="*/ 3258944 w 3270095"/>
              <a:gd name="connsiteY4" fmla="*/ 687659 h 2488581"/>
              <a:gd name="connsiteX5" fmla="*/ 3239429 w 3270095"/>
              <a:gd name="connsiteY5" fmla="*/ 623539 h 2488581"/>
              <a:gd name="connsiteX6" fmla="*/ 3223554 w 3270095"/>
              <a:gd name="connsiteY6" fmla="*/ 574085 h 2488581"/>
              <a:gd name="connsiteX7" fmla="*/ 3223554 w 3270095"/>
              <a:gd name="connsiteY7" fmla="*/ 571145 h 2488581"/>
              <a:gd name="connsiteX8" fmla="*/ 3189249 w 3270095"/>
              <a:gd name="connsiteY8" fmla="*/ 534329 h 2488581"/>
              <a:gd name="connsiteX9" fmla="*/ 3133493 w 3270095"/>
              <a:gd name="connsiteY9" fmla="*/ 500876 h 2488581"/>
              <a:gd name="connsiteX10" fmla="*/ 3077737 w 3270095"/>
              <a:gd name="connsiteY10" fmla="*/ 464634 h 2488581"/>
              <a:gd name="connsiteX11" fmla="*/ 3055434 w 3270095"/>
              <a:gd name="connsiteY11" fmla="*/ 442332 h 2488581"/>
              <a:gd name="connsiteX12" fmla="*/ 3002466 w 3270095"/>
              <a:gd name="connsiteY12" fmla="*/ 464634 h 2488581"/>
              <a:gd name="connsiteX13" fmla="*/ 2974588 w 3270095"/>
              <a:gd name="connsiteY13" fmla="*/ 478573 h 2488581"/>
              <a:gd name="connsiteX14" fmla="*/ 2938346 w 3270095"/>
              <a:gd name="connsiteY14" fmla="*/ 447907 h 2488581"/>
              <a:gd name="connsiteX15" fmla="*/ 2882590 w 3270095"/>
              <a:gd name="connsiteY15" fmla="*/ 442332 h 2488581"/>
              <a:gd name="connsiteX16" fmla="*/ 2832410 w 3270095"/>
              <a:gd name="connsiteY16" fmla="*/ 439544 h 2488581"/>
              <a:gd name="connsiteX17" fmla="*/ 2801744 w 3270095"/>
              <a:gd name="connsiteY17" fmla="*/ 414454 h 2488581"/>
              <a:gd name="connsiteX18" fmla="*/ 2737624 w 3270095"/>
              <a:gd name="connsiteY18" fmla="*/ 372637 h 2488581"/>
              <a:gd name="connsiteX19" fmla="*/ 2687444 w 3270095"/>
              <a:gd name="connsiteY19" fmla="*/ 341971 h 2488581"/>
              <a:gd name="connsiteX20" fmla="*/ 2631688 w 3270095"/>
              <a:gd name="connsiteY20" fmla="*/ 316881 h 2488581"/>
              <a:gd name="connsiteX21" fmla="*/ 2556417 w 3270095"/>
              <a:gd name="connsiteY21" fmla="*/ 277851 h 2488581"/>
              <a:gd name="connsiteX22" fmla="*/ 2520176 w 3270095"/>
              <a:gd name="connsiteY22" fmla="*/ 266700 h 2488581"/>
              <a:gd name="connsiteX23" fmla="*/ 2436541 w 3270095"/>
              <a:gd name="connsiteY23" fmla="*/ 255549 h 2488581"/>
              <a:gd name="connsiteX24" fmla="*/ 2369634 w 3270095"/>
              <a:gd name="connsiteY24" fmla="*/ 286215 h 2488581"/>
              <a:gd name="connsiteX25" fmla="*/ 2316666 w 3270095"/>
              <a:gd name="connsiteY25" fmla="*/ 280639 h 2488581"/>
              <a:gd name="connsiteX26" fmla="*/ 2280424 w 3270095"/>
              <a:gd name="connsiteY26" fmla="*/ 258337 h 2488581"/>
              <a:gd name="connsiteX27" fmla="*/ 2210729 w 3270095"/>
              <a:gd name="connsiteY27" fmla="*/ 258337 h 2488581"/>
              <a:gd name="connsiteX28" fmla="*/ 2138246 w 3270095"/>
              <a:gd name="connsiteY28" fmla="*/ 280639 h 2488581"/>
              <a:gd name="connsiteX29" fmla="*/ 2102005 w 3270095"/>
              <a:gd name="connsiteY29" fmla="*/ 289003 h 2488581"/>
              <a:gd name="connsiteX30" fmla="*/ 2040673 w 3270095"/>
              <a:gd name="connsiteY30" fmla="*/ 283427 h 2488581"/>
              <a:gd name="connsiteX31" fmla="*/ 1979341 w 3270095"/>
              <a:gd name="connsiteY31" fmla="*/ 261125 h 2488581"/>
              <a:gd name="connsiteX32" fmla="*/ 1870617 w 3270095"/>
              <a:gd name="connsiteY32" fmla="*/ 261125 h 2488581"/>
              <a:gd name="connsiteX33" fmla="*/ 1814861 w 3270095"/>
              <a:gd name="connsiteY33" fmla="*/ 230459 h 2488581"/>
              <a:gd name="connsiteX34" fmla="*/ 1778620 w 3270095"/>
              <a:gd name="connsiteY34" fmla="*/ 227671 h 2488581"/>
              <a:gd name="connsiteX35" fmla="*/ 1717288 w 3270095"/>
              <a:gd name="connsiteY35" fmla="*/ 194217 h 2488581"/>
              <a:gd name="connsiteX36" fmla="*/ 1681046 w 3270095"/>
              <a:gd name="connsiteY36" fmla="*/ 160764 h 2488581"/>
              <a:gd name="connsiteX37" fmla="*/ 1625290 w 3270095"/>
              <a:gd name="connsiteY37" fmla="*/ 121734 h 2488581"/>
              <a:gd name="connsiteX38" fmla="*/ 1580685 w 3270095"/>
              <a:gd name="connsiteY38" fmla="*/ 77129 h 2488581"/>
              <a:gd name="connsiteX39" fmla="*/ 1533293 w 3270095"/>
              <a:gd name="connsiteY39" fmla="*/ 35312 h 2488581"/>
              <a:gd name="connsiteX40" fmla="*/ 1405054 w 3270095"/>
              <a:gd name="connsiteY40" fmla="*/ 43676 h 2488581"/>
              <a:gd name="connsiteX41" fmla="*/ 1352085 w 3270095"/>
              <a:gd name="connsiteY41" fmla="*/ 32525 h 2488581"/>
              <a:gd name="connsiteX42" fmla="*/ 1313056 w 3270095"/>
              <a:gd name="connsiteY42" fmla="*/ 7434 h 2488581"/>
              <a:gd name="connsiteX43" fmla="*/ 1257300 w 3270095"/>
              <a:gd name="connsiteY43" fmla="*/ 1859 h 2488581"/>
              <a:gd name="connsiteX44" fmla="*/ 1201544 w 3270095"/>
              <a:gd name="connsiteY44" fmla="*/ 18585 h 2488581"/>
              <a:gd name="connsiteX45" fmla="*/ 1137424 w 3270095"/>
              <a:gd name="connsiteY45" fmla="*/ 46464 h 2488581"/>
              <a:gd name="connsiteX46" fmla="*/ 1078880 w 3270095"/>
              <a:gd name="connsiteY46" fmla="*/ 68766 h 2488581"/>
              <a:gd name="connsiteX47" fmla="*/ 1039851 w 3270095"/>
              <a:gd name="connsiteY47" fmla="*/ 105007 h 2488581"/>
              <a:gd name="connsiteX48" fmla="*/ 1006398 w 3270095"/>
              <a:gd name="connsiteY48" fmla="*/ 135673 h 2488581"/>
              <a:gd name="connsiteX49" fmla="*/ 970156 w 3270095"/>
              <a:gd name="connsiteY49" fmla="*/ 152400 h 2488581"/>
              <a:gd name="connsiteX50" fmla="*/ 933915 w 3270095"/>
              <a:gd name="connsiteY50" fmla="*/ 166339 h 2488581"/>
              <a:gd name="connsiteX51" fmla="*/ 880946 w 3270095"/>
              <a:gd name="connsiteY51" fmla="*/ 205368 h 2488581"/>
              <a:gd name="connsiteX52" fmla="*/ 853068 w 3270095"/>
              <a:gd name="connsiteY52" fmla="*/ 222095 h 2488581"/>
              <a:gd name="connsiteX53" fmla="*/ 833554 w 3270095"/>
              <a:gd name="connsiteY53" fmla="*/ 263912 h 2488581"/>
              <a:gd name="connsiteX54" fmla="*/ 811251 w 3270095"/>
              <a:gd name="connsiteY54" fmla="*/ 302942 h 2488581"/>
              <a:gd name="connsiteX55" fmla="*/ 814039 w 3270095"/>
              <a:gd name="connsiteY55" fmla="*/ 339183 h 2488581"/>
              <a:gd name="connsiteX56" fmla="*/ 822402 w 3270095"/>
              <a:gd name="connsiteY56" fmla="*/ 375425 h 2488581"/>
              <a:gd name="connsiteX57" fmla="*/ 777798 w 3270095"/>
              <a:gd name="connsiteY57" fmla="*/ 392151 h 2488581"/>
              <a:gd name="connsiteX58" fmla="*/ 738768 w 3270095"/>
              <a:gd name="connsiteY58" fmla="*/ 431181 h 2488581"/>
              <a:gd name="connsiteX59" fmla="*/ 710890 w 3270095"/>
              <a:gd name="connsiteY59" fmla="*/ 470210 h 2488581"/>
              <a:gd name="connsiteX60" fmla="*/ 663498 w 3270095"/>
              <a:gd name="connsiteY60" fmla="*/ 520390 h 2488581"/>
              <a:gd name="connsiteX61" fmla="*/ 621680 w 3270095"/>
              <a:gd name="connsiteY61" fmla="*/ 564995 h 2488581"/>
              <a:gd name="connsiteX62" fmla="*/ 599378 w 3270095"/>
              <a:gd name="connsiteY62" fmla="*/ 587298 h 2488581"/>
              <a:gd name="connsiteX63" fmla="*/ 565924 w 3270095"/>
              <a:gd name="connsiteY63" fmla="*/ 643054 h 2488581"/>
              <a:gd name="connsiteX64" fmla="*/ 554773 w 3270095"/>
              <a:gd name="connsiteY64" fmla="*/ 662568 h 2488581"/>
              <a:gd name="connsiteX65" fmla="*/ 554773 w 3270095"/>
              <a:gd name="connsiteY65" fmla="*/ 693234 h 2488581"/>
              <a:gd name="connsiteX66" fmla="*/ 585439 w 3270095"/>
              <a:gd name="connsiteY66" fmla="*/ 813110 h 2488581"/>
              <a:gd name="connsiteX67" fmla="*/ 577076 w 3270095"/>
              <a:gd name="connsiteY67" fmla="*/ 866078 h 2488581"/>
              <a:gd name="connsiteX68" fmla="*/ 602166 w 3270095"/>
              <a:gd name="connsiteY68" fmla="*/ 907895 h 2488581"/>
              <a:gd name="connsiteX69" fmla="*/ 624468 w 3270095"/>
              <a:gd name="connsiteY69" fmla="*/ 999893 h 2488581"/>
              <a:gd name="connsiteX70" fmla="*/ 624468 w 3270095"/>
              <a:gd name="connsiteY70" fmla="*/ 1072376 h 2488581"/>
              <a:gd name="connsiteX71" fmla="*/ 607741 w 3270095"/>
              <a:gd name="connsiteY71" fmla="*/ 1133707 h 2488581"/>
              <a:gd name="connsiteX72" fmla="*/ 602166 w 3270095"/>
              <a:gd name="connsiteY72" fmla="*/ 1189464 h 2488581"/>
              <a:gd name="connsiteX73" fmla="*/ 607741 w 3270095"/>
              <a:gd name="connsiteY73" fmla="*/ 1225705 h 2488581"/>
              <a:gd name="connsiteX74" fmla="*/ 618893 w 3270095"/>
              <a:gd name="connsiteY74" fmla="*/ 1320490 h 2488581"/>
              <a:gd name="connsiteX75" fmla="*/ 616105 w 3270095"/>
              <a:gd name="connsiteY75" fmla="*/ 1387398 h 2488581"/>
              <a:gd name="connsiteX76" fmla="*/ 588227 w 3270095"/>
              <a:gd name="connsiteY76" fmla="*/ 1454305 h 2488581"/>
              <a:gd name="connsiteX77" fmla="*/ 549198 w 3270095"/>
              <a:gd name="connsiteY77" fmla="*/ 1501698 h 2488581"/>
              <a:gd name="connsiteX78" fmla="*/ 515744 w 3270095"/>
              <a:gd name="connsiteY78" fmla="*/ 1535151 h 2488581"/>
              <a:gd name="connsiteX79" fmla="*/ 487866 w 3270095"/>
              <a:gd name="connsiteY79" fmla="*/ 1568605 h 2488581"/>
              <a:gd name="connsiteX80" fmla="*/ 496229 w 3270095"/>
              <a:gd name="connsiteY80" fmla="*/ 1607634 h 2488581"/>
              <a:gd name="connsiteX81" fmla="*/ 457200 w 3270095"/>
              <a:gd name="connsiteY81" fmla="*/ 1674542 h 2488581"/>
              <a:gd name="connsiteX82" fmla="*/ 457200 w 3270095"/>
              <a:gd name="connsiteY82" fmla="*/ 1707995 h 2488581"/>
              <a:gd name="connsiteX83" fmla="*/ 454412 w 3270095"/>
              <a:gd name="connsiteY83" fmla="*/ 1760964 h 2488581"/>
              <a:gd name="connsiteX84" fmla="*/ 432110 w 3270095"/>
              <a:gd name="connsiteY84" fmla="*/ 1827871 h 2488581"/>
              <a:gd name="connsiteX85" fmla="*/ 404232 w 3270095"/>
              <a:gd name="connsiteY85" fmla="*/ 1869688 h 2488581"/>
              <a:gd name="connsiteX86" fmla="*/ 370778 w 3270095"/>
              <a:gd name="connsiteY86" fmla="*/ 1900354 h 2488581"/>
              <a:gd name="connsiteX87" fmla="*/ 317810 w 3270095"/>
              <a:gd name="connsiteY87" fmla="*/ 1942171 h 2488581"/>
              <a:gd name="connsiteX88" fmla="*/ 287144 w 3270095"/>
              <a:gd name="connsiteY88" fmla="*/ 1961685 h 2488581"/>
              <a:gd name="connsiteX89" fmla="*/ 264841 w 3270095"/>
              <a:gd name="connsiteY89" fmla="*/ 2023017 h 2488581"/>
              <a:gd name="connsiteX90" fmla="*/ 239751 w 3270095"/>
              <a:gd name="connsiteY90" fmla="*/ 2070410 h 2488581"/>
              <a:gd name="connsiteX91" fmla="*/ 217449 w 3270095"/>
              <a:gd name="connsiteY91" fmla="*/ 2128954 h 2488581"/>
              <a:gd name="connsiteX92" fmla="*/ 197934 w 3270095"/>
              <a:gd name="connsiteY92" fmla="*/ 2151256 h 2488581"/>
              <a:gd name="connsiteX93" fmla="*/ 153329 w 3270095"/>
              <a:gd name="connsiteY93" fmla="*/ 2195861 h 2488581"/>
              <a:gd name="connsiteX94" fmla="*/ 122663 w 3270095"/>
              <a:gd name="connsiteY94" fmla="*/ 2220951 h 2488581"/>
              <a:gd name="connsiteX95" fmla="*/ 114300 w 3270095"/>
              <a:gd name="connsiteY95" fmla="*/ 2254405 h 2488581"/>
              <a:gd name="connsiteX96" fmla="*/ 111512 w 3270095"/>
              <a:gd name="connsiteY96" fmla="*/ 2312949 h 2488581"/>
              <a:gd name="connsiteX97" fmla="*/ 94785 w 3270095"/>
              <a:gd name="connsiteY97" fmla="*/ 2377068 h 2488581"/>
              <a:gd name="connsiteX98" fmla="*/ 44605 w 3270095"/>
              <a:gd name="connsiteY98" fmla="*/ 2463490 h 2488581"/>
              <a:gd name="connsiteX99" fmla="*/ 0 w 3270095"/>
              <a:gd name="connsiteY99" fmla="*/ 2488581 h 2488581"/>
              <a:gd name="connsiteX0" fmla="*/ 3228278 w 3270095"/>
              <a:gd name="connsiteY0" fmla="*/ 854927 h 2488581"/>
              <a:gd name="connsiteX1" fmla="*/ 3242217 w 3270095"/>
              <a:gd name="connsiteY1" fmla="*/ 793595 h 2488581"/>
              <a:gd name="connsiteX2" fmla="*/ 3267307 w 3270095"/>
              <a:gd name="connsiteY2" fmla="*/ 748990 h 2488581"/>
              <a:gd name="connsiteX3" fmla="*/ 3258944 w 3270095"/>
              <a:gd name="connsiteY3" fmla="*/ 687659 h 2488581"/>
              <a:gd name="connsiteX4" fmla="*/ 3239429 w 3270095"/>
              <a:gd name="connsiteY4" fmla="*/ 623539 h 2488581"/>
              <a:gd name="connsiteX5" fmla="*/ 3223554 w 3270095"/>
              <a:gd name="connsiteY5" fmla="*/ 574085 h 2488581"/>
              <a:gd name="connsiteX6" fmla="*/ 3223554 w 3270095"/>
              <a:gd name="connsiteY6" fmla="*/ 571145 h 2488581"/>
              <a:gd name="connsiteX7" fmla="*/ 3189249 w 3270095"/>
              <a:gd name="connsiteY7" fmla="*/ 534329 h 2488581"/>
              <a:gd name="connsiteX8" fmla="*/ 3133493 w 3270095"/>
              <a:gd name="connsiteY8" fmla="*/ 500876 h 2488581"/>
              <a:gd name="connsiteX9" fmla="*/ 3077737 w 3270095"/>
              <a:gd name="connsiteY9" fmla="*/ 464634 h 2488581"/>
              <a:gd name="connsiteX10" fmla="*/ 3055434 w 3270095"/>
              <a:gd name="connsiteY10" fmla="*/ 442332 h 2488581"/>
              <a:gd name="connsiteX11" fmla="*/ 3002466 w 3270095"/>
              <a:gd name="connsiteY11" fmla="*/ 464634 h 2488581"/>
              <a:gd name="connsiteX12" fmla="*/ 2974588 w 3270095"/>
              <a:gd name="connsiteY12" fmla="*/ 478573 h 2488581"/>
              <a:gd name="connsiteX13" fmla="*/ 2938346 w 3270095"/>
              <a:gd name="connsiteY13" fmla="*/ 447907 h 2488581"/>
              <a:gd name="connsiteX14" fmla="*/ 2882590 w 3270095"/>
              <a:gd name="connsiteY14" fmla="*/ 442332 h 2488581"/>
              <a:gd name="connsiteX15" fmla="*/ 2832410 w 3270095"/>
              <a:gd name="connsiteY15" fmla="*/ 439544 h 2488581"/>
              <a:gd name="connsiteX16" fmla="*/ 2801744 w 3270095"/>
              <a:gd name="connsiteY16" fmla="*/ 414454 h 2488581"/>
              <a:gd name="connsiteX17" fmla="*/ 2737624 w 3270095"/>
              <a:gd name="connsiteY17" fmla="*/ 372637 h 2488581"/>
              <a:gd name="connsiteX18" fmla="*/ 2687444 w 3270095"/>
              <a:gd name="connsiteY18" fmla="*/ 341971 h 2488581"/>
              <a:gd name="connsiteX19" fmla="*/ 2631688 w 3270095"/>
              <a:gd name="connsiteY19" fmla="*/ 316881 h 2488581"/>
              <a:gd name="connsiteX20" fmla="*/ 2556417 w 3270095"/>
              <a:gd name="connsiteY20" fmla="*/ 277851 h 2488581"/>
              <a:gd name="connsiteX21" fmla="*/ 2520176 w 3270095"/>
              <a:gd name="connsiteY21" fmla="*/ 266700 h 2488581"/>
              <a:gd name="connsiteX22" fmla="*/ 2436541 w 3270095"/>
              <a:gd name="connsiteY22" fmla="*/ 255549 h 2488581"/>
              <a:gd name="connsiteX23" fmla="*/ 2369634 w 3270095"/>
              <a:gd name="connsiteY23" fmla="*/ 286215 h 2488581"/>
              <a:gd name="connsiteX24" fmla="*/ 2316666 w 3270095"/>
              <a:gd name="connsiteY24" fmla="*/ 280639 h 2488581"/>
              <a:gd name="connsiteX25" fmla="*/ 2280424 w 3270095"/>
              <a:gd name="connsiteY25" fmla="*/ 258337 h 2488581"/>
              <a:gd name="connsiteX26" fmla="*/ 2210729 w 3270095"/>
              <a:gd name="connsiteY26" fmla="*/ 258337 h 2488581"/>
              <a:gd name="connsiteX27" fmla="*/ 2138246 w 3270095"/>
              <a:gd name="connsiteY27" fmla="*/ 280639 h 2488581"/>
              <a:gd name="connsiteX28" fmla="*/ 2102005 w 3270095"/>
              <a:gd name="connsiteY28" fmla="*/ 289003 h 2488581"/>
              <a:gd name="connsiteX29" fmla="*/ 2040673 w 3270095"/>
              <a:gd name="connsiteY29" fmla="*/ 283427 h 2488581"/>
              <a:gd name="connsiteX30" fmla="*/ 1979341 w 3270095"/>
              <a:gd name="connsiteY30" fmla="*/ 261125 h 2488581"/>
              <a:gd name="connsiteX31" fmla="*/ 1870617 w 3270095"/>
              <a:gd name="connsiteY31" fmla="*/ 261125 h 2488581"/>
              <a:gd name="connsiteX32" fmla="*/ 1814861 w 3270095"/>
              <a:gd name="connsiteY32" fmla="*/ 230459 h 2488581"/>
              <a:gd name="connsiteX33" fmla="*/ 1778620 w 3270095"/>
              <a:gd name="connsiteY33" fmla="*/ 227671 h 2488581"/>
              <a:gd name="connsiteX34" fmla="*/ 1717288 w 3270095"/>
              <a:gd name="connsiteY34" fmla="*/ 194217 h 2488581"/>
              <a:gd name="connsiteX35" fmla="*/ 1681046 w 3270095"/>
              <a:gd name="connsiteY35" fmla="*/ 160764 h 2488581"/>
              <a:gd name="connsiteX36" fmla="*/ 1625290 w 3270095"/>
              <a:gd name="connsiteY36" fmla="*/ 121734 h 2488581"/>
              <a:gd name="connsiteX37" fmla="*/ 1580685 w 3270095"/>
              <a:gd name="connsiteY37" fmla="*/ 77129 h 2488581"/>
              <a:gd name="connsiteX38" fmla="*/ 1533293 w 3270095"/>
              <a:gd name="connsiteY38" fmla="*/ 35312 h 2488581"/>
              <a:gd name="connsiteX39" fmla="*/ 1405054 w 3270095"/>
              <a:gd name="connsiteY39" fmla="*/ 43676 h 2488581"/>
              <a:gd name="connsiteX40" fmla="*/ 1352085 w 3270095"/>
              <a:gd name="connsiteY40" fmla="*/ 32525 h 2488581"/>
              <a:gd name="connsiteX41" fmla="*/ 1313056 w 3270095"/>
              <a:gd name="connsiteY41" fmla="*/ 7434 h 2488581"/>
              <a:gd name="connsiteX42" fmla="*/ 1257300 w 3270095"/>
              <a:gd name="connsiteY42" fmla="*/ 1859 h 2488581"/>
              <a:gd name="connsiteX43" fmla="*/ 1201544 w 3270095"/>
              <a:gd name="connsiteY43" fmla="*/ 18585 h 2488581"/>
              <a:gd name="connsiteX44" fmla="*/ 1137424 w 3270095"/>
              <a:gd name="connsiteY44" fmla="*/ 46464 h 2488581"/>
              <a:gd name="connsiteX45" fmla="*/ 1078880 w 3270095"/>
              <a:gd name="connsiteY45" fmla="*/ 68766 h 2488581"/>
              <a:gd name="connsiteX46" fmla="*/ 1039851 w 3270095"/>
              <a:gd name="connsiteY46" fmla="*/ 105007 h 2488581"/>
              <a:gd name="connsiteX47" fmla="*/ 1006398 w 3270095"/>
              <a:gd name="connsiteY47" fmla="*/ 135673 h 2488581"/>
              <a:gd name="connsiteX48" fmla="*/ 970156 w 3270095"/>
              <a:gd name="connsiteY48" fmla="*/ 152400 h 2488581"/>
              <a:gd name="connsiteX49" fmla="*/ 933915 w 3270095"/>
              <a:gd name="connsiteY49" fmla="*/ 166339 h 2488581"/>
              <a:gd name="connsiteX50" fmla="*/ 880946 w 3270095"/>
              <a:gd name="connsiteY50" fmla="*/ 205368 h 2488581"/>
              <a:gd name="connsiteX51" fmla="*/ 853068 w 3270095"/>
              <a:gd name="connsiteY51" fmla="*/ 222095 h 2488581"/>
              <a:gd name="connsiteX52" fmla="*/ 833554 w 3270095"/>
              <a:gd name="connsiteY52" fmla="*/ 263912 h 2488581"/>
              <a:gd name="connsiteX53" fmla="*/ 811251 w 3270095"/>
              <a:gd name="connsiteY53" fmla="*/ 302942 h 2488581"/>
              <a:gd name="connsiteX54" fmla="*/ 814039 w 3270095"/>
              <a:gd name="connsiteY54" fmla="*/ 339183 h 2488581"/>
              <a:gd name="connsiteX55" fmla="*/ 822402 w 3270095"/>
              <a:gd name="connsiteY55" fmla="*/ 375425 h 2488581"/>
              <a:gd name="connsiteX56" fmla="*/ 777798 w 3270095"/>
              <a:gd name="connsiteY56" fmla="*/ 392151 h 2488581"/>
              <a:gd name="connsiteX57" fmla="*/ 738768 w 3270095"/>
              <a:gd name="connsiteY57" fmla="*/ 431181 h 2488581"/>
              <a:gd name="connsiteX58" fmla="*/ 710890 w 3270095"/>
              <a:gd name="connsiteY58" fmla="*/ 470210 h 2488581"/>
              <a:gd name="connsiteX59" fmla="*/ 663498 w 3270095"/>
              <a:gd name="connsiteY59" fmla="*/ 520390 h 2488581"/>
              <a:gd name="connsiteX60" fmla="*/ 621680 w 3270095"/>
              <a:gd name="connsiteY60" fmla="*/ 564995 h 2488581"/>
              <a:gd name="connsiteX61" fmla="*/ 599378 w 3270095"/>
              <a:gd name="connsiteY61" fmla="*/ 587298 h 2488581"/>
              <a:gd name="connsiteX62" fmla="*/ 565924 w 3270095"/>
              <a:gd name="connsiteY62" fmla="*/ 643054 h 2488581"/>
              <a:gd name="connsiteX63" fmla="*/ 554773 w 3270095"/>
              <a:gd name="connsiteY63" fmla="*/ 662568 h 2488581"/>
              <a:gd name="connsiteX64" fmla="*/ 554773 w 3270095"/>
              <a:gd name="connsiteY64" fmla="*/ 693234 h 2488581"/>
              <a:gd name="connsiteX65" fmla="*/ 585439 w 3270095"/>
              <a:gd name="connsiteY65" fmla="*/ 813110 h 2488581"/>
              <a:gd name="connsiteX66" fmla="*/ 577076 w 3270095"/>
              <a:gd name="connsiteY66" fmla="*/ 866078 h 2488581"/>
              <a:gd name="connsiteX67" fmla="*/ 602166 w 3270095"/>
              <a:gd name="connsiteY67" fmla="*/ 907895 h 2488581"/>
              <a:gd name="connsiteX68" fmla="*/ 624468 w 3270095"/>
              <a:gd name="connsiteY68" fmla="*/ 999893 h 2488581"/>
              <a:gd name="connsiteX69" fmla="*/ 624468 w 3270095"/>
              <a:gd name="connsiteY69" fmla="*/ 1072376 h 2488581"/>
              <a:gd name="connsiteX70" fmla="*/ 607741 w 3270095"/>
              <a:gd name="connsiteY70" fmla="*/ 1133707 h 2488581"/>
              <a:gd name="connsiteX71" fmla="*/ 602166 w 3270095"/>
              <a:gd name="connsiteY71" fmla="*/ 1189464 h 2488581"/>
              <a:gd name="connsiteX72" fmla="*/ 607741 w 3270095"/>
              <a:gd name="connsiteY72" fmla="*/ 1225705 h 2488581"/>
              <a:gd name="connsiteX73" fmla="*/ 618893 w 3270095"/>
              <a:gd name="connsiteY73" fmla="*/ 1320490 h 2488581"/>
              <a:gd name="connsiteX74" fmla="*/ 616105 w 3270095"/>
              <a:gd name="connsiteY74" fmla="*/ 1387398 h 2488581"/>
              <a:gd name="connsiteX75" fmla="*/ 588227 w 3270095"/>
              <a:gd name="connsiteY75" fmla="*/ 1454305 h 2488581"/>
              <a:gd name="connsiteX76" fmla="*/ 549198 w 3270095"/>
              <a:gd name="connsiteY76" fmla="*/ 1501698 h 2488581"/>
              <a:gd name="connsiteX77" fmla="*/ 515744 w 3270095"/>
              <a:gd name="connsiteY77" fmla="*/ 1535151 h 2488581"/>
              <a:gd name="connsiteX78" fmla="*/ 487866 w 3270095"/>
              <a:gd name="connsiteY78" fmla="*/ 1568605 h 2488581"/>
              <a:gd name="connsiteX79" fmla="*/ 496229 w 3270095"/>
              <a:gd name="connsiteY79" fmla="*/ 1607634 h 2488581"/>
              <a:gd name="connsiteX80" fmla="*/ 457200 w 3270095"/>
              <a:gd name="connsiteY80" fmla="*/ 1674542 h 2488581"/>
              <a:gd name="connsiteX81" fmla="*/ 457200 w 3270095"/>
              <a:gd name="connsiteY81" fmla="*/ 1707995 h 2488581"/>
              <a:gd name="connsiteX82" fmla="*/ 454412 w 3270095"/>
              <a:gd name="connsiteY82" fmla="*/ 1760964 h 2488581"/>
              <a:gd name="connsiteX83" fmla="*/ 432110 w 3270095"/>
              <a:gd name="connsiteY83" fmla="*/ 1827871 h 2488581"/>
              <a:gd name="connsiteX84" fmla="*/ 404232 w 3270095"/>
              <a:gd name="connsiteY84" fmla="*/ 1869688 h 2488581"/>
              <a:gd name="connsiteX85" fmla="*/ 370778 w 3270095"/>
              <a:gd name="connsiteY85" fmla="*/ 1900354 h 2488581"/>
              <a:gd name="connsiteX86" fmla="*/ 317810 w 3270095"/>
              <a:gd name="connsiteY86" fmla="*/ 1942171 h 2488581"/>
              <a:gd name="connsiteX87" fmla="*/ 287144 w 3270095"/>
              <a:gd name="connsiteY87" fmla="*/ 1961685 h 2488581"/>
              <a:gd name="connsiteX88" fmla="*/ 264841 w 3270095"/>
              <a:gd name="connsiteY88" fmla="*/ 2023017 h 2488581"/>
              <a:gd name="connsiteX89" fmla="*/ 239751 w 3270095"/>
              <a:gd name="connsiteY89" fmla="*/ 2070410 h 2488581"/>
              <a:gd name="connsiteX90" fmla="*/ 217449 w 3270095"/>
              <a:gd name="connsiteY90" fmla="*/ 2128954 h 2488581"/>
              <a:gd name="connsiteX91" fmla="*/ 197934 w 3270095"/>
              <a:gd name="connsiteY91" fmla="*/ 2151256 h 2488581"/>
              <a:gd name="connsiteX92" fmla="*/ 153329 w 3270095"/>
              <a:gd name="connsiteY92" fmla="*/ 2195861 h 2488581"/>
              <a:gd name="connsiteX93" fmla="*/ 122663 w 3270095"/>
              <a:gd name="connsiteY93" fmla="*/ 2220951 h 2488581"/>
              <a:gd name="connsiteX94" fmla="*/ 114300 w 3270095"/>
              <a:gd name="connsiteY94" fmla="*/ 2254405 h 2488581"/>
              <a:gd name="connsiteX95" fmla="*/ 111512 w 3270095"/>
              <a:gd name="connsiteY95" fmla="*/ 2312949 h 2488581"/>
              <a:gd name="connsiteX96" fmla="*/ 94785 w 3270095"/>
              <a:gd name="connsiteY96" fmla="*/ 2377068 h 2488581"/>
              <a:gd name="connsiteX97" fmla="*/ 44605 w 3270095"/>
              <a:gd name="connsiteY97" fmla="*/ 2463490 h 2488581"/>
              <a:gd name="connsiteX98" fmla="*/ 0 w 3270095"/>
              <a:gd name="connsiteY98" fmla="*/ 2488581 h 2488581"/>
              <a:gd name="connsiteX0" fmla="*/ 3242217 w 3270095"/>
              <a:gd name="connsiteY0" fmla="*/ 793595 h 2488581"/>
              <a:gd name="connsiteX1" fmla="*/ 3267307 w 3270095"/>
              <a:gd name="connsiteY1" fmla="*/ 748990 h 2488581"/>
              <a:gd name="connsiteX2" fmla="*/ 3258944 w 3270095"/>
              <a:gd name="connsiteY2" fmla="*/ 687659 h 2488581"/>
              <a:gd name="connsiteX3" fmla="*/ 3239429 w 3270095"/>
              <a:gd name="connsiteY3" fmla="*/ 623539 h 2488581"/>
              <a:gd name="connsiteX4" fmla="*/ 3223554 w 3270095"/>
              <a:gd name="connsiteY4" fmla="*/ 574085 h 2488581"/>
              <a:gd name="connsiteX5" fmla="*/ 3223554 w 3270095"/>
              <a:gd name="connsiteY5" fmla="*/ 571145 h 2488581"/>
              <a:gd name="connsiteX6" fmla="*/ 3189249 w 3270095"/>
              <a:gd name="connsiteY6" fmla="*/ 534329 h 2488581"/>
              <a:gd name="connsiteX7" fmla="*/ 3133493 w 3270095"/>
              <a:gd name="connsiteY7" fmla="*/ 500876 h 2488581"/>
              <a:gd name="connsiteX8" fmla="*/ 3077737 w 3270095"/>
              <a:gd name="connsiteY8" fmla="*/ 464634 h 2488581"/>
              <a:gd name="connsiteX9" fmla="*/ 3055434 w 3270095"/>
              <a:gd name="connsiteY9" fmla="*/ 442332 h 2488581"/>
              <a:gd name="connsiteX10" fmla="*/ 3002466 w 3270095"/>
              <a:gd name="connsiteY10" fmla="*/ 464634 h 2488581"/>
              <a:gd name="connsiteX11" fmla="*/ 2974588 w 3270095"/>
              <a:gd name="connsiteY11" fmla="*/ 478573 h 2488581"/>
              <a:gd name="connsiteX12" fmla="*/ 2938346 w 3270095"/>
              <a:gd name="connsiteY12" fmla="*/ 447907 h 2488581"/>
              <a:gd name="connsiteX13" fmla="*/ 2882590 w 3270095"/>
              <a:gd name="connsiteY13" fmla="*/ 442332 h 2488581"/>
              <a:gd name="connsiteX14" fmla="*/ 2832410 w 3270095"/>
              <a:gd name="connsiteY14" fmla="*/ 439544 h 2488581"/>
              <a:gd name="connsiteX15" fmla="*/ 2801744 w 3270095"/>
              <a:gd name="connsiteY15" fmla="*/ 414454 h 2488581"/>
              <a:gd name="connsiteX16" fmla="*/ 2737624 w 3270095"/>
              <a:gd name="connsiteY16" fmla="*/ 372637 h 2488581"/>
              <a:gd name="connsiteX17" fmla="*/ 2687444 w 3270095"/>
              <a:gd name="connsiteY17" fmla="*/ 341971 h 2488581"/>
              <a:gd name="connsiteX18" fmla="*/ 2631688 w 3270095"/>
              <a:gd name="connsiteY18" fmla="*/ 316881 h 2488581"/>
              <a:gd name="connsiteX19" fmla="*/ 2556417 w 3270095"/>
              <a:gd name="connsiteY19" fmla="*/ 277851 h 2488581"/>
              <a:gd name="connsiteX20" fmla="*/ 2520176 w 3270095"/>
              <a:gd name="connsiteY20" fmla="*/ 266700 h 2488581"/>
              <a:gd name="connsiteX21" fmla="*/ 2436541 w 3270095"/>
              <a:gd name="connsiteY21" fmla="*/ 255549 h 2488581"/>
              <a:gd name="connsiteX22" fmla="*/ 2369634 w 3270095"/>
              <a:gd name="connsiteY22" fmla="*/ 286215 h 2488581"/>
              <a:gd name="connsiteX23" fmla="*/ 2316666 w 3270095"/>
              <a:gd name="connsiteY23" fmla="*/ 280639 h 2488581"/>
              <a:gd name="connsiteX24" fmla="*/ 2280424 w 3270095"/>
              <a:gd name="connsiteY24" fmla="*/ 258337 h 2488581"/>
              <a:gd name="connsiteX25" fmla="*/ 2210729 w 3270095"/>
              <a:gd name="connsiteY25" fmla="*/ 258337 h 2488581"/>
              <a:gd name="connsiteX26" fmla="*/ 2138246 w 3270095"/>
              <a:gd name="connsiteY26" fmla="*/ 280639 h 2488581"/>
              <a:gd name="connsiteX27" fmla="*/ 2102005 w 3270095"/>
              <a:gd name="connsiteY27" fmla="*/ 289003 h 2488581"/>
              <a:gd name="connsiteX28" fmla="*/ 2040673 w 3270095"/>
              <a:gd name="connsiteY28" fmla="*/ 283427 h 2488581"/>
              <a:gd name="connsiteX29" fmla="*/ 1979341 w 3270095"/>
              <a:gd name="connsiteY29" fmla="*/ 261125 h 2488581"/>
              <a:gd name="connsiteX30" fmla="*/ 1870617 w 3270095"/>
              <a:gd name="connsiteY30" fmla="*/ 261125 h 2488581"/>
              <a:gd name="connsiteX31" fmla="*/ 1814861 w 3270095"/>
              <a:gd name="connsiteY31" fmla="*/ 230459 h 2488581"/>
              <a:gd name="connsiteX32" fmla="*/ 1778620 w 3270095"/>
              <a:gd name="connsiteY32" fmla="*/ 227671 h 2488581"/>
              <a:gd name="connsiteX33" fmla="*/ 1717288 w 3270095"/>
              <a:gd name="connsiteY33" fmla="*/ 194217 h 2488581"/>
              <a:gd name="connsiteX34" fmla="*/ 1681046 w 3270095"/>
              <a:gd name="connsiteY34" fmla="*/ 160764 h 2488581"/>
              <a:gd name="connsiteX35" fmla="*/ 1625290 w 3270095"/>
              <a:gd name="connsiteY35" fmla="*/ 121734 h 2488581"/>
              <a:gd name="connsiteX36" fmla="*/ 1580685 w 3270095"/>
              <a:gd name="connsiteY36" fmla="*/ 77129 h 2488581"/>
              <a:gd name="connsiteX37" fmla="*/ 1533293 w 3270095"/>
              <a:gd name="connsiteY37" fmla="*/ 35312 h 2488581"/>
              <a:gd name="connsiteX38" fmla="*/ 1405054 w 3270095"/>
              <a:gd name="connsiteY38" fmla="*/ 43676 h 2488581"/>
              <a:gd name="connsiteX39" fmla="*/ 1352085 w 3270095"/>
              <a:gd name="connsiteY39" fmla="*/ 32525 h 2488581"/>
              <a:gd name="connsiteX40" fmla="*/ 1313056 w 3270095"/>
              <a:gd name="connsiteY40" fmla="*/ 7434 h 2488581"/>
              <a:gd name="connsiteX41" fmla="*/ 1257300 w 3270095"/>
              <a:gd name="connsiteY41" fmla="*/ 1859 h 2488581"/>
              <a:gd name="connsiteX42" fmla="*/ 1201544 w 3270095"/>
              <a:gd name="connsiteY42" fmla="*/ 18585 h 2488581"/>
              <a:gd name="connsiteX43" fmla="*/ 1137424 w 3270095"/>
              <a:gd name="connsiteY43" fmla="*/ 46464 h 2488581"/>
              <a:gd name="connsiteX44" fmla="*/ 1078880 w 3270095"/>
              <a:gd name="connsiteY44" fmla="*/ 68766 h 2488581"/>
              <a:gd name="connsiteX45" fmla="*/ 1039851 w 3270095"/>
              <a:gd name="connsiteY45" fmla="*/ 105007 h 2488581"/>
              <a:gd name="connsiteX46" fmla="*/ 1006398 w 3270095"/>
              <a:gd name="connsiteY46" fmla="*/ 135673 h 2488581"/>
              <a:gd name="connsiteX47" fmla="*/ 970156 w 3270095"/>
              <a:gd name="connsiteY47" fmla="*/ 152400 h 2488581"/>
              <a:gd name="connsiteX48" fmla="*/ 933915 w 3270095"/>
              <a:gd name="connsiteY48" fmla="*/ 166339 h 2488581"/>
              <a:gd name="connsiteX49" fmla="*/ 880946 w 3270095"/>
              <a:gd name="connsiteY49" fmla="*/ 205368 h 2488581"/>
              <a:gd name="connsiteX50" fmla="*/ 853068 w 3270095"/>
              <a:gd name="connsiteY50" fmla="*/ 222095 h 2488581"/>
              <a:gd name="connsiteX51" fmla="*/ 833554 w 3270095"/>
              <a:gd name="connsiteY51" fmla="*/ 263912 h 2488581"/>
              <a:gd name="connsiteX52" fmla="*/ 811251 w 3270095"/>
              <a:gd name="connsiteY52" fmla="*/ 302942 h 2488581"/>
              <a:gd name="connsiteX53" fmla="*/ 814039 w 3270095"/>
              <a:gd name="connsiteY53" fmla="*/ 339183 h 2488581"/>
              <a:gd name="connsiteX54" fmla="*/ 822402 w 3270095"/>
              <a:gd name="connsiteY54" fmla="*/ 375425 h 2488581"/>
              <a:gd name="connsiteX55" fmla="*/ 777798 w 3270095"/>
              <a:gd name="connsiteY55" fmla="*/ 392151 h 2488581"/>
              <a:gd name="connsiteX56" fmla="*/ 738768 w 3270095"/>
              <a:gd name="connsiteY56" fmla="*/ 431181 h 2488581"/>
              <a:gd name="connsiteX57" fmla="*/ 710890 w 3270095"/>
              <a:gd name="connsiteY57" fmla="*/ 470210 h 2488581"/>
              <a:gd name="connsiteX58" fmla="*/ 663498 w 3270095"/>
              <a:gd name="connsiteY58" fmla="*/ 520390 h 2488581"/>
              <a:gd name="connsiteX59" fmla="*/ 621680 w 3270095"/>
              <a:gd name="connsiteY59" fmla="*/ 564995 h 2488581"/>
              <a:gd name="connsiteX60" fmla="*/ 599378 w 3270095"/>
              <a:gd name="connsiteY60" fmla="*/ 587298 h 2488581"/>
              <a:gd name="connsiteX61" fmla="*/ 565924 w 3270095"/>
              <a:gd name="connsiteY61" fmla="*/ 643054 h 2488581"/>
              <a:gd name="connsiteX62" fmla="*/ 554773 w 3270095"/>
              <a:gd name="connsiteY62" fmla="*/ 662568 h 2488581"/>
              <a:gd name="connsiteX63" fmla="*/ 554773 w 3270095"/>
              <a:gd name="connsiteY63" fmla="*/ 693234 h 2488581"/>
              <a:gd name="connsiteX64" fmla="*/ 585439 w 3270095"/>
              <a:gd name="connsiteY64" fmla="*/ 813110 h 2488581"/>
              <a:gd name="connsiteX65" fmla="*/ 577076 w 3270095"/>
              <a:gd name="connsiteY65" fmla="*/ 866078 h 2488581"/>
              <a:gd name="connsiteX66" fmla="*/ 602166 w 3270095"/>
              <a:gd name="connsiteY66" fmla="*/ 907895 h 2488581"/>
              <a:gd name="connsiteX67" fmla="*/ 624468 w 3270095"/>
              <a:gd name="connsiteY67" fmla="*/ 999893 h 2488581"/>
              <a:gd name="connsiteX68" fmla="*/ 624468 w 3270095"/>
              <a:gd name="connsiteY68" fmla="*/ 1072376 h 2488581"/>
              <a:gd name="connsiteX69" fmla="*/ 607741 w 3270095"/>
              <a:gd name="connsiteY69" fmla="*/ 1133707 h 2488581"/>
              <a:gd name="connsiteX70" fmla="*/ 602166 w 3270095"/>
              <a:gd name="connsiteY70" fmla="*/ 1189464 h 2488581"/>
              <a:gd name="connsiteX71" fmla="*/ 607741 w 3270095"/>
              <a:gd name="connsiteY71" fmla="*/ 1225705 h 2488581"/>
              <a:gd name="connsiteX72" fmla="*/ 618893 w 3270095"/>
              <a:gd name="connsiteY72" fmla="*/ 1320490 h 2488581"/>
              <a:gd name="connsiteX73" fmla="*/ 616105 w 3270095"/>
              <a:gd name="connsiteY73" fmla="*/ 1387398 h 2488581"/>
              <a:gd name="connsiteX74" fmla="*/ 588227 w 3270095"/>
              <a:gd name="connsiteY74" fmla="*/ 1454305 h 2488581"/>
              <a:gd name="connsiteX75" fmla="*/ 549198 w 3270095"/>
              <a:gd name="connsiteY75" fmla="*/ 1501698 h 2488581"/>
              <a:gd name="connsiteX76" fmla="*/ 515744 w 3270095"/>
              <a:gd name="connsiteY76" fmla="*/ 1535151 h 2488581"/>
              <a:gd name="connsiteX77" fmla="*/ 487866 w 3270095"/>
              <a:gd name="connsiteY77" fmla="*/ 1568605 h 2488581"/>
              <a:gd name="connsiteX78" fmla="*/ 496229 w 3270095"/>
              <a:gd name="connsiteY78" fmla="*/ 1607634 h 2488581"/>
              <a:gd name="connsiteX79" fmla="*/ 457200 w 3270095"/>
              <a:gd name="connsiteY79" fmla="*/ 1674542 h 2488581"/>
              <a:gd name="connsiteX80" fmla="*/ 457200 w 3270095"/>
              <a:gd name="connsiteY80" fmla="*/ 1707995 h 2488581"/>
              <a:gd name="connsiteX81" fmla="*/ 454412 w 3270095"/>
              <a:gd name="connsiteY81" fmla="*/ 1760964 h 2488581"/>
              <a:gd name="connsiteX82" fmla="*/ 432110 w 3270095"/>
              <a:gd name="connsiteY82" fmla="*/ 1827871 h 2488581"/>
              <a:gd name="connsiteX83" fmla="*/ 404232 w 3270095"/>
              <a:gd name="connsiteY83" fmla="*/ 1869688 h 2488581"/>
              <a:gd name="connsiteX84" fmla="*/ 370778 w 3270095"/>
              <a:gd name="connsiteY84" fmla="*/ 1900354 h 2488581"/>
              <a:gd name="connsiteX85" fmla="*/ 317810 w 3270095"/>
              <a:gd name="connsiteY85" fmla="*/ 1942171 h 2488581"/>
              <a:gd name="connsiteX86" fmla="*/ 287144 w 3270095"/>
              <a:gd name="connsiteY86" fmla="*/ 1961685 h 2488581"/>
              <a:gd name="connsiteX87" fmla="*/ 264841 w 3270095"/>
              <a:gd name="connsiteY87" fmla="*/ 2023017 h 2488581"/>
              <a:gd name="connsiteX88" fmla="*/ 239751 w 3270095"/>
              <a:gd name="connsiteY88" fmla="*/ 2070410 h 2488581"/>
              <a:gd name="connsiteX89" fmla="*/ 217449 w 3270095"/>
              <a:gd name="connsiteY89" fmla="*/ 2128954 h 2488581"/>
              <a:gd name="connsiteX90" fmla="*/ 197934 w 3270095"/>
              <a:gd name="connsiteY90" fmla="*/ 2151256 h 2488581"/>
              <a:gd name="connsiteX91" fmla="*/ 153329 w 3270095"/>
              <a:gd name="connsiteY91" fmla="*/ 2195861 h 2488581"/>
              <a:gd name="connsiteX92" fmla="*/ 122663 w 3270095"/>
              <a:gd name="connsiteY92" fmla="*/ 2220951 h 2488581"/>
              <a:gd name="connsiteX93" fmla="*/ 114300 w 3270095"/>
              <a:gd name="connsiteY93" fmla="*/ 2254405 h 2488581"/>
              <a:gd name="connsiteX94" fmla="*/ 111512 w 3270095"/>
              <a:gd name="connsiteY94" fmla="*/ 2312949 h 2488581"/>
              <a:gd name="connsiteX95" fmla="*/ 94785 w 3270095"/>
              <a:gd name="connsiteY95" fmla="*/ 2377068 h 2488581"/>
              <a:gd name="connsiteX96" fmla="*/ 44605 w 3270095"/>
              <a:gd name="connsiteY96" fmla="*/ 2463490 h 2488581"/>
              <a:gd name="connsiteX97" fmla="*/ 0 w 3270095"/>
              <a:gd name="connsiteY97" fmla="*/ 2488581 h 2488581"/>
              <a:gd name="connsiteX0" fmla="*/ 3267307 w 3270095"/>
              <a:gd name="connsiteY0" fmla="*/ 748990 h 2488581"/>
              <a:gd name="connsiteX1" fmla="*/ 3258944 w 3270095"/>
              <a:gd name="connsiteY1" fmla="*/ 687659 h 2488581"/>
              <a:gd name="connsiteX2" fmla="*/ 3239429 w 3270095"/>
              <a:gd name="connsiteY2" fmla="*/ 623539 h 2488581"/>
              <a:gd name="connsiteX3" fmla="*/ 3223554 w 3270095"/>
              <a:gd name="connsiteY3" fmla="*/ 574085 h 2488581"/>
              <a:gd name="connsiteX4" fmla="*/ 3223554 w 3270095"/>
              <a:gd name="connsiteY4" fmla="*/ 571145 h 2488581"/>
              <a:gd name="connsiteX5" fmla="*/ 3189249 w 3270095"/>
              <a:gd name="connsiteY5" fmla="*/ 534329 h 2488581"/>
              <a:gd name="connsiteX6" fmla="*/ 3133493 w 3270095"/>
              <a:gd name="connsiteY6" fmla="*/ 500876 h 2488581"/>
              <a:gd name="connsiteX7" fmla="*/ 3077737 w 3270095"/>
              <a:gd name="connsiteY7" fmla="*/ 464634 h 2488581"/>
              <a:gd name="connsiteX8" fmla="*/ 3055434 w 3270095"/>
              <a:gd name="connsiteY8" fmla="*/ 442332 h 2488581"/>
              <a:gd name="connsiteX9" fmla="*/ 3002466 w 3270095"/>
              <a:gd name="connsiteY9" fmla="*/ 464634 h 2488581"/>
              <a:gd name="connsiteX10" fmla="*/ 2974588 w 3270095"/>
              <a:gd name="connsiteY10" fmla="*/ 478573 h 2488581"/>
              <a:gd name="connsiteX11" fmla="*/ 2938346 w 3270095"/>
              <a:gd name="connsiteY11" fmla="*/ 447907 h 2488581"/>
              <a:gd name="connsiteX12" fmla="*/ 2882590 w 3270095"/>
              <a:gd name="connsiteY12" fmla="*/ 442332 h 2488581"/>
              <a:gd name="connsiteX13" fmla="*/ 2832410 w 3270095"/>
              <a:gd name="connsiteY13" fmla="*/ 439544 h 2488581"/>
              <a:gd name="connsiteX14" fmla="*/ 2801744 w 3270095"/>
              <a:gd name="connsiteY14" fmla="*/ 414454 h 2488581"/>
              <a:gd name="connsiteX15" fmla="*/ 2737624 w 3270095"/>
              <a:gd name="connsiteY15" fmla="*/ 372637 h 2488581"/>
              <a:gd name="connsiteX16" fmla="*/ 2687444 w 3270095"/>
              <a:gd name="connsiteY16" fmla="*/ 341971 h 2488581"/>
              <a:gd name="connsiteX17" fmla="*/ 2631688 w 3270095"/>
              <a:gd name="connsiteY17" fmla="*/ 316881 h 2488581"/>
              <a:gd name="connsiteX18" fmla="*/ 2556417 w 3270095"/>
              <a:gd name="connsiteY18" fmla="*/ 277851 h 2488581"/>
              <a:gd name="connsiteX19" fmla="*/ 2520176 w 3270095"/>
              <a:gd name="connsiteY19" fmla="*/ 266700 h 2488581"/>
              <a:gd name="connsiteX20" fmla="*/ 2436541 w 3270095"/>
              <a:gd name="connsiteY20" fmla="*/ 255549 h 2488581"/>
              <a:gd name="connsiteX21" fmla="*/ 2369634 w 3270095"/>
              <a:gd name="connsiteY21" fmla="*/ 286215 h 2488581"/>
              <a:gd name="connsiteX22" fmla="*/ 2316666 w 3270095"/>
              <a:gd name="connsiteY22" fmla="*/ 280639 h 2488581"/>
              <a:gd name="connsiteX23" fmla="*/ 2280424 w 3270095"/>
              <a:gd name="connsiteY23" fmla="*/ 258337 h 2488581"/>
              <a:gd name="connsiteX24" fmla="*/ 2210729 w 3270095"/>
              <a:gd name="connsiteY24" fmla="*/ 258337 h 2488581"/>
              <a:gd name="connsiteX25" fmla="*/ 2138246 w 3270095"/>
              <a:gd name="connsiteY25" fmla="*/ 280639 h 2488581"/>
              <a:gd name="connsiteX26" fmla="*/ 2102005 w 3270095"/>
              <a:gd name="connsiteY26" fmla="*/ 289003 h 2488581"/>
              <a:gd name="connsiteX27" fmla="*/ 2040673 w 3270095"/>
              <a:gd name="connsiteY27" fmla="*/ 283427 h 2488581"/>
              <a:gd name="connsiteX28" fmla="*/ 1979341 w 3270095"/>
              <a:gd name="connsiteY28" fmla="*/ 261125 h 2488581"/>
              <a:gd name="connsiteX29" fmla="*/ 1870617 w 3270095"/>
              <a:gd name="connsiteY29" fmla="*/ 261125 h 2488581"/>
              <a:gd name="connsiteX30" fmla="*/ 1814861 w 3270095"/>
              <a:gd name="connsiteY30" fmla="*/ 230459 h 2488581"/>
              <a:gd name="connsiteX31" fmla="*/ 1778620 w 3270095"/>
              <a:gd name="connsiteY31" fmla="*/ 227671 h 2488581"/>
              <a:gd name="connsiteX32" fmla="*/ 1717288 w 3270095"/>
              <a:gd name="connsiteY32" fmla="*/ 194217 h 2488581"/>
              <a:gd name="connsiteX33" fmla="*/ 1681046 w 3270095"/>
              <a:gd name="connsiteY33" fmla="*/ 160764 h 2488581"/>
              <a:gd name="connsiteX34" fmla="*/ 1625290 w 3270095"/>
              <a:gd name="connsiteY34" fmla="*/ 121734 h 2488581"/>
              <a:gd name="connsiteX35" fmla="*/ 1580685 w 3270095"/>
              <a:gd name="connsiteY35" fmla="*/ 77129 h 2488581"/>
              <a:gd name="connsiteX36" fmla="*/ 1533293 w 3270095"/>
              <a:gd name="connsiteY36" fmla="*/ 35312 h 2488581"/>
              <a:gd name="connsiteX37" fmla="*/ 1405054 w 3270095"/>
              <a:gd name="connsiteY37" fmla="*/ 43676 h 2488581"/>
              <a:gd name="connsiteX38" fmla="*/ 1352085 w 3270095"/>
              <a:gd name="connsiteY38" fmla="*/ 32525 h 2488581"/>
              <a:gd name="connsiteX39" fmla="*/ 1313056 w 3270095"/>
              <a:gd name="connsiteY39" fmla="*/ 7434 h 2488581"/>
              <a:gd name="connsiteX40" fmla="*/ 1257300 w 3270095"/>
              <a:gd name="connsiteY40" fmla="*/ 1859 h 2488581"/>
              <a:gd name="connsiteX41" fmla="*/ 1201544 w 3270095"/>
              <a:gd name="connsiteY41" fmla="*/ 18585 h 2488581"/>
              <a:gd name="connsiteX42" fmla="*/ 1137424 w 3270095"/>
              <a:gd name="connsiteY42" fmla="*/ 46464 h 2488581"/>
              <a:gd name="connsiteX43" fmla="*/ 1078880 w 3270095"/>
              <a:gd name="connsiteY43" fmla="*/ 68766 h 2488581"/>
              <a:gd name="connsiteX44" fmla="*/ 1039851 w 3270095"/>
              <a:gd name="connsiteY44" fmla="*/ 105007 h 2488581"/>
              <a:gd name="connsiteX45" fmla="*/ 1006398 w 3270095"/>
              <a:gd name="connsiteY45" fmla="*/ 135673 h 2488581"/>
              <a:gd name="connsiteX46" fmla="*/ 970156 w 3270095"/>
              <a:gd name="connsiteY46" fmla="*/ 152400 h 2488581"/>
              <a:gd name="connsiteX47" fmla="*/ 933915 w 3270095"/>
              <a:gd name="connsiteY47" fmla="*/ 166339 h 2488581"/>
              <a:gd name="connsiteX48" fmla="*/ 880946 w 3270095"/>
              <a:gd name="connsiteY48" fmla="*/ 205368 h 2488581"/>
              <a:gd name="connsiteX49" fmla="*/ 853068 w 3270095"/>
              <a:gd name="connsiteY49" fmla="*/ 222095 h 2488581"/>
              <a:gd name="connsiteX50" fmla="*/ 833554 w 3270095"/>
              <a:gd name="connsiteY50" fmla="*/ 263912 h 2488581"/>
              <a:gd name="connsiteX51" fmla="*/ 811251 w 3270095"/>
              <a:gd name="connsiteY51" fmla="*/ 302942 h 2488581"/>
              <a:gd name="connsiteX52" fmla="*/ 814039 w 3270095"/>
              <a:gd name="connsiteY52" fmla="*/ 339183 h 2488581"/>
              <a:gd name="connsiteX53" fmla="*/ 822402 w 3270095"/>
              <a:gd name="connsiteY53" fmla="*/ 375425 h 2488581"/>
              <a:gd name="connsiteX54" fmla="*/ 777798 w 3270095"/>
              <a:gd name="connsiteY54" fmla="*/ 392151 h 2488581"/>
              <a:gd name="connsiteX55" fmla="*/ 738768 w 3270095"/>
              <a:gd name="connsiteY55" fmla="*/ 431181 h 2488581"/>
              <a:gd name="connsiteX56" fmla="*/ 710890 w 3270095"/>
              <a:gd name="connsiteY56" fmla="*/ 470210 h 2488581"/>
              <a:gd name="connsiteX57" fmla="*/ 663498 w 3270095"/>
              <a:gd name="connsiteY57" fmla="*/ 520390 h 2488581"/>
              <a:gd name="connsiteX58" fmla="*/ 621680 w 3270095"/>
              <a:gd name="connsiteY58" fmla="*/ 564995 h 2488581"/>
              <a:gd name="connsiteX59" fmla="*/ 599378 w 3270095"/>
              <a:gd name="connsiteY59" fmla="*/ 587298 h 2488581"/>
              <a:gd name="connsiteX60" fmla="*/ 565924 w 3270095"/>
              <a:gd name="connsiteY60" fmla="*/ 643054 h 2488581"/>
              <a:gd name="connsiteX61" fmla="*/ 554773 w 3270095"/>
              <a:gd name="connsiteY61" fmla="*/ 662568 h 2488581"/>
              <a:gd name="connsiteX62" fmla="*/ 554773 w 3270095"/>
              <a:gd name="connsiteY62" fmla="*/ 693234 h 2488581"/>
              <a:gd name="connsiteX63" fmla="*/ 585439 w 3270095"/>
              <a:gd name="connsiteY63" fmla="*/ 813110 h 2488581"/>
              <a:gd name="connsiteX64" fmla="*/ 577076 w 3270095"/>
              <a:gd name="connsiteY64" fmla="*/ 866078 h 2488581"/>
              <a:gd name="connsiteX65" fmla="*/ 602166 w 3270095"/>
              <a:gd name="connsiteY65" fmla="*/ 907895 h 2488581"/>
              <a:gd name="connsiteX66" fmla="*/ 624468 w 3270095"/>
              <a:gd name="connsiteY66" fmla="*/ 999893 h 2488581"/>
              <a:gd name="connsiteX67" fmla="*/ 624468 w 3270095"/>
              <a:gd name="connsiteY67" fmla="*/ 1072376 h 2488581"/>
              <a:gd name="connsiteX68" fmla="*/ 607741 w 3270095"/>
              <a:gd name="connsiteY68" fmla="*/ 1133707 h 2488581"/>
              <a:gd name="connsiteX69" fmla="*/ 602166 w 3270095"/>
              <a:gd name="connsiteY69" fmla="*/ 1189464 h 2488581"/>
              <a:gd name="connsiteX70" fmla="*/ 607741 w 3270095"/>
              <a:gd name="connsiteY70" fmla="*/ 1225705 h 2488581"/>
              <a:gd name="connsiteX71" fmla="*/ 618893 w 3270095"/>
              <a:gd name="connsiteY71" fmla="*/ 1320490 h 2488581"/>
              <a:gd name="connsiteX72" fmla="*/ 616105 w 3270095"/>
              <a:gd name="connsiteY72" fmla="*/ 1387398 h 2488581"/>
              <a:gd name="connsiteX73" fmla="*/ 588227 w 3270095"/>
              <a:gd name="connsiteY73" fmla="*/ 1454305 h 2488581"/>
              <a:gd name="connsiteX74" fmla="*/ 549198 w 3270095"/>
              <a:gd name="connsiteY74" fmla="*/ 1501698 h 2488581"/>
              <a:gd name="connsiteX75" fmla="*/ 515744 w 3270095"/>
              <a:gd name="connsiteY75" fmla="*/ 1535151 h 2488581"/>
              <a:gd name="connsiteX76" fmla="*/ 487866 w 3270095"/>
              <a:gd name="connsiteY76" fmla="*/ 1568605 h 2488581"/>
              <a:gd name="connsiteX77" fmla="*/ 496229 w 3270095"/>
              <a:gd name="connsiteY77" fmla="*/ 1607634 h 2488581"/>
              <a:gd name="connsiteX78" fmla="*/ 457200 w 3270095"/>
              <a:gd name="connsiteY78" fmla="*/ 1674542 h 2488581"/>
              <a:gd name="connsiteX79" fmla="*/ 457200 w 3270095"/>
              <a:gd name="connsiteY79" fmla="*/ 1707995 h 2488581"/>
              <a:gd name="connsiteX80" fmla="*/ 454412 w 3270095"/>
              <a:gd name="connsiteY80" fmla="*/ 1760964 h 2488581"/>
              <a:gd name="connsiteX81" fmla="*/ 432110 w 3270095"/>
              <a:gd name="connsiteY81" fmla="*/ 1827871 h 2488581"/>
              <a:gd name="connsiteX82" fmla="*/ 404232 w 3270095"/>
              <a:gd name="connsiteY82" fmla="*/ 1869688 h 2488581"/>
              <a:gd name="connsiteX83" fmla="*/ 370778 w 3270095"/>
              <a:gd name="connsiteY83" fmla="*/ 1900354 h 2488581"/>
              <a:gd name="connsiteX84" fmla="*/ 317810 w 3270095"/>
              <a:gd name="connsiteY84" fmla="*/ 1942171 h 2488581"/>
              <a:gd name="connsiteX85" fmla="*/ 287144 w 3270095"/>
              <a:gd name="connsiteY85" fmla="*/ 1961685 h 2488581"/>
              <a:gd name="connsiteX86" fmla="*/ 264841 w 3270095"/>
              <a:gd name="connsiteY86" fmla="*/ 2023017 h 2488581"/>
              <a:gd name="connsiteX87" fmla="*/ 239751 w 3270095"/>
              <a:gd name="connsiteY87" fmla="*/ 2070410 h 2488581"/>
              <a:gd name="connsiteX88" fmla="*/ 217449 w 3270095"/>
              <a:gd name="connsiteY88" fmla="*/ 2128954 h 2488581"/>
              <a:gd name="connsiteX89" fmla="*/ 197934 w 3270095"/>
              <a:gd name="connsiteY89" fmla="*/ 2151256 h 2488581"/>
              <a:gd name="connsiteX90" fmla="*/ 153329 w 3270095"/>
              <a:gd name="connsiteY90" fmla="*/ 2195861 h 2488581"/>
              <a:gd name="connsiteX91" fmla="*/ 122663 w 3270095"/>
              <a:gd name="connsiteY91" fmla="*/ 2220951 h 2488581"/>
              <a:gd name="connsiteX92" fmla="*/ 114300 w 3270095"/>
              <a:gd name="connsiteY92" fmla="*/ 2254405 h 2488581"/>
              <a:gd name="connsiteX93" fmla="*/ 111512 w 3270095"/>
              <a:gd name="connsiteY93" fmla="*/ 2312949 h 2488581"/>
              <a:gd name="connsiteX94" fmla="*/ 94785 w 3270095"/>
              <a:gd name="connsiteY94" fmla="*/ 2377068 h 2488581"/>
              <a:gd name="connsiteX95" fmla="*/ 44605 w 3270095"/>
              <a:gd name="connsiteY95" fmla="*/ 2463490 h 2488581"/>
              <a:gd name="connsiteX96" fmla="*/ 0 w 3270095"/>
              <a:gd name="connsiteY96" fmla="*/ 2488581 h 2488581"/>
              <a:gd name="connsiteX0" fmla="*/ 3258944 w 3258944"/>
              <a:gd name="connsiteY0" fmla="*/ 687659 h 2488581"/>
              <a:gd name="connsiteX1" fmla="*/ 3239429 w 3258944"/>
              <a:gd name="connsiteY1" fmla="*/ 623539 h 2488581"/>
              <a:gd name="connsiteX2" fmla="*/ 3223554 w 3258944"/>
              <a:gd name="connsiteY2" fmla="*/ 574085 h 2488581"/>
              <a:gd name="connsiteX3" fmla="*/ 3223554 w 3258944"/>
              <a:gd name="connsiteY3" fmla="*/ 571145 h 2488581"/>
              <a:gd name="connsiteX4" fmla="*/ 3189249 w 3258944"/>
              <a:gd name="connsiteY4" fmla="*/ 534329 h 2488581"/>
              <a:gd name="connsiteX5" fmla="*/ 3133493 w 3258944"/>
              <a:gd name="connsiteY5" fmla="*/ 500876 h 2488581"/>
              <a:gd name="connsiteX6" fmla="*/ 3077737 w 3258944"/>
              <a:gd name="connsiteY6" fmla="*/ 464634 h 2488581"/>
              <a:gd name="connsiteX7" fmla="*/ 3055434 w 3258944"/>
              <a:gd name="connsiteY7" fmla="*/ 442332 h 2488581"/>
              <a:gd name="connsiteX8" fmla="*/ 3002466 w 3258944"/>
              <a:gd name="connsiteY8" fmla="*/ 464634 h 2488581"/>
              <a:gd name="connsiteX9" fmla="*/ 2974588 w 3258944"/>
              <a:gd name="connsiteY9" fmla="*/ 478573 h 2488581"/>
              <a:gd name="connsiteX10" fmla="*/ 2938346 w 3258944"/>
              <a:gd name="connsiteY10" fmla="*/ 447907 h 2488581"/>
              <a:gd name="connsiteX11" fmla="*/ 2882590 w 3258944"/>
              <a:gd name="connsiteY11" fmla="*/ 442332 h 2488581"/>
              <a:gd name="connsiteX12" fmla="*/ 2832410 w 3258944"/>
              <a:gd name="connsiteY12" fmla="*/ 439544 h 2488581"/>
              <a:gd name="connsiteX13" fmla="*/ 2801744 w 3258944"/>
              <a:gd name="connsiteY13" fmla="*/ 414454 h 2488581"/>
              <a:gd name="connsiteX14" fmla="*/ 2737624 w 3258944"/>
              <a:gd name="connsiteY14" fmla="*/ 372637 h 2488581"/>
              <a:gd name="connsiteX15" fmla="*/ 2687444 w 3258944"/>
              <a:gd name="connsiteY15" fmla="*/ 341971 h 2488581"/>
              <a:gd name="connsiteX16" fmla="*/ 2631688 w 3258944"/>
              <a:gd name="connsiteY16" fmla="*/ 316881 h 2488581"/>
              <a:gd name="connsiteX17" fmla="*/ 2556417 w 3258944"/>
              <a:gd name="connsiteY17" fmla="*/ 277851 h 2488581"/>
              <a:gd name="connsiteX18" fmla="*/ 2520176 w 3258944"/>
              <a:gd name="connsiteY18" fmla="*/ 266700 h 2488581"/>
              <a:gd name="connsiteX19" fmla="*/ 2436541 w 3258944"/>
              <a:gd name="connsiteY19" fmla="*/ 255549 h 2488581"/>
              <a:gd name="connsiteX20" fmla="*/ 2369634 w 3258944"/>
              <a:gd name="connsiteY20" fmla="*/ 286215 h 2488581"/>
              <a:gd name="connsiteX21" fmla="*/ 2316666 w 3258944"/>
              <a:gd name="connsiteY21" fmla="*/ 280639 h 2488581"/>
              <a:gd name="connsiteX22" fmla="*/ 2280424 w 3258944"/>
              <a:gd name="connsiteY22" fmla="*/ 258337 h 2488581"/>
              <a:gd name="connsiteX23" fmla="*/ 2210729 w 3258944"/>
              <a:gd name="connsiteY23" fmla="*/ 258337 h 2488581"/>
              <a:gd name="connsiteX24" fmla="*/ 2138246 w 3258944"/>
              <a:gd name="connsiteY24" fmla="*/ 280639 h 2488581"/>
              <a:gd name="connsiteX25" fmla="*/ 2102005 w 3258944"/>
              <a:gd name="connsiteY25" fmla="*/ 289003 h 2488581"/>
              <a:gd name="connsiteX26" fmla="*/ 2040673 w 3258944"/>
              <a:gd name="connsiteY26" fmla="*/ 283427 h 2488581"/>
              <a:gd name="connsiteX27" fmla="*/ 1979341 w 3258944"/>
              <a:gd name="connsiteY27" fmla="*/ 261125 h 2488581"/>
              <a:gd name="connsiteX28" fmla="*/ 1870617 w 3258944"/>
              <a:gd name="connsiteY28" fmla="*/ 261125 h 2488581"/>
              <a:gd name="connsiteX29" fmla="*/ 1814861 w 3258944"/>
              <a:gd name="connsiteY29" fmla="*/ 230459 h 2488581"/>
              <a:gd name="connsiteX30" fmla="*/ 1778620 w 3258944"/>
              <a:gd name="connsiteY30" fmla="*/ 227671 h 2488581"/>
              <a:gd name="connsiteX31" fmla="*/ 1717288 w 3258944"/>
              <a:gd name="connsiteY31" fmla="*/ 194217 h 2488581"/>
              <a:gd name="connsiteX32" fmla="*/ 1681046 w 3258944"/>
              <a:gd name="connsiteY32" fmla="*/ 160764 h 2488581"/>
              <a:gd name="connsiteX33" fmla="*/ 1625290 w 3258944"/>
              <a:gd name="connsiteY33" fmla="*/ 121734 h 2488581"/>
              <a:gd name="connsiteX34" fmla="*/ 1580685 w 3258944"/>
              <a:gd name="connsiteY34" fmla="*/ 77129 h 2488581"/>
              <a:gd name="connsiteX35" fmla="*/ 1533293 w 3258944"/>
              <a:gd name="connsiteY35" fmla="*/ 35312 h 2488581"/>
              <a:gd name="connsiteX36" fmla="*/ 1405054 w 3258944"/>
              <a:gd name="connsiteY36" fmla="*/ 43676 h 2488581"/>
              <a:gd name="connsiteX37" fmla="*/ 1352085 w 3258944"/>
              <a:gd name="connsiteY37" fmla="*/ 32525 h 2488581"/>
              <a:gd name="connsiteX38" fmla="*/ 1313056 w 3258944"/>
              <a:gd name="connsiteY38" fmla="*/ 7434 h 2488581"/>
              <a:gd name="connsiteX39" fmla="*/ 1257300 w 3258944"/>
              <a:gd name="connsiteY39" fmla="*/ 1859 h 2488581"/>
              <a:gd name="connsiteX40" fmla="*/ 1201544 w 3258944"/>
              <a:gd name="connsiteY40" fmla="*/ 18585 h 2488581"/>
              <a:gd name="connsiteX41" fmla="*/ 1137424 w 3258944"/>
              <a:gd name="connsiteY41" fmla="*/ 46464 h 2488581"/>
              <a:gd name="connsiteX42" fmla="*/ 1078880 w 3258944"/>
              <a:gd name="connsiteY42" fmla="*/ 68766 h 2488581"/>
              <a:gd name="connsiteX43" fmla="*/ 1039851 w 3258944"/>
              <a:gd name="connsiteY43" fmla="*/ 105007 h 2488581"/>
              <a:gd name="connsiteX44" fmla="*/ 1006398 w 3258944"/>
              <a:gd name="connsiteY44" fmla="*/ 135673 h 2488581"/>
              <a:gd name="connsiteX45" fmla="*/ 970156 w 3258944"/>
              <a:gd name="connsiteY45" fmla="*/ 152400 h 2488581"/>
              <a:gd name="connsiteX46" fmla="*/ 933915 w 3258944"/>
              <a:gd name="connsiteY46" fmla="*/ 166339 h 2488581"/>
              <a:gd name="connsiteX47" fmla="*/ 880946 w 3258944"/>
              <a:gd name="connsiteY47" fmla="*/ 205368 h 2488581"/>
              <a:gd name="connsiteX48" fmla="*/ 853068 w 3258944"/>
              <a:gd name="connsiteY48" fmla="*/ 222095 h 2488581"/>
              <a:gd name="connsiteX49" fmla="*/ 833554 w 3258944"/>
              <a:gd name="connsiteY49" fmla="*/ 263912 h 2488581"/>
              <a:gd name="connsiteX50" fmla="*/ 811251 w 3258944"/>
              <a:gd name="connsiteY50" fmla="*/ 302942 h 2488581"/>
              <a:gd name="connsiteX51" fmla="*/ 814039 w 3258944"/>
              <a:gd name="connsiteY51" fmla="*/ 339183 h 2488581"/>
              <a:gd name="connsiteX52" fmla="*/ 822402 w 3258944"/>
              <a:gd name="connsiteY52" fmla="*/ 375425 h 2488581"/>
              <a:gd name="connsiteX53" fmla="*/ 777798 w 3258944"/>
              <a:gd name="connsiteY53" fmla="*/ 392151 h 2488581"/>
              <a:gd name="connsiteX54" fmla="*/ 738768 w 3258944"/>
              <a:gd name="connsiteY54" fmla="*/ 431181 h 2488581"/>
              <a:gd name="connsiteX55" fmla="*/ 710890 w 3258944"/>
              <a:gd name="connsiteY55" fmla="*/ 470210 h 2488581"/>
              <a:gd name="connsiteX56" fmla="*/ 663498 w 3258944"/>
              <a:gd name="connsiteY56" fmla="*/ 520390 h 2488581"/>
              <a:gd name="connsiteX57" fmla="*/ 621680 w 3258944"/>
              <a:gd name="connsiteY57" fmla="*/ 564995 h 2488581"/>
              <a:gd name="connsiteX58" fmla="*/ 599378 w 3258944"/>
              <a:gd name="connsiteY58" fmla="*/ 587298 h 2488581"/>
              <a:gd name="connsiteX59" fmla="*/ 565924 w 3258944"/>
              <a:gd name="connsiteY59" fmla="*/ 643054 h 2488581"/>
              <a:gd name="connsiteX60" fmla="*/ 554773 w 3258944"/>
              <a:gd name="connsiteY60" fmla="*/ 662568 h 2488581"/>
              <a:gd name="connsiteX61" fmla="*/ 554773 w 3258944"/>
              <a:gd name="connsiteY61" fmla="*/ 693234 h 2488581"/>
              <a:gd name="connsiteX62" fmla="*/ 585439 w 3258944"/>
              <a:gd name="connsiteY62" fmla="*/ 813110 h 2488581"/>
              <a:gd name="connsiteX63" fmla="*/ 577076 w 3258944"/>
              <a:gd name="connsiteY63" fmla="*/ 866078 h 2488581"/>
              <a:gd name="connsiteX64" fmla="*/ 602166 w 3258944"/>
              <a:gd name="connsiteY64" fmla="*/ 907895 h 2488581"/>
              <a:gd name="connsiteX65" fmla="*/ 624468 w 3258944"/>
              <a:gd name="connsiteY65" fmla="*/ 999893 h 2488581"/>
              <a:gd name="connsiteX66" fmla="*/ 624468 w 3258944"/>
              <a:gd name="connsiteY66" fmla="*/ 1072376 h 2488581"/>
              <a:gd name="connsiteX67" fmla="*/ 607741 w 3258944"/>
              <a:gd name="connsiteY67" fmla="*/ 1133707 h 2488581"/>
              <a:gd name="connsiteX68" fmla="*/ 602166 w 3258944"/>
              <a:gd name="connsiteY68" fmla="*/ 1189464 h 2488581"/>
              <a:gd name="connsiteX69" fmla="*/ 607741 w 3258944"/>
              <a:gd name="connsiteY69" fmla="*/ 1225705 h 2488581"/>
              <a:gd name="connsiteX70" fmla="*/ 618893 w 3258944"/>
              <a:gd name="connsiteY70" fmla="*/ 1320490 h 2488581"/>
              <a:gd name="connsiteX71" fmla="*/ 616105 w 3258944"/>
              <a:gd name="connsiteY71" fmla="*/ 1387398 h 2488581"/>
              <a:gd name="connsiteX72" fmla="*/ 588227 w 3258944"/>
              <a:gd name="connsiteY72" fmla="*/ 1454305 h 2488581"/>
              <a:gd name="connsiteX73" fmla="*/ 549198 w 3258944"/>
              <a:gd name="connsiteY73" fmla="*/ 1501698 h 2488581"/>
              <a:gd name="connsiteX74" fmla="*/ 515744 w 3258944"/>
              <a:gd name="connsiteY74" fmla="*/ 1535151 h 2488581"/>
              <a:gd name="connsiteX75" fmla="*/ 487866 w 3258944"/>
              <a:gd name="connsiteY75" fmla="*/ 1568605 h 2488581"/>
              <a:gd name="connsiteX76" fmla="*/ 496229 w 3258944"/>
              <a:gd name="connsiteY76" fmla="*/ 1607634 h 2488581"/>
              <a:gd name="connsiteX77" fmla="*/ 457200 w 3258944"/>
              <a:gd name="connsiteY77" fmla="*/ 1674542 h 2488581"/>
              <a:gd name="connsiteX78" fmla="*/ 457200 w 3258944"/>
              <a:gd name="connsiteY78" fmla="*/ 1707995 h 2488581"/>
              <a:gd name="connsiteX79" fmla="*/ 454412 w 3258944"/>
              <a:gd name="connsiteY79" fmla="*/ 1760964 h 2488581"/>
              <a:gd name="connsiteX80" fmla="*/ 432110 w 3258944"/>
              <a:gd name="connsiteY80" fmla="*/ 1827871 h 2488581"/>
              <a:gd name="connsiteX81" fmla="*/ 404232 w 3258944"/>
              <a:gd name="connsiteY81" fmla="*/ 1869688 h 2488581"/>
              <a:gd name="connsiteX82" fmla="*/ 370778 w 3258944"/>
              <a:gd name="connsiteY82" fmla="*/ 1900354 h 2488581"/>
              <a:gd name="connsiteX83" fmla="*/ 317810 w 3258944"/>
              <a:gd name="connsiteY83" fmla="*/ 1942171 h 2488581"/>
              <a:gd name="connsiteX84" fmla="*/ 287144 w 3258944"/>
              <a:gd name="connsiteY84" fmla="*/ 1961685 h 2488581"/>
              <a:gd name="connsiteX85" fmla="*/ 264841 w 3258944"/>
              <a:gd name="connsiteY85" fmla="*/ 2023017 h 2488581"/>
              <a:gd name="connsiteX86" fmla="*/ 239751 w 3258944"/>
              <a:gd name="connsiteY86" fmla="*/ 2070410 h 2488581"/>
              <a:gd name="connsiteX87" fmla="*/ 217449 w 3258944"/>
              <a:gd name="connsiteY87" fmla="*/ 2128954 h 2488581"/>
              <a:gd name="connsiteX88" fmla="*/ 197934 w 3258944"/>
              <a:gd name="connsiteY88" fmla="*/ 2151256 h 2488581"/>
              <a:gd name="connsiteX89" fmla="*/ 153329 w 3258944"/>
              <a:gd name="connsiteY89" fmla="*/ 2195861 h 2488581"/>
              <a:gd name="connsiteX90" fmla="*/ 122663 w 3258944"/>
              <a:gd name="connsiteY90" fmla="*/ 2220951 h 2488581"/>
              <a:gd name="connsiteX91" fmla="*/ 114300 w 3258944"/>
              <a:gd name="connsiteY91" fmla="*/ 2254405 h 2488581"/>
              <a:gd name="connsiteX92" fmla="*/ 111512 w 3258944"/>
              <a:gd name="connsiteY92" fmla="*/ 2312949 h 2488581"/>
              <a:gd name="connsiteX93" fmla="*/ 94785 w 3258944"/>
              <a:gd name="connsiteY93" fmla="*/ 2377068 h 2488581"/>
              <a:gd name="connsiteX94" fmla="*/ 44605 w 3258944"/>
              <a:gd name="connsiteY94" fmla="*/ 2463490 h 2488581"/>
              <a:gd name="connsiteX95" fmla="*/ 0 w 3258944"/>
              <a:gd name="connsiteY95" fmla="*/ 2488581 h 2488581"/>
              <a:gd name="connsiteX0" fmla="*/ 3239429 w 3239429"/>
              <a:gd name="connsiteY0" fmla="*/ 623539 h 2488581"/>
              <a:gd name="connsiteX1" fmla="*/ 3223554 w 3239429"/>
              <a:gd name="connsiteY1" fmla="*/ 574085 h 2488581"/>
              <a:gd name="connsiteX2" fmla="*/ 3223554 w 3239429"/>
              <a:gd name="connsiteY2" fmla="*/ 571145 h 2488581"/>
              <a:gd name="connsiteX3" fmla="*/ 3189249 w 3239429"/>
              <a:gd name="connsiteY3" fmla="*/ 534329 h 2488581"/>
              <a:gd name="connsiteX4" fmla="*/ 3133493 w 3239429"/>
              <a:gd name="connsiteY4" fmla="*/ 500876 h 2488581"/>
              <a:gd name="connsiteX5" fmla="*/ 3077737 w 3239429"/>
              <a:gd name="connsiteY5" fmla="*/ 464634 h 2488581"/>
              <a:gd name="connsiteX6" fmla="*/ 3055434 w 3239429"/>
              <a:gd name="connsiteY6" fmla="*/ 442332 h 2488581"/>
              <a:gd name="connsiteX7" fmla="*/ 3002466 w 3239429"/>
              <a:gd name="connsiteY7" fmla="*/ 464634 h 2488581"/>
              <a:gd name="connsiteX8" fmla="*/ 2974588 w 3239429"/>
              <a:gd name="connsiteY8" fmla="*/ 478573 h 2488581"/>
              <a:gd name="connsiteX9" fmla="*/ 2938346 w 3239429"/>
              <a:gd name="connsiteY9" fmla="*/ 447907 h 2488581"/>
              <a:gd name="connsiteX10" fmla="*/ 2882590 w 3239429"/>
              <a:gd name="connsiteY10" fmla="*/ 442332 h 2488581"/>
              <a:gd name="connsiteX11" fmla="*/ 2832410 w 3239429"/>
              <a:gd name="connsiteY11" fmla="*/ 439544 h 2488581"/>
              <a:gd name="connsiteX12" fmla="*/ 2801744 w 3239429"/>
              <a:gd name="connsiteY12" fmla="*/ 414454 h 2488581"/>
              <a:gd name="connsiteX13" fmla="*/ 2737624 w 3239429"/>
              <a:gd name="connsiteY13" fmla="*/ 372637 h 2488581"/>
              <a:gd name="connsiteX14" fmla="*/ 2687444 w 3239429"/>
              <a:gd name="connsiteY14" fmla="*/ 341971 h 2488581"/>
              <a:gd name="connsiteX15" fmla="*/ 2631688 w 3239429"/>
              <a:gd name="connsiteY15" fmla="*/ 316881 h 2488581"/>
              <a:gd name="connsiteX16" fmla="*/ 2556417 w 3239429"/>
              <a:gd name="connsiteY16" fmla="*/ 277851 h 2488581"/>
              <a:gd name="connsiteX17" fmla="*/ 2520176 w 3239429"/>
              <a:gd name="connsiteY17" fmla="*/ 266700 h 2488581"/>
              <a:gd name="connsiteX18" fmla="*/ 2436541 w 3239429"/>
              <a:gd name="connsiteY18" fmla="*/ 255549 h 2488581"/>
              <a:gd name="connsiteX19" fmla="*/ 2369634 w 3239429"/>
              <a:gd name="connsiteY19" fmla="*/ 286215 h 2488581"/>
              <a:gd name="connsiteX20" fmla="*/ 2316666 w 3239429"/>
              <a:gd name="connsiteY20" fmla="*/ 280639 h 2488581"/>
              <a:gd name="connsiteX21" fmla="*/ 2280424 w 3239429"/>
              <a:gd name="connsiteY21" fmla="*/ 258337 h 2488581"/>
              <a:gd name="connsiteX22" fmla="*/ 2210729 w 3239429"/>
              <a:gd name="connsiteY22" fmla="*/ 258337 h 2488581"/>
              <a:gd name="connsiteX23" fmla="*/ 2138246 w 3239429"/>
              <a:gd name="connsiteY23" fmla="*/ 280639 h 2488581"/>
              <a:gd name="connsiteX24" fmla="*/ 2102005 w 3239429"/>
              <a:gd name="connsiteY24" fmla="*/ 289003 h 2488581"/>
              <a:gd name="connsiteX25" fmla="*/ 2040673 w 3239429"/>
              <a:gd name="connsiteY25" fmla="*/ 283427 h 2488581"/>
              <a:gd name="connsiteX26" fmla="*/ 1979341 w 3239429"/>
              <a:gd name="connsiteY26" fmla="*/ 261125 h 2488581"/>
              <a:gd name="connsiteX27" fmla="*/ 1870617 w 3239429"/>
              <a:gd name="connsiteY27" fmla="*/ 261125 h 2488581"/>
              <a:gd name="connsiteX28" fmla="*/ 1814861 w 3239429"/>
              <a:gd name="connsiteY28" fmla="*/ 230459 h 2488581"/>
              <a:gd name="connsiteX29" fmla="*/ 1778620 w 3239429"/>
              <a:gd name="connsiteY29" fmla="*/ 227671 h 2488581"/>
              <a:gd name="connsiteX30" fmla="*/ 1717288 w 3239429"/>
              <a:gd name="connsiteY30" fmla="*/ 194217 h 2488581"/>
              <a:gd name="connsiteX31" fmla="*/ 1681046 w 3239429"/>
              <a:gd name="connsiteY31" fmla="*/ 160764 h 2488581"/>
              <a:gd name="connsiteX32" fmla="*/ 1625290 w 3239429"/>
              <a:gd name="connsiteY32" fmla="*/ 121734 h 2488581"/>
              <a:gd name="connsiteX33" fmla="*/ 1580685 w 3239429"/>
              <a:gd name="connsiteY33" fmla="*/ 77129 h 2488581"/>
              <a:gd name="connsiteX34" fmla="*/ 1533293 w 3239429"/>
              <a:gd name="connsiteY34" fmla="*/ 35312 h 2488581"/>
              <a:gd name="connsiteX35" fmla="*/ 1405054 w 3239429"/>
              <a:gd name="connsiteY35" fmla="*/ 43676 h 2488581"/>
              <a:gd name="connsiteX36" fmla="*/ 1352085 w 3239429"/>
              <a:gd name="connsiteY36" fmla="*/ 32525 h 2488581"/>
              <a:gd name="connsiteX37" fmla="*/ 1313056 w 3239429"/>
              <a:gd name="connsiteY37" fmla="*/ 7434 h 2488581"/>
              <a:gd name="connsiteX38" fmla="*/ 1257300 w 3239429"/>
              <a:gd name="connsiteY38" fmla="*/ 1859 h 2488581"/>
              <a:gd name="connsiteX39" fmla="*/ 1201544 w 3239429"/>
              <a:gd name="connsiteY39" fmla="*/ 18585 h 2488581"/>
              <a:gd name="connsiteX40" fmla="*/ 1137424 w 3239429"/>
              <a:gd name="connsiteY40" fmla="*/ 46464 h 2488581"/>
              <a:gd name="connsiteX41" fmla="*/ 1078880 w 3239429"/>
              <a:gd name="connsiteY41" fmla="*/ 68766 h 2488581"/>
              <a:gd name="connsiteX42" fmla="*/ 1039851 w 3239429"/>
              <a:gd name="connsiteY42" fmla="*/ 105007 h 2488581"/>
              <a:gd name="connsiteX43" fmla="*/ 1006398 w 3239429"/>
              <a:gd name="connsiteY43" fmla="*/ 135673 h 2488581"/>
              <a:gd name="connsiteX44" fmla="*/ 970156 w 3239429"/>
              <a:gd name="connsiteY44" fmla="*/ 152400 h 2488581"/>
              <a:gd name="connsiteX45" fmla="*/ 933915 w 3239429"/>
              <a:gd name="connsiteY45" fmla="*/ 166339 h 2488581"/>
              <a:gd name="connsiteX46" fmla="*/ 880946 w 3239429"/>
              <a:gd name="connsiteY46" fmla="*/ 205368 h 2488581"/>
              <a:gd name="connsiteX47" fmla="*/ 853068 w 3239429"/>
              <a:gd name="connsiteY47" fmla="*/ 222095 h 2488581"/>
              <a:gd name="connsiteX48" fmla="*/ 833554 w 3239429"/>
              <a:gd name="connsiteY48" fmla="*/ 263912 h 2488581"/>
              <a:gd name="connsiteX49" fmla="*/ 811251 w 3239429"/>
              <a:gd name="connsiteY49" fmla="*/ 302942 h 2488581"/>
              <a:gd name="connsiteX50" fmla="*/ 814039 w 3239429"/>
              <a:gd name="connsiteY50" fmla="*/ 339183 h 2488581"/>
              <a:gd name="connsiteX51" fmla="*/ 822402 w 3239429"/>
              <a:gd name="connsiteY51" fmla="*/ 375425 h 2488581"/>
              <a:gd name="connsiteX52" fmla="*/ 777798 w 3239429"/>
              <a:gd name="connsiteY52" fmla="*/ 392151 h 2488581"/>
              <a:gd name="connsiteX53" fmla="*/ 738768 w 3239429"/>
              <a:gd name="connsiteY53" fmla="*/ 431181 h 2488581"/>
              <a:gd name="connsiteX54" fmla="*/ 710890 w 3239429"/>
              <a:gd name="connsiteY54" fmla="*/ 470210 h 2488581"/>
              <a:gd name="connsiteX55" fmla="*/ 663498 w 3239429"/>
              <a:gd name="connsiteY55" fmla="*/ 520390 h 2488581"/>
              <a:gd name="connsiteX56" fmla="*/ 621680 w 3239429"/>
              <a:gd name="connsiteY56" fmla="*/ 564995 h 2488581"/>
              <a:gd name="connsiteX57" fmla="*/ 599378 w 3239429"/>
              <a:gd name="connsiteY57" fmla="*/ 587298 h 2488581"/>
              <a:gd name="connsiteX58" fmla="*/ 565924 w 3239429"/>
              <a:gd name="connsiteY58" fmla="*/ 643054 h 2488581"/>
              <a:gd name="connsiteX59" fmla="*/ 554773 w 3239429"/>
              <a:gd name="connsiteY59" fmla="*/ 662568 h 2488581"/>
              <a:gd name="connsiteX60" fmla="*/ 554773 w 3239429"/>
              <a:gd name="connsiteY60" fmla="*/ 693234 h 2488581"/>
              <a:gd name="connsiteX61" fmla="*/ 585439 w 3239429"/>
              <a:gd name="connsiteY61" fmla="*/ 813110 h 2488581"/>
              <a:gd name="connsiteX62" fmla="*/ 577076 w 3239429"/>
              <a:gd name="connsiteY62" fmla="*/ 866078 h 2488581"/>
              <a:gd name="connsiteX63" fmla="*/ 602166 w 3239429"/>
              <a:gd name="connsiteY63" fmla="*/ 907895 h 2488581"/>
              <a:gd name="connsiteX64" fmla="*/ 624468 w 3239429"/>
              <a:gd name="connsiteY64" fmla="*/ 999893 h 2488581"/>
              <a:gd name="connsiteX65" fmla="*/ 624468 w 3239429"/>
              <a:gd name="connsiteY65" fmla="*/ 1072376 h 2488581"/>
              <a:gd name="connsiteX66" fmla="*/ 607741 w 3239429"/>
              <a:gd name="connsiteY66" fmla="*/ 1133707 h 2488581"/>
              <a:gd name="connsiteX67" fmla="*/ 602166 w 3239429"/>
              <a:gd name="connsiteY67" fmla="*/ 1189464 h 2488581"/>
              <a:gd name="connsiteX68" fmla="*/ 607741 w 3239429"/>
              <a:gd name="connsiteY68" fmla="*/ 1225705 h 2488581"/>
              <a:gd name="connsiteX69" fmla="*/ 618893 w 3239429"/>
              <a:gd name="connsiteY69" fmla="*/ 1320490 h 2488581"/>
              <a:gd name="connsiteX70" fmla="*/ 616105 w 3239429"/>
              <a:gd name="connsiteY70" fmla="*/ 1387398 h 2488581"/>
              <a:gd name="connsiteX71" fmla="*/ 588227 w 3239429"/>
              <a:gd name="connsiteY71" fmla="*/ 1454305 h 2488581"/>
              <a:gd name="connsiteX72" fmla="*/ 549198 w 3239429"/>
              <a:gd name="connsiteY72" fmla="*/ 1501698 h 2488581"/>
              <a:gd name="connsiteX73" fmla="*/ 515744 w 3239429"/>
              <a:gd name="connsiteY73" fmla="*/ 1535151 h 2488581"/>
              <a:gd name="connsiteX74" fmla="*/ 487866 w 3239429"/>
              <a:gd name="connsiteY74" fmla="*/ 1568605 h 2488581"/>
              <a:gd name="connsiteX75" fmla="*/ 496229 w 3239429"/>
              <a:gd name="connsiteY75" fmla="*/ 1607634 h 2488581"/>
              <a:gd name="connsiteX76" fmla="*/ 457200 w 3239429"/>
              <a:gd name="connsiteY76" fmla="*/ 1674542 h 2488581"/>
              <a:gd name="connsiteX77" fmla="*/ 457200 w 3239429"/>
              <a:gd name="connsiteY77" fmla="*/ 1707995 h 2488581"/>
              <a:gd name="connsiteX78" fmla="*/ 454412 w 3239429"/>
              <a:gd name="connsiteY78" fmla="*/ 1760964 h 2488581"/>
              <a:gd name="connsiteX79" fmla="*/ 432110 w 3239429"/>
              <a:gd name="connsiteY79" fmla="*/ 1827871 h 2488581"/>
              <a:gd name="connsiteX80" fmla="*/ 404232 w 3239429"/>
              <a:gd name="connsiteY80" fmla="*/ 1869688 h 2488581"/>
              <a:gd name="connsiteX81" fmla="*/ 370778 w 3239429"/>
              <a:gd name="connsiteY81" fmla="*/ 1900354 h 2488581"/>
              <a:gd name="connsiteX82" fmla="*/ 317810 w 3239429"/>
              <a:gd name="connsiteY82" fmla="*/ 1942171 h 2488581"/>
              <a:gd name="connsiteX83" fmla="*/ 287144 w 3239429"/>
              <a:gd name="connsiteY83" fmla="*/ 1961685 h 2488581"/>
              <a:gd name="connsiteX84" fmla="*/ 264841 w 3239429"/>
              <a:gd name="connsiteY84" fmla="*/ 2023017 h 2488581"/>
              <a:gd name="connsiteX85" fmla="*/ 239751 w 3239429"/>
              <a:gd name="connsiteY85" fmla="*/ 2070410 h 2488581"/>
              <a:gd name="connsiteX86" fmla="*/ 217449 w 3239429"/>
              <a:gd name="connsiteY86" fmla="*/ 2128954 h 2488581"/>
              <a:gd name="connsiteX87" fmla="*/ 197934 w 3239429"/>
              <a:gd name="connsiteY87" fmla="*/ 2151256 h 2488581"/>
              <a:gd name="connsiteX88" fmla="*/ 153329 w 3239429"/>
              <a:gd name="connsiteY88" fmla="*/ 2195861 h 2488581"/>
              <a:gd name="connsiteX89" fmla="*/ 122663 w 3239429"/>
              <a:gd name="connsiteY89" fmla="*/ 2220951 h 2488581"/>
              <a:gd name="connsiteX90" fmla="*/ 114300 w 3239429"/>
              <a:gd name="connsiteY90" fmla="*/ 2254405 h 2488581"/>
              <a:gd name="connsiteX91" fmla="*/ 111512 w 3239429"/>
              <a:gd name="connsiteY91" fmla="*/ 2312949 h 2488581"/>
              <a:gd name="connsiteX92" fmla="*/ 94785 w 3239429"/>
              <a:gd name="connsiteY92" fmla="*/ 2377068 h 2488581"/>
              <a:gd name="connsiteX93" fmla="*/ 44605 w 3239429"/>
              <a:gd name="connsiteY93" fmla="*/ 2463490 h 2488581"/>
              <a:gd name="connsiteX94" fmla="*/ 0 w 3239429"/>
              <a:gd name="connsiteY94" fmla="*/ 2488581 h 2488581"/>
              <a:gd name="connsiteX0" fmla="*/ 3239429 w 3239429"/>
              <a:gd name="connsiteY0" fmla="*/ 623539 h 2488581"/>
              <a:gd name="connsiteX1" fmla="*/ 3223554 w 3239429"/>
              <a:gd name="connsiteY1" fmla="*/ 574085 h 2488581"/>
              <a:gd name="connsiteX2" fmla="*/ 3223554 w 3239429"/>
              <a:gd name="connsiteY2" fmla="*/ 571145 h 2488581"/>
              <a:gd name="connsiteX3" fmla="*/ 3189249 w 3239429"/>
              <a:gd name="connsiteY3" fmla="*/ 534329 h 2488581"/>
              <a:gd name="connsiteX4" fmla="*/ 3133493 w 3239429"/>
              <a:gd name="connsiteY4" fmla="*/ 500876 h 2488581"/>
              <a:gd name="connsiteX5" fmla="*/ 3077737 w 3239429"/>
              <a:gd name="connsiteY5" fmla="*/ 464634 h 2488581"/>
              <a:gd name="connsiteX6" fmla="*/ 3055434 w 3239429"/>
              <a:gd name="connsiteY6" fmla="*/ 442332 h 2488581"/>
              <a:gd name="connsiteX7" fmla="*/ 3002466 w 3239429"/>
              <a:gd name="connsiteY7" fmla="*/ 464634 h 2488581"/>
              <a:gd name="connsiteX8" fmla="*/ 2974588 w 3239429"/>
              <a:gd name="connsiteY8" fmla="*/ 478573 h 2488581"/>
              <a:gd name="connsiteX9" fmla="*/ 2938346 w 3239429"/>
              <a:gd name="connsiteY9" fmla="*/ 447907 h 2488581"/>
              <a:gd name="connsiteX10" fmla="*/ 2882590 w 3239429"/>
              <a:gd name="connsiteY10" fmla="*/ 442332 h 2488581"/>
              <a:gd name="connsiteX11" fmla="*/ 2832410 w 3239429"/>
              <a:gd name="connsiteY11" fmla="*/ 439544 h 2488581"/>
              <a:gd name="connsiteX12" fmla="*/ 2801744 w 3239429"/>
              <a:gd name="connsiteY12" fmla="*/ 414454 h 2488581"/>
              <a:gd name="connsiteX13" fmla="*/ 2737624 w 3239429"/>
              <a:gd name="connsiteY13" fmla="*/ 372637 h 2488581"/>
              <a:gd name="connsiteX14" fmla="*/ 2687444 w 3239429"/>
              <a:gd name="connsiteY14" fmla="*/ 341971 h 2488581"/>
              <a:gd name="connsiteX15" fmla="*/ 2631688 w 3239429"/>
              <a:gd name="connsiteY15" fmla="*/ 316881 h 2488581"/>
              <a:gd name="connsiteX16" fmla="*/ 2556417 w 3239429"/>
              <a:gd name="connsiteY16" fmla="*/ 277851 h 2488581"/>
              <a:gd name="connsiteX17" fmla="*/ 2520176 w 3239429"/>
              <a:gd name="connsiteY17" fmla="*/ 266700 h 2488581"/>
              <a:gd name="connsiteX18" fmla="*/ 2436541 w 3239429"/>
              <a:gd name="connsiteY18" fmla="*/ 255549 h 2488581"/>
              <a:gd name="connsiteX19" fmla="*/ 2369634 w 3239429"/>
              <a:gd name="connsiteY19" fmla="*/ 286215 h 2488581"/>
              <a:gd name="connsiteX20" fmla="*/ 2316666 w 3239429"/>
              <a:gd name="connsiteY20" fmla="*/ 280639 h 2488581"/>
              <a:gd name="connsiteX21" fmla="*/ 2280424 w 3239429"/>
              <a:gd name="connsiteY21" fmla="*/ 258337 h 2488581"/>
              <a:gd name="connsiteX22" fmla="*/ 2210729 w 3239429"/>
              <a:gd name="connsiteY22" fmla="*/ 258337 h 2488581"/>
              <a:gd name="connsiteX23" fmla="*/ 2138246 w 3239429"/>
              <a:gd name="connsiteY23" fmla="*/ 280639 h 2488581"/>
              <a:gd name="connsiteX24" fmla="*/ 2102005 w 3239429"/>
              <a:gd name="connsiteY24" fmla="*/ 289003 h 2488581"/>
              <a:gd name="connsiteX25" fmla="*/ 2040673 w 3239429"/>
              <a:gd name="connsiteY25" fmla="*/ 283427 h 2488581"/>
              <a:gd name="connsiteX26" fmla="*/ 1979341 w 3239429"/>
              <a:gd name="connsiteY26" fmla="*/ 261125 h 2488581"/>
              <a:gd name="connsiteX27" fmla="*/ 1870617 w 3239429"/>
              <a:gd name="connsiteY27" fmla="*/ 261125 h 2488581"/>
              <a:gd name="connsiteX28" fmla="*/ 1814861 w 3239429"/>
              <a:gd name="connsiteY28" fmla="*/ 230459 h 2488581"/>
              <a:gd name="connsiteX29" fmla="*/ 1778620 w 3239429"/>
              <a:gd name="connsiteY29" fmla="*/ 227671 h 2488581"/>
              <a:gd name="connsiteX30" fmla="*/ 1717288 w 3239429"/>
              <a:gd name="connsiteY30" fmla="*/ 194217 h 2488581"/>
              <a:gd name="connsiteX31" fmla="*/ 1681046 w 3239429"/>
              <a:gd name="connsiteY31" fmla="*/ 160764 h 2488581"/>
              <a:gd name="connsiteX32" fmla="*/ 1625290 w 3239429"/>
              <a:gd name="connsiteY32" fmla="*/ 121734 h 2488581"/>
              <a:gd name="connsiteX33" fmla="*/ 1580685 w 3239429"/>
              <a:gd name="connsiteY33" fmla="*/ 77129 h 2488581"/>
              <a:gd name="connsiteX34" fmla="*/ 1533293 w 3239429"/>
              <a:gd name="connsiteY34" fmla="*/ 35312 h 2488581"/>
              <a:gd name="connsiteX35" fmla="*/ 1405054 w 3239429"/>
              <a:gd name="connsiteY35" fmla="*/ 43676 h 2488581"/>
              <a:gd name="connsiteX36" fmla="*/ 1352085 w 3239429"/>
              <a:gd name="connsiteY36" fmla="*/ 32525 h 2488581"/>
              <a:gd name="connsiteX37" fmla="*/ 1313056 w 3239429"/>
              <a:gd name="connsiteY37" fmla="*/ 7434 h 2488581"/>
              <a:gd name="connsiteX38" fmla="*/ 1257300 w 3239429"/>
              <a:gd name="connsiteY38" fmla="*/ 1859 h 2488581"/>
              <a:gd name="connsiteX39" fmla="*/ 1201544 w 3239429"/>
              <a:gd name="connsiteY39" fmla="*/ 18585 h 2488581"/>
              <a:gd name="connsiteX40" fmla="*/ 1137424 w 3239429"/>
              <a:gd name="connsiteY40" fmla="*/ 46464 h 2488581"/>
              <a:gd name="connsiteX41" fmla="*/ 1078880 w 3239429"/>
              <a:gd name="connsiteY41" fmla="*/ 68766 h 2488581"/>
              <a:gd name="connsiteX42" fmla="*/ 1039851 w 3239429"/>
              <a:gd name="connsiteY42" fmla="*/ 105007 h 2488581"/>
              <a:gd name="connsiteX43" fmla="*/ 1006398 w 3239429"/>
              <a:gd name="connsiteY43" fmla="*/ 135673 h 2488581"/>
              <a:gd name="connsiteX44" fmla="*/ 970156 w 3239429"/>
              <a:gd name="connsiteY44" fmla="*/ 152400 h 2488581"/>
              <a:gd name="connsiteX45" fmla="*/ 933915 w 3239429"/>
              <a:gd name="connsiteY45" fmla="*/ 166339 h 2488581"/>
              <a:gd name="connsiteX46" fmla="*/ 880946 w 3239429"/>
              <a:gd name="connsiteY46" fmla="*/ 205368 h 2488581"/>
              <a:gd name="connsiteX47" fmla="*/ 853068 w 3239429"/>
              <a:gd name="connsiteY47" fmla="*/ 222095 h 2488581"/>
              <a:gd name="connsiteX48" fmla="*/ 833554 w 3239429"/>
              <a:gd name="connsiteY48" fmla="*/ 263912 h 2488581"/>
              <a:gd name="connsiteX49" fmla="*/ 811251 w 3239429"/>
              <a:gd name="connsiteY49" fmla="*/ 302942 h 2488581"/>
              <a:gd name="connsiteX50" fmla="*/ 814039 w 3239429"/>
              <a:gd name="connsiteY50" fmla="*/ 339183 h 2488581"/>
              <a:gd name="connsiteX51" fmla="*/ 822402 w 3239429"/>
              <a:gd name="connsiteY51" fmla="*/ 375425 h 2488581"/>
              <a:gd name="connsiteX52" fmla="*/ 777798 w 3239429"/>
              <a:gd name="connsiteY52" fmla="*/ 392151 h 2488581"/>
              <a:gd name="connsiteX53" fmla="*/ 738768 w 3239429"/>
              <a:gd name="connsiteY53" fmla="*/ 431181 h 2488581"/>
              <a:gd name="connsiteX54" fmla="*/ 710890 w 3239429"/>
              <a:gd name="connsiteY54" fmla="*/ 470210 h 2488581"/>
              <a:gd name="connsiteX55" fmla="*/ 663498 w 3239429"/>
              <a:gd name="connsiteY55" fmla="*/ 520390 h 2488581"/>
              <a:gd name="connsiteX56" fmla="*/ 621680 w 3239429"/>
              <a:gd name="connsiteY56" fmla="*/ 564995 h 2488581"/>
              <a:gd name="connsiteX57" fmla="*/ 599378 w 3239429"/>
              <a:gd name="connsiteY57" fmla="*/ 587298 h 2488581"/>
              <a:gd name="connsiteX58" fmla="*/ 565924 w 3239429"/>
              <a:gd name="connsiteY58" fmla="*/ 643054 h 2488581"/>
              <a:gd name="connsiteX59" fmla="*/ 554773 w 3239429"/>
              <a:gd name="connsiteY59" fmla="*/ 662568 h 2488581"/>
              <a:gd name="connsiteX60" fmla="*/ 554773 w 3239429"/>
              <a:gd name="connsiteY60" fmla="*/ 693234 h 2488581"/>
              <a:gd name="connsiteX61" fmla="*/ 585439 w 3239429"/>
              <a:gd name="connsiteY61" fmla="*/ 813110 h 2488581"/>
              <a:gd name="connsiteX62" fmla="*/ 577076 w 3239429"/>
              <a:gd name="connsiteY62" fmla="*/ 866078 h 2488581"/>
              <a:gd name="connsiteX63" fmla="*/ 602166 w 3239429"/>
              <a:gd name="connsiteY63" fmla="*/ 907895 h 2488581"/>
              <a:gd name="connsiteX64" fmla="*/ 624468 w 3239429"/>
              <a:gd name="connsiteY64" fmla="*/ 999893 h 2488581"/>
              <a:gd name="connsiteX65" fmla="*/ 624468 w 3239429"/>
              <a:gd name="connsiteY65" fmla="*/ 1072376 h 2488581"/>
              <a:gd name="connsiteX66" fmla="*/ 607741 w 3239429"/>
              <a:gd name="connsiteY66" fmla="*/ 1133707 h 2488581"/>
              <a:gd name="connsiteX67" fmla="*/ 602166 w 3239429"/>
              <a:gd name="connsiteY67" fmla="*/ 1189464 h 2488581"/>
              <a:gd name="connsiteX68" fmla="*/ 607741 w 3239429"/>
              <a:gd name="connsiteY68" fmla="*/ 1225705 h 2488581"/>
              <a:gd name="connsiteX69" fmla="*/ 618893 w 3239429"/>
              <a:gd name="connsiteY69" fmla="*/ 1320490 h 2488581"/>
              <a:gd name="connsiteX70" fmla="*/ 616105 w 3239429"/>
              <a:gd name="connsiteY70" fmla="*/ 1387398 h 2488581"/>
              <a:gd name="connsiteX71" fmla="*/ 588227 w 3239429"/>
              <a:gd name="connsiteY71" fmla="*/ 1454305 h 2488581"/>
              <a:gd name="connsiteX72" fmla="*/ 549198 w 3239429"/>
              <a:gd name="connsiteY72" fmla="*/ 1501698 h 2488581"/>
              <a:gd name="connsiteX73" fmla="*/ 515744 w 3239429"/>
              <a:gd name="connsiteY73" fmla="*/ 1535151 h 2488581"/>
              <a:gd name="connsiteX74" fmla="*/ 487866 w 3239429"/>
              <a:gd name="connsiteY74" fmla="*/ 1568605 h 2488581"/>
              <a:gd name="connsiteX75" fmla="*/ 496229 w 3239429"/>
              <a:gd name="connsiteY75" fmla="*/ 1607634 h 2488581"/>
              <a:gd name="connsiteX76" fmla="*/ 457200 w 3239429"/>
              <a:gd name="connsiteY76" fmla="*/ 1674542 h 2488581"/>
              <a:gd name="connsiteX77" fmla="*/ 457200 w 3239429"/>
              <a:gd name="connsiteY77" fmla="*/ 1707995 h 2488581"/>
              <a:gd name="connsiteX78" fmla="*/ 454412 w 3239429"/>
              <a:gd name="connsiteY78" fmla="*/ 1760964 h 2488581"/>
              <a:gd name="connsiteX79" fmla="*/ 432110 w 3239429"/>
              <a:gd name="connsiteY79" fmla="*/ 1827871 h 2488581"/>
              <a:gd name="connsiteX80" fmla="*/ 404232 w 3239429"/>
              <a:gd name="connsiteY80" fmla="*/ 1869688 h 2488581"/>
              <a:gd name="connsiteX81" fmla="*/ 370778 w 3239429"/>
              <a:gd name="connsiteY81" fmla="*/ 1900354 h 2488581"/>
              <a:gd name="connsiteX82" fmla="*/ 317810 w 3239429"/>
              <a:gd name="connsiteY82" fmla="*/ 1942171 h 2488581"/>
              <a:gd name="connsiteX83" fmla="*/ 287144 w 3239429"/>
              <a:gd name="connsiteY83" fmla="*/ 1961685 h 2488581"/>
              <a:gd name="connsiteX84" fmla="*/ 264841 w 3239429"/>
              <a:gd name="connsiteY84" fmla="*/ 2023017 h 2488581"/>
              <a:gd name="connsiteX85" fmla="*/ 239751 w 3239429"/>
              <a:gd name="connsiteY85" fmla="*/ 2070410 h 2488581"/>
              <a:gd name="connsiteX86" fmla="*/ 217449 w 3239429"/>
              <a:gd name="connsiteY86" fmla="*/ 2128954 h 2488581"/>
              <a:gd name="connsiteX87" fmla="*/ 197934 w 3239429"/>
              <a:gd name="connsiteY87" fmla="*/ 2151256 h 2488581"/>
              <a:gd name="connsiteX88" fmla="*/ 153329 w 3239429"/>
              <a:gd name="connsiteY88" fmla="*/ 2195861 h 2488581"/>
              <a:gd name="connsiteX89" fmla="*/ 122663 w 3239429"/>
              <a:gd name="connsiteY89" fmla="*/ 2220951 h 2488581"/>
              <a:gd name="connsiteX90" fmla="*/ 114300 w 3239429"/>
              <a:gd name="connsiteY90" fmla="*/ 2254405 h 2488581"/>
              <a:gd name="connsiteX91" fmla="*/ 111512 w 3239429"/>
              <a:gd name="connsiteY91" fmla="*/ 2312949 h 2488581"/>
              <a:gd name="connsiteX92" fmla="*/ 94785 w 3239429"/>
              <a:gd name="connsiteY92" fmla="*/ 2377068 h 2488581"/>
              <a:gd name="connsiteX93" fmla="*/ 44605 w 3239429"/>
              <a:gd name="connsiteY93" fmla="*/ 2463490 h 2488581"/>
              <a:gd name="connsiteX94" fmla="*/ 0 w 3239429"/>
              <a:gd name="connsiteY94" fmla="*/ 2488581 h 2488581"/>
              <a:gd name="connsiteX0" fmla="*/ 3223554 w 3223554"/>
              <a:gd name="connsiteY0" fmla="*/ 574085 h 2488581"/>
              <a:gd name="connsiteX1" fmla="*/ 3223554 w 3223554"/>
              <a:gd name="connsiteY1" fmla="*/ 571145 h 2488581"/>
              <a:gd name="connsiteX2" fmla="*/ 3189249 w 3223554"/>
              <a:gd name="connsiteY2" fmla="*/ 534329 h 2488581"/>
              <a:gd name="connsiteX3" fmla="*/ 3133493 w 3223554"/>
              <a:gd name="connsiteY3" fmla="*/ 500876 h 2488581"/>
              <a:gd name="connsiteX4" fmla="*/ 3077737 w 3223554"/>
              <a:gd name="connsiteY4" fmla="*/ 464634 h 2488581"/>
              <a:gd name="connsiteX5" fmla="*/ 3055434 w 3223554"/>
              <a:gd name="connsiteY5" fmla="*/ 442332 h 2488581"/>
              <a:gd name="connsiteX6" fmla="*/ 3002466 w 3223554"/>
              <a:gd name="connsiteY6" fmla="*/ 464634 h 2488581"/>
              <a:gd name="connsiteX7" fmla="*/ 2974588 w 3223554"/>
              <a:gd name="connsiteY7" fmla="*/ 478573 h 2488581"/>
              <a:gd name="connsiteX8" fmla="*/ 2938346 w 3223554"/>
              <a:gd name="connsiteY8" fmla="*/ 447907 h 2488581"/>
              <a:gd name="connsiteX9" fmla="*/ 2882590 w 3223554"/>
              <a:gd name="connsiteY9" fmla="*/ 442332 h 2488581"/>
              <a:gd name="connsiteX10" fmla="*/ 2832410 w 3223554"/>
              <a:gd name="connsiteY10" fmla="*/ 439544 h 2488581"/>
              <a:gd name="connsiteX11" fmla="*/ 2801744 w 3223554"/>
              <a:gd name="connsiteY11" fmla="*/ 414454 h 2488581"/>
              <a:gd name="connsiteX12" fmla="*/ 2737624 w 3223554"/>
              <a:gd name="connsiteY12" fmla="*/ 372637 h 2488581"/>
              <a:gd name="connsiteX13" fmla="*/ 2687444 w 3223554"/>
              <a:gd name="connsiteY13" fmla="*/ 341971 h 2488581"/>
              <a:gd name="connsiteX14" fmla="*/ 2631688 w 3223554"/>
              <a:gd name="connsiteY14" fmla="*/ 316881 h 2488581"/>
              <a:gd name="connsiteX15" fmla="*/ 2556417 w 3223554"/>
              <a:gd name="connsiteY15" fmla="*/ 277851 h 2488581"/>
              <a:gd name="connsiteX16" fmla="*/ 2520176 w 3223554"/>
              <a:gd name="connsiteY16" fmla="*/ 266700 h 2488581"/>
              <a:gd name="connsiteX17" fmla="*/ 2436541 w 3223554"/>
              <a:gd name="connsiteY17" fmla="*/ 255549 h 2488581"/>
              <a:gd name="connsiteX18" fmla="*/ 2369634 w 3223554"/>
              <a:gd name="connsiteY18" fmla="*/ 286215 h 2488581"/>
              <a:gd name="connsiteX19" fmla="*/ 2316666 w 3223554"/>
              <a:gd name="connsiteY19" fmla="*/ 280639 h 2488581"/>
              <a:gd name="connsiteX20" fmla="*/ 2280424 w 3223554"/>
              <a:gd name="connsiteY20" fmla="*/ 258337 h 2488581"/>
              <a:gd name="connsiteX21" fmla="*/ 2210729 w 3223554"/>
              <a:gd name="connsiteY21" fmla="*/ 258337 h 2488581"/>
              <a:gd name="connsiteX22" fmla="*/ 2138246 w 3223554"/>
              <a:gd name="connsiteY22" fmla="*/ 280639 h 2488581"/>
              <a:gd name="connsiteX23" fmla="*/ 2102005 w 3223554"/>
              <a:gd name="connsiteY23" fmla="*/ 289003 h 2488581"/>
              <a:gd name="connsiteX24" fmla="*/ 2040673 w 3223554"/>
              <a:gd name="connsiteY24" fmla="*/ 283427 h 2488581"/>
              <a:gd name="connsiteX25" fmla="*/ 1979341 w 3223554"/>
              <a:gd name="connsiteY25" fmla="*/ 261125 h 2488581"/>
              <a:gd name="connsiteX26" fmla="*/ 1870617 w 3223554"/>
              <a:gd name="connsiteY26" fmla="*/ 261125 h 2488581"/>
              <a:gd name="connsiteX27" fmla="*/ 1814861 w 3223554"/>
              <a:gd name="connsiteY27" fmla="*/ 230459 h 2488581"/>
              <a:gd name="connsiteX28" fmla="*/ 1778620 w 3223554"/>
              <a:gd name="connsiteY28" fmla="*/ 227671 h 2488581"/>
              <a:gd name="connsiteX29" fmla="*/ 1717288 w 3223554"/>
              <a:gd name="connsiteY29" fmla="*/ 194217 h 2488581"/>
              <a:gd name="connsiteX30" fmla="*/ 1681046 w 3223554"/>
              <a:gd name="connsiteY30" fmla="*/ 160764 h 2488581"/>
              <a:gd name="connsiteX31" fmla="*/ 1625290 w 3223554"/>
              <a:gd name="connsiteY31" fmla="*/ 121734 h 2488581"/>
              <a:gd name="connsiteX32" fmla="*/ 1580685 w 3223554"/>
              <a:gd name="connsiteY32" fmla="*/ 77129 h 2488581"/>
              <a:gd name="connsiteX33" fmla="*/ 1533293 w 3223554"/>
              <a:gd name="connsiteY33" fmla="*/ 35312 h 2488581"/>
              <a:gd name="connsiteX34" fmla="*/ 1405054 w 3223554"/>
              <a:gd name="connsiteY34" fmla="*/ 43676 h 2488581"/>
              <a:gd name="connsiteX35" fmla="*/ 1352085 w 3223554"/>
              <a:gd name="connsiteY35" fmla="*/ 32525 h 2488581"/>
              <a:gd name="connsiteX36" fmla="*/ 1313056 w 3223554"/>
              <a:gd name="connsiteY36" fmla="*/ 7434 h 2488581"/>
              <a:gd name="connsiteX37" fmla="*/ 1257300 w 3223554"/>
              <a:gd name="connsiteY37" fmla="*/ 1859 h 2488581"/>
              <a:gd name="connsiteX38" fmla="*/ 1201544 w 3223554"/>
              <a:gd name="connsiteY38" fmla="*/ 18585 h 2488581"/>
              <a:gd name="connsiteX39" fmla="*/ 1137424 w 3223554"/>
              <a:gd name="connsiteY39" fmla="*/ 46464 h 2488581"/>
              <a:gd name="connsiteX40" fmla="*/ 1078880 w 3223554"/>
              <a:gd name="connsiteY40" fmla="*/ 68766 h 2488581"/>
              <a:gd name="connsiteX41" fmla="*/ 1039851 w 3223554"/>
              <a:gd name="connsiteY41" fmla="*/ 105007 h 2488581"/>
              <a:gd name="connsiteX42" fmla="*/ 1006398 w 3223554"/>
              <a:gd name="connsiteY42" fmla="*/ 135673 h 2488581"/>
              <a:gd name="connsiteX43" fmla="*/ 970156 w 3223554"/>
              <a:gd name="connsiteY43" fmla="*/ 152400 h 2488581"/>
              <a:gd name="connsiteX44" fmla="*/ 933915 w 3223554"/>
              <a:gd name="connsiteY44" fmla="*/ 166339 h 2488581"/>
              <a:gd name="connsiteX45" fmla="*/ 880946 w 3223554"/>
              <a:gd name="connsiteY45" fmla="*/ 205368 h 2488581"/>
              <a:gd name="connsiteX46" fmla="*/ 853068 w 3223554"/>
              <a:gd name="connsiteY46" fmla="*/ 222095 h 2488581"/>
              <a:gd name="connsiteX47" fmla="*/ 833554 w 3223554"/>
              <a:gd name="connsiteY47" fmla="*/ 263912 h 2488581"/>
              <a:gd name="connsiteX48" fmla="*/ 811251 w 3223554"/>
              <a:gd name="connsiteY48" fmla="*/ 302942 h 2488581"/>
              <a:gd name="connsiteX49" fmla="*/ 814039 w 3223554"/>
              <a:gd name="connsiteY49" fmla="*/ 339183 h 2488581"/>
              <a:gd name="connsiteX50" fmla="*/ 822402 w 3223554"/>
              <a:gd name="connsiteY50" fmla="*/ 375425 h 2488581"/>
              <a:gd name="connsiteX51" fmla="*/ 777798 w 3223554"/>
              <a:gd name="connsiteY51" fmla="*/ 392151 h 2488581"/>
              <a:gd name="connsiteX52" fmla="*/ 738768 w 3223554"/>
              <a:gd name="connsiteY52" fmla="*/ 431181 h 2488581"/>
              <a:gd name="connsiteX53" fmla="*/ 710890 w 3223554"/>
              <a:gd name="connsiteY53" fmla="*/ 470210 h 2488581"/>
              <a:gd name="connsiteX54" fmla="*/ 663498 w 3223554"/>
              <a:gd name="connsiteY54" fmla="*/ 520390 h 2488581"/>
              <a:gd name="connsiteX55" fmla="*/ 621680 w 3223554"/>
              <a:gd name="connsiteY55" fmla="*/ 564995 h 2488581"/>
              <a:gd name="connsiteX56" fmla="*/ 599378 w 3223554"/>
              <a:gd name="connsiteY56" fmla="*/ 587298 h 2488581"/>
              <a:gd name="connsiteX57" fmla="*/ 565924 w 3223554"/>
              <a:gd name="connsiteY57" fmla="*/ 643054 h 2488581"/>
              <a:gd name="connsiteX58" fmla="*/ 554773 w 3223554"/>
              <a:gd name="connsiteY58" fmla="*/ 662568 h 2488581"/>
              <a:gd name="connsiteX59" fmla="*/ 554773 w 3223554"/>
              <a:gd name="connsiteY59" fmla="*/ 693234 h 2488581"/>
              <a:gd name="connsiteX60" fmla="*/ 585439 w 3223554"/>
              <a:gd name="connsiteY60" fmla="*/ 813110 h 2488581"/>
              <a:gd name="connsiteX61" fmla="*/ 577076 w 3223554"/>
              <a:gd name="connsiteY61" fmla="*/ 866078 h 2488581"/>
              <a:gd name="connsiteX62" fmla="*/ 602166 w 3223554"/>
              <a:gd name="connsiteY62" fmla="*/ 907895 h 2488581"/>
              <a:gd name="connsiteX63" fmla="*/ 624468 w 3223554"/>
              <a:gd name="connsiteY63" fmla="*/ 999893 h 2488581"/>
              <a:gd name="connsiteX64" fmla="*/ 624468 w 3223554"/>
              <a:gd name="connsiteY64" fmla="*/ 1072376 h 2488581"/>
              <a:gd name="connsiteX65" fmla="*/ 607741 w 3223554"/>
              <a:gd name="connsiteY65" fmla="*/ 1133707 h 2488581"/>
              <a:gd name="connsiteX66" fmla="*/ 602166 w 3223554"/>
              <a:gd name="connsiteY66" fmla="*/ 1189464 h 2488581"/>
              <a:gd name="connsiteX67" fmla="*/ 607741 w 3223554"/>
              <a:gd name="connsiteY67" fmla="*/ 1225705 h 2488581"/>
              <a:gd name="connsiteX68" fmla="*/ 618893 w 3223554"/>
              <a:gd name="connsiteY68" fmla="*/ 1320490 h 2488581"/>
              <a:gd name="connsiteX69" fmla="*/ 616105 w 3223554"/>
              <a:gd name="connsiteY69" fmla="*/ 1387398 h 2488581"/>
              <a:gd name="connsiteX70" fmla="*/ 588227 w 3223554"/>
              <a:gd name="connsiteY70" fmla="*/ 1454305 h 2488581"/>
              <a:gd name="connsiteX71" fmla="*/ 549198 w 3223554"/>
              <a:gd name="connsiteY71" fmla="*/ 1501698 h 2488581"/>
              <a:gd name="connsiteX72" fmla="*/ 515744 w 3223554"/>
              <a:gd name="connsiteY72" fmla="*/ 1535151 h 2488581"/>
              <a:gd name="connsiteX73" fmla="*/ 487866 w 3223554"/>
              <a:gd name="connsiteY73" fmla="*/ 1568605 h 2488581"/>
              <a:gd name="connsiteX74" fmla="*/ 496229 w 3223554"/>
              <a:gd name="connsiteY74" fmla="*/ 1607634 h 2488581"/>
              <a:gd name="connsiteX75" fmla="*/ 457200 w 3223554"/>
              <a:gd name="connsiteY75" fmla="*/ 1674542 h 2488581"/>
              <a:gd name="connsiteX76" fmla="*/ 457200 w 3223554"/>
              <a:gd name="connsiteY76" fmla="*/ 1707995 h 2488581"/>
              <a:gd name="connsiteX77" fmla="*/ 454412 w 3223554"/>
              <a:gd name="connsiteY77" fmla="*/ 1760964 h 2488581"/>
              <a:gd name="connsiteX78" fmla="*/ 432110 w 3223554"/>
              <a:gd name="connsiteY78" fmla="*/ 1827871 h 2488581"/>
              <a:gd name="connsiteX79" fmla="*/ 404232 w 3223554"/>
              <a:gd name="connsiteY79" fmla="*/ 1869688 h 2488581"/>
              <a:gd name="connsiteX80" fmla="*/ 370778 w 3223554"/>
              <a:gd name="connsiteY80" fmla="*/ 1900354 h 2488581"/>
              <a:gd name="connsiteX81" fmla="*/ 317810 w 3223554"/>
              <a:gd name="connsiteY81" fmla="*/ 1942171 h 2488581"/>
              <a:gd name="connsiteX82" fmla="*/ 287144 w 3223554"/>
              <a:gd name="connsiteY82" fmla="*/ 1961685 h 2488581"/>
              <a:gd name="connsiteX83" fmla="*/ 264841 w 3223554"/>
              <a:gd name="connsiteY83" fmla="*/ 2023017 h 2488581"/>
              <a:gd name="connsiteX84" fmla="*/ 239751 w 3223554"/>
              <a:gd name="connsiteY84" fmla="*/ 2070410 h 2488581"/>
              <a:gd name="connsiteX85" fmla="*/ 217449 w 3223554"/>
              <a:gd name="connsiteY85" fmla="*/ 2128954 h 2488581"/>
              <a:gd name="connsiteX86" fmla="*/ 197934 w 3223554"/>
              <a:gd name="connsiteY86" fmla="*/ 2151256 h 2488581"/>
              <a:gd name="connsiteX87" fmla="*/ 153329 w 3223554"/>
              <a:gd name="connsiteY87" fmla="*/ 2195861 h 2488581"/>
              <a:gd name="connsiteX88" fmla="*/ 122663 w 3223554"/>
              <a:gd name="connsiteY88" fmla="*/ 2220951 h 2488581"/>
              <a:gd name="connsiteX89" fmla="*/ 114300 w 3223554"/>
              <a:gd name="connsiteY89" fmla="*/ 2254405 h 2488581"/>
              <a:gd name="connsiteX90" fmla="*/ 111512 w 3223554"/>
              <a:gd name="connsiteY90" fmla="*/ 2312949 h 2488581"/>
              <a:gd name="connsiteX91" fmla="*/ 94785 w 3223554"/>
              <a:gd name="connsiteY91" fmla="*/ 2377068 h 2488581"/>
              <a:gd name="connsiteX92" fmla="*/ 44605 w 3223554"/>
              <a:gd name="connsiteY92" fmla="*/ 2463490 h 2488581"/>
              <a:gd name="connsiteX93" fmla="*/ 0 w 3223554"/>
              <a:gd name="connsiteY93" fmla="*/ 2488581 h 2488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3223554" h="2488581">
                <a:moveTo>
                  <a:pt x="3223554" y="574085"/>
                </a:moveTo>
                <a:lnTo>
                  <a:pt x="3223554" y="571145"/>
                </a:lnTo>
                <a:cubicBezTo>
                  <a:pt x="3217837" y="564519"/>
                  <a:pt x="3204259" y="546040"/>
                  <a:pt x="3189249" y="534329"/>
                </a:cubicBezTo>
                <a:cubicBezTo>
                  <a:pt x="3174239" y="522618"/>
                  <a:pt x="3152078" y="512492"/>
                  <a:pt x="3133493" y="500876"/>
                </a:cubicBezTo>
                <a:cubicBezTo>
                  <a:pt x="3114908" y="489260"/>
                  <a:pt x="3090747" y="474391"/>
                  <a:pt x="3077737" y="464634"/>
                </a:cubicBezTo>
                <a:cubicBezTo>
                  <a:pt x="3064727" y="454877"/>
                  <a:pt x="3067979" y="442332"/>
                  <a:pt x="3055434" y="442332"/>
                </a:cubicBezTo>
                <a:cubicBezTo>
                  <a:pt x="3042889" y="442332"/>
                  <a:pt x="3015940" y="458594"/>
                  <a:pt x="3002466" y="464634"/>
                </a:cubicBezTo>
                <a:cubicBezTo>
                  <a:pt x="2988992" y="470674"/>
                  <a:pt x="2985275" y="481361"/>
                  <a:pt x="2974588" y="478573"/>
                </a:cubicBezTo>
                <a:cubicBezTo>
                  <a:pt x="2963901" y="475785"/>
                  <a:pt x="2953679" y="453947"/>
                  <a:pt x="2938346" y="447907"/>
                </a:cubicBezTo>
                <a:cubicBezTo>
                  <a:pt x="2923013" y="441867"/>
                  <a:pt x="2900246" y="443726"/>
                  <a:pt x="2882590" y="442332"/>
                </a:cubicBezTo>
                <a:cubicBezTo>
                  <a:pt x="2864934" y="440938"/>
                  <a:pt x="2845884" y="444190"/>
                  <a:pt x="2832410" y="439544"/>
                </a:cubicBezTo>
                <a:cubicBezTo>
                  <a:pt x="2818936" y="434898"/>
                  <a:pt x="2817542" y="425605"/>
                  <a:pt x="2801744" y="414454"/>
                </a:cubicBezTo>
                <a:cubicBezTo>
                  <a:pt x="2785946" y="403303"/>
                  <a:pt x="2756674" y="384717"/>
                  <a:pt x="2737624" y="372637"/>
                </a:cubicBezTo>
                <a:cubicBezTo>
                  <a:pt x="2718574" y="360557"/>
                  <a:pt x="2705100" y="351264"/>
                  <a:pt x="2687444" y="341971"/>
                </a:cubicBezTo>
                <a:cubicBezTo>
                  <a:pt x="2669788" y="332678"/>
                  <a:pt x="2653526" y="327568"/>
                  <a:pt x="2631688" y="316881"/>
                </a:cubicBezTo>
                <a:cubicBezTo>
                  <a:pt x="2609850" y="306194"/>
                  <a:pt x="2575002" y="286214"/>
                  <a:pt x="2556417" y="277851"/>
                </a:cubicBezTo>
                <a:cubicBezTo>
                  <a:pt x="2537832" y="269488"/>
                  <a:pt x="2540155" y="270417"/>
                  <a:pt x="2520176" y="266700"/>
                </a:cubicBezTo>
                <a:cubicBezTo>
                  <a:pt x="2500197" y="262983"/>
                  <a:pt x="2461631" y="252297"/>
                  <a:pt x="2436541" y="255549"/>
                </a:cubicBezTo>
                <a:cubicBezTo>
                  <a:pt x="2411451" y="258802"/>
                  <a:pt x="2389613" y="282033"/>
                  <a:pt x="2369634" y="286215"/>
                </a:cubicBezTo>
                <a:cubicBezTo>
                  <a:pt x="2349655" y="290397"/>
                  <a:pt x="2331534" y="285285"/>
                  <a:pt x="2316666" y="280639"/>
                </a:cubicBezTo>
                <a:cubicBezTo>
                  <a:pt x="2301798" y="275993"/>
                  <a:pt x="2298080" y="262054"/>
                  <a:pt x="2280424" y="258337"/>
                </a:cubicBezTo>
                <a:cubicBezTo>
                  <a:pt x="2262768" y="254620"/>
                  <a:pt x="2234425" y="254620"/>
                  <a:pt x="2210729" y="258337"/>
                </a:cubicBezTo>
                <a:cubicBezTo>
                  <a:pt x="2187033" y="262054"/>
                  <a:pt x="2156367" y="275528"/>
                  <a:pt x="2138246" y="280639"/>
                </a:cubicBezTo>
                <a:cubicBezTo>
                  <a:pt x="2120125" y="285750"/>
                  <a:pt x="2118267" y="288538"/>
                  <a:pt x="2102005" y="289003"/>
                </a:cubicBezTo>
                <a:cubicBezTo>
                  <a:pt x="2085743" y="289468"/>
                  <a:pt x="2061117" y="288073"/>
                  <a:pt x="2040673" y="283427"/>
                </a:cubicBezTo>
                <a:cubicBezTo>
                  <a:pt x="2020229" y="278781"/>
                  <a:pt x="2007684" y="264842"/>
                  <a:pt x="1979341" y="261125"/>
                </a:cubicBezTo>
                <a:cubicBezTo>
                  <a:pt x="1950998" y="257408"/>
                  <a:pt x="1898030" y="266236"/>
                  <a:pt x="1870617" y="261125"/>
                </a:cubicBezTo>
                <a:cubicBezTo>
                  <a:pt x="1843204" y="256014"/>
                  <a:pt x="1830194" y="236035"/>
                  <a:pt x="1814861" y="230459"/>
                </a:cubicBezTo>
                <a:cubicBezTo>
                  <a:pt x="1799528" y="224883"/>
                  <a:pt x="1794882" y="233711"/>
                  <a:pt x="1778620" y="227671"/>
                </a:cubicBezTo>
                <a:cubicBezTo>
                  <a:pt x="1762358" y="221631"/>
                  <a:pt x="1733550" y="205368"/>
                  <a:pt x="1717288" y="194217"/>
                </a:cubicBezTo>
                <a:cubicBezTo>
                  <a:pt x="1701026" y="183066"/>
                  <a:pt x="1696379" y="172844"/>
                  <a:pt x="1681046" y="160764"/>
                </a:cubicBezTo>
                <a:cubicBezTo>
                  <a:pt x="1665713" y="148684"/>
                  <a:pt x="1642017" y="135673"/>
                  <a:pt x="1625290" y="121734"/>
                </a:cubicBezTo>
                <a:cubicBezTo>
                  <a:pt x="1608563" y="107795"/>
                  <a:pt x="1596018" y="91533"/>
                  <a:pt x="1580685" y="77129"/>
                </a:cubicBezTo>
                <a:cubicBezTo>
                  <a:pt x="1565352" y="62725"/>
                  <a:pt x="1562565" y="40887"/>
                  <a:pt x="1533293" y="35312"/>
                </a:cubicBezTo>
                <a:cubicBezTo>
                  <a:pt x="1504021" y="29737"/>
                  <a:pt x="1435255" y="44140"/>
                  <a:pt x="1405054" y="43676"/>
                </a:cubicBezTo>
                <a:cubicBezTo>
                  <a:pt x="1374853" y="43212"/>
                  <a:pt x="1367418" y="38565"/>
                  <a:pt x="1352085" y="32525"/>
                </a:cubicBezTo>
                <a:cubicBezTo>
                  <a:pt x="1336752" y="26485"/>
                  <a:pt x="1328854" y="12545"/>
                  <a:pt x="1313056" y="7434"/>
                </a:cubicBezTo>
                <a:cubicBezTo>
                  <a:pt x="1297259" y="2323"/>
                  <a:pt x="1275885" y="0"/>
                  <a:pt x="1257300" y="1859"/>
                </a:cubicBezTo>
                <a:cubicBezTo>
                  <a:pt x="1238715" y="3718"/>
                  <a:pt x="1221523" y="11151"/>
                  <a:pt x="1201544" y="18585"/>
                </a:cubicBezTo>
                <a:cubicBezTo>
                  <a:pt x="1181565" y="26019"/>
                  <a:pt x="1157868" y="38100"/>
                  <a:pt x="1137424" y="46464"/>
                </a:cubicBezTo>
                <a:cubicBezTo>
                  <a:pt x="1116980" y="54828"/>
                  <a:pt x="1095142" y="59009"/>
                  <a:pt x="1078880" y="68766"/>
                </a:cubicBezTo>
                <a:cubicBezTo>
                  <a:pt x="1062618" y="78523"/>
                  <a:pt x="1039851" y="105007"/>
                  <a:pt x="1039851" y="105007"/>
                </a:cubicBezTo>
                <a:cubicBezTo>
                  <a:pt x="1027771" y="116158"/>
                  <a:pt x="1018014" y="127774"/>
                  <a:pt x="1006398" y="135673"/>
                </a:cubicBezTo>
                <a:cubicBezTo>
                  <a:pt x="994782" y="143572"/>
                  <a:pt x="982236" y="147289"/>
                  <a:pt x="970156" y="152400"/>
                </a:cubicBezTo>
                <a:cubicBezTo>
                  <a:pt x="958076" y="157511"/>
                  <a:pt x="948783" y="157511"/>
                  <a:pt x="933915" y="166339"/>
                </a:cubicBezTo>
                <a:cubicBezTo>
                  <a:pt x="919047" y="175167"/>
                  <a:pt x="894420" y="196075"/>
                  <a:pt x="880946" y="205368"/>
                </a:cubicBezTo>
                <a:cubicBezTo>
                  <a:pt x="867472" y="214661"/>
                  <a:pt x="860967" y="212338"/>
                  <a:pt x="853068" y="222095"/>
                </a:cubicBezTo>
                <a:cubicBezTo>
                  <a:pt x="845169" y="231852"/>
                  <a:pt x="840524" y="250437"/>
                  <a:pt x="833554" y="263912"/>
                </a:cubicBezTo>
                <a:cubicBezTo>
                  <a:pt x="826584" y="277387"/>
                  <a:pt x="814504" y="290397"/>
                  <a:pt x="811251" y="302942"/>
                </a:cubicBezTo>
                <a:cubicBezTo>
                  <a:pt x="807999" y="315487"/>
                  <a:pt x="812181" y="327103"/>
                  <a:pt x="814039" y="339183"/>
                </a:cubicBezTo>
                <a:cubicBezTo>
                  <a:pt x="815898" y="351264"/>
                  <a:pt x="828442" y="366597"/>
                  <a:pt x="822402" y="375425"/>
                </a:cubicBezTo>
                <a:cubicBezTo>
                  <a:pt x="816362" y="384253"/>
                  <a:pt x="791737" y="382858"/>
                  <a:pt x="777798" y="392151"/>
                </a:cubicBezTo>
                <a:cubicBezTo>
                  <a:pt x="763859" y="401444"/>
                  <a:pt x="749919" y="418171"/>
                  <a:pt x="738768" y="431181"/>
                </a:cubicBezTo>
                <a:cubicBezTo>
                  <a:pt x="727617" y="444191"/>
                  <a:pt x="723435" y="455342"/>
                  <a:pt x="710890" y="470210"/>
                </a:cubicBezTo>
                <a:cubicBezTo>
                  <a:pt x="698345" y="485078"/>
                  <a:pt x="663498" y="520390"/>
                  <a:pt x="663498" y="520390"/>
                </a:cubicBezTo>
                <a:lnTo>
                  <a:pt x="621680" y="564995"/>
                </a:lnTo>
                <a:cubicBezTo>
                  <a:pt x="610993" y="576146"/>
                  <a:pt x="608671" y="574288"/>
                  <a:pt x="599378" y="587298"/>
                </a:cubicBezTo>
                <a:cubicBezTo>
                  <a:pt x="590085" y="600308"/>
                  <a:pt x="573358" y="630509"/>
                  <a:pt x="565924" y="643054"/>
                </a:cubicBezTo>
                <a:cubicBezTo>
                  <a:pt x="558490" y="655599"/>
                  <a:pt x="556631" y="654205"/>
                  <a:pt x="554773" y="662568"/>
                </a:cubicBezTo>
                <a:cubicBezTo>
                  <a:pt x="552915" y="670931"/>
                  <a:pt x="549662" y="668144"/>
                  <a:pt x="554773" y="693234"/>
                </a:cubicBezTo>
                <a:cubicBezTo>
                  <a:pt x="559884" y="718324"/>
                  <a:pt x="581722" y="784303"/>
                  <a:pt x="585439" y="813110"/>
                </a:cubicBezTo>
                <a:cubicBezTo>
                  <a:pt x="589156" y="841917"/>
                  <a:pt x="574288" y="850281"/>
                  <a:pt x="577076" y="866078"/>
                </a:cubicBezTo>
                <a:cubicBezTo>
                  <a:pt x="579864" y="881876"/>
                  <a:pt x="594267" y="885593"/>
                  <a:pt x="602166" y="907895"/>
                </a:cubicBezTo>
                <a:cubicBezTo>
                  <a:pt x="610065" y="930197"/>
                  <a:pt x="620751" y="972480"/>
                  <a:pt x="624468" y="999893"/>
                </a:cubicBezTo>
                <a:cubicBezTo>
                  <a:pt x="628185" y="1027307"/>
                  <a:pt x="627256" y="1050074"/>
                  <a:pt x="624468" y="1072376"/>
                </a:cubicBezTo>
                <a:cubicBezTo>
                  <a:pt x="621680" y="1094678"/>
                  <a:pt x="611458" y="1114192"/>
                  <a:pt x="607741" y="1133707"/>
                </a:cubicBezTo>
                <a:cubicBezTo>
                  <a:pt x="604024" y="1153222"/>
                  <a:pt x="602166" y="1174131"/>
                  <a:pt x="602166" y="1189464"/>
                </a:cubicBezTo>
                <a:cubicBezTo>
                  <a:pt x="602166" y="1204797"/>
                  <a:pt x="604953" y="1203867"/>
                  <a:pt x="607741" y="1225705"/>
                </a:cubicBezTo>
                <a:cubicBezTo>
                  <a:pt x="610529" y="1247543"/>
                  <a:pt x="617499" y="1293541"/>
                  <a:pt x="618893" y="1320490"/>
                </a:cubicBezTo>
                <a:cubicBezTo>
                  <a:pt x="620287" y="1347439"/>
                  <a:pt x="621216" y="1365095"/>
                  <a:pt x="616105" y="1387398"/>
                </a:cubicBezTo>
                <a:cubicBezTo>
                  <a:pt x="610994" y="1409701"/>
                  <a:pt x="599378" y="1435255"/>
                  <a:pt x="588227" y="1454305"/>
                </a:cubicBezTo>
                <a:cubicBezTo>
                  <a:pt x="577076" y="1473355"/>
                  <a:pt x="561278" y="1488224"/>
                  <a:pt x="549198" y="1501698"/>
                </a:cubicBezTo>
                <a:cubicBezTo>
                  <a:pt x="537118" y="1515172"/>
                  <a:pt x="525966" y="1524000"/>
                  <a:pt x="515744" y="1535151"/>
                </a:cubicBezTo>
                <a:cubicBezTo>
                  <a:pt x="505522" y="1546302"/>
                  <a:pt x="491118" y="1556525"/>
                  <a:pt x="487866" y="1568605"/>
                </a:cubicBezTo>
                <a:cubicBezTo>
                  <a:pt x="484614" y="1580685"/>
                  <a:pt x="501340" y="1589978"/>
                  <a:pt x="496229" y="1607634"/>
                </a:cubicBezTo>
                <a:cubicBezTo>
                  <a:pt x="491118" y="1625290"/>
                  <a:pt x="463705" y="1657815"/>
                  <a:pt x="457200" y="1674542"/>
                </a:cubicBezTo>
                <a:cubicBezTo>
                  <a:pt x="450695" y="1691269"/>
                  <a:pt x="457665" y="1693591"/>
                  <a:pt x="457200" y="1707995"/>
                </a:cubicBezTo>
                <a:cubicBezTo>
                  <a:pt x="456735" y="1722399"/>
                  <a:pt x="458594" y="1740985"/>
                  <a:pt x="454412" y="1760964"/>
                </a:cubicBezTo>
                <a:cubicBezTo>
                  <a:pt x="450230" y="1780943"/>
                  <a:pt x="440473" y="1809750"/>
                  <a:pt x="432110" y="1827871"/>
                </a:cubicBezTo>
                <a:cubicBezTo>
                  <a:pt x="423747" y="1845992"/>
                  <a:pt x="414454" y="1857607"/>
                  <a:pt x="404232" y="1869688"/>
                </a:cubicBezTo>
                <a:cubicBezTo>
                  <a:pt x="394010" y="1881769"/>
                  <a:pt x="385182" y="1888274"/>
                  <a:pt x="370778" y="1900354"/>
                </a:cubicBezTo>
                <a:cubicBezTo>
                  <a:pt x="356374" y="1912434"/>
                  <a:pt x="331749" y="1931949"/>
                  <a:pt x="317810" y="1942171"/>
                </a:cubicBezTo>
                <a:cubicBezTo>
                  <a:pt x="303871" y="1952393"/>
                  <a:pt x="295972" y="1948211"/>
                  <a:pt x="287144" y="1961685"/>
                </a:cubicBezTo>
                <a:cubicBezTo>
                  <a:pt x="278316" y="1975159"/>
                  <a:pt x="272740" y="2004896"/>
                  <a:pt x="264841" y="2023017"/>
                </a:cubicBezTo>
                <a:cubicBezTo>
                  <a:pt x="256942" y="2041138"/>
                  <a:pt x="247650" y="2052754"/>
                  <a:pt x="239751" y="2070410"/>
                </a:cubicBezTo>
                <a:cubicBezTo>
                  <a:pt x="231852" y="2088066"/>
                  <a:pt x="224418" y="2115480"/>
                  <a:pt x="217449" y="2128954"/>
                </a:cubicBezTo>
                <a:cubicBezTo>
                  <a:pt x="210480" y="2142428"/>
                  <a:pt x="208621" y="2140105"/>
                  <a:pt x="197934" y="2151256"/>
                </a:cubicBezTo>
                <a:cubicBezTo>
                  <a:pt x="187247" y="2162407"/>
                  <a:pt x="165874" y="2184245"/>
                  <a:pt x="153329" y="2195861"/>
                </a:cubicBezTo>
                <a:cubicBezTo>
                  <a:pt x="140784" y="2207477"/>
                  <a:pt x="129168" y="2211194"/>
                  <a:pt x="122663" y="2220951"/>
                </a:cubicBezTo>
                <a:cubicBezTo>
                  <a:pt x="116158" y="2230708"/>
                  <a:pt x="116159" y="2239072"/>
                  <a:pt x="114300" y="2254405"/>
                </a:cubicBezTo>
                <a:cubicBezTo>
                  <a:pt x="112442" y="2269738"/>
                  <a:pt x="114764" y="2292505"/>
                  <a:pt x="111512" y="2312949"/>
                </a:cubicBezTo>
                <a:cubicBezTo>
                  <a:pt x="108260" y="2333393"/>
                  <a:pt x="105936" y="2351978"/>
                  <a:pt x="94785" y="2377068"/>
                </a:cubicBezTo>
                <a:cubicBezTo>
                  <a:pt x="83634" y="2402158"/>
                  <a:pt x="60402" y="2444905"/>
                  <a:pt x="44605" y="2463490"/>
                </a:cubicBezTo>
                <a:cubicBezTo>
                  <a:pt x="28808" y="2482075"/>
                  <a:pt x="14404" y="2485328"/>
                  <a:pt x="0" y="2488581"/>
                </a:cubicBezTo>
              </a:path>
            </a:pathLst>
          </a:cu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任意多边形 6"/>
          <p:cNvSpPr/>
          <p:nvPr/>
        </p:nvSpPr>
        <p:spPr>
          <a:xfrm>
            <a:off x="374031" y="3442939"/>
            <a:ext cx="874906" cy="575217"/>
          </a:xfrm>
          <a:custGeom>
            <a:avLst/>
            <a:gdLst>
              <a:gd name="connsiteX0" fmla="*/ 874906 w 874906"/>
              <a:gd name="connsiteY0" fmla="*/ 0 h 575217"/>
              <a:gd name="connsiteX1" fmla="*/ 766181 w 874906"/>
              <a:gd name="connsiteY1" fmla="*/ 19515 h 575217"/>
              <a:gd name="connsiteX2" fmla="*/ 665820 w 874906"/>
              <a:gd name="connsiteY2" fmla="*/ 39029 h 575217"/>
              <a:gd name="connsiteX3" fmla="*/ 587762 w 874906"/>
              <a:gd name="connsiteY3" fmla="*/ 33454 h 575217"/>
              <a:gd name="connsiteX4" fmla="*/ 520854 w 874906"/>
              <a:gd name="connsiteY4" fmla="*/ 44605 h 575217"/>
              <a:gd name="connsiteX5" fmla="*/ 434432 w 874906"/>
              <a:gd name="connsiteY5" fmla="*/ 55756 h 575217"/>
              <a:gd name="connsiteX6" fmla="*/ 381464 w 874906"/>
              <a:gd name="connsiteY6" fmla="*/ 80846 h 575217"/>
              <a:gd name="connsiteX7" fmla="*/ 334071 w 874906"/>
              <a:gd name="connsiteY7" fmla="*/ 94785 h 575217"/>
              <a:gd name="connsiteX8" fmla="*/ 286679 w 874906"/>
              <a:gd name="connsiteY8" fmla="*/ 108724 h 575217"/>
              <a:gd name="connsiteX9" fmla="*/ 261589 w 874906"/>
              <a:gd name="connsiteY9" fmla="*/ 150541 h 575217"/>
              <a:gd name="connsiteX10" fmla="*/ 278315 w 874906"/>
              <a:gd name="connsiteY10" fmla="*/ 175632 h 575217"/>
              <a:gd name="connsiteX11" fmla="*/ 233710 w 874906"/>
              <a:gd name="connsiteY11" fmla="*/ 164481 h 575217"/>
              <a:gd name="connsiteX12" fmla="*/ 203045 w 874906"/>
              <a:gd name="connsiteY12" fmla="*/ 186783 h 575217"/>
              <a:gd name="connsiteX13" fmla="*/ 191893 w 874906"/>
              <a:gd name="connsiteY13" fmla="*/ 223024 h 575217"/>
              <a:gd name="connsiteX14" fmla="*/ 166803 w 874906"/>
              <a:gd name="connsiteY14" fmla="*/ 234176 h 575217"/>
              <a:gd name="connsiteX15" fmla="*/ 119410 w 874906"/>
              <a:gd name="connsiteY15" fmla="*/ 234176 h 575217"/>
              <a:gd name="connsiteX16" fmla="*/ 63654 w 874906"/>
              <a:gd name="connsiteY16" fmla="*/ 225812 h 575217"/>
              <a:gd name="connsiteX17" fmla="*/ 21837 w 874906"/>
              <a:gd name="connsiteY17" fmla="*/ 245327 h 575217"/>
              <a:gd name="connsiteX18" fmla="*/ 2323 w 874906"/>
              <a:gd name="connsiteY18" fmla="*/ 253690 h 575217"/>
              <a:gd name="connsiteX19" fmla="*/ 35776 w 874906"/>
              <a:gd name="connsiteY19" fmla="*/ 292720 h 575217"/>
              <a:gd name="connsiteX20" fmla="*/ 16262 w 874906"/>
              <a:gd name="connsiteY20" fmla="*/ 323385 h 575217"/>
              <a:gd name="connsiteX21" fmla="*/ 21837 w 874906"/>
              <a:gd name="connsiteY21" fmla="*/ 362415 h 575217"/>
              <a:gd name="connsiteX22" fmla="*/ 41352 w 874906"/>
              <a:gd name="connsiteY22" fmla="*/ 387505 h 575217"/>
              <a:gd name="connsiteX23" fmla="*/ 21837 w 874906"/>
              <a:gd name="connsiteY23" fmla="*/ 432110 h 575217"/>
              <a:gd name="connsiteX24" fmla="*/ 72018 w 874906"/>
              <a:gd name="connsiteY24" fmla="*/ 440473 h 575217"/>
              <a:gd name="connsiteX25" fmla="*/ 133349 w 874906"/>
              <a:gd name="connsiteY25" fmla="*/ 471139 h 575217"/>
              <a:gd name="connsiteX26" fmla="*/ 189106 w 874906"/>
              <a:gd name="connsiteY26" fmla="*/ 496229 h 575217"/>
              <a:gd name="connsiteX27" fmla="*/ 244862 w 874906"/>
              <a:gd name="connsiteY27" fmla="*/ 510168 h 575217"/>
              <a:gd name="connsiteX28" fmla="*/ 244862 w 874906"/>
              <a:gd name="connsiteY28" fmla="*/ 510168 h 575217"/>
              <a:gd name="connsiteX29" fmla="*/ 281103 w 874906"/>
              <a:gd name="connsiteY29" fmla="*/ 535259 h 575217"/>
              <a:gd name="connsiteX30" fmla="*/ 269952 w 874906"/>
              <a:gd name="connsiteY30" fmla="*/ 568712 h 575217"/>
              <a:gd name="connsiteX31" fmla="*/ 364737 w 874906"/>
              <a:gd name="connsiteY31" fmla="*/ 574288 h 57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74906" h="575217">
                <a:moveTo>
                  <a:pt x="874906" y="0"/>
                </a:moveTo>
                <a:lnTo>
                  <a:pt x="766181" y="19515"/>
                </a:lnTo>
                <a:cubicBezTo>
                  <a:pt x="731333" y="26020"/>
                  <a:pt x="695557" y="36706"/>
                  <a:pt x="665820" y="39029"/>
                </a:cubicBezTo>
                <a:cubicBezTo>
                  <a:pt x="636084" y="41352"/>
                  <a:pt x="611923" y="32525"/>
                  <a:pt x="587762" y="33454"/>
                </a:cubicBezTo>
                <a:cubicBezTo>
                  <a:pt x="563601" y="34383"/>
                  <a:pt x="546409" y="40888"/>
                  <a:pt x="520854" y="44605"/>
                </a:cubicBezTo>
                <a:cubicBezTo>
                  <a:pt x="495299" y="48322"/>
                  <a:pt x="457664" y="49716"/>
                  <a:pt x="434432" y="55756"/>
                </a:cubicBezTo>
                <a:cubicBezTo>
                  <a:pt x="411200" y="61796"/>
                  <a:pt x="398191" y="74341"/>
                  <a:pt x="381464" y="80846"/>
                </a:cubicBezTo>
                <a:cubicBezTo>
                  <a:pt x="364737" y="87351"/>
                  <a:pt x="334071" y="94785"/>
                  <a:pt x="334071" y="94785"/>
                </a:cubicBezTo>
                <a:cubicBezTo>
                  <a:pt x="318274" y="99431"/>
                  <a:pt x="298759" y="99431"/>
                  <a:pt x="286679" y="108724"/>
                </a:cubicBezTo>
                <a:cubicBezTo>
                  <a:pt x="274599" y="118017"/>
                  <a:pt x="262983" y="139390"/>
                  <a:pt x="261589" y="150541"/>
                </a:cubicBezTo>
                <a:cubicBezTo>
                  <a:pt x="260195" y="161692"/>
                  <a:pt x="282961" y="173309"/>
                  <a:pt x="278315" y="175632"/>
                </a:cubicBezTo>
                <a:cubicBezTo>
                  <a:pt x="273669" y="177955"/>
                  <a:pt x="246255" y="162623"/>
                  <a:pt x="233710" y="164481"/>
                </a:cubicBezTo>
                <a:cubicBezTo>
                  <a:pt x="221165" y="166339"/>
                  <a:pt x="210014" y="177026"/>
                  <a:pt x="203045" y="186783"/>
                </a:cubicBezTo>
                <a:cubicBezTo>
                  <a:pt x="196076" y="196540"/>
                  <a:pt x="197933" y="215125"/>
                  <a:pt x="191893" y="223024"/>
                </a:cubicBezTo>
                <a:cubicBezTo>
                  <a:pt x="185853" y="230923"/>
                  <a:pt x="178884" y="232317"/>
                  <a:pt x="166803" y="234176"/>
                </a:cubicBezTo>
                <a:cubicBezTo>
                  <a:pt x="154722" y="236035"/>
                  <a:pt x="136601" y="235570"/>
                  <a:pt x="119410" y="234176"/>
                </a:cubicBezTo>
                <a:cubicBezTo>
                  <a:pt x="102219" y="232782"/>
                  <a:pt x="79916" y="223954"/>
                  <a:pt x="63654" y="225812"/>
                </a:cubicBezTo>
                <a:cubicBezTo>
                  <a:pt x="47392" y="227670"/>
                  <a:pt x="32059" y="240681"/>
                  <a:pt x="21837" y="245327"/>
                </a:cubicBezTo>
                <a:cubicBezTo>
                  <a:pt x="11615" y="249973"/>
                  <a:pt x="0" y="245791"/>
                  <a:pt x="2323" y="253690"/>
                </a:cubicBezTo>
                <a:cubicBezTo>
                  <a:pt x="4646" y="261589"/>
                  <a:pt x="33453" y="281104"/>
                  <a:pt x="35776" y="292720"/>
                </a:cubicBezTo>
                <a:cubicBezTo>
                  <a:pt x="38099" y="304336"/>
                  <a:pt x="18585" y="311769"/>
                  <a:pt x="16262" y="323385"/>
                </a:cubicBezTo>
                <a:cubicBezTo>
                  <a:pt x="13939" y="335001"/>
                  <a:pt x="17655" y="351728"/>
                  <a:pt x="21837" y="362415"/>
                </a:cubicBezTo>
                <a:cubicBezTo>
                  <a:pt x="26019" y="373102"/>
                  <a:pt x="41352" y="375889"/>
                  <a:pt x="41352" y="387505"/>
                </a:cubicBezTo>
                <a:cubicBezTo>
                  <a:pt x="41352" y="399121"/>
                  <a:pt x="16726" y="423282"/>
                  <a:pt x="21837" y="432110"/>
                </a:cubicBezTo>
                <a:cubicBezTo>
                  <a:pt x="26948" y="440938"/>
                  <a:pt x="53433" y="433968"/>
                  <a:pt x="72018" y="440473"/>
                </a:cubicBezTo>
                <a:cubicBezTo>
                  <a:pt x="90603" y="446978"/>
                  <a:pt x="113834" y="461846"/>
                  <a:pt x="133349" y="471139"/>
                </a:cubicBezTo>
                <a:cubicBezTo>
                  <a:pt x="152864" y="480432"/>
                  <a:pt x="170520" y="489724"/>
                  <a:pt x="189106" y="496229"/>
                </a:cubicBezTo>
                <a:cubicBezTo>
                  <a:pt x="207692" y="502734"/>
                  <a:pt x="244862" y="510168"/>
                  <a:pt x="244862" y="510168"/>
                </a:cubicBezTo>
                <a:lnTo>
                  <a:pt x="244862" y="510168"/>
                </a:lnTo>
                <a:cubicBezTo>
                  <a:pt x="250902" y="514350"/>
                  <a:pt x="276921" y="525502"/>
                  <a:pt x="281103" y="535259"/>
                </a:cubicBezTo>
                <a:cubicBezTo>
                  <a:pt x="285285" y="545016"/>
                  <a:pt x="256013" y="562207"/>
                  <a:pt x="269952" y="568712"/>
                </a:cubicBezTo>
                <a:cubicBezTo>
                  <a:pt x="283891" y="575217"/>
                  <a:pt x="324314" y="574752"/>
                  <a:pt x="364737" y="574288"/>
                </a:cubicBezTo>
              </a:path>
            </a:pathLst>
          </a:cu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3" name="直接连接符 12"/>
          <p:cNvCxnSpPr/>
          <p:nvPr/>
        </p:nvCxnSpPr>
        <p:spPr>
          <a:xfrm rot="5400000">
            <a:off x="5143504" y="5143512"/>
            <a:ext cx="928694" cy="35719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5429256" y="5500702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cxnSp>
        <p:nvCxnSpPr>
          <p:cNvPr id="16" name="直接连接符 15"/>
          <p:cNvCxnSpPr/>
          <p:nvPr/>
        </p:nvCxnSpPr>
        <p:spPr>
          <a:xfrm rot="5964299">
            <a:off x="3506071" y="4666388"/>
            <a:ext cx="928694" cy="35719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3714744" y="4786322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cxnSp>
        <p:nvCxnSpPr>
          <p:cNvPr id="18" name="直接连接符 17"/>
          <p:cNvCxnSpPr/>
          <p:nvPr/>
        </p:nvCxnSpPr>
        <p:spPr>
          <a:xfrm rot="10800000" flipV="1">
            <a:off x="4143372" y="1142984"/>
            <a:ext cx="714381" cy="701897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4643438" y="1357298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grpSp>
        <p:nvGrpSpPr>
          <p:cNvPr id="4" name="组合 21"/>
          <p:cNvGrpSpPr/>
          <p:nvPr/>
        </p:nvGrpSpPr>
        <p:grpSpPr>
          <a:xfrm>
            <a:off x="4286248" y="4572008"/>
            <a:ext cx="434269" cy="928694"/>
            <a:chOff x="3867144" y="4533036"/>
            <a:chExt cx="434269" cy="928694"/>
          </a:xfrm>
        </p:grpSpPr>
        <p:cxnSp>
          <p:nvCxnSpPr>
            <p:cNvPr id="20" name="直接连接符 19"/>
            <p:cNvCxnSpPr/>
            <p:nvPr/>
          </p:nvCxnSpPr>
          <p:spPr>
            <a:xfrm rot="5964299">
              <a:off x="3658471" y="4818788"/>
              <a:ext cx="928694" cy="357190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/>
            <p:cNvSpPr txBox="1"/>
            <p:nvPr/>
          </p:nvSpPr>
          <p:spPr>
            <a:xfrm>
              <a:off x="3867144" y="4938722"/>
              <a:ext cx="2143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 smtClean="0">
                  <a:solidFill>
                    <a:srgbClr val="FF0000"/>
                  </a:solidFill>
                </a:rPr>
                <a:t>F</a:t>
              </a:r>
              <a:endParaRPr lang="zh-CN" altLang="en-US" sz="1400" dirty="0">
                <a:solidFill>
                  <a:srgbClr val="FF0000"/>
                </a:solidFill>
              </a:endParaRPr>
            </a:p>
          </p:txBody>
        </p:sp>
      </p:grpSp>
      <p:sp>
        <p:nvSpPr>
          <p:cNvPr id="22" name="任意多边形 21"/>
          <p:cNvSpPr/>
          <p:nvPr/>
        </p:nvSpPr>
        <p:spPr>
          <a:xfrm>
            <a:off x="3824356" y="4813854"/>
            <a:ext cx="426279" cy="714514"/>
          </a:xfrm>
          <a:custGeom>
            <a:avLst/>
            <a:gdLst>
              <a:gd name="connsiteX0" fmla="*/ 426279 w 426279"/>
              <a:gd name="connsiteY0" fmla="*/ 1229139 h 1314175"/>
              <a:gd name="connsiteX1" fmla="*/ 297070 w 426279"/>
              <a:gd name="connsiteY1" fmla="*/ 1285461 h 1314175"/>
              <a:gd name="connsiteX2" fmla="*/ 147983 w 426279"/>
              <a:gd name="connsiteY2" fmla="*/ 1311966 h 1314175"/>
              <a:gd name="connsiteX3" fmla="*/ 32027 w 426279"/>
              <a:gd name="connsiteY3" fmla="*/ 1272209 h 1314175"/>
              <a:gd name="connsiteX4" fmla="*/ 18774 w 426279"/>
              <a:gd name="connsiteY4" fmla="*/ 1212574 h 1314175"/>
              <a:gd name="connsiteX5" fmla="*/ 5522 w 426279"/>
              <a:gd name="connsiteY5" fmla="*/ 1159566 h 1314175"/>
              <a:gd name="connsiteX6" fmla="*/ 51905 w 426279"/>
              <a:gd name="connsiteY6" fmla="*/ 1043609 h 1314175"/>
              <a:gd name="connsiteX7" fmla="*/ 78409 w 426279"/>
              <a:gd name="connsiteY7" fmla="*/ 901148 h 1314175"/>
              <a:gd name="connsiteX8" fmla="*/ 134731 w 426279"/>
              <a:gd name="connsiteY8" fmla="*/ 781879 h 1314175"/>
              <a:gd name="connsiteX9" fmla="*/ 174487 w 426279"/>
              <a:gd name="connsiteY9" fmla="*/ 702366 h 1314175"/>
              <a:gd name="connsiteX10" fmla="*/ 210931 w 426279"/>
              <a:gd name="connsiteY10" fmla="*/ 642731 h 1314175"/>
              <a:gd name="connsiteX11" fmla="*/ 220870 w 426279"/>
              <a:gd name="connsiteY11" fmla="*/ 599661 h 1314175"/>
              <a:gd name="connsiteX12" fmla="*/ 194366 w 426279"/>
              <a:gd name="connsiteY12" fmla="*/ 467139 h 1314175"/>
              <a:gd name="connsiteX13" fmla="*/ 187740 w 426279"/>
              <a:gd name="connsiteY13" fmla="*/ 347870 h 1314175"/>
              <a:gd name="connsiteX14" fmla="*/ 147983 w 426279"/>
              <a:gd name="connsiteY14" fmla="*/ 301487 h 1314175"/>
              <a:gd name="connsiteX15" fmla="*/ 141357 w 426279"/>
              <a:gd name="connsiteY15" fmla="*/ 235226 h 1314175"/>
              <a:gd name="connsiteX16" fmla="*/ 147983 w 426279"/>
              <a:gd name="connsiteY16" fmla="*/ 106018 h 1314175"/>
              <a:gd name="connsiteX17" fmla="*/ 151296 w 426279"/>
              <a:gd name="connsiteY17" fmla="*/ 0 h 1314175"/>
              <a:gd name="connsiteX0" fmla="*/ 426279 w 426279"/>
              <a:gd name="connsiteY0" fmla="*/ 1123121 h 1208157"/>
              <a:gd name="connsiteX1" fmla="*/ 297070 w 426279"/>
              <a:gd name="connsiteY1" fmla="*/ 1179443 h 1208157"/>
              <a:gd name="connsiteX2" fmla="*/ 147983 w 426279"/>
              <a:gd name="connsiteY2" fmla="*/ 1205948 h 1208157"/>
              <a:gd name="connsiteX3" fmla="*/ 32027 w 426279"/>
              <a:gd name="connsiteY3" fmla="*/ 1166191 h 1208157"/>
              <a:gd name="connsiteX4" fmla="*/ 18774 w 426279"/>
              <a:gd name="connsiteY4" fmla="*/ 1106556 h 1208157"/>
              <a:gd name="connsiteX5" fmla="*/ 5522 w 426279"/>
              <a:gd name="connsiteY5" fmla="*/ 1053548 h 1208157"/>
              <a:gd name="connsiteX6" fmla="*/ 51905 w 426279"/>
              <a:gd name="connsiteY6" fmla="*/ 937591 h 1208157"/>
              <a:gd name="connsiteX7" fmla="*/ 78409 w 426279"/>
              <a:gd name="connsiteY7" fmla="*/ 795130 h 1208157"/>
              <a:gd name="connsiteX8" fmla="*/ 134731 w 426279"/>
              <a:gd name="connsiteY8" fmla="*/ 675861 h 1208157"/>
              <a:gd name="connsiteX9" fmla="*/ 174487 w 426279"/>
              <a:gd name="connsiteY9" fmla="*/ 596348 h 1208157"/>
              <a:gd name="connsiteX10" fmla="*/ 210931 w 426279"/>
              <a:gd name="connsiteY10" fmla="*/ 536713 h 1208157"/>
              <a:gd name="connsiteX11" fmla="*/ 220870 w 426279"/>
              <a:gd name="connsiteY11" fmla="*/ 493643 h 1208157"/>
              <a:gd name="connsiteX12" fmla="*/ 194366 w 426279"/>
              <a:gd name="connsiteY12" fmla="*/ 361121 h 1208157"/>
              <a:gd name="connsiteX13" fmla="*/ 187740 w 426279"/>
              <a:gd name="connsiteY13" fmla="*/ 241852 h 1208157"/>
              <a:gd name="connsiteX14" fmla="*/ 147983 w 426279"/>
              <a:gd name="connsiteY14" fmla="*/ 195469 h 1208157"/>
              <a:gd name="connsiteX15" fmla="*/ 141357 w 426279"/>
              <a:gd name="connsiteY15" fmla="*/ 129208 h 1208157"/>
              <a:gd name="connsiteX16" fmla="*/ 147983 w 426279"/>
              <a:gd name="connsiteY16" fmla="*/ 0 h 1208157"/>
              <a:gd name="connsiteX0" fmla="*/ 426279 w 426279"/>
              <a:gd name="connsiteY0" fmla="*/ 993913 h 1078949"/>
              <a:gd name="connsiteX1" fmla="*/ 297070 w 426279"/>
              <a:gd name="connsiteY1" fmla="*/ 1050235 h 1078949"/>
              <a:gd name="connsiteX2" fmla="*/ 147983 w 426279"/>
              <a:gd name="connsiteY2" fmla="*/ 1076740 h 1078949"/>
              <a:gd name="connsiteX3" fmla="*/ 32027 w 426279"/>
              <a:gd name="connsiteY3" fmla="*/ 1036983 h 1078949"/>
              <a:gd name="connsiteX4" fmla="*/ 18774 w 426279"/>
              <a:gd name="connsiteY4" fmla="*/ 977348 h 1078949"/>
              <a:gd name="connsiteX5" fmla="*/ 5522 w 426279"/>
              <a:gd name="connsiteY5" fmla="*/ 924340 h 1078949"/>
              <a:gd name="connsiteX6" fmla="*/ 51905 w 426279"/>
              <a:gd name="connsiteY6" fmla="*/ 808383 h 1078949"/>
              <a:gd name="connsiteX7" fmla="*/ 78409 w 426279"/>
              <a:gd name="connsiteY7" fmla="*/ 665922 h 1078949"/>
              <a:gd name="connsiteX8" fmla="*/ 134731 w 426279"/>
              <a:gd name="connsiteY8" fmla="*/ 546653 h 1078949"/>
              <a:gd name="connsiteX9" fmla="*/ 174487 w 426279"/>
              <a:gd name="connsiteY9" fmla="*/ 467140 h 1078949"/>
              <a:gd name="connsiteX10" fmla="*/ 210931 w 426279"/>
              <a:gd name="connsiteY10" fmla="*/ 407505 h 1078949"/>
              <a:gd name="connsiteX11" fmla="*/ 220870 w 426279"/>
              <a:gd name="connsiteY11" fmla="*/ 364435 h 1078949"/>
              <a:gd name="connsiteX12" fmla="*/ 194366 w 426279"/>
              <a:gd name="connsiteY12" fmla="*/ 231913 h 1078949"/>
              <a:gd name="connsiteX13" fmla="*/ 187740 w 426279"/>
              <a:gd name="connsiteY13" fmla="*/ 112644 h 1078949"/>
              <a:gd name="connsiteX14" fmla="*/ 147983 w 426279"/>
              <a:gd name="connsiteY14" fmla="*/ 66261 h 1078949"/>
              <a:gd name="connsiteX15" fmla="*/ 141357 w 426279"/>
              <a:gd name="connsiteY15" fmla="*/ 0 h 1078949"/>
              <a:gd name="connsiteX0" fmla="*/ 426279 w 426279"/>
              <a:gd name="connsiteY0" fmla="*/ 927652 h 1012688"/>
              <a:gd name="connsiteX1" fmla="*/ 297070 w 426279"/>
              <a:gd name="connsiteY1" fmla="*/ 983974 h 1012688"/>
              <a:gd name="connsiteX2" fmla="*/ 147983 w 426279"/>
              <a:gd name="connsiteY2" fmla="*/ 1010479 h 1012688"/>
              <a:gd name="connsiteX3" fmla="*/ 32027 w 426279"/>
              <a:gd name="connsiteY3" fmla="*/ 970722 h 1012688"/>
              <a:gd name="connsiteX4" fmla="*/ 18774 w 426279"/>
              <a:gd name="connsiteY4" fmla="*/ 911087 h 1012688"/>
              <a:gd name="connsiteX5" fmla="*/ 5522 w 426279"/>
              <a:gd name="connsiteY5" fmla="*/ 858079 h 1012688"/>
              <a:gd name="connsiteX6" fmla="*/ 51905 w 426279"/>
              <a:gd name="connsiteY6" fmla="*/ 742122 h 1012688"/>
              <a:gd name="connsiteX7" fmla="*/ 78409 w 426279"/>
              <a:gd name="connsiteY7" fmla="*/ 599661 h 1012688"/>
              <a:gd name="connsiteX8" fmla="*/ 134731 w 426279"/>
              <a:gd name="connsiteY8" fmla="*/ 480392 h 1012688"/>
              <a:gd name="connsiteX9" fmla="*/ 174487 w 426279"/>
              <a:gd name="connsiteY9" fmla="*/ 400879 h 1012688"/>
              <a:gd name="connsiteX10" fmla="*/ 210931 w 426279"/>
              <a:gd name="connsiteY10" fmla="*/ 341244 h 1012688"/>
              <a:gd name="connsiteX11" fmla="*/ 220870 w 426279"/>
              <a:gd name="connsiteY11" fmla="*/ 298174 h 1012688"/>
              <a:gd name="connsiteX12" fmla="*/ 194366 w 426279"/>
              <a:gd name="connsiteY12" fmla="*/ 165652 h 1012688"/>
              <a:gd name="connsiteX13" fmla="*/ 187740 w 426279"/>
              <a:gd name="connsiteY13" fmla="*/ 46383 h 1012688"/>
              <a:gd name="connsiteX14" fmla="*/ 147983 w 426279"/>
              <a:gd name="connsiteY14" fmla="*/ 0 h 1012688"/>
              <a:gd name="connsiteX0" fmla="*/ 426279 w 426279"/>
              <a:gd name="connsiteY0" fmla="*/ 881269 h 966305"/>
              <a:gd name="connsiteX1" fmla="*/ 297070 w 426279"/>
              <a:gd name="connsiteY1" fmla="*/ 937591 h 966305"/>
              <a:gd name="connsiteX2" fmla="*/ 147983 w 426279"/>
              <a:gd name="connsiteY2" fmla="*/ 964096 h 966305"/>
              <a:gd name="connsiteX3" fmla="*/ 32027 w 426279"/>
              <a:gd name="connsiteY3" fmla="*/ 924339 h 966305"/>
              <a:gd name="connsiteX4" fmla="*/ 18774 w 426279"/>
              <a:gd name="connsiteY4" fmla="*/ 864704 h 966305"/>
              <a:gd name="connsiteX5" fmla="*/ 5522 w 426279"/>
              <a:gd name="connsiteY5" fmla="*/ 811696 h 966305"/>
              <a:gd name="connsiteX6" fmla="*/ 51905 w 426279"/>
              <a:gd name="connsiteY6" fmla="*/ 695739 h 966305"/>
              <a:gd name="connsiteX7" fmla="*/ 78409 w 426279"/>
              <a:gd name="connsiteY7" fmla="*/ 553278 h 966305"/>
              <a:gd name="connsiteX8" fmla="*/ 134731 w 426279"/>
              <a:gd name="connsiteY8" fmla="*/ 434009 h 966305"/>
              <a:gd name="connsiteX9" fmla="*/ 174487 w 426279"/>
              <a:gd name="connsiteY9" fmla="*/ 354496 h 966305"/>
              <a:gd name="connsiteX10" fmla="*/ 210931 w 426279"/>
              <a:gd name="connsiteY10" fmla="*/ 294861 h 966305"/>
              <a:gd name="connsiteX11" fmla="*/ 220870 w 426279"/>
              <a:gd name="connsiteY11" fmla="*/ 251791 h 966305"/>
              <a:gd name="connsiteX12" fmla="*/ 194366 w 426279"/>
              <a:gd name="connsiteY12" fmla="*/ 119269 h 966305"/>
              <a:gd name="connsiteX13" fmla="*/ 187740 w 426279"/>
              <a:gd name="connsiteY13" fmla="*/ 0 h 966305"/>
              <a:gd name="connsiteX0" fmla="*/ 426279 w 426279"/>
              <a:gd name="connsiteY0" fmla="*/ 762000 h 847036"/>
              <a:gd name="connsiteX1" fmla="*/ 297070 w 426279"/>
              <a:gd name="connsiteY1" fmla="*/ 818322 h 847036"/>
              <a:gd name="connsiteX2" fmla="*/ 147983 w 426279"/>
              <a:gd name="connsiteY2" fmla="*/ 844827 h 847036"/>
              <a:gd name="connsiteX3" fmla="*/ 32027 w 426279"/>
              <a:gd name="connsiteY3" fmla="*/ 805070 h 847036"/>
              <a:gd name="connsiteX4" fmla="*/ 18774 w 426279"/>
              <a:gd name="connsiteY4" fmla="*/ 745435 h 847036"/>
              <a:gd name="connsiteX5" fmla="*/ 5522 w 426279"/>
              <a:gd name="connsiteY5" fmla="*/ 692427 h 847036"/>
              <a:gd name="connsiteX6" fmla="*/ 51905 w 426279"/>
              <a:gd name="connsiteY6" fmla="*/ 576470 h 847036"/>
              <a:gd name="connsiteX7" fmla="*/ 78409 w 426279"/>
              <a:gd name="connsiteY7" fmla="*/ 434009 h 847036"/>
              <a:gd name="connsiteX8" fmla="*/ 134731 w 426279"/>
              <a:gd name="connsiteY8" fmla="*/ 314740 h 847036"/>
              <a:gd name="connsiteX9" fmla="*/ 174487 w 426279"/>
              <a:gd name="connsiteY9" fmla="*/ 235227 h 847036"/>
              <a:gd name="connsiteX10" fmla="*/ 210931 w 426279"/>
              <a:gd name="connsiteY10" fmla="*/ 175592 h 847036"/>
              <a:gd name="connsiteX11" fmla="*/ 220870 w 426279"/>
              <a:gd name="connsiteY11" fmla="*/ 132522 h 847036"/>
              <a:gd name="connsiteX12" fmla="*/ 194366 w 426279"/>
              <a:gd name="connsiteY12" fmla="*/ 0 h 847036"/>
              <a:gd name="connsiteX0" fmla="*/ 426279 w 426279"/>
              <a:gd name="connsiteY0" fmla="*/ 629478 h 714514"/>
              <a:gd name="connsiteX1" fmla="*/ 297070 w 426279"/>
              <a:gd name="connsiteY1" fmla="*/ 685800 h 714514"/>
              <a:gd name="connsiteX2" fmla="*/ 147983 w 426279"/>
              <a:gd name="connsiteY2" fmla="*/ 712305 h 714514"/>
              <a:gd name="connsiteX3" fmla="*/ 32027 w 426279"/>
              <a:gd name="connsiteY3" fmla="*/ 672548 h 714514"/>
              <a:gd name="connsiteX4" fmla="*/ 18774 w 426279"/>
              <a:gd name="connsiteY4" fmla="*/ 612913 h 714514"/>
              <a:gd name="connsiteX5" fmla="*/ 5522 w 426279"/>
              <a:gd name="connsiteY5" fmla="*/ 559905 h 714514"/>
              <a:gd name="connsiteX6" fmla="*/ 51905 w 426279"/>
              <a:gd name="connsiteY6" fmla="*/ 443948 h 714514"/>
              <a:gd name="connsiteX7" fmla="*/ 78409 w 426279"/>
              <a:gd name="connsiteY7" fmla="*/ 301487 h 714514"/>
              <a:gd name="connsiteX8" fmla="*/ 134731 w 426279"/>
              <a:gd name="connsiteY8" fmla="*/ 182218 h 714514"/>
              <a:gd name="connsiteX9" fmla="*/ 174487 w 426279"/>
              <a:gd name="connsiteY9" fmla="*/ 102705 h 714514"/>
              <a:gd name="connsiteX10" fmla="*/ 210931 w 426279"/>
              <a:gd name="connsiteY10" fmla="*/ 43070 h 714514"/>
              <a:gd name="connsiteX11" fmla="*/ 220870 w 426279"/>
              <a:gd name="connsiteY11" fmla="*/ 0 h 714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6279" h="714514">
                <a:moveTo>
                  <a:pt x="426279" y="629478"/>
                </a:moveTo>
                <a:cubicBezTo>
                  <a:pt x="384866" y="650736"/>
                  <a:pt x="343453" y="671995"/>
                  <a:pt x="297070" y="685800"/>
                </a:cubicBezTo>
                <a:cubicBezTo>
                  <a:pt x="250687" y="699605"/>
                  <a:pt x="192157" y="714514"/>
                  <a:pt x="147983" y="712305"/>
                </a:cubicBezTo>
                <a:cubicBezTo>
                  <a:pt x="103809" y="710096"/>
                  <a:pt x="53562" y="689113"/>
                  <a:pt x="32027" y="672548"/>
                </a:cubicBezTo>
                <a:cubicBezTo>
                  <a:pt x="10492" y="655983"/>
                  <a:pt x="23192" y="631687"/>
                  <a:pt x="18774" y="612913"/>
                </a:cubicBezTo>
                <a:cubicBezTo>
                  <a:pt x="14357" y="594139"/>
                  <a:pt x="0" y="588066"/>
                  <a:pt x="5522" y="559905"/>
                </a:cubicBezTo>
                <a:cubicBezTo>
                  <a:pt x="11044" y="531744"/>
                  <a:pt x="39757" y="487018"/>
                  <a:pt x="51905" y="443948"/>
                </a:cubicBezTo>
                <a:cubicBezTo>
                  <a:pt x="64053" y="400878"/>
                  <a:pt x="64605" y="345109"/>
                  <a:pt x="78409" y="301487"/>
                </a:cubicBezTo>
                <a:cubicBezTo>
                  <a:pt x="92213" y="257865"/>
                  <a:pt x="118718" y="215348"/>
                  <a:pt x="134731" y="182218"/>
                </a:cubicBezTo>
                <a:cubicBezTo>
                  <a:pt x="150744" y="149088"/>
                  <a:pt x="161787" y="125896"/>
                  <a:pt x="174487" y="102705"/>
                </a:cubicBezTo>
                <a:cubicBezTo>
                  <a:pt x="187187" y="79514"/>
                  <a:pt x="203201" y="60187"/>
                  <a:pt x="210931" y="43070"/>
                </a:cubicBezTo>
                <a:cubicBezTo>
                  <a:pt x="218661" y="25953"/>
                  <a:pt x="223631" y="29265"/>
                  <a:pt x="220870" y="0"/>
                </a:cubicBezTo>
              </a:path>
            </a:pathLst>
          </a:cu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任意多边形 22"/>
          <p:cNvSpPr/>
          <p:nvPr/>
        </p:nvSpPr>
        <p:spPr>
          <a:xfrm>
            <a:off x="3909527" y="2864498"/>
            <a:ext cx="1297732" cy="2258008"/>
          </a:xfrm>
          <a:custGeom>
            <a:avLst/>
            <a:gdLst>
              <a:gd name="connsiteX0" fmla="*/ 0 w 1297732"/>
              <a:gd name="connsiteY0" fmla="*/ 2258008 h 2258008"/>
              <a:gd name="connsiteX1" fmla="*/ 228600 w 1297732"/>
              <a:gd name="connsiteY1" fmla="*/ 2052735 h 2258008"/>
              <a:gd name="connsiteX2" fmla="*/ 527179 w 1297732"/>
              <a:gd name="connsiteY2" fmla="*/ 2015412 h 2258008"/>
              <a:gd name="connsiteX3" fmla="*/ 573832 w 1297732"/>
              <a:gd name="connsiteY3" fmla="*/ 1702837 h 2258008"/>
              <a:gd name="connsiteX4" fmla="*/ 779106 w 1297732"/>
              <a:gd name="connsiteY4" fmla="*/ 1483567 h 2258008"/>
              <a:gd name="connsiteX5" fmla="*/ 825759 w 1297732"/>
              <a:gd name="connsiteY5" fmla="*/ 1282959 h 2258008"/>
              <a:gd name="connsiteX6" fmla="*/ 881742 w 1297732"/>
              <a:gd name="connsiteY6" fmla="*/ 1012371 h 2258008"/>
              <a:gd name="connsiteX7" fmla="*/ 1063689 w 1297732"/>
              <a:gd name="connsiteY7" fmla="*/ 877078 h 2258008"/>
              <a:gd name="connsiteX8" fmla="*/ 1091681 w 1297732"/>
              <a:gd name="connsiteY8" fmla="*/ 709126 h 2258008"/>
              <a:gd name="connsiteX9" fmla="*/ 1264297 w 1297732"/>
              <a:gd name="connsiteY9" fmla="*/ 475861 h 2258008"/>
              <a:gd name="connsiteX10" fmla="*/ 1264297 w 1297732"/>
              <a:gd name="connsiteY10" fmla="*/ 237931 h 2258008"/>
              <a:gd name="connsiteX11" fmla="*/ 1063689 w 1297732"/>
              <a:gd name="connsiteY11" fmla="*/ 0 h 2258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97732" h="2258008">
                <a:moveTo>
                  <a:pt x="0" y="2258008"/>
                </a:moveTo>
                <a:cubicBezTo>
                  <a:pt x="70368" y="2175588"/>
                  <a:pt x="140737" y="2093168"/>
                  <a:pt x="228600" y="2052735"/>
                </a:cubicBezTo>
                <a:cubicBezTo>
                  <a:pt x="316463" y="2012302"/>
                  <a:pt x="469640" y="2073728"/>
                  <a:pt x="527179" y="2015412"/>
                </a:cubicBezTo>
                <a:cubicBezTo>
                  <a:pt x="584718" y="1957096"/>
                  <a:pt x="531844" y="1791478"/>
                  <a:pt x="573832" y="1702837"/>
                </a:cubicBezTo>
                <a:cubicBezTo>
                  <a:pt x="615820" y="1614196"/>
                  <a:pt x="737118" y="1553547"/>
                  <a:pt x="779106" y="1483567"/>
                </a:cubicBezTo>
                <a:cubicBezTo>
                  <a:pt x="821094" y="1413587"/>
                  <a:pt x="808653" y="1361492"/>
                  <a:pt x="825759" y="1282959"/>
                </a:cubicBezTo>
                <a:cubicBezTo>
                  <a:pt x="842865" y="1204426"/>
                  <a:pt x="842087" y="1080018"/>
                  <a:pt x="881742" y="1012371"/>
                </a:cubicBezTo>
                <a:cubicBezTo>
                  <a:pt x="921397" y="944724"/>
                  <a:pt x="1028699" y="927619"/>
                  <a:pt x="1063689" y="877078"/>
                </a:cubicBezTo>
                <a:cubicBezTo>
                  <a:pt x="1098679" y="826537"/>
                  <a:pt x="1058246" y="775995"/>
                  <a:pt x="1091681" y="709126"/>
                </a:cubicBezTo>
                <a:cubicBezTo>
                  <a:pt x="1125116" y="642257"/>
                  <a:pt x="1235528" y="554394"/>
                  <a:pt x="1264297" y="475861"/>
                </a:cubicBezTo>
                <a:cubicBezTo>
                  <a:pt x="1293066" y="397329"/>
                  <a:pt x="1297732" y="317241"/>
                  <a:pt x="1264297" y="237931"/>
                </a:cubicBezTo>
                <a:cubicBezTo>
                  <a:pt x="1230862" y="158621"/>
                  <a:pt x="1147275" y="79310"/>
                  <a:pt x="1063689" y="0"/>
                </a:cubicBezTo>
              </a:path>
            </a:pathLst>
          </a:cu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任意多边形 23"/>
          <p:cNvSpPr/>
          <p:nvPr/>
        </p:nvSpPr>
        <p:spPr>
          <a:xfrm>
            <a:off x="3965713" y="5160618"/>
            <a:ext cx="408170" cy="203199"/>
          </a:xfrm>
          <a:custGeom>
            <a:avLst/>
            <a:gdLst>
              <a:gd name="connsiteX0" fmla="*/ 0 w 445032"/>
              <a:gd name="connsiteY0" fmla="*/ 202306 h 202306"/>
              <a:gd name="connsiteX1" fmla="*/ 66261 w 445032"/>
              <a:gd name="connsiteY1" fmla="*/ 145985 h 202306"/>
              <a:gd name="connsiteX2" fmla="*/ 168965 w 445032"/>
              <a:gd name="connsiteY2" fmla="*/ 79724 h 202306"/>
              <a:gd name="connsiteX3" fmla="*/ 304800 w 445032"/>
              <a:gd name="connsiteY3" fmla="*/ 26715 h 202306"/>
              <a:gd name="connsiteX4" fmla="*/ 443948 w 445032"/>
              <a:gd name="connsiteY4" fmla="*/ 211 h 202306"/>
              <a:gd name="connsiteX5" fmla="*/ 440635 w 445032"/>
              <a:gd name="connsiteY5" fmla="*/ 211 h 202306"/>
              <a:gd name="connsiteX6" fmla="*/ 397565 w 445032"/>
              <a:gd name="connsiteY6" fmla="*/ 59846 h 202306"/>
              <a:gd name="connsiteX7" fmla="*/ 334617 w 445032"/>
              <a:gd name="connsiteY7" fmla="*/ 109541 h 202306"/>
              <a:gd name="connsiteX8" fmla="*/ 251791 w 445032"/>
              <a:gd name="connsiteY8" fmla="*/ 145985 h 202306"/>
              <a:gd name="connsiteX9" fmla="*/ 182217 w 445032"/>
              <a:gd name="connsiteY9" fmla="*/ 175802 h 202306"/>
              <a:gd name="connsiteX10" fmla="*/ 49696 w 445032"/>
              <a:gd name="connsiteY10" fmla="*/ 172489 h 202306"/>
              <a:gd name="connsiteX11" fmla="*/ 49696 w 445032"/>
              <a:gd name="connsiteY11" fmla="*/ 172489 h 202306"/>
              <a:gd name="connsiteX12" fmla="*/ 49696 w 445032"/>
              <a:gd name="connsiteY12" fmla="*/ 162550 h 202306"/>
              <a:gd name="connsiteX0" fmla="*/ 0 w 445032"/>
              <a:gd name="connsiteY0" fmla="*/ 202306 h 202306"/>
              <a:gd name="connsiteX1" fmla="*/ 66261 w 445032"/>
              <a:gd name="connsiteY1" fmla="*/ 145985 h 202306"/>
              <a:gd name="connsiteX2" fmla="*/ 168965 w 445032"/>
              <a:gd name="connsiteY2" fmla="*/ 79724 h 202306"/>
              <a:gd name="connsiteX3" fmla="*/ 304800 w 445032"/>
              <a:gd name="connsiteY3" fmla="*/ 26715 h 202306"/>
              <a:gd name="connsiteX4" fmla="*/ 443948 w 445032"/>
              <a:gd name="connsiteY4" fmla="*/ 211 h 202306"/>
              <a:gd name="connsiteX5" fmla="*/ 369165 w 445032"/>
              <a:gd name="connsiteY5" fmla="*/ 211 h 202306"/>
              <a:gd name="connsiteX6" fmla="*/ 397565 w 445032"/>
              <a:gd name="connsiteY6" fmla="*/ 59846 h 202306"/>
              <a:gd name="connsiteX7" fmla="*/ 334617 w 445032"/>
              <a:gd name="connsiteY7" fmla="*/ 109541 h 202306"/>
              <a:gd name="connsiteX8" fmla="*/ 251791 w 445032"/>
              <a:gd name="connsiteY8" fmla="*/ 145985 h 202306"/>
              <a:gd name="connsiteX9" fmla="*/ 182217 w 445032"/>
              <a:gd name="connsiteY9" fmla="*/ 175802 h 202306"/>
              <a:gd name="connsiteX10" fmla="*/ 49696 w 445032"/>
              <a:gd name="connsiteY10" fmla="*/ 172489 h 202306"/>
              <a:gd name="connsiteX11" fmla="*/ 49696 w 445032"/>
              <a:gd name="connsiteY11" fmla="*/ 172489 h 202306"/>
              <a:gd name="connsiteX12" fmla="*/ 49696 w 445032"/>
              <a:gd name="connsiteY12" fmla="*/ 162550 h 202306"/>
              <a:gd name="connsiteX0" fmla="*/ 0 w 441711"/>
              <a:gd name="connsiteY0" fmla="*/ 202095 h 202095"/>
              <a:gd name="connsiteX1" fmla="*/ 66261 w 441711"/>
              <a:gd name="connsiteY1" fmla="*/ 145774 h 202095"/>
              <a:gd name="connsiteX2" fmla="*/ 168965 w 441711"/>
              <a:gd name="connsiteY2" fmla="*/ 79513 h 202095"/>
              <a:gd name="connsiteX3" fmla="*/ 304800 w 441711"/>
              <a:gd name="connsiteY3" fmla="*/ 26504 h 202095"/>
              <a:gd name="connsiteX4" fmla="*/ 369165 w 441711"/>
              <a:gd name="connsiteY4" fmla="*/ 0 h 202095"/>
              <a:gd name="connsiteX5" fmla="*/ 397565 w 441711"/>
              <a:gd name="connsiteY5" fmla="*/ 59635 h 202095"/>
              <a:gd name="connsiteX6" fmla="*/ 334617 w 441711"/>
              <a:gd name="connsiteY6" fmla="*/ 109330 h 202095"/>
              <a:gd name="connsiteX7" fmla="*/ 251791 w 441711"/>
              <a:gd name="connsiteY7" fmla="*/ 145774 h 202095"/>
              <a:gd name="connsiteX8" fmla="*/ 182217 w 441711"/>
              <a:gd name="connsiteY8" fmla="*/ 175591 h 202095"/>
              <a:gd name="connsiteX9" fmla="*/ 49696 w 441711"/>
              <a:gd name="connsiteY9" fmla="*/ 172278 h 202095"/>
              <a:gd name="connsiteX10" fmla="*/ 49696 w 441711"/>
              <a:gd name="connsiteY10" fmla="*/ 172278 h 202095"/>
              <a:gd name="connsiteX11" fmla="*/ 49696 w 441711"/>
              <a:gd name="connsiteY11" fmla="*/ 162339 h 202095"/>
              <a:gd name="connsiteX0" fmla="*/ 0 w 374134"/>
              <a:gd name="connsiteY0" fmla="*/ 202095 h 202095"/>
              <a:gd name="connsiteX1" fmla="*/ 66261 w 374134"/>
              <a:gd name="connsiteY1" fmla="*/ 145774 h 202095"/>
              <a:gd name="connsiteX2" fmla="*/ 168965 w 374134"/>
              <a:gd name="connsiteY2" fmla="*/ 79513 h 202095"/>
              <a:gd name="connsiteX3" fmla="*/ 304800 w 374134"/>
              <a:gd name="connsiteY3" fmla="*/ 26504 h 202095"/>
              <a:gd name="connsiteX4" fmla="*/ 369165 w 374134"/>
              <a:gd name="connsiteY4" fmla="*/ 0 h 202095"/>
              <a:gd name="connsiteX5" fmla="*/ 334617 w 374134"/>
              <a:gd name="connsiteY5" fmla="*/ 109330 h 202095"/>
              <a:gd name="connsiteX6" fmla="*/ 251791 w 374134"/>
              <a:gd name="connsiteY6" fmla="*/ 145774 h 202095"/>
              <a:gd name="connsiteX7" fmla="*/ 182217 w 374134"/>
              <a:gd name="connsiteY7" fmla="*/ 175591 h 202095"/>
              <a:gd name="connsiteX8" fmla="*/ 49696 w 374134"/>
              <a:gd name="connsiteY8" fmla="*/ 172278 h 202095"/>
              <a:gd name="connsiteX9" fmla="*/ 49696 w 374134"/>
              <a:gd name="connsiteY9" fmla="*/ 172278 h 202095"/>
              <a:gd name="connsiteX10" fmla="*/ 49696 w 374134"/>
              <a:gd name="connsiteY10" fmla="*/ 162339 h 202095"/>
              <a:gd name="connsiteX0" fmla="*/ 0 w 380209"/>
              <a:gd name="connsiteY0" fmla="*/ 203199 h 203199"/>
              <a:gd name="connsiteX1" fmla="*/ 66261 w 380209"/>
              <a:gd name="connsiteY1" fmla="*/ 146878 h 203199"/>
              <a:gd name="connsiteX2" fmla="*/ 168965 w 380209"/>
              <a:gd name="connsiteY2" fmla="*/ 80617 h 203199"/>
              <a:gd name="connsiteX3" fmla="*/ 304800 w 380209"/>
              <a:gd name="connsiteY3" fmla="*/ 27608 h 203199"/>
              <a:gd name="connsiteX4" fmla="*/ 369165 w 380209"/>
              <a:gd name="connsiteY4" fmla="*/ 1104 h 203199"/>
              <a:gd name="connsiteX5" fmla="*/ 371062 w 380209"/>
              <a:gd name="connsiteY5" fmla="*/ 20982 h 203199"/>
              <a:gd name="connsiteX6" fmla="*/ 334617 w 380209"/>
              <a:gd name="connsiteY6" fmla="*/ 110434 h 203199"/>
              <a:gd name="connsiteX7" fmla="*/ 251791 w 380209"/>
              <a:gd name="connsiteY7" fmla="*/ 146878 h 203199"/>
              <a:gd name="connsiteX8" fmla="*/ 182217 w 380209"/>
              <a:gd name="connsiteY8" fmla="*/ 176695 h 203199"/>
              <a:gd name="connsiteX9" fmla="*/ 49696 w 380209"/>
              <a:gd name="connsiteY9" fmla="*/ 173382 h 203199"/>
              <a:gd name="connsiteX10" fmla="*/ 49696 w 380209"/>
              <a:gd name="connsiteY10" fmla="*/ 173382 h 203199"/>
              <a:gd name="connsiteX11" fmla="*/ 49696 w 380209"/>
              <a:gd name="connsiteY11" fmla="*/ 163443 h 203199"/>
              <a:gd name="connsiteX0" fmla="*/ 0 w 380209"/>
              <a:gd name="connsiteY0" fmla="*/ 203199 h 203199"/>
              <a:gd name="connsiteX1" fmla="*/ 66261 w 380209"/>
              <a:gd name="connsiteY1" fmla="*/ 146878 h 203199"/>
              <a:gd name="connsiteX2" fmla="*/ 168965 w 380209"/>
              <a:gd name="connsiteY2" fmla="*/ 80617 h 203199"/>
              <a:gd name="connsiteX3" fmla="*/ 304800 w 380209"/>
              <a:gd name="connsiteY3" fmla="*/ 27608 h 203199"/>
              <a:gd name="connsiteX4" fmla="*/ 369165 w 380209"/>
              <a:gd name="connsiteY4" fmla="*/ 1104 h 203199"/>
              <a:gd name="connsiteX5" fmla="*/ 371062 w 380209"/>
              <a:gd name="connsiteY5" fmla="*/ 20982 h 203199"/>
              <a:gd name="connsiteX6" fmla="*/ 334617 w 380209"/>
              <a:gd name="connsiteY6" fmla="*/ 110434 h 203199"/>
              <a:gd name="connsiteX7" fmla="*/ 251791 w 380209"/>
              <a:gd name="connsiteY7" fmla="*/ 146878 h 203199"/>
              <a:gd name="connsiteX8" fmla="*/ 182217 w 380209"/>
              <a:gd name="connsiteY8" fmla="*/ 176695 h 203199"/>
              <a:gd name="connsiteX9" fmla="*/ 49696 w 380209"/>
              <a:gd name="connsiteY9" fmla="*/ 173382 h 203199"/>
              <a:gd name="connsiteX10" fmla="*/ 49696 w 380209"/>
              <a:gd name="connsiteY10" fmla="*/ 173382 h 203199"/>
              <a:gd name="connsiteX11" fmla="*/ 49696 w 380209"/>
              <a:gd name="connsiteY11" fmla="*/ 163443 h 203199"/>
              <a:gd name="connsiteX0" fmla="*/ 0 w 408170"/>
              <a:gd name="connsiteY0" fmla="*/ 203199 h 203199"/>
              <a:gd name="connsiteX1" fmla="*/ 66261 w 408170"/>
              <a:gd name="connsiteY1" fmla="*/ 146878 h 203199"/>
              <a:gd name="connsiteX2" fmla="*/ 168965 w 408170"/>
              <a:gd name="connsiteY2" fmla="*/ 80617 h 203199"/>
              <a:gd name="connsiteX3" fmla="*/ 304800 w 408170"/>
              <a:gd name="connsiteY3" fmla="*/ 27608 h 203199"/>
              <a:gd name="connsiteX4" fmla="*/ 369165 w 408170"/>
              <a:gd name="connsiteY4" fmla="*/ 1104 h 203199"/>
              <a:gd name="connsiteX5" fmla="*/ 371062 w 408170"/>
              <a:gd name="connsiteY5" fmla="*/ 20982 h 203199"/>
              <a:gd name="connsiteX6" fmla="*/ 334617 w 408170"/>
              <a:gd name="connsiteY6" fmla="*/ 110434 h 203199"/>
              <a:gd name="connsiteX7" fmla="*/ 251791 w 408170"/>
              <a:gd name="connsiteY7" fmla="*/ 146878 h 203199"/>
              <a:gd name="connsiteX8" fmla="*/ 182217 w 408170"/>
              <a:gd name="connsiteY8" fmla="*/ 176695 h 203199"/>
              <a:gd name="connsiteX9" fmla="*/ 49696 w 408170"/>
              <a:gd name="connsiteY9" fmla="*/ 173382 h 203199"/>
              <a:gd name="connsiteX10" fmla="*/ 49696 w 408170"/>
              <a:gd name="connsiteY10" fmla="*/ 173382 h 203199"/>
              <a:gd name="connsiteX11" fmla="*/ 49696 w 408170"/>
              <a:gd name="connsiteY11" fmla="*/ 163443 h 203199"/>
              <a:gd name="connsiteX0" fmla="*/ 0 w 408170"/>
              <a:gd name="connsiteY0" fmla="*/ 203199 h 203199"/>
              <a:gd name="connsiteX1" fmla="*/ 66261 w 408170"/>
              <a:gd name="connsiteY1" fmla="*/ 146878 h 203199"/>
              <a:gd name="connsiteX2" fmla="*/ 168965 w 408170"/>
              <a:gd name="connsiteY2" fmla="*/ 80617 h 203199"/>
              <a:gd name="connsiteX3" fmla="*/ 304800 w 408170"/>
              <a:gd name="connsiteY3" fmla="*/ 27608 h 203199"/>
              <a:gd name="connsiteX4" fmla="*/ 369165 w 408170"/>
              <a:gd name="connsiteY4" fmla="*/ 1104 h 203199"/>
              <a:gd name="connsiteX5" fmla="*/ 371062 w 408170"/>
              <a:gd name="connsiteY5" fmla="*/ 20982 h 203199"/>
              <a:gd name="connsiteX6" fmla="*/ 334617 w 408170"/>
              <a:gd name="connsiteY6" fmla="*/ 110434 h 203199"/>
              <a:gd name="connsiteX7" fmla="*/ 251791 w 408170"/>
              <a:gd name="connsiteY7" fmla="*/ 146878 h 203199"/>
              <a:gd name="connsiteX8" fmla="*/ 182217 w 408170"/>
              <a:gd name="connsiteY8" fmla="*/ 176695 h 203199"/>
              <a:gd name="connsiteX9" fmla="*/ 49696 w 408170"/>
              <a:gd name="connsiteY9" fmla="*/ 173382 h 203199"/>
              <a:gd name="connsiteX10" fmla="*/ 49696 w 408170"/>
              <a:gd name="connsiteY10" fmla="*/ 173382 h 203199"/>
              <a:gd name="connsiteX11" fmla="*/ 49696 w 408170"/>
              <a:gd name="connsiteY11" fmla="*/ 163443 h 203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8170" h="203199">
                <a:moveTo>
                  <a:pt x="0" y="203199"/>
                </a:moveTo>
                <a:lnTo>
                  <a:pt x="66261" y="146878"/>
                </a:lnTo>
                <a:lnTo>
                  <a:pt x="168965" y="80617"/>
                </a:lnTo>
                <a:lnTo>
                  <a:pt x="304800" y="27608"/>
                </a:lnTo>
                <a:lnTo>
                  <a:pt x="369165" y="1104"/>
                </a:lnTo>
                <a:cubicBezTo>
                  <a:pt x="380209" y="0"/>
                  <a:pt x="342656" y="50787"/>
                  <a:pt x="371062" y="20982"/>
                </a:cubicBezTo>
                <a:cubicBezTo>
                  <a:pt x="408170" y="85148"/>
                  <a:pt x="354495" y="89451"/>
                  <a:pt x="334617" y="110434"/>
                </a:cubicBezTo>
                <a:lnTo>
                  <a:pt x="251791" y="146878"/>
                </a:lnTo>
                <a:lnTo>
                  <a:pt x="182217" y="176695"/>
                </a:lnTo>
                <a:lnTo>
                  <a:pt x="49696" y="173382"/>
                </a:lnTo>
                <a:lnTo>
                  <a:pt x="49696" y="173382"/>
                </a:lnTo>
                <a:lnTo>
                  <a:pt x="49696" y="163443"/>
                </a:lnTo>
              </a:path>
            </a:pathLst>
          </a:custGeom>
          <a:solidFill>
            <a:srgbClr val="00B0F0">
              <a:alpha val="69804"/>
            </a:srgbClr>
          </a:solidFill>
          <a:ln w="3175">
            <a:solidFill>
              <a:srgbClr val="4A7EBB">
                <a:alpha val="6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任意多边形 26"/>
          <p:cNvSpPr/>
          <p:nvPr/>
        </p:nvSpPr>
        <p:spPr>
          <a:xfrm>
            <a:off x="4269719" y="5392042"/>
            <a:ext cx="1004490" cy="555337"/>
          </a:xfrm>
          <a:custGeom>
            <a:avLst/>
            <a:gdLst>
              <a:gd name="connsiteX0" fmla="*/ 955964 w 955964"/>
              <a:gd name="connsiteY0" fmla="*/ 0 h 555442"/>
              <a:gd name="connsiteX1" fmla="*/ 804823 w 955964"/>
              <a:gd name="connsiteY1" fmla="*/ 128470 h 555442"/>
              <a:gd name="connsiteX2" fmla="*/ 525213 w 955964"/>
              <a:gd name="connsiteY2" fmla="*/ 200261 h 555442"/>
              <a:gd name="connsiteX3" fmla="*/ 332509 w 955964"/>
              <a:gd name="connsiteY3" fmla="*/ 306060 h 555442"/>
              <a:gd name="connsiteX4" fmla="*/ 211597 w 955964"/>
              <a:gd name="connsiteY4" fmla="*/ 392965 h 555442"/>
              <a:gd name="connsiteX5" fmla="*/ 41564 w 955964"/>
              <a:gd name="connsiteY5" fmla="*/ 525213 h 555442"/>
              <a:gd name="connsiteX6" fmla="*/ 0 w 955964"/>
              <a:gd name="connsiteY6" fmla="*/ 555442 h 555442"/>
              <a:gd name="connsiteX0" fmla="*/ 955964 w 955964"/>
              <a:gd name="connsiteY0" fmla="*/ 0 h 555442"/>
              <a:gd name="connsiteX1" fmla="*/ 804823 w 955964"/>
              <a:gd name="connsiteY1" fmla="*/ 128470 h 555442"/>
              <a:gd name="connsiteX2" fmla="*/ 525213 w 955964"/>
              <a:gd name="connsiteY2" fmla="*/ 200261 h 555442"/>
              <a:gd name="connsiteX3" fmla="*/ 332509 w 955964"/>
              <a:gd name="connsiteY3" fmla="*/ 306060 h 555442"/>
              <a:gd name="connsiteX4" fmla="*/ 211597 w 955964"/>
              <a:gd name="connsiteY4" fmla="*/ 392965 h 555442"/>
              <a:gd name="connsiteX5" fmla="*/ 41564 w 955964"/>
              <a:gd name="connsiteY5" fmla="*/ 525213 h 555442"/>
              <a:gd name="connsiteX6" fmla="*/ 0 w 955964"/>
              <a:gd name="connsiteY6" fmla="*/ 555442 h 555442"/>
              <a:gd name="connsiteX0" fmla="*/ 955964 w 955964"/>
              <a:gd name="connsiteY0" fmla="*/ 0 h 555442"/>
              <a:gd name="connsiteX1" fmla="*/ 804823 w 955964"/>
              <a:gd name="connsiteY1" fmla="*/ 128470 h 555442"/>
              <a:gd name="connsiteX2" fmla="*/ 525213 w 955964"/>
              <a:gd name="connsiteY2" fmla="*/ 200261 h 555442"/>
              <a:gd name="connsiteX3" fmla="*/ 332509 w 955964"/>
              <a:gd name="connsiteY3" fmla="*/ 306060 h 555442"/>
              <a:gd name="connsiteX4" fmla="*/ 211597 w 955964"/>
              <a:gd name="connsiteY4" fmla="*/ 392965 h 555442"/>
              <a:gd name="connsiteX5" fmla="*/ 41564 w 955964"/>
              <a:gd name="connsiteY5" fmla="*/ 525213 h 555442"/>
              <a:gd name="connsiteX6" fmla="*/ 0 w 955964"/>
              <a:gd name="connsiteY6" fmla="*/ 555442 h 555442"/>
              <a:gd name="connsiteX0" fmla="*/ 1004490 w 1004490"/>
              <a:gd name="connsiteY0" fmla="*/ 0 h 555337"/>
              <a:gd name="connsiteX1" fmla="*/ 804823 w 1004490"/>
              <a:gd name="connsiteY1" fmla="*/ 128365 h 555337"/>
              <a:gd name="connsiteX2" fmla="*/ 525213 w 1004490"/>
              <a:gd name="connsiteY2" fmla="*/ 200156 h 555337"/>
              <a:gd name="connsiteX3" fmla="*/ 332509 w 1004490"/>
              <a:gd name="connsiteY3" fmla="*/ 305955 h 555337"/>
              <a:gd name="connsiteX4" fmla="*/ 211597 w 1004490"/>
              <a:gd name="connsiteY4" fmla="*/ 392860 h 555337"/>
              <a:gd name="connsiteX5" fmla="*/ 41564 w 1004490"/>
              <a:gd name="connsiteY5" fmla="*/ 525108 h 555337"/>
              <a:gd name="connsiteX6" fmla="*/ 0 w 1004490"/>
              <a:gd name="connsiteY6" fmla="*/ 555337 h 555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04490" h="555337">
                <a:moveTo>
                  <a:pt x="1004490" y="0"/>
                </a:moveTo>
                <a:cubicBezTo>
                  <a:pt x="964815" y="47546"/>
                  <a:pt x="884703" y="95006"/>
                  <a:pt x="804823" y="128365"/>
                </a:cubicBezTo>
                <a:cubicBezTo>
                  <a:pt x="724944" y="161724"/>
                  <a:pt x="603932" y="170558"/>
                  <a:pt x="525213" y="200156"/>
                </a:cubicBezTo>
                <a:cubicBezTo>
                  <a:pt x="446494" y="229754"/>
                  <a:pt x="384778" y="273838"/>
                  <a:pt x="332509" y="305955"/>
                </a:cubicBezTo>
                <a:cubicBezTo>
                  <a:pt x="280240" y="338072"/>
                  <a:pt x="260088" y="356335"/>
                  <a:pt x="211597" y="392860"/>
                </a:cubicBezTo>
                <a:cubicBezTo>
                  <a:pt x="163106" y="429385"/>
                  <a:pt x="76830" y="498029"/>
                  <a:pt x="41564" y="525108"/>
                </a:cubicBezTo>
                <a:cubicBezTo>
                  <a:pt x="6298" y="552188"/>
                  <a:pt x="3149" y="553762"/>
                  <a:pt x="0" y="555337"/>
                </a:cubicBezTo>
              </a:path>
            </a:pathLst>
          </a:custGeom>
          <a:ln w="12700">
            <a:solidFill>
              <a:srgbClr val="0033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任意多边形 28"/>
          <p:cNvSpPr/>
          <p:nvPr/>
        </p:nvSpPr>
        <p:spPr>
          <a:xfrm>
            <a:off x="5282065" y="2344746"/>
            <a:ext cx="3575866" cy="3642275"/>
          </a:xfrm>
          <a:custGeom>
            <a:avLst/>
            <a:gdLst>
              <a:gd name="connsiteX0" fmla="*/ 0 w 3575866"/>
              <a:gd name="connsiteY0" fmla="*/ 2988403 h 3642275"/>
              <a:gd name="connsiteX1" fmla="*/ 296286 w 3575866"/>
              <a:gd name="connsiteY1" fmla="*/ 2799393 h 3642275"/>
              <a:gd name="connsiteX2" fmla="*/ 796907 w 3575866"/>
              <a:gd name="connsiteY2" fmla="*/ 2406047 h 3642275"/>
              <a:gd name="connsiteX3" fmla="*/ 1021676 w 3575866"/>
              <a:gd name="connsiteY3" fmla="*/ 1747066 h 3642275"/>
              <a:gd name="connsiteX4" fmla="*/ 1343504 w 3575866"/>
              <a:gd name="connsiteY4" fmla="*/ 1031893 h 3642275"/>
              <a:gd name="connsiteX5" fmla="*/ 1874775 w 3575866"/>
              <a:gd name="connsiteY5" fmla="*/ 199227 h 3642275"/>
              <a:gd name="connsiteX6" fmla="*/ 2881126 w 3575866"/>
              <a:gd name="connsiteY6" fmla="*/ 0 h 3642275"/>
              <a:gd name="connsiteX7" fmla="*/ 2799392 w 3575866"/>
              <a:gd name="connsiteY7" fmla="*/ 321828 h 3642275"/>
              <a:gd name="connsiteX8" fmla="*/ 2804500 w 3575866"/>
              <a:gd name="connsiteY8" fmla="*/ 342262 h 3642275"/>
              <a:gd name="connsiteX9" fmla="*/ 2978185 w 3575866"/>
              <a:gd name="connsiteY9" fmla="*/ 572139 h 3642275"/>
              <a:gd name="connsiteX10" fmla="*/ 3274471 w 3575866"/>
              <a:gd name="connsiteY10" fmla="*/ 679415 h 3642275"/>
              <a:gd name="connsiteX11" fmla="*/ 3555432 w 3575866"/>
              <a:gd name="connsiteY11" fmla="*/ 802016 h 3642275"/>
              <a:gd name="connsiteX12" fmla="*/ 3570757 w 3575866"/>
              <a:gd name="connsiteY12" fmla="*/ 812233 h 3642275"/>
              <a:gd name="connsiteX13" fmla="*/ 3575866 w 3575866"/>
              <a:gd name="connsiteY13" fmla="*/ 1139169 h 3642275"/>
              <a:gd name="connsiteX14" fmla="*/ 3223388 w 3575866"/>
              <a:gd name="connsiteY14" fmla="*/ 1501864 h 3642275"/>
              <a:gd name="connsiteX15" fmla="*/ 3202954 w 3575866"/>
              <a:gd name="connsiteY15" fmla="*/ 1512081 h 3642275"/>
              <a:gd name="connsiteX16" fmla="*/ 3187629 w 3575866"/>
              <a:gd name="connsiteY16" fmla="*/ 1517189 h 3642275"/>
              <a:gd name="connsiteX17" fmla="*/ 3172304 w 3575866"/>
              <a:gd name="connsiteY17" fmla="*/ 1532514 h 3642275"/>
              <a:gd name="connsiteX18" fmla="*/ 3141653 w 3575866"/>
              <a:gd name="connsiteY18" fmla="*/ 1547839 h 3642275"/>
              <a:gd name="connsiteX19" fmla="*/ 3136545 w 3575866"/>
              <a:gd name="connsiteY19" fmla="*/ 1547839 h 3642275"/>
              <a:gd name="connsiteX20" fmla="*/ 2492889 w 3575866"/>
              <a:gd name="connsiteY20" fmla="*/ 1716416 h 3642275"/>
              <a:gd name="connsiteX21" fmla="*/ 2339638 w 3575866"/>
              <a:gd name="connsiteY21" fmla="*/ 1930968 h 3642275"/>
              <a:gd name="connsiteX22" fmla="*/ 2125086 w 3575866"/>
              <a:gd name="connsiteY22" fmla="*/ 2319205 h 3642275"/>
              <a:gd name="connsiteX23" fmla="*/ 2830042 w 3575866"/>
              <a:gd name="connsiteY23" fmla="*/ 3320447 h 3642275"/>
              <a:gd name="connsiteX24" fmla="*/ 3013944 w 3575866"/>
              <a:gd name="connsiteY24" fmla="*/ 3642275 h 3642275"/>
              <a:gd name="connsiteX25" fmla="*/ 597680 w 3575866"/>
              <a:gd name="connsiteY25" fmla="*/ 3632058 h 3642275"/>
              <a:gd name="connsiteX26" fmla="*/ 372912 w 3575866"/>
              <a:gd name="connsiteY26" fmla="*/ 3080353 h 3642275"/>
              <a:gd name="connsiteX27" fmla="*/ 0 w 3575866"/>
              <a:gd name="connsiteY27" fmla="*/ 2988403 h 3642275"/>
              <a:gd name="connsiteX0" fmla="*/ 0 w 3575866"/>
              <a:gd name="connsiteY0" fmla="*/ 2988403 h 3642275"/>
              <a:gd name="connsiteX1" fmla="*/ 296286 w 3575866"/>
              <a:gd name="connsiteY1" fmla="*/ 2799393 h 3642275"/>
              <a:gd name="connsiteX2" fmla="*/ 796907 w 3575866"/>
              <a:gd name="connsiteY2" fmla="*/ 2406047 h 3642275"/>
              <a:gd name="connsiteX3" fmla="*/ 1021676 w 3575866"/>
              <a:gd name="connsiteY3" fmla="*/ 1747066 h 3642275"/>
              <a:gd name="connsiteX4" fmla="*/ 1343504 w 3575866"/>
              <a:gd name="connsiteY4" fmla="*/ 1031893 h 3642275"/>
              <a:gd name="connsiteX5" fmla="*/ 1874775 w 3575866"/>
              <a:gd name="connsiteY5" fmla="*/ 199227 h 3642275"/>
              <a:gd name="connsiteX6" fmla="*/ 2881126 w 3575866"/>
              <a:gd name="connsiteY6" fmla="*/ 0 h 3642275"/>
              <a:gd name="connsiteX7" fmla="*/ 2799392 w 3575866"/>
              <a:gd name="connsiteY7" fmla="*/ 321828 h 3642275"/>
              <a:gd name="connsiteX8" fmla="*/ 2804500 w 3575866"/>
              <a:gd name="connsiteY8" fmla="*/ 342262 h 3642275"/>
              <a:gd name="connsiteX9" fmla="*/ 2804500 w 3575866"/>
              <a:gd name="connsiteY9" fmla="*/ 342262 h 3642275"/>
              <a:gd name="connsiteX10" fmla="*/ 2978185 w 3575866"/>
              <a:gd name="connsiteY10" fmla="*/ 572139 h 3642275"/>
              <a:gd name="connsiteX11" fmla="*/ 3274471 w 3575866"/>
              <a:gd name="connsiteY11" fmla="*/ 679415 h 3642275"/>
              <a:gd name="connsiteX12" fmla="*/ 3555432 w 3575866"/>
              <a:gd name="connsiteY12" fmla="*/ 802016 h 3642275"/>
              <a:gd name="connsiteX13" fmla="*/ 3570757 w 3575866"/>
              <a:gd name="connsiteY13" fmla="*/ 812233 h 3642275"/>
              <a:gd name="connsiteX14" fmla="*/ 3575866 w 3575866"/>
              <a:gd name="connsiteY14" fmla="*/ 1139169 h 3642275"/>
              <a:gd name="connsiteX15" fmla="*/ 3223388 w 3575866"/>
              <a:gd name="connsiteY15" fmla="*/ 1501864 h 3642275"/>
              <a:gd name="connsiteX16" fmla="*/ 3202954 w 3575866"/>
              <a:gd name="connsiteY16" fmla="*/ 1512081 h 3642275"/>
              <a:gd name="connsiteX17" fmla="*/ 3187629 w 3575866"/>
              <a:gd name="connsiteY17" fmla="*/ 1517189 h 3642275"/>
              <a:gd name="connsiteX18" fmla="*/ 3172304 w 3575866"/>
              <a:gd name="connsiteY18" fmla="*/ 1532514 h 3642275"/>
              <a:gd name="connsiteX19" fmla="*/ 3141653 w 3575866"/>
              <a:gd name="connsiteY19" fmla="*/ 1547839 h 3642275"/>
              <a:gd name="connsiteX20" fmla="*/ 3136545 w 3575866"/>
              <a:gd name="connsiteY20" fmla="*/ 1547839 h 3642275"/>
              <a:gd name="connsiteX21" fmla="*/ 2492889 w 3575866"/>
              <a:gd name="connsiteY21" fmla="*/ 1716416 h 3642275"/>
              <a:gd name="connsiteX22" fmla="*/ 2339638 w 3575866"/>
              <a:gd name="connsiteY22" fmla="*/ 1930968 h 3642275"/>
              <a:gd name="connsiteX23" fmla="*/ 2125086 w 3575866"/>
              <a:gd name="connsiteY23" fmla="*/ 2319205 h 3642275"/>
              <a:gd name="connsiteX24" fmla="*/ 2830042 w 3575866"/>
              <a:gd name="connsiteY24" fmla="*/ 3320447 h 3642275"/>
              <a:gd name="connsiteX25" fmla="*/ 3013944 w 3575866"/>
              <a:gd name="connsiteY25" fmla="*/ 3642275 h 3642275"/>
              <a:gd name="connsiteX26" fmla="*/ 597680 w 3575866"/>
              <a:gd name="connsiteY26" fmla="*/ 3632058 h 3642275"/>
              <a:gd name="connsiteX27" fmla="*/ 372912 w 3575866"/>
              <a:gd name="connsiteY27" fmla="*/ 3080353 h 3642275"/>
              <a:gd name="connsiteX28" fmla="*/ 0 w 3575866"/>
              <a:gd name="connsiteY28" fmla="*/ 2988403 h 3642275"/>
              <a:gd name="connsiteX0" fmla="*/ 2804500 w 3575866"/>
              <a:gd name="connsiteY0" fmla="*/ 342262 h 3642275"/>
              <a:gd name="connsiteX1" fmla="*/ 2804500 w 3575866"/>
              <a:gd name="connsiteY1" fmla="*/ 3422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28" fmla="*/ 2895940 w 3575866"/>
              <a:gd name="connsiteY28" fmla="*/ 433702 h 3642275"/>
              <a:gd name="connsiteX0" fmla="*/ 2804500 w 3575866"/>
              <a:gd name="connsiteY0" fmla="*/ 342262 h 3642275"/>
              <a:gd name="connsiteX1" fmla="*/ 3161658 w 3575866"/>
              <a:gd name="connsiteY1" fmla="*/ 1993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28" fmla="*/ 2895940 w 3575866"/>
              <a:gd name="connsiteY28" fmla="*/ 433702 h 3642275"/>
              <a:gd name="connsiteX0" fmla="*/ 2804500 w 3575866"/>
              <a:gd name="connsiteY0" fmla="*/ 342262 h 3642275"/>
              <a:gd name="connsiteX1" fmla="*/ 3161658 w 3575866"/>
              <a:gd name="connsiteY1" fmla="*/ 199362 h 3642275"/>
              <a:gd name="connsiteX2" fmla="*/ 2978185 w 3575866"/>
              <a:gd name="connsiteY2" fmla="*/ 572139 h 3642275"/>
              <a:gd name="connsiteX3" fmla="*/ 3274471 w 3575866"/>
              <a:gd name="connsiteY3" fmla="*/ 679415 h 3642275"/>
              <a:gd name="connsiteX4" fmla="*/ 3555432 w 3575866"/>
              <a:gd name="connsiteY4" fmla="*/ 802016 h 3642275"/>
              <a:gd name="connsiteX5" fmla="*/ 3570757 w 3575866"/>
              <a:gd name="connsiteY5" fmla="*/ 812233 h 3642275"/>
              <a:gd name="connsiteX6" fmla="*/ 3575866 w 3575866"/>
              <a:gd name="connsiteY6" fmla="*/ 1139169 h 3642275"/>
              <a:gd name="connsiteX7" fmla="*/ 3223388 w 3575866"/>
              <a:gd name="connsiteY7" fmla="*/ 1501864 h 3642275"/>
              <a:gd name="connsiteX8" fmla="*/ 3202954 w 3575866"/>
              <a:gd name="connsiteY8" fmla="*/ 1512081 h 3642275"/>
              <a:gd name="connsiteX9" fmla="*/ 3187629 w 3575866"/>
              <a:gd name="connsiteY9" fmla="*/ 1517189 h 3642275"/>
              <a:gd name="connsiteX10" fmla="*/ 3172304 w 3575866"/>
              <a:gd name="connsiteY10" fmla="*/ 1532514 h 3642275"/>
              <a:gd name="connsiteX11" fmla="*/ 3141653 w 3575866"/>
              <a:gd name="connsiteY11" fmla="*/ 1547839 h 3642275"/>
              <a:gd name="connsiteX12" fmla="*/ 3136545 w 3575866"/>
              <a:gd name="connsiteY12" fmla="*/ 1547839 h 3642275"/>
              <a:gd name="connsiteX13" fmla="*/ 2492889 w 3575866"/>
              <a:gd name="connsiteY13" fmla="*/ 1716416 h 3642275"/>
              <a:gd name="connsiteX14" fmla="*/ 2339638 w 3575866"/>
              <a:gd name="connsiteY14" fmla="*/ 1930968 h 3642275"/>
              <a:gd name="connsiteX15" fmla="*/ 2125086 w 3575866"/>
              <a:gd name="connsiteY15" fmla="*/ 2319205 h 3642275"/>
              <a:gd name="connsiteX16" fmla="*/ 2830042 w 3575866"/>
              <a:gd name="connsiteY16" fmla="*/ 3320447 h 3642275"/>
              <a:gd name="connsiteX17" fmla="*/ 3013944 w 3575866"/>
              <a:gd name="connsiteY17" fmla="*/ 3642275 h 3642275"/>
              <a:gd name="connsiteX18" fmla="*/ 597680 w 3575866"/>
              <a:gd name="connsiteY18" fmla="*/ 3632058 h 3642275"/>
              <a:gd name="connsiteX19" fmla="*/ 372912 w 3575866"/>
              <a:gd name="connsiteY19" fmla="*/ 3080353 h 3642275"/>
              <a:gd name="connsiteX20" fmla="*/ 0 w 3575866"/>
              <a:gd name="connsiteY20" fmla="*/ 2988403 h 3642275"/>
              <a:gd name="connsiteX21" fmla="*/ 296286 w 3575866"/>
              <a:gd name="connsiteY21" fmla="*/ 2799393 h 3642275"/>
              <a:gd name="connsiteX22" fmla="*/ 796907 w 3575866"/>
              <a:gd name="connsiteY22" fmla="*/ 2406047 h 3642275"/>
              <a:gd name="connsiteX23" fmla="*/ 1021676 w 3575866"/>
              <a:gd name="connsiteY23" fmla="*/ 1747066 h 3642275"/>
              <a:gd name="connsiteX24" fmla="*/ 1343504 w 3575866"/>
              <a:gd name="connsiteY24" fmla="*/ 1031893 h 3642275"/>
              <a:gd name="connsiteX25" fmla="*/ 1874775 w 3575866"/>
              <a:gd name="connsiteY25" fmla="*/ 199227 h 3642275"/>
              <a:gd name="connsiteX26" fmla="*/ 2881126 w 3575866"/>
              <a:gd name="connsiteY26" fmla="*/ 0 h 3642275"/>
              <a:gd name="connsiteX27" fmla="*/ 2799392 w 3575866"/>
              <a:gd name="connsiteY27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492889 w 3575866"/>
              <a:gd name="connsiteY12" fmla="*/ 1716416 h 3642275"/>
              <a:gd name="connsiteX13" fmla="*/ 2339638 w 3575866"/>
              <a:gd name="connsiteY13" fmla="*/ 1930968 h 3642275"/>
              <a:gd name="connsiteX14" fmla="*/ 2125086 w 3575866"/>
              <a:gd name="connsiteY14" fmla="*/ 2319205 h 3642275"/>
              <a:gd name="connsiteX15" fmla="*/ 2830042 w 3575866"/>
              <a:gd name="connsiteY15" fmla="*/ 3320447 h 3642275"/>
              <a:gd name="connsiteX16" fmla="*/ 3013944 w 3575866"/>
              <a:gd name="connsiteY16" fmla="*/ 3642275 h 3642275"/>
              <a:gd name="connsiteX17" fmla="*/ 597680 w 3575866"/>
              <a:gd name="connsiteY17" fmla="*/ 3632058 h 3642275"/>
              <a:gd name="connsiteX18" fmla="*/ 372912 w 3575866"/>
              <a:gd name="connsiteY18" fmla="*/ 3080353 h 3642275"/>
              <a:gd name="connsiteX19" fmla="*/ 0 w 3575866"/>
              <a:gd name="connsiteY19" fmla="*/ 2988403 h 3642275"/>
              <a:gd name="connsiteX20" fmla="*/ 296286 w 3575866"/>
              <a:gd name="connsiteY20" fmla="*/ 2799393 h 3642275"/>
              <a:gd name="connsiteX21" fmla="*/ 796907 w 3575866"/>
              <a:gd name="connsiteY21" fmla="*/ 2406047 h 3642275"/>
              <a:gd name="connsiteX22" fmla="*/ 1021676 w 3575866"/>
              <a:gd name="connsiteY22" fmla="*/ 1747066 h 3642275"/>
              <a:gd name="connsiteX23" fmla="*/ 1343504 w 3575866"/>
              <a:gd name="connsiteY23" fmla="*/ 1031893 h 3642275"/>
              <a:gd name="connsiteX24" fmla="*/ 1874775 w 3575866"/>
              <a:gd name="connsiteY24" fmla="*/ 199227 h 3642275"/>
              <a:gd name="connsiteX25" fmla="*/ 2881126 w 3575866"/>
              <a:gd name="connsiteY25" fmla="*/ 0 h 3642275"/>
              <a:gd name="connsiteX26" fmla="*/ 2799392 w 3575866"/>
              <a:gd name="connsiteY26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125086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296286 w 3575866"/>
              <a:gd name="connsiteY19" fmla="*/ 2799393 h 3642275"/>
              <a:gd name="connsiteX20" fmla="*/ 796907 w 3575866"/>
              <a:gd name="connsiteY20" fmla="*/ 2406047 h 3642275"/>
              <a:gd name="connsiteX21" fmla="*/ 1021676 w 3575866"/>
              <a:gd name="connsiteY21" fmla="*/ 1747066 h 3642275"/>
              <a:gd name="connsiteX22" fmla="*/ 1343504 w 3575866"/>
              <a:gd name="connsiteY22" fmla="*/ 1031893 h 3642275"/>
              <a:gd name="connsiteX23" fmla="*/ 1874775 w 3575866"/>
              <a:gd name="connsiteY23" fmla="*/ 199227 h 3642275"/>
              <a:gd name="connsiteX24" fmla="*/ 2881126 w 3575866"/>
              <a:gd name="connsiteY24" fmla="*/ 0 h 3642275"/>
              <a:gd name="connsiteX25" fmla="*/ 2799392 w 3575866"/>
              <a:gd name="connsiteY25" fmla="*/ 321828 h 3642275"/>
              <a:gd name="connsiteX0" fmla="*/ 2804500 w 3575866"/>
              <a:gd name="connsiteY0" fmla="*/ 342262 h 3642275"/>
              <a:gd name="connsiteX1" fmla="*/ 2978185 w 3575866"/>
              <a:gd name="connsiteY1" fmla="*/ 572139 h 3642275"/>
              <a:gd name="connsiteX2" fmla="*/ 3274471 w 3575866"/>
              <a:gd name="connsiteY2" fmla="*/ 679415 h 3642275"/>
              <a:gd name="connsiteX3" fmla="*/ 3555432 w 3575866"/>
              <a:gd name="connsiteY3" fmla="*/ 802016 h 3642275"/>
              <a:gd name="connsiteX4" fmla="*/ 3570757 w 3575866"/>
              <a:gd name="connsiteY4" fmla="*/ 812233 h 3642275"/>
              <a:gd name="connsiteX5" fmla="*/ 3575866 w 3575866"/>
              <a:gd name="connsiteY5" fmla="*/ 1139169 h 3642275"/>
              <a:gd name="connsiteX6" fmla="*/ 3223388 w 3575866"/>
              <a:gd name="connsiteY6" fmla="*/ 1501864 h 3642275"/>
              <a:gd name="connsiteX7" fmla="*/ 3202954 w 3575866"/>
              <a:gd name="connsiteY7" fmla="*/ 1512081 h 3642275"/>
              <a:gd name="connsiteX8" fmla="*/ 3187629 w 3575866"/>
              <a:gd name="connsiteY8" fmla="*/ 1517189 h 3642275"/>
              <a:gd name="connsiteX9" fmla="*/ 3172304 w 3575866"/>
              <a:gd name="connsiteY9" fmla="*/ 1532514 h 3642275"/>
              <a:gd name="connsiteX10" fmla="*/ 3141653 w 3575866"/>
              <a:gd name="connsiteY10" fmla="*/ 1547839 h 3642275"/>
              <a:gd name="connsiteX11" fmla="*/ 3136545 w 3575866"/>
              <a:gd name="connsiteY11" fmla="*/ 1547839 h 3642275"/>
              <a:gd name="connsiteX12" fmla="*/ 2339638 w 3575866"/>
              <a:gd name="connsiteY12" fmla="*/ 1930968 h 3642275"/>
              <a:gd name="connsiteX13" fmla="*/ 2339368 w 3575866"/>
              <a:gd name="connsiteY13" fmla="*/ 2319205 h 3642275"/>
              <a:gd name="connsiteX14" fmla="*/ 2830042 w 3575866"/>
              <a:gd name="connsiteY14" fmla="*/ 3320447 h 3642275"/>
              <a:gd name="connsiteX15" fmla="*/ 3013944 w 3575866"/>
              <a:gd name="connsiteY15" fmla="*/ 3642275 h 3642275"/>
              <a:gd name="connsiteX16" fmla="*/ 597680 w 3575866"/>
              <a:gd name="connsiteY16" fmla="*/ 3632058 h 3642275"/>
              <a:gd name="connsiteX17" fmla="*/ 372912 w 3575866"/>
              <a:gd name="connsiteY17" fmla="*/ 3080353 h 3642275"/>
              <a:gd name="connsiteX18" fmla="*/ 0 w 3575866"/>
              <a:gd name="connsiteY18" fmla="*/ 2988403 h 3642275"/>
              <a:gd name="connsiteX19" fmla="*/ 796907 w 3575866"/>
              <a:gd name="connsiteY19" fmla="*/ 2406047 h 3642275"/>
              <a:gd name="connsiteX20" fmla="*/ 1021676 w 3575866"/>
              <a:gd name="connsiteY20" fmla="*/ 1747066 h 3642275"/>
              <a:gd name="connsiteX21" fmla="*/ 1343504 w 3575866"/>
              <a:gd name="connsiteY21" fmla="*/ 1031893 h 3642275"/>
              <a:gd name="connsiteX22" fmla="*/ 1874775 w 3575866"/>
              <a:gd name="connsiteY22" fmla="*/ 199227 h 3642275"/>
              <a:gd name="connsiteX23" fmla="*/ 2881126 w 3575866"/>
              <a:gd name="connsiteY23" fmla="*/ 0 h 3642275"/>
              <a:gd name="connsiteX24" fmla="*/ 2799392 w 3575866"/>
              <a:gd name="connsiteY24" fmla="*/ 321828 h 364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575866" h="3642275">
                <a:moveTo>
                  <a:pt x="2804500" y="342262"/>
                </a:moveTo>
                <a:lnTo>
                  <a:pt x="2978185" y="572139"/>
                </a:lnTo>
                <a:lnTo>
                  <a:pt x="3274471" y="679415"/>
                </a:lnTo>
                <a:lnTo>
                  <a:pt x="3555432" y="802016"/>
                </a:lnTo>
                <a:cubicBezTo>
                  <a:pt x="3561034" y="804527"/>
                  <a:pt x="3570757" y="812233"/>
                  <a:pt x="3570757" y="812233"/>
                </a:cubicBezTo>
                <a:cubicBezTo>
                  <a:pt x="3572544" y="921210"/>
                  <a:pt x="3575866" y="1030177"/>
                  <a:pt x="3575866" y="1139169"/>
                </a:cubicBezTo>
                <a:cubicBezTo>
                  <a:pt x="3458373" y="1260067"/>
                  <a:pt x="3342596" y="1382656"/>
                  <a:pt x="3223388" y="1501864"/>
                </a:cubicBezTo>
                <a:cubicBezTo>
                  <a:pt x="3218003" y="1507249"/>
                  <a:pt x="3209954" y="1509081"/>
                  <a:pt x="3202954" y="1512081"/>
                </a:cubicBezTo>
                <a:cubicBezTo>
                  <a:pt x="3198005" y="1514202"/>
                  <a:pt x="3192737" y="1515486"/>
                  <a:pt x="3187629" y="1517189"/>
                </a:cubicBezTo>
                <a:cubicBezTo>
                  <a:pt x="3182521" y="1522297"/>
                  <a:pt x="3177854" y="1527889"/>
                  <a:pt x="3172304" y="1532514"/>
                </a:cubicBezTo>
                <a:cubicBezTo>
                  <a:pt x="3161600" y="1541434"/>
                  <a:pt x="3154820" y="1544547"/>
                  <a:pt x="3141653" y="1547839"/>
                </a:cubicBezTo>
                <a:cubicBezTo>
                  <a:pt x="3140001" y="1548252"/>
                  <a:pt x="3138248" y="1547839"/>
                  <a:pt x="3136545" y="1547839"/>
                </a:cubicBezTo>
                <a:cubicBezTo>
                  <a:pt x="3002876" y="1611694"/>
                  <a:pt x="2508215" y="1802407"/>
                  <a:pt x="2339638" y="1930968"/>
                </a:cubicBezTo>
                <a:cubicBezTo>
                  <a:pt x="2267394" y="2059976"/>
                  <a:pt x="2339368" y="2171346"/>
                  <a:pt x="2339368" y="2319205"/>
                </a:cubicBezTo>
                <a:lnTo>
                  <a:pt x="2830042" y="3320447"/>
                </a:lnTo>
                <a:lnTo>
                  <a:pt x="3013944" y="3642275"/>
                </a:lnTo>
                <a:lnTo>
                  <a:pt x="597680" y="3632058"/>
                </a:lnTo>
                <a:lnTo>
                  <a:pt x="372912" y="3080353"/>
                </a:lnTo>
                <a:lnTo>
                  <a:pt x="0" y="2988403"/>
                </a:lnTo>
                <a:lnTo>
                  <a:pt x="796907" y="2406047"/>
                </a:lnTo>
                <a:cubicBezTo>
                  <a:pt x="917805" y="2230659"/>
                  <a:pt x="837231" y="2027464"/>
                  <a:pt x="1021676" y="1747066"/>
                </a:cubicBezTo>
                <a:cubicBezTo>
                  <a:pt x="1169140" y="1603468"/>
                  <a:pt x="1201321" y="1289866"/>
                  <a:pt x="1343504" y="1031893"/>
                </a:cubicBezTo>
                <a:cubicBezTo>
                  <a:pt x="1857904" y="193421"/>
                  <a:pt x="1528716" y="199227"/>
                  <a:pt x="1874775" y="199227"/>
                </a:cubicBezTo>
                <a:lnTo>
                  <a:pt x="2881126" y="0"/>
                </a:lnTo>
                <a:cubicBezTo>
                  <a:pt x="2853881" y="107276"/>
                  <a:pt x="2823573" y="213820"/>
                  <a:pt x="2799392" y="321828"/>
                </a:cubicBezTo>
              </a:path>
            </a:pathLst>
          </a:custGeom>
          <a:solidFill>
            <a:srgbClr val="00B0F0">
              <a:alpha val="20000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0" name="图片 29" descr="happy.gif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14744" y="3214686"/>
            <a:ext cx="428628" cy="428628"/>
          </a:xfrm>
          <a:prstGeom prst="rect">
            <a:avLst/>
          </a:prstGeom>
        </p:spPr>
      </p:pic>
      <p:sp>
        <p:nvSpPr>
          <p:cNvPr id="31" name="TextBox 30"/>
          <p:cNvSpPr txBox="1"/>
          <p:nvPr/>
        </p:nvSpPr>
        <p:spPr>
          <a:xfrm>
            <a:off x="0" y="6072206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It is the </a:t>
            </a:r>
            <a:r>
              <a:rPr lang="en-US" altLang="zh-CN" sz="2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Yellow River</a:t>
            </a:r>
            <a:endParaRPr lang="zh-CN" altLang="en-US" sz="28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2214546" y="2285992"/>
            <a:ext cx="15716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Ordos Plateau</a:t>
            </a:r>
            <a:endParaRPr lang="zh-CN" altLang="en-US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786182" y="5643578"/>
            <a:ext cx="17859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i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Sanmen</a:t>
            </a:r>
            <a:r>
              <a:rPr lang="en-US" altLang="zh-CN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33" name="直接箭头连接符 32"/>
          <p:cNvCxnSpPr/>
          <p:nvPr/>
        </p:nvCxnSpPr>
        <p:spPr>
          <a:xfrm rot="16200000" flipV="1">
            <a:off x="4451523" y="5478306"/>
            <a:ext cx="368747" cy="270663"/>
          </a:xfrm>
          <a:prstGeom prst="straightConnector1">
            <a:avLst/>
          </a:prstGeom>
          <a:ln w="1270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 rot="17204612">
            <a:off x="3492237" y="3315027"/>
            <a:ext cx="21253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Lülinag</a:t>
            </a:r>
            <a:r>
              <a:rPr lang="en-US" altLang="zh-CN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Mountain</a:t>
            </a:r>
            <a:endParaRPr lang="zh-CN" altLang="en-US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5" name="TextBox 34"/>
          <p:cNvSpPr txBox="1"/>
          <p:nvPr/>
        </p:nvSpPr>
        <p:spPr>
          <a:xfrm rot="16667328">
            <a:off x="3075508" y="3262111"/>
            <a:ext cx="15716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i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Jinshan</a:t>
            </a:r>
            <a:r>
              <a:rPr lang="en-US" altLang="zh-CN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6" name="任意多边形 35"/>
          <p:cNvSpPr/>
          <p:nvPr/>
        </p:nvSpPr>
        <p:spPr>
          <a:xfrm>
            <a:off x="1112390" y="1685095"/>
            <a:ext cx="224041" cy="270175"/>
          </a:xfrm>
          <a:custGeom>
            <a:avLst/>
            <a:gdLst>
              <a:gd name="connsiteX0" fmla="*/ 0 w 224041"/>
              <a:gd name="connsiteY0" fmla="*/ 182782 h 270175"/>
              <a:gd name="connsiteX1" fmla="*/ 46892 w 224041"/>
              <a:gd name="connsiteY1" fmla="*/ 52526 h 270175"/>
              <a:gd name="connsiteX2" fmla="*/ 54707 w 224041"/>
              <a:gd name="connsiteY2" fmla="*/ 44710 h 270175"/>
              <a:gd name="connsiteX3" fmla="*/ 72943 w 224041"/>
              <a:gd name="connsiteY3" fmla="*/ 31684 h 270175"/>
              <a:gd name="connsiteX4" fmla="*/ 85969 w 224041"/>
              <a:gd name="connsiteY4" fmla="*/ 23869 h 270175"/>
              <a:gd name="connsiteX5" fmla="*/ 192779 w 224041"/>
              <a:gd name="connsiteY5" fmla="*/ 423 h 270175"/>
              <a:gd name="connsiteX6" fmla="*/ 195384 w 224041"/>
              <a:gd name="connsiteY6" fmla="*/ 10843 h 270175"/>
              <a:gd name="connsiteX7" fmla="*/ 200595 w 224041"/>
              <a:gd name="connsiteY7" fmla="*/ 16054 h 270175"/>
              <a:gd name="connsiteX8" fmla="*/ 205805 w 224041"/>
              <a:gd name="connsiteY8" fmla="*/ 23869 h 270175"/>
              <a:gd name="connsiteX9" fmla="*/ 208410 w 224041"/>
              <a:gd name="connsiteY9" fmla="*/ 31684 h 270175"/>
              <a:gd name="connsiteX10" fmla="*/ 224041 w 224041"/>
              <a:gd name="connsiteY10" fmla="*/ 57736 h 270175"/>
              <a:gd name="connsiteX11" fmla="*/ 203200 w 224041"/>
              <a:gd name="connsiteY11" fmla="*/ 164546 h 270175"/>
              <a:gd name="connsiteX12" fmla="*/ 184964 w 224041"/>
              <a:gd name="connsiteY12" fmla="*/ 203623 h 270175"/>
              <a:gd name="connsiteX13" fmla="*/ 174543 w 224041"/>
              <a:gd name="connsiteY13" fmla="*/ 216649 h 270175"/>
              <a:gd name="connsiteX14" fmla="*/ 164123 w 224041"/>
              <a:gd name="connsiteY14" fmla="*/ 219254 h 270175"/>
              <a:gd name="connsiteX15" fmla="*/ 39077 w 224041"/>
              <a:gd name="connsiteY15" fmla="*/ 268751 h 270175"/>
              <a:gd name="connsiteX16" fmla="*/ 26051 w 224041"/>
              <a:gd name="connsiteY16" fmla="*/ 266146 h 270175"/>
              <a:gd name="connsiteX17" fmla="*/ 20841 w 224041"/>
              <a:gd name="connsiteY17" fmla="*/ 258331 h 270175"/>
              <a:gd name="connsiteX18" fmla="*/ 15631 w 224041"/>
              <a:gd name="connsiteY18" fmla="*/ 255726 h 270175"/>
              <a:gd name="connsiteX19" fmla="*/ 0 w 224041"/>
              <a:gd name="connsiteY19" fmla="*/ 182782 h 27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24041" h="270175">
                <a:moveTo>
                  <a:pt x="0" y="182782"/>
                </a:moveTo>
                <a:cubicBezTo>
                  <a:pt x="15631" y="139363"/>
                  <a:pt x="29893" y="95428"/>
                  <a:pt x="46892" y="52526"/>
                </a:cubicBezTo>
                <a:cubicBezTo>
                  <a:pt x="48249" y="49101"/>
                  <a:pt x="51910" y="47108"/>
                  <a:pt x="54707" y="44710"/>
                </a:cubicBezTo>
                <a:cubicBezTo>
                  <a:pt x="57493" y="42322"/>
                  <a:pt x="68827" y="34036"/>
                  <a:pt x="72943" y="31684"/>
                </a:cubicBezTo>
                <a:cubicBezTo>
                  <a:pt x="86384" y="24003"/>
                  <a:pt x="80010" y="29828"/>
                  <a:pt x="85969" y="23869"/>
                </a:cubicBezTo>
                <a:cubicBezTo>
                  <a:pt x="121572" y="16054"/>
                  <a:pt x="156584" y="4732"/>
                  <a:pt x="192779" y="423"/>
                </a:cubicBezTo>
                <a:cubicBezTo>
                  <a:pt x="196334" y="0"/>
                  <a:pt x="193783" y="7641"/>
                  <a:pt x="195384" y="10843"/>
                </a:cubicBezTo>
                <a:cubicBezTo>
                  <a:pt x="196483" y="13040"/>
                  <a:pt x="199060" y="14136"/>
                  <a:pt x="200595" y="16054"/>
                </a:cubicBezTo>
                <a:cubicBezTo>
                  <a:pt x="202551" y="18499"/>
                  <a:pt x="204405" y="21069"/>
                  <a:pt x="205805" y="23869"/>
                </a:cubicBezTo>
                <a:cubicBezTo>
                  <a:pt x="207033" y="26325"/>
                  <a:pt x="207274" y="29184"/>
                  <a:pt x="208410" y="31684"/>
                </a:cubicBezTo>
                <a:cubicBezTo>
                  <a:pt x="218010" y="52803"/>
                  <a:pt x="213946" y="47641"/>
                  <a:pt x="224041" y="57736"/>
                </a:cubicBezTo>
                <a:cubicBezTo>
                  <a:pt x="217094" y="93339"/>
                  <a:pt x="210749" y="129065"/>
                  <a:pt x="203200" y="164546"/>
                </a:cubicBezTo>
                <a:cubicBezTo>
                  <a:pt x="200165" y="178809"/>
                  <a:pt x="192572" y="191449"/>
                  <a:pt x="184964" y="203623"/>
                </a:cubicBezTo>
                <a:cubicBezTo>
                  <a:pt x="182834" y="207031"/>
                  <a:pt x="178482" y="214285"/>
                  <a:pt x="174543" y="216649"/>
                </a:cubicBezTo>
                <a:cubicBezTo>
                  <a:pt x="169744" y="219529"/>
                  <a:pt x="168260" y="219254"/>
                  <a:pt x="164123" y="219254"/>
                </a:cubicBezTo>
                <a:cubicBezTo>
                  <a:pt x="122441" y="235753"/>
                  <a:pt x="81524" y="254335"/>
                  <a:pt x="39077" y="268751"/>
                </a:cubicBezTo>
                <a:cubicBezTo>
                  <a:pt x="34884" y="270175"/>
                  <a:pt x="29896" y="268343"/>
                  <a:pt x="26051" y="266146"/>
                </a:cubicBezTo>
                <a:cubicBezTo>
                  <a:pt x="23333" y="264593"/>
                  <a:pt x="23055" y="260545"/>
                  <a:pt x="20841" y="258331"/>
                </a:cubicBezTo>
                <a:cubicBezTo>
                  <a:pt x="19468" y="256958"/>
                  <a:pt x="17368" y="256594"/>
                  <a:pt x="15631" y="255726"/>
                </a:cubicBezTo>
                <a:lnTo>
                  <a:pt x="0" y="182782"/>
                </a:lnTo>
                <a:close/>
              </a:path>
            </a:pathLst>
          </a:custGeom>
          <a:solidFill>
            <a:srgbClr val="00B0F0">
              <a:alpha val="60000"/>
            </a:srgbClr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n w="3175">
                <a:solidFill>
                  <a:srgbClr val="00B0F0"/>
                </a:solidFill>
              </a:ln>
            </a:endParaRPr>
          </a:p>
        </p:txBody>
      </p:sp>
      <p:pic>
        <p:nvPicPr>
          <p:cNvPr id="37" name="Picture 2" descr="C:\Users\Administrator\Desktop\logo.pn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1438" y="71438"/>
            <a:ext cx="1857375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8" name="图片 37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64288" y="0"/>
            <a:ext cx="1872208" cy="517334"/>
          </a:xfrm>
          <a:prstGeom prst="rect">
            <a:avLst/>
          </a:prstGeom>
        </p:spPr>
      </p:pic>
      <p:grpSp>
        <p:nvGrpSpPr>
          <p:cNvPr id="44" name="组合 43"/>
          <p:cNvGrpSpPr/>
          <p:nvPr/>
        </p:nvGrpSpPr>
        <p:grpSpPr>
          <a:xfrm>
            <a:off x="6516216" y="6237312"/>
            <a:ext cx="2376264" cy="428628"/>
            <a:chOff x="179512" y="6237312"/>
            <a:chExt cx="2376264" cy="428628"/>
          </a:xfrm>
        </p:grpSpPr>
        <p:pic>
          <p:nvPicPr>
            <p:cNvPr id="45" name="图片 44" descr="happy.gif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79512" y="6237312"/>
              <a:ext cx="428628" cy="428628"/>
            </a:xfrm>
            <a:prstGeom prst="rect">
              <a:avLst/>
            </a:prstGeom>
          </p:spPr>
        </p:pic>
        <p:pic>
          <p:nvPicPr>
            <p:cNvPr id="46" name="Picture 3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75656" y="6309320"/>
              <a:ext cx="285752" cy="265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47" name="TextBox 46"/>
            <p:cNvSpPr txBox="1"/>
            <p:nvPr/>
          </p:nvSpPr>
          <p:spPr>
            <a:xfrm>
              <a:off x="539552" y="6237312"/>
              <a:ext cx="108012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dirty="0" smtClean="0">
                  <a:solidFill>
                    <a:srgbClr val="00009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winner</a:t>
              </a:r>
              <a:endParaRPr lang="zh-CN" altLang="en-US" dirty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1835696" y="6237312"/>
              <a:ext cx="72008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dirty="0" smtClean="0">
                  <a:solidFill>
                    <a:srgbClr val="00009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Loser</a:t>
              </a:r>
              <a:endParaRPr lang="zh-CN" altLang="en-US" dirty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50" name="TextBox 49"/>
          <p:cNvSpPr txBox="1"/>
          <p:nvPr/>
        </p:nvSpPr>
        <p:spPr>
          <a:xfrm>
            <a:off x="0" y="6519446"/>
            <a:ext cx="2699792" cy="338554"/>
          </a:xfrm>
          <a:prstGeom prst="rect">
            <a:avLst/>
          </a:prstGeom>
          <a:solidFill>
            <a:srgbClr val="DCE6F2">
              <a:alpha val="41176"/>
            </a:srgbClr>
          </a:solidFill>
        </p:spPr>
        <p:txBody>
          <a:bodyPr wrap="square" rtlCol="0">
            <a:spAutoFit/>
          </a:bodyPr>
          <a:lstStyle/>
          <a:p>
            <a:r>
              <a:rPr lang="en-US" altLang="zh-CN" sz="1600" dirty="0"/>
              <a:t> </a:t>
            </a:r>
            <a:r>
              <a:rPr lang="en-US" altLang="zh-CN" sz="1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© Authors. All rights </a:t>
            </a:r>
            <a:r>
              <a:rPr lang="en-US" altLang="zh-CN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reserved</a:t>
            </a:r>
            <a:endParaRPr lang="zh-CN" altLang="en-US" sz="16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22" grpId="0" animBg="1"/>
      <p:bldP spid="31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2" descr="three rivers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95288" y="0"/>
            <a:ext cx="8243887" cy="6923088"/>
          </a:xfrm>
          <a:prstGeom prst="rect">
            <a:avLst/>
          </a:prstGeom>
          <a:noFill/>
        </p:spPr>
      </p:pic>
      <p:pic>
        <p:nvPicPr>
          <p:cNvPr id="3" name="Picture 2" descr="C:\Users\Administrator\Desktop\logo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1438" y="71438"/>
            <a:ext cx="1857375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" name="Picture 2" descr="https://egu2020.eu/cc_by_logo_png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453335"/>
            <a:ext cx="1162969" cy="4068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78" name="Picture 2" descr="three rivers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95288" y="0"/>
            <a:ext cx="8245475" cy="6926263"/>
          </a:xfrm>
          <a:prstGeom prst="rect">
            <a:avLst/>
          </a:prstGeom>
          <a:noFill/>
        </p:spPr>
      </p:pic>
      <p:sp>
        <p:nvSpPr>
          <p:cNvPr id="3" name="TextBox 2"/>
          <p:cNvSpPr txBox="1"/>
          <p:nvPr/>
        </p:nvSpPr>
        <p:spPr>
          <a:xfrm>
            <a:off x="357158" y="6143644"/>
            <a:ext cx="572701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8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The second longest river in China</a:t>
            </a:r>
            <a:endParaRPr lang="zh-CN" altLang="en-US" sz="2800" b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929454" y="6611779"/>
            <a:ext cx="16430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" dirty="0" smtClean="0"/>
              <a:t>The end of the story</a:t>
            </a:r>
            <a:endParaRPr lang="zh-CN" altLang="en-US" sz="1200" dirty="0"/>
          </a:p>
        </p:txBody>
      </p:sp>
      <p:pic>
        <p:nvPicPr>
          <p:cNvPr id="5" name="Picture 2" descr="C:\Users\Administrator\Desktop\logo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1438" y="71438"/>
            <a:ext cx="1857375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" name="Picture 2" descr="https://egu2020.eu/cc_by_logo_png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453335"/>
            <a:ext cx="1162969" cy="4068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4" descr="DJI_0553"/>
          <p:cNvPicPr>
            <a:picLocks noChangeAspect="1" noChangeArrowheads="1"/>
          </p:cNvPicPr>
          <p:nvPr/>
        </p:nvPicPr>
        <p:blipFill>
          <a:blip r:embed="rId2" cstate="screen">
            <a:lum bright="38000" contrast="-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895350"/>
            <a:ext cx="9144000" cy="5143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TextBox 1"/>
          <p:cNvSpPr txBox="1"/>
          <p:nvPr/>
        </p:nvSpPr>
        <p:spPr>
          <a:xfrm>
            <a:off x="0" y="2435362"/>
            <a:ext cx="9144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Thank you for your attention!</a:t>
            </a:r>
            <a:endParaRPr lang="zh-CN" altLang="en-US" sz="4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0" y="3500438"/>
            <a:ext cx="914400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b="1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Supported by Nature Science Foundation of China</a:t>
            </a:r>
          </a:p>
          <a:p>
            <a:pPr algn="ctr"/>
            <a:r>
              <a:rPr lang="en-US" altLang="zh-CN" sz="2400" b="1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(40972113, 41572178)</a:t>
            </a:r>
          </a:p>
          <a:p>
            <a:pPr algn="ctr"/>
            <a:endParaRPr lang="en-US" altLang="zh-CN" sz="2400" b="1" dirty="0" smtClean="0">
              <a:solidFill>
                <a:srgbClr val="000099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/>
            <a:r>
              <a:rPr lang="en-US" altLang="zh-CN" sz="2400" b="1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Contact information</a:t>
            </a:r>
          </a:p>
          <a:p>
            <a:pPr algn="ctr"/>
            <a:r>
              <a:rPr lang="en-US" altLang="zh-CN" sz="24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e-mail: eeszke@mail.sysu.edu.cn</a:t>
            </a:r>
            <a:endParaRPr lang="zh-CN" altLang="en-US" sz="24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905042" y="6068157"/>
            <a:ext cx="1214414" cy="7898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2" descr="C:\Users\Administrator\Desktop\logo.pn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1438" y="71438"/>
            <a:ext cx="1857375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915816" y="6037606"/>
            <a:ext cx="4365870" cy="8203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64288" y="0"/>
            <a:ext cx="1872208" cy="517334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0" y="6519446"/>
            <a:ext cx="2699792" cy="338554"/>
          </a:xfrm>
          <a:prstGeom prst="rect">
            <a:avLst/>
          </a:prstGeom>
          <a:solidFill>
            <a:srgbClr val="DCE6F2">
              <a:alpha val="41176"/>
            </a:srgbClr>
          </a:solidFill>
        </p:spPr>
        <p:txBody>
          <a:bodyPr wrap="square" rtlCol="0">
            <a:spAutoFit/>
          </a:bodyPr>
          <a:lstStyle/>
          <a:p>
            <a:r>
              <a:rPr lang="en-US" altLang="zh-CN" sz="1600" dirty="0"/>
              <a:t> </a:t>
            </a:r>
            <a:r>
              <a:rPr lang="en-US" altLang="zh-CN" sz="1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© Authors. All rights </a:t>
            </a:r>
            <a:r>
              <a:rPr lang="en-US" altLang="zh-CN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reserved</a:t>
            </a:r>
            <a:endParaRPr lang="zh-CN" altLang="en-US" sz="16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middle reach.jpg"/>
          <p:cNvPicPr>
            <a:picLocks noChangeAspect="1"/>
          </p:cNvPicPr>
          <p:nvPr/>
        </p:nvPicPr>
        <p:blipFill>
          <a:blip r:embed="rId2" cstate="screen">
            <a:lum bright="-20000" contrast="3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874339"/>
            <a:ext cx="9144000" cy="5109321"/>
          </a:xfrm>
          <a:prstGeom prst="rect">
            <a:avLst/>
          </a:prstGeom>
        </p:spPr>
      </p:pic>
      <p:sp>
        <p:nvSpPr>
          <p:cNvPr id="3" name="任意多边形 2"/>
          <p:cNvSpPr/>
          <p:nvPr/>
        </p:nvSpPr>
        <p:spPr>
          <a:xfrm>
            <a:off x="4268129" y="5282890"/>
            <a:ext cx="1360449" cy="150542"/>
          </a:xfrm>
          <a:custGeom>
            <a:avLst/>
            <a:gdLst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317810 w 1360449"/>
              <a:gd name="connsiteY13" fmla="*/ 97573 h 150542"/>
              <a:gd name="connsiteX14" fmla="*/ 231388 w 1360449"/>
              <a:gd name="connsiteY14" fmla="*/ 136603 h 150542"/>
              <a:gd name="connsiteX15" fmla="*/ 170056 w 1360449"/>
              <a:gd name="connsiteY15" fmla="*/ 136603 h 150542"/>
              <a:gd name="connsiteX16" fmla="*/ 83634 w 1360449"/>
              <a:gd name="connsiteY16" fmla="*/ 122664 h 150542"/>
              <a:gd name="connsiteX17" fmla="*/ 0 w 1360449"/>
              <a:gd name="connsiteY17" fmla="*/ 150542 h 150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60449" h="150542">
                <a:moveTo>
                  <a:pt x="1360449" y="0"/>
                </a:moveTo>
                <a:cubicBezTo>
                  <a:pt x="1334662" y="6737"/>
                  <a:pt x="1308875" y="13474"/>
                  <a:pt x="1296330" y="27878"/>
                </a:cubicBezTo>
                <a:cubicBezTo>
                  <a:pt x="1283785" y="42282"/>
                  <a:pt x="1308874" y="76665"/>
                  <a:pt x="1285178" y="86422"/>
                </a:cubicBezTo>
                <a:cubicBezTo>
                  <a:pt x="1261482" y="96179"/>
                  <a:pt x="1190392" y="85028"/>
                  <a:pt x="1154151" y="86422"/>
                </a:cubicBezTo>
                <a:cubicBezTo>
                  <a:pt x="1117910" y="87816"/>
                  <a:pt x="1096073" y="95251"/>
                  <a:pt x="1067730" y="94786"/>
                </a:cubicBezTo>
                <a:cubicBezTo>
                  <a:pt x="1039387" y="94321"/>
                  <a:pt x="1013831" y="89674"/>
                  <a:pt x="984095" y="83634"/>
                </a:cubicBezTo>
                <a:cubicBezTo>
                  <a:pt x="954359" y="77594"/>
                  <a:pt x="921834" y="69695"/>
                  <a:pt x="889310" y="58544"/>
                </a:cubicBezTo>
                <a:cubicBezTo>
                  <a:pt x="856786" y="47393"/>
                  <a:pt x="812645" y="24626"/>
                  <a:pt x="788949" y="16727"/>
                </a:cubicBezTo>
                <a:cubicBezTo>
                  <a:pt x="765253" y="8828"/>
                  <a:pt x="765253" y="1858"/>
                  <a:pt x="747132" y="11151"/>
                </a:cubicBezTo>
                <a:cubicBezTo>
                  <a:pt x="729011" y="20444"/>
                  <a:pt x="680225" y="72483"/>
                  <a:pt x="680225" y="72483"/>
                </a:cubicBezTo>
                <a:cubicBezTo>
                  <a:pt x="658387" y="92462"/>
                  <a:pt x="643983" y="128704"/>
                  <a:pt x="616105" y="131027"/>
                </a:cubicBezTo>
                <a:cubicBezTo>
                  <a:pt x="588227" y="133350"/>
                  <a:pt x="549662" y="98967"/>
                  <a:pt x="512956" y="86422"/>
                </a:cubicBezTo>
                <a:cubicBezTo>
                  <a:pt x="476250" y="73877"/>
                  <a:pt x="428393" y="53898"/>
                  <a:pt x="395869" y="55756"/>
                </a:cubicBezTo>
                <a:cubicBezTo>
                  <a:pt x="363345" y="57615"/>
                  <a:pt x="345224" y="84099"/>
                  <a:pt x="317810" y="97573"/>
                </a:cubicBezTo>
                <a:cubicBezTo>
                  <a:pt x="290397" y="111048"/>
                  <a:pt x="256014" y="130098"/>
                  <a:pt x="231388" y="136603"/>
                </a:cubicBezTo>
                <a:cubicBezTo>
                  <a:pt x="206762" y="143108"/>
                  <a:pt x="194682" y="138926"/>
                  <a:pt x="170056" y="136603"/>
                </a:cubicBezTo>
                <a:cubicBezTo>
                  <a:pt x="145430" y="134280"/>
                  <a:pt x="111977" y="120341"/>
                  <a:pt x="83634" y="122664"/>
                </a:cubicBezTo>
                <a:cubicBezTo>
                  <a:pt x="55291" y="124987"/>
                  <a:pt x="27645" y="137764"/>
                  <a:pt x="0" y="150542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任意多边形 3"/>
          <p:cNvSpPr/>
          <p:nvPr/>
        </p:nvSpPr>
        <p:spPr>
          <a:xfrm>
            <a:off x="3930461" y="1493856"/>
            <a:ext cx="622826" cy="3272588"/>
          </a:xfrm>
          <a:custGeom>
            <a:avLst/>
            <a:gdLst>
              <a:gd name="connsiteX0" fmla="*/ 115694 w 419565"/>
              <a:gd name="connsiteY0" fmla="*/ 2486722 h 2486722"/>
              <a:gd name="connsiteX1" fmla="*/ 82241 w 419565"/>
              <a:gd name="connsiteY1" fmla="*/ 2341756 h 2486722"/>
              <a:gd name="connsiteX2" fmla="*/ 68302 w 419565"/>
              <a:gd name="connsiteY2" fmla="*/ 2263698 h 2486722"/>
              <a:gd name="connsiteX3" fmla="*/ 26485 w 419565"/>
              <a:gd name="connsiteY3" fmla="*/ 2194003 h 2486722"/>
              <a:gd name="connsiteX4" fmla="*/ 40424 w 419565"/>
              <a:gd name="connsiteY4" fmla="*/ 2074127 h 2486722"/>
              <a:gd name="connsiteX5" fmla="*/ 45999 w 419565"/>
              <a:gd name="connsiteY5" fmla="*/ 1976554 h 2486722"/>
              <a:gd name="connsiteX6" fmla="*/ 54363 w 419565"/>
              <a:gd name="connsiteY6" fmla="*/ 1915222 h 2486722"/>
              <a:gd name="connsiteX7" fmla="*/ 54363 w 419565"/>
              <a:gd name="connsiteY7" fmla="*/ 1834376 h 2486722"/>
              <a:gd name="connsiteX8" fmla="*/ 4182 w 419565"/>
              <a:gd name="connsiteY8" fmla="*/ 1764681 h 2486722"/>
              <a:gd name="connsiteX9" fmla="*/ 29272 w 419565"/>
              <a:gd name="connsiteY9" fmla="*/ 1731227 h 2486722"/>
              <a:gd name="connsiteX10" fmla="*/ 6970 w 419565"/>
              <a:gd name="connsiteY10" fmla="*/ 1686622 h 2486722"/>
              <a:gd name="connsiteX11" fmla="*/ 18121 w 419565"/>
              <a:gd name="connsiteY11" fmla="*/ 1644805 h 2486722"/>
              <a:gd name="connsiteX12" fmla="*/ 9758 w 419565"/>
              <a:gd name="connsiteY12" fmla="*/ 1625290 h 2486722"/>
              <a:gd name="connsiteX13" fmla="*/ 18121 w 419565"/>
              <a:gd name="connsiteY13" fmla="*/ 1563959 h 2486722"/>
              <a:gd name="connsiteX14" fmla="*/ 4182 w 419565"/>
              <a:gd name="connsiteY14" fmla="*/ 1536081 h 2486722"/>
              <a:gd name="connsiteX15" fmla="*/ 32060 w 419565"/>
              <a:gd name="connsiteY15" fmla="*/ 1499839 h 2486722"/>
              <a:gd name="connsiteX16" fmla="*/ 112906 w 419565"/>
              <a:gd name="connsiteY16" fmla="*/ 1396690 h 2486722"/>
              <a:gd name="connsiteX17" fmla="*/ 163087 w 419565"/>
              <a:gd name="connsiteY17" fmla="*/ 1290754 h 2486722"/>
              <a:gd name="connsiteX18" fmla="*/ 213267 w 419565"/>
              <a:gd name="connsiteY18" fmla="*/ 1193181 h 2486722"/>
              <a:gd name="connsiteX19" fmla="*/ 229994 w 419565"/>
              <a:gd name="connsiteY19" fmla="*/ 1117910 h 2486722"/>
              <a:gd name="connsiteX20" fmla="*/ 185389 w 419565"/>
              <a:gd name="connsiteY20" fmla="*/ 1053790 h 2486722"/>
              <a:gd name="connsiteX21" fmla="*/ 235570 w 419565"/>
              <a:gd name="connsiteY21" fmla="*/ 1048215 h 2486722"/>
              <a:gd name="connsiteX22" fmla="*/ 160299 w 419565"/>
              <a:gd name="connsiteY22" fmla="*/ 1009186 h 2486722"/>
              <a:gd name="connsiteX23" fmla="*/ 221631 w 419565"/>
              <a:gd name="connsiteY23" fmla="*/ 981308 h 2486722"/>
              <a:gd name="connsiteX24" fmla="*/ 149148 w 419565"/>
              <a:gd name="connsiteY24" fmla="*/ 931127 h 2486722"/>
              <a:gd name="connsiteX25" fmla="*/ 112906 w 419565"/>
              <a:gd name="connsiteY25" fmla="*/ 861432 h 2486722"/>
              <a:gd name="connsiteX26" fmla="*/ 87816 w 419565"/>
              <a:gd name="connsiteY26" fmla="*/ 825190 h 2486722"/>
              <a:gd name="connsiteX27" fmla="*/ 54363 w 419565"/>
              <a:gd name="connsiteY27" fmla="*/ 761071 h 2486722"/>
              <a:gd name="connsiteX28" fmla="*/ 68302 w 419565"/>
              <a:gd name="connsiteY28" fmla="*/ 724829 h 2486722"/>
              <a:gd name="connsiteX29" fmla="*/ 71089 w 419565"/>
              <a:gd name="connsiteY29" fmla="*/ 663498 h 2486722"/>
              <a:gd name="connsiteX30" fmla="*/ 96180 w 419565"/>
              <a:gd name="connsiteY30" fmla="*/ 655134 h 2486722"/>
              <a:gd name="connsiteX31" fmla="*/ 115694 w 419565"/>
              <a:gd name="connsiteY31" fmla="*/ 585439 h 2486722"/>
              <a:gd name="connsiteX32" fmla="*/ 160299 w 419565"/>
              <a:gd name="connsiteY32" fmla="*/ 582651 h 2486722"/>
              <a:gd name="connsiteX33" fmla="*/ 199328 w 419565"/>
              <a:gd name="connsiteY33" fmla="*/ 543622 h 2486722"/>
              <a:gd name="connsiteX34" fmla="*/ 216055 w 419565"/>
              <a:gd name="connsiteY34" fmla="*/ 493442 h 2486722"/>
              <a:gd name="connsiteX35" fmla="*/ 238358 w 419565"/>
              <a:gd name="connsiteY35" fmla="*/ 465564 h 2486722"/>
              <a:gd name="connsiteX36" fmla="*/ 269024 w 419565"/>
              <a:gd name="connsiteY36" fmla="*/ 471139 h 2486722"/>
              <a:gd name="connsiteX37" fmla="*/ 280175 w 419565"/>
              <a:gd name="connsiteY37" fmla="*/ 446049 h 2486722"/>
              <a:gd name="connsiteX38" fmla="*/ 302477 w 419565"/>
              <a:gd name="connsiteY38" fmla="*/ 412595 h 2486722"/>
              <a:gd name="connsiteX39" fmla="*/ 285750 w 419565"/>
              <a:gd name="connsiteY39" fmla="*/ 354051 h 2486722"/>
              <a:gd name="connsiteX40" fmla="*/ 299689 w 419565"/>
              <a:gd name="connsiteY40" fmla="*/ 298295 h 2486722"/>
              <a:gd name="connsiteX41" fmla="*/ 324780 w 419565"/>
              <a:gd name="connsiteY41" fmla="*/ 236964 h 2486722"/>
              <a:gd name="connsiteX42" fmla="*/ 349870 w 419565"/>
              <a:gd name="connsiteY42" fmla="*/ 164481 h 2486722"/>
              <a:gd name="connsiteX43" fmla="*/ 355445 w 419565"/>
              <a:gd name="connsiteY43" fmla="*/ 105937 h 2486722"/>
              <a:gd name="connsiteX44" fmla="*/ 355445 w 419565"/>
              <a:gd name="connsiteY44" fmla="*/ 69695 h 2486722"/>
              <a:gd name="connsiteX45" fmla="*/ 419565 w 419565"/>
              <a:gd name="connsiteY45" fmla="*/ 0 h 2486722"/>
              <a:gd name="connsiteX46" fmla="*/ 419565 w 419565"/>
              <a:gd name="connsiteY46" fmla="*/ 0 h 2486722"/>
              <a:gd name="connsiteX0" fmla="*/ 115694 w 562409"/>
              <a:gd name="connsiteY0" fmla="*/ 3201126 h 3201126"/>
              <a:gd name="connsiteX1" fmla="*/ 82241 w 562409"/>
              <a:gd name="connsiteY1" fmla="*/ 3056160 h 3201126"/>
              <a:gd name="connsiteX2" fmla="*/ 68302 w 562409"/>
              <a:gd name="connsiteY2" fmla="*/ 2978102 h 3201126"/>
              <a:gd name="connsiteX3" fmla="*/ 26485 w 562409"/>
              <a:gd name="connsiteY3" fmla="*/ 2908407 h 3201126"/>
              <a:gd name="connsiteX4" fmla="*/ 40424 w 562409"/>
              <a:gd name="connsiteY4" fmla="*/ 2788531 h 3201126"/>
              <a:gd name="connsiteX5" fmla="*/ 45999 w 562409"/>
              <a:gd name="connsiteY5" fmla="*/ 2690958 h 3201126"/>
              <a:gd name="connsiteX6" fmla="*/ 54363 w 562409"/>
              <a:gd name="connsiteY6" fmla="*/ 2629626 h 3201126"/>
              <a:gd name="connsiteX7" fmla="*/ 54363 w 562409"/>
              <a:gd name="connsiteY7" fmla="*/ 2548780 h 3201126"/>
              <a:gd name="connsiteX8" fmla="*/ 4182 w 562409"/>
              <a:gd name="connsiteY8" fmla="*/ 2479085 h 3201126"/>
              <a:gd name="connsiteX9" fmla="*/ 29272 w 562409"/>
              <a:gd name="connsiteY9" fmla="*/ 2445631 h 3201126"/>
              <a:gd name="connsiteX10" fmla="*/ 6970 w 562409"/>
              <a:gd name="connsiteY10" fmla="*/ 2401026 h 3201126"/>
              <a:gd name="connsiteX11" fmla="*/ 18121 w 562409"/>
              <a:gd name="connsiteY11" fmla="*/ 2359209 h 3201126"/>
              <a:gd name="connsiteX12" fmla="*/ 9758 w 562409"/>
              <a:gd name="connsiteY12" fmla="*/ 2339694 h 3201126"/>
              <a:gd name="connsiteX13" fmla="*/ 18121 w 562409"/>
              <a:gd name="connsiteY13" fmla="*/ 2278363 h 3201126"/>
              <a:gd name="connsiteX14" fmla="*/ 4182 w 562409"/>
              <a:gd name="connsiteY14" fmla="*/ 2250485 h 3201126"/>
              <a:gd name="connsiteX15" fmla="*/ 32060 w 562409"/>
              <a:gd name="connsiteY15" fmla="*/ 2214243 h 3201126"/>
              <a:gd name="connsiteX16" fmla="*/ 112906 w 562409"/>
              <a:gd name="connsiteY16" fmla="*/ 2111094 h 3201126"/>
              <a:gd name="connsiteX17" fmla="*/ 163087 w 562409"/>
              <a:gd name="connsiteY17" fmla="*/ 2005158 h 3201126"/>
              <a:gd name="connsiteX18" fmla="*/ 213267 w 562409"/>
              <a:gd name="connsiteY18" fmla="*/ 1907585 h 3201126"/>
              <a:gd name="connsiteX19" fmla="*/ 229994 w 562409"/>
              <a:gd name="connsiteY19" fmla="*/ 1832314 h 3201126"/>
              <a:gd name="connsiteX20" fmla="*/ 185389 w 562409"/>
              <a:gd name="connsiteY20" fmla="*/ 1768194 h 3201126"/>
              <a:gd name="connsiteX21" fmla="*/ 235570 w 562409"/>
              <a:gd name="connsiteY21" fmla="*/ 1762619 h 3201126"/>
              <a:gd name="connsiteX22" fmla="*/ 160299 w 562409"/>
              <a:gd name="connsiteY22" fmla="*/ 1723590 h 3201126"/>
              <a:gd name="connsiteX23" fmla="*/ 221631 w 562409"/>
              <a:gd name="connsiteY23" fmla="*/ 1695712 h 3201126"/>
              <a:gd name="connsiteX24" fmla="*/ 149148 w 562409"/>
              <a:gd name="connsiteY24" fmla="*/ 1645531 h 3201126"/>
              <a:gd name="connsiteX25" fmla="*/ 112906 w 562409"/>
              <a:gd name="connsiteY25" fmla="*/ 1575836 h 3201126"/>
              <a:gd name="connsiteX26" fmla="*/ 87816 w 562409"/>
              <a:gd name="connsiteY26" fmla="*/ 1539594 h 3201126"/>
              <a:gd name="connsiteX27" fmla="*/ 54363 w 562409"/>
              <a:gd name="connsiteY27" fmla="*/ 1475475 h 3201126"/>
              <a:gd name="connsiteX28" fmla="*/ 68302 w 562409"/>
              <a:gd name="connsiteY28" fmla="*/ 1439233 h 3201126"/>
              <a:gd name="connsiteX29" fmla="*/ 71089 w 562409"/>
              <a:gd name="connsiteY29" fmla="*/ 1377902 h 3201126"/>
              <a:gd name="connsiteX30" fmla="*/ 96180 w 562409"/>
              <a:gd name="connsiteY30" fmla="*/ 1369538 h 3201126"/>
              <a:gd name="connsiteX31" fmla="*/ 115694 w 562409"/>
              <a:gd name="connsiteY31" fmla="*/ 1299843 h 3201126"/>
              <a:gd name="connsiteX32" fmla="*/ 160299 w 562409"/>
              <a:gd name="connsiteY32" fmla="*/ 1297055 h 3201126"/>
              <a:gd name="connsiteX33" fmla="*/ 199328 w 562409"/>
              <a:gd name="connsiteY33" fmla="*/ 1258026 h 3201126"/>
              <a:gd name="connsiteX34" fmla="*/ 216055 w 562409"/>
              <a:gd name="connsiteY34" fmla="*/ 1207846 h 3201126"/>
              <a:gd name="connsiteX35" fmla="*/ 238358 w 562409"/>
              <a:gd name="connsiteY35" fmla="*/ 1179968 h 3201126"/>
              <a:gd name="connsiteX36" fmla="*/ 269024 w 562409"/>
              <a:gd name="connsiteY36" fmla="*/ 1185543 h 3201126"/>
              <a:gd name="connsiteX37" fmla="*/ 280175 w 562409"/>
              <a:gd name="connsiteY37" fmla="*/ 1160453 h 3201126"/>
              <a:gd name="connsiteX38" fmla="*/ 302477 w 562409"/>
              <a:gd name="connsiteY38" fmla="*/ 1126999 h 3201126"/>
              <a:gd name="connsiteX39" fmla="*/ 285750 w 562409"/>
              <a:gd name="connsiteY39" fmla="*/ 1068455 h 3201126"/>
              <a:gd name="connsiteX40" fmla="*/ 299689 w 562409"/>
              <a:gd name="connsiteY40" fmla="*/ 1012699 h 3201126"/>
              <a:gd name="connsiteX41" fmla="*/ 324780 w 562409"/>
              <a:gd name="connsiteY41" fmla="*/ 951368 h 3201126"/>
              <a:gd name="connsiteX42" fmla="*/ 349870 w 562409"/>
              <a:gd name="connsiteY42" fmla="*/ 878885 h 3201126"/>
              <a:gd name="connsiteX43" fmla="*/ 355445 w 562409"/>
              <a:gd name="connsiteY43" fmla="*/ 820341 h 3201126"/>
              <a:gd name="connsiteX44" fmla="*/ 355445 w 562409"/>
              <a:gd name="connsiteY44" fmla="*/ 784099 h 3201126"/>
              <a:gd name="connsiteX45" fmla="*/ 419565 w 562409"/>
              <a:gd name="connsiteY45" fmla="*/ 714404 h 3201126"/>
              <a:gd name="connsiteX46" fmla="*/ 562409 w 562409"/>
              <a:gd name="connsiteY46" fmla="*/ 0 h 3201126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562409 w 562409"/>
              <a:gd name="connsiteY46" fmla="*/ 0 h 3272588"/>
              <a:gd name="connsiteX0" fmla="*/ 115694 w 567437"/>
              <a:gd name="connsiteY0" fmla="*/ 3289458 h 3289458"/>
              <a:gd name="connsiteX1" fmla="*/ 82241 w 567437"/>
              <a:gd name="connsiteY1" fmla="*/ 3144492 h 3289458"/>
              <a:gd name="connsiteX2" fmla="*/ 68302 w 567437"/>
              <a:gd name="connsiteY2" fmla="*/ 3066434 h 3289458"/>
              <a:gd name="connsiteX3" fmla="*/ 26485 w 567437"/>
              <a:gd name="connsiteY3" fmla="*/ 2996739 h 3289458"/>
              <a:gd name="connsiteX4" fmla="*/ 40424 w 567437"/>
              <a:gd name="connsiteY4" fmla="*/ 2876863 h 3289458"/>
              <a:gd name="connsiteX5" fmla="*/ 45999 w 567437"/>
              <a:gd name="connsiteY5" fmla="*/ 2779290 h 3289458"/>
              <a:gd name="connsiteX6" fmla="*/ 54363 w 567437"/>
              <a:gd name="connsiteY6" fmla="*/ 2717958 h 3289458"/>
              <a:gd name="connsiteX7" fmla="*/ 54363 w 567437"/>
              <a:gd name="connsiteY7" fmla="*/ 2637112 h 3289458"/>
              <a:gd name="connsiteX8" fmla="*/ 4182 w 567437"/>
              <a:gd name="connsiteY8" fmla="*/ 2567417 h 3289458"/>
              <a:gd name="connsiteX9" fmla="*/ 29272 w 567437"/>
              <a:gd name="connsiteY9" fmla="*/ 2533963 h 3289458"/>
              <a:gd name="connsiteX10" fmla="*/ 6970 w 567437"/>
              <a:gd name="connsiteY10" fmla="*/ 2489358 h 3289458"/>
              <a:gd name="connsiteX11" fmla="*/ 18121 w 567437"/>
              <a:gd name="connsiteY11" fmla="*/ 2447541 h 3289458"/>
              <a:gd name="connsiteX12" fmla="*/ 9758 w 567437"/>
              <a:gd name="connsiteY12" fmla="*/ 2428026 h 3289458"/>
              <a:gd name="connsiteX13" fmla="*/ 18121 w 567437"/>
              <a:gd name="connsiteY13" fmla="*/ 2366695 h 3289458"/>
              <a:gd name="connsiteX14" fmla="*/ 4182 w 567437"/>
              <a:gd name="connsiteY14" fmla="*/ 2338817 h 3289458"/>
              <a:gd name="connsiteX15" fmla="*/ 32060 w 567437"/>
              <a:gd name="connsiteY15" fmla="*/ 2302575 h 3289458"/>
              <a:gd name="connsiteX16" fmla="*/ 112906 w 567437"/>
              <a:gd name="connsiteY16" fmla="*/ 2199426 h 3289458"/>
              <a:gd name="connsiteX17" fmla="*/ 163087 w 567437"/>
              <a:gd name="connsiteY17" fmla="*/ 2093490 h 3289458"/>
              <a:gd name="connsiteX18" fmla="*/ 213267 w 567437"/>
              <a:gd name="connsiteY18" fmla="*/ 1995917 h 3289458"/>
              <a:gd name="connsiteX19" fmla="*/ 229994 w 567437"/>
              <a:gd name="connsiteY19" fmla="*/ 1920646 h 3289458"/>
              <a:gd name="connsiteX20" fmla="*/ 185389 w 567437"/>
              <a:gd name="connsiteY20" fmla="*/ 1856526 h 3289458"/>
              <a:gd name="connsiteX21" fmla="*/ 235570 w 567437"/>
              <a:gd name="connsiteY21" fmla="*/ 1850951 h 3289458"/>
              <a:gd name="connsiteX22" fmla="*/ 160299 w 567437"/>
              <a:gd name="connsiteY22" fmla="*/ 1811922 h 3289458"/>
              <a:gd name="connsiteX23" fmla="*/ 221631 w 567437"/>
              <a:gd name="connsiteY23" fmla="*/ 1784044 h 3289458"/>
              <a:gd name="connsiteX24" fmla="*/ 149148 w 567437"/>
              <a:gd name="connsiteY24" fmla="*/ 1733863 h 3289458"/>
              <a:gd name="connsiteX25" fmla="*/ 112906 w 567437"/>
              <a:gd name="connsiteY25" fmla="*/ 1664168 h 3289458"/>
              <a:gd name="connsiteX26" fmla="*/ 87816 w 567437"/>
              <a:gd name="connsiteY26" fmla="*/ 1627926 h 3289458"/>
              <a:gd name="connsiteX27" fmla="*/ 54363 w 567437"/>
              <a:gd name="connsiteY27" fmla="*/ 1563807 h 3289458"/>
              <a:gd name="connsiteX28" fmla="*/ 68302 w 567437"/>
              <a:gd name="connsiteY28" fmla="*/ 1527565 h 3289458"/>
              <a:gd name="connsiteX29" fmla="*/ 71089 w 567437"/>
              <a:gd name="connsiteY29" fmla="*/ 1466234 h 3289458"/>
              <a:gd name="connsiteX30" fmla="*/ 96180 w 567437"/>
              <a:gd name="connsiteY30" fmla="*/ 1457870 h 3289458"/>
              <a:gd name="connsiteX31" fmla="*/ 115694 w 567437"/>
              <a:gd name="connsiteY31" fmla="*/ 1388175 h 3289458"/>
              <a:gd name="connsiteX32" fmla="*/ 160299 w 567437"/>
              <a:gd name="connsiteY32" fmla="*/ 1385387 h 3289458"/>
              <a:gd name="connsiteX33" fmla="*/ 199328 w 567437"/>
              <a:gd name="connsiteY33" fmla="*/ 1346358 h 3289458"/>
              <a:gd name="connsiteX34" fmla="*/ 216055 w 567437"/>
              <a:gd name="connsiteY34" fmla="*/ 1296178 h 3289458"/>
              <a:gd name="connsiteX35" fmla="*/ 238358 w 567437"/>
              <a:gd name="connsiteY35" fmla="*/ 1268300 h 3289458"/>
              <a:gd name="connsiteX36" fmla="*/ 269024 w 567437"/>
              <a:gd name="connsiteY36" fmla="*/ 1273875 h 3289458"/>
              <a:gd name="connsiteX37" fmla="*/ 280175 w 567437"/>
              <a:gd name="connsiteY37" fmla="*/ 1248785 h 3289458"/>
              <a:gd name="connsiteX38" fmla="*/ 302477 w 567437"/>
              <a:gd name="connsiteY38" fmla="*/ 1215331 h 3289458"/>
              <a:gd name="connsiteX39" fmla="*/ 285750 w 567437"/>
              <a:gd name="connsiteY39" fmla="*/ 1156787 h 3289458"/>
              <a:gd name="connsiteX40" fmla="*/ 299689 w 567437"/>
              <a:gd name="connsiteY40" fmla="*/ 1101031 h 3289458"/>
              <a:gd name="connsiteX41" fmla="*/ 324780 w 567437"/>
              <a:gd name="connsiteY41" fmla="*/ 1039700 h 3289458"/>
              <a:gd name="connsiteX42" fmla="*/ 349870 w 567437"/>
              <a:gd name="connsiteY42" fmla="*/ 967217 h 3289458"/>
              <a:gd name="connsiteX43" fmla="*/ 355445 w 567437"/>
              <a:gd name="connsiteY43" fmla="*/ 908673 h 3289458"/>
              <a:gd name="connsiteX44" fmla="*/ 355445 w 567437"/>
              <a:gd name="connsiteY44" fmla="*/ 872431 h 3289458"/>
              <a:gd name="connsiteX45" fmla="*/ 419565 w 567437"/>
              <a:gd name="connsiteY45" fmla="*/ 802736 h 3289458"/>
              <a:gd name="connsiteX46" fmla="*/ 543630 w 567437"/>
              <a:gd name="connsiteY46" fmla="*/ 130978 h 3289458"/>
              <a:gd name="connsiteX47" fmla="*/ 562409 w 567437"/>
              <a:gd name="connsiteY47" fmla="*/ 16870 h 328945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47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23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88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64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543630 w 562409"/>
              <a:gd name="connsiteY48" fmla="*/ 114108 h 3272588"/>
              <a:gd name="connsiteX49" fmla="*/ 543630 w 562409"/>
              <a:gd name="connsiteY49" fmla="*/ 112242 h 3272588"/>
              <a:gd name="connsiteX50" fmla="*/ 562409 w 562409"/>
              <a:gd name="connsiteY50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543630 w 562409"/>
              <a:gd name="connsiteY49" fmla="*/ 114108 h 3272588"/>
              <a:gd name="connsiteX50" fmla="*/ 543630 w 562409"/>
              <a:gd name="connsiteY50" fmla="*/ 112242 h 3272588"/>
              <a:gd name="connsiteX51" fmla="*/ 562409 w 562409"/>
              <a:gd name="connsiteY51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543630 w 562409"/>
              <a:gd name="connsiteY50" fmla="*/ 114108 h 3272588"/>
              <a:gd name="connsiteX51" fmla="*/ 543630 w 562409"/>
              <a:gd name="connsiteY51" fmla="*/ 112242 h 3272588"/>
              <a:gd name="connsiteX52" fmla="*/ 562409 w 562409"/>
              <a:gd name="connsiteY52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74585 w 562409"/>
              <a:gd name="connsiteY50" fmla="*/ 504127 h 3272588"/>
              <a:gd name="connsiteX51" fmla="*/ 543630 w 562409"/>
              <a:gd name="connsiteY51" fmla="*/ 114108 h 3272588"/>
              <a:gd name="connsiteX52" fmla="*/ 543630 w 562409"/>
              <a:gd name="connsiteY52" fmla="*/ 112242 h 3272588"/>
              <a:gd name="connsiteX53" fmla="*/ 562409 w 562409"/>
              <a:gd name="connsiteY53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43630 w 562409"/>
              <a:gd name="connsiteY52" fmla="*/ 114108 h 3272588"/>
              <a:gd name="connsiteX53" fmla="*/ 543630 w 562409"/>
              <a:gd name="connsiteY53" fmla="*/ 112242 h 3272588"/>
              <a:gd name="connsiteX54" fmla="*/ 562409 w 562409"/>
              <a:gd name="connsiteY54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15671 w 562409"/>
              <a:gd name="connsiteY52" fmla="*/ 280193 h 3272588"/>
              <a:gd name="connsiteX53" fmla="*/ 543630 w 562409"/>
              <a:gd name="connsiteY53" fmla="*/ 114108 h 3272588"/>
              <a:gd name="connsiteX54" fmla="*/ 543630 w 562409"/>
              <a:gd name="connsiteY54" fmla="*/ 112242 h 3272588"/>
              <a:gd name="connsiteX55" fmla="*/ 562409 w 562409"/>
              <a:gd name="connsiteY55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630 w 562409"/>
              <a:gd name="connsiteY55" fmla="*/ 112242 h 3272588"/>
              <a:gd name="connsiteX56" fmla="*/ 562409 w 562409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598 w 562409"/>
              <a:gd name="connsiteY55" fmla="*/ 112242 h 3272588"/>
              <a:gd name="connsiteX56" fmla="*/ 562409 w 562409"/>
              <a:gd name="connsiteY56" fmla="*/ 0 h 3272588"/>
              <a:gd name="connsiteX0" fmla="*/ 115694 w 619039"/>
              <a:gd name="connsiteY0" fmla="*/ 3272588 h 3272588"/>
              <a:gd name="connsiteX1" fmla="*/ 82241 w 619039"/>
              <a:gd name="connsiteY1" fmla="*/ 3127622 h 3272588"/>
              <a:gd name="connsiteX2" fmla="*/ 68302 w 619039"/>
              <a:gd name="connsiteY2" fmla="*/ 3049564 h 3272588"/>
              <a:gd name="connsiteX3" fmla="*/ 26485 w 619039"/>
              <a:gd name="connsiteY3" fmla="*/ 2979869 h 3272588"/>
              <a:gd name="connsiteX4" fmla="*/ 40424 w 619039"/>
              <a:gd name="connsiteY4" fmla="*/ 2859993 h 3272588"/>
              <a:gd name="connsiteX5" fmla="*/ 45999 w 619039"/>
              <a:gd name="connsiteY5" fmla="*/ 2762420 h 3272588"/>
              <a:gd name="connsiteX6" fmla="*/ 54363 w 619039"/>
              <a:gd name="connsiteY6" fmla="*/ 2701088 h 3272588"/>
              <a:gd name="connsiteX7" fmla="*/ 54363 w 619039"/>
              <a:gd name="connsiteY7" fmla="*/ 2620242 h 3272588"/>
              <a:gd name="connsiteX8" fmla="*/ 4182 w 619039"/>
              <a:gd name="connsiteY8" fmla="*/ 2550547 h 3272588"/>
              <a:gd name="connsiteX9" fmla="*/ 29272 w 619039"/>
              <a:gd name="connsiteY9" fmla="*/ 2517093 h 3272588"/>
              <a:gd name="connsiteX10" fmla="*/ 6970 w 619039"/>
              <a:gd name="connsiteY10" fmla="*/ 2472488 h 3272588"/>
              <a:gd name="connsiteX11" fmla="*/ 18121 w 619039"/>
              <a:gd name="connsiteY11" fmla="*/ 2430671 h 3272588"/>
              <a:gd name="connsiteX12" fmla="*/ 9758 w 619039"/>
              <a:gd name="connsiteY12" fmla="*/ 2411156 h 3272588"/>
              <a:gd name="connsiteX13" fmla="*/ 18121 w 619039"/>
              <a:gd name="connsiteY13" fmla="*/ 2349825 h 3272588"/>
              <a:gd name="connsiteX14" fmla="*/ 4182 w 619039"/>
              <a:gd name="connsiteY14" fmla="*/ 2321947 h 3272588"/>
              <a:gd name="connsiteX15" fmla="*/ 32060 w 619039"/>
              <a:gd name="connsiteY15" fmla="*/ 2285705 h 3272588"/>
              <a:gd name="connsiteX16" fmla="*/ 112906 w 619039"/>
              <a:gd name="connsiteY16" fmla="*/ 2182556 h 3272588"/>
              <a:gd name="connsiteX17" fmla="*/ 163087 w 619039"/>
              <a:gd name="connsiteY17" fmla="*/ 2076620 h 3272588"/>
              <a:gd name="connsiteX18" fmla="*/ 213267 w 619039"/>
              <a:gd name="connsiteY18" fmla="*/ 1979047 h 3272588"/>
              <a:gd name="connsiteX19" fmla="*/ 229994 w 619039"/>
              <a:gd name="connsiteY19" fmla="*/ 1903776 h 3272588"/>
              <a:gd name="connsiteX20" fmla="*/ 185389 w 619039"/>
              <a:gd name="connsiteY20" fmla="*/ 1839656 h 3272588"/>
              <a:gd name="connsiteX21" fmla="*/ 235570 w 619039"/>
              <a:gd name="connsiteY21" fmla="*/ 1834081 h 3272588"/>
              <a:gd name="connsiteX22" fmla="*/ 160299 w 619039"/>
              <a:gd name="connsiteY22" fmla="*/ 1795052 h 3272588"/>
              <a:gd name="connsiteX23" fmla="*/ 221631 w 619039"/>
              <a:gd name="connsiteY23" fmla="*/ 1767174 h 3272588"/>
              <a:gd name="connsiteX24" fmla="*/ 149148 w 619039"/>
              <a:gd name="connsiteY24" fmla="*/ 1716993 h 3272588"/>
              <a:gd name="connsiteX25" fmla="*/ 112906 w 619039"/>
              <a:gd name="connsiteY25" fmla="*/ 1647298 h 3272588"/>
              <a:gd name="connsiteX26" fmla="*/ 87816 w 619039"/>
              <a:gd name="connsiteY26" fmla="*/ 1611056 h 3272588"/>
              <a:gd name="connsiteX27" fmla="*/ 54363 w 619039"/>
              <a:gd name="connsiteY27" fmla="*/ 1546937 h 3272588"/>
              <a:gd name="connsiteX28" fmla="*/ 68302 w 619039"/>
              <a:gd name="connsiteY28" fmla="*/ 1510695 h 3272588"/>
              <a:gd name="connsiteX29" fmla="*/ 71089 w 619039"/>
              <a:gd name="connsiteY29" fmla="*/ 1449364 h 3272588"/>
              <a:gd name="connsiteX30" fmla="*/ 96180 w 619039"/>
              <a:gd name="connsiteY30" fmla="*/ 1441000 h 3272588"/>
              <a:gd name="connsiteX31" fmla="*/ 115694 w 619039"/>
              <a:gd name="connsiteY31" fmla="*/ 1371305 h 3272588"/>
              <a:gd name="connsiteX32" fmla="*/ 160299 w 619039"/>
              <a:gd name="connsiteY32" fmla="*/ 1368517 h 3272588"/>
              <a:gd name="connsiteX33" fmla="*/ 199328 w 619039"/>
              <a:gd name="connsiteY33" fmla="*/ 1329488 h 3272588"/>
              <a:gd name="connsiteX34" fmla="*/ 216055 w 619039"/>
              <a:gd name="connsiteY34" fmla="*/ 1279308 h 3272588"/>
              <a:gd name="connsiteX35" fmla="*/ 238358 w 619039"/>
              <a:gd name="connsiteY35" fmla="*/ 1251430 h 3272588"/>
              <a:gd name="connsiteX36" fmla="*/ 269024 w 619039"/>
              <a:gd name="connsiteY36" fmla="*/ 1257005 h 3272588"/>
              <a:gd name="connsiteX37" fmla="*/ 280175 w 619039"/>
              <a:gd name="connsiteY37" fmla="*/ 1231915 h 3272588"/>
              <a:gd name="connsiteX38" fmla="*/ 302477 w 619039"/>
              <a:gd name="connsiteY38" fmla="*/ 1198461 h 3272588"/>
              <a:gd name="connsiteX39" fmla="*/ 285750 w 619039"/>
              <a:gd name="connsiteY39" fmla="*/ 1139917 h 3272588"/>
              <a:gd name="connsiteX40" fmla="*/ 299689 w 619039"/>
              <a:gd name="connsiteY40" fmla="*/ 1084161 h 3272588"/>
              <a:gd name="connsiteX41" fmla="*/ 324780 w 619039"/>
              <a:gd name="connsiteY41" fmla="*/ 1022830 h 3272588"/>
              <a:gd name="connsiteX42" fmla="*/ 349870 w 619039"/>
              <a:gd name="connsiteY42" fmla="*/ 950347 h 3272588"/>
              <a:gd name="connsiteX43" fmla="*/ 355445 w 619039"/>
              <a:gd name="connsiteY43" fmla="*/ 891803 h 3272588"/>
              <a:gd name="connsiteX44" fmla="*/ 355445 w 619039"/>
              <a:gd name="connsiteY44" fmla="*/ 855561 h 3272588"/>
              <a:gd name="connsiteX45" fmla="*/ 419565 w 619039"/>
              <a:gd name="connsiteY45" fmla="*/ 785866 h 3272588"/>
              <a:gd name="connsiteX46" fmla="*/ 448458 w 619039"/>
              <a:gd name="connsiteY46" fmla="*/ 670140 h 3272588"/>
              <a:gd name="connsiteX47" fmla="*/ 461522 w 619039"/>
              <a:gd name="connsiteY47" fmla="*/ 601142 h 3272588"/>
              <a:gd name="connsiteX48" fmla="*/ 459656 w 619039"/>
              <a:gd name="connsiteY48" fmla="*/ 595543 h 3272588"/>
              <a:gd name="connsiteX49" fmla="*/ 459688 w 619039"/>
              <a:gd name="connsiteY49" fmla="*/ 595567 h 3272588"/>
              <a:gd name="connsiteX50" fmla="*/ 467120 w 619039"/>
              <a:gd name="connsiteY50" fmla="*/ 522764 h 3272588"/>
              <a:gd name="connsiteX51" fmla="*/ 474585 w 619039"/>
              <a:gd name="connsiteY51" fmla="*/ 504127 h 3272588"/>
              <a:gd name="connsiteX52" fmla="*/ 491412 w 619039"/>
              <a:gd name="connsiteY52" fmla="*/ 431348 h 3272588"/>
              <a:gd name="connsiteX53" fmla="*/ 515671 w 619039"/>
              <a:gd name="connsiteY53" fmla="*/ 280193 h 3272588"/>
              <a:gd name="connsiteX54" fmla="*/ 543630 w 619039"/>
              <a:gd name="connsiteY54" fmla="*/ 114108 h 3272588"/>
              <a:gd name="connsiteX55" fmla="*/ 543598 w 619039"/>
              <a:gd name="connsiteY55" fmla="*/ 112242 h 3272588"/>
              <a:gd name="connsiteX56" fmla="*/ 562409 w 619039"/>
              <a:gd name="connsiteY56" fmla="*/ 0 h 3272588"/>
              <a:gd name="connsiteX0" fmla="*/ 115694 w 639241"/>
              <a:gd name="connsiteY0" fmla="*/ 3272588 h 3272588"/>
              <a:gd name="connsiteX1" fmla="*/ 82241 w 639241"/>
              <a:gd name="connsiteY1" fmla="*/ 3127622 h 3272588"/>
              <a:gd name="connsiteX2" fmla="*/ 68302 w 639241"/>
              <a:gd name="connsiteY2" fmla="*/ 3049564 h 3272588"/>
              <a:gd name="connsiteX3" fmla="*/ 26485 w 639241"/>
              <a:gd name="connsiteY3" fmla="*/ 2979869 h 3272588"/>
              <a:gd name="connsiteX4" fmla="*/ 40424 w 639241"/>
              <a:gd name="connsiteY4" fmla="*/ 2859993 h 3272588"/>
              <a:gd name="connsiteX5" fmla="*/ 45999 w 639241"/>
              <a:gd name="connsiteY5" fmla="*/ 2762420 h 3272588"/>
              <a:gd name="connsiteX6" fmla="*/ 54363 w 639241"/>
              <a:gd name="connsiteY6" fmla="*/ 2701088 h 3272588"/>
              <a:gd name="connsiteX7" fmla="*/ 54363 w 639241"/>
              <a:gd name="connsiteY7" fmla="*/ 2620242 h 3272588"/>
              <a:gd name="connsiteX8" fmla="*/ 4182 w 639241"/>
              <a:gd name="connsiteY8" fmla="*/ 2550547 h 3272588"/>
              <a:gd name="connsiteX9" fmla="*/ 29272 w 639241"/>
              <a:gd name="connsiteY9" fmla="*/ 2517093 h 3272588"/>
              <a:gd name="connsiteX10" fmla="*/ 6970 w 639241"/>
              <a:gd name="connsiteY10" fmla="*/ 2472488 h 3272588"/>
              <a:gd name="connsiteX11" fmla="*/ 18121 w 639241"/>
              <a:gd name="connsiteY11" fmla="*/ 2430671 h 3272588"/>
              <a:gd name="connsiteX12" fmla="*/ 9758 w 639241"/>
              <a:gd name="connsiteY12" fmla="*/ 2411156 h 3272588"/>
              <a:gd name="connsiteX13" fmla="*/ 18121 w 639241"/>
              <a:gd name="connsiteY13" fmla="*/ 2349825 h 3272588"/>
              <a:gd name="connsiteX14" fmla="*/ 4182 w 639241"/>
              <a:gd name="connsiteY14" fmla="*/ 2321947 h 3272588"/>
              <a:gd name="connsiteX15" fmla="*/ 32060 w 639241"/>
              <a:gd name="connsiteY15" fmla="*/ 2285705 h 3272588"/>
              <a:gd name="connsiteX16" fmla="*/ 112906 w 639241"/>
              <a:gd name="connsiteY16" fmla="*/ 2182556 h 3272588"/>
              <a:gd name="connsiteX17" fmla="*/ 163087 w 639241"/>
              <a:gd name="connsiteY17" fmla="*/ 2076620 h 3272588"/>
              <a:gd name="connsiteX18" fmla="*/ 213267 w 639241"/>
              <a:gd name="connsiteY18" fmla="*/ 1979047 h 3272588"/>
              <a:gd name="connsiteX19" fmla="*/ 229994 w 639241"/>
              <a:gd name="connsiteY19" fmla="*/ 1903776 h 3272588"/>
              <a:gd name="connsiteX20" fmla="*/ 185389 w 639241"/>
              <a:gd name="connsiteY20" fmla="*/ 1839656 h 3272588"/>
              <a:gd name="connsiteX21" fmla="*/ 235570 w 639241"/>
              <a:gd name="connsiteY21" fmla="*/ 1834081 h 3272588"/>
              <a:gd name="connsiteX22" fmla="*/ 160299 w 639241"/>
              <a:gd name="connsiteY22" fmla="*/ 1795052 h 3272588"/>
              <a:gd name="connsiteX23" fmla="*/ 221631 w 639241"/>
              <a:gd name="connsiteY23" fmla="*/ 1767174 h 3272588"/>
              <a:gd name="connsiteX24" fmla="*/ 149148 w 639241"/>
              <a:gd name="connsiteY24" fmla="*/ 1716993 h 3272588"/>
              <a:gd name="connsiteX25" fmla="*/ 112906 w 639241"/>
              <a:gd name="connsiteY25" fmla="*/ 1647298 h 3272588"/>
              <a:gd name="connsiteX26" fmla="*/ 87816 w 639241"/>
              <a:gd name="connsiteY26" fmla="*/ 1611056 h 3272588"/>
              <a:gd name="connsiteX27" fmla="*/ 54363 w 639241"/>
              <a:gd name="connsiteY27" fmla="*/ 1546937 h 3272588"/>
              <a:gd name="connsiteX28" fmla="*/ 68302 w 639241"/>
              <a:gd name="connsiteY28" fmla="*/ 1510695 h 3272588"/>
              <a:gd name="connsiteX29" fmla="*/ 71089 w 639241"/>
              <a:gd name="connsiteY29" fmla="*/ 1449364 h 3272588"/>
              <a:gd name="connsiteX30" fmla="*/ 96180 w 639241"/>
              <a:gd name="connsiteY30" fmla="*/ 1441000 h 3272588"/>
              <a:gd name="connsiteX31" fmla="*/ 115694 w 639241"/>
              <a:gd name="connsiteY31" fmla="*/ 1371305 h 3272588"/>
              <a:gd name="connsiteX32" fmla="*/ 160299 w 639241"/>
              <a:gd name="connsiteY32" fmla="*/ 1368517 h 3272588"/>
              <a:gd name="connsiteX33" fmla="*/ 199328 w 639241"/>
              <a:gd name="connsiteY33" fmla="*/ 1329488 h 3272588"/>
              <a:gd name="connsiteX34" fmla="*/ 216055 w 639241"/>
              <a:gd name="connsiteY34" fmla="*/ 1279308 h 3272588"/>
              <a:gd name="connsiteX35" fmla="*/ 238358 w 639241"/>
              <a:gd name="connsiteY35" fmla="*/ 1251430 h 3272588"/>
              <a:gd name="connsiteX36" fmla="*/ 269024 w 639241"/>
              <a:gd name="connsiteY36" fmla="*/ 1257005 h 3272588"/>
              <a:gd name="connsiteX37" fmla="*/ 280175 w 639241"/>
              <a:gd name="connsiteY37" fmla="*/ 1231915 h 3272588"/>
              <a:gd name="connsiteX38" fmla="*/ 302477 w 639241"/>
              <a:gd name="connsiteY38" fmla="*/ 1198461 h 3272588"/>
              <a:gd name="connsiteX39" fmla="*/ 285750 w 639241"/>
              <a:gd name="connsiteY39" fmla="*/ 1139917 h 3272588"/>
              <a:gd name="connsiteX40" fmla="*/ 299689 w 639241"/>
              <a:gd name="connsiteY40" fmla="*/ 1084161 h 3272588"/>
              <a:gd name="connsiteX41" fmla="*/ 324780 w 639241"/>
              <a:gd name="connsiteY41" fmla="*/ 1022830 h 3272588"/>
              <a:gd name="connsiteX42" fmla="*/ 349870 w 639241"/>
              <a:gd name="connsiteY42" fmla="*/ 950347 h 3272588"/>
              <a:gd name="connsiteX43" fmla="*/ 355445 w 639241"/>
              <a:gd name="connsiteY43" fmla="*/ 891803 h 3272588"/>
              <a:gd name="connsiteX44" fmla="*/ 355445 w 639241"/>
              <a:gd name="connsiteY44" fmla="*/ 855561 h 3272588"/>
              <a:gd name="connsiteX45" fmla="*/ 419565 w 639241"/>
              <a:gd name="connsiteY45" fmla="*/ 785866 h 3272588"/>
              <a:gd name="connsiteX46" fmla="*/ 448458 w 639241"/>
              <a:gd name="connsiteY46" fmla="*/ 670140 h 3272588"/>
              <a:gd name="connsiteX47" fmla="*/ 461522 w 639241"/>
              <a:gd name="connsiteY47" fmla="*/ 601142 h 3272588"/>
              <a:gd name="connsiteX48" fmla="*/ 459656 w 639241"/>
              <a:gd name="connsiteY48" fmla="*/ 595543 h 3272588"/>
              <a:gd name="connsiteX49" fmla="*/ 459688 w 639241"/>
              <a:gd name="connsiteY49" fmla="*/ 595567 h 3272588"/>
              <a:gd name="connsiteX50" fmla="*/ 467120 w 639241"/>
              <a:gd name="connsiteY50" fmla="*/ 522764 h 3272588"/>
              <a:gd name="connsiteX51" fmla="*/ 474585 w 639241"/>
              <a:gd name="connsiteY51" fmla="*/ 504127 h 3272588"/>
              <a:gd name="connsiteX52" fmla="*/ 491412 w 639241"/>
              <a:gd name="connsiteY52" fmla="*/ 431348 h 3272588"/>
              <a:gd name="connsiteX53" fmla="*/ 515671 w 639241"/>
              <a:gd name="connsiteY53" fmla="*/ 280193 h 3272588"/>
              <a:gd name="connsiteX54" fmla="*/ 543630 w 639241"/>
              <a:gd name="connsiteY54" fmla="*/ 114108 h 3272588"/>
              <a:gd name="connsiteX55" fmla="*/ 543598 w 639241"/>
              <a:gd name="connsiteY55" fmla="*/ 112242 h 3272588"/>
              <a:gd name="connsiteX56" fmla="*/ 562409 w 639241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62409 w 562409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615036 w 622826"/>
              <a:gd name="connsiteY54" fmla="*/ 114108 h 3272588"/>
              <a:gd name="connsiteX55" fmla="*/ 562409 w 622826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06974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2078 w 622826"/>
              <a:gd name="connsiteY53" fmla="*/ 573711 h 3272588"/>
              <a:gd name="connsiteX54" fmla="*/ 497724 w 622826"/>
              <a:gd name="connsiteY54" fmla="*/ 502273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562078 w 622826"/>
              <a:gd name="connsiteY52" fmla="*/ 573711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02273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531094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3062 w 622826"/>
              <a:gd name="connsiteY49" fmla="*/ 5948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24 w 622826"/>
              <a:gd name="connsiteY48" fmla="*/ 595519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27570 w 622826"/>
              <a:gd name="connsiteY48" fmla="*/ 603759 h 3272588"/>
              <a:gd name="connsiteX49" fmla="*/ 502385 w 622826"/>
              <a:gd name="connsiteY49" fmla="*/ 584386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20821 w 622826"/>
              <a:gd name="connsiteY47" fmla="*/ 612290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26362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22826" h="3272588">
                <a:moveTo>
                  <a:pt x="115694" y="3272588"/>
                </a:moveTo>
                <a:cubicBezTo>
                  <a:pt x="102917" y="3218690"/>
                  <a:pt x="90140" y="3164793"/>
                  <a:pt x="82241" y="3127622"/>
                </a:cubicBezTo>
                <a:cubicBezTo>
                  <a:pt x="74342" y="3090451"/>
                  <a:pt x="77595" y="3074190"/>
                  <a:pt x="68302" y="3049564"/>
                </a:cubicBezTo>
                <a:cubicBezTo>
                  <a:pt x="59009" y="3024939"/>
                  <a:pt x="31131" y="3011464"/>
                  <a:pt x="26485" y="2979869"/>
                </a:cubicBezTo>
                <a:cubicBezTo>
                  <a:pt x="21839" y="2948274"/>
                  <a:pt x="37172" y="2896234"/>
                  <a:pt x="40424" y="2859993"/>
                </a:cubicBezTo>
                <a:cubicBezTo>
                  <a:pt x="43676" y="2823752"/>
                  <a:pt x="43676" y="2788904"/>
                  <a:pt x="45999" y="2762420"/>
                </a:cubicBezTo>
                <a:cubicBezTo>
                  <a:pt x="48322" y="2735936"/>
                  <a:pt x="52969" y="2724784"/>
                  <a:pt x="54363" y="2701088"/>
                </a:cubicBezTo>
                <a:cubicBezTo>
                  <a:pt x="55757" y="2677392"/>
                  <a:pt x="62726" y="2645332"/>
                  <a:pt x="54363" y="2620242"/>
                </a:cubicBezTo>
                <a:cubicBezTo>
                  <a:pt x="46000" y="2595152"/>
                  <a:pt x="8364" y="2567738"/>
                  <a:pt x="4182" y="2550547"/>
                </a:cubicBezTo>
                <a:cubicBezTo>
                  <a:pt x="0" y="2533356"/>
                  <a:pt x="28807" y="2530103"/>
                  <a:pt x="29272" y="2517093"/>
                </a:cubicBezTo>
                <a:cubicBezTo>
                  <a:pt x="29737" y="2504083"/>
                  <a:pt x="8828" y="2486892"/>
                  <a:pt x="6970" y="2472488"/>
                </a:cubicBezTo>
                <a:cubicBezTo>
                  <a:pt x="5112" y="2458084"/>
                  <a:pt x="17656" y="2440893"/>
                  <a:pt x="18121" y="2430671"/>
                </a:cubicBezTo>
                <a:cubicBezTo>
                  <a:pt x="18586" y="2420449"/>
                  <a:pt x="9758" y="2424630"/>
                  <a:pt x="9758" y="2411156"/>
                </a:cubicBezTo>
                <a:cubicBezTo>
                  <a:pt x="9758" y="2397682"/>
                  <a:pt x="19050" y="2364693"/>
                  <a:pt x="18121" y="2349825"/>
                </a:cubicBezTo>
                <a:cubicBezTo>
                  <a:pt x="17192" y="2334957"/>
                  <a:pt x="1859" y="2332634"/>
                  <a:pt x="4182" y="2321947"/>
                </a:cubicBezTo>
                <a:cubicBezTo>
                  <a:pt x="6505" y="2311260"/>
                  <a:pt x="32060" y="2285705"/>
                  <a:pt x="32060" y="2285705"/>
                </a:cubicBezTo>
                <a:cubicBezTo>
                  <a:pt x="50181" y="2262473"/>
                  <a:pt x="91068" y="2217403"/>
                  <a:pt x="112906" y="2182556"/>
                </a:cubicBezTo>
                <a:cubicBezTo>
                  <a:pt x="134744" y="2147709"/>
                  <a:pt x="146360" y="2110538"/>
                  <a:pt x="163087" y="2076620"/>
                </a:cubicBezTo>
                <a:cubicBezTo>
                  <a:pt x="179814" y="2042702"/>
                  <a:pt x="202116" y="2007854"/>
                  <a:pt x="213267" y="1979047"/>
                </a:cubicBezTo>
                <a:cubicBezTo>
                  <a:pt x="224418" y="1950240"/>
                  <a:pt x="234640" y="1927008"/>
                  <a:pt x="229994" y="1903776"/>
                </a:cubicBezTo>
                <a:cubicBezTo>
                  <a:pt x="225348" y="1880544"/>
                  <a:pt x="184460" y="1851272"/>
                  <a:pt x="185389" y="1839656"/>
                </a:cubicBezTo>
                <a:cubicBezTo>
                  <a:pt x="186318" y="1828040"/>
                  <a:pt x="239752" y="1841515"/>
                  <a:pt x="235570" y="1834081"/>
                </a:cubicBezTo>
                <a:cubicBezTo>
                  <a:pt x="231388" y="1826647"/>
                  <a:pt x="162622" y="1806203"/>
                  <a:pt x="160299" y="1795052"/>
                </a:cubicBezTo>
                <a:cubicBezTo>
                  <a:pt x="157976" y="1783901"/>
                  <a:pt x="223490" y="1780184"/>
                  <a:pt x="221631" y="1767174"/>
                </a:cubicBezTo>
                <a:cubicBezTo>
                  <a:pt x="219773" y="1754164"/>
                  <a:pt x="167269" y="1736972"/>
                  <a:pt x="149148" y="1716993"/>
                </a:cubicBezTo>
                <a:cubicBezTo>
                  <a:pt x="131027" y="1697014"/>
                  <a:pt x="123128" y="1664954"/>
                  <a:pt x="112906" y="1647298"/>
                </a:cubicBezTo>
                <a:cubicBezTo>
                  <a:pt x="102684" y="1629642"/>
                  <a:pt x="97573" y="1627783"/>
                  <a:pt x="87816" y="1611056"/>
                </a:cubicBezTo>
                <a:cubicBezTo>
                  <a:pt x="78059" y="1594329"/>
                  <a:pt x="57615" y="1563664"/>
                  <a:pt x="54363" y="1546937"/>
                </a:cubicBezTo>
                <a:cubicBezTo>
                  <a:pt x="51111" y="1530210"/>
                  <a:pt x="65514" y="1526957"/>
                  <a:pt x="68302" y="1510695"/>
                </a:cubicBezTo>
                <a:cubicBezTo>
                  <a:pt x="71090" y="1494433"/>
                  <a:pt x="66443" y="1460980"/>
                  <a:pt x="71089" y="1449364"/>
                </a:cubicBezTo>
                <a:cubicBezTo>
                  <a:pt x="75735" y="1437748"/>
                  <a:pt x="88746" y="1454010"/>
                  <a:pt x="96180" y="1441000"/>
                </a:cubicBezTo>
                <a:cubicBezTo>
                  <a:pt x="103614" y="1427990"/>
                  <a:pt x="105008" y="1383385"/>
                  <a:pt x="115694" y="1371305"/>
                </a:cubicBezTo>
                <a:cubicBezTo>
                  <a:pt x="126380" y="1359225"/>
                  <a:pt x="146360" y="1375487"/>
                  <a:pt x="160299" y="1368517"/>
                </a:cubicBezTo>
                <a:cubicBezTo>
                  <a:pt x="174238" y="1361548"/>
                  <a:pt x="190035" y="1344356"/>
                  <a:pt x="199328" y="1329488"/>
                </a:cubicBezTo>
                <a:cubicBezTo>
                  <a:pt x="208621" y="1314620"/>
                  <a:pt x="209550" y="1292318"/>
                  <a:pt x="216055" y="1279308"/>
                </a:cubicBezTo>
                <a:cubicBezTo>
                  <a:pt x="222560" y="1266298"/>
                  <a:pt x="229530" y="1255147"/>
                  <a:pt x="238358" y="1251430"/>
                </a:cubicBezTo>
                <a:cubicBezTo>
                  <a:pt x="247186" y="1247713"/>
                  <a:pt x="262055" y="1260257"/>
                  <a:pt x="269024" y="1257005"/>
                </a:cubicBezTo>
                <a:cubicBezTo>
                  <a:pt x="275993" y="1253753"/>
                  <a:pt x="274600" y="1241672"/>
                  <a:pt x="280175" y="1231915"/>
                </a:cubicBezTo>
                <a:cubicBezTo>
                  <a:pt x="285750" y="1222158"/>
                  <a:pt x="301548" y="1213794"/>
                  <a:pt x="302477" y="1198461"/>
                </a:cubicBezTo>
                <a:cubicBezTo>
                  <a:pt x="303406" y="1183128"/>
                  <a:pt x="286215" y="1158967"/>
                  <a:pt x="285750" y="1139917"/>
                </a:cubicBezTo>
                <a:cubicBezTo>
                  <a:pt x="285285" y="1120867"/>
                  <a:pt x="293184" y="1103675"/>
                  <a:pt x="299689" y="1084161"/>
                </a:cubicBezTo>
                <a:cubicBezTo>
                  <a:pt x="306194" y="1064647"/>
                  <a:pt x="316417" y="1045132"/>
                  <a:pt x="324780" y="1022830"/>
                </a:cubicBezTo>
                <a:cubicBezTo>
                  <a:pt x="333143" y="1000528"/>
                  <a:pt x="344759" y="972185"/>
                  <a:pt x="349870" y="950347"/>
                </a:cubicBezTo>
                <a:cubicBezTo>
                  <a:pt x="354981" y="928509"/>
                  <a:pt x="354516" y="907601"/>
                  <a:pt x="355445" y="891803"/>
                </a:cubicBezTo>
                <a:cubicBezTo>
                  <a:pt x="356374" y="876005"/>
                  <a:pt x="344758" y="873217"/>
                  <a:pt x="355445" y="855561"/>
                </a:cubicBezTo>
                <a:cubicBezTo>
                  <a:pt x="366132" y="837905"/>
                  <a:pt x="404068" y="804867"/>
                  <a:pt x="419565" y="785866"/>
                </a:cubicBezTo>
                <a:cubicBezTo>
                  <a:pt x="435062" y="766865"/>
                  <a:pt x="435425" y="765640"/>
                  <a:pt x="448426" y="741554"/>
                </a:cubicBezTo>
                <a:cubicBezTo>
                  <a:pt x="461427" y="717468"/>
                  <a:pt x="488580" y="667544"/>
                  <a:pt x="497573" y="641349"/>
                </a:cubicBezTo>
                <a:cubicBezTo>
                  <a:pt x="506566" y="615154"/>
                  <a:pt x="514253" y="595354"/>
                  <a:pt x="502385" y="584386"/>
                </a:cubicBezTo>
                <a:cubicBezTo>
                  <a:pt x="490517" y="573418"/>
                  <a:pt x="436695" y="591409"/>
                  <a:pt x="426362" y="575541"/>
                </a:cubicBezTo>
                <a:cubicBezTo>
                  <a:pt x="420884" y="567490"/>
                  <a:pt x="447471" y="542842"/>
                  <a:pt x="469516" y="536077"/>
                </a:cubicBezTo>
                <a:lnTo>
                  <a:pt x="535387" y="534949"/>
                </a:lnTo>
                <a:lnTo>
                  <a:pt x="569621" y="497716"/>
                </a:lnTo>
                <a:lnTo>
                  <a:pt x="587077" y="351607"/>
                </a:lnTo>
                <a:cubicBezTo>
                  <a:pt x="587139" y="350327"/>
                  <a:pt x="587200" y="277632"/>
                  <a:pt x="587262" y="276352"/>
                </a:cubicBezTo>
                <a:lnTo>
                  <a:pt x="615036" y="114108"/>
                </a:lnTo>
                <a:cubicBezTo>
                  <a:pt x="622826" y="67409"/>
                  <a:pt x="558497" y="23772"/>
                  <a:pt x="562409" y="0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任意多边形 4"/>
          <p:cNvSpPr/>
          <p:nvPr/>
        </p:nvSpPr>
        <p:spPr>
          <a:xfrm>
            <a:off x="1257299" y="945995"/>
            <a:ext cx="3223554" cy="2488581"/>
          </a:xfrm>
          <a:custGeom>
            <a:avLst/>
            <a:gdLst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2702 w 3270095"/>
              <a:gd name="connsiteY17" fmla="*/ 573359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2702 w 3270095"/>
              <a:gd name="connsiteY17" fmla="*/ 573359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189249 w 3270095"/>
              <a:gd name="connsiteY17" fmla="*/ 534329 h 2488581"/>
              <a:gd name="connsiteX18" fmla="*/ 3133493 w 3270095"/>
              <a:gd name="connsiteY18" fmla="*/ 500876 h 2488581"/>
              <a:gd name="connsiteX19" fmla="*/ 3077737 w 3270095"/>
              <a:gd name="connsiteY19" fmla="*/ 464634 h 2488581"/>
              <a:gd name="connsiteX20" fmla="*/ 3055434 w 3270095"/>
              <a:gd name="connsiteY20" fmla="*/ 442332 h 2488581"/>
              <a:gd name="connsiteX21" fmla="*/ 3002466 w 3270095"/>
              <a:gd name="connsiteY21" fmla="*/ 464634 h 2488581"/>
              <a:gd name="connsiteX22" fmla="*/ 2974588 w 3270095"/>
              <a:gd name="connsiteY22" fmla="*/ 478573 h 2488581"/>
              <a:gd name="connsiteX23" fmla="*/ 2938346 w 3270095"/>
              <a:gd name="connsiteY23" fmla="*/ 447907 h 2488581"/>
              <a:gd name="connsiteX24" fmla="*/ 2882590 w 3270095"/>
              <a:gd name="connsiteY24" fmla="*/ 442332 h 2488581"/>
              <a:gd name="connsiteX25" fmla="*/ 2832410 w 3270095"/>
              <a:gd name="connsiteY25" fmla="*/ 439544 h 2488581"/>
              <a:gd name="connsiteX26" fmla="*/ 2801744 w 3270095"/>
              <a:gd name="connsiteY26" fmla="*/ 414454 h 2488581"/>
              <a:gd name="connsiteX27" fmla="*/ 2737624 w 3270095"/>
              <a:gd name="connsiteY27" fmla="*/ 372637 h 2488581"/>
              <a:gd name="connsiteX28" fmla="*/ 2687444 w 3270095"/>
              <a:gd name="connsiteY28" fmla="*/ 341971 h 2488581"/>
              <a:gd name="connsiteX29" fmla="*/ 2631688 w 3270095"/>
              <a:gd name="connsiteY29" fmla="*/ 316881 h 2488581"/>
              <a:gd name="connsiteX30" fmla="*/ 2556417 w 3270095"/>
              <a:gd name="connsiteY30" fmla="*/ 277851 h 2488581"/>
              <a:gd name="connsiteX31" fmla="*/ 2520176 w 3270095"/>
              <a:gd name="connsiteY31" fmla="*/ 266700 h 2488581"/>
              <a:gd name="connsiteX32" fmla="*/ 2436541 w 3270095"/>
              <a:gd name="connsiteY32" fmla="*/ 255549 h 2488581"/>
              <a:gd name="connsiteX33" fmla="*/ 2369634 w 3270095"/>
              <a:gd name="connsiteY33" fmla="*/ 286215 h 2488581"/>
              <a:gd name="connsiteX34" fmla="*/ 2316666 w 3270095"/>
              <a:gd name="connsiteY34" fmla="*/ 280639 h 2488581"/>
              <a:gd name="connsiteX35" fmla="*/ 2280424 w 3270095"/>
              <a:gd name="connsiteY35" fmla="*/ 258337 h 2488581"/>
              <a:gd name="connsiteX36" fmla="*/ 2210729 w 3270095"/>
              <a:gd name="connsiteY36" fmla="*/ 258337 h 2488581"/>
              <a:gd name="connsiteX37" fmla="*/ 2138246 w 3270095"/>
              <a:gd name="connsiteY37" fmla="*/ 280639 h 2488581"/>
              <a:gd name="connsiteX38" fmla="*/ 2102005 w 3270095"/>
              <a:gd name="connsiteY38" fmla="*/ 289003 h 2488581"/>
              <a:gd name="connsiteX39" fmla="*/ 2040673 w 3270095"/>
              <a:gd name="connsiteY39" fmla="*/ 283427 h 2488581"/>
              <a:gd name="connsiteX40" fmla="*/ 1979341 w 3270095"/>
              <a:gd name="connsiteY40" fmla="*/ 261125 h 2488581"/>
              <a:gd name="connsiteX41" fmla="*/ 1870617 w 3270095"/>
              <a:gd name="connsiteY41" fmla="*/ 261125 h 2488581"/>
              <a:gd name="connsiteX42" fmla="*/ 1814861 w 3270095"/>
              <a:gd name="connsiteY42" fmla="*/ 230459 h 2488581"/>
              <a:gd name="connsiteX43" fmla="*/ 1778620 w 3270095"/>
              <a:gd name="connsiteY43" fmla="*/ 227671 h 2488581"/>
              <a:gd name="connsiteX44" fmla="*/ 1717288 w 3270095"/>
              <a:gd name="connsiteY44" fmla="*/ 194217 h 2488581"/>
              <a:gd name="connsiteX45" fmla="*/ 1681046 w 3270095"/>
              <a:gd name="connsiteY45" fmla="*/ 160764 h 2488581"/>
              <a:gd name="connsiteX46" fmla="*/ 1625290 w 3270095"/>
              <a:gd name="connsiteY46" fmla="*/ 121734 h 2488581"/>
              <a:gd name="connsiteX47" fmla="*/ 1580685 w 3270095"/>
              <a:gd name="connsiteY47" fmla="*/ 77129 h 2488581"/>
              <a:gd name="connsiteX48" fmla="*/ 1533293 w 3270095"/>
              <a:gd name="connsiteY48" fmla="*/ 35312 h 2488581"/>
              <a:gd name="connsiteX49" fmla="*/ 1405054 w 3270095"/>
              <a:gd name="connsiteY49" fmla="*/ 43676 h 2488581"/>
              <a:gd name="connsiteX50" fmla="*/ 1352085 w 3270095"/>
              <a:gd name="connsiteY50" fmla="*/ 32525 h 2488581"/>
              <a:gd name="connsiteX51" fmla="*/ 1313056 w 3270095"/>
              <a:gd name="connsiteY51" fmla="*/ 7434 h 2488581"/>
              <a:gd name="connsiteX52" fmla="*/ 1257300 w 3270095"/>
              <a:gd name="connsiteY52" fmla="*/ 1859 h 2488581"/>
              <a:gd name="connsiteX53" fmla="*/ 1201544 w 3270095"/>
              <a:gd name="connsiteY53" fmla="*/ 18585 h 2488581"/>
              <a:gd name="connsiteX54" fmla="*/ 1137424 w 3270095"/>
              <a:gd name="connsiteY54" fmla="*/ 46464 h 2488581"/>
              <a:gd name="connsiteX55" fmla="*/ 1078880 w 3270095"/>
              <a:gd name="connsiteY55" fmla="*/ 68766 h 2488581"/>
              <a:gd name="connsiteX56" fmla="*/ 1039851 w 3270095"/>
              <a:gd name="connsiteY56" fmla="*/ 105007 h 2488581"/>
              <a:gd name="connsiteX57" fmla="*/ 1006398 w 3270095"/>
              <a:gd name="connsiteY57" fmla="*/ 135673 h 2488581"/>
              <a:gd name="connsiteX58" fmla="*/ 970156 w 3270095"/>
              <a:gd name="connsiteY58" fmla="*/ 152400 h 2488581"/>
              <a:gd name="connsiteX59" fmla="*/ 933915 w 3270095"/>
              <a:gd name="connsiteY59" fmla="*/ 166339 h 2488581"/>
              <a:gd name="connsiteX60" fmla="*/ 880946 w 3270095"/>
              <a:gd name="connsiteY60" fmla="*/ 205368 h 2488581"/>
              <a:gd name="connsiteX61" fmla="*/ 853068 w 3270095"/>
              <a:gd name="connsiteY61" fmla="*/ 222095 h 2488581"/>
              <a:gd name="connsiteX62" fmla="*/ 833554 w 3270095"/>
              <a:gd name="connsiteY62" fmla="*/ 263912 h 2488581"/>
              <a:gd name="connsiteX63" fmla="*/ 811251 w 3270095"/>
              <a:gd name="connsiteY63" fmla="*/ 302942 h 2488581"/>
              <a:gd name="connsiteX64" fmla="*/ 814039 w 3270095"/>
              <a:gd name="connsiteY64" fmla="*/ 339183 h 2488581"/>
              <a:gd name="connsiteX65" fmla="*/ 822402 w 3270095"/>
              <a:gd name="connsiteY65" fmla="*/ 375425 h 2488581"/>
              <a:gd name="connsiteX66" fmla="*/ 777798 w 3270095"/>
              <a:gd name="connsiteY66" fmla="*/ 392151 h 2488581"/>
              <a:gd name="connsiteX67" fmla="*/ 738768 w 3270095"/>
              <a:gd name="connsiteY67" fmla="*/ 431181 h 2488581"/>
              <a:gd name="connsiteX68" fmla="*/ 710890 w 3270095"/>
              <a:gd name="connsiteY68" fmla="*/ 470210 h 2488581"/>
              <a:gd name="connsiteX69" fmla="*/ 663498 w 3270095"/>
              <a:gd name="connsiteY69" fmla="*/ 520390 h 2488581"/>
              <a:gd name="connsiteX70" fmla="*/ 621680 w 3270095"/>
              <a:gd name="connsiteY70" fmla="*/ 564995 h 2488581"/>
              <a:gd name="connsiteX71" fmla="*/ 599378 w 3270095"/>
              <a:gd name="connsiteY71" fmla="*/ 587298 h 2488581"/>
              <a:gd name="connsiteX72" fmla="*/ 565924 w 3270095"/>
              <a:gd name="connsiteY72" fmla="*/ 643054 h 2488581"/>
              <a:gd name="connsiteX73" fmla="*/ 554773 w 3270095"/>
              <a:gd name="connsiteY73" fmla="*/ 662568 h 2488581"/>
              <a:gd name="connsiteX74" fmla="*/ 554773 w 3270095"/>
              <a:gd name="connsiteY74" fmla="*/ 693234 h 2488581"/>
              <a:gd name="connsiteX75" fmla="*/ 585439 w 3270095"/>
              <a:gd name="connsiteY75" fmla="*/ 813110 h 2488581"/>
              <a:gd name="connsiteX76" fmla="*/ 577076 w 3270095"/>
              <a:gd name="connsiteY76" fmla="*/ 866078 h 2488581"/>
              <a:gd name="connsiteX77" fmla="*/ 602166 w 3270095"/>
              <a:gd name="connsiteY77" fmla="*/ 907895 h 2488581"/>
              <a:gd name="connsiteX78" fmla="*/ 624468 w 3270095"/>
              <a:gd name="connsiteY78" fmla="*/ 999893 h 2488581"/>
              <a:gd name="connsiteX79" fmla="*/ 624468 w 3270095"/>
              <a:gd name="connsiteY79" fmla="*/ 1072376 h 2488581"/>
              <a:gd name="connsiteX80" fmla="*/ 607741 w 3270095"/>
              <a:gd name="connsiteY80" fmla="*/ 1133707 h 2488581"/>
              <a:gd name="connsiteX81" fmla="*/ 602166 w 3270095"/>
              <a:gd name="connsiteY81" fmla="*/ 1189464 h 2488581"/>
              <a:gd name="connsiteX82" fmla="*/ 607741 w 3270095"/>
              <a:gd name="connsiteY82" fmla="*/ 1225705 h 2488581"/>
              <a:gd name="connsiteX83" fmla="*/ 618893 w 3270095"/>
              <a:gd name="connsiteY83" fmla="*/ 1320490 h 2488581"/>
              <a:gd name="connsiteX84" fmla="*/ 616105 w 3270095"/>
              <a:gd name="connsiteY84" fmla="*/ 1387398 h 2488581"/>
              <a:gd name="connsiteX85" fmla="*/ 588227 w 3270095"/>
              <a:gd name="connsiteY85" fmla="*/ 1454305 h 2488581"/>
              <a:gd name="connsiteX86" fmla="*/ 549198 w 3270095"/>
              <a:gd name="connsiteY86" fmla="*/ 1501698 h 2488581"/>
              <a:gd name="connsiteX87" fmla="*/ 515744 w 3270095"/>
              <a:gd name="connsiteY87" fmla="*/ 1535151 h 2488581"/>
              <a:gd name="connsiteX88" fmla="*/ 487866 w 3270095"/>
              <a:gd name="connsiteY88" fmla="*/ 1568605 h 2488581"/>
              <a:gd name="connsiteX89" fmla="*/ 496229 w 3270095"/>
              <a:gd name="connsiteY89" fmla="*/ 1607634 h 2488581"/>
              <a:gd name="connsiteX90" fmla="*/ 457200 w 3270095"/>
              <a:gd name="connsiteY90" fmla="*/ 1674542 h 2488581"/>
              <a:gd name="connsiteX91" fmla="*/ 457200 w 3270095"/>
              <a:gd name="connsiteY91" fmla="*/ 1707995 h 2488581"/>
              <a:gd name="connsiteX92" fmla="*/ 454412 w 3270095"/>
              <a:gd name="connsiteY92" fmla="*/ 1760964 h 2488581"/>
              <a:gd name="connsiteX93" fmla="*/ 432110 w 3270095"/>
              <a:gd name="connsiteY93" fmla="*/ 1827871 h 2488581"/>
              <a:gd name="connsiteX94" fmla="*/ 404232 w 3270095"/>
              <a:gd name="connsiteY94" fmla="*/ 1869688 h 2488581"/>
              <a:gd name="connsiteX95" fmla="*/ 370778 w 3270095"/>
              <a:gd name="connsiteY95" fmla="*/ 1900354 h 2488581"/>
              <a:gd name="connsiteX96" fmla="*/ 317810 w 3270095"/>
              <a:gd name="connsiteY96" fmla="*/ 1942171 h 2488581"/>
              <a:gd name="connsiteX97" fmla="*/ 287144 w 3270095"/>
              <a:gd name="connsiteY97" fmla="*/ 1961685 h 2488581"/>
              <a:gd name="connsiteX98" fmla="*/ 264841 w 3270095"/>
              <a:gd name="connsiteY98" fmla="*/ 2023017 h 2488581"/>
              <a:gd name="connsiteX99" fmla="*/ 239751 w 3270095"/>
              <a:gd name="connsiteY99" fmla="*/ 2070410 h 2488581"/>
              <a:gd name="connsiteX100" fmla="*/ 217449 w 3270095"/>
              <a:gd name="connsiteY100" fmla="*/ 2128954 h 2488581"/>
              <a:gd name="connsiteX101" fmla="*/ 197934 w 3270095"/>
              <a:gd name="connsiteY101" fmla="*/ 2151256 h 2488581"/>
              <a:gd name="connsiteX102" fmla="*/ 153329 w 3270095"/>
              <a:gd name="connsiteY102" fmla="*/ 2195861 h 2488581"/>
              <a:gd name="connsiteX103" fmla="*/ 122663 w 3270095"/>
              <a:gd name="connsiteY103" fmla="*/ 2220951 h 2488581"/>
              <a:gd name="connsiteX104" fmla="*/ 114300 w 3270095"/>
              <a:gd name="connsiteY104" fmla="*/ 2254405 h 2488581"/>
              <a:gd name="connsiteX105" fmla="*/ 111512 w 3270095"/>
              <a:gd name="connsiteY105" fmla="*/ 2312949 h 2488581"/>
              <a:gd name="connsiteX106" fmla="*/ 94785 w 3270095"/>
              <a:gd name="connsiteY106" fmla="*/ 2377068 h 2488581"/>
              <a:gd name="connsiteX107" fmla="*/ 44605 w 3270095"/>
              <a:gd name="connsiteY107" fmla="*/ 2463490 h 2488581"/>
              <a:gd name="connsiteX108" fmla="*/ 0 w 3270095"/>
              <a:gd name="connsiteY108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189249 w 3270095"/>
              <a:gd name="connsiteY19" fmla="*/ 534329 h 2488581"/>
              <a:gd name="connsiteX20" fmla="*/ 3133493 w 3270095"/>
              <a:gd name="connsiteY20" fmla="*/ 500876 h 2488581"/>
              <a:gd name="connsiteX21" fmla="*/ 3077737 w 3270095"/>
              <a:gd name="connsiteY21" fmla="*/ 464634 h 2488581"/>
              <a:gd name="connsiteX22" fmla="*/ 3055434 w 3270095"/>
              <a:gd name="connsiteY22" fmla="*/ 442332 h 2488581"/>
              <a:gd name="connsiteX23" fmla="*/ 3002466 w 3270095"/>
              <a:gd name="connsiteY23" fmla="*/ 464634 h 2488581"/>
              <a:gd name="connsiteX24" fmla="*/ 2974588 w 3270095"/>
              <a:gd name="connsiteY24" fmla="*/ 478573 h 2488581"/>
              <a:gd name="connsiteX25" fmla="*/ 2938346 w 3270095"/>
              <a:gd name="connsiteY25" fmla="*/ 447907 h 2488581"/>
              <a:gd name="connsiteX26" fmla="*/ 2882590 w 3270095"/>
              <a:gd name="connsiteY26" fmla="*/ 442332 h 2488581"/>
              <a:gd name="connsiteX27" fmla="*/ 2832410 w 3270095"/>
              <a:gd name="connsiteY27" fmla="*/ 439544 h 2488581"/>
              <a:gd name="connsiteX28" fmla="*/ 2801744 w 3270095"/>
              <a:gd name="connsiteY28" fmla="*/ 414454 h 2488581"/>
              <a:gd name="connsiteX29" fmla="*/ 2737624 w 3270095"/>
              <a:gd name="connsiteY29" fmla="*/ 372637 h 2488581"/>
              <a:gd name="connsiteX30" fmla="*/ 2687444 w 3270095"/>
              <a:gd name="connsiteY30" fmla="*/ 341971 h 2488581"/>
              <a:gd name="connsiteX31" fmla="*/ 2631688 w 3270095"/>
              <a:gd name="connsiteY31" fmla="*/ 316881 h 2488581"/>
              <a:gd name="connsiteX32" fmla="*/ 2556417 w 3270095"/>
              <a:gd name="connsiteY32" fmla="*/ 277851 h 2488581"/>
              <a:gd name="connsiteX33" fmla="*/ 2520176 w 3270095"/>
              <a:gd name="connsiteY33" fmla="*/ 266700 h 2488581"/>
              <a:gd name="connsiteX34" fmla="*/ 2436541 w 3270095"/>
              <a:gd name="connsiteY34" fmla="*/ 255549 h 2488581"/>
              <a:gd name="connsiteX35" fmla="*/ 2369634 w 3270095"/>
              <a:gd name="connsiteY35" fmla="*/ 286215 h 2488581"/>
              <a:gd name="connsiteX36" fmla="*/ 2316666 w 3270095"/>
              <a:gd name="connsiteY36" fmla="*/ 280639 h 2488581"/>
              <a:gd name="connsiteX37" fmla="*/ 2280424 w 3270095"/>
              <a:gd name="connsiteY37" fmla="*/ 258337 h 2488581"/>
              <a:gd name="connsiteX38" fmla="*/ 2210729 w 3270095"/>
              <a:gd name="connsiteY38" fmla="*/ 258337 h 2488581"/>
              <a:gd name="connsiteX39" fmla="*/ 2138246 w 3270095"/>
              <a:gd name="connsiteY39" fmla="*/ 280639 h 2488581"/>
              <a:gd name="connsiteX40" fmla="*/ 2102005 w 3270095"/>
              <a:gd name="connsiteY40" fmla="*/ 289003 h 2488581"/>
              <a:gd name="connsiteX41" fmla="*/ 2040673 w 3270095"/>
              <a:gd name="connsiteY41" fmla="*/ 283427 h 2488581"/>
              <a:gd name="connsiteX42" fmla="*/ 1979341 w 3270095"/>
              <a:gd name="connsiteY42" fmla="*/ 261125 h 2488581"/>
              <a:gd name="connsiteX43" fmla="*/ 1870617 w 3270095"/>
              <a:gd name="connsiteY43" fmla="*/ 261125 h 2488581"/>
              <a:gd name="connsiteX44" fmla="*/ 1814861 w 3270095"/>
              <a:gd name="connsiteY44" fmla="*/ 230459 h 2488581"/>
              <a:gd name="connsiteX45" fmla="*/ 1778620 w 3270095"/>
              <a:gd name="connsiteY45" fmla="*/ 227671 h 2488581"/>
              <a:gd name="connsiteX46" fmla="*/ 1717288 w 3270095"/>
              <a:gd name="connsiteY46" fmla="*/ 194217 h 2488581"/>
              <a:gd name="connsiteX47" fmla="*/ 1681046 w 3270095"/>
              <a:gd name="connsiteY47" fmla="*/ 160764 h 2488581"/>
              <a:gd name="connsiteX48" fmla="*/ 1625290 w 3270095"/>
              <a:gd name="connsiteY48" fmla="*/ 121734 h 2488581"/>
              <a:gd name="connsiteX49" fmla="*/ 1580685 w 3270095"/>
              <a:gd name="connsiteY49" fmla="*/ 77129 h 2488581"/>
              <a:gd name="connsiteX50" fmla="*/ 1533293 w 3270095"/>
              <a:gd name="connsiteY50" fmla="*/ 35312 h 2488581"/>
              <a:gd name="connsiteX51" fmla="*/ 1405054 w 3270095"/>
              <a:gd name="connsiteY51" fmla="*/ 43676 h 2488581"/>
              <a:gd name="connsiteX52" fmla="*/ 1352085 w 3270095"/>
              <a:gd name="connsiteY52" fmla="*/ 32525 h 2488581"/>
              <a:gd name="connsiteX53" fmla="*/ 1313056 w 3270095"/>
              <a:gd name="connsiteY53" fmla="*/ 7434 h 2488581"/>
              <a:gd name="connsiteX54" fmla="*/ 1257300 w 3270095"/>
              <a:gd name="connsiteY54" fmla="*/ 1859 h 2488581"/>
              <a:gd name="connsiteX55" fmla="*/ 1201544 w 3270095"/>
              <a:gd name="connsiteY55" fmla="*/ 18585 h 2488581"/>
              <a:gd name="connsiteX56" fmla="*/ 1137424 w 3270095"/>
              <a:gd name="connsiteY56" fmla="*/ 46464 h 2488581"/>
              <a:gd name="connsiteX57" fmla="*/ 1078880 w 3270095"/>
              <a:gd name="connsiteY57" fmla="*/ 68766 h 2488581"/>
              <a:gd name="connsiteX58" fmla="*/ 1039851 w 3270095"/>
              <a:gd name="connsiteY58" fmla="*/ 105007 h 2488581"/>
              <a:gd name="connsiteX59" fmla="*/ 1006398 w 3270095"/>
              <a:gd name="connsiteY59" fmla="*/ 135673 h 2488581"/>
              <a:gd name="connsiteX60" fmla="*/ 970156 w 3270095"/>
              <a:gd name="connsiteY60" fmla="*/ 152400 h 2488581"/>
              <a:gd name="connsiteX61" fmla="*/ 933915 w 3270095"/>
              <a:gd name="connsiteY61" fmla="*/ 166339 h 2488581"/>
              <a:gd name="connsiteX62" fmla="*/ 880946 w 3270095"/>
              <a:gd name="connsiteY62" fmla="*/ 205368 h 2488581"/>
              <a:gd name="connsiteX63" fmla="*/ 853068 w 3270095"/>
              <a:gd name="connsiteY63" fmla="*/ 222095 h 2488581"/>
              <a:gd name="connsiteX64" fmla="*/ 833554 w 3270095"/>
              <a:gd name="connsiteY64" fmla="*/ 263912 h 2488581"/>
              <a:gd name="connsiteX65" fmla="*/ 811251 w 3270095"/>
              <a:gd name="connsiteY65" fmla="*/ 302942 h 2488581"/>
              <a:gd name="connsiteX66" fmla="*/ 814039 w 3270095"/>
              <a:gd name="connsiteY66" fmla="*/ 339183 h 2488581"/>
              <a:gd name="connsiteX67" fmla="*/ 822402 w 3270095"/>
              <a:gd name="connsiteY67" fmla="*/ 375425 h 2488581"/>
              <a:gd name="connsiteX68" fmla="*/ 777798 w 3270095"/>
              <a:gd name="connsiteY68" fmla="*/ 392151 h 2488581"/>
              <a:gd name="connsiteX69" fmla="*/ 738768 w 3270095"/>
              <a:gd name="connsiteY69" fmla="*/ 431181 h 2488581"/>
              <a:gd name="connsiteX70" fmla="*/ 710890 w 3270095"/>
              <a:gd name="connsiteY70" fmla="*/ 470210 h 2488581"/>
              <a:gd name="connsiteX71" fmla="*/ 663498 w 3270095"/>
              <a:gd name="connsiteY71" fmla="*/ 520390 h 2488581"/>
              <a:gd name="connsiteX72" fmla="*/ 621680 w 3270095"/>
              <a:gd name="connsiteY72" fmla="*/ 564995 h 2488581"/>
              <a:gd name="connsiteX73" fmla="*/ 599378 w 3270095"/>
              <a:gd name="connsiteY73" fmla="*/ 587298 h 2488581"/>
              <a:gd name="connsiteX74" fmla="*/ 565924 w 3270095"/>
              <a:gd name="connsiteY74" fmla="*/ 643054 h 2488581"/>
              <a:gd name="connsiteX75" fmla="*/ 554773 w 3270095"/>
              <a:gd name="connsiteY75" fmla="*/ 662568 h 2488581"/>
              <a:gd name="connsiteX76" fmla="*/ 554773 w 3270095"/>
              <a:gd name="connsiteY76" fmla="*/ 693234 h 2488581"/>
              <a:gd name="connsiteX77" fmla="*/ 585439 w 3270095"/>
              <a:gd name="connsiteY77" fmla="*/ 813110 h 2488581"/>
              <a:gd name="connsiteX78" fmla="*/ 577076 w 3270095"/>
              <a:gd name="connsiteY78" fmla="*/ 866078 h 2488581"/>
              <a:gd name="connsiteX79" fmla="*/ 602166 w 3270095"/>
              <a:gd name="connsiteY79" fmla="*/ 907895 h 2488581"/>
              <a:gd name="connsiteX80" fmla="*/ 624468 w 3270095"/>
              <a:gd name="connsiteY80" fmla="*/ 999893 h 2488581"/>
              <a:gd name="connsiteX81" fmla="*/ 624468 w 3270095"/>
              <a:gd name="connsiteY81" fmla="*/ 1072376 h 2488581"/>
              <a:gd name="connsiteX82" fmla="*/ 607741 w 3270095"/>
              <a:gd name="connsiteY82" fmla="*/ 1133707 h 2488581"/>
              <a:gd name="connsiteX83" fmla="*/ 602166 w 3270095"/>
              <a:gd name="connsiteY83" fmla="*/ 1189464 h 2488581"/>
              <a:gd name="connsiteX84" fmla="*/ 607741 w 3270095"/>
              <a:gd name="connsiteY84" fmla="*/ 1225705 h 2488581"/>
              <a:gd name="connsiteX85" fmla="*/ 618893 w 3270095"/>
              <a:gd name="connsiteY85" fmla="*/ 1320490 h 2488581"/>
              <a:gd name="connsiteX86" fmla="*/ 616105 w 3270095"/>
              <a:gd name="connsiteY86" fmla="*/ 1387398 h 2488581"/>
              <a:gd name="connsiteX87" fmla="*/ 588227 w 3270095"/>
              <a:gd name="connsiteY87" fmla="*/ 1454305 h 2488581"/>
              <a:gd name="connsiteX88" fmla="*/ 549198 w 3270095"/>
              <a:gd name="connsiteY88" fmla="*/ 1501698 h 2488581"/>
              <a:gd name="connsiteX89" fmla="*/ 515744 w 3270095"/>
              <a:gd name="connsiteY89" fmla="*/ 1535151 h 2488581"/>
              <a:gd name="connsiteX90" fmla="*/ 487866 w 3270095"/>
              <a:gd name="connsiteY90" fmla="*/ 1568605 h 2488581"/>
              <a:gd name="connsiteX91" fmla="*/ 496229 w 3270095"/>
              <a:gd name="connsiteY91" fmla="*/ 1607634 h 2488581"/>
              <a:gd name="connsiteX92" fmla="*/ 457200 w 3270095"/>
              <a:gd name="connsiteY92" fmla="*/ 1674542 h 2488581"/>
              <a:gd name="connsiteX93" fmla="*/ 457200 w 3270095"/>
              <a:gd name="connsiteY93" fmla="*/ 1707995 h 2488581"/>
              <a:gd name="connsiteX94" fmla="*/ 454412 w 3270095"/>
              <a:gd name="connsiteY94" fmla="*/ 1760964 h 2488581"/>
              <a:gd name="connsiteX95" fmla="*/ 432110 w 3270095"/>
              <a:gd name="connsiteY95" fmla="*/ 1827871 h 2488581"/>
              <a:gd name="connsiteX96" fmla="*/ 404232 w 3270095"/>
              <a:gd name="connsiteY96" fmla="*/ 1869688 h 2488581"/>
              <a:gd name="connsiteX97" fmla="*/ 370778 w 3270095"/>
              <a:gd name="connsiteY97" fmla="*/ 1900354 h 2488581"/>
              <a:gd name="connsiteX98" fmla="*/ 317810 w 3270095"/>
              <a:gd name="connsiteY98" fmla="*/ 1942171 h 2488581"/>
              <a:gd name="connsiteX99" fmla="*/ 287144 w 3270095"/>
              <a:gd name="connsiteY99" fmla="*/ 1961685 h 2488581"/>
              <a:gd name="connsiteX100" fmla="*/ 264841 w 3270095"/>
              <a:gd name="connsiteY100" fmla="*/ 2023017 h 2488581"/>
              <a:gd name="connsiteX101" fmla="*/ 239751 w 3270095"/>
              <a:gd name="connsiteY101" fmla="*/ 2070410 h 2488581"/>
              <a:gd name="connsiteX102" fmla="*/ 217449 w 3270095"/>
              <a:gd name="connsiteY102" fmla="*/ 2128954 h 2488581"/>
              <a:gd name="connsiteX103" fmla="*/ 197934 w 3270095"/>
              <a:gd name="connsiteY103" fmla="*/ 2151256 h 2488581"/>
              <a:gd name="connsiteX104" fmla="*/ 153329 w 3270095"/>
              <a:gd name="connsiteY104" fmla="*/ 2195861 h 2488581"/>
              <a:gd name="connsiteX105" fmla="*/ 122663 w 3270095"/>
              <a:gd name="connsiteY105" fmla="*/ 2220951 h 2488581"/>
              <a:gd name="connsiteX106" fmla="*/ 114300 w 3270095"/>
              <a:gd name="connsiteY106" fmla="*/ 2254405 h 2488581"/>
              <a:gd name="connsiteX107" fmla="*/ 111512 w 3270095"/>
              <a:gd name="connsiteY107" fmla="*/ 2312949 h 2488581"/>
              <a:gd name="connsiteX108" fmla="*/ 94785 w 3270095"/>
              <a:gd name="connsiteY108" fmla="*/ 2377068 h 2488581"/>
              <a:gd name="connsiteX109" fmla="*/ 44605 w 3270095"/>
              <a:gd name="connsiteY109" fmla="*/ 2463490 h 2488581"/>
              <a:gd name="connsiteX110" fmla="*/ 0 w 3270095"/>
              <a:gd name="connsiteY110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217630 w 3270095"/>
              <a:gd name="connsiteY19" fmla="*/ 569296 h 2488581"/>
              <a:gd name="connsiteX20" fmla="*/ 3189249 w 3270095"/>
              <a:gd name="connsiteY20" fmla="*/ 534329 h 2488581"/>
              <a:gd name="connsiteX21" fmla="*/ 3133493 w 3270095"/>
              <a:gd name="connsiteY21" fmla="*/ 500876 h 2488581"/>
              <a:gd name="connsiteX22" fmla="*/ 3077737 w 3270095"/>
              <a:gd name="connsiteY22" fmla="*/ 464634 h 2488581"/>
              <a:gd name="connsiteX23" fmla="*/ 3055434 w 3270095"/>
              <a:gd name="connsiteY23" fmla="*/ 442332 h 2488581"/>
              <a:gd name="connsiteX24" fmla="*/ 3002466 w 3270095"/>
              <a:gd name="connsiteY24" fmla="*/ 464634 h 2488581"/>
              <a:gd name="connsiteX25" fmla="*/ 2974588 w 3270095"/>
              <a:gd name="connsiteY25" fmla="*/ 478573 h 2488581"/>
              <a:gd name="connsiteX26" fmla="*/ 2938346 w 3270095"/>
              <a:gd name="connsiteY26" fmla="*/ 447907 h 2488581"/>
              <a:gd name="connsiteX27" fmla="*/ 2882590 w 3270095"/>
              <a:gd name="connsiteY27" fmla="*/ 442332 h 2488581"/>
              <a:gd name="connsiteX28" fmla="*/ 2832410 w 3270095"/>
              <a:gd name="connsiteY28" fmla="*/ 439544 h 2488581"/>
              <a:gd name="connsiteX29" fmla="*/ 2801744 w 3270095"/>
              <a:gd name="connsiteY29" fmla="*/ 414454 h 2488581"/>
              <a:gd name="connsiteX30" fmla="*/ 2737624 w 3270095"/>
              <a:gd name="connsiteY30" fmla="*/ 372637 h 2488581"/>
              <a:gd name="connsiteX31" fmla="*/ 2687444 w 3270095"/>
              <a:gd name="connsiteY31" fmla="*/ 341971 h 2488581"/>
              <a:gd name="connsiteX32" fmla="*/ 2631688 w 3270095"/>
              <a:gd name="connsiteY32" fmla="*/ 316881 h 2488581"/>
              <a:gd name="connsiteX33" fmla="*/ 2556417 w 3270095"/>
              <a:gd name="connsiteY33" fmla="*/ 277851 h 2488581"/>
              <a:gd name="connsiteX34" fmla="*/ 2520176 w 3270095"/>
              <a:gd name="connsiteY34" fmla="*/ 266700 h 2488581"/>
              <a:gd name="connsiteX35" fmla="*/ 2436541 w 3270095"/>
              <a:gd name="connsiteY35" fmla="*/ 255549 h 2488581"/>
              <a:gd name="connsiteX36" fmla="*/ 2369634 w 3270095"/>
              <a:gd name="connsiteY36" fmla="*/ 286215 h 2488581"/>
              <a:gd name="connsiteX37" fmla="*/ 2316666 w 3270095"/>
              <a:gd name="connsiteY37" fmla="*/ 280639 h 2488581"/>
              <a:gd name="connsiteX38" fmla="*/ 2280424 w 3270095"/>
              <a:gd name="connsiteY38" fmla="*/ 258337 h 2488581"/>
              <a:gd name="connsiteX39" fmla="*/ 2210729 w 3270095"/>
              <a:gd name="connsiteY39" fmla="*/ 258337 h 2488581"/>
              <a:gd name="connsiteX40" fmla="*/ 2138246 w 3270095"/>
              <a:gd name="connsiteY40" fmla="*/ 280639 h 2488581"/>
              <a:gd name="connsiteX41" fmla="*/ 2102005 w 3270095"/>
              <a:gd name="connsiteY41" fmla="*/ 289003 h 2488581"/>
              <a:gd name="connsiteX42" fmla="*/ 2040673 w 3270095"/>
              <a:gd name="connsiteY42" fmla="*/ 283427 h 2488581"/>
              <a:gd name="connsiteX43" fmla="*/ 1979341 w 3270095"/>
              <a:gd name="connsiteY43" fmla="*/ 261125 h 2488581"/>
              <a:gd name="connsiteX44" fmla="*/ 1870617 w 3270095"/>
              <a:gd name="connsiteY44" fmla="*/ 261125 h 2488581"/>
              <a:gd name="connsiteX45" fmla="*/ 1814861 w 3270095"/>
              <a:gd name="connsiteY45" fmla="*/ 230459 h 2488581"/>
              <a:gd name="connsiteX46" fmla="*/ 1778620 w 3270095"/>
              <a:gd name="connsiteY46" fmla="*/ 227671 h 2488581"/>
              <a:gd name="connsiteX47" fmla="*/ 1717288 w 3270095"/>
              <a:gd name="connsiteY47" fmla="*/ 194217 h 2488581"/>
              <a:gd name="connsiteX48" fmla="*/ 1681046 w 3270095"/>
              <a:gd name="connsiteY48" fmla="*/ 160764 h 2488581"/>
              <a:gd name="connsiteX49" fmla="*/ 1625290 w 3270095"/>
              <a:gd name="connsiteY49" fmla="*/ 121734 h 2488581"/>
              <a:gd name="connsiteX50" fmla="*/ 1580685 w 3270095"/>
              <a:gd name="connsiteY50" fmla="*/ 77129 h 2488581"/>
              <a:gd name="connsiteX51" fmla="*/ 1533293 w 3270095"/>
              <a:gd name="connsiteY51" fmla="*/ 35312 h 2488581"/>
              <a:gd name="connsiteX52" fmla="*/ 1405054 w 3270095"/>
              <a:gd name="connsiteY52" fmla="*/ 43676 h 2488581"/>
              <a:gd name="connsiteX53" fmla="*/ 1352085 w 3270095"/>
              <a:gd name="connsiteY53" fmla="*/ 32525 h 2488581"/>
              <a:gd name="connsiteX54" fmla="*/ 1313056 w 3270095"/>
              <a:gd name="connsiteY54" fmla="*/ 7434 h 2488581"/>
              <a:gd name="connsiteX55" fmla="*/ 1257300 w 3270095"/>
              <a:gd name="connsiteY55" fmla="*/ 1859 h 2488581"/>
              <a:gd name="connsiteX56" fmla="*/ 1201544 w 3270095"/>
              <a:gd name="connsiteY56" fmla="*/ 18585 h 2488581"/>
              <a:gd name="connsiteX57" fmla="*/ 1137424 w 3270095"/>
              <a:gd name="connsiteY57" fmla="*/ 46464 h 2488581"/>
              <a:gd name="connsiteX58" fmla="*/ 1078880 w 3270095"/>
              <a:gd name="connsiteY58" fmla="*/ 68766 h 2488581"/>
              <a:gd name="connsiteX59" fmla="*/ 1039851 w 3270095"/>
              <a:gd name="connsiteY59" fmla="*/ 105007 h 2488581"/>
              <a:gd name="connsiteX60" fmla="*/ 1006398 w 3270095"/>
              <a:gd name="connsiteY60" fmla="*/ 135673 h 2488581"/>
              <a:gd name="connsiteX61" fmla="*/ 970156 w 3270095"/>
              <a:gd name="connsiteY61" fmla="*/ 152400 h 2488581"/>
              <a:gd name="connsiteX62" fmla="*/ 933915 w 3270095"/>
              <a:gd name="connsiteY62" fmla="*/ 166339 h 2488581"/>
              <a:gd name="connsiteX63" fmla="*/ 880946 w 3270095"/>
              <a:gd name="connsiteY63" fmla="*/ 205368 h 2488581"/>
              <a:gd name="connsiteX64" fmla="*/ 853068 w 3270095"/>
              <a:gd name="connsiteY64" fmla="*/ 222095 h 2488581"/>
              <a:gd name="connsiteX65" fmla="*/ 833554 w 3270095"/>
              <a:gd name="connsiteY65" fmla="*/ 263912 h 2488581"/>
              <a:gd name="connsiteX66" fmla="*/ 811251 w 3270095"/>
              <a:gd name="connsiteY66" fmla="*/ 302942 h 2488581"/>
              <a:gd name="connsiteX67" fmla="*/ 814039 w 3270095"/>
              <a:gd name="connsiteY67" fmla="*/ 339183 h 2488581"/>
              <a:gd name="connsiteX68" fmla="*/ 822402 w 3270095"/>
              <a:gd name="connsiteY68" fmla="*/ 375425 h 2488581"/>
              <a:gd name="connsiteX69" fmla="*/ 777798 w 3270095"/>
              <a:gd name="connsiteY69" fmla="*/ 392151 h 2488581"/>
              <a:gd name="connsiteX70" fmla="*/ 738768 w 3270095"/>
              <a:gd name="connsiteY70" fmla="*/ 431181 h 2488581"/>
              <a:gd name="connsiteX71" fmla="*/ 710890 w 3270095"/>
              <a:gd name="connsiteY71" fmla="*/ 470210 h 2488581"/>
              <a:gd name="connsiteX72" fmla="*/ 663498 w 3270095"/>
              <a:gd name="connsiteY72" fmla="*/ 520390 h 2488581"/>
              <a:gd name="connsiteX73" fmla="*/ 621680 w 3270095"/>
              <a:gd name="connsiteY73" fmla="*/ 564995 h 2488581"/>
              <a:gd name="connsiteX74" fmla="*/ 599378 w 3270095"/>
              <a:gd name="connsiteY74" fmla="*/ 587298 h 2488581"/>
              <a:gd name="connsiteX75" fmla="*/ 565924 w 3270095"/>
              <a:gd name="connsiteY75" fmla="*/ 643054 h 2488581"/>
              <a:gd name="connsiteX76" fmla="*/ 554773 w 3270095"/>
              <a:gd name="connsiteY76" fmla="*/ 662568 h 2488581"/>
              <a:gd name="connsiteX77" fmla="*/ 554773 w 3270095"/>
              <a:gd name="connsiteY77" fmla="*/ 693234 h 2488581"/>
              <a:gd name="connsiteX78" fmla="*/ 585439 w 3270095"/>
              <a:gd name="connsiteY78" fmla="*/ 813110 h 2488581"/>
              <a:gd name="connsiteX79" fmla="*/ 577076 w 3270095"/>
              <a:gd name="connsiteY79" fmla="*/ 866078 h 2488581"/>
              <a:gd name="connsiteX80" fmla="*/ 602166 w 3270095"/>
              <a:gd name="connsiteY80" fmla="*/ 907895 h 2488581"/>
              <a:gd name="connsiteX81" fmla="*/ 624468 w 3270095"/>
              <a:gd name="connsiteY81" fmla="*/ 999893 h 2488581"/>
              <a:gd name="connsiteX82" fmla="*/ 624468 w 3270095"/>
              <a:gd name="connsiteY82" fmla="*/ 1072376 h 2488581"/>
              <a:gd name="connsiteX83" fmla="*/ 607741 w 3270095"/>
              <a:gd name="connsiteY83" fmla="*/ 1133707 h 2488581"/>
              <a:gd name="connsiteX84" fmla="*/ 602166 w 3270095"/>
              <a:gd name="connsiteY84" fmla="*/ 1189464 h 2488581"/>
              <a:gd name="connsiteX85" fmla="*/ 607741 w 3270095"/>
              <a:gd name="connsiteY85" fmla="*/ 1225705 h 2488581"/>
              <a:gd name="connsiteX86" fmla="*/ 618893 w 3270095"/>
              <a:gd name="connsiteY86" fmla="*/ 1320490 h 2488581"/>
              <a:gd name="connsiteX87" fmla="*/ 616105 w 3270095"/>
              <a:gd name="connsiteY87" fmla="*/ 1387398 h 2488581"/>
              <a:gd name="connsiteX88" fmla="*/ 588227 w 3270095"/>
              <a:gd name="connsiteY88" fmla="*/ 1454305 h 2488581"/>
              <a:gd name="connsiteX89" fmla="*/ 549198 w 3270095"/>
              <a:gd name="connsiteY89" fmla="*/ 1501698 h 2488581"/>
              <a:gd name="connsiteX90" fmla="*/ 515744 w 3270095"/>
              <a:gd name="connsiteY90" fmla="*/ 1535151 h 2488581"/>
              <a:gd name="connsiteX91" fmla="*/ 487866 w 3270095"/>
              <a:gd name="connsiteY91" fmla="*/ 1568605 h 2488581"/>
              <a:gd name="connsiteX92" fmla="*/ 496229 w 3270095"/>
              <a:gd name="connsiteY92" fmla="*/ 1607634 h 2488581"/>
              <a:gd name="connsiteX93" fmla="*/ 457200 w 3270095"/>
              <a:gd name="connsiteY93" fmla="*/ 1674542 h 2488581"/>
              <a:gd name="connsiteX94" fmla="*/ 457200 w 3270095"/>
              <a:gd name="connsiteY94" fmla="*/ 1707995 h 2488581"/>
              <a:gd name="connsiteX95" fmla="*/ 454412 w 3270095"/>
              <a:gd name="connsiteY95" fmla="*/ 1760964 h 2488581"/>
              <a:gd name="connsiteX96" fmla="*/ 432110 w 3270095"/>
              <a:gd name="connsiteY96" fmla="*/ 1827871 h 2488581"/>
              <a:gd name="connsiteX97" fmla="*/ 404232 w 3270095"/>
              <a:gd name="connsiteY97" fmla="*/ 1869688 h 2488581"/>
              <a:gd name="connsiteX98" fmla="*/ 370778 w 3270095"/>
              <a:gd name="connsiteY98" fmla="*/ 1900354 h 2488581"/>
              <a:gd name="connsiteX99" fmla="*/ 317810 w 3270095"/>
              <a:gd name="connsiteY99" fmla="*/ 1942171 h 2488581"/>
              <a:gd name="connsiteX100" fmla="*/ 287144 w 3270095"/>
              <a:gd name="connsiteY100" fmla="*/ 1961685 h 2488581"/>
              <a:gd name="connsiteX101" fmla="*/ 264841 w 3270095"/>
              <a:gd name="connsiteY101" fmla="*/ 2023017 h 2488581"/>
              <a:gd name="connsiteX102" fmla="*/ 239751 w 3270095"/>
              <a:gd name="connsiteY102" fmla="*/ 2070410 h 2488581"/>
              <a:gd name="connsiteX103" fmla="*/ 217449 w 3270095"/>
              <a:gd name="connsiteY103" fmla="*/ 2128954 h 2488581"/>
              <a:gd name="connsiteX104" fmla="*/ 197934 w 3270095"/>
              <a:gd name="connsiteY104" fmla="*/ 2151256 h 2488581"/>
              <a:gd name="connsiteX105" fmla="*/ 153329 w 3270095"/>
              <a:gd name="connsiteY105" fmla="*/ 2195861 h 2488581"/>
              <a:gd name="connsiteX106" fmla="*/ 122663 w 3270095"/>
              <a:gd name="connsiteY106" fmla="*/ 2220951 h 2488581"/>
              <a:gd name="connsiteX107" fmla="*/ 114300 w 3270095"/>
              <a:gd name="connsiteY107" fmla="*/ 2254405 h 2488581"/>
              <a:gd name="connsiteX108" fmla="*/ 111512 w 3270095"/>
              <a:gd name="connsiteY108" fmla="*/ 2312949 h 2488581"/>
              <a:gd name="connsiteX109" fmla="*/ 94785 w 3270095"/>
              <a:gd name="connsiteY109" fmla="*/ 2377068 h 2488581"/>
              <a:gd name="connsiteX110" fmla="*/ 44605 w 3270095"/>
              <a:gd name="connsiteY110" fmla="*/ 2463490 h 2488581"/>
              <a:gd name="connsiteX111" fmla="*/ 0 w 3270095"/>
              <a:gd name="connsiteY111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217630 w 3270095"/>
              <a:gd name="connsiteY19" fmla="*/ 569296 h 2488581"/>
              <a:gd name="connsiteX20" fmla="*/ 3189249 w 3270095"/>
              <a:gd name="connsiteY20" fmla="*/ 534329 h 2488581"/>
              <a:gd name="connsiteX21" fmla="*/ 3133493 w 3270095"/>
              <a:gd name="connsiteY21" fmla="*/ 500876 h 2488581"/>
              <a:gd name="connsiteX22" fmla="*/ 3077737 w 3270095"/>
              <a:gd name="connsiteY22" fmla="*/ 464634 h 2488581"/>
              <a:gd name="connsiteX23" fmla="*/ 3055434 w 3270095"/>
              <a:gd name="connsiteY23" fmla="*/ 442332 h 2488581"/>
              <a:gd name="connsiteX24" fmla="*/ 3002466 w 3270095"/>
              <a:gd name="connsiteY24" fmla="*/ 464634 h 2488581"/>
              <a:gd name="connsiteX25" fmla="*/ 2974588 w 3270095"/>
              <a:gd name="connsiteY25" fmla="*/ 478573 h 2488581"/>
              <a:gd name="connsiteX26" fmla="*/ 2938346 w 3270095"/>
              <a:gd name="connsiteY26" fmla="*/ 447907 h 2488581"/>
              <a:gd name="connsiteX27" fmla="*/ 2882590 w 3270095"/>
              <a:gd name="connsiteY27" fmla="*/ 442332 h 2488581"/>
              <a:gd name="connsiteX28" fmla="*/ 2832410 w 3270095"/>
              <a:gd name="connsiteY28" fmla="*/ 439544 h 2488581"/>
              <a:gd name="connsiteX29" fmla="*/ 2801744 w 3270095"/>
              <a:gd name="connsiteY29" fmla="*/ 414454 h 2488581"/>
              <a:gd name="connsiteX30" fmla="*/ 2737624 w 3270095"/>
              <a:gd name="connsiteY30" fmla="*/ 372637 h 2488581"/>
              <a:gd name="connsiteX31" fmla="*/ 2687444 w 3270095"/>
              <a:gd name="connsiteY31" fmla="*/ 341971 h 2488581"/>
              <a:gd name="connsiteX32" fmla="*/ 2631688 w 3270095"/>
              <a:gd name="connsiteY32" fmla="*/ 316881 h 2488581"/>
              <a:gd name="connsiteX33" fmla="*/ 2556417 w 3270095"/>
              <a:gd name="connsiteY33" fmla="*/ 277851 h 2488581"/>
              <a:gd name="connsiteX34" fmla="*/ 2520176 w 3270095"/>
              <a:gd name="connsiteY34" fmla="*/ 266700 h 2488581"/>
              <a:gd name="connsiteX35" fmla="*/ 2436541 w 3270095"/>
              <a:gd name="connsiteY35" fmla="*/ 255549 h 2488581"/>
              <a:gd name="connsiteX36" fmla="*/ 2369634 w 3270095"/>
              <a:gd name="connsiteY36" fmla="*/ 286215 h 2488581"/>
              <a:gd name="connsiteX37" fmla="*/ 2316666 w 3270095"/>
              <a:gd name="connsiteY37" fmla="*/ 280639 h 2488581"/>
              <a:gd name="connsiteX38" fmla="*/ 2280424 w 3270095"/>
              <a:gd name="connsiteY38" fmla="*/ 258337 h 2488581"/>
              <a:gd name="connsiteX39" fmla="*/ 2210729 w 3270095"/>
              <a:gd name="connsiteY39" fmla="*/ 258337 h 2488581"/>
              <a:gd name="connsiteX40" fmla="*/ 2138246 w 3270095"/>
              <a:gd name="connsiteY40" fmla="*/ 280639 h 2488581"/>
              <a:gd name="connsiteX41" fmla="*/ 2102005 w 3270095"/>
              <a:gd name="connsiteY41" fmla="*/ 289003 h 2488581"/>
              <a:gd name="connsiteX42" fmla="*/ 2040673 w 3270095"/>
              <a:gd name="connsiteY42" fmla="*/ 283427 h 2488581"/>
              <a:gd name="connsiteX43" fmla="*/ 1979341 w 3270095"/>
              <a:gd name="connsiteY43" fmla="*/ 261125 h 2488581"/>
              <a:gd name="connsiteX44" fmla="*/ 1870617 w 3270095"/>
              <a:gd name="connsiteY44" fmla="*/ 261125 h 2488581"/>
              <a:gd name="connsiteX45" fmla="*/ 1814861 w 3270095"/>
              <a:gd name="connsiteY45" fmla="*/ 230459 h 2488581"/>
              <a:gd name="connsiteX46" fmla="*/ 1778620 w 3270095"/>
              <a:gd name="connsiteY46" fmla="*/ 227671 h 2488581"/>
              <a:gd name="connsiteX47" fmla="*/ 1717288 w 3270095"/>
              <a:gd name="connsiteY47" fmla="*/ 194217 h 2488581"/>
              <a:gd name="connsiteX48" fmla="*/ 1681046 w 3270095"/>
              <a:gd name="connsiteY48" fmla="*/ 160764 h 2488581"/>
              <a:gd name="connsiteX49" fmla="*/ 1625290 w 3270095"/>
              <a:gd name="connsiteY49" fmla="*/ 121734 h 2488581"/>
              <a:gd name="connsiteX50" fmla="*/ 1580685 w 3270095"/>
              <a:gd name="connsiteY50" fmla="*/ 77129 h 2488581"/>
              <a:gd name="connsiteX51" fmla="*/ 1533293 w 3270095"/>
              <a:gd name="connsiteY51" fmla="*/ 35312 h 2488581"/>
              <a:gd name="connsiteX52" fmla="*/ 1405054 w 3270095"/>
              <a:gd name="connsiteY52" fmla="*/ 43676 h 2488581"/>
              <a:gd name="connsiteX53" fmla="*/ 1352085 w 3270095"/>
              <a:gd name="connsiteY53" fmla="*/ 32525 h 2488581"/>
              <a:gd name="connsiteX54" fmla="*/ 1313056 w 3270095"/>
              <a:gd name="connsiteY54" fmla="*/ 7434 h 2488581"/>
              <a:gd name="connsiteX55" fmla="*/ 1257300 w 3270095"/>
              <a:gd name="connsiteY55" fmla="*/ 1859 h 2488581"/>
              <a:gd name="connsiteX56" fmla="*/ 1201544 w 3270095"/>
              <a:gd name="connsiteY56" fmla="*/ 18585 h 2488581"/>
              <a:gd name="connsiteX57" fmla="*/ 1137424 w 3270095"/>
              <a:gd name="connsiteY57" fmla="*/ 46464 h 2488581"/>
              <a:gd name="connsiteX58" fmla="*/ 1078880 w 3270095"/>
              <a:gd name="connsiteY58" fmla="*/ 68766 h 2488581"/>
              <a:gd name="connsiteX59" fmla="*/ 1039851 w 3270095"/>
              <a:gd name="connsiteY59" fmla="*/ 105007 h 2488581"/>
              <a:gd name="connsiteX60" fmla="*/ 1006398 w 3270095"/>
              <a:gd name="connsiteY60" fmla="*/ 135673 h 2488581"/>
              <a:gd name="connsiteX61" fmla="*/ 970156 w 3270095"/>
              <a:gd name="connsiteY61" fmla="*/ 152400 h 2488581"/>
              <a:gd name="connsiteX62" fmla="*/ 933915 w 3270095"/>
              <a:gd name="connsiteY62" fmla="*/ 166339 h 2488581"/>
              <a:gd name="connsiteX63" fmla="*/ 880946 w 3270095"/>
              <a:gd name="connsiteY63" fmla="*/ 205368 h 2488581"/>
              <a:gd name="connsiteX64" fmla="*/ 853068 w 3270095"/>
              <a:gd name="connsiteY64" fmla="*/ 222095 h 2488581"/>
              <a:gd name="connsiteX65" fmla="*/ 833554 w 3270095"/>
              <a:gd name="connsiteY65" fmla="*/ 263912 h 2488581"/>
              <a:gd name="connsiteX66" fmla="*/ 811251 w 3270095"/>
              <a:gd name="connsiteY66" fmla="*/ 302942 h 2488581"/>
              <a:gd name="connsiteX67" fmla="*/ 814039 w 3270095"/>
              <a:gd name="connsiteY67" fmla="*/ 339183 h 2488581"/>
              <a:gd name="connsiteX68" fmla="*/ 822402 w 3270095"/>
              <a:gd name="connsiteY68" fmla="*/ 375425 h 2488581"/>
              <a:gd name="connsiteX69" fmla="*/ 777798 w 3270095"/>
              <a:gd name="connsiteY69" fmla="*/ 392151 h 2488581"/>
              <a:gd name="connsiteX70" fmla="*/ 738768 w 3270095"/>
              <a:gd name="connsiteY70" fmla="*/ 431181 h 2488581"/>
              <a:gd name="connsiteX71" fmla="*/ 710890 w 3270095"/>
              <a:gd name="connsiteY71" fmla="*/ 470210 h 2488581"/>
              <a:gd name="connsiteX72" fmla="*/ 663498 w 3270095"/>
              <a:gd name="connsiteY72" fmla="*/ 520390 h 2488581"/>
              <a:gd name="connsiteX73" fmla="*/ 621680 w 3270095"/>
              <a:gd name="connsiteY73" fmla="*/ 564995 h 2488581"/>
              <a:gd name="connsiteX74" fmla="*/ 599378 w 3270095"/>
              <a:gd name="connsiteY74" fmla="*/ 587298 h 2488581"/>
              <a:gd name="connsiteX75" fmla="*/ 565924 w 3270095"/>
              <a:gd name="connsiteY75" fmla="*/ 643054 h 2488581"/>
              <a:gd name="connsiteX76" fmla="*/ 554773 w 3270095"/>
              <a:gd name="connsiteY76" fmla="*/ 662568 h 2488581"/>
              <a:gd name="connsiteX77" fmla="*/ 554773 w 3270095"/>
              <a:gd name="connsiteY77" fmla="*/ 693234 h 2488581"/>
              <a:gd name="connsiteX78" fmla="*/ 585439 w 3270095"/>
              <a:gd name="connsiteY78" fmla="*/ 813110 h 2488581"/>
              <a:gd name="connsiteX79" fmla="*/ 577076 w 3270095"/>
              <a:gd name="connsiteY79" fmla="*/ 866078 h 2488581"/>
              <a:gd name="connsiteX80" fmla="*/ 602166 w 3270095"/>
              <a:gd name="connsiteY80" fmla="*/ 907895 h 2488581"/>
              <a:gd name="connsiteX81" fmla="*/ 624468 w 3270095"/>
              <a:gd name="connsiteY81" fmla="*/ 999893 h 2488581"/>
              <a:gd name="connsiteX82" fmla="*/ 624468 w 3270095"/>
              <a:gd name="connsiteY82" fmla="*/ 1072376 h 2488581"/>
              <a:gd name="connsiteX83" fmla="*/ 607741 w 3270095"/>
              <a:gd name="connsiteY83" fmla="*/ 1133707 h 2488581"/>
              <a:gd name="connsiteX84" fmla="*/ 602166 w 3270095"/>
              <a:gd name="connsiteY84" fmla="*/ 1189464 h 2488581"/>
              <a:gd name="connsiteX85" fmla="*/ 607741 w 3270095"/>
              <a:gd name="connsiteY85" fmla="*/ 1225705 h 2488581"/>
              <a:gd name="connsiteX86" fmla="*/ 618893 w 3270095"/>
              <a:gd name="connsiteY86" fmla="*/ 1320490 h 2488581"/>
              <a:gd name="connsiteX87" fmla="*/ 616105 w 3270095"/>
              <a:gd name="connsiteY87" fmla="*/ 1387398 h 2488581"/>
              <a:gd name="connsiteX88" fmla="*/ 588227 w 3270095"/>
              <a:gd name="connsiteY88" fmla="*/ 1454305 h 2488581"/>
              <a:gd name="connsiteX89" fmla="*/ 549198 w 3270095"/>
              <a:gd name="connsiteY89" fmla="*/ 1501698 h 2488581"/>
              <a:gd name="connsiteX90" fmla="*/ 515744 w 3270095"/>
              <a:gd name="connsiteY90" fmla="*/ 1535151 h 2488581"/>
              <a:gd name="connsiteX91" fmla="*/ 487866 w 3270095"/>
              <a:gd name="connsiteY91" fmla="*/ 1568605 h 2488581"/>
              <a:gd name="connsiteX92" fmla="*/ 496229 w 3270095"/>
              <a:gd name="connsiteY92" fmla="*/ 1607634 h 2488581"/>
              <a:gd name="connsiteX93" fmla="*/ 457200 w 3270095"/>
              <a:gd name="connsiteY93" fmla="*/ 1674542 h 2488581"/>
              <a:gd name="connsiteX94" fmla="*/ 457200 w 3270095"/>
              <a:gd name="connsiteY94" fmla="*/ 1707995 h 2488581"/>
              <a:gd name="connsiteX95" fmla="*/ 454412 w 3270095"/>
              <a:gd name="connsiteY95" fmla="*/ 1760964 h 2488581"/>
              <a:gd name="connsiteX96" fmla="*/ 432110 w 3270095"/>
              <a:gd name="connsiteY96" fmla="*/ 1827871 h 2488581"/>
              <a:gd name="connsiteX97" fmla="*/ 404232 w 3270095"/>
              <a:gd name="connsiteY97" fmla="*/ 1869688 h 2488581"/>
              <a:gd name="connsiteX98" fmla="*/ 370778 w 3270095"/>
              <a:gd name="connsiteY98" fmla="*/ 1900354 h 2488581"/>
              <a:gd name="connsiteX99" fmla="*/ 317810 w 3270095"/>
              <a:gd name="connsiteY99" fmla="*/ 1942171 h 2488581"/>
              <a:gd name="connsiteX100" fmla="*/ 287144 w 3270095"/>
              <a:gd name="connsiteY100" fmla="*/ 1961685 h 2488581"/>
              <a:gd name="connsiteX101" fmla="*/ 264841 w 3270095"/>
              <a:gd name="connsiteY101" fmla="*/ 2023017 h 2488581"/>
              <a:gd name="connsiteX102" fmla="*/ 239751 w 3270095"/>
              <a:gd name="connsiteY102" fmla="*/ 2070410 h 2488581"/>
              <a:gd name="connsiteX103" fmla="*/ 217449 w 3270095"/>
              <a:gd name="connsiteY103" fmla="*/ 2128954 h 2488581"/>
              <a:gd name="connsiteX104" fmla="*/ 197934 w 3270095"/>
              <a:gd name="connsiteY104" fmla="*/ 2151256 h 2488581"/>
              <a:gd name="connsiteX105" fmla="*/ 153329 w 3270095"/>
              <a:gd name="connsiteY105" fmla="*/ 2195861 h 2488581"/>
              <a:gd name="connsiteX106" fmla="*/ 122663 w 3270095"/>
              <a:gd name="connsiteY106" fmla="*/ 2220951 h 2488581"/>
              <a:gd name="connsiteX107" fmla="*/ 114300 w 3270095"/>
              <a:gd name="connsiteY107" fmla="*/ 2254405 h 2488581"/>
              <a:gd name="connsiteX108" fmla="*/ 111512 w 3270095"/>
              <a:gd name="connsiteY108" fmla="*/ 2312949 h 2488581"/>
              <a:gd name="connsiteX109" fmla="*/ 94785 w 3270095"/>
              <a:gd name="connsiteY109" fmla="*/ 2377068 h 2488581"/>
              <a:gd name="connsiteX110" fmla="*/ 44605 w 3270095"/>
              <a:gd name="connsiteY110" fmla="*/ 2463490 h 2488581"/>
              <a:gd name="connsiteX111" fmla="*/ 0 w 3270095"/>
              <a:gd name="connsiteY111" fmla="*/ 2488581 h 2488581"/>
              <a:gd name="connsiteX0" fmla="*/ 3088888 w 3270095"/>
              <a:gd name="connsiteY0" fmla="*/ 1340005 h 2488581"/>
              <a:gd name="connsiteX1" fmla="*/ 3127917 w 3270095"/>
              <a:gd name="connsiteY1" fmla="*/ 1256371 h 2488581"/>
              <a:gd name="connsiteX2" fmla="*/ 3141856 w 3270095"/>
              <a:gd name="connsiteY2" fmla="*/ 1200615 h 2488581"/>
              <a:gd name="connsiteX3" fmla="*/ 3119554 w 3270095"/>
              <a:gd name="connsiteY3" fmla="*/ 1147646 h 2488581"/>
              <a:gd name="connsiteX4" fmla="*/ 3100039 w 3270095"/>
              <a:gd name="connsiteY4" fmla="*/ 1119768 h 2488581"/>
              <a:gd name="connsiteX5" fmla="*/ 3144644 w 3270095"/>
              <a:gd name="connsiteY5" fmla="*/ 1086315 h 2488581"/>
              <a:gd name="connsiteX6" fmla="*/ 3197612 w 3270095"/>
              <a:gd name="connsiteY6" fmla="*/ 1091890 h 2488581"/>
              <a:gd name="connsiteX7" fmla="*/ 3211551 w 3270095"/>
              <a:gd name="connsiteY7" fmla="*/ 1080739 h 2488581"/>
              <a:gd name="connsiteX8" fmla="*/ 3236641 w 3270095"/>
              <a:gd name="connsiteY8" fmla="*/ 1044498 h 2488581"/>
              <a:gd name="connsiteX9" fmla="*/ 3256156 w 3270095"/>
              <a:gd name="connsiteY9" fmla="*/ 1013832 h 2488581"/>
              <a:gd name="connsiteX10" fmla="*/ 3264520 w 3270095"/>
              <a:gd name="connsiteY10" fmla="*/ 952500 h 2488581"/>
              <a:gd name="connsiteX11" fmla="*/ 3242217 w 3270095"/>
              <a:gd name="connsiteY11" fmla="*/ 896744 h 2488581"/>
              <a:gd name="connsiteX12" fmla="*/ 3228278 w 3270095"/>
              <a:gd name="connsiteY12" fmla="*/ 854927 h 2488581"/>
              <a:gd name="connsiteX13" fmla="*/ 3242217 w 3270095"/>
              <a:gd name="connsiteY13" fmla="*/ 793595 h 2488581"/>
              <a:gd name="connsiteX14" fmla="*/ 3267307 w 3270095"/>
              <a:gd name="connsiteY14" fmla="*/ 748990 h 2488581"/>
              <a:gd name="connsiteX15" fmla="*/ 3258944 w 3270095"/>
              <a:gd name="connsiteY15" fmla="*/ 687659 h 2488581"/>
              <a:gd name="connsiteX16" fmla="*/ 3239429 w 3270095"/>
              <a:gd name="connsiteY16" fmla="*/ 623539 h 2488581"/>
              <a:gd name="connsiteX17" fmla="*/ 3223554 w 3270095"/>
              <a:gd name="connsiteY17" fmla="*/ 574085 h 2488581"/>
              <a:gd name="connsiteX18" fmla="*/ 3223554 w 3270095"/>
              <a:gd name="connsiteY18" fmla="*/ 571145 h 2488581"/>
              <a:gd name="connsiteX19" fmla="*/ 3189249 w 3270095"/>
              <a:gd name="connsiteY19" fmla="*/ 534329 h 2488581"/>
              <a:gd name="connsiteX20" fmla="*/ 3133493 w 3270095"/>
              <a:gd name="connsiteY20" fmla="*/ 500876 h 2488581"/>
              <a:gd name="connsiteX21" fmla="*/ 3077737 w 3270095"/>
              <a:gd name="connsiteY21" fmla="*/ 464634 h 2488581"/>
              <a:gd name="connsiteX22" fmla="*/ 3055434 w 3270095"/>
              <a:gd name="connsiteY22" fmla="*/ 442332 h 2488581"/>
              <a:gd name="connsiteX23" fmla="*/ 3002466 w 3270095"/>
              <a:gd name="connsiteY23" fmla="*/ 464634 h 2488581"/>
              <a:gd name="connsiteX24" fmla="*/ 2974588 w 3270095"/>
              <a:gd name="connsiteY24" fmla="*/ 478573 h 2488581"/>
              <a:gd name="connsiteX25" fmla="*/ 2938346 w 3270095"/>
              <a:gd name="connsiteY25" fmla="*/ 447907 h 2488581"/>
              <a:gd name="connsiteX26" fmla="*/ 2882590 w 3270095"/>
              <a:gd name="connsiteY26" fmla="*/ 442332 h 2488581"/>
              <a:gd name="connsiteX27" fmla="*/ 2832410 w 3270095"/>
              <a:gd name="connsiteY27" fmla="*/ 439544 h 2488581"/>
              <a:gd name="connsiteX28" fmla="*/ 2801744 w 3270095"/>
              <a:gd name="connsiteY28" fmla="*/ 414454 h 2488581"/>
              <a:gd name="connsiteX29" fmla="*/ 2737624 w 3270095"/>
              <a:gd name="connsiteY29" fmla="*/ 372637 h 2488581"/>
              <a:gd name="connsiteX30" fmla="*/ 2687444 w 3270095"/>
              <a:gd name="connsiteY30" fmla="*/ 341971 h 2488581"/>
              <a:gd name="connsiteX31" fmla="*/ 2631688 w 3270095"/>
              <a:gd name="connsiteY31" fmla="*/ 316881 h 2488581"/>
              <a:gd name="connsiteX32" fmla="*/ 2556417 w 3270095"/>
              <a:gd name="connsiteY32" fmla="*/ 277851 h 2488581"/>
              <a:gd name="connsiteX33" fmla="*/ 2520176 w 3270095"/>
              <a:gd name="connsiteY33" fmla="*/ 266700 h 2488581"/>
              <a:gd name="connsiteX34" fmla="*/ 2436541 w 3270095"/>
              <a:gd name="connsiteY34" fmla="*/ 255549 h 2488581"/>
              <a:gd name="connsiteX35" fmla="*/ 2369634 w 3270095"/>
              <a:gd name="connsiteY35" fmla="*/ 286215 h 2488581"/>
              <a:gd name="connsiteX36" fmla="*/ 2316666 w 3270095"/>
              <a:gd name="connsiteY36" fmla="*/ 280639 h 2488581"/>
              <a:gd name="connsiteX37" fmla="*/ 2280424 w 3270095"/>
              <a:gd name="connsiteY37" fmla="*/ 258337 h 2488581"/>
              <a:gd name="connsiteX38" fmla="*/ 2210729 w 3270095"/>
              <a:gd name="connsiteY38" fmla="*/ 258337 h 2488581"/>
              <a:gd name="connsiteX39" fmla="*/ 2138246 w 3270095"/>
              <a:gd name="connsiteY39" fmla="*/ 280639 h 2488581"/>
              <a:gd name="connsiteX40" fmla="*/ 2102005 w 3270095"/>
              <a:gd name="connsiteY40" fmla="*/ 289003 h 2488581"/>
              <a:gd name="connsiteX41" fmla="*/ 2040673 w 3270095"/>
              <a:gd name="connsiteY41" fmla="*/ 283427 h 2488581"/>
              <a:gd name="connsiteX42" fmla="*/ 1979341 w 3270095"/>
              <a:gd name="connsiteY42" fmla="*/ 261125 h 2488581"/>
              <a:gd name="connsiteX43" fmla="*/ 1870617 w 3270095"/>
              <a:gd name="connsiteY43" fmla="*/ 261125 h 2488581"/>
              <a:gd name="connsiteX44" fmla="*/ 1814861 w 3270095"/>
              <a:gd name="connsiteY44" fmla="*/ 230459 h 2488581"/>
              <a:gd name="connsiteX45" fmla="*/ 1778620 w 3270095"/>
              <a:gd name="connsiteY45" fmla="*/ 227671 h 2488581"/>
              <a:gd name="connsiteX46" fmla="*/ 1717288 w 3270095"/>
              <a:gd name="connsiteY46" fmla="*/ 194217 h 2488581"/>
              <a:gd name="connsiteX47" fmla="*/ 1681046 w 3270095"/>
              <a:gd name="connsiteY47" fmla="*/ 160764 h 2488581"/>
              <a:gd name="connsiteX48" fmla="*/ 1625290 w 3270095"/>
              <a:gd name="connsiteY48" fmla="*/ 121734 h 2488581"/>
              <a:gd name="connsiteX49" fmla="*/ 1580685 w 3270095"/>
              <a:gd name="connsiteY49" fmla="*/ 77129 h 2488581"/>
              <a:gd name="connsiteX50" fmla="*/ 1533293 w 3270095"/>
              <a:gd name="connsiteY50" fmla="*/ 35312 h 2488581"/>
              <a:gd name="connsiteX51" fmla="*/ 1405054 w 3270095"/>
              <a:gd name="connsiteY51" fmla="*/ 43676 h 2488581"/>
              <a:gd name="connsiteX52" fmla="*/ 1352085 w 3270095"/>
              <a:gd name="connsiteY52" fmla="*/ 32525 h 2488581"/>
              <a:gd name="connsiteX53" fmla="*/ 1313056 w 3270095"/>
              <a:gd name="connsiteY53" fmla="*/ 7434 h 2488581"/>
              <a:gd name="connsiteX54" fmla="*/ 1257300 w 3270095"/>
              <a:gd name="connsiteY54" fmla="*/ 1859 h 2488581"/>
              <a:gd name="connsiteX55" fmla="*/ 1201544 w 3270095"/>
              <a:gd name="connsiteY55" fmla="*/ 18585 h 2488581"/>
              <a:gd name="connsiteX56" fmla="*/ 1137424 w 3270095"/>
              <a:gd name="connsiteY56" fmla="*/ 46464 h 2488581"/>
              <a:gd name="connsiteX57" fmla="*/ 1078880 w 3270095"/>
              <a:gd name="connsiteY57" fmla="*/ 68766 h 2488581"/>
              <a:gd name="connsiteX58" fmla="*/ 1039851 w 3270095"/>
              <a:gd name="connsiteY58" fmla="*/ 105007 h 2488581"/>
              <a:gd name="connsiteX59" fmla="*/ 1006398 w 3270095"/>
              <a:gd name="connsiteY59" fmla="*/ 135673 h 2488581"/>
              <a:gd name="connsiteX60" fmla="*/ 970156 w 3270095"/>
              <a:gd name="connsiteY60" fmla="*/ 152400 h 2488581"/>
              <a:gd name="connsiteX61" fmla="*/ 933915 w 3270095"/>
              <a:gd name="connsiteY61" fmla="*/ 166339 h 2488581"/>
              <a:gd name="connsiteX62" fmla="*/ 880946 w 3270095"/>
              <a:gd name="connsiteY62" fmla="*/ 205368 h 2488581"/>
              <a:gd name="connsiteX63" fmla="*/ 853068 w 3270095"/>
              <a:gd name="connsiteY63" fmla="*/ 222095 h 2488581"/>
              <a:gd name="connsiteX64" fmla="*/ 833554 w 3270095"/>
              <a:gd name="connsiteY64" fmla="*/ 263912 h 2488581"/>
              <a:gd name="connsiteX65" fmla="*/ 811251 w 3270095"/>
              <a:gd name="connsiteY65" fmla="*/ 302942 h 2488581"/>
              <a:gd name="connsiteX66" fmla="*/ 814039 w 3270095"/>
              <a:gd name="connsiteY66" fmla="*/ 339183 h 2488581"/>
              <a:gd name="connsiteX67" fmla="*/ 822402 w 3270095"/>
              <a:gd name="connsiteY67" fmla="*/ 375425 h 2488581"/>
              <a:gd name="connsiteX68" fmla="*/ 777798 w 3270095"/>
              <a:gd name="connsiteY68" fmla="*/ 392151 h 2488581"/>
              <a:gd name="connsiteX69" fmla="*/ 738768 w 3270095"/>
              <a:gd name="connsiteY69" fmla="*/ 431181 h 2488581"/>
              <a:gd name="connsiteX70" fmla="*/ 710890 w 3270095"/>
              <a:gd name="connsiteY70" fmla="*/ 470210 h 2488581"/>
              <a:gd name="connsiteX71" fmla="*/ 663498 w 3270095"/>
              <a:gd name="connsiteY71" fmla="*/ 520390 h 2488581"/>
              <a:gd name="connsiteX72" fmla="*/ 621680 w 3270095"/>
              <a:gd name="connsiteY72" fmla="*/ 564995 h 2488581"/>
              <a:gd name="connsiteX73" fmla="*/ 599378 w 3270095"/>
              <a:gd name="connsiteY73" fmla="*/ 587298 h 2488581"/>
              <a:gd name="connsiteX74" fmla="*/ 565924 w 3270095"/>
              <a:gd name="connsiteY74" fmla="*/ 643054 h 2488581"/>
              <a:gd name="connsiteX75" fmla="*/ 554773 w 3270095"/>
              <a:gd name="connsiteY75" fmla="*/ 662568 h 2488581"/>
              <a:gd name="connsiteX76" fmla="*/ 554773 w 3270095"/>
              <a:gd name="connsiteY76" fmla="*/ 693234 h 2488581"/>
              <a:gd name="connsiteX77" fmla="*/ 585439 w 3270095"/>
              <a:gd name="connsiteY77" fmla="*/ 813110 h 2488581"/>
              <a:gd name="connsiteX78" fmla="*/ 577076 w 3270095"/>
              <a:gd name="connsiteY78" fmla="*/ 866078 h 2488581"/>
              <a:gd name="connsiteX79" fmla="*/ 602166 w 3270095"/>
              <a:gd name="connsiteY79" fmla="*/ 907895 h 2488581"/>
              <a:gd name="connsiteX80" fmla="*/ 624468 w 3270095"/>
              <a:gd name="connsiteY80" fmla="*/ 999893 h 2488581"/>
              <a:gd name="connsiteX81" fmla="*/ 624468 w 3270095"/>
              <a:gd name="connsiteY81" fmla="*/ 1072376 h 2488581"/>
              <a:gd name="connsiteX82" fmla="*/ 607741 w 3270095"/>
              <a:gd name="connsiteY82" fmla="*/ 1133707 h 2488581"/>
              <a:gd name="connsiteX83" fmla="*/ 602166 w 3270095"/>
              <a:gd name="connsiteY83" fmla="*/ 1189464 h 2488581"/>
              <a:gd name="connsiteX84" fmla="*/ 607741 w 3270095"/>
              <a:gd name="connsiteY84" fmla="*/ 1225705 h 2488581"/>
              <a:gd name="connsiteX85" fmla="*/ 618893 w 3270095"/>
              <a:gd name="connsiteY85" fmla="*/ 1320490 h 2488581"/>
              <a:gd name="connsiteX86" fmla="*/ 616105 w 3270095"/>
              <a:gd name="connsiteY86" fmla="*/ 1387398 h 2488581"/>
              <a:gd name="connsiteX87" fmla="*/ 588227 w 3270095"/>
              <a:gd name="connsiteY87" fmla="*/ 1454305 h 2488581"/>
              <a:gd name="connsiteX88" fmla="*/ 549198 w 3270095"/>
              <a:gd name="connsiteY88" fmla="*/ 1501698 h 2488581"/>
              <a:gd name="connsiteX89" fmla="*/ 515744 w 3270095"/>
              <a:gd name="connsiteY89" fmla="*/ 1535151 h 2488581"/>
              <a:gd name="connsiteX90" fmla="*/ 487866 w 3270095"/>
              <a:gd name="connsiteY90" fmla="*/ 1568605 h 2488581"/>
              <a:gd name="connsiteX91" fmla="*/ 496229 w 3270095"/>
              <a:gd name="connsiteY91" fmla="*/ 1607634 h 2488581"/>
              <a:gd name="connsiteX92" fmla="*/ 457200 w 3270095"/>
              <a:gd name="connsiteY92" fmla="*/ 1674542 h 2488581"/>
              <a:gd name="connsiteX93" fmla="*/ 457200 w 3270095"/>
              <a:gd name="connsiteY93" fmla="*/ 1707995 h 2488581"/>
              <a:gd name="connsiteX94" fmla="*/ 454412 w 3270095"/>
              <a:gd name="connsiteY94" fmla="*/ 1760964 h 2488581"/>
              <a:gd name="connsiteX95" fmla="*/ 432110 w 3270095"/>
              <a:gd name="connsiteY95" fmla="*/ 1827871 h 2488581"/>
              <a:gd name="connsiteX96" fmla="*/ 404232 w 3270095"/>
              <a:gd name="connsiteY96" fmla="*/ 1869688 h 2488581"/>
              <a:gd name="connsiteX97" fmla="*/ 370778 w 3270095"/>
              <a:gd name="connsiteY97" fmla="*/ 1900354 h 2488581"/>
              <a:gd name="connsiteX98" fmla="*/ 317810 w 3270095"/>
              <a:gd name="connsiteY98" fmla="*/ 1942171 h 2488581"/>
              <a:gd name="connsiteX99" fmla="*/ 287144 w 3270095"/>
              <a:gd name="connsiteY99" fmla="*/ 1961685 h 2488581"/>
              <a:gd name="connsiteX100" fmla="*/ 264841 w 3270095"/>
              <a:gd name="connsiteY100" fmla="*/ 2023017 h 2488581"/>
              <a:gd name="connsiteX101" fmla="*/ 239751 w 3270095"/>
              <a:gd name="connsiteY101" fmla="*/ 2070410 h 2488581"/>
              <a:gd name="connsiteX102" fmla="*/ 217449 w 3270095"/>
              <a:gd name="connsiteY102" fmla="*/ 2128954 h 2488581"/>
              <a:gd name="connsiteX103" fmla="*/ 197934 w 3270095"/>
              <a:gd name="connsiteY103" fmla="*/ 2151256 h 2488581"/>
              <a:gd name="connsiteX104" fmla="*/ 153329 w 3270095"/>
              <a:gd name="connsiteY104" fmla="*/ 2195861 h 2488581"/>
              <a:gd name="connsiteX105" fmla="*/ 122663 w 3270095"/>
              <a:gd name="connsiteY105" fmla="*/ 2220951 h 2488581"/>
              <a:gd name="connsiteX106" fmla="*/ 114300 w 3270095"/>
              <a:gd name="connsiteY106" fmla="*/ 2254405 h 2488581"/>
              <a:gd name="connsiteX107" fmla="*/ 111512 w 3270095"/>
              <a:gd name="connsiteY107" fmla="*/ 2312949 h 2488581"/>
              <a:gd name="connsiteX108" fmla="*/ 94785 w 3270095"/>
              <a:gd name="connsiteY108" fmla="*/ 2377068 h 2488581"/>
              <a:gd name="connsiteX109" fmla="*/ 44605 w 3270095"/>
              <a:gd name="connsiteY109" fmla="*/ 2463490 h 2488581"/>
              <a:gd name="connsiteX110" fmla="*/ 0 w 3270095"/>
              <a:gd name="connsiteY110" fmla="*/ 2488581 h 2488581"/>
              <a:gd name="connsiteX0" fmla="*/ 3127917 w 3270095"/>
              <a:gd name="connsiteY0" fmla="*/ 1256371 h 2488581"/>
              <a:gd name="connsiteX1" fmla="*/ 3141856 w 3270095"/>
              <a:gd name="connsiteY1" fmla="*/ 1200615 h 2488581"/>
              <a:gd name="connsiteX2" fmla="*/ 3119554 w 3270095"/>
              <a:gd name="connsiteY2" fmla="*/ 1147646 h 2488581"/>
              <a:gd name="connsiteX3" fmla="*/ 3100039 w 3270095"/>
              <a:gd name="connsiteY3" fmla="*/ 1119768 h 2488581"/>
              <a:gd name="connsiteX4" fmla="*/ 3144644 w 3270095"/>
              <a:gd name="connsiteY4" fmla="*/ 1086315 h 2488581"/>
              <a:gd name="connsiteX5" fmla="*/ 3197612 w 3270095"/>
              <a:gd name="connsiteY5" fmla="*/ 1091890 h 2488581"/>
              <a:gd name="connsiteX6" fmla="*/ 3211551 w 3270095"/>
              <a:gd name="connsiteY6" fmla="*/ 1080739 h 2488581"/>
              <a:gd name="connsiteX7" fmla="*/ 3236641 w 3270095"/>
              <a:gd name="connsiteY7" fmla="*/ 1044498 h 2488581"/>
              <a:gd name="connsiteX8" fmla="*/ 3256156 w 3270095"/>
              <a:gd name="connsiteY8" fmla="*/ 1013832 h 2488581"/>
              <a:gd name="connsiteX9" fmla="*/ 3264520 w 3270095"/>
              <a:gd name="connsiteY9" fmla="*/ 952500 h 2488581"/>
              <a:gd name="connsiteX10" fmla="*/ 3242217 w 3270095"/>
              <a:gd name="connsiteY10" fmla="*/ 896744 h 2488581"/>
              <a:gd name="connsiteX11" fmla="*/ 3228278 w 3270095"/>
              <a:gd name="connsiteY11" fmla="*/ 854927 h 2488581"/>
              <a:gd name="connsiteX12" fmla="*/ 3242217 w 3270095"/>
              <a:gd name="connsiteY12" fmla="*/ 793595 h 2488581"/>
              <a:gd name="connsiteX13" fmla="*/ 3267307 w 3270095"/>
              <a:gd name="connsiteY13" fmla="*/ 748990 h 2488581"/>
              <a:gd name="connsiteX14" fmla="*/ 3258944 w 3270095"/>
              <a:gd name="connsiteY14" fmla="*/ 687659 h 2488581"/>
              <a:gd name="connsiteX15" fmla="*/ 3239429 w 3270095"/>
              <a:gd name="connsiteY15" fmla="*/ 623539 h 2488581"/>
              <a:gd name="connsiteX16" fmla="*/ 3223554 w 3270095"/>
              <a:gd name="connsiteY16" fmla="*/ 574085 h 2488581"/>
              <a:gd name="connsiteX17" fmla="*/ 3223554 w 3270095"/>
              <a:gd name="connsiteY17" fmla="*/ 571145 h 2488581"/>
              <a:gd name="connsiteX18" fmla="*/ 3189249 w 3270095"/>
              <a:gd name="connsiteY18" fmla="*/ 534329 h 2488581"/>
              <a:gd name="connsiteX19" fmla="*/ 3133493 w 3270095"/>
              <a:gd name="connsiteY19" fmla="*/ 500876 h 2488581"/>
              <a:gd name="connsiteX20" fmla="*/ 3077737 w 3270095"/>
              <a:gd name="connsiteY20" fmla="*/ 464634 h 2488581"/>
              <a:gd name="connsiteX21" fmla="*/ 3055434 w 3270095"/>
              <a:gd name="connsiteY21" fmla="*/ 442332 h 2488581"/>
              <a:gd name="connsiteX22" fmla="*/ 3002466 w 3270095"/>
              <a:gd name="connsiteY22" fmla="*/ 464634 h 2488581"/>
              <a:gd name="connsiteX23" fmla="*/ 2974588 w 3270095"/>
              <a:gd name="connsiteY23" fmla="*/ 478573 h 2488581"/>
              <a:gd name="connsiteX24" fmla="*/ 2938346 w 3270095"/>
              <a:gd name="connsiteY24" fmla="*/ 447907 h 2488581"/>
              <a:gd name="connsiteX25" fmla="*/ 2882590 w 3270095"/>
              <a:gd name="connsiteY25" fmla="*/ 442332 h 2488581"/>
              <a:gd name="connsiteX26" fmla="*/ 2832410 w 3270095"/>
              <a:gd name="connsiteY26" fmla="*/ 439544 h 2488581"/>
              <a:gd name="connsiteX27" fmla="*/ 2801744 w 3270095"/>
              <a:gd name="connsiteY27" fmla="*/ 414454 h 2488581"/>
              <a:gd name="connsiteX28" fmla="*/ 2737624 w 3270095"/>
              <a:gd name="connsiteY28" fmla="*/ 372637 h 2488581"/>
              <a:gd name="connsiteX29" fmla="*/ 2687444 w 3270095"/>
              <a:gd name="connsiteY29" fmla="*/ 341971 h 2488581"/>
              <a:gd name="connsiteX30" fmla="*/ 2631688 w 3270095"/>
              <a:gd name="connsiteY30" fmla="*/ 316881 h 2488581"/>
              <a:gd name="connsiteX31" fmla="*/ 2556417 w 3270095"/>
              <a:gd name="connsiteY31" fmla="*/ 277851 h 2488581"/>
              <a:gd name="connsiteX32" fmla="*/ 2520176 w 3270095"/>
              <a:gd name="connsiteY32" fmla="*/ 266700 h 2488581"/>
              <a:gd name="connsiteX33" fmla="*/ 2436541 w 3270095"/>
              <a:gd name="connsiteY33" fmla="*/ 255549 h 2488581"/>
              <a:gd name="connsiteX34" fmla="*/ 2369634 w 3270095"/>
              <a:gd name="connsiteY34" fmla="*/ 286215 h 2488581"/>
              <a:gd name="connsiteX35" fmla="*/ 2316666 w 3270095"/>
              <a:gd name="connsiteY35" fmla="*/ 280639 h 2488581"/>
              <a:gd name="connsiteX36" fmla="*/ 2280424 w 3270095"/>
              <a:gd name="connsiteY36" fmla="*/ 258337 h 2488581"/>
              <a:gd name="connsiteX37" fmla="*/ 2210729 w 3270095"/>
              <a:gd name="connsiteY37" fmla="*/ 258337 h 2488581"/>
              <a:gd name="connsiteX38" fmla="*/ 2138246 w 3270095"/>
              <a:gd name="connsiteY38" fmla="*/ 280639 h 2488581"/>
              <a:gd name="connsiteX39" fmla="*/ 2102005 w 3270095"/>
              <a:gd name="connsiteY39" fmla="*/ 289003 h 2488581"/>
              <a:gd name="connsiteX40" fmla="*/ 2040673 w 3270095"/>
              <a:gd name="connsiteY40" fmla="*/ 283427 h 2488581"/>
              <a:gd name="connsiteX41" fmla="*/ 1979341 w 3270095"/>
              <a:gd name="connsiteY41" fmla="*/ 261125 h 2488581"/>
              <a:gd name="connsiteX42" fmla="*/ 1870617 w 3270095"/>
              <a:gd name="connsiteY42" fmla="*/ 261125 h 2488581"/>
              <a:gd name="connsiteX43" fmla="*/ 1814861 w 3270095"/>
              <a:gd name="connsiteY43" fmla="*/ 230459 h 2488581"/>
              <a:gd name="connsiteX44" fmla="*/ 1778620 w 3270095"/>
              <a:gd name="connsiteY44" fmla="*/ 227671 h 2488581"/>
              <a:gd name="connsiteX45" fmla="*/ 1717288 w 3270095"/>
              <a:gd name="connsiteY45" fmla="*/ 194217 h 2488581"/>
              <a:gd name="connsiteX46" fmla="*/ 1681046 w 3270095"/>
              <a:gd name="connsiteY46" fmla="*/ 160764 h 2488581"/>
              <a:gd name="connsiteX47" fmla="*/ 1625290 w 3270095"/>
              <a:gd name="connsiteY47" fmla="*/ 121734 h 2488581"/>
              <a:gd name="connsiteX48" fmla="*/ 1580685 w 3270095"/>
              <a:gd name="connsiteY48" fmla="*/ 77129 h 2488581"/>
              <a:gd name="connsiteX49" fmla="*/ 1533293 w 3270095"/>
              <a:gd name="connsiteY49" fmla="*/ 35312 h 2488581"/>
              <a:gd name="connsiteX50" fmla="*/ 1405054 w 3270095"/>
              <a:gd name="connsiteY50" fmla="*/ 43676 h 2488581"/>
              <a:gd name="connsiteX51" fmla="*/ 1352085 w 3270095"/>
              <a:gd name="connsiteY51" fmla="*/ 32525 h 2488581"/>
              <a:gd name="connsiteX52" fmla="*/ 1313056 w 3270095"/>
              <a:gd name="connsiteY52" fmla="*/ 7434 h 2488581"/>
              <a:gd name="connsiteX53" fmla="*/ 1257300 w 3270095"/>
              <a:gd name="connsiteY53" fmla="*/ 1859 h 2488581"/>
              <a:gd name="connsiteX54" fmla="*/ 1201544 w 3270095"/>
              <a:gd name="connsiteY54" fmla="*/ 18585 h 2488581"/>
              <a:gd name="connsiteX55" fmla="*/ 1137424 w 3270095"/>
              <a:gd name="connsiteY55" fmla="*/ 46464 h 2488581"/>
              <a:gd name="connsiteX56" fmla="*/ 1078880 w 3270095"/>
              <a:gd name="connsiteY56" fmla="*/ 68766 h 2488581"/>
              <a:gd name="connsiteX57" fmla="*/ 1039851 w 3270095"/>
              <a:gd name="connsiteY57" fmla="*/ 105007 h 2488581"/>
              <a:gd name="connsiteX58" fmla="*/ 1006398 w 3270095"/>
              <a:gd name="connsiteY58" fmla="*/ 135673 h 2488581"/>
              <a:gd name="connsiteX59" fmla="*/ 970156 w 3270095"/>
              <a:gd name="connsiteY59" fmla="*/ 152400 h 2488581"/>
              <a:gd name="connsiteX60" fmla="*/ 933915 w 3270095"/>
              <a:gd name="connsiteY60" fmla="*/ 166339 h 2488581"/>
              <a:gd name="connsiteX61" fmla="*/ 880946 w 3270095"/>
              <a:gd name="connsiteY61" fmla="*/ 205368 h 2488581"/>
              <a:gd name="connsiteX62" fmla="*/ 853068 w 3270095"/>
              <a:gd name="connsiteY62" fmla="*/ 222095 h 2488581"/>
              <a:gd name="connsiteX63" fmla="*/ 833554 w 3270095"/>
              <a:gd name="connsiteY63" fmla="*/ 263912 h 2488581"/>
              <a:gd name="connsiteX64" fmla="*/ 811251 w 3270095"/>
              <a:gd name="connsiteY64" fmla="*/ 302942 h 2488581"/>
              <a:gd name="connsiteX65" fmla="*/ 814039 w 3270095"/>
              <a:gd name="connsiteY65" fmla="*/ 339183 h 2488581"/>
              <a:gd name="connsiteX66" fmla="*/ 822402 w 3270095"/>
              <a:gd name="connsiteY66" fmla="*/ 375425 h 2488581"/>
              <a:gd name="connsiteX67" fmla="*/ 777798 w 3270095"/>
              <a:gd name="connsiteY67" fmla="*/ 392151 h 2488581"/>
              <a:gd name="connsiteX68" fmla="*/ 738768 w 3270095"/>
              <a:gd name="connsiteY68" fmla="*/ 431181 h 2488581"/>
              <a:gd name="connsiteX69" fmla="*/ 710890 w 3270095"/>
              <a:gd name="connsiteY69" fmla="*/ 470210 h 2488581"/>
              <a:gd name="connsiteX70" fmla="*/ 663498 w 3270095"/>
              <a:gd name="connsiteY70" fmla="*/ 520390 h 2488581"/>
              <a:gd name="connsiteX71" fmla="*/ 621680 w 3270095"/>
              <a:gd name="connsiteY71" fmla="*/ 564995 h 2488581"/>
              <a:gd name="connsiteX72" fmla="*/ 599378 w 3270095"/>
              <a:gd name="connsiteY72" fmla="*/ 587298 h 2488581"/>
              <a:gd name="connsiteX73" fmla="*/ 565924 w 3270095"/>
              <a:gd name="connsiteY73" fmla="*/ 643054 h 2488581"/>
              <a:gd name="connsiteX74" fmla="*/ 554773 w 3270095"/>
              <a:gd name="connsiteY74" fmla="*/ 662568 h 2488581"/>
              <a:gd name="connsiteX75" fmla="*/ 554773 w 3270095"/>
              <a:gd name="connsiteY75" fmla="*/ 693234 h 2488581"/>
              <a:gd name="connsiteX76" fmla="*/ 585439 w 3270095"/>
              <a:gd name="connsiteY76" fmla="*/ 813110 h 2488581"/>
              <a:gd name="connsiteX77" fmla="*/ 577076 w 3270095"/>
              <a:gd name="connsiteY77" fmla="*/ 866078 h 2488581"/>
              <a:gd name="connsiteX78" fmla="*/ 602166 w 3270095"/>
              <a:gd name="connsiteY78" fmla="*/ 907895 h 2488581"/>
              <a:gd name="connsiteX79" fmla="*/ 624468 w 3270095"/>
              <a:gd name="connsiteY79" fmla="*/ 999893 h 2488581"/>
              <a:gd name="connsiteX80" fmla="*/ 624468 w 3270095"/>
              <a:gd name="connsiteY80" fmla="*/ 1072376 h 2488581"/>
              <a:gd name="connsiteX81" fmla="*/ 607741 w 3270095"/>
              <a:gd name="connsiteY81" fmla="*/ 1133707 h 2488581"/>
              <a:gd name="connsiteX82" fmla="*/ 602166 w 3270095"/>
              <a:gd name="connsiteY82" fmla="*/ 1189464 h 2488581"/>
              <a:gd name="connsiteX83" fmla="*/ 607741 w 3270095"/>
              <a:gd name="connsiteY83" fmla="*/ 1225705 h 2488581"/>
              <a:gd name="connsiteX84" fmla="*/ 618893 w 3270095"/>
              <a:gd name="connsiteY84" fmla="*/ 1320490 h 2488581"/>
              <a:gd name="connsiteX85" fmla="*/ 616105 w 3270095"/>
              <a:gd name="connsiteY85" fmla="*/ 1387398 h 2488581"/>
              <a:gd name="connsiteX86" fmla="*/ 588227 w 3270095"/>
              <a:gd name="connsiteY86" fmla="*/ 1454305 h 2488581"/>
              <a:gd name="connsiteX87" fmla="*/ 549198 w 3270095"/>
              <a:gd name="connsiteY87" fmla="*/ 1501698 h 2488581"/>
              <a:gd name="connsiteX88" fmla="*/ 515744 w 3270095"/>
              <a:gd name="connsiteY88" fmla="*/ 1535151 h 2488581"/>
              <a:gd name="connsiteX89" fmla="*/ 487866 w 3270095"/>
              <a:gd name="connsiteY89" fmla="*/ 1568605 h 2488581"/>
              <a:gd name="connsiteX90" fmla="*/ 496229 w 3270095"/>
              <a:gd name="connsiteY90" fmla="*/ 1607634 h 2488581"/>
              <a:gd name="connsiteX91" fmla="*/ 457200 w 3270095"/>
              <a:gd name="connsiteY91" fmla="*/ 1674542 h 2488581"/>
              <a:gd name="connsiteX92" fmla="*/ 457200 w 3270095"/>
              <a:gd name="connsiteY92" fmla="*/ 1707995 h 2488581"/>
              <a:gd name="connsiteX93" fmla="*/ 454412 w 3270095"/>
              <a:gd name="connsiteY93" fmla="*/ 1760964 h 2488581"/>
              <a:gd name="connsiteX94" fmla="*/ 432110 w 3270095"/>
              <a:gd name="connsiteY94" fmla="*/ 1827871 h 2488581"/>
              <a:gd name="connsiteX95" fmla="*/ 404232 w 3270095"/>
              <a:gd name="connsiteY95" fmla="*/ 1869688 h 2488581"/>
              <a:gd name="connsiteX96" fmla="*/ 370778 w 3270095"/>
              <a:gd name="connsiteY96" fmla="*/ 1900354 h 2488581"/>
              <a:gd name="connsiteX97" fmla="*/ 317810 w 3270095"/>
              <a:gd name="connsiteY97" fmla="*/ 1942171 h 2488581"/>
              <a:gd name="connsiteX98" fmla="*/ 287144 w 3270095"/>
              <a:gd name="connsiteY98" fmla="*/ 1961685 h 2488581"/>
              <a:gd name="connsiteX99" fmla="*/ 264841 w 3270095"/>
              <a:gd name="connsiteY99" fmla="*/ 2023017 h 2488581"/>
              <a:gd name="connsiteX100" fmla="*/ 239751 w 3270095"/>
              <a:gd name="connsiteY100" fmla="*/ 2070410 h 2488581"/>
              <a:gd name="connsiteX101" fmla="*/ 217449 w 3270095"/>
              <a:gd name="connsiteY101" fmla="*/ 2128954 h 2488581"/>
              <a:gd name="connsiteX102" fmla="*/ 197934 w 3270095"/>
              <a:gd name="connsiteY102" fmla="*/ 2151256 h 2488581"/>
              <a:gd name="connsiteX103" fmla="*/ 153329 w 3270095"/>
              <a:gd name="connsiteY103" fmla="*/ 2195861 h 2488581"/>
              <a:gd name="connsiteX104" fmla="*/ 122663 w 3270095"/>
              <a:gd name="connsiteY104" fmla="*/ 2220951 h 2488581"/>
              <a:gd name="connsiteX105" fmla="*/ 114300 w 3270095"/>
              <a:gd name="connsiteY105" fmla="*/ 2254405 h 2488581"/>
              <a:gd name="connsiteX106" fmla="*/ 111512 w 3270095"/>
              <a:gd name="connsiteY106" fmla="*/ 2312949 h 2488581"/>
              <a:gd name="connsiteX107" fmla="*/ 94785 w 3270095"/>
              <a:gd name="connsiteY107" fmla="*/ 2377068 h 2488581"/>
              <a:gd name="connsiteX108" fmla="*/ 44605 w 3270095"/>
              <a:gd name="connsiteY108" fmla="*/ 2463490 h 2488581"/>
              <a:gd name="connsiteX109" fmla="*/ 0 w 3270095"/>
              <a:gd name="connsiteY109" fmla="*/ 2488581 h 2488581"/>
              <a:gd name="connsiteX0" fmla="*/ 3141856 w 3270095"/>
              <a:gd name="connsiteY0" fmla="*/ 1200615 h 2488581"/>
              <a:gd name="connsiteX1" fmla="*/ 3119554 w 3270095"/>
              <a:gd name="connsiteY1" fmla="*/ 1147646 h 2488581"/>
              <a:gd name="connsiteX2" fmla="*/ 3100039 w 3270095"/>
              <a:gd name="connsiteY2" fmla="*/ 1119768 h 2488581"/>
              <a:gd name="connsiteX3" fmla="*/ 3144644 w 3270095"/>
              <a:gd name="connsiteY3" fmla="*/ 1086315 h 2488581"/>
              <a:gd name="connsiteX4" fmla="*/ 3197612 w 3270095"/>
              <a:gd name="connsiteY4" fmla="*/ 1091890 h 2488581"/>
              <a:gd name="connsiteX5" fmla="*/ 3211551 w 3270095"/>
              <a:gd name="connsiteY5" fmla="*/ 1080739 h 2488581"/>
              <a:gd name="connsiteX6" fmla="*/ 3236641 w 3270095"/>
              <a:gd name="connsiteY6" fmla="*/ 1044498 h 2488581"/>
              <a:gd name="connsiteX7" fmla="*/ 3256156 w 3270095"/>
              <a:gd name="connsiteY7" fmla="*/ 1013832 h 2488581"/>
              <a:gd name="connsiteX8" fmla="*/ 3264520 w 3270095"/>
              <a:gd name="connsiteY8" fmla="*/ 952500 h 2488581"/>
              <a:gd name="connsiteX9" fmla="*/ 3242217 w 3270095"/>
              <a:gd name="connsiteY9" fmla="*/ 896744 h 2488581"/>
              <a:gd name="connsiteX10" fmla="*/ 3228278 w 3270095"/>
              <a:gd name="connsiteY10" fmla="*/ 854927 h 2488581"/>
              <a:gd name="connsiteX11" fmla="*/ 3242217 w 3270095"/>
              <a:gd name="connsiteY11" fmla="*/ 793595 h 2488581"/>
              <a:gd name="connsiteX12" fmla="*/ 3267307 w 3270095"/>
              <a:gd name="connsiteY12" fmla="*/ 748990 h 2488581"/>
              <a:gd name="connsiteX13" fmla="*/ 3258944 w 3270095"/>
              <a:gd name="connsiteY13" fmla="*/ 687659 h 2488581"/>
              <a:gd name="connsiteX14" fmla="*/ 3239429 w 3270095"/>
              <a:gd name="connsiteY14" fmla="*/ 623539 h 2488581"/>
              <a:gd name="connsiteX15" fmla="*/ 3223554 w 3270095"/>
              <a:gd name="connsiteY15" fmla="*/ 574085 h 2488581"/>
              <a:gd name="connsiteX16" fmla="*/ 3223554 w 3270095"/>
              <a:gd name="connsiteY16" fmla="*/ 571145 h 2488581"/>
              <a:gd name="connsiteX17" fmla="*/ 3189249 w 3270095"/>
              <a:gd name="connsiteY17" fmla="*/ 534329 h 2488581"/>
              <a:gd name="connsiteX18" fmla="*/ 3133493 w 3270095"/>
              <a:gd name="connsiteY18" fmla="*/ 500876 h 2488581"/>
              <a:gd name="connsiteX19" fmla="*/ 3077737 w 3270095"/>
              <a:gd name="connsiteY19" fmla="*/ 464634 h 2488581"/>
              <a:gd name="connsiteX20" fmla="*/ 3055434 w 3270095"/>
              <a:gd name="connsiteY20" fmla="*/ 442332 h 2488581"/>
              <a:gd name="connsiteX21" fmla="*/ 3002466 w 3270095"/>
              <a:gd name="connsiteY21" fmla="*/ 464634 h 2488581"/>
              <a:gd name="connsiteX22" fmla="*/ 2974588 w 3270095"/>
              <a:gd name="connsiteY22" fmla="*/ 478573 h 2488581"/>
              <a:gd name="connsiteX23" fmla="*/ 2938346 w 3270095"/>
              <a:gd name="connsiteY23" fmla="*/ 447907 h 2488581"/>
              <a:gd name="connsiteX24" fmla="*/ 2882590 w 3270095"/>
              <a:gd name="connsiteY24" fmla="*/ 442332 h 2488581"/>
              <a:gd name="connsiteX25" fmla="*/ 2832410 w 3270095"/>
              <a:gd name="connsiteY25" fmla="*/ 439544 h 2488581"/>
              <a:gd name="connsiteX26" fmla="*/ 2801744 w 3270095"/>
              <a:gd name="connsiteY26" fmla="*/ 414454 h 2488581"/>
              <a:gd name="connsiteX27" fmla="*/ 2737624 w 3270095"/>
              <a:gd name="connsiteY27" fmla="*/ 372637 h 2488581"/>
              <a:gd name="connsiteX28" fmla="*/ 2687444 w 3270095"/>
              <a:gd name="connsiteY28" fmla="*/ 341971 h 2488581"/>
              <a:gd name="connsiteX29" fmla="*/ 2631688 w 3270095"/>
              <a:gd name="connsiteY29" fmla="*/ 316881 h 2488581"/>
              <a:gd name="connsiteX30" fmla="*/ 2556417 w 3270095"/>
              <a:gd name="connsiteY30" fmla="*/ 277851 h 2488581"/>
              <a:gd name="connsiteX31" fmla="*/ 2520176 w 3270095"/>
              <a:gd name="connsiteY31" fmla="*/ 266700 h 2488581"/>
              <a:gd name="connsiteX32" fmla="*/ 2436541 w 3270095"/>
              <a:gd name="connsiteY32" fmla="*/ 255549 h 2488581"/>
              <a:gd name="connsiteX33" fmla="*/ 2369634 w 3270095"/>
              <a:gd name="connsiteY33" fmla="*/ 286215 h 2488581"/>
              <a:gd name="connsiteX34" fmla="*/ 2316666 w 3270095"/>
              <a:gd name="connsiteY34" fmla="*/ 280639 h 2488581"/>
              <a:gd name="connsiteX35" fmla="*/ 2280424 w 3270095"/>
              <a:gd name="connsiteY35" fmla="*/ 258337 h 2488581"/>
              <a:gd name="connsiteX36" fmla="*/ 2210729 w 3270095"/>
              <a:gd name="connsiteY36" fmla="*/ 258337 h 2488581"/>
              <a:gd name="connsiteX37" fmla="*/ 2138246 w 3270095"/>
              <a:gd name="connsiteY37" fmla="*/ 280639 h 2488581"/>
              <a:gd name="connsiteX38" fmla="*/ 2102005 w 3270095"/>
              <a:gd name="connsiteY38" fmla="*/ 289003 h 2488581"/>
              <a:gd name="connsiteX39" fmla="*/ 2040673 w 3270095"/>
              <a:gd name="connsiteY39" fmla="*/ 283427 h 2488581"/>
              <a:gd name="connsiteX40" fmla="*/ 1979341 w 3270095"/>
              <a:gd name="connsiteY40" fmla="*/ 261125 h 2488581"/>
              <a:gd name="connsiteX41" fmla="*/ 1870617 w 3270095"/>
              <a:gd name="connsiteY41" fmla="*/ 261125 h 2488581"/>
              <a:gd name="connsiteX42" fmla="*/ 1814861 w 3270095"/>
              <a:gd name="connsiteY42" fmla="*/ 230459 h 2488581"/>
              <a:gd name="connsiteX43" fmla="*/ 1778620 w 3270095"/>
              <a:gd name="connsiteY43" fmla="*/ 227671 h 2488581"/>
              <a:gd name="connsiteX44" fmla="*/ 1717288 w 3270095"/>
              <a:gd name="connsiteY44" fmla="*/ 194217 h 2488581"/>
              <a:gd name="connsiteX45" fmla="*/ 1681046 w 3270095"/>
              <a:gd name="connsiteY45" fmla="*/ 160764 h 2488581"/>
              <a:gd name="connsiteX46" fmla="*/ 1625290 w 3270095"/>
              <a:gd name="connsiteY46" fmla="*/ 121734 h 2488581"/>
              <a:gd name="connsiteX47" fmla="*/ 1580685 w 3270095"/>
              <a:gd name="connsiteY47" fmla="*/ 77129 h 2488581"/>
              <a:gd name="connsiteX48" fmla="*/ 1533293 w 3270095"/>
              <a:gd name="connsiteY48" fmla="*/ 35312 h 2488581"/>
              <a:gd name="connsiteX49" fmla="*/ 1405054 w 3270095"/>
              <a:gd name="connsiteY49" fmla="*/ 43676 h 2488581"/>
              <a:gd name="connsiteX50" fmla="*/ 1352085 w 3270095"/>
              <a:gd name="connsiteY50" fmla="*/ 32525 h 2488581"/>
              <a:gd name="connsiteX51" fmla="*/ 1313056 w 3270095"/>
              <a:gd name="connsiteY51" fmla="*/ 7434 h 2488581"/>
              <a:gd name="connsiteX52" fmla="*/ 1257300 w 3270095"/>
              <a:gd name="connsiteY52" fmla="*/ 1859 h 2488581"/>
              <a:gd name="connsiteX53" fmla="*/ 1201544 w 3270095"/>
              <a:gd name="connsiteY53" fmla="*/ 18585 h 2488581"/>
              <a:gd name="connsiteX54" fmla="*/ 1137424 w 3270095"/>
              <a:gd name="connsiteY54" fmla="*/ 46464 h 2488581"/>
              <a:gd name="connsiteX55" fmla="*/ 1078880 w 3270095"/>
              <a:gd name="connsiteY55" fmla="*/ 68766 h 2488581"/>
              <a:gd name="connsiteX56" fmla="*/ 1039851 w 3270095"/>
              <a:gd name="connsiteY56" fmla="*/ 105007 h 2488581"/>
              <a:gd name="connsiteX57" fmla="*/ 1006398 w 3270095"/>
              <a:gd name="connsiteY57" fmla="*/ 135673 h 2488581"/>
              <a:gd name="connsiteX58" fmla="*/ 970156 w 3270095"/>
              <a:gd name="connsiteY58" fmla="*/ 152400 h 2488581"/>
              <a:gd name="connsiteX59" fmla="*/ 933915 w 3270095"/>
              <a:gd name="connsiteY59" fmla="*/ 166339 h 2488581"/>
              <a:gd name="connsiteX60" fmla="*/ 880946 w 3270095"/>
              <a:gd name="connsiteY60" fmla="*/ 205368 h 2488581"/>
              <a:gd name="connsiteX61" fmla="*/ 853068 w 3270095"/>
              <a:gd name="connsiteY61" fmla="*/ 222095 h 2488581"/>
              <a:gd name="connsiteX62" fmla="*/ 833554 w 3270095"/>
              <a:gd name="connsiteY62" fmla="*/ 263912 h 2488581"/>
              <a:gd name="connsiteX63" fmla="*/ 811251 w 3270095"/>
              <a:gd name="connsiteY63" fmla="*/ 302942 h 2488581"/>
              <a:gd name="connsiteX64" fmla="*/ 814039 w 3270095"/>
              <a:gd name="connsiteY64" fmla="*/ 339183 h 2488581"/>
              <a:gd name="connsiteX65" fmla="*/ 822402 w 3270095"/>
              <a:gd name="connsiteY65" fmla="*/ 375425 h 2488581"/>
              <a:gd name="connsiteX66" fmla="*/ 777798 w 3270095"/>
              <a:gd name="connsiteY66" fmla="*/ 392151 h 2488581"/>
              <a:gd name="connsiteX67" fmla="*/ 738768 w 3270095"/>
              <a:gd name="connsiteY67" fmla="*/ 431181 h 2488581"/>
              <a:gd name="connsiteX68" fmla="*/ 710890 w 3270095"/>
              <a:gd name="connsiteY68" fmla="*/ 470210 h 2488581"/>
              <a:gd name="connsiteX69" fmla="*/ 663498 w 3270095"/>
              <a:gd name="connsiteY69" fmla="*/ 520390 h 2488581"/>
              <a:gd name="connsiteX70" fmla="*/ 621680 w 3270095"/>
              <a:gd name="connsiteY70" fmla="*/ 564995 h 2488581"/>
              <a:gd name="connsiteX71" fmla="*/ 599378 w 3270095"/>
              <a:gd name="connsiteY71" fmla="*/ 587298 h 2488581"/>
              <a:gd name="connsiteX72" fmla="*/ 565924 w 3270095"/>
              <a:gd name="connsiteY72" fmla="*/ 643054 h 2488581"/>
              <a:gd name="connsiteX73" fmla="*/ 554773 w 3270095"/>
              <a:gd name="connsiteY73" fmla="*/ 662568 h 2488581"/>
              <a:gd name="connsiteX74" fmla="*/ 554773 w 3270095"/>
              <a:gd name="connsiteY74" fmla="*/ 693234 h 2488581"/>
              <a:gd name="connsiteX75" fmla="*/ 585439 w 3270095"/>
              <a:gd name="connsiteY75" fmla="*/ 813110 h 2488581"/>
              <a:gd name="connsiteX76" fmla="*/ 577076 w 3270095"/>
              <a:gd name="connsiteY76" fmla="*/ 866078 h 2488581"/>
              <a:gd name="connsiteX77" fmla="*/ 602166 w 3270095"/>
              <a:gd name="connsiteY77" fmla="*/ 907895 h 2488581"/>
              <a:gd name="connsiteX78" fmla="*/ 624468 w 3270095"/>
              <a:gd name="connsiteY78" fmla="*/ 999893 h 2488581"/>
              <a:gd name="connsiteX79" fmla="*/ 624468 w 3270095"/>
              <a:gd name="connsiteY79" fmla="*/ 1072376 h 2488581"/>
              <a:gd name="connsiteX80" fmla="*/ 607741 w 3270095"/>
              <a:gd name="connsiteY80" fmla="*/ 1133707 h 2488581"/>
              <a:gd name="connsiteX81" fmla="*/ 602166 w 3270095"/>
              <a:gd name="connsiteY81" fmla="*/ 1189464 h 2488581"/>
              <a:gd name="connsiteX82" fmla="*/ 607741 w 3270095"/>
              <a:gd name="connsiteY82" fmla="*/ 1225705 h 2488581"/>
              <a:gd name="connsiteX83" fmla="*/ 618893 w 3270095"/>
              <a:gd name="connsiteY83" fmla="*/ 1320490 h 2488581"/>
              <a:gd name="connsiteX84" fmla="*/ 616105 w 3270095"/>
              <a:gd name="connsiteY84" fmla="*/ 1387398 h 2488581"/>
              <a:gd name="connsiteX85" fmla="*/ 588227 w 3270095"/>
              <a:gd name="connsiteY85" fmla="*/ 1454305 h 2488581"/>
              <a:gd name="connsiteX86" fmla="*/ 549198 w 3270095"/>
              <a:gd name="connsiteY86" fmla="*/ 1501698 h 2488581"/>
              <a:gd name="connsiteX87" fmla="*/ 515744 w 3270095"/>
              <a:gd name="connsiteY87" fmla="*/ 1535151 h 2488581"/>
              <a:gd name="connsiteX88" fmla="*/ 487866 w 3270095"/>
              <a:gd name="connsiteY88" fmla="*/ 1568605 h 2488581"/>
              <a:gd name="connsiteX89" fmla="*/ 496229 w 3270095"/>
              <a:gd name="connsiteY89" fmla="*/ 1607634 h 2488581"/>
              <a:gd name="connsiteX90" fmla="*/ 457200 w 3270095"/>
              <a:gd name="connsiteY90" fmla="*/ 1674542 h 2488581"/>
              <a:gd name="connsiteX91" fmla="*/ 457200 w 3270095"/>
              <a:gd name="connsiteY91" fmla="*/ 1707995 h 2488581"/>
              <a:gd name="connsiteX92" fmla="*/ 454412 w 3270095"/>
              <a:gd name="connsiteY92" fmla="*/ 1760964 h 2488581"/>
              <a:gd name="connsiteX93" fmla="*/ 432110 w 3270095"/>
              <a:gd name="connsiteY93" fmla="*/ 1827871 h 2488581"/>
              <a:gd name="connsiteX94" fmla="*/ 404232 w 3270095"/>
              <a:gd name="connsiteY94" fmla="*/ 1869688 h 2488581"/>
              <a:gd name="connsiteX95" fmla="*/ 370778 w 3270095"/>
              <a:gd name="connsiteY95" fmla="*/ 1900354 h 2488581"/>
              <a:gd name="connsiteX96" fmla="*/ 317810 w 3270095"/>
              <a:gd name="connsiteY96" fmla="*/ 1942171 h 2488581"/>
              <a:gd name="connsiteX97" fmla="*/ 287144 w 3270095"/>
              <a:gd name="connsiteY97" fmla="*/ 1961685 h 2488581"/>
              <a:gd name="connsiteX98" fmla="*/ 264841 w 3270095"/>
              <a:gd name="connsiteY98" fmla="*/ 2023017 h 2488581"/>
              <a:gd name="connsiteX99" fmla="*/ 239751 w 3270095"/>
              <a:gd name="connsiteY99" fmla="*/ 2070410 h 2488581"/>
              <a:gd name="connsiteX100" fmla="*/ 217449 w 3270095"/>
              <a:gd name="connsiteY100" fmla="*/ 2128954 h 2488581"/>
              <a:gd name="connsiteX101" fmla="*/ 197934 w 3270095"/>
              <a:gd name="connsiteY101" fmla="*/ 2151256 h 2488581"/>
              <a:gd name="connsiteX102" fmla="*/ 153329 w 3270095"/>
              <a:gd name="connsiteY102" fmla="*/ 2195861 h 2488581"/>
              <a:gd name="connsiteX103" fmla="*/ 122663 w 3270095"/>
              <a:gd name="connsiteY103" fmla="*/ 2220951 h 2488581"/>
              <a:gd name="connsiteX104" fmla="*/ 114300 w 3270095"/>
              <a:gd name="connsiteY104" fmla="*/ 2254405 h 2488581"/>
              <a:gd name="connsiteX105" fmla="*/ 111512 w 3270095"/>
              <a:gd name="connsiteY105" fmla="*/ 2312949 h 2488581"/>
              <a:gd name="connsiteX106" fmla="*/ 94785 w 3270095"/>
              <a:gd name="connsiteY106" fmla="*/ 2377068 h 2488581"/>
              <a:gd name="connsiteX107" fmla="*/ 44605 w 3270095"/>
              <a:gd name="connsiteY107" fmla="*/ 2463490 h 2488581"/>
              <a:gd name="connsiteX108" fmla="*/ 0 w 3270095"/>
              <a:gd name="connsiteY108" fmla="*/ 2488581 h 2488581"/>
              <a:gd name="connsiteX0" fmla="*/ 3119554 w 3270095"/>
              <a:gd name="connsiteY0" fmla="*/ 1147646 h 2488581"/>
              <a:gd name="connsiteX1" fmla="*/ 3100039 w 3270095"/>
              <a:gd name="connsiteY1" fmla="*/ 1119768 h 2488581"/>
              <a:gd name="connsiteX2" fmla="*/ 3144644 w 3270095"/>
              <a:gd name="connsiteY2" fmla="*/ 1086315 h 2488581"/>
              <a:gd name="connsiteX3" fmla="*/ 3197612 w 3270095"/>
              <a:gd name="connsiteY3" fmla="*/ 1091890 h 2488581"/>
              <a:gd name="connsiteX4" fmla="*/ 3211551 w 3270095"/>
              <a:gd name="connsiteY4" fmla="*/ 1080739 h 2488581"/>
              <a:gd name="connsiteX5" fmla="*/ 3236641 w 3270095"/>
              <a:gd name="connsiteY5" fmla="*/ 1044498 h 2488581"/>
              <a:gd name="connsiteX6" fmla="*/ 3256156 w 3270095"/>
              <a:gd name="connsiteY6" fmla="*/ 1013832 h 2488581"/>
              <a:gd name="connsiteX7" fmla="*/ 3264520 w 3270095"/>
              <a:gd name="connsiteY7" fmla="*/ 952500 h 2488581"/>
              <a:gd name="connsiteX8" fmla="*/ 3242217 w 3270095"/>
              <a:gd name="connsiteY8" fmla="*/ 896744 h 2488581"/>
              <a:gd name="connsiteX9" fmla="*/ 3228278 w 3270095"/>
              <a:gd name="connsiteY9" fmla="*/ 854927 h 2488581"/>
              <a:gd name="connsiteX10" fmla="*/ 3242217 w 3270095"/>
              <a:gd name="connsiteY10" fmla="*/ 793595 h 2488581"/>
              <a:gd name="connsiteX11" fmla="*/ 3267307 w 3270095"/>
              <a:gd name="connsiteY11" fmla="*/ 748990 h 2488581"/>
              <a:gd name="connsiteX12" fmla="*/ 3258944 w 3270095"/>
              <a:gd name="connsiteY12" fmla="*/ 687659 h 2488581"/>
              <a:gd name="connsiteX13" fmla="*/ 3239429 w 3270095"/>
              <a:gd name="connsiteY13" fmla="*/ 623539 h 2488581"/>
              <a:gd name="connsiteX14" fmla="*/ 3223554 w 3270095"/>
              <a:gd name="connsiteY14" fmla="*/ 574085 h 2488581"/>
              <a:gd name="connsiteX15" fmla="*/ 3223554 w 3270095"/>
              <a:gd name="connsiteY15" fmla="*/ 571145 h 2488581"/>
              <a:gd name="connsiteX16" fmla="*/ 3189249 w 3270095"/>
              <a:gd name="connsiteY16" fmla="*/ 534329 h 2488581"/>
              <a:gd name="connsiteX17" fmla="*/ 3133493 w 3270095"/>
              <a:gd name="connsiteY17" fmla="*/ 500876 h 2488581"/>
              <a:gd name="connsiteX18" fmla="*/ 3077737 w 3270095"/>
              <a:gd name="connsiteY18" fmla="*/ 464634 h 2488581"/>
              <a:gd name="connsiteX19" fmla="*/ 3055434 w 3270095"/>
              <a:gd name="connsiteY19" fmla="*/ 442332 h 2488581"/>
              <a:gd name="connsiteX20" fmla="*/ 3002466 w 3270095"/>
              <a:gd name="connsiteY20" fmla="*/ 464634 h 2488581"/>
              <a:gd name="connsiteX21" fmla="*/ 2974588 w 3270095"/>
              <a:gd name="connsiteY21" fmla="*/ 478573 h 2488581"/>
              <a:gd name="connsiteX22" fmla="*/ 2938346 w 3270095"/>
              <a:gd name="connsiteY22" fmla="*/ 447907 h 2488581"/>
              <a:gd name="connsiteX23" fmla="*/ 2882590 w 3270095"/>
              <a:gd name="connsiteY23" fmla="*/ 442332 h 2488581"/>
              <a:gd name="connsiteX24" fmla="*/ 2832410 w 3270095"/>
              <a:gd name="connsiteY24" fmla="*/ 439544 h 2488581"/>
              <a:gd name="connsiteX25" fmla="*/ 2801744 w 3270095"/>
              <a:gd name="connsiteY25" fmla="*/ 414454 h 2488581"/>
              <a:gd name="connsiteX26" fmla="*/ 2737624 w 3270095"/>
              <a:gd name="connsiteY26" fmla="*/ 372637 h 2488581"/>
              <a:gd name="connsiteX27" fmla="*/ 2687444 w 3270095"/>
              <a:gd name="connsiteY27" fmla="*/ 341971 h 2488581"/>
              <a:gd name="connsiteX28" fmla="*/ 2631688 w 3270095"/>
              <a:gd name="connsiteY28" fmla="*/ 316881 h 2488581"/>
              <a:gd name="connsiteX29" fmla="*/ 2556417 w 3270095"/>
              <a:gd name="connsiteY29" fmla="*/ 277851 h 2488581"/>
              <a:gd name="connsiteX30" fmla="*/ 2520176 w 3270095"/>
              <a:gd name="connsiteY30" fmla="*/ 266700 h 2488581"/>
              <a:gd name="connsiteX31" fmla="*/ 2436541 w 3270095"/>
              <a:gd name="connsiteY31" fmla="*/ 255549 h 2488581"/>
              <a:gd name="connsiteX32" fmla="*/ 2369634 w 3270095"/>
              <a:gd name="connsiteY32" fmla="*/ 286215 h 2488581"/>
              <a:gd name="connsiteX33" fmla="*/ 2316666 w 3270095"/>
              <a:gd name="connsiteY33" fmla="*/ 280639 h 2488581"/>
              <a:gd name="connsiteX34" fmla="*/ 2280424 w 3270095"/>
              <a:gd name="connsiteY34" fmla="*/ 258337 h 2488581"/>
              <a:gd name="connsiteX35" fmla="*/ 2210729 w 3270095"/>
              <a:gd name="connsiteY35" fmla="*/ 258337 h 2488581"/>
              <a:gd name="connsiteX36" fmla="*/ 2138246 w 3270095"/>
              <a:gd name="connsiteY36" fmla="*/ 280639 h 2488581"/>
              <a:gd name="connsiteX37" fmla="*/ 2102005 w 3270095"/>
              <a:gd name="connsiteY37" fmla="*/ 289003 h 2488581"/>
              <a:gd name="connsiteX38" fmla="*/ 2040673 w 3270095"/>
              <a:gd name="connsiteY38" fmla="*/ 283427 h 2488581"/>
              <a:gd name="connsiteX39" fmla="*/ 1979341 w 3270095"/>
              <a:gd name="connsiteY39" fmla="*/ 261125 h 2488581"/>
              <a:gd name="connsiteX40" fmla="*/ 1870617 w 3270095"/>
              <a:gd name="connsiteY40" fmla="*/ 261125 h 2488581"/>
              <a:gd name="connsiteX41" fmla="*/ 1814861 w 3270095"/>
              <a:gd name="connsiteY41" fmla="*/ 230459 h 2488581"/>
              <a:gd name="connsiteX42" fmla="*/ 1778620 w 3270095"/>
              <a:gd name="connsiteY42" fmla="*/ 227671 h 2488581"/>
              <a:gd name="connsiteX43" fmla="*/ 1717288 w 3270095"/>
              <a:gd name="connsiteY43" fmla="*/ 194217 h 2488581"/>
              <a:gd name="connsiteX44" fmla="*/ 1681046 w 3270095"/>
              <a:gd name="connsiteY44" fmla="*/ 160764 h 2488581"/>
              <a:gd name="connsiteX45" fmla="*/ 1625290 w 3270095"/>
              <a:gd name="connsiteY45" fmla="*/ 121734 h 2488581"/>
              <a:gd name="connsiteX46" fmla="*/ 1580685 w 3270095"/>
              <a:gd name="connsiteY46" fmla="*/ 77129 h 2488581"/>
              <a:gd name="connsiteX47" fmla="*/ 1533293 w 3270095"/>
              <a:gd name="connsiteY47" fmla="*/ 35312 h 2488581"/>
              <a:gd name="connsiteX48" fmla="*/ 1405054 w 3270095"/>
              <a:gd name="connsiteY48" fmla="*/ 43676 h 2488581"/>
              <a:gd name="connsiteX49" fmla="*/ 1352085 w 3270095"/>
              <a:gd name="connsiteY49" fmla="*/ 32525 h 2488581"/>
              <a:gd name="connsiteX50" fmla="*/ 1313056 w 3270095"/>
              <a:gd name="connsiteY50" fmla="*/ 7434 h 2488581"/>
              <a:gd name="connsiteX51" fmla="*/ 1257300 w 3270095"/>
              <a:gd name="connsiteY51" fmla="*/ 1859 h 2488581"/>
              <a:gd name="connsiteX52" fmla="*/ 1201544 w 3270095"/>
              <a:gd name="connsiteY52" fmla="*/ 18585 h 2488581"/>
              <a:gd name="connsiteX53" fmla="*/ 1137424 w 3270095"/>
              <a:gd name="connsiteY53" fmla="*/ 46464 h 2488581"/>
              <a:gd name="connsiteX54" fmla="*/ 1078880 w 3270095"/>
              <a:gd name="connsiteY54" fmla="*/ 68766 h 2488581"/>
              <a:gd name="connsiteX55" fmla="*/ 1039851 w 3270095"/>
              <a:gd name="connsiteY55" fmla="*/ 105007 h 2488581"/>
              <a:gd name="connsiteX56" fmla="*/ 1006398 w 3270095"/>
              <a:gd name="connsiteY56" fmla="*/ 135673 h 2488581"/>
              <a:gd name="connsiteX57" fmla="*/ 970156 w 3270095"/>
              <a:gd name="connsiteY57" fmla="*/ 152400 h 2488581"/>
              <a:gd name="connsiteX58" fmla="*/ 933915 w 3270095"/>
              <a:gd name="connsiteY58" fmla="*/ 166339 h 2488581"/>
              <a:gd name="connsiteX59" fmla="*/ 880946 w 3270095"/>
              <a:gd name="connsiteY59" fmla="*/ 205368 h 2488581"/>
              <a:gd name="connsiteX60" fmla="*/ 853068 w 3270095"/>
              <a:gd name="connsiteY60" fmla="*/ 222095 h 2488581"/>
              <a:gd name="connsiteX61" fmla="*/ 833554 w 3270095"/>
              <a:gd name="connsiteY61" fmla="*/ 263912 h 2488581"/>
              <a:gd name="connsiteX62" fmla="*/ 811251 w 3270095"/>
              <a:gd name="connsiteY62" fmla="*/ 302942 h 2488581"/>
              <a:gd name="connsiteX63" fmla="*/ 814039 w 3270095"/>
              <a:gd name="connsiteY63" fmla="*/ 339183 h 2488581"/>
              <a:gd name="connsiteX64" fmla="*/ 822402 w 3270095"/>
              <a:gd name="connsiteY64" fmla="*/ 375425 h 2488581"/>
              <a:gd name="connsiteX65" fmla="*/ 777798 w 3270095"/>
              <a:gd name="connsiteY65" fmla="*/ 392151 h 2488581"/>
              <a:gd name="connsiteX66" fmla="*/ 738768 w 3270095"/>
              <a:gd name="connsiteY66" fmla="*/ 431181 h 2488581"/>
              <a:gd name="connsiteX67" fmla="*/ 710890 w 3270095"/>
              <a:gd name="connsiteY67" fmla="*/ 470210 h 2488581"/>
              <a:gd name="connsiteX68" fmla="*/ 663498 w 3270095"/>
              <a:gd name="connsiteY68" fmla="*/ 520390 h 2488581"/>
              <a:gd name="connsiteX69" fmla="*/ 621680 w 3270095"/>
              <a:gd name="connsiteY69" fmla="*/ 564995 h 2488581"/>
              <a:gd name="connsiteX70" fmla="*/ 599378 w 3270095"/>
              <a:gd name="connsiteY70" fmla="*/ 587298 h 2488581"/>
              <a:gd name="connsiteX71" fmla="*/ 565924 w 3270095"/>
              <a:gd name="connsiteY71" fmla="*/ 643054 h 2488581"/>
              <a:gd name="connsiteX72" fmla="*/ 554773 w 3270095"/>
              <a:gd name="connsiteY72" fmla="*/ 662568 h 2488581"/>
              <a:gd name="connsiteX73" fmla="*/ 554773 w 3270095"/>
              <a:gd name="connsiteY73" fmla="*/ 693234 h 2488581"/>
              <a:gd name="connsiteX74" fmla="*/ 585439 w 3270095"/>
              <a:gd name="connsiteY74" fmla="*/ 813110 h 2488581"/>
              <a:gd name="connsiteX75" fmla="*/ 577076 w 3270095"/>
              <a:gd name="connsiteY75" fmla="*/ 866078 h 2488581"/>
              <a:gd name="connsiteX76" fmla="*/ 602166 w 3270095"/>
              <a:gd name="connsiteY76" fmla="*/ 907895 h 2488581"/>
              <a:gd name="connsiteX77" fmla="*/ 624468 w 3270095"/>
              <a:gd name="connsiteY77" fmla="*/ 999893 h 2488581"/>
              <a:gd name="connsiteX78" fmla="*/ 624468 w 3270095"/>
              <a:gd name="connsiteY78" fmla="*/ 1072376 h 2488581"/>
              <a:gd name="connsiteX79" fmla="*/ 607741 w 3270095"/>
              <a:gd name="connsiteY79" fmla="*/ 1133707 h 2488581"/>
              <a:gd name="connsiteX80" fmla="*/ 602166 w 3270095"/>
              <a:gd name="connsiteY80" fmla="*/ 1189464 h 2488581"/>
              <a:gd name="connsiteX81" fmla="*/ 607741 w 3270095"/>
              <a:gd name="connsiteY81" fmla="*/ 1225705 h 2488581"/>
              <a:gd name="connsiteX82" fmla="*/ 618893 w 3270095"/>
              <a:gd name="connsiteY82" fmla="*/ 1320490 h 2488581"/>
              <a:gd name="connsiteX83" fmla="*/ 616105 w 3270095"/>
              <a:gd name="connsiteY83" fmla="*/ 1387398 h 2488581"/>
              <a:gd name="connsiteX84" fmla="*/ 588227 w 3270095"/>
              <a:gd name="connsiteY84" fmla="*/ 1454305 h 2488581"/>
              <a:gd name="connsiteX85" fmla="*/ 549198 w 3270095"/>
              <a:gd name="connsiteY85" fmla="*/ 1501698 h 2488581"/>
              <a:gd name="connsiteX86" fmla="*/ 515744 w 3270095"/>
              <a:gd name="connsiteY86" fmla="*/ 1535151 h 2488581"/>
              <a:gd name="connsiteX87" fmla="*/ 487866 w 3270095"/>
              <a:gd name="connsiteY87" fmla="*/ 1568605 h 2488581"/>
              <a:gd name="connsiteX88" fmla="*/ 496229 w 3270095"/>
              <a:gd name="connsiteY88" fmla="*/ 1607634 h 2488581"/>
              <a:gd name="connsiteX89" fmla="*/ 457200 w 3270095"/>
              <a:gd name="connsiteY89" fmla="*/ 1674542 h 2488581"/>
              <a:gd name="connsiteX90" fmla="*/ 457200 w 3270095"/>
              <a:gd name="connsiteY90" fmla="*/ 1707995 h 2488581"/>
              <a:gd name="connsiteX91" fmla="*/ 454412 w 3270095"/>
              <a:gd name="connsiteY91" fmla="*/ 1760964 h 2488581"/>
              <a:gd name="connsiteX92" fmla="*/ 432110 w 3270095"/>
              <a:gd name="connsiteY92" fmla="*/ 1827871 h 2488581"/>
              <a:gd name="connsiteX93" fmla="*/ 404232 w 3270095"/>
              <a:gd name="connsiteY93" fmla="*/ 1869688 h 2488581"/>
              <a:gd name="connsiteX94" fmla="*/ 370778 w 3270095"/>
              <a:gd name="connsiteY94" fmla="*/ 1900354 h 2488581"/>
              <a:gd name="connsiteX95" fmla="*/ 317810 w 3270095"/>
              <a:gd name="connsiteY95" fmla="*/ 1942171 h 2488581"/>
              <a:gd name="connsiteX96" fmla="*/ 287144 w 3270095"/>
              <a:gd name="connsiteY96" fmla="*/ 1961685 h 2488581"/>
              <a:gd name="connsiteX97" fmla="*/ 264841 w 3270095"/>
              <a:gd name="connsiteY97" fmla="*/ 2023017 h 2488581"/>
              <a:gd name="connsiteX98" fmla="*/ 239751 w 3270095"/>
              <a:gd name="connsiteY98" fmla="*/ 2070410 h 2488581"/>
              <a:gd name="connsiteX99" fmla="*/ 217449 w 3270095"/>
              <a:gd name="connsiteY99" fmla="*/ 2128954 h 2488581"/>
              <a:gd name="connsiteX100" fmla="*/ 197934 w 3270095"/>
              <a:gd name="connsiteY100" fmla="*/ 2151256 h 2488581"/>
              <a:gd name="connsiteX101" fmla="*/ 153329 w 3270095"/>
              <a:gd name="connsiteY101" fmla="*/ 2195861 h 2488581"/>
              <a:gd name="connsiteX102" fmla="*/ 122663 w 3270095"/>
              <a:gd name="connsiteY102" fmla="*/ 2220951 h 2488581"/>
              <a:gd name="connsiteX103" fmla="*/ 114300 w 3270095"/>
              <a:gd name="connsiteY103" fmla="*/ 2254405 h 2488581"/>
              <a:gd name="connsiteX104" fmla="*/ 111512 w 3270095"/>
              <a:gd name="connsiteY104" fmla="*/ 2312949 h 2488581"/>
              <a:gd name="connsiteX105" fmla="*/ 94785 w 3270095"/>
              <a:gd name="connsiteY105" fmla="*/ 2377068 h 2488581"/>
              <a:gd name="connsiteX106" fmla="*/ 44605 w 3270095"/>
              <a:gd name="connsiteY106" fmla="*/ 2463490 h 2488581"/>
              <a:gd name="connsiteX107" fmla="*/ 0 w 3270095"/>
              <a:gd name="connsiteY107" fmla="*/ 2488581 h 2488581"/>
              <a:gd name="connsiteX0" fmla="*/ 3100039 w 3270095"/>
              <a:gd name="connsiteY0" fmla="*/ 1119768 h 2488581"/>
              <a:gd name="connsiteX1" fmla="*/ 3144644 w 3270095"/>
              <a:gd name="connsiteY1" fmla="*/ 1086315 h 2488581"/>
              <a:gd name="connsiteX2" fmla="*/ 3197612 w 3270095"/>
              <a:gd name="connsiteY2" fmla="*/ 1091890 h 2488581"/>
              <a:gd name="connsiteX3" fmla="*/ 3211551 w 3270095"/>
              <a:gd name="connsiteY3" fmla="*/ 1080739 h 2488581"/>
              <a:gd name="connsiteX4" fmla="*/ 3236641 w 3270095"/>
              <a:gd name="connsiteY4" fmla="*/ 1044498 h 2488581"/>
              <a:gd name="connsiteX5" fmla="*/ 3256156 w 3270095"/>
              <a:gd name="connsiteY5" fmla="*/ 1013832 h 2488581"/>
              <a:gd name="connsiteX6" fmla="*/ 3264520 w 3270095"/>
              <a:gd name="connsiteY6" fmla="*/ 952500 h 2488581"/>
              <a:gd name="connsiteX7" fmla="*/ 3242217 w 3270095"/>
              <a:gd name="connsiteY7" fmla="*/ 896744 h 2488581"/>
              <a:gd name="connsiteX8" fmla="*/ 3228278 w 3270095"/>
              <a:gd name="connsiteY8" fmla="*/ 854927 h 2488581"/>
              <a:gd name="connsiteX9" fmla="*/ 3242217 w 3270095"/>
              <a:gd name="connsiteY9" fmla="*/ 793595 h 2488581"/>
              <a:gd name="connsiteX10" fmla="*/ 3267307 w 3270095"/>
              <a:gd name="connsiteY10" fmla="*/ 748990 h 2488581"/>
              <a:gd name="connsiteX11" fmla="*/ 3258944 w 3270095"/>
              <a:gd name="connsiteY11" fmla="*/ 687659 h 2488581"/>
              <a:gd name="connsiteX12" fmla="*/ 3239429 w 3270095"/>
              <a:gd name="connsiteY12" fmla="*/ 623539 h 2488581"/>
              <a:gd name="connsiteX13" fmla="*/ 3223554 w 3270095"/>
              <a:gd name="connsiteY13" fmla="*/ 574085 h 2488581"/>
              <a:gd name="connsiteX14" fmla="*/ 3223554 w 3270095"/>
              <a:gd name="connsiteY14" fmla="*/ 571145 h 2488581"/>
              <a:gd name="connsiteX15" fmla="*/ 3189249 w 3270095"/>
              <a:gd name="connsiteY15" fmla="*/ 534329 h 2488581"/>
              <a:gd name="connsiteX16" fmla="*/ 3133493 w 3270095"/>
              <a:gd name="connsiteY16" fmla="*/ 500876 h 2488581"/>
              <a:gd name="connsiteX17" fmla="*/ 3077737 w 3270095"/>
              <a:gd name="connsiteY17" fmla="*/ 464634 h 2488581"/>
              <a:gd name="connsiteX18" fmla="*/ 3055434 w 3270095"/>
              <a:gd name="connsiteY18" fmla="*/ 442332 h 2488581"/>
              <a:gd name="connsiteX19" fmla="*/ 3002466 w 3270095"/>
              <a:gd name="connsiteY19" fmla="*/ 464634 h 2488581"/>
              <a:gd name="connsiteX20" fmla="*/ 2974588 w 3270095"/>
              <a:gd name="connsiteY20" fmla="*/ 478573 h 2488581"/>
              <a:gd name="connsiteX21" fmla="*/ 2938346 w 3270095"/>
              <a:gd name="connsiteY21" fmla="*/ 447907 h 2488581"/>
              <a:gd name="connsiteX22" fmla="*/ 2882590 w 3270095"/>
              <a:gd name="connsiteY22" fmla="*/ 442332 h 2488581"/>
              <a:gd name="connsiteX23" fmla="*/ 2832410 w 3270095"/>
              <a:gd name="connsiteY23" fmla="*/ 439544 h 2488581"/>
              <a:gd name="connsiteX24" fmla="*/ 2801744 w 3270095"/>
              <a:gd name="connsiteY24" fmla="*/ 414454 h 2488581"/>
              <a:gd name="connsiteX25" fmla="*/ 2737624 w 3270095"/>
              <a:gd name="connsiteY25" fmla="*/ 372637 h 2488581"/>
              <a:gd name="connsiteX26" fmla="*/ 2687444 w 3270095"/>
              <a:gd name="connsiteY26" fmla="*/ 341971 h 2488581"/>
              <a:gd name="connsiteX27" fmla="*/ 2631688 w 3270095"/>
              <a:gd name="connsiteY27" fmla="*/ 316881 h 2488581"/>
              <a:gd name="connsiteX28" fmla="*/ 2556417 w 3270095"/>
              <a:gd name="connsiteY28" fmla="*/ 277851 h 2488581"/>
              <a:gd name="connsiteX29" fmla="*/ 2520176 w 3270095"/>
              <a:gd name="connsiteY29" fmla="*/ 266700 h 2488581"/>
              <a:gd name="connsiteX30" fmla="*/ 2436541 w 3270095"/>
              <a:gd name="connsiteY30" fmla="*/ 255549 h 2488581"/>
              <a:gd name="connsiteX31" fmla="*/ 2369634 w 3270095"/>
              <a:gd name="connsiteY31" fmla="*/ 286215 h 2488581"/>
              <a:gd name="connsiteX32" fmla="*/ 2316666 w 3270095"/>
              <a:gd name="connsiteY32" fmla="*/ 280639 h 2488581"/>
              <a:gd name="connsiteX33" fmla="*/ 2280424 w 3270095"/>
              <a:gd name="connsiteY33" fmla="*/ 258337 h 2488581"/>
              <a:gd name="connsiteX34" fmla="*/ 2210729 w 3270095"/>
              <a:gd name="connsiteY34" fmla="*/ 258337 h 2488581"/>
              <a:gd name="connsiteX35" fmla="*/ 2138246 w 3270095"/>
              <a:gd name="connsiteY35" fmla="*/ 280639 h 2488581"/>
              <a:gd name="connsiteX36" fmla="*/ 2102005 w 3270095"/>
              <a:gd name="connsiteY36" fmla="*/ 289003 h 2488581"/>
              <a:gd name="connsiteX37" fmla="*/ 2040673 w 3270095"/>
              <a:gd name="connsiteY37" fmla="*/ 283427 h 2488581"/>
              <a:gd name="connsiteX38" fmla="*/ 1979341 w 3270095"/>
              <a:gd name="connsiteY38" fmla="*/ 261125 h 2488581"/>
              <a:gd name="connsiteX39" fmla="*/ 1870617 w 3270095"/>
              <a:gd name="connsiteY39" fmla="*/ 261125 h 2488581"/>
              <a:gd name="connsiteX40" fmla="*/ 1814861 w 3270095"/>
              <a:gd name="connsiteY40" fmla="*/ 230459 h 2488581"/>
              <a:gd name="connsiteX41" fmla="*/ 1778620 w 3270095"/>
              <a:gd name="connsiteY41" fmla="*/ 227671 h 2488581"/>
              <a:gd name="connsiteX42" fmla="*/ 1717288 w 3270095"/>
              <a:gd name="connsiteY42" fmla="*/ 194217 h 2488581"/>
              <a:gd name="connsiteX43" fmla="*/ 1681046 w 3270095"/>
              <a:gd name="connsiteY43" fmla="*/ 160764 h 2488581"/>
              <a:gd name="connsiteX44" fmla="*/ 1625290 w 3270095"/>
              <a:gd name="connsiteY44" fmla="*/ 121734 h 2488581"/>
              <a:gd name="connsiteX45" fmla="*/ 1580685 w 3270095"/>
              <a:gd name="connsiteY45" fmla="*/ 77129 h 2488581"/>
              <a:gd name="connsiteX46" fmla="*/ 1533293 w 3270095"/>
              <a:gd name="connsiteY46" fmla="*/ 35312 h 2488581"/>
              <a:gd name="connsiteX47" fmla="*/ 1405054 w 3270095"/>
              <a:gd name="connsiteY47" fmla="*/ 43676 h 2488581"/>
              <a:gd name="connsiteX48" fmla="*/ 1352085 w 3270095"/>
              <a:gd name="connsiteY48" fmla="*/ 32525 h 2488581"/>
              <a:gd name="connsiteX49" fmla="*/ 1313056 w 3270095"/>
              <a:gd name="connsiteY49" fmla="*/ 7434 h 2488581"/>
              <a:gd name="connsiteX50" fmla="*/ 1257300 w 3270095"/>
              <a:gd name="connsiteY50" fmla="*/ 1859 h 2488581"/>
              <a:gd name="connsiteX51" fmla="*/ 1201544 w 3270095"/>
              <a:gd name="connsiteY51" fmla="*/ 18585 h 2488581"/>
              <a:gd name="connsiteX52" fmla="*/ 1137424 w 3270095"/>
              <a:gd name="connsiteY52" fmla="*/ 46464 h 2488581"/>
              <a:gd name="connsiteX53" fmla="*/ 1078880 w 3270095"/>
              <a:gd name="connsiteY53" fmla="*/ 68766 h 2488581"/>
              <a:gd name="connsiteX54" fmla="*/ 1039851 w 3270095"/>
              <a:gd name="connsiteY54" fmla="*/ 105007 h 2488581"/>
              <a:gd name="connsiteX55" fmla="*/ 1006398 w 3270095"/>
              <a:gd name="connsiteY55" fmla="*/ 135673 h 2488581"/>
              <a:gd name="connsiteX56" fmla="*/ 970156 w 3270095"/>
              <a:gd name="connsiteY56" fmla="*/ 152400 h 2488581"/>
              <a:gd name="connsiteX57" fmla="*/ 933915 w 3270095"/>
              <a:gd name="connsiteY57" fmla="*/ 166339 h 2488581"/>
              <a:gd name="connsiteX58" fmla="*/ 880946 w 3270095"/>
              <a:gd name="connsiteY58" fmla="*/ 205368 h 2488581"/>
              <a:gd name="connsiteX59" fmla="*/ 853068 w 3270095"/>
              <a:gd name="connsiteY59" fmla="*/ 222095 h 2488581"/>
              <a:gd name="connsiteX60" fmla="*/ 833554 w 3270095"/>
              <a:gd name="connsiteY60" fmla="*/ 263912 h 2488581"/>
              <a:gd name="connsiteX61" fmla="*/ 811251 w 3270095"/>
              <a:gd name="connsiteY61" fmla="*/ 302942 h 2488581"/>
              <a:gd name="connsiteX62" fmla="*/ 814039 w 3270095"/>
              <a:gd name="connsiteY62" fmla="*/ 339183 h 2488581"/>
              <a:gd name="connsiteX63" fmla="*/ 822402 w 3270095"/>
              <a:gd name="connsiteY63" fmla="*/ 375425 h 2488581"/>
              <a:gd name="connsiteX64" fmla="*/ 777798 w 3270095"/>
              <a:gd name="connsiteY64" fmla="*/ 392151 h 2488581"/>
              <a:gd name="connsiteX65" fmla="*/ 738768 w 3270095"/>
              <a:gd name="connsiteY65" fmla="*/ 431181 h 2488581"/>
              <a:gd name="connsiteX66" fmla="*/ 710890 w 3270095"/>
              <a:gd name="connsiteY66" fmla="*/ 470210 h 2488581"/>
              <a:gd name="connsiteX67" fmla="*/ 663498 w 3270095"/>
              <a:gd name="connsiteY67" fmla="*/ 520390 h 2488581"/>
              <a:gd name="connsiteX68" fmla="*/ 621680 w 3270095"/>
              <a:gd name="connsiteY68" fmla="*/ 564995 h 2488581"/>
              <a:gd name="connsiteX69" fmla="*/ 599378 w 3270095"/>
              <a:gd name="connsiteY69" fmla="*/ 587298 h 2488581"/>
              <a:gd name="connsiteX70" fmla="*/ 565924 w 3270095"/>
              <a:gd name="connsiteY70" fmla="*/ 643054 h 2488581"/>
              <a:gd name="connsiteX71" fmla="*/ 554773 w 3270095"/>
              <a:gd name="connsiteY71" fmla="*/ 662568 h 2488581"/>
              <a:gd name="connsiteX72" fmla="*/ 554773 w 3270095"/>
              <a:gd name="connsiteY72" fmla="*/ 693234 h 2488581"/>
              <a:gd name="connsiteX73" fmla="*/ 585439 w 3270095"/>
              <a:gd name="connsiteY73" fmla="*/ 813110 h 2488581"/>
              <a:gd name="connsiteX74" fmla="*/ 577076 w 3270095"/>
              <a:gd name="connsiteY74" fmla="*/ 866078 h 2488581"/>
              <a:gd name="connsiteX75" fmla="*/ 602166 w 3270095"/>
              <a:gd name="connsiteY75" fmla="*/ 907895 h 2488581"/>
              <a:gd name="connsiteX76" fmla="*/ 624468 w 3270095"/>
              <a:gd name="connsiteY76" fmla="*/ 999893 h 2488581"/>
              <a:gd name="connsiteX77" fmla="*/ 624468 w 3270095"/>
              <a:gd name="connsiteY77" fmla="*/ 1072376 h 2488581"/>
              <a:gd name="connsiteX78" fmla="*/ 607741 w 3270095"/>
              <a:gd name="connsiteY78" fmla="*/ 1133707 h 2488581"/>
              <a:gd name="connsiteX79" fmla="*/ 602166 w 3270095"/>
              <a:gd name="connsiteY79" fmla="*/ 1189464 h 2488581"/>
              <a:gd name="connsiteX80" fmla="*/ 607741 w 3270095"/>
              <a:gd name="connsiteY80" fmla="*/ 1225705 h 2488581"/>
              <a:gd name="connsiteX81" fmla="*/ 618893 w 3270095"/>
              <a:gd name="connsiteY81" fmla="*/ 1320490 h 2488581"/>
              <a:gd name="connsiteX82" fmla="*/ 616105 w 3270095"/>
              <a:gd name="connsiteY82" fmla="*/ 1387398 h 2488581"/>
              <a:gd name="connsiteX83" fmla="*/ 588227 w 3270095"/>
              <a:gd name="connsiteY83" fmla="*/ 1454305 h 2488581"/>
              <a:gd name="connsiteX84" fmla="*/ 549198 w 3270095"/>
              <a:gd name="connsiteY84" fmla="*/ 1501698 h 2488581"/>
              <a:gd name="connsiteX85" fmla="*/ 515744 w 3270095"/>
              <a:gd name="connsiteY85" fmla="*/ 1535151 h 2488581"/>
              <a:gd name="connsiteX86" fmla="*/ 487866 w 3270095"/>
              <a:gd name="connsiteY86" fmla="*/ 1568605 h 2488581"/>
              <a:gd name="connsiteX87" fmla="*/ 496229 w 3270095"/>
              <a:gd name="connsiteY87" fmla="*/ 1607634 h 2488581"/>
              <a:gd name="connsiteX88" fmla="*/ 457200 w 3270095"/>
              <a:gd name="connsiteY88" fmla="*/ 1674542 h 2488581"/>
              <a:gd name="connsiteX89" fmla="*/ 457200 w 3270095"/>
              <a:gd name="connsiteY89" fmla="*/ 1707995 h 2488581"/>
              <a:gd name="connsiteX90" fmla="*/ 454412 w 3270095"/>
              <a:gd name="connsiteY90" fmla="*/ 1760964 h 2488581"/>
              <a:gd name="connsiteX91" fmla="*/ 432110 w 3270095"/>
              <a:gd name="connsiteY91" fmla="*/ 1827871 h 2488581"/>
              <a:gd name="connsiteX92" fmla="*/ 404232 w 3270095"/>
              <a:gd name="connsiteY92" fmla="*/ 1869688 h 2488581"/>
              <a:gd name="connsiteX93" fmla="*/ 370778 w 3270095"/>
              <a:gd name="connsiteY93" fmla="*/ 1900354 h 2488581"/>
              <a:gd name="connsiteX94" fmla="*/ 317810 w 3270095"/>
              <a:gd name="connsiteY94" fmla="*/ 1942171 h 2488581"/>
              <a:gd name="connsiteX95" fmla="*/ 287144 w 3270095"/>
              <a:gd name="connsiteY95" fmla="*/ 1961685 h 2488581"/>
              <a:gd name="connsiteX96" fmla="*/ 264841 w 3270095"/>
              <a:gd name="connsiteY96" fmla="*/ 2023017 h 2488581"/>
              <a:gd name="connsiteX97" fmla="*/ 239751 w 3270095"/>
              <a:gd name="connsiteY97" fmla="*/ 2070410 h 2488581"/>
              <a:gd name="connsiteX98" fmla="*/ 217449 w 3270095"/>
              <a:gd name="connsiteY98" fmla="*/ 2128954 h 2488581"/>
              <a:gd name="connsiteX99" fmla="*/ 197934 w 3270095"/>
              <a:gd name="connsiteY99" fmla="*/ 2151256 h 2488581"/>
              <a:gd name="connsiteX100" fmla="*/ 153329 w 3270095"/>
              <a:gd name="connsiteY100" fmla="*/ 2195861 h 2488581"/>
              <a:gd name="connsiteX101" fmla="*/ 122663 w 3270095"/>
              <a:gd name="connsiteY101" fmla="*/ 2220951 h 2488581"/>
              <a:gd name="connsiteX102" fmla="*/ 114300 w 3270095"/>
              <a:gd name="connsiteY102" fmla="*/ 2254405 h 2488581"/>
              <a:gd name="connsiteX103" fmla="*/ 111512 w 3270095"/>
              <a:gd name="connsiteY103" fmla="*/ 2312949 h 2488581"/>
              <a:gd name="connsiteX104" fmla="*/ 94785 w 3270095"/>
              <a:gd name="connsiteY104" fmla="*/ 2377068 h 2488581"/>
              <a:gd name="connsiteX105" fmla="*/ 44605 w 3270095"/>
              <a:gd name="connsiteY105" fmla="*/ 2463490 h 2488581"/>
              <a:gd name="connsiteX106" fmla="*/ 0 w 3270095"/>
              <a:gd name="connsiteY106" fmla="*/ 2488581 h 2488581"/>
              <a:gd name="connsiteX0" fmla="*/ 3144644 w 3270095"/>
              <a:gd name="connsiteY0" fmla="*/ 1086315 h 2488581"/>
              <a:gd name="connsiteX1" fmla="*/ 3197612 w 3270095"/>
              <a:gd name="connsiteY1" fmla="*/ 1091890 h 2488581"/>
              <a:gd name="connsiteX2" fmla="*/ 3211551 w 3270095"/>
              <a:gd name="connsiteY2" fmla="*/ 1080739 h 2488581"/>
              <a:gd name="connsiteX3" fmla="*/ 3236641 w 3270095"/>
              <a:gd name="connsiteY3" fmla="*/ 1044498 h 2488581"/>
              <a:gd name="connsiteX4" fmla="*/ 3256156 w 3270095"/>
              <a:gd name="connsiteY4" fmla="*/ 1013832 h 2488581"/>
              <a:gd name="connsiteX5" fmla="*/ 3264520 w 3270095"/>
              <a:gd name="connsiteY5" fmla="*/ 952500 h 2488581"/>
              <a:gd name="connsiteX6" fmla="*/ 3242217 w 3270095"/>
              <a:gd name="connsiteY6" fmla="*/ 896744 h 2488581"/>
              <a:gd name="connsiteX7" fmla="*/ 3228278 w 3270095"/>
              <a:gd name="connsiteY7" fmla="*/ 854927 h 2488581"/>
              <a:gd name="connsiteX8" fmla="*/ 3242217 w 3270095"/>
              <a:gd name="connsiteY8" fmla="*/ 793595 h 2488581"/>
              <a:gd name="connsiteX9" fmla="*/ 3267307 w 3270095"/>
              <a:gd name="connsiteY9" fmla="*/ 748990 h 2488581"/>
              <a:gd name="connsiteX10" fmla="*/ 3258944 w 3270095"/>
              <a:gd name="connsiteY10" fmla="*/ 687659 h 2488581"/>
              <a:gd name="connsiteX11" fmla="*/ 3239429 w 3270095"/>
              <a:gd name="connsiteY11" fmla="*/ 623539 h 2488581"/>
              <a:gd name="connsiteX12" fmla="*/ 3223554 w 3270095"/>
              <a:gd name="connsiteY12" fmla="*/ 574085 h 2488581"/>
              <a:gd name="connsiteX13" fmla="*/ 3223554 w 3270095"/>
              <a:gd name="connsiteY13" fmla="*/ 571145 h 2488581"/>
              <a:gd name="connsiteX14" fmla="*/ 3189249 w 3270095"/>
              <a:gd name="connsiteY14" fmla="*/ 534329 h 2488581"/>
              <a:gd name="connsiteX15" fmla="*/ 3133493 w 3270095"/>
              <a:gd name="connsiteY15" fmla="*/ 500876 h 2488581"/>
              <a:gd name="connsiteX16" fmla="*/ 3077737 w 3270095"/>
              <a:gd name="connsiteY16" fmla="*/ 464634 h 2488581"/>
              <a:gd name="connsiteX17" fmla="*/ 3055434 w 3270095"/>
              <a:gd name="connsiteY17" fmla="*/ 442332 h 2488581"/>
              <a:gd name="connsiteX18" fmla="*/ 3002466 w 3270095"/>
              <a:gd name="connsiteY18" fmla="*/ 464634 h 2488581"/>
              <a:gd name="connsiteX19" fmla="*/ 2974588 w 3270095"/>
              <a:gd name="connsiteY19" fmla="*/ 478573 h 2488581"/>
              <a:gd name="connsiteX20" fmla="*/ 2938346 w 3270095"/>
              <a:gd name="connsiteY20" fmla="*/ 447907 h 2488581"/>
              <a:gd name="connsiteX21" fmla="*/ 2882590 w 3270095"/>
              <a:gd name="connsiteY21" fmla="*/ 442332 h 2488581"/>
              <a:gd name="connsiteX22" fmla="*/ 2832410 w 3270095"/>
              <a:gd name="connsiteY22" fmla="*/ 439544 h 2488581"/>
              <a:gd name="connsiteX23" fmla="*/ 2801744 w 3270095"/>
              <a:gd name="connsiteY23" fmla="*/ 414454 h 2488581"/>
              <a:gd name="connsiteX24" fmla="*/ 2737624 w 3270095"/>
              <a:gd name="connsiteY24" fmla="*/ 372637 h 2488581"/>
              <a:gd name="connsiteX25" fmla="*/ 2687444 w 3270095"/>
              <a:gd name="connsiteY25" fmla="*/ 341971 h 2488581"/>
              <a:gd name="connsiteX26" fmla="*/ 2631688 w 3270095"/>
              <a:gd name="connsiteY26" fmla="*/ 316881 h 2488581"/>
              <a:gd name="connsiteX27" fmla="*/ 2556417 w 3270095"/>
              <a:gd name="connsiteY27" fmla="*/ 277851 h 2488581"/>
              <a:gd name="connsiteX28" fmla="*/ 2520176 w 3270095"/>
              <a:gd name="connsiteY28" fmla="*/ 266700 h 2488581"/>
              <a:gd name="connsiteX29" fmla="*/ 2436541 w 3270095"/>
              <a:gd name="connsiteY29" fmla="*/ 255549 h 2488581"/>
              <a:gd name="connsiteX30" fmla="*/ 2369634 w 3270095"/>
              <a:gd name="connsiteY30" fmla="*/ 286215 h 2488581"/>
              <a:gd name="connsiteX31" fmla="*/ 2316666 w 3270095"/>
              <a:gd name="connsiteY31" fmla="*/ 280639 h 2488581"/>
              <a:gd name="connsiteX32" fmla="*/ 2280424 w 3270095"/>
              <a:gd name="connsiteY32" fmla="*/ 258337 h 2488581"/>
              <a:gd name="connsiteX33" fmla="*/ 2210729 w 3270095"/>
              <a:gd name="connsiteY33" fmla="*/ 258337 h 2488581"/>
              <a:gd name="connsiteX34" fmla="*/ 2138246 w 3270095"/>
              <a:gd name="connsiteY34" fmla="*/ 280639 h 2488581"/>
              <a:gd name="connsiteX35" fmla="*/ 2102005 w 3270095"/>
              <a:gd name="connsiteY35" fmla="*/ 289003 h 2488581"/>
              <a:gd name="connsiteX36" fmla="*/ 2040673 w 3270095"/>
              <a:gd name="connsiteY36" fmla="*/ 283427 h 2488581"/>
              <a:gd name="connsiteX37" fmla="*/ 1979341 w 3270095"/>
              <a:gd name="connsiteY37" fmla="*/ 261125 h 2488581"/>
              <a:gd name="connsiteX38" fmla="*/ 1870617 w 3270095"/>
              <a:gd name="connsiteY38" fmla="*/ 261125 h 2488581"/>
              <a:gd name="connsiteX39" fmla="*/ 1814861 w 3270095"/>
              <a:gd name="connsiteY39" fmla="*/ 230459 h 2488581"/>
              <a:gd name="connsiteX40" fmla="*/ 1778620 w 3270095"/>
              <a:gd name="connsiteY40" fmla="*/ 227671 h 2488581"/>
              <a:gd name="connsiteX41" fmla="*/ 1717288 w 3270095"/>
              <a:gd name="connsiteY41" fmla="*/ 194217 h 2488581"/>
              <a:gd name="connsiteX42" fmla="*/ 1681046 w 3270095"/>
              <a:gd name="connsiteY42" fmla="*/ 160764 h 2488581"/>
              <a:gd name="connsiteX43" fmla="*/ 1625290 w 3270095"/>
              <a:gd name="connsiteY43" fmla="*/ 121734 h 2488581"/>
              <a:gd name="connsiteX44" fmla="*/ 1580685 w 3270095"/>
              <a:gd name="connsiteY44" fmla="*/ 77129 h 2488581"/>
              <a:gd name="connsiteX45" fmla="*/ 1533293 w 3270095"/>
              <a:gd name="connsiteY45" fmla="*/ 35312 h 2488581"/>
              <a:gd name="connsiteX46" fmla="*/ 1405054 w 3270095"/>
              <a:gd name="connsiteY46" fmla="*/ 43676 h 2488581"/>
              <a:gd name="connsiteX47" fmla="*/ 1352085 w 3270095"/>
              <a:gd name="connsiteY47" fmla="*/ 32525 h 2488581"/>
              <a:gd name="connsiteX48" fmla="*/ 1313056 w 3270095"/>
              <a:gd name="connsiteY48" fmla="*/ 7434 h 2488581"/>
              <a:gd name="connsiteX49" fmla="*/ 1257300 w 3270095"/>
              <a:gd name="connsiteY49" fmla="*/ 1859 h 2488581"/>
              <a:gd name="connsiteX50" fmla="*/ 1201544 w 3270095"/>
              <a:gd name="connsiteY50" fmla="*/ 18585 h 2488581"/>
              <a:gd name="connsiteX51" fmla="*/ 1137424 w 3270095"/>
              <a:gd name="connsiteY51" fmla="*/ 46464 h 2488581"/>
              <a:gd name="connsiteX52" fmla="*/ 1078880 w 3270095"/>
              <a:gd name="connsiteY52" fmla="*/ 68766 h 2488581"/>
              <a:gd name="connsiteX53" fmla="*/ 1039851 w 3270095"/>
              <a:gd name="connsiteY53" fmla="*/ 105007 h 2488581"/>
              <a:gd name="connsiteX54" fmla="*/ 1006398 w 3270095"/>
              <a:gd name="connsiteY54" fmla="*/ 135673 h 2488581"/>
              <a:gd name="connsiteX55" fmla="*/ 970156 w 3270095"/>
              <a:gd name="connsiteY55" fmla="*/ 152400 h 2488581"/>
              <a:gd name="connsiteX56" fmla="*/ 933915 w 3270095"/>
              <a:gd name="connsiteY56" fmla="*/ 166339 h 2488581"/>
              <a:gd name="connsiteX57" fmla="*/ 880946 w 3270095"/>
              <a:gd name="connsiteY57" fmla="*/ 205368 h 2488581"/>
              <a:gd name="connsiteX58" fmla="*/ 853068 w 3270095"/>
              <a:gd name="connsiteY58" fmla="*/ 222095 h 2488581"/>
              <a:gd name="connsiteX59" fmla="*/ 833554 w 3270095"/>
              <a:gd name="connsiteY59" fmla="*/ 263912 h 2488581"/>
              <a:gd name="connsiteX60" fmla="*/ 811251 w 3270095"/>
              <a:gd name="connsiteY60" fmla="*/ 302942 h 2488581"/>
              <a:gd name="connsiteX61" fmla="*/ 814039 w 3270095"/>
              <a:gd name="connsiteY61" fmla="*/ 339183 h 2488581"/>
              <a:gd name="connsiteX62" fmla="*/ 822402 w 3270095"/>
              <a:gd name="connsiteY62" fmla="*/ 375425 h 2488581"/>
              <a:gd name="connsiteX63" fmla="*/ 777798 w 3270095"/>
              <a:gd name="connsiteY63" fmla="*/ 392151 h 2488581"/>
              <a:gd name="connsiteX64" fmla="*/ 738768 w 3270095"/>
              <a:gd name="connsiteY64" fmla="*/ 431181 h 2488581"/>
              <a:gd name="connsiteX65" fmla="*/ 710890 w 3270095"/>
              <a:gd name="connsiteY65" fmla="*/ 470210 h 2488581"/>
              <a:gd name="connsiteX66" fmla="*/ 663498 w 3270095"/>
              <a:gd name="connsiteY66" fmla="*/ 520390 h 2488581"/>
              <a:gd name="connsiteX67" fmla="*/ 621680 w 3270095"/>
              <a:gd name="connsiteY67" fmla="*/ 564995 h 2488581"/>
              <a:gd name="connsiteX68" fmla="*/ 599378 w 3270095"/>
              <a:gd name="connsiteY68" fmla="*/ 587298 h 2488581"/>
              <a:gd name="connsiteX69" fmla="*/ 565924 w 3270095"/>
              <a:gd name="connsiteY69" fmla="*/ 643054 h 2488581"/>
              <a:gd name="connsiteX70" fmla="*/ 554773 w 3270095"/>
              <a:gd name="connsiteY70" fmla="*/ 662568 h 2488581"/>
              <a:gd name="connsiteX71" fmla="*/ 554773 w 3270095"/>
              <a:gd name="connsiteY71" fmla="*/ 693234 h 2488581"/>
              <a:gd name="connsiteX72" fmla="*/ 585439 w 3270095"/>
              <a:gd name="connsiteY72" fmla="*/ 813110 h 2488581"/>
              <a:gd name="connsiteX73" fmla="*/ 577076 w 3270095"/>
              <a:gd name="connsiteY73" fmla="*/ 866078 h 2488581"/>
              <a:gd name="connsiteX74" fmla="*/ 602166 w 3270095"/>
              <a:gd name="connsiteY74" fmla="*/ 907895 h 2488581"/>
              <a:gd name="connsiteX75" fmla="*/ 624468 w 3270095"/>
              <a:gd name="connsiteY75" fmla="*/ 999893 h 2488581"/>
              <a:gd name="connsiteX76" fmla="*/ 624468 w 3270095"/>
              <a:gd name="connsiteY76" fmla="*/ 1072376 h 2488581"/>
              <a:gd name="connsiteX77" fmla="*/ 607741 w 3270095"/>
              <a:gd name="connsiteY77" fmla="*/ 1133707 h 2488581"/>
              <a:gd name="connsiteX78" fmla="*/ 602166 w 3270095"/>
              <a:gd name="connsiteY78" fmla="*/ 1189464 h 2488581"/>
              <a:gd name="connsiteX79" fmla="*/ 607741 w 3270095"/>
              <a:gd name="connsiteY79" fmla="*/ 1225705 h 2488581"/>
              <a:gd name="connsiteX80" fmla="*/ 618893 w 3270095"/>
              <a:gd name="connsiteY80" fmla="*/ 1320490 h 2488581"/>
              <a:gd name="connsiteX81" fmla="*/ 616105 w 3270095"/>
              <a:gd name="connsiteY81" fmla="*/ 1387398 h 2488581"/>
              <a:gd name="connsiteX82" fmla="*/ 588227 w 3270095"/>
              <a:gd name="connsiteY82" fmla="*/ 1454305 h 2488581"/>
              <a:gd name="connsiteX83" fmla="*/ 549198 w 3270095"/>
              <a:gd name="connsiteY83" fmla="*/ 1501698 h 2488581"/>
              <a:gd name="connsiteX84" fmla="*/ 515744 w 3270095"/>
              <a:gd name="connsiteY84" fmla="*/ 1535151 h 2488581"/>
              <a:gd name="connsiteX85" fmla="*/ 487866 w 3270095"/>
              <a:gd name="connsiteY85" fmla="*/ 1568605 h 2488581"/>
              <a:gd name="connsiteX86" fmla="*/ 496229 w 3270095"/>
              <a:gd name="connsiteY86" fmla="*/ 1607634 h 2488581"/>
              <a:gd name="connsiteX87" fmla="*/ 457200 w 3270095"/>
              <a:gd name="connsiteY87" fmla="*/ 1674542 h 2488581"/>
              <a:gd name="connsiteX88" fmla="*/ 457200 w 3270095"/>
              <a:gd name="connsiteY88" fmla="*/ 1707995 h 2488581"/>
              <a:gd name="connsiteX89" fmla="*/ 454412 w 3270095"/>
              <a:gd name="connsiteY89" fmla="*/ 1760964 h 2488581"/>
              <a:gd name="connsiteX90" fmla="*/ 432110 w 3270095"/>
              <a:gd name="connsiteY90" fmla="*/ 1827871 h 2488581"/>
              <a:gd name="connsiteX91" fmla="*/ 404232 w 3270095"/>
              <a:gd name="connsiteY91" fmla="*/ 1869688 h 2488581"/>
              <a:gd name="connsiteX92" fmla="*/ 370778 w 3270095"/>
              <a:gd name="connsiteY92" fmla="*/ 1900354 h 2488581"/>
              <a:gd name="connsiteX93" fmla="*/ 317810 w 3270095"/>
              <a:gd name="connsiteY93" fmla="*/ 1942171 h 2488581"/>
              <a:gd name="connsiteX94" fmla="*/ 287144 w 3270095"/>
              <a:gd name="connsiteY94" fmla="*/ 1961685 h 2488581"/>
              <a:gd name="connsiteX95" fmla="*/ 264841 w 3270095"/>
              <a:gd name="connsiteY95" fmla="*/ 2023017 h 2488581"/>
              <a:gd name="connsiteX96" fmla="*/ 239751 w 3270095"/>
              <a:gd name="connsiteY96" fmla="*/ 2070410 h 2488581"/>
              <a:gd name="connsiteX97" fmla="*/ 217449 w 3270095"/>
              <a:gd name="connsiteY97" fmla="*/ 2128954 h 2488581"/>
              <a:gd name="connsiteX98" fmla="*/ 197934 w 3270095"/>
              <a:gd name="connsiteY98" fmla="*/ 2151256 h 2488581"/>
              <a:gd name="connsiteX99" fmla="*/ 153329 w 3270095"/>
              <a:gd name="connsiteY99" fmla="*/ 2195861 h 2488581"/>
              <a:gd name="connsiteX100" fmla="*/ 122663 w 3270095"/>
              <a:gd name="connsiteY100" fmla="*/ 2220951 h 2488581"/>
              <a:gd name="connsiteX101" fmla="*/ 114300 w 3270095"/>
              <a:gd name="connsiteY101" fmla="*/ 2254405 h 2488581"/>
              <a:gd name="connsiteX102" fmla="*/ 111512 w 3270095"/>
              <a:gd name="connsiteY102" fmla="*/ 2312949 h 2488581"/>
              <a:gd name="connsiteX103" fmla="*/ 94785 w 3270095"/>
              <a:gd name="connsiteY103" fmla="*/ 2377068 h 2488581"/>
              <a:gd name="connsiteX104" fmla="*/ 44605 w 3270095"/>
              <a:gd name="connsiteY104" fmla="*/ 2463490 h 2488581"/>
              <a:gd name="connsiteX105" fmla="*/ 0 w 3270095"/>
              <a:gd name="connsiteY105" fmla="*/ 2488581 h 2488581"/>
              <a:gd name="connsiteX0" fmla="*/ 3197612 w 3270095"/>
              <a:gd name="connsiteY0" fmla="*/ 1091890 h 2488581"/>
              <a:gd name="connsiteX1" fmla="*/ 3211551 w 3270095"/>
              <a:gd name="connsiteY1" fmla="*/ 1080739 h 2488581"/>
              <a:gd name="connsiteX2" fmla="*/ 3236641 w 3270095"/>
              <a:gd name="connsiteY2" fmla="*/ 1044498 h 2488581"/>
              <a:gd name="connsiteX3" fmla="*/ 3256156 w 3270095"/>
              <a:gd name="connsiteY3" fmla="*/ 1013832 h 2488581"/>
              <a:gd name="connsiteX4" fmla="*/ 3264520 w 3270095"/>
              <a:gd name="connsiteY4" fmla="*/ 952500 h 2488581"/>
              <a:gd name="connsiteX5" fmla="*/ 3242217 w 3270095"/>
              <a:gd name="connsiteY5" fmla="*/ 896744 h 2488581"/>
              <a:gd name="connsiteX6" fmla="*/ 3228278 w 3270095"/>
              <a:gd name="connsiteY6" fmla="*/ 854927 h 2488581"/>
              <a:gd name="connsiteX7" fmla="*/ 3242217 w 3270095"/>
              <a:gd name="connsiteY7" fmla="*/ 793595 h 2488581"/>
              <a:gd name="connsiteX8" fmla="*/ 3267307 w 3270095"/>
              <a:gd name="connsiteY8" fmla="*/ 748990 h 2488581"/>
              <a:gd name="connsiteX9" fmla="*/ 3258944 w 3270095"/>
              <a:gd name="connsiteY9" fmla="*/ 687659 h 2488581"/>
              <a:gd name="connsiteX10" fmla="*/ 3239429 w 3270095"/>
              <a:gd name="connsiteY10" fmla="*/ 623539 h 2488581"/>
              <a:gd name="connsiteX11" fmla="*/ 3223554 w 3270095"/>
              <a:gd name="connsiteY11" fmla="*/ 574085 h 2488581"/>
              <a:gd name="connsiteX12" fmla="*/ 3223554 w 3270095"/>
              <a:gd name="connsiteY12" fmla="*/ 571145 h 2488581"/>
              <a:gd name="connsiteX13" fmla="*/ 3189249 w 3270095"/>
              <a:gd name="connsiteY13" fmla="*/ 534329 h 2488581"/>
              <a:gd name="connsiteX14" fmla="*/ 3133493 w 3270095"/>
              <a:gd name="connsiteY14" fmla="*/ 500876 h 2488581"/>
              <a:gd name="connsiteX15" fmla="*/ 3077737 w 3270095"/>
              <a:gd name="connsiteY15" fmla="*/ 464634 h 2488581"/>
              <a:gd name="connsiteX16" fmla="*/ 3055434 w 3270095"/>
              <a:gd name="connsiteY16" fmla="*/ 442332 h 2488581"/>
              <a:gd name="connsiteX17" fmla="*/ 3002466 w 3270095"/>
              <a:gd name="connsiteY17" fmla="*/ 464634 h 2488581"/>
              <a:gd name="connsiteX18" fmla="*/ 2974588 w 3270095"/>
              <a:gd name="connsiteY18" fmla="*/ 478573 h 2488581"/>
              <a:gd name="connsiteX19" fmla="*/ 2938346 w 3270095"/>
              <a:gd name="connsiteY19" fmla="*/ 447907 h 2488581"/>
              <a:gd name="connsiteX20" fmla="*/ 2882590 w 3270095"/>
              <a:gd name="connsiteY20" fmla="*/ 442332 h 2488581"/>
              <a:gd name="connsiteX21" fmla="*/ 2832410 w 3270095"/>
              <a:gd name="connsiteY21" fmla="*/ 439544 h 2488581"/>
              <a:gd name="connsiteX22" fmla="*/ 2801744 w 3270095"/>
              <a:gd name="connsiteY22" fmla="*/ 414454 h 2488581"/>
              <a:gd name="connsiteX23" fmla="*/ 2737624 w 3270095"/>
              <a:gd name="connsiteY23" fmla="*/ 372637 h 2488581"/>
              <a:gd name="connsiteX24" fmla="*/ 2687444 w 3270095"/>
              <a:gd name="connsiteY24" fmla="*/ 341971 h 2488581"/>
              <a:gd name="connsiteX25" fmla="*/ 2631688 w 3270095"/>
              <a:gd name="connsiteY25" fmla="*/ 316881 h 2488581"/>
              <a:gd name="connsiteX26" fmla="*/ 2556417 w 3270095"/>
              <a:gd name="connsiteY26" fmla="*/ 277851 h 2488581"/>
              <a:gd name="connsiteX27" fmla="*/ 2520176 w 3270095"/>
              <a:gd name="connsiteY27" fmla="*/ 266700 h 2488581"/>
              <a:gd name="connsiteX28" fmla="*/ 2436541 w 3270095"/>
              <a:gd name="connsiteY28" fmla="*/ 255549 h 2488581"/>
              <a:gd name="connsiteX29" fmla="*/ 2369634 w 3270095"/>
              <a:gd name="connsiteY29" fmla="*/ 286215 h 2488581"/>
              <a:gd name="connsiteX30" fmla="*/ 2316666 w 3270095"/>
              <a:gd name="connsiteY30" fmla="*/ 280639 h 2488581"/>
              <a:gd name="connsiteX31" fmla="*/ 2280424 w 3270095"/>
              <a:gd name="connsiteY31" fmla="*/ 258337 h 2488581"/>
              <a:gd name="connsiteX32" fmla="*/ 2210729 w 3270095"/>
              <a:gd name="connsiteY32" fmla="*/ 258337 h 2488581"/>
              <a:gd name="connsiteX33" fmla="*/ 2138246 w 3270095"/>
              <a:gd name="connsiteY33" fmla="*/ 280639 h 2488581"/>
              <a:gd name="connsiteX34" fmla="*/ 2102005 w 3270095"/>
              <a:gd name="connsiteY34" fmla="*/ 289003 h 2488581"/>
              <a:gd name="connsiteX35" fmla="*/ 2040673 w 3270095"/>
              <a:gd name="connsiteY35" fmla="*/ 283427 h 2488581"/>
              <a:gd name="connsiteX36" fmla="*/ 1979341 w 3270095"/>
              <a:gd name="connsiteY36" fmla="*/ 261125 h 2488581"/>
              <a:gd name="connsiteX37" fmla="*/ 1870617 w 3270095"/>
              <a:gd name="connsiteY37" fmla="*/ 261125 h 2488581"/>
              <a:gd name="connsiteX38" fmla="*/ 1814861 w 3270095"/>
              <a:gd name="connsiteY38" fmla="*/ 230459 h 2488581"/>
              <a:gd name="connsiteX39" fmla="*/ 1778620 w 3270095"/>
              <a:gd name="connsiteY39" fmla="*/ 227671 h 2488581"/>
              <a:gd name="connsiteX40" fmla="*/ 1717288 w 3270095"/>
              <a:gd name="connsiteY40" fmla="*/ 194217 h 2488581"/>
              <a:gd name="connsiteX41" fmla="*/ 1681046 w 3270095"/>
              <a:gd name="connsiteY41" fmla="*/ 160764 h 2488581"/>
              <a:gd name="connsiteX42" fmla="*/ 1625290 w 3270095"/>
              <a:gd name="connsiteY42" fmla="*/ 121734 h 2488581"/>
              <a:gd name="connsiteX43" fmla="*/ 1580685 w 3270095"/>
              <a:gd name="connsiteY43" fmla="*/ 77129 h 2488581"/>
              <a:gd name="connsiteX44" fmla="*/ 1533293 w 3270095"/>
              <a:gd name="connsiteY44" fmla="*/ 35312 h 2488581"/>
              <a:gd name="connsiteX45" fmla="*/ 1405054 w 3270095"/>
              <a:gd name="connsiteY45" fmla="*/ 43676 h 2488581"/>
              <a:gd name="connsiteX46" fmla="*/ 1352085 w 3270095"/>
              <a:gd name="connsiteY46" fmla="*/ 32525 h 2488581"/>
              <a:gd name="connsiteX47" fmla="*/ 1313056 w 3270095"/>
              <a:gd name="connsiteY47" fmla="*/ 7434 h 2488581"/>
              <a:gd name="connsiteX48" fmla="*/ 1257300 w 3270095"/>
              <a:gd name="connsiteY48" fmla="*/ 1859 h 2488581"/>
              <a:gd name="connsiteX49" fmla="*/ 1201544 w 3270095"/>
              <a:gd name="connsiteY49" fmla="*/ 18585 h 2488581"/>
              <a:gd name="connsiteX50" fmla="*/ 1137424 w 3270095"/>
              <a:gd name="connsiteY50" fmla="*/ 46464 h 2488581"/>
              <a:gd name="connsiteX51" fmla="*/ 1078880 w 3270095"/>
              <a:gd name="connsiteY51" fmla="*/ 68766 h 2488581"/>
              <a:gd name="connsiteX52" fmla="*/ 1039851 w 3270095"/>
              <a:gd name="connsiteY52" fmla="*/ 105007 h 2488581"/>
              <a:gd name="connsiteX53" fmla="*/ 1006398 w 3270095"/>
              <a:gd name="connsiteY53" fmla="*/ 135673 h 2488581"/>
              <a:gd name="connsiteX54" fmla="*/ 970156 w 3270095"/>
              <a:gd name="connsiteY54" fmla="*/ 152400 h 2488581"/>
              <a:gd name="connsiteX55" fmla="*/ 933915 w 3270095"/>
              <a:gd name="connsiteY55" fmla="*/ 166339 h 2488581"/>
              <a:gd name="connsiteX56" fmla="*/ 880946 w 3270095"/>
              <a:gd name="connsiteY56" fmla="*/ 205368 h 2488581"/>
              <a:gd name="connsiteX57" fmla="*/ 853068 w 3270095"/>
              <a:gd name="connsiteY57" fmla="*/ 222095 h 2488581"/>
              <a:gd name="connsiteX58" fmla="*/ 833554 w 3270095"/>
              <a:gd name="connsiteY58" fmla="*/ 263912 h 2488581"/>
              <a:gd name="connsiteX59" fmla="*/ 811251 w 3270095"/>
              <a:gd name="connsiteY59" fmla="*/ 302942 h 2488581"/>
              <a:gd name="connsiteX60" fmla="*/ 814039 w 3270095"/>
              <a:gd name="connsiteY60" fmla="*/ 339183 h 2488581"/>
              <a:gd name="connsiteX61" fmla="*/ 822402 w 3270095"/>
              <a:gd name="connsiteY61" fmla="*/ 375425 h 2488581"/>
              <a:gd name="connsiteX62" fmla="*/ 777798 w 3270095"/>
              <a:gd name="connsiteY62" fmla="*/ 392151 h 2488581"/>
              <a:gd name="connsiteX63" fmla="*/ 738768 w 3270095"/>
              <a:gd name="connsiteY63" fmla="*/ 431181 h 2488581"/>
              <a:gd name="connsiteX64" fmla="*/ 710890 w 3270095"/>
              <a:gd name="connsiteY64" fmla="*/ 470210 h 2488581"/>
              <a:gd name="connsiteX65" fmla="*/ 663498 w 3270095"/>
              <a:gd name="connsiteY65" fmla="*/ 520390 h 2488581"/>
              <a:gd name="connsiteX66" fmla="*/ 621680 w 3270095"/>
              <a:gd name="connsiteY66" fmla="*/ 564995 h 2488581"/>
              <a:gd name="connsiteX67" fmla="*/ 599378 w 3270095"/>
              <a:gd name="connsiteY67" fmla="*/ 587298 h 2488581"/>
              <a:gd name="connsiteX68" fmla="*/ 565924 w 3270095"/>
              <a:gd name="connsiteY68" fmla="*/ 643054 h 2488581"/>
              <a:gd name="connsiteX69" fmla="*/ 554773 w 3270095"/>
              <a:gd name="connsiteY69" fmla="*/ 662568 h 2488581"/>
              <a:gd name="connsiteX70" fmla="*/ 554773 w 3270095"/>
              <a:gd name="connsiteY70" fmla="*/ 693234 h 2488581"/>
              <a:gd name="connsiteX71" fmla="*/ 585439 w 3270095"/>
              <a:gd name="connsiteY71" fmla="*/ 813110 h 2488581"/>
              <a:gd name="connsiteX72" fmla="*/ 577076 w 3270095"/>
              <a:gd name="connsiteY72" fmla="*/ 866078 h 2488581"/>
              <a:gd name="connsiteX73" fmla="*/ 602166 w 3270095"/>
              <a:gd name="connsiteY73" fmla="*/ 907895 h 2488581"/>
              <a:gd name="connsiteX74" fmla="*/ 624468 w 3270095"/>
              <a:gd name="connsiteY74" fmla="*/ 999893 h 2488581"/>
              <a:gd name="connsiteX75" fmla="*/ 624468 w 3270095"/>
              <a:gd name="connsiteY75" fmla="*/ 1072376 h 2488581"/>
              <a:gd name="connsiteX76" fmla="*/ 607741 w 3270095"/>
              <a:gd name="connsiteY76" fmla="*/ 1133707 h 2488581"/>
              <a:gd name="connsiteX77" fmla="*/ 602166 w 3270095"/>
              <a:gd name="connsiteY77" fmla="*/ 1189464 h 2488581"/>
              <a:gd name="connsiteX78" fmla="*/ 607741 w 3270095"/>
              <a:gd name="connsiteY78" fmla="*/ 1225705 h 2488581"/>
              <a:gd name="connsiteX79" fmla="*/ 618893 w 3270095"/>
              <a:gd name="connsiteY79" fmla="*/ 1320490 h 2488581"/>
              <a:gd name="connsiteX80" fmla="*/ 616105 w 3270095"/>
              <a:gd name="connsiteY80" fmla="*/ 1387398 h 2488581"/>
              <a:gd name="connsiteX81" fmla="*/ 588227 w 3270095"/>
              <a:gd name="connsiteY81" fmla="*/ 1454305 h 2488581"/>
              <a:gd name="connsiteX82" fmla="*/ 549198 w 3270095"/>
              <a:gd name="connsiteY82" fmla="*/ 1501698 h 2488581"/>
              <a:gd name="connsiteX83" fmla="*/ 515744 w 3270095"/>
              <a:gd name="connsiteY83" fmla="*/ 1535151 h 2488581"/>
              <a:gd name="connsiteX84" fmla="*/ 487866 w 3270095"/>
              <a:gd name="connsiteY84" fmla="*/ 1568605 h 2488581"/>
              <a:gd name="connsiteX85" fmla="*/ 496229 w 3270095"/>
              <a:gd name="connsiteY85" fmla="*/ 1607634 h 2488581"/>
              <a:gd name="connsiteX86" fmla="*/ 457200 w 3270095"/>
              <a:gd name="connsiteY86" fmla="*/ 1674542 h 2488581"/>
              <a:gd name="connsiteX87" fmla="*/ 457200 w 3270095"/>
              <a:gd name="connsiteY87" fmla="*/ 1707995 h 2488581"/>
              <a:gd name="connsiteX88" fmla="*/ 454412 w 3270095"/>
              <a:gd name="connsiteY88" fmla="*/ 1760964 h 2488581"/>
              <a:gd name="connsiteX89" fmla="*/ 432110 w 3270095"/>
              <a:gd name="connsiteY89" fmla="*/ 1827871 h 2488581"/>
              <a:gd name="connsiteX90" fmla="*/ 404232 w 3270095"/>
              <a:gd name="connsiteY90" fmla="*/ 1869688 h 2488581"/>
              <a:gd name="connsiteX91" fmla="*/ 370778 w 3270095"/>
              <a:gd name="connsiteY91" fmla="*/ 1900354 h 2488581"/>
              <a:gd name="connsiteX92" fmla="*/ 317810 w 3270095"/>
              <a:gd name="connsiteY92" fmla="*/ 1942171 h 2488581"/>
              <a:gd name="connsiteX93" fmla="*/ 287144 w 3270095"/>
              <a:gd name="connsiteY93" fmla="*/ 1961685 h 2488581"/>
              <a:gd name="connsiteX94" fmla="*/ 264841 w 3270095"/>
              <a:gd name="connsiteY94" fmla="*/ 2023017 h 2488581"/>
              <a:gd name="connsiteX95" fmla="*/ 239751 w 3270095"/>
              <a:gd name="connsiteY95" fmla="*/ 2070410 h 2488581"/>
              <a:gd name="connsiteX96" fmla="*/ 217449 w 3270095"/>
              <a:gd name="connsiteY96" fmla="*/ 2128954 h 2488581"/>
              <a:gd name="connsiteX97" fmla="*/ 197934 w 3270095"/>
              <a:gd name="connsiteY97" fmla="*/ 2151256 h 2488581"/>
              <a:gd name="connsiteX98" fmla="*/ 153329 w 3270095"/>
              <a:gd name="connsiteY98" fmla="*/ 2195861 h 2488581"/>
              <a:gd name="connsiteX99" fmla="*/ 122663 w 3270095"/>
              <a:gd name="connsiteY99" fmla="*/ 2220951 h 2488581"/>
              <a:gd name="connsiteX100" fmla="*/ 114300 w 3270095"/>
              <a:gd name="connsiteY100" fmla="*/ 2254405 h 2488581"/>
              <a:gd name="connsiteX101" fmla="*/ 111512 w 3270095"/>
              <a:gd name="connsiteY101" fmla="*/ 2312949 h 2488581"/>
              <a:gd name="connsiteX102" fmla="*/ 94785 w 3270095"/>
              <a:gd name="connsiteY102" fmla="*/ 2377068 h 2488581"/>
              <a:gd name="connsiteX103" fmla="*/ 44605 w 3270095"/>
              <a:gd name="connsiteY103" fmla="*/ 2463490 h 2488581"/>
              <a:gd name="connsiteX104" fmla="*/ 0 w 3270095"/>
              <a:gd name="connsiteY104" fmla="*/ 2488581 h 2488581"/>
              <a:gd name="connsiteX0" fmla="*/ 3211551 w 3270095"/>
              <a:gd name="connsiteY0" fmla="*/ 1080739 h 2488581"/>
              <a:gd name="connsiteX1" fmla="*/ 3236641 w 3270095"/>
              <a:gd name="connsiteY1" fmla="*/ 1044498 h 2488581"/>
              <a:gd name="connsiteX2" fmla="*/ 3256156 w 3270095"/>
              <a:gd name="connsiteY2" fmla="*/ 1013832 h 2488581"/>
              <a:gd name="connsiteX3" fmla="*/ 3264520 w 3270095"/>
              <a:gd name="connsiteY3" fmla="*/ 952500 h 2488581"/>
              <a:gd name="connsiteX4" fmla="*/ 3242217 w 3270095"/>
              <a:gd name="connsiteY4" fmla="*/ 896744 h 2488581"/>
              <a:gd name="connsiteX5" fmla="*/ 3228278 w 3270095"/>
              <a:gd name="connsiteY5" fmla="*/ 854927 h 2488581"/>
              <a:gd name="connsiteX6" fmla="*/ 3242217 w 3270095"/>
              <a:gd name="connsiteY6" fmla="*/ 793595 h 2488581"/>
              <a:gd name="connsiteX7" fmla="*/ 3267307 w 3270095"/>
              <a:gd name="connsiteY7" fmla="*/ 748990 h 2488581"/>
              <a:gd name="connsiteX8" fmla="*/ 3258944 w 3270095"/>
              <a:gd name="connsiteY8" fmla="*/ 687659 h 2488581"/>
              <a:gd name="connsiteX9" fmla="*/ 3239429 w 3270095"/>
              <a:gd name="connsiteY9" fmla="*/ 623539 h 2488581"/>
              <a:gd name="connsiteX10" fmla="*/ 3223554 w 3270095"/>
              <a:gd name="connsiteY10" fmla="*/ 574085 h 2488581"/>
              <a:gd name="connsiteX11" fmla="*/ 3223554 w 3270095"/>
              <a:gd name="connsiteY11" fmla="*/ 571145 h 2488581"/>
              <a:gd name="connsiteX12" fmla="*/ 3189249 w 3270095"/>
              <a:gd name="connsiteY12" fmla="*/ 534329 h 2488581"/>
              <a:gd name="connsiteX13" fmla="*/ 3133493 w 3270095"/>
              <a:gd name="connsiteY13" fmla="*/ 500876 h 2488581"/>
              <a:gd name="connsiteX14" fmla="*/ 3077737 w 3270095"/>
              <a:gd name="connsiteY14" fmla="*/ 464634 h 2488581"/>
              <a:gd name="connsiteX15" fmla="*/ 3055434 w 3270095"/>
              <a:gd name="connsiteY15" fmla="*/ 442332 h 2488581"/>
              <a:gd name="connsiteX16" fmla="*/ 3002466 w 3270095"/>
              <a:gd name="connsiteY16" fmla="*/ 464634 h 2488581"/>
              <a:gd name="connsiteX17" fmla="*/ 2974588 w 3270095"/>
              <a:gd name="connsiteY17" fmla="*/ 478573 h 2488581"/>
              <a:gd name="connsiteX18" fmla="*/ 2938346 w 3270095"/>
              <a:gd name="connsiteY18" fmla="*/ 447907 h 2488581"/>
              <a:gd name="connsiteX19" fmla="*/ 2882590 w 3270095"/>
              <a:gd name="connsiteY19" fmla="*/ 442332 h 2488581"/>
              <a:gd name="connsiteX20" fmla="*/ 2832410 w 3270095"/>
              <a:gd name="connsiteY20" fmla="*/ 439544 h 2488581"/>
              <a:gd name="connsiteX21" fmla="*/ 2801744 w 3270095"/>
              <a:gd name="connsiteY21" fmla="*/ 414454 h 2488581"/>
              <a:gd name="connsiteX22" fmla="*/ 2737624 w 3270095"/>
              <a:gd name="connsiteY22" fmla="*/ 372637 h 2488581"/>
              <a:gd name="connsiteX23" fmla="*/ 2687444 w 3270095"/>
              <a:gd name="connsiteY23" fmla="*/ 341971 h 2488581"/>
              <a:gd name="connsiteX24" fmla="*/ 2631688 w 3270095"/>
              <a:gd name="connsiteY24" fmla="*/ 316881 h 2488581"/>
              <a:gd name="connsiteX25" fmla="*/ 2556417 w 3270095"/>
              <a:gd name="connsiteY25" fmla="*/ 277851 h 2488581"/>
              <a:gd name="connsiteX26" fmla="*/ 2520176 w 3270095"/>
              <a:gd name="connsiteY26" fmla="*/ 266700 h 2488581"/>
              <a:gd name="connsiteX27" fmla="*/ 2436541 w 3270095"/>
              <a:gd name="connsiteY27" fmla="*/ 255549 h 2488581"/>
              <a:gd name="connsiteX28" fmla="*/ 2369634 w 3270095"/>
              <a:gd name="connsiteY28" fmla="*/ 286215 h 2488581"/>
              <a:gd name="connsiteX29" fmla="*/ 2316666 w 3270095"/>
              <a:gd name="connsiteY29" fmla="*/ 280639 h 2488581"/>
              <a:gd name="connsiteX30" fmla="*/ 2280424 w 3270095"/>
              <a:gd name="connsiteY30" fmla="*/ 258337 h 2488581"/>
              <a:gd name="connsiteX31" fmla="*/ 2210729 w 3270095"/>
              <a:gd name="connsiteY31" fmla="*/ 258337 h 2488581"/>
              <a:gd name="connsiteX32" fmla="*/ 2138246 w 3270095"/>
              <a:gd name="connsiteY32" fmla="*/ 280639 h 2488581"/>
              <a:gd name="connsiteX33" fmla="*/ 2102005 w 3270095"/>
              <a:gd name="connsiteY33" fmla="*/ 289003 h 2488581"/>
              <a:gd name="connsiteX34" fmla="*/ 2040673 w 3270095"/>
              <a:gd name="connsiteY34" fmla="*/ 283427 h 2488581"/>
              <a:gd name="connsiteX35" fmla="*/ 1979341 w 3270095"/>
              <a:gd name="connsiteY35" fmla="*/ 261125 h 2488581"/>
              <a:gd name="connsiteX36" fmla="*/ 1870617 w 3270095"/>
              <a:gd name="connsiteY36" fmla="*/ 261125 h 2488581"/>
              <a:gd name="connsiteX37" fmla="*/ 1814861 w 3270095"/>
              <a:gd name="connsiteY37" fmla="*/ 230459 h 2488581"/>
              <a:gd name="connsiteX38" fmla="*/ 1778620 w 3270095"/>
              <a:gd name="connsiteY38" fmla="*/ 227671 h 2488581"/>
              <a:gd name="connsiteX39" fmla="*/ 1717288 w 3270095"/>
              <a:gd name="connsiteY39" fmla="*/ 194217 h 2488581"/>
              <a:gd name="connsiteX40" fmla="*/ 1681046 w 3270095"/>
              <a:gd name="connsiteY40" fmla="*/ 160764 h 2488581"/>
              <a:gd name="connsiteX41" fmla="*/ 1625290 w 3270095"/>
              <a:gd name="connsiteY41" fmla="*/ 121734 h 2488581"/>
              <a:gd name="connsiteX42" fmla="*/ 1580685 w 3270095"/>
              <a:gd name="connsiteY42" fmla="*/ 77129 h 2488581"/>
              <a:gd name="connsiteX43" fmla="*/ 1533293 w 3270095"/>
              <a:gd name="connsiteY43" fmla="*/ 35312 h 2488581"/>
              <a:gd name="connsiteX44" fmla="*/ 1405054 w 3270095"/>
              <a:gd name="connsiteY44" fmla="*/ 43676 h 2488581"/>
              <a:gd name="connsiteX45" fmla="*/ 1352085 w 3270095"/>
              <a:gd name="connsiteY45" fmla="*/ 32525 h 2488581"/>
              <a:gd name="connsiteX46" fmla="*/ 1313056 w 3270095"/>
              <a:gd name="connsiteY46" fmla="*/ 7434 h 2488581"/>
              <a:gd name="connsiteX47" fmla="*/ 1257300 w 3270095"/>
              <a:gd name="connsiteY47" fmla="*/ 1859 h 2488581"/>
              <a:gd name="connsiteX48" fmla="*/ 1201544 w 3270095"/>
              <a:gd name="connsiteY48" fmla="*/ 18585 h 2488581"/>
              <a:gd name="connsiteX49" fmla="*/ 1137424 w 3270095"/>
              <a:gd name="connsiteY49" fmla="*/ 46464 h 2488581"/>
              <a:gd name="connsiteX50" fmla="*/ 1078880 w 3270095"/>
              <a:gd name="connsiteY50" fmla="*/ 68766 h 2488581"/>
              <a:gd name="connsiteX51" fmla="*/ 1039851 w 3270095"/>
              <a:gd name="connsiteY51" fmla="*/ 105007 h 2488581"/>
              <a:gd name="connsiteX52" fmla="*/ 1006398 w 3270095"/>
              <a:gd name="connsiteY52" fmla="*/ 135673 h 2488581"/>
              <a:gd name="connsiteX53" fmla="*/ 970156 w 3270095"/>
              <a:gd name="connsiteY53" fmla="*/ 152400 h 2488581"/>
              <a:gd name="connsiteX54" fmla="*/ 933915 w 3270095"/>
              <a:gd name="connsiteY54" fmla="*/ 166339 h 2488581"/>
              <a:gd name="connsiteX55" fmla="*/ 880946 w 3270095"/>
              <a:gd name="connsiteY55" fmla="*/ 205368 h 2488581"/>
              <a:gd name="connsiteX56" fmla="*/ 853068 w 3270095"/>
              <a:gd name="connsiteY56" fmla="*/ 222095 h 2488581"/>
              <a:gd name="connsiteX57" fmla="*/ 833554 w 3270095"/>
              <a:gd name="connsiteY57" fmla="*/ 263912 h 2488581"/>
              <a:gd name="connsiteX58" fmla="*/ 811251 w 3270095"/>
              <a:gd name="connsiteY58" fmla="*/ 302942 h 2488581"/>
              <a:gd name="connsiteX59" fmla="*/ 814039 w 3270095"/>
              <a:gd name="connsiteY59" fmla="*/ 339183 h 2488581"/>
              <a:gd name="connsiteX60" fmla="*/ 822402 w 3270095"/>
              <a:gd name="connsiteY60" fmla="*/ 375425 h 2488581"/>
              <a:gd name="connsiteX61" fmla="*/ 777798 w 3270095"/>
              <a:gd name="connsiteY61" fmla="*/ 392151 h 2488581"/>
              <a:gd name="connsiteX62" fmla="*/ 738768 w 3270095"/>
              <a:gd name="connsiteY62" fmla="*/ 431181 h 2488581"/>
              <a:gd name="connsiteX63" fmla="*/ 710890 w 3270095"/>
              <a:gd name="connsiteY63" fmla="*/ 470210 h 2488581"/>
              <a:gd name="connsiteX64" fmla="*/ 663498 w 3270095"/>
              <a:gd name="connsiteY64" fmla="*/ 520390 h 2488581"/>
              <a:gd name="connsiteX65" fmla="*/ 621680 w 3270095"/>
              <a:gd name="connsiteY65" fmla="*/ 564995 h 2488581"/>
              <a:gd name="connsiteX66" fmla="*/ 599378 w 3270095"/>
              <a:gd name="connsiteY66" fmla="*/ 587298 h 2488581"/>
              <a:gd name="connsiteX67" fmla="*/ 565924 w 3270095"/>
              <a:gd name="connsiteY67" fmla="*/ 643054 h 2488581"/>
              <a:gd name="connsiteX68" fmla="*/ 554773 w 3270095"/>
              <a:gd name="connsiteY68" fmla="*/ 662568 h 2488581"/>
              <a:gd name="connsiteX69" fmla="*/ 554773 w 3270095"/>
              <a:gd name="connsiteY69" fmla="*/ 693234 h 2488581"/>
              <a:gd name="connsiteX70" fmla="*/ 585439 w 3270095"/>
              <a:gd name="connsiteY70" fmla="*/ 813110 h 2488581"/>
              <a:gd name="connsiteX71" fmla="*/ 577076 w 3270095"/>
              <a:gd name="connsiteY71" fmla="*/ 866078 h 2488581"/>
              <a:gd name="connsiteX72" fmla="*/ 602166 w 3270095"/>
              <a:gd name="connsiteY72" fmla="*/ 907895 h 2488581"/>
              <a:gd name="connsiteX73" fmla="*/ 624468 w 3270095"/>
              <a:gd name="connsiteY73" fmla="*/ 999893 h 2488581"/>
              <a:gd name="connsiteX74" fmla="*/ 624468 w 3270095"/>
              <a:gd name="connsiteY74" fmla="*/ 1072376 h 2488581"/>
              <a:gd name="connsiteX75" fmla="*/ 607741 w 3270095"/>
              <a:gd name="connsiteY75" fmla="*/ 1133707 h 2488581"/>
              <a:gd name="connsiteX76" fmla="*/ 602166 w 3270095"/>
              <a:gd name="connsiteY76" fmla="*/ 1189464 h 2488581"/>
              <a:gd name="connsiteX77" fmla="*/ 607741 w 3270095"/>
              <a:gd name="connsiteY77" fmla="*/ 1225705 h 2488581"/>
              <a:gd name="connsiteX78" fmla="*/ 618893 w 3270095"/>
              <a:gd name="connsiteY78" fmla="*/ 1320490 h 2488581"/>
              <a:gd name="connsiteX79" fmla="*/ 616105 w 3270095"/>
              <a:gd name="connsiteY79" fmla="*/ 1387398 h 2488581"/>
              <a:gd name="connsiteX80" fmla="*/ 588227 w 3270095"/>
              <a:gd name="connsiteY80" fmla="*/ 1454305 h 2488581"/>
              <a:gd name="connsiteX81" fmla="*/ 549198 w 3270095"/>
              <a:gd name="connsiteY81" fmla="*/ 1501698 h 2488581"/>
              <a:gd name="connsiteX82" fmla="*/ 515744 w 3270095"/>
              <a:gd name="connsiteY82" fmla="*/ 1535151 h 2488581"/>
              <a:gd name="connsiteX83" fmla="*/ 487866 w 3270095"/>
              <a:gd name="connsiteY83" fmla="*/ 1568605 h 2488581"/>
              <a:gd name="connsiteX84" fmla="*/ 496229 w 3270095"/>
              <a:gd name="connsiteY84" fmla="*/ 1607634 h 2488581"/>
              <a:gd name="connsiteX85" fmla="*/ 457200 w 3270095"/>
              <a:gd name="connsiteY85" fmla="*/ 1674542 h 2488581"/>
              <a:gd name="connsiteX86" fmla="*/ 457200 w 3270095"/>
              <a:gd name="connsiteY86" fmla="*/ 1707995 h 2488581"/>
              <a:gd name="connsiteX87" fmla="*/ 454412 w 3270095"/>
              <a:gd name="connsiteY87" fmla="*/ 1760964 h 2488581"/>
              <a:gd name="connsiteX88" fmla="*/ 432110 w 3270095"/>
              <a:gd name="connsiteY88" fmla="*/ 1827871 h 2488581"/>
              <a:gd name="connsiteX89" fmla="*/ 404232 w 3270095"/>
              <a:gd name="connsiteY89" fmla="*/ 1869688 h 2488581"/>
              <a:gd name="connsiteX90" fmla="*/ 370778 w 3270095"/>
              <a:gd name="connsiteY90" fmla="*/ 1900354 h 2488581"/>
              <a:gd name="connsiteX91" fmla="*/ 317810 w 3270095"/>
              <a:gd name="connsiteY91" fmla="*/ 1942171 h 2488581"/>
              <a:gd name="connsiteX92" fmla="*/ 287144 w 3270095"/>
              <a:gd name="connsiteY92" fmla="*/ 1961685 h 2488581"/>
              <a:gd name="connsiteX93" fmla="*/ 264841 w 3270095"/>
              <a:gd name="connsiteY93" fmla="*/ 2023017 h 2488581"/>
              <a:gd name="connsiteX94" fmla="*/ 239751 w 3270095"/>
              <a:gd name="connsiteY94" fmla="*/ 2070410 h 2488581"/>
              <a:gd name="connsiteX95" fmla="*/ 217449 w 3270095"/>
              <a:gd name="connsiteY95" fmla="*/ 2128954 h 2488581"/>
              <a:gd name="connsiteX96" fmla="*/ 197934 w 3270095"/>
              <a:gd name="connsiteY96" fmla="*/ 2151256 h 2488581"/>
              <a:gd name="connsiteX97" fmla="*/ 153329 w 3270095"/>
              <a:gd name="connsiteY97" fmla="*/ 2195861 h 2488581"/>
              <a:gd name="connsiteX98" fmla="*/ 122663 w 3270095"/>
              <a:gd name="connsiteY98" fmla="*/ 2220951 h 2488581"/>
              <a:gd name="connsiteX99" fmla="*/ 114300 w 3270095"/>
              <a:gd name="connsiteY99" fmla="*/ 2254405 h 2488581"/>
              <a:gd name="connsiteX100" fmla="*/ 111512 w 3270095"/>
              <a:gd name="connsiteY100" fmla="*/ 2312949 h 2488581"/>
              <a:gd name="connsiteX101" fmla="*/ 94785 w 3270095"/>
              <a:gd name="connsiteY101" fmla="*/ 2377068 h 2488581"/>
              <a:gd name="connsiteX102" fmla="*/ 44605 w 3270095"/>
              <a:gd name="connsiteY102" fmla="*/ 2463490 h 2488581"/>
              <a:gd name="connsiteX103" fmla="*/ 0 w 3270095"/>
              <a:gd name="connsiteY103" fmla="*/ 2488581 h 2488581"/>
              <a:gd name="connsiteX0" fmla="*/ 3236641 w 3270095"/>
              <a:gd name="connsiteY0" fmla="*/ 1044498 h 2488581"/>
              <a:gd name="connsiteX1" fmla="*/ 3256156 w 3270095"/>
              <a:gd name="connsiteY1" fmla="*/ 1013832 h 2488581"/>
              <a:gd name="connsiteX2" fmla="*/ 3264520 w 3270095"/>
              <a:gd name="connsiteY2" fmla="*/ 952500 h 2488581"/>
              <a:gd name="connsiteX3" fmla="*/ 3242217 w 3270095"/>
              <a:gd name="connsiteY3" fmla="*/ 896744 h 2488581"/>
              <a:gd name="connsiteX4" fmla="*/ 3228278 w 3270095"/>
              <a:gd name="connsiteY4" fmla="*/ 854927 h 2488581"/>
              <a:gd name="connsiteX5" fmla="*/ 3242217 w 3270095"/>
              <a:gd name="connsiteY5" fmla="*/ 793595 h 2488581"/>
              <a:gd name="connsiteX6" fmla="*/ 3267307 w 3270095"/>
              <a:gd name="connsiteY6" fmla="*/ 748990 h 2488581"/>
              <a:gd name="connsiteX7" fmla="*/ 3258944 w 3270095"/>
              <a:gd name="connsiteY7" fmla="*/ 687659 h 2488581"/>
              <a:gd name="connsiteX8" fmla="*/ 3239429 w 3270095"/>
              <a:gd name="connsiteY8" fmla="*/ 623539 h 2488581"/>
              <a:gd name="connsiteX9" fmla="*/ 3223554 w 3270095"/>
              <a:gd name="connsiteY9" fmla="*/ 574085 h 2488581"/>
              <a:gd name="connsiteX10" fmla="*/ 3223554 w 3270095"/>
              <a:gd name="connsiteY10" fmla="*/ 571145 h 2488581"/>
              <a:gd name="connsiteX11" fmla="*/ 3189249 w 3270095"/>
              <a:gd name="connsiteY11" fmla="*/ 534329 h 2488581"/>
              <a:gd name="connsiteX12" fmla="*/ 3133493 w 3270095"/>
              <a:gd name="connsiteY12" fmla="*/ 500876 h 2488581"/>
              <a:gd name="connsiteX13" fmla="*/ 3077737 w 3270095"/>
              <a:gd name="connsiteY13" fmla="*/ 464634 h 2488581"/>
              <a:gd name="connsiteX14" fmla="*/ 3055434 w 3270095"/>
              <a:gd name="connsiteY14" fmla="*/ 442332 h 2488581"/>
              <a:gd name="connsiteX15" fmla="*/ 3002466 w 3270095"/>
              <a:gd name="connsiteY15" fmla="*/ 464634 h 2488581"/>
              <a:gd name="connsiteX16" fmla="*/ 2974588 w 3270095"/>
              <a:gd name="connsiteY16" fmla="*/ 478573 h 2488581"/>
              <a:gd name="connsiteX17" fmla="*/ 2938346 w 3270095"/>
              <a:gd name="connsiteY17" fmla="*/ 447907 h 2488581"/>
              <a:gd name="connsiteX18" fmla="*/ 2882590 w 3270095"/>
              <a:gd name="connsiteY18" fmla="*/ 442332 h 2488581"/>
              <a:gd name="connsiteX19" fmla="*/ 2832410 w 3270095"/>
              <a:gd name="connsiteY19" fmla="*/ 439544 h 2488581"/>
              <a:gd name="connsiteX20" fmla="*/ 2801744 w 3270095"/>
              <a:gd name="connsiteY20" fmla="*/ 414454 h 2488581"/>
              <a:gd name="connsiteX21" fmla="*/ 2737624 w 3270095"/>
              <a:gd name="connsiteY21" fmla="*/ 372637 h 2488581"/>
              <a:gd name="connsiteX22" fmla="*/ 2687444 w 3270095"/>
              <a:gd name="connsiteY22" fmla="*/ 341971 h 2488581"/>
              <a:gd name="connsiteX23" fmla="*/ 2631688 w 3270095"/>
              <a:gd name="connsiteY23" fmla="*/ 316881 h 2488581"/>
              <a:gd name="connsiteX24" fmla="*/ 2556417 w 3270095"/>
              <a:gd name="connsiteY24" fmla="*/ 277851 h 2488581"/>
              <a:gd name="connsiteX25" fmla="*/ 2520176 w 3270095"/>
              <a:gd name="connsiteY25" fmla="*/ 266700 h 2488581"/>
              <a:gd name="connsiteX26" fmla="*/ 2436541 w 3270095"/>
              <a:gd name="connsiteY26" fmla="*/ 255549 h 2488581"/>
              <a:gd name="connsiteX27" fmla="*/ 2369634 w 3270095"/>
              <a:gd name="connsiteY27" fmla="*/ 286215 h 2488581"/>
              <a:gd name="connsiteX28" fmla="*/ 2316666 w 3270095"/>
              <a:gd name="connsiteY28" fmla="*/ 280639 h 2488581"/>
              <a:gd name="connsiteX29" fmla="*/ 2280424 w 3270095"/>
              <a:gd name="connsiteY29" fmla="*/ 258337 h 2488581"/>
              <a:gd name="connsiteX30" fmla="*/ 2210729 w 3270095"/>
              <a:gd name="connsiteY30" fmla="*/ 258337 h 2488581"/>
              <a:gd name="connsiteX31" fmla="*/ 2138246 w 3270095"/>
              <a:gd name="connsiteY31" fmla="*/ 280639 h 2488581"/>
              <a:gd name="connsiteX32" fmla="*/ 2102005 w 3270095"/>
              <a:gd name="connsiteY32" fmla="*/ 289003 h 2488581"/>
              <a:gd name="connsiteX33" fmla="*/ 2040673 w 3270095"/>
              <a:gd name="connsiteY33" fmla="*/ 283427 h 2488581"/>
              <a:gd name="connsiteX34" fmla="*/ 1979341 w 3270095"/>
              <a:gd name="connsiteY34" fmla="*/ 261125 h 2488581"/>
              <a:gd name="connsiteX35" fmla="*/ 1870617 w 3270095"/>
              <a:gd name="connsiteY35" fmla="*/ 261125 h 2488581"/>
              <a:gd name="connsiteX36" fmla="*/ 1814861 w 3270095"/>
              <a:gd name="connsiteY36" fmla="*/ 230459 h 2488581"/>
              <a:gd name="connsiteX37" fmla="*/ 1778620 w 3270095"/>
              <a:gd name="connsiteY37" fmla="*/ 227671 h 2488581"/>
              <a:gd name="connsiteX38" fmla="*/ 1717288 w 3270095"/>
              <a:gd name="connsiteY38" fmla="*/ 194217 h 2488581"/>
              <a:gd name="connsiteX39" fmla="*/ 1681046 w 3270095"/>
              <a:gd name="connsiteY39" fmla="*/ 160764 h 2488581"/>
              <a:gd name="connsiteX40" fmla="*/ 1625290 w 3270095"/>
              <a:gd name="connsiteY40" fmla="*/ 121734 h 2488581"/>
              <a:gd name="connsiteX41" fmla="*/ 1580685 w 3270095"/>
              <a:gd name="connsiteY41" fmla="*/ 77129 h 2488581"/>
              <a:gd name="connsiteX42" fmla="*/ 1533293 w 3270095"/>
              <a:gd name="connsiteY42" fmla="*/ 35312 h 2488581"/>
              <a:gd name="connsiteX43" fmla="*/ 1405054 w 3270095"/>
              <a:gd name="connsiteY43" fmla="*/ 43676 h 2488581"/>
              <a:gd name="connsiteX44" fmla="*/ 1352085 w 3270095"/>
              <a:gd name="connsiteY44" fmla="*/ 32525 h 2488581"/>
              <a:gd name="connsiteX45" fmla="*/ 1313056 w 3270095"/>
              <a:gd name="connsiteY45" fmla="*/ 7434 h 2488581"/>
              <a:gd name="connsiteX46" fmla="*/ 1257300 w 3270095"/>
              <a:gd name="connsiteY46" fmla="*/ 1859 h 2488581"/>
              <a:gd name="connsiteX47" fmla="*/ 1201544 w 3270095"/>
              <a:gd name="connsiteY47" fmla="*/ 18585 h 2488581"/>
              <a:gd name="connsiteX48" fmla="*/ 1137424 w 3270095"/>
              <a:gd name="connsiteY48" fmla="*/ 46464 h 2488581"/>
              <a:gd name="connsiteX49" fmla="*/ 1078880 w 3270095"/>
              <a:gd name="connsiteY49" fmla="*/ 68766 h 2488581"/>
              <a:gd name="connsiteX50" fmla="*/ 1039851 w 3270095"/>
              <a:gd name="connsiteY50" fmla="*/ 105007 h 2488581"/>
              <a:gd name="connsiteX51" fmla="*/ 1006398 w 3270095"/>
              <a:gd name="connsiteY51" fmla="*/ 135673 h 2488581"/>
              <a:gd name="connsiteX52" fmla="*/ 970156 w 3270095"/>
              <a:gd name="connsiteY52" fmla="*/ 152400 h 2488581"/>
              <a:gd name="connsiteX53" fmla="*/ 933915 w 3270095"/>
              <a:gd name="connsiteY53" fmla="*/ 166339 h 2488581"/>
              <a:gd name="connsiteX54" fmla="*/ 880946 w 3270095"/>
              <a:gd name="connsiteY54" fmla="*/ 205368 h 2488581"/>
              <a:gd name="connsiteX55" fmla="*/ 853068 w 3270095"/>
              <a:gd name="connsiteY55" fmla="*/ 222095 h 2488581"/>
              <a:gd name="connsiteX56" fmla="*/ 833554 w 3270095"/>
              <a:gd name="connsiteY56" fmla="*/ 263912 h 2488581"/>
              <a:gd name="connsiteX57" fmla="*/ 811251 w 3270095"/>
              <a:gd name="connsiteY57" fmla="*/ 302942 h 2488581"/>
              <a:gd name="connsiteX58" fmla="*/ 814039 w 3270095"/>
              <a:gd name="connsiteY58" fmla="*/ 339183 h 2488581"/>
              <a:gd name="connsiteX59" fmla="*/ 822402 w 3270095"/>
              <a:gd name="connsiteY59" fmla="*/ 375425 h 2488581"/>
              <a:gd name="connsiteX60" fmla="*/ 777798 w 3270095"/>
              <a:gd name="connsiteY60" fmla="*/ 392151 h 2488581"/>
              <a:gd name="connsiteX61" fmla="*/ 738768 w 3270095"/>
              <a:gd name="connsiteY61" fmla="*/ 431181 h 2488581"/>
              <a:gd name="connsiteX62" fmla="*/ 710890 w 3270095"/>
              <a:gd name="connsiteY62" fmla="*/ 470210 h 2488581"/>
              <a:gd name="connsiteX63" fmla="*/ 663498 w 3270095"/>
              <a:gd name="connsiteY63" fmla="*/ 520390 h 2488581"/>
              <a:gd name="connsiteX64" fmla="*/ 621680 w 3270095"/>
              <a:gd name="connsiteY64" fmla="*/ 564995 h 2488581"/>
              <a:gd name="connsiteX65" fmla="*/ 599378 w 3270095"/>
              <a:gd name="connsiteY65" fmla="*/ 587298 h 2488581"/>
              <a:gd name="connsiteX66" fmla="*/ 565924 w 3270095"/>
              <a:gd name="connsiteY66" fmla="*/ 643054 h 2488581"/>
              <a:gd name="connsiteX67" fmla="*/ 554773 w 3270095"/>
              <a:gd name="connsiteY67" fmla="*/ 662568 h 2488581"/>
              <a:gd name="connsiteX68" fmla="*/ 554773 w 3270095"/>
              <a:gd name="connsiteY68" fmla="*/ 693234 h 2488581"/>
              <a:gd name="connsiteX69" fmla="*/ 585439 w 3270095"/>
              <a:gd name="connsiteY69" fmla="*/ 813110 h 2488581"/>
              <a:gd name="connsiteX70" fmla="*/ 577076 w 3270095"/>
              <a:gd name="connsiteY70" fmla="*/ 866078 h 2488581"/>
              <a:gd name="connsiteX71" fmla="*/ 602166 w 3270095"/>
              <a:gd name="connsiteY71" fmla="*/ 907895 h 2488581"/>
              <a:gd name="connsiteX72" fmla="*/ 624468 w 3270095"/>
              <a:gd name="connsiteY72" fmla="*/ 999893 h 2488581"/>
              <a:gd name="connsiteX73" fmla="*/ 624468 w 3270095"/>
              <a:gd name="connsiteY73" fmla="*/ 1072376 h 2488581"/>
              <a:gd name="connsiteX74" fmla="*/ 607741 w 3270095"/>
              <a:gd name="connsiteY74" fmla="*/ 1133707 h 2488581"/>
              <a:gd name="connsiteX75" fmla="*/ 602166 w 3270095"/>
              <a:gd name="connsiteY75" fmla="*/ 1189464 h 2488581"/>
              <a:gd name="connsiteX76" fmla="*/ 607741 w 3270095"/>
              <a:gd name="connsiteY76" fmla="*/ 1225705 h 2488581"/>
              <a:gd name="connsiteX77" fmla="*/ 618893 w 3270095"/>
              <a:gd name="connsiteY77" fmla="*/ 1320490 h 2488581"/>
              <a:gd name="connsiteX78" fmla="*/ 616105 w 3270095"/>
              <a:gd name="connsiteY78" fmla="*/ 1387398 h 2488581"/>
              <a:gd name="connsiteX79" fmla="*/ 588227 w 3270095"/>
              <a:gd name="connsiteY79" fmla="*/ 1454305 h 2488581"/>
              <a:gd name="connsiteX80" fmla="*/ 549198 w 3270095"/>
              <a:gd name="connsiteY80" fmla="*/ 1501698 h 2488581"/>
              <a:gd name="connsiteX81" fmla="*/ 515744 w 3270095"/>
              <a:gd name="connsiteY81" fmla="*/ 1535151 h 2488581"/>
              <a:gd name="connsiteX82" fmla="*/ 487866 w 3270095"/>
              <a:gd name="connsiteY82" fmla="*/ 1568605 h 2488581"/>
              <a:gd name="connsiteX83" fmla="*/ 496229 w 3270095"/>
              <a:gd name="connsiteY83" fmla="*/ 1607634 h 2488581"/>
              <a:gd name="connsiteX84" fmla="*/ 457200 w 3270095"/>
              <a:gd name="connsiteY84" fmla="*/ 1674542 h 2488581"/>
              <a:gd name="connsiteX85" fmla="*/ 457200 w 3270095"/>
              <a:gd name="connsiteY85" fmla="*/ 1707995 h 2488581"/>
              <a:gd name="connsiteX86" fmla="*/ 454412 w 3270095"/>
              <a:gd name="connsiteY86" fmla="*/ 1760964 h 2488581"/>
              <a:gd name="connsiteX87" fmla="*/ 432110 w 3270095"/>
              <a:gd name="connsiteY87" fmla="*/ 1827871 h 2488581"/>
              <a:gd name="connsiteX88" fmla="*/ 404232 w 3270095"/>
              <a:gd name="connsiteY88" fmla="*/ 1869688 h 2488581"/>
              <a:gd name="connsiteX89" fmla="*/ 370778 w 3270095"/>
              <a:gd name="connsiteY89" fmla="*/ 1900354 h 2488581"/>
              <a:gd name="connsiteX90" fmla="*/ 317810 w 3270095"/>
              <a:gd name="connsiteY90" fmla="*/ 1942171 h 2488581"/>
              <a:gd name="connsiteX91" fmla="*/ 287144 w 3270095"/>
              <a:gd name="connsiteY91" fmla="*/ 1961685 h 2488581"/>
              <a:gd name="connsiteX92" fmla="*/ 264841 w 3270095"/>
              <a:gd name="connsiteY92" fmla="*/ 2023017 h 2488581"/>
              <a:gd name="connsiteX93" fmla="*/ 239751 w 3270095"/>
              <a:gd name="connsiteY93" fmla="*/ 2070410 h 2488581"/>
              <a:gd name="connsiteX94" fmla="*/ 217449 w 3270095"/>
              <a:gd name="connsiteY94" fmla="*/ 2128954 h 2488581"/>
              <a:gd name="connsiteX95" fmla="*/ 197934 w 3270095"/>
              <a:gd name="connsiteY95" fmla="*/ 2151256 h 2488581"/>
              <a:gd name="connsiteX96" fmla="*/ 153329 w 3270095"/>
              <a:gd name="connsiteY96" fmla="*/ 2195861 h 2488581"/>
              <a:gd name="connsiteX97" fmla="*/ 122663 w 3270095"/>
              <a:gd name="connsiteY97" fmla="*/ 2220951 h 2488581"/>
              <a:gd name="connsiteX98" fmla="*/ 114300 w 3270095"/>
              <a:gd name="connsiteY98" fmla="*/ 2254405 h 2488581"/>
              <a:gd name="connsiteX99" fmla="*/ 111512 w 3270095"/>
              <a:gd name="connsiteY99" fmla="*/ 2312949 h 2488581"/>
              <a:gd name="connsiteX100" fmla="*/ 94785 w 3270095"/>
              <a:gd name="connsiteY100" fmla="*/ 2377068 h 2488581"/>
              <a:gd name="connsiteX101" fmla="*/ 44605 w 3270095"/>
              <a:gd name="connsiteY101" fmla="*/ 2463490 h 2488581"/>
              <a:gd name="connsiteX102" fmla="*/ 0 w 3270095"/>
              <a:gd name="connsiteY102" fmla="*/ 2488581 h 2488581"/>
              <a:gd name="connsiteX0" fmla="*/ 3256156 w 3270095"/>
              <a:gd name="connsiteY0" fmla="*/ 1013832 h 2488581"/>
              <a:gd name="connsiteX1" fmla="*/ 3264520 w 3270095"/>
              <a:gd name="connsiteY1" fmla="*/ 952500 h 2488581"/>
              <a:gd name="connsiteX2" fmla="*/ 3242217 w 3270095"/>
              <a:gd name="connsiteY2" fmla="*/ 896744 h 2488581"/>
              <a:gd name="connsiteX3" fmla="*/ 3228278 w 3270095"/>
              <a:gd name="connsiteY3" fmla="*/ 854927 h 2488581"/>
              <a:gd name="connsiteX4" fmla="*/ 3242217 w 3270095"/>
              <a:gd name="connsiteY4" fmla="*/ 793595 h 2488581"/>
              <a:gd name="connsiteX5" fmla="*/ 3267307 w 3270095"/>
              <a:gd name="connsiteY5" fmla="*/ 748990 h 2488581"/>
              <a:gd name="connsiteX6" fmla="*/ 3258944 w 3270095"/>
              <a:gd name="connsiteY6" fmla="*/ 687659 h 2488581"/>
              <a:gd name="connsiteX7" fmla="*/ 3239429 w 3270095"/>
              <a:gd name="connsiteY7" fmla="*/ 623539 h 2488581"/>
              <a:gd name="connsiteX8" fmla="*/ 3223554 w 3270095"/>
              <a:gd name="connsiteY8" fmla="*/ 574085 h 2488581"/>
              <a:gd name="connsiteX9" fmla="*/ 3223554 w 3270095"/>
              <a:gd name="connsiteY9" fmla="*/ 571145 h 2488581"/>
              <a:gd name="connsiteX10" fmla="*/ 3189249 w 3270095"/>
              <a:gd name="connsiteY10" fmla="*/ 534329 h 2488581"/>
              <a:gd name="connsiteX11" fmla="*/ 3133493 w 3270095"/>
              <a:gd name="connsiteY11" fmla="*/ 500876 h 2488581"/>
              <a:gd name="connsiteX12" fmla="*/ 3077737 w 3270095"/>
              <a:gd name="connsiteY12" fmla="*/ 464634 h 2488581"/>
              <a:gd name="connsiteX13" fmla="*/ 3055434 w 3270095"/>
              <a:gd name="connsiteY13" fmla="*/ 442332 h 2488581"/>
              <a:gd name="connsiteX14" fmla="*/ 3002466 w 3270095"/>
              <a:gd name="connsiteY14" fmla="*/ 464634 h 2488581"/>
              <a:gd name="connsiteX15" fmla="*/ 2974588 w 3270095"/>
              <a:gd name="connsiteY15" fmla="*/ 478573 h 2488581"/>
              <a:gd name="connsiteX16" fmla="*/ 2938346 w 3270095"/>
              <a:gd name="connsiteY16" fmla="*/ 447907 h 2488581"/>
              <a:gd name="connsiteX17" fmla="*/ 2882590 w 3270095"/>
              <a:gd name="connsiteY17" fmla="*/ 442332 h 2488581"/>
              <a:gd name="connsiteX18" fmla="*/ 2832410 w 3270095"/>
              <a:gd name="connsiteY18" fmla="*/ 439544 h 2488581"/>
              <a:gd name="connsiteX19" fmla="*/ 2801744 w 3270095"/>
              <a:gd name="connsiteY19" fmla="*/ 414454 h 2488581"/>
              <a:gd name="connsiteX20" fmla="*/ 2737624 w 3270095"/>
              <a:gd name="connsiteY20" fmla="*/ 372637 h 2488581"/>
              <a:gd name="connsiteX21" fmla="*/ 2687444 w 3270095"/>
              <a:gd name="connsiteY21" fmla="*/ 341971 h 2488581"/>
              <a:gd name="connsiteX22" fmla="*/ 2631688 w 3270095"/>
              <a:gd name="connsiteY22" fmla="*/ 316881 h 2488581"/>
              <a:gd name="connsiteX23" fmla="*/ 2556417 w 3270095"/>
              <a:gd name="connsiteY23" fmla="*/ 277851 h 2488581"/>
              <a:gd name="connsiteX24" fmla="*/ 2520176 w 3270095"/>
              <a:gd name="connsiteY24" fmla="*/ 266700 h 2488581"/>
              <a:gd name="connsiteX25" fmla="*/ 2436541 w 3270095"/>
              <a:gd name="connsiteY25" fmla="*/ 255549 h 2488581"/>
              <a:gd name="connsiteX26" fmla="*/ 2369634 w 3270095"/>
              <a:gd name="connsiteY26" fmla="*/ 286215 h 2488581"/>
              <a:gd name="connsiteX27" fmla="*/ 2316666 w 3270095"/>
              <a:gd name="connsiteY27" fmla="*/ 280639 h 2488581"/>
              <a:gd name="connsiteX28" fmla="*/ 2280424 w 3270095"/>
              <a:gd name="connsiteY28" fmla="*/ 258337 h 2488581"/>
              <a:gd name="connsiteX29" fmla="*/ 2210729 w 3270095"/>
              <a:gd name="connsiteY29" fmla="*/ 258337 h 2488581"/>
              <a:gd name="connsiteX30" fmla="*/ 2138246 w 3270095"/>
              <a:gd name="connsiteY30" fmla="*/ 280639 h 2488581"/>
              <a:gd name="connsiteX31" fmla="*/ 2102005 w 3270095"/>
              <a:gd name="connsiteY31" fmla="*/ 289003 h 2488581"/>
              <a:gd name="connsiteX32" fmla="*/ 2040673 w 3270095"/>
              <a:gd name="connsiteY32" fmla="*/ 283427 h 2488581"/>
              <a:gd name="connsiteX33" fmla="*/ 1979341 w 3270095"/>
              <a:gd name="connsiteY33" fmla="*/ 261125 h 2488581"/>
              <a:gd name="connsiteX34" fmla="*/ 1870617 w 3270095"/>
              <a:gd name="connsiteY34" fmla="*/ 261125 h 2488581"/>
              <a:gd name="connsiteX35" fmla="*/ 1814861 w 3270095"/>
              <a:gd name="connsiteY35" fmla="*/ 230459 h 2488581"/>
              <a:gd name="connsiteX36" fmla="*/ 1778620 w 3270095"/>
              <a:gd name="connsiteY36" fmla="*/ 227671 h 2488581"/>
              <a:gd name="connsiteX37" fmla="*/ 1717288 w 3270095"/>
              <a:gd name="connsiteY37" fmla="*/ 194217 h 2488581"/>
              <a:gd name="connsiteX38" fmla="*/ 1681046 w 3270095"/>
              <a:gd name="connsiteY38" fmla="*/ 160764 h 2488581"/>
              <a:gd name="connsiteX39" fmla="*/ 1625290 w 3270095"/>
              <a:gd name="connsiteY39" fmla="*/ 121734 h 2488581"/>
              <a:gd name="connsiteX40" fmla="*/ 1580685 w 3270095"/>
              <a:gd name="connsiteY40" fmla="*/ 77129 h 2488581"/>
              <a:gd name="connsiteX41" fmla="*/ 1533293 w 3270095"/>
              <a:gd name="connsiteY41" fmla="*/ 35312 h 2488581"/>
              <a:gd name="connsiteX42" fmla="*/ 1405054 w 3270095"/>
              <a:gd name="connsiteY42" fmla="*/ 43676 h 2488581"/>
              <a:gd name="connsiteX43" fmla="*/ 1352085 w 3270095"/>
              <a:gd name="connsiteY43" fmla="*/ 32525 h 2488581"/>
              <a:gd name="connsiteX44" fmla="*/ 1313056 w 3270095"/>
              <a:gd name="connsiteY44" fmla="*/ 7434 h 2488581"/>
              <a:gd name="connsiteX45" fmla="*/ 1257300 w 3270095"/>
              <a:gd name="connsiteY45" fmla="*/ 1859 h 2488581"/>
              <a:gd name="connsiteX46" fmla="*/ 1201544 w 3270095"/>
              <a:gd name="connsiteY46" fmla="*/ 18585 h 2488581"/>
              <a:gd name="connsiteX47" fmla="*/ 1137424 w 3270095"/>
              <a:gd name="connsiteY47" fmla="*/ 46464 h 2488581"/>
              <a:gd name="connsiteX48" fmla="*/ 1078880 w 3270095"/>
              <a:gd name="connsiteY48" fmla="*/ 68766 h 2488581"/>
              <a:gd name="connsiteX49" fmla="*/ 1039851 w 3270095"/>
              <a:gd name="connsiteY49" fmla="*/ 105007 h 2488581"/>
              <a:gd name="connsiteX50" fmla="*/ 1006398 w 3270095"/>
              <a:gd name="connsiteY50" fmla="*/ 135673 h 2488581"/>
              <a:gd name="connsiteX51" fmla="*/ 970156 w 3270095"/>
              <a:gd name="connsiteY51" fmla="*/ 152400 h 2488581"/>
              <a:gd name="connsiteX52" fmla="*/ 933915 w 3270095"/>
              <a:gd name="connsiteY52" fmla="*/ 166339 h 2488581"/>
              <a:gd name="connsiteX53" fmla="*/ 880946 w 3270095"/>
              <a:gd name="connsiteY53" fmla="*/ 205368 h 2488581"/>
              <a:gd name="connsiteX54" fmla="*/ 853068 w 3270095"/>
              <a:gd name="connsiteY54" fmla="*/ 222095 h 2488581"/>
              <a:gd name="connsiteX55" fmla="*/ 833554 w 3270095"/>
              <a:gd name="connsiteY55" fmla="*/ 263912 h 2488581"/>
              <a:gd name="connsiteX56" fmla="*/ 811251 w 3270095"/>
              <a:gd name="connsiteY56" fmla="*/ 302942 h 2488581"/>
              <a:gd name="connsiteX57" fmla="*/ 814039 w 3270095"/>
              <a:gd name="connsiteY57" fmla="*/ 339183 h 2488581"/>
              <a:gd name="connsiteX58" fmla="*/ 822402 w 3270095"/>
              <a:gd name="connsiteY58" fmla="*/ 375425 h 2488581"/>
              <a:gd name="connsiteX59" fmla="*/ 777798 w 3270095"/>
              <a:gd name="connsiteY59" fmla="*/ 392151 h 2488581"/>
              <a:gd name="connsiteX60" fmla="*/ 738768 w 3270095"/>
              <a:gd name="connsiteY60" fmla="*/ 431181 h 2488581"/>
              <a:gd name="connsiteX61" fmla="*/ 710890 w 3270095"/>
              <a:gd name="connsiteY61" fmla="*/ 470210 h 2488581"/>
              <a:gd name="connsiteX62" fmla="*/ 663498 w 3270095"/>
              <a:gd name="connsiteY62" fmla="*/ 520390 h 2488581"/>
              <a:gd name="connsiteX63" fmla="*/ 621680 w 3270095"/>
              <a:gd name="connsiteY63" fmla="*/ 564995 h 2488581"/>
              <a:gd name="connsiteX64" fmla="*/ 599378 w 3270095"/>
              <a:gd name="connsiteY64" fmla="*/ 587298 h 2488581"/>
              <a:gd name="connsiteX65" fmla="*/ 565924 w 3270095"/>
              <a:gd name="connsiteY65" fmla="*/ 643054 h 2488581"/>
              <a:gd name="connsiteX66" fmla="*/ 554773 w 3270095"/>
              <a:gd name="connsiteY66" fmla="*/ 662568 h 2488581"/>
              <a:gd name="connsiteX67" fmla="*/ 554773 w 3270095"/>
              <a:gd name="connsiteY67" fmla="*/ 693234 h 2488581"/>
              <a:gd name="connsiteX68" fmla="*/ 585439 w 3270095"/>
              <a:gd name="connsiteY68" fmla="*/ 813110 h 2488581"/>
              <a:gd name="connsiteX69" fmla="*/ 577076 w 3270095"/>
              <a:gd name="connsiteY69" fmla="*/ 866078 h 2488581"/>
              <a:gd name="connsiteX70" fmla="*/ 602166 w 3270095"/>
              <a:gd name="connsiteY70" fmla="*/ 907895 h 2488581"/>
              <a:gd name="connsiteX71" fmla="*/ 624468 w 3270095"/>
              <a:gd name="connsiteY71" fmla="*/ 999893 h 2488581"/>
              <a:gd name="connsiteX72" fmla="*/ 624468 w 3270095"/>
              <a:gd name="connsiteY72" fmla="*/ 1072376 h 2488581"/>
              <a:gd name="connsiteX73" fmla="*/ 607741 w 3270095"/>
              <a:gd name="connsiteY73" fmla="*/ 1133707 h 2488581"/>
              <a:gd name="connsiteX74" fmla="*/ 602166 w 3270095"/>
              <a:gd name="connsiteY74" fmla="*/ 1189464 h 2488581"/>
              <a:gd name="connsiteX75" fmla="*/ 607741 w 3270095"/>
              <a:gd name="connsiteY75" fmla="*/ 1225705 h 2488581"/>
              <a:gd name="connsiteX76" fmla="*/ 618893 w 3270095"/>
              <a:gd name="connsiteY76" fmla="*/ 1320490 h 2488581"/>
              <a:gd name="connsiteX77" fmla="*/ 616105 w 3270095"/>
              <a:gd name="connsiteY77" fmla="*/ 1387398 h 2488581"/>
              <a:gd name="connsiteX78" fmla="*/ 588227 w 3270095"/>
              <a:gd name="connsiteY78" fmla="*/ 1454305 h 2488581"/>
              <a:gd name="connsiteX79" fmla="*/ 549198 w 3270095"/>
              <a:gd name="connsiteY79" fmla="*/ 1501698 h 2488581"/>
              <a:gd name="connsiteX80" fmla="*/ 515744 w 3270095"/>
              <a:gd name="connsiteY80" fmla="*/ 1535151 h 2488581"/>
              <a:gd name="connsiteX81" fmla="*/ 487866 w 3270095"/>
              <a:gd name="connsiteY81" fmla="*/ 1568605 h 2488581"/>
              <a:gd name="connsiteX82" fmla="*/ 496229 w 3270095"/>
              <a:gd name="connsiteY82" fmla="*/ 1607634 h 2488581"/>
              <a:gd name="connsiteX83" fmla="*/ 457200 w 3270095"/>
              <a:gd name="connsiteY83" fmla="*/ 1674542 h 2488581"/>
              <a:gd name="connsiteX84" fmla="*/ 457200 w 3270095"/>
              <a:gd name="connsiteY84" fmla="*/ 1707995 h 2488581"/>
              <a:gd name="connsiteX85" fmla="*/ 454412 w 3270095"/>
              <a:gd name="connsiteY85" fmla="*/ 1760964 h 2488581"/>
              <a:gd name="connsiteX86" fmla="*/ 432110 w 3270095"/>
              <a:gd name="connsiteY86" fmla="*/ 1827871 h 2488581"/>
              <a:gd name="connsiteX87" fmla="*/ 404232 w 3270095"/>
              <a:gd name="connsiteY87" fmla="*/ 1869688 h 2488581"/>
              <a:gd name="connsiteX88" fmla="*/ 370778 w 3270095"/>
              <a:gd name="connsiteY88" fmla="*/ 1900354 h 2488581"/>
              <a:gd name="connsiteX89" fmla="*/ 317810 w 3270095"/>
              <a:gd name="connsiteY89" fmla="*/ 1942171 h 2488581"/>
              <a:gd name="connsiteX90" fmla="*/ 287144 w 3270095"/>
              <a:gd name="connsiteY90" fmla="*/ 1961685 h 2488581"/>
              <a:gd name="connsiteX91" fmla="*/ 264841 w 3270095"/>
              <a:gd name="connsiteY91" fmla="*/ 2023017 h 2488581"/>
              <a:gd name="connsiteX92" fmla="*/ 239751 w 3270095"/>
              <a:gd name="connsiteY92" fmla="*/ 2070410 h 2488581"/>
              <a:gd name="connsiteX93" fmla="*/ 217449 w 3270095"/>
              <a:gd name="connsiteY93" fmla="*/ 2128954 h 2488581"/>
              <a:gd name="connsiteX94" fmla="*/ 197934 w 3270095"/>
              <a:gd name="connsiteY94" fmla="*/ 2151256 h 2488581"/>
              <a:gd name="connsiteX95" fmla="*/ 153329 w 3270095"/>
              <a:gd name="connsiteY95" fmla="*/ 2195861 h 2488581"/>
              <a:gd name="connsiteX96" fmla="*/ 122663 w 3270095"/>
              <a:gd name="connsiteY96" fmla="*/ 2220951 h 2488581"/>
              <a:gd name="connsiteX97" fmla="*/ 114300 w 3270095"/>
              <a:gd name="connsiteY97" fmla="*/ 2254405 h 2488581"/>
              <a:gd name="connsiteX98" fmla="*/ 111512 w 3270095"/>
              <a:gd name="connsiteY98" fmla="*/ 2312949 h 2488581"/>
              <a:gd name="connsiteX99" fmla="*/ 94785 w 3270095"/>
              <a:gd name="connsiteY99" fmla="*/ 2377068 h 2488581"/>
              <a:gd name="connsiteX100" fmla="*/ 44605 w 3270095"/>
              <a:gd name="connsiteY100" fmla="*/ 2463490 h 2488581"/>
              <a:gd name="connsiteX101" fmla="*/ 0 w 3270095"/>
              <a:gd name="connsiteY101" fmla="*/ 2488581 h 2488581"/>
              <a:gd name="connsiteX0" fmla="*/ 3264520 w 3270095"/>
              <a:gd name="connsiteY0" fmla="*/ 952500 h 2488581"/>
              <a:gd name="connsiteX1" fmla="*/ 3242217 w 3270095"/>
              <a:gd name="connsiteY1" fmla="*/ 896744 h 2488581"/>
              <a:gd name="connsiteX2" fmla="*/ 3228278 w 3270095"/>
              <a:gd name="connsiteY2" fmla="*/ 854927 h 2488581"/>
              <a:gd name="connsiteX3" fmla="*/ 3242217 w 3270095"/>
              <a:gd name="connsiteY3" fmla="*/ 793595 h 2488581"/>
              <a:gd name="connsiteX4" fmla="*/ 3267307 w 3270095"/>
              <a:gd name="connsiteY4" fmla="*/ 748990 h 2488581"/>
              <a:gd name="connsiteX5" fmla="*/ 3258944 w 3270095"/>
              <a:gd name="connsiteY5" fmla="*/ 687659 h 2488581"/>
              <a:gd name="connsiteX6" fmla="*/ 3239429 w 3270095"/>
              <a:gd name="connsiteY6" fmla="*/ 623539 h 2488581"/>
              <a:gd name="connsiteX7" fmla="*/ 3223554 w 3270095"/>
              <a:gd name="connsiteY7" fmla="*/ 574085 h 2488581"/>
              <a:gd name="connsiteX8" fmla="*/ 3223554 w 3270095"/>
              <a:gd name="connsiteY8" fmla="*/ 571145 h 2488581"/>
              <a:gd name="connsiteX9" fmla="*/ 3189249 w 3270095"/>
              <a:gd name="connsiteY9" fmla="*/ 534329 h 2488581"/>
              <a:gd name="connsiteX10" fmla="*/ 3133493 w 3270095"/>
              <a:gd name="connsiteY10" fmla="*/ 500876 h 2488581"/>
              <a:gd name="connsiteX11" fmla="*/ 3077737 w 3270095"/>
              <a:gd name="connsiteY11" fmla="*/ 464634 h 2488581"/>
              <a:gd name="connsiteX12" fmla="*/ 3055434 w 3270095"/>
              <a:gd name="connsiteY12" fmla="*/ 442332 h 2488581"/>
              <a:gd name="connsiteX13" fmla="*/ 3002466 w 3270095"/>
              <a:gd name="connsiteY13" fmla="*/ 464634 h 2488581"/>
              <a:gd name="connsiteX14" fmla="*/ 2974588 w 3270095"/>
              <a:gd name="connsiteY14" fmla="*/ 478573 h 2488581"/>
              <a:gd name="connsiteX15" fmla="*/ 2938346 w 3270095"/>
              <a:gd name="connsiteY15" fmla="*/ 447907 h 2488581"/>
              <a:gd name="connsiteX16" fmla="*/ 2882590 w 3270095"/>
              <a:gd name="connsiteY16" fmla="*/ 442332 h 2488581"/>
              <a:gd name="connsiteX17" fmla="*/ 2832410 w 3270095"/>
              <a:gd name="connsiteY17" fmla="*/ 439544 h 2488581"/>
              <a:gd name="connsiteX18" fmla="*/ 2801744 w 3270095"/>
              <a:gd name="connsiteY18" fmla="*/ 414454 h 2488581"/>
              <a:gd name="connsiteX19" fmla="*/ 2737624 w 3270095"/>
              <a:gd name="connsiteY19" fmla="*/ 372637 h 2488581"/>
              <a:gd name="connsiteX20" fmla="*/ 2687444 w 3270095"/>
              <a:gd name="connsiteY20" fmla="*/ 341971 h 2488581"/>
              <a:gd name="connsiteX21" fmla="*/ 2631688 w 3270095"/>
              <a:gd name="connsiteY21" fmla="*/ 316881 h 2488581"/>
              <a:gd name="connsiteX22" fmla="*/ 2556417 w 3270095"/>
              <a:gd name="connsiteY22" fmla="*/ 277851 h 2488581"/>
              <a:gd name="connsiteX23" fmla="*/ 2520176 w 3270095"/>
              <a:gd name="connsiteY23" fmla="*/ 266700 h 2488581"/>
              <a:gd name="connsiteX24" fmla="*/ 2436541 w 3270095"/>
              <a:gd name="connsiteY24" fmla="*/ 255549 h 2488581"/>
              <a:gd name="connsiteX25" fmla="*/ 2369634 w 3270095"/>
              <a:gd name="connsiteY25" fmla="*/ 286215 h 2488581"/>
              <a:gd name="connsiteX26" fmla="*/ 2316666 w 3270095"/>
              <a:gd name="connsiteY26" fmla="*/ 280639 h 2488581"/>
              <a:gd name="connsiteX27" fmla="*/ 2280424 w 3270095"/>
              <a:gd name="connsiteY27" fmla="*/ 258337 h 2488581"/>
              <a:gd name="connsiteX28" fmla="*/ 2210729 w 3270095"/>
              <a:gd name="connsiteY28" fmla="*/ 258337 h 2488581"/>
              <a:gd name="connsiteX29" fmla="*/ 2138246 w 3270095"/>
              <a:gd name="connsiteY29" fmla="*/ 280639 h 2488581"/>
              <a:gd name="connsiteX30" fmla="*/ 2102005 w 3270095"/>
              <a:gd name="connsiteY30" fmla="*/ 289003 h 2488581"/>
              <a:gd name="connsiteX31" fmla="*/ 2040673 w 3270095"/>
              <a:gd name="connsiteY31" fmla="*/ 283427 h 2488581"/>
              <a:gd name="connsiteX32" fmla="*/ 1979341 w 3270095"/>
              <a:gd name="connsiteY32" fmla="*/ 261125 h 2488581"/>
              <a:gd name="connsiteX33" fmla="*/ 1870617 w 3270095"/>
              <a:gd name="connsiteY33" fmla="*/ 261125 h 2488581"/>
              <a:gd name="connsiteX34" fmla="*/ 1814861 w 3270095"/>
              <a:gd name="connsiteY34" fmla="*/ 230459 h 2488581"/>
              <a:gd name="connsiteX35" fmla="*/ 1778620 w 3270095"/>
              <a:gd name="connsiteY35" fmla="*/ 227671 h 2488581"/>
              <a:gd name="connsiteX36" fmla="*/ 1717288 w 3270095"/>
              <a:gd name="connsiteY36" fmla="*/ 194217 h 2488581"/>
              <a:gd name="connsiteX37" fmla="*/ 1681046 w 3270095"/>
              <a:gd name="connsiteY37" fmla="*/ 160764 h 2488581"/>
              <a:gd name="connsiteX38" fmla="*/ 1625290 w 3270095"/>
              <a:gd name="connsiteY38" fmla="*/ 121734 h 2488581"/>
              <a:gd name="connsiteX39" fmla="*/ 1580685 w 3270095"/>
              <a:gd name="connsiteY39" fmla="*/ 77129 h 2488581"/>
              <a:gd name="connsiteX40" fmla="*/ 1533293 w 3270095"/>
              <a:gd name="connsiteY40" fmla="*/ 35312 h 2488581"/>
              <a:gd name="connsiteX41" fmla="*/ 1405054 w 3270095"/>
              <a:gd name="connsiteY41" fmla="*/ 43676 h 2488581"/>
              <a:gd name="connsiteX42" fmla="*/ 1352085 w 3270095"/>
              <a:gd name="connsiteY42" fmla="*/ 32525 h 2488581"/>
              <a:gd name="connsiteX43" fmla="*/ 1313056 w 3270095"/>
              <a:gd name="connsiteY43" fmla="*/ 7434 h 2488581"/>
              <a:gd name="connsiteX44" fmla="*/ 1257300 w 3270095"/>
              <a:gd name="connsiteY44" fmla="*/ 1859 h 2488581"/>
              <a:gd name="connsiteX45" fmla="*/ 1201544 w 3270095"/>
              <a:gd name="connsiteY45" fmla="*/ 18585 h 2488581"/>
              <a:gd name="connsiteX46" fmla="*/ 1137424 w 3270095"/>
              <a:gd name="connsiteY46" fmla="*/ 46464 h 2488581"/>
              <a:gd name="connsiteX47" fmla="*/ 1078880 w 3270095"/>
              <a:gd name="connsiteY47" fmla="*/ 68766 h 2488581"/>
              <a:gd name="connsiteX48" fmla="*/ 1039851 w 3270095"/>
              <a:gd name="connsiteY48" fmla="*/ 105007 h 2488581"/>
              <a:gd name="connsiteX49" fmla="*/ 1006398 w 3270095"/>
              <a:gd name="connsiteY49" fmla="*/ 135673 h 2488581"/>
              <a:gd name="connsiteX50" fmla="*/ 970156 w 3270095"/>
              <a:gd name="connsiteY50" fmla="*/ 152400 h 2488581"/>
              <a:gd name="connsiteX51" fmla="*/ 933915 w 3270095"/>
              <a:gd name="connsiteY51" fmla="*/ 166339 h 2488581"/>
              <a:gd name="connsiteX52" fmla="*/ 880946 w 3270095"/>
              <a:gd name="connsiteY52" fmla="*/ 205368 h 2488581"/>
              <a:gd name="connsiteX53" fmla="*/ 853068 w 3270095"/>
              <a:gd name="connsiteY53" fmla="*/ 222095 h 2488581"/>
              <a:gd name="connsiteX54" fmla="*/ 833554 w 3270095"/>
              <a:gd name="connsiteY54" fmla="*/ 263912 h 2488581"/>
              <a:gd name="connsiteX55" fmla="*/ 811251 w 3270095"/>
              <a:gd name="connsiteY55" fmla="*/ 302942 h 2488581"/>
              <a:gd name="connsiteX56" fmla="*/ 814039 w 3270095"/>
              <a:gd name="connsiteY56" fmla="*/ 339183 h 2488581"/>
              <a:gd name="connsiteX57" fmla="*/ 822402 w 3270095"/>
              <a:gd name="connsiteY57" fmla="*/ 375425 h 2488581"/>
              <a:gd name="connsiteX58" fmla="*/ 777798 w 3270095"/>
              <a:gd name="connsiteY58" fmla="*/ 392151 h 2488581"/>
              <a:gd name="connsiteX59" fmla="*/ 738768 w 3270095"/>
              <a:gd name="connsiteY59" fmla="*/ 431181 h 2488581"/>
              <a:gd name="connsiteX60" fmla="*/ 710890 w 3270095"/>
              <a:gd name="connsiteY60" fmla="*/ 470210 h 2488581"/>
              <a:gd name="connsiteX61" fmla="*/ 663498 w 3270095"/>
              <a:gd name="connsiteY61" fmla="*/ 520390 h 2488581"/>
              <a:gd name="connsiteX62" fmla="*/ 621680 w 3270095"/>
              <a:gd name="connsiteY62" fmla="*/ 564995 h 2488581"/>
              <a:gd name="connsiteX63" fmla="*/ 599378 w 3270095"/>
              <a:gd name="connsiteY63" fmla="*/ 587298 h 2488581"/>
              <a:gd name="connsiteX64" fmla="*/ 565924 w 3270095"/>
              <a:gd name="connsiteY64" fmla="*/ 643054 h 2488581"/>
              <a:gd name="connsiteX65" fmla="*/ 554773 w 3270095"/>
              <a:gd name="connsiteY65" fmla="*/ 662568 h 2488581"/>
              <a:gd name="connsiteX66" fmla="*/ 554773 w 3270095"/>
              <a:gd name="connsiteY66" fmla="*/ 693234 h 2488581"/>
              <a:gd name="connsiteX67" fmla="*/ 585439 w 3270095"/>
              <a:gd name="connsiteY67" fmla="*/ 813110 h 2488581"/>
              <a:gd name="connsiteX68" fmla="*/ 577076 w 3270095"/>
              <a:gd name="connsiteY68" fmla="*/ 866078 h 2488581"/>
              <a:gd name="connsiteX69" fmla="*/ 602166 w 3270095"/>
              <a:gd name="connsiteY69" fmla="*/ 907895 h 2488581"/>
              <a:gd name="connsiteX70" fmla="*/ 624468 w 3270095"/>
              <a:gd name="connsiteY70" fmla="*/ 999893 h 2488581"/>
              <a:gd name="connsiteX71" fmla="*/ 624468 w 3270095"/>
              <a:gd name="connsiteY71" fmla="*/ 1072376 h 2488581"/>
              <a:gd name="connsiteX72" fmla="*/ 607741 w 3270095"/>
              <a:gd name="connsiteY72" fmla="*/ 1133707 h 2488581"/>
              <a:gd name="connsiteX73" fmla="*/ 602166 w 3270095"/>
              <a:gd name="connsiteY73" fmla="*/ 1189464 h 2488581"/>
              <a:gd name="connsiteX74" fmla="*/ 607741 w 3270095"/>
              <a:gd name="connsiteY74" fmla="*/ 1225705 h 2488581"/>
              <a:gd name="connsiteX75" fmla="*/ 618893 w 3270095"/>
              <a:gd name="connsiteY75" fmla="*/ 1320490 h 2488581"/>
              <a:gd name="connsiteX76" fmla="*/ 616105 w 3270095"/>
              <a:gd name="connsiteY76" fmla="*/ 1387398 h 2488581"/>
              <a:gd name="connsiteX77" fmla="*/ 588227 w 3270095"/>
              <a:gd name="connsiteY77" fmla="*/ 1454305 h 2488581"/>
              <a:gd name="connsiteX78" fmla="*/ 549198 w 3270095"/>
              <a:gd name="connsiteY78" fmla="*/ 1501698 h 2488581"/>
              <a:gd name="connsiteX79" fmla="*/ 515744 w 3270095"/>
              <a:gd name="connsiteY79" fmla="*/ 1535151 h 2488581"/>
              <a:gd name="connsiteX80" fmla="*/ 487866 w 3270095"/>
              <a:gd name="connsiteY80" fmla="*/ 1568605 h 2488581"/>
              <a:gd name="connsiteX81" fmla="*/ 496229 w 3270095"/>
              <a:gd name="connsiteY81" fmla="*/ 1607634 h 2488581"/>
              <a:gd name="connsiteX82" fmla="*/ 457200 w 3270095"/>
              <a:gd name="connsiteY82" fmla="*/ 1674542 h 2488581"/>
              <a:gd name="connsiteX83" fmla="*/ 457200 w 3270095"/>
              <a:gd name="connsiteY83" fmla="*/ 1707995 h 2488581"/>
              <a:gd name="connsiteX84" fmla="*/ 454412 w 3270095"/>
              <a:gd name="connsiteY84" fmla="*/ 1760964 h 2488581"/>
              <a:gd name="connsiteX85" fmla="*/ 432110 w 3270095"/>
              <a:gd name="connsiteY85" fmla="*/ 1827871 h 2488581"/>
              <a:gd name="connsiteX86" fmla="*/ 404232 w 3270095"/>
              <a:gd name="connsiteY86" fmla="*/ 1869688 h 2488581"/>
              <a:gd name="connsiteX87" fmla="*/ 370778 w 3270095"/>
              <a:gd name="connsiteY87" fmla="*/ 1900354 h 2488581"/>
              <a:gd name="connsiteX88" fmla="*/ 317810 w 3270095"/>
              <a:gd name="connsiteY88" fmla="*/ 1942171 h 2488581"/>
              <a:gd name="connsiteX89" fmla="*/ 287144 w 3270095"/>
              <a:gd name="connsiteY89" fmla="*/ 1961685 h 2488581"/>
              <a:gd name="connsiteX90" fmla="*/ 264841 w 3270095"/>
              <a:gd name="connsiteY90" fmla="*/ 2023017 h 2488581"/>
              <a:gd name="connsiteX91" fmla="*/ 239751 w 3270095"/>
              <a:gd name="connsiteY91" fmla="*/ 2070410 h 2488581"/>
              <a:gd name="connsiteX92" fmla="*/ 217449 w 3270095"/>
              <a:gd name="connsiteY92" fmla="*/ 2128954 h 2488581"/>
              <a:gd name="connsiteX93" fmla="*/ 197934 w 3270095"/>
              <a:gd name="connsiteY93" fmla="*/ 2151256 h 2488581"/>
              <a:gd name="connsiteX94" fmla="*/ 153329 w 3270095"/>
              <a:gd name="connsiteY94" fmla="*/ 2195861 h 2488581"/>
              <a:gd name="connsiteX95" fmla="*/ 122663 w 3270095"/>
              <a:gd name="connsiteY95" fmla="*/ 2220951 h 2488581"/>
              <a:gd name="connsiteX96" fmla="*/ 114300 w 3270095"/>
              <a:gd name="connsiteY96" fmla="*/ 2254405 h 2488581"/>
              <a:gd name="connsiteX97" fmla="*/ 111512 w 3270095"/>
              <a:gd name="connsiteY97" fmla="*/ 2312949 h 2488581"/>
              <a:gd name="connsiteX98" fmla="*/ 94785 w 3270095"/>
              <a:gd name="connsiteY98" fmla="*/ 2377068 h 2488581"/>
              <a:gd name="connsiteX99" fmla="*/ 44605 w 3270095"/>
              <a:gd name="connsiteY99" fmla="*/ 2463490 h 2488581"/>
              <a:gd name="connsiteX100" fmla="*/ 0 w 3270095"/>
              <a:gd name="connsiteY100" fmla="*/ 2488581 h 2488581"/>
              <a:gd name="connsiteX0" fmla="*/ 3242217 w 3270095"/>
              <a:gd name="connsiteY0" fmla="*/ 896744 h 2488581"/>
              <a:gd name="connsiteX1" fmla="*/ 3228278 w 3270095"/>
              <a:gd name="connsiteY1" fmla="*/ 854927 h 2488581"/>
              <a:gd name="connsiteX2" fmla="*/ 3242217 w 3270095"/>
              <a:gd name="connsiteY2" fmla="*/ 793595 h 2488581"/>
              <a:gd name="connsiteX3" fmla="*/ 3267307 w 3270095"/>
              <a:gd name="connsiteY3" fmla="*/ 748990 h 2488581"/>
              <a:gd name="connsiteX4" fmla="*/ 3258944 w 3270095"/>
              <a:gd name="connsiteY4" fmla="*/ 687659 h 2488581"/>
              <a:gd name="connsiteX5" fmla="*/ 3239429 w 3270095"/>
              <a:gd name="connsiteY5" fmla="*/ 623539 h 2488581"/>
              <a:gd name="connsiteX6" fmla="*/ 3223554 w 3270095"/>
              <a:gd name="connsiteY6" fmla="*/ 574085 h 2488581"/>
              <a:gd name="connsiteX7" fmla="*/ 3223554 w 3270095"/>
              <a:gd name="connsiteY7" fmla="*/ 571145 h 2488581"/>
              <a:gd name="connsiteX8" fmla="*/ 3189249 w 3270095"/>
              <a:gd name="connsiteY8" fmla="*/ 534329 h 2488581"/>
              <a:gd name="connsiteX9" fmla="*/ 3133493 w 3270095"/>
              <a:gd name="connsiteY9" fmla="*/ 500876 h 2488581"/>
              <a:gd name="connsiteX10" fmla="*/ 3077737 w 3270095"/>
              <a:gd name="connsiteY10" fmla="*/ 464634 h 2488581"/>
              <a:gd name="connsiteX11" fmla="*/ 3055434 w 3270095"/>
              <a:gd name="connsiteY11" fmla="*/ 442332 h 2488581"/>
              <a:gd name="connsiteX12" fmla="*/ 3002466 w 3270095"/>
              <a:gd name="connsiteY12" fmla="*/ 464634 h 2488581"/>
              <a:gd name="connsiteX13" fmla="*/ 2974588 w 3270095"/>
              <a:gd name="connsiteY13" fmla="*/ 478573 h 2488581"/>
              <a:gd name="connsiteX14" fmla="*/ 2938346 w 3270095"/>
              <a:gd name="connsiteY14" fmla="*/ 447907 h 2488581"/>
              <a:gd name="connsiteX15" fmla="*/ 2882590 w 3270095"/>
              <a:gd name="connsiteY15" fmla="*/ 442332 h 2488581"/>
              <a:gd name="connsiteX16" fmla="*/ 2832410 w 3270095"/>
              <a:gd name="connsiteY16" fmla="*/ 439544 h 2488581"/>
              <a:gd name="connsiteX17" fmla="*/ 2801744 w 3270095"/>
              <a:gd name="connsiteY17" fmla="*/ 414454 h 2488581"/>
              <a:gd name="connsiteX18" fmla="*/ 2737624 w 3270095"/>
              <a:gd name="connsiteY18" fmla="*/ 372637 h 2488581"/>
              <a:gd name="connsiteX19" fmla="*/ 2687444 w 3270095"/>
              <a:gd name="connsiteY19" fmla="*/ 341971 h 2488581"/>
              <a:gd name="connsiteX20" fmla="*/ 2631688 w 3270095"/>
              <a:gd name="connsiteY20" fmla="*/ 316881 h 2488581"/>
              <a:gd name="connsiteX21" fmla="*/ 2556417 w 3270095"/>
              <a:gd name="connsiteY21" fmla="*/ 277851 h 2488581"/>
              <a:gd name="connsiteX22" fmla="*/ 2520176 w 3270095"/>
              <a:gd name="connsiteY22" fmla="*/ 266700 h 2488581"/>
              <a:gd name="connsiteX23" fmla="*/ 2436541 w 3270095"/>
              <a:gd name="connsiteY23" fmla="*/ 255549 h 2488581"/>
              <a:gd name="connsiteX24" fmla="*/ 2369634 w 3270095"/>
              <a:gd name="connsiteY24" fmla="*/ 286215 h 2488581"/>
              <a:gd name="connsiteX25" fmla="*/ 2316666 w 3270095"/>
              <a:gd name="connsiteY25" fmla="*/ 280639 h 2488581"/>
              <a:gd name="connsiteX26" fmla="*/ 2280424 w 3270095"/>
              <a:gd name="connsiteY26" fmla="*/ 258337 h 2488581"/>
              <a:gd name="connsiteX27" fmla="*/ 2210729 w 3270095"/>
              <a:gd name="connsiteY27" fmla="*/ 258337 h 2488581"/>
              <a:gd name="connsiteX28" fmla="*/ 2138246 w 3270095"/>
              <a:gd name="connsiteY28" fmla="*/ 280639 h 2488581"/>
              <a:gd name="connsiteX29" fmla="*/ 2102005 w 3270095"/>
              <a:gd name="connsiteY29" fmla="*/ 289003 h 2488581"/>
              <a:gd name="connsiteX30" fmla="*/ 2040673 w 3270095"/>
              <a:gd name="connsiteY30" fmla="*/ 283427 h 2488581"/>
              <a:gd name="connsiteX31" fmla="*/ 1979341 w 3270095"/>
              <a:gd name="connsiteY31" fmla="*/ 261125 h 2488581"/>
              <a:gd name="connsiteX32" fmla="*/ 1870617 w 3270095"/>
              <a:gd name="connsiteY32" fmla="*/ 261125 h 2488581"/>
              <a:gd name="connsiteX33" fmla="*/ 1814861 w 3270095"/>
              <a:gd name="connsiteY33" fmla="*/ 230459 h 2488581"/>
              <a:gd name="connsiteX34" fmla="*/ 1778620 w 3270095"/>
              <a:gd name="connsiteY34" fmla="*/ 227671 h 2488581"/>
              <a:gd name="connsiteX35" fmla="*/ 1717288 w 3270095"/>
              <a:gd name="connsiteY35" fmla="*/ 194217 h 2488581"/>
              <a:gd name="connsiteX36" fmla="*/ 1681046 w 3270095"/>
              <a:gd name="connsiteY36" fmla="*/ 160764 h 2488581"/>
              <a:gd name="connsiteX37" fmla="*/ 1625290 w 3270095"/>
              <a:gd name="connsiteY37" fmla="*/ 121734 h 2488581"/>
              <a:gd name="connsiteX38" fmla="*/ 1580685 w 3270095"/>
              <a:gd name="connsiteY38" fmla="*/ 77129 h 2488581"/>
              <a:gd name="connsiteX39" fmla="*/ 1533293 w 3270095"/>
              <a:gd name="connsiteY39" fmla="*/ 35312 h 2488581"/>
              <a:gd name="connsiteX40" fmla="*/ 1405054 w 3270095"/>
              <a:gd name="connsiteY40" fmla="*/ 43676 h 2488581"/>
              <a:gd name="connsiteX41" fmla="*/ 1352085 w 3270095"/>
              <a:gd name="connsiteY41" fmla="*/ 32525 h 2488581"/>
              <a:gd name="connsiteX42" fmla="*/ 1313056 w 3270095"/>
              <a:gd name="connsiteY42" fmla="*/ 7434 h 2488581"/>
              <a:gd name="connsiteX43" fmla="*/ 1257300 w 3270095"/>
              <a:gd name="connsiteY43" fmla="*/ 1859 h 2488581"/>
              <a:gd name="connsiteX44" fmla="*/ 1201544 w 3270095"/>
              <a:gd name="connsiteY44" fmla="*/ 18585 h 2488581"/>
              <a:gd name="connsiteX45" fmla="*/ 1137424 w 3270095"/>
              <a:gd name="connsiteY45" fmla="*/ 46464 h 2488581"/>
              <a:gd name="connsiteX46" fmla="*/ 1078880 w 3270095"/>
              <a:gd name="connsiteY46" fmla="*/ 68766 h 2488581"/>
              <a:gd name="connsiteX47" fmla="*/ 1039851 w 3270095"/>
              <a:gd name="connsiteY47" fmla="*/ 105007 h 2488581"/>
              <a:gd name="connsiteX48" fmla="*/ 1006398 w 3270095"/>
              <a:gd name="connsiteY48" fmla="*/ 135673 h 2488581"/>
              <a:gd name="connsiteX49" fmla="*/ 970156 w 3270095"/>
              <a:gd name="connsiteY49" fmla="*/ 152400 h 2488581"/>
              <a:gd name="connsiteX50" fmla="*/ 933915 w 3270095"/>
              <a:gd name="connsiteY50" fmla="*/ 166339 h 2488581"/>
              <a:gd name="connsiteX51" fmla="*/ 880946 w 3270095"/>
              <a:gd name="connsiteY51" fmla="*/ 205368 h 2488581"/>
              <a:gd name="connsiteX52" fmla="*/ 853068 w 3270095"/>
              <a:gd name="connsiteY52" fmla="*/ 222095 h 2488581"/>
              <a:gd name="connsiteX53" fmla="*/ 833554 w 3270095"/>
              <a:gd name="connsiteY53" fmla="*/ 263912 h 2488581"/>
              <a:gd name="connsiteX54" fmla="*/ 811251 w 3270095"/>
              <a:gd name="connsiteY54" fmla="*/ 302942 h 2488581"/>
              <a:gd name="connsiteX55" fmla="*/ 814039 w 3270095"/>
              <a:gd name="connsiteY55" fmla="*/ 339183 h 2488581"/>
              <a:gd name="connsiteX56" fmla="*/ 822402 w 3270095"/>
              <a:gd name="connsiteY56" fmla="*/ 375425 h 2488581"/>
              <a:gd name="connsiteX57" fmla="*/ 777798 w 3270095"/>
              <a:gd name="connsiteY57" fmla="*/ 392151 h 2488581"/>
              <a:gd name="connsiteX58" fmla="*/ 738768 w 3270095"/>
              <a:gd name="connsiteY58" fmla="*/ 431181 h 2488581"/>
              <a:gd name="connsiteX59" fmla="*/ 710890 w 3270095"/>
              <a:gd name="connsiteY59" fmla="*/ 470210 h 2488581"/>
              <a:gd name="connsiteX60" fmla="*/ 663498 w 3270095"/>
              <a:gd name="connsiteY60" fmla="*/ 520390 h 2488581"/>
              <a:gd name="connsiteX61" fmla="*/ 621680 w 3270095"/>
              <a:gd name="connsiteY61" fmla="*/ 564995 h 2488581"/>
              <a:gd name="connsiteX62" fmla="*/ 599378 w 3270095"/>
              <a:gd name="connsiteY62" fmla="*/ 587298 h 2488581"/>
              <a:gd name="connsiteX63" fmla="*/ 565924 w 3270095"/>
              <a:gd name="connsiteY63" fmla="*/ 643054 h 2488581"/>
              <a:gd name="connsiteX64" fmla="*/ 554773 w 3270095"/>
              <a:gd name="connsiteY64" fmla="*/ 662568 h 2488581"/>
              <a:gd name="connsiteX65" fmla="*/ 554773 w 3270095"/>
              <a:gd name="connsiteY65" fmla="*/ 693234 h 2488581"/>
              <a:gd name="connsiteX66" fmla="*/ 585439 w 3270095"/>
              <a:gd name="connsiteY66" fmla="*/ 813110 h 2488581"/>
              <a:gd name="connsiteX67" fmla="*/ 577076 w 3270095"/>
              <a:gd name="connsiteY67" fmla="*/ 866078 h 2488581"/>
              <a:gd name="connsiteX68" fmla="*/ 602166 w 3270095"/>
              <a:gd name="connsiteY68" fmla="*/ 907895 h 2488581"/>
              <a:gd name="connsiteX69" fmla="*/ 624468 w 3270095"/>
              <a:gd name="connsiteY69" fmla="*/ 999893 h 2488581"/>
              <a:gd name="connsiteX70" fmla="*/ 624468 w 3270095"/>
              <a:gd name="connsiteY70" fmla="*/ 1072376 h 2488581"/>
              <a:gd name="connsiteX71" fmla="*/ 607741 w 3270095"/>
              <a:gd name="connsiteY71" fmla="*/ 1133707 h 2488581"/>
              <a:gd name="connsiteX72" fmla="*/ 602166 w 3270095"/>
              <a:gd name="connsiteY72" fmla="*/ 1189464 h 2488581"/>
              <a:gd name="connsiteX73" fmla="*/ 607741 w 3270095"/>
              <a:gd name="connsiteY73" fmla="*/ 1225705 h 2488581"/>
              <a:gd name="connsiteX74" fmla="*/ 618893 w 3270095"/>
              <a:gd name="connsiteY74" fmla="*/ 1320490 h 2488581"/>
              <a:gd name="connsiteX75" fmla="*/ 616105 w 3270095"/>
              <a:gd name="connsiteY75" fmla="*/ 1387398 h 2488581"/>
              <a:gd name="connsiteX76" fmla="*/ 588227 w 3270095"/>
              <a:gd name="connsiteY76" fmla="*/ 1454305 h 2488581"/>
              <a:gd name="connsiteX77" fmla="*/ 549198 w 3270095"/>
              <a:gd name="connsiteY77" fmla="*/ 1501698 h 2488581"/>
              <a:gd name="connsiteX78" fmla="*/ 515744 w 3270095"/>
              <a:gd name="connsiteY78" fmla="*/ 1535151 h 2488581"/>
              <a:gd name="connsiteX79" fmla="*/ 487866 w 3270095"/>
              <a:gd name="connsiteY79" fmla="*/ 1568605 h 2488581"/>
              <a:gd name="connsiteX80" fmla="*/ 496229 w 3270095"/>
              <a:gd name="connsiteY80" fmla="*/ 1607634 h 2488581"/>
              <a:gd name="connsiteX81" fmla="*/ 457200 w 3270095"/>
              <a:gd name="connsiteY81" fmla="*/ 1674542 h 2488581"/>
              <a:gd name="connsiteX82" fmla="*/ 457200 w 3270095"/>
              <a:gd name="connsiteY82" fmla="*/ 1707995 h 2488581"/>
              <a:gd name="connsiteX83" fmla="*/ 454412 w 3270095"/>
              <a:gd name="connsiteY83" fmla="*/ 1760964 h 2488581"/>
              <a:gd name="connsiteX84" fmla="*/ 432110 w 3270095"/>
              <a:gd name="connsiteY84" fmla="*/ 1827871 h 2488581"/>
              <a:gd name="connsiteX85" fmla="*/ 404232 w 3270095"/>
              <a:gd name="connsiteY85" fmla="*/ 1869688 h 2488581"/>
              <a:gd name="connsiteX86" fmla="*/ 370778 w 3270095"/>
              <a:gd name="connsiteY86" fmla="*/ 1900354 h 2488581"/>
              <a:gd name="connsiteX87" fmla="*/ 317810 w 3270095"/>
              <a:gd name="connsiteY87" fmla="*/ 1942171 h 2488581"/>
              <a:gd name="connsiteX88" fmla="*/ 287144 w 3270095"/>
              <a:gd name="connsiteY88" fmla="*/ 1961685 h 2488581"/>
              <a:gd name="connsiteX89" fmla="*/ 264841 w 3270095"/>
              <a:gd name="connsiteY89" fmla="*/ 2023017 h 2488581"/>
              <a:gd name="connsiteX90" fmla="*/ 239751 w 3270095"/>
              <a:gd name="connsiteY90" fmla="*/ 2070410 h 2488581"/>
              <a:gd name="connsiteX91" fmla="*/ 217449 w 3270095"/>
              <a:gd name="connsiteY91" fmla="*/ 2128954 h 2488581"/>
              <a:gd name="connsiteX92" fmla="*/ 197934 w 3270095"/>
              <a:gd name="connsiteY92" fmla="*/ 2151256 h 2488581"/>
              <a:gd name="connsiteX93" fmla="*/ 153329 w 3270095"/>
              <a:gd name="connsiteY93" fmla="*/ 2195861 h 2488581"/>
              <a:gd name="connsiteX94" fmla="*/ 122663 w 3270095"/>
              <a:gd name="connsiteY94" fmla="*/ 2220951 h 2488581"/>
              <a:gd name="connsiteX95" fmla="*/ 114300 w 3270095"/>
              <a:gd name="connsiteY95" fmla="*/ 2254405 h 2488581"/>
              <a:gd name="connsiteX96" fmla="*/ 111512 w 3270095"/>
              <a:gd name="connsiteY96" fmla="*/ 2312949 h 2488581"/>
              <a:gd name="connsiteX97" fmla="*/ 94785 w 3270095"/>
              <a:gd name="connsiteY97" fmla="*/ 2377068 h 2488581"/>
              <a:gd name="connsiteX98" fmla="*/ 44605 w 3270095"/>
              <a:gd name="connsiteY98" fmla="*/ 2463490 h 2488581"/>
              <a:gd name="connsiteX99" fmla="*/ 0 w 3270095"/>
              <a:gd name="connsiteY99" fmla="*/ 2488581 h 2488581"/>
              <a:gd name="connsiteX0" fmla="*/ 3228278 w 3270095"/>
              <a:gd name="connsiteY0" fmla="*/ 854927 h 2488581"/>
              <a:gd name="connsiteX1" fmla="*/ 3242217 w 3270095"/>
              <a:gd name="connsiteY1" fmla="*/ 793595 h 2488581"/>
              <a:gd name="connsiteX2" fmla="*/ 3267307 w 3270095"/>
              <a:gd name="connsiteY2" fmla="*/ 748990 h 2488581"/>
              <a:gd name="connsiteX3" fmla="*/ 3258944 w 3270095"/>
              <a:gd name="connsiteY3" fmla="*/ 687659 h 2488581"/>
              <a:gd name="connsiteX4" fmla="*/ 3239429 w 3270095"/>
              <a:gd name="connsiteY4" fmla="*/ 623539 h 2488581"/>
              <a:gd name="connsiteX5" fmla="*/ 3223554 w 3270095"/>
              <a:gd name="connsiteY5" fmla="*/ 574085 h 2488581"/>
              <a:gd name="connsiteX6" fmla="*/ 3223554 w 3270095"/>
              <a:gd name="connsiteY6" fmla="*/ 571145 h 2488581"/>
              <a:gd name="connsiteX7" fmla="*/ 3189249 w 3270095"/>
              <a:gd name="connsiteY7" fmla="*/ 534329 h 2488581"/>
              <a:gd name="connsiteX8" fmla="*/ 3133493 w 3270095"/>
              <a:gd name="connsiteY8" fmla="*/ 500876 h 2488581"/>
              <a:gd name="connsiteX9" fmla="*/ 3077737 w 3270095"/>
              <a:gd name="connsiteY9" fmla="*/ 464634 h 2488581"/>
              <a:gd name="connsiteX10" fmla="*/ 3055434 w 3270095"/>
              <a:gd name="connsiteY10" fmla="*/ 442332 h 2488581"/>
              <a:gd name="connsiteX11" fmla="*/ 3002466 w 3270095"/>
              <a:gd name="connsiteY11" fmla="*/ 464634 h 2488581"/>
              <a:gd name="connsiteX12" fmla="*/ 2974588 w 3270095"/>
              <a:gd name="connsiteY12" fmla="*/ 478573 h 2488581"/>
              <a:gd name="connsiteX13" fmla="*/ 2938346 w 3270095"/>
              <a:gd name="connsiteY13" fmla="*/ 447907 h 2488581"/>
              <a:gd name="connsiteX14" fmla="*/ 2882590 w 3270095"/>
              <a:gd name="connsiteY14" fmla="*/ 442332 h 2488581"/>
              <a:gd name="connsiteX15" fmla="*/ 2832410 w 3270095"/>
              <a:gd name="connsiteY15" fmla="*/ 439544 h 2488581"/>
              <a:gd name="connsiteX16" fmla="*/ 2801744 w 3270095"/>
              <a:gd name="connsiteY16" fmla="*/ 414454 h 2488581"/>
              <a:gd name="connsiteX17" fmla="*/ 2737624 w 3270095"/>
              <a:gd name="connsiteY17" fmla="*/ 372637 h 2488581"/>
              <a:gd name="connsiteX18" fmla="*/ 2687444 w 3270095"/>
              <a:gd name="connsiteY18" fmla="*/ 341971 h 2488581"/>
              <a:gd name="connsiteX19" fmla="*/ 2631688 w 3270095"/>
              <a:gd name="connsiteY19" fmla="*/ 316881 h 2488581"/>
              <a:gd name="connsiteX20" fmla="*/ 2556417 w 3270095"/>
              <a:gd name="connsiteY20" fmla="*/ 277851 h 2488581"/>
              <a:gd name="connsiteX21" fmla="*/ 2520176 w 3270095"/>
              <a:gd name="connsiteY21" fmla="*/ 266700 h 2488581"/>
              <a:gd name="connsiteX22" fmla="*/ 2436541 w 3270095"/>
              <a:gd name="connsiteY22" fmla="*/ 255549 h 2488581"/>
              <a:gd name="connsiteX23" fmla="*/ 2369634 w 3270095"/>
              <a:gd name="connsiteY23" fmla="*/ 286215 h 2488581"/>
              <a:gd name="connsiteX24" fmla="*/ 2316666 w 3270095"/>
              <a:gd name="connsiteY24" fmla="*/ 280639 h 2488581"/>
              <a:gd name="connsiteX25" fmla="*/ 2280424 w 3270095"/>
              <a:gd name="connsiteY25" fmla="*/ 258337 h 2488581"/>
              <a:gd name="connsiteX26" fmla="*/ 2210729 w 3270095"/>
              <a:gd name="connsiteY26" fmla="*/ 258337 h 2488581"/>
              <a:gd name="connsiteX27" fmla="*/ 2138246 w 3270095"/>
              <a:gd name="connsiteY27" fmla="*/ 280639 h 2488581"/>
              <a:gd name="connsiteX28" fmla="*/ 2102005 w 3270095"/>
              <a:gd name="connsiteY28" fmla="*/ 289003 h 2488581"/>
              <a:gd name="connsiteX29" fmla="*/ 2040673 w 3270095"/>
              <a:gd name="connsiteY29" fmla="*/ 283427 h 2488581"/>
              <a:gd name="connsiteX30" fmla="*/ 1979341 w 3270095"/>
              <a:gd name="connsiteY30" fmla="*/ 261125 h 2488581"/>
              <a:gd name="connsiteX31" fmla="*/ 1870617 w 3270095"/>
              <a:gd name="connsiteY31" fmla="*/ 261125 h 2488581"/>
              <a:gd name="connsiteX32" fmla="*/ 1814861 w 3270095"/>
              <a:gd name="connsiteY32" fmla="*/ 230459 h 2488581"/>
              <a:gd name="connsiteX33" fmla="*/ 1778620 w 3270095"/>
              <a:gd name="connsiteY33" fmla="*/ 227671 h 2488581"/>
              <a:gd name="connsiteX34" fmla="*/ 1717288 w 3270095"/>
              <a:gd name="connsiteY34" fmla="*/ 194217 h 2488581"/>
              <a:gd name="connsiteX35" fmla="*/ 1681046 w 3270095"/>
              <a:gd name="connsiteY35" fmla="*/ 160764 h 2488581"/>
              <a:gd name="connsiteX36" fmla="*/ 1625290 w 3270095"/>
              <a:gd name="connsiteY36" fmla="*/ 121734 h 2488581"/>
              <a:gd name="connsiteX37" fmla="*/ 1580685 w 3270095"/>
              <a:gd name="connsiteY37" fmla="*/ 77129 h 2488581"/>
              <a:gd name="connsiteX38" fmla="*/ 1533293 w 3270095"/>
              <a:gd name="connsiteY38" fmla="*/ 35312 h 2488581"/>
              <a:gd name="connsiteX39" fmla="*/ 1405054 w 3270095"/>
              <a:gd name="connsiteY39" fmla="*/ 43676 h 2488581"/>
              <a:gd name="connsiteX40" fmla="*/ 1352085 w 3270095"/>
              <a:gd name="connsiteY40" fmla="*/ 32525 h 2488581"/>
              <a:gd name="connsiteX41" fmla="*/ 1313056 w 3270095"/>
              <a:gd name="connsiteY41" fmla="*/ 7434 h 2488581"/>
              <a:gd name="connsiteX42" fmla="*/ 1257300 w 3270095"/>
              <a:gd name="connsiteY42" fmla="*/ 1859 h 2488581"/>
              <a:gd name="connsiteX43" fmla="*/ 1201544 w 3270095"/>
              <a:gd name="connsiteY43" fmla="*/ 18585 h 2488581"/>
              <a:gd name="connsiteX44" fmla="*/ 1137424 w 3270095"/>
              <a:gd name="connsiteY44" fmla="*/ 46464 h 2488581"/>
              <a:gd name="connsiteX45" fmla="*/ 1078880 w 3270095"/>
              <a:gd name="connsiteY45" fmla="*/ 68766 h 2488581"/>
              <a:gd name="connsiteX46" fmla="*/ 1039851 w 3270095"/>
              <a:gd name="connsiteY46" fmla="*/ 105007 h 2488581"/>
              <a:gd name="connsiteX47" fmla="*/ 1006398 w 3270095"/>
              <a:gd name="connsiteY47" fmla="*/ 135673 h 2488581"/>
              <a:gd name="connsiteX48" fmla="*/ 970156 w 3270095"/>
              <a:gd name="connsiteY48" fmla="*/ 152400 h 2488581"/>
              <a:gd name="connsiteX49" fmla="*/ 933915 w 3270095"/>
              <a:gd name="connsiteY49" fmla="*/ 166339 h 2488581"/>
              <a:gd name="connsiteX50" fmla="*/ 880946 w 3270095"/>
              <a:gd name="connsiteY50" fmla="*/ 205368 h 2488581"/>
              <a:gd name="connsiteX51" fmla="*/ 853068 w 3270095"/>
              <a:gd name="connsiteY51" fmla="*/ 222095 h 2488581"/>
              <a:gd name="connsiteX52" fmla="*/ 833554 w 3270095"/>
              <a:gd name="connsiteY52" fmla="*/ 263912 h 2488581"/>
              <a:gd name="connsiteX53" fmla="*/ 811251 w 3270095"/>
              <a:gd name="connsiteY53" fmla="*/ 302942 h 2488581"/>
              <a:gd name="connsiteX54" fmla="*/ 814039 w 3270095"/>
              <a:gd name="connsiteY54" fmla="*/ 339183 h 2488581"/>
              <a:gd name="connsiteX55" fmla="*/ 822402 w 3270095"/>
              <a:gd name="connsiteY55" fmla="*/ 375425 h 2488581"/>
              <a:gd name="connsiteX56" fmla="*/ 777798 w 3270095"/>
              <a:gd name="connsiteY56" fmla="*/ 392151 h 2488581"/>
              <a:gd name="connsiteX57" fmla="*/ 738768 w 3270095"/>
              <a:gd name="connsiteY57" fmla="*/ 431181 h 2488581"/>
              <a:gd name="connsiteX58" fmla="*/ 710890 w 3270095"/>
              <a:gd name="connsiteY58" fmla="*/ 470210 h 2488581"/>
              <a:gd name="connsiteX59" fmla="*/ 663498 w 3270095"/>
              <a:gd name="connsiteY59" fmla="*/ 520390 h 2488581"/>
              <a:gd name="connsiteX60" fmla="*/ 621680 w 3270095"/>
              <a:gd name="connsiteY60" fmla="*/ 564995 h 2488581"/>
              <a:gd name="connsiteX61" fmla="*/ 599378 w 3270095"/>
              <a:gd name="connsiteY61" fmla="*/ 587298 h 2488581"/>
              <a:gd name="connsiteX62" fmla="*/ 565924 w 3270095"/>
              <a:gd name="connsiteY62" fmla="*/ 643054 h 2488581"/>
              <a:gd name="connsiteX63" fmla="*/ 554773 w 3270095"/>
              <a:gd name="connsiteY63" fmla="*/ 662568 h 2488581"/>
              <a:gd name="connsiteX64" fmla="*/ 554773 w 3270095"/>
              <a:gd name="connsiteY64" fmla="*/ 693234 h 2488581"/>
              <a:gd name="connsiteX65" fmla="*/ 585439 w 3270095"/>
              <a:gd name="connsiteY65" fmla="*/ 813110 h 2488581"/>
              <a:gd name="connsiteX66" fmla="*/ 577076 w 3270095"/>
              <a:gd name="connsiteY66" fmla="*/ 866078 h 2488581"/>
              <a:gd name="connsiteX67" fmla="*/ 602166 w 3270095"/>
              <a:gd name="connsiteY67" fmla="*/ 907895 h 2488581"/>
              <a:gd name="connsiteX68" fmla="*/ 624468 w 3270095"/>
              <a:gd name="connsiteY68" fmla="*/ 999893 h 2488581"/>
              <a:gd name="connsiteX69" fmla="*/ 624468 w 3270095"/>
              <a:gd name="connsiteY69" fmla="*/ 1072376 h 2488581"/>
              <a:gd name="connsiteX70" fmla="*/ 607741 w 3270095"/>
              <a:gd name="connsiteY70" fmla="*/ 1133707 h 2488581"/>
              <a:gd name="connsiteX71" fmla="*/ 602166 w 3270095"/>
              <a:gd name="connsiteY71" fmla="*/ 1189464 h 2488581"/>
              <a:gd name="connsiteX72" fmla="*/ 607741 w 3270095"/>
              <a:gd name="connsiteY72" fmla="*/ 1225705 h 2488581"/>
              <a:gd name="connsiteX73" fmla="*/ 618893 w 3270095"/>
              <a:gd name="connsiteY73" fmla="*/ 1320490 h 2488581"/>
              <a:gd name="connsiteX74" fmla="*/ 616105 w 3270095"/>
              <a:gd name="connsiteY74" fmla="*/ 1387398 h 2488581"/>
              <a:gd name="connsiteX75" fmla="*/ 588227 w 3270095"/>
              <a:gd name="connsiteY75" fmla="*/ 1454305 h 2488581"/>
              <a:gd name="connsiteX76" fmla="*/ 549198 w 3270095"/>
              <a:gd name="connsiteY76" fmla="*/ 1501698 h 2488581"/>
              <a:gd name="connsiteX77" fmla="*/ 515744 w 3270095"/>
              <a:gd name="connsiteY77" fmla="*/ 1535151 h 2488581"/>
              <a:gd name="connsiteX78" fmla="*/ 487866 w 3270095"/>
              <a:gd name="connsiteY78" fmla="*/ 1568605 h 2488581"/>
              <a:gd name="connsiteX79" fmla="*/ 496229 w 3270095"/>
              <a:gd name="connsiteY79" fmla="*/ 1607634 h 2488581"/>
              <a:gd name="connsiteX80" fmla="*/ 457200 w 3270095"/>
              <a:gd name="connsiteY80" fmla="*/ 1674542 h 2488581"/>
              <a:gd name="connsiteX81" fmla="*/ 457200 w 3270095"/>
              <a:gd name="connsiteY81" fmla="*/ 1707995 h 2488581"/>
              <a:gd name="connsiteX82" fmla="*/ 454412 w 3270095"/>
              <a:gd name="connsiteY82" fmla="*/ 1760964 h 2488581"/>
              <a:gd name="connsiteX83" fmla="*/ 432110 w 3270095"/>
              <a:gd name="connsiteY83" fmla="*/ 1827871 h 2488581"/>
              <a:gd name="connsiteX84" fmla="*/ 404232 w 3270095"/>
              <a:gd name="connsiteY84" fmla="*/ 1869688 h 2488581"/>
              <a:gd name="connsiteX85" fmla="*/ 370778 w 3270095"/>
              <a:gd name="connsiteY85" fmla="*/ 1900354 h 2488581"/>
              <a:gd name="connsiteX86" fmla="*/ 317810 w 3270095"/>
              <a:gd name="connsiteY86" fmla="*/ 1942171 h 2488581"/>
              <a:gd name="connsiteX87" fmla="*/ 287144 w 3270095"/>
              <a:gd name="connsiteY87" fmla="*/ 1961685 h 2488581"/>
              <a:gd name="connsiteX88" fmla="*/ 264841 w 3270095"/>
              <a:gd name="connsiteY88" fmla="*/ 2023017 h 2488581"/>
              <a:gd name="connsiteX89" fmla="*/ 239751 w 3270095"/>
              <a:gd name="connsiteY89" fmla="*/ 2070410 h 2488581"/>
              <a:gd name="connsiteX90" fmla="*/ 217449 w 3270095"/>
              <a:gd name="connsiteY90" fmla="*/ 2128954 h 2488581"/>
              <a:gd name="connsiteX91" fmla="*/ 197934 w 3270095"/>
              <a:gd name="connsiteY91" fmla="*/ 2151256 h 2488581"/>
              <a:gd name="connsiteX92" fmla="*/ 153329 w 3270095"/>
              <a:gd name="connsiteY92" fmla="*/ 2195861 h 2488581"/>
              <a:gd name="connsiteX93" fmla="*/ 122663 w 3270095"/>
              <a:gd name="connsiteY93" fmla="*/ 2220951 h 2488581"/>
              <a:gd name="connsiteX94" fmla="*/ 114300 w 3270095"/>
              <a:gd name="connsiteY94" fmla="*/ 2254405 h 2488581"/>
              <a:gd name="connsiteX95" fmla="*/ 111512 w 3270095"/>
              <a:gd name="connsiteY95" fmla="*/ 2312949 h 2488581"/>
              <a:gd name="connsiteX96" fmla="*/ 94785 w 3270095"/>
              <a:gd name="connsiteY96" fmla="*/ 2377068 h 2488581"/>
              <a:gd name="connsiteX97" fmla="*/ 44605 w 3270095"/>
              <a:gd name="connsiteY97" fmla="*/ 2463490 h 2488581"/>
              <a:gd name="connsiteX98" fmla="*/ 0 w 3270095"/>
              <a:gd name="connsiteY98" fmla="*/ 2488581 h 2488581"/>
              <a:gd name="connsiteX0" fmla="*/ 3242217 w 3270095"/>
              <a:gd name="connsiteY0" fmla="*/ 793595 h 2488581"/>
              <a:gd name="connsiteX1" fmla="*/ 3267307 w 3270095"/>
              <a:gd name="connsiteY1" fmla="*/ 748990 h 2488581"/>
              <a:gd name="connsiteX2" fmla="*/ 3258944 w 3270095"/>
              <a:gd name="connsiteY2" fmla="*/ 687659 h 2488581"/>
              <a:gd name="connsiteX3" fmla="*/ 3239429 w 3270095"/>
              <a:gd name="connsiteY3" fmla="*/ 623539 h 2488581"/>
              <a:gd name="connsiteX4" fmla="*/ 3223554 w 3270095"/>
              <a:gd name="connsiteY4" fmla="*/ 574085 h 2488581"/>
              <a:gd name="connsiteX5" fmla="*/ 3223554 w 3270095"/>
              <a:gd name="connsiteY5" fmla="*/ 571145 h 2488581"/>
              <a:gd name="connsiteX6" fmla="*/ 3189249 w 3270095"/>
              <a:gd name="connsiteY6" fmla="*/ 534329 h 2488581"/>
              <a:gd name="connsiteX7" fmla="*/ 3133493 w 3270095"/>
              <a:gd name="connsiteY7" fmla="*/ 500876 h 2488581"/>
              <a:gd name="connsiteX8" fmla="*/ 3077737 w 3270095"/>
              <a:gd name="connsiteY8" fmla="*/ 464634 h 2488581"/>
              <a:gd name="connsiteX9" fmla="*/ 3055434 w 3270095"/>
              <a:gd name="connsiteY9" fmla="*/ 442332 h 2488581"/>
              <a:gd name="connsiteX10" fmla="*/ 3002466 w 3270095"/>
              <a:gd name="connsiteY10" fmla="*/ 464634 h 2488581"/>
              <a:gd name="connsiteX11" fmla="*/ 2974588 w 3270095"/>
              <a:gd name="connsiteY11" fmla="*/ 478573 h 2488581"/>
              <a:gd name="connsiteX12" fmla="*/ 2938346 w 3270095"/>
              <a:gd name="connsiteY12" fmla="*/ 447907 h 2488581"/>
              <a:gd name="connsiteX13" fmla="*/ 2882590 w 3270095"/>
              <a:gd name="connsiteY13" fmla="*/ 442332 h 2488581"/>
              <a:gd name="connsiteX14" fmla="*/ 2832410 w 3270095"/>
              <a:gd name="connsiteY14" fmla="*/ 439544 h 2488581"/>
              <a:gd name="connsiteX15" fmla="*/ 2801744 w 3270095"/>
              <a:gd name="connsiteY15" fmla="*/ 414454 h 2488581"/>
              <a:gd name="connsiteX16" fmla="*/ 2737624 w 3270095"/>
              <a:gd name="connsiteY16" fmla="*/ 372637 h 2488581"/>
              <a:gd name="connsiteX17" fmla="*/ 2687444 w 3270095"/>
              <a:gd name="connsiteY17" fmla="*/ 341971 h 2488581"/>
              <a:gd name="connsiteX18" fmla="*/ 2631688 w 3270095"/>
              <a:gd name="connsiteY18" fmla="*/ 316881 h 2488581"/>
              <a:gd name="connsiteX19" fmla="*/ 2556417 w 3270095"/>
              <a:gd name="connsiteY19" fmla="*/ 277851 h 2488581"/>
              <a:gd name="connsiteX20" fmla="*/ 2520176 w 3270095"/>
              <a:gd name="connsiteY20" fmla="*/ 266700 h 2488581"/>
              <a:gd name="connsiteX21" fmla="*/ 2436541 w 3270095"/>
              <a:gd name="connsiteY21" fmla="*/ 255549 h 2488581"/>
              <a:gd name="connsiteX22" fmla="*/ 2369634 w 3270095"/>
              <a:gd name="connsiteY22" fmla="*/ 286215 h 2488581"/>
              <a:gd name="connsiteX23" fmla="*/ 2316666 w 3270095"/>
              <a:gd name="connsiteY23" fmla="*/ 280639 h 2488581"/>
              <a:gd name="connsiteX24" fmla="*/ 2280424 w 3270095"/>
              <a:gd name="connsiteY24" fmla="*/ 258337 h 2488581"/>
              <a:gd name="connsiteX25" fmla="*/ 2210729 w 3270095"/>
              <a:gd name="connsiteY25" fmla="*/ 258337 h 2488581"/>
              <a:gd name="connsiteX26" fmla="*/ 2138246 w 3270095"/>
              <a:gd name="connsiteY26" fmla="*/ 280639 h 2488581"/>
              <a:gd name="connsiteX27" fmla="*/ 2102005 w 3270095"/>
              <a:gd name="connsiteY27" fmla="*/ 289003 h 2488581"/>
              <a:gd name="connsiteX28" fmla="*/ 2040673 w 3270095"/>
              <a:gd name="connsiteY28" fmla="*/ 283427 h 2488581"/>
              <a:gd name="connsiteX29" fmla="*/ 1979341 w 3270095"/>
              <a:gd name="connsiteY29" fmla="*/ 261125 h 2488581"/>
              <a:gd name="connsiteX30" fmla="*/ 1870617 w 3270095"/>
              <a:gd name="connsiteY30" fmla="*/ 261125 h 2488581"/>
              <a:gd name="connsiteX31" fmla="*/ 1814861 w 3270095"/>
              <a:gd name="connsiteY31" fmla="*/ 230459 h 2488581"/>
              <a:gd name="connsiteX32" fmla="*/ 1778620 w 3270095"/>
              <a:gd name="connsiteY32" fmla="*/ 227671 h 2488581"/>
              <a:gd name="connsiteX33" fmla="*/ 1717288 w 3270095"/>
              <a:gd name="connsiteY33" fmla="*/ 194217 h 2488581"/>
              <a:gd name="connsiteX34" fmla="*/ 1681046 w 3270095"/>
              <a:gd name="connsiteY34" fmla="*/ 160764 h 2488581"/>
              <a:gd name="connsiteX35" fmla="*/ 1625290 w 3270095"/>
              <a:gd name="connsiteY35" fmla="*/ 121734 h 2488581"/>
              <a:gd name="connsiteX36" fmla="*/ 1580685 w 3270095"/>
              <a:gd name="connsiteY36" fmla="*/ 77129 h 2488581"/>
              <a:gd name="connsiteX37" fmla="*/ 1533293 w 3270095"/>
              <a:gd name="connsiteY37" fmla="*/ 35312 h 2488581"/>
              <a:gd name="connsiteX38" fmla="*/ 1405054 w 3270095"/>
              <a:gd name="connsiteY38" fmla="*/ 43676 h 2488581"/>
              <a:gd name="connsiteX39" fmla="*/ 1352085 w 3270095"/>
              <a:gd name="connsiteY39" fmla="*/ 32525 h 2488581"/>
              <a:gd name="connsiteX40" fmla="*/ 1313056 w 3270095"/>
              <a:gd name="connsiteY40" fmla="*/ 7434 h 2488581"/>
              <a:gd name="connsiteX41" fmla="*/ 1257300 w 3270095"/>
              <a:gd name="connsiteY41" fmla="*/ 1859 h 2488581"/>
              <a:gd name="connsiteX42" fmla="*/ 1201544 w 3270095"/>
              <a:gd name="connsiteY42" fmla="*/ 18585 h 2488581"/>
              <a:gd name="connsiteX43" fmla="*/ 1137424 w 3270095"/>
              <a:gd name="connsiteY43" fmla="*/ 46464 h 2488581"/>
              <a:gd name="connsiteX44" fmla="*/ 1078880 w 3270095"/>
              <a:gd name="connsiteY44" fmla="*/ 68766 h 2488581"/>
              <a:gd name="connsiteX45" fmla="*/ 1039851 w 3270095"/>
              <a:gd name="connsiteY45" fmla="*/ 105007 h 2488581"/>
              <a:gd name="connsiteX46" fmla="*/ 1006398 w 3270095"/>
              <a:gd name="connsiteY46" fmla="*/ 135673 h 2488581"/>
              <a:gd name="connsiteX47" fmla="*/ 970156 w 3270095"/>
              <a:gd name="connsiteY47" fmla="*/ 152400 h 2488581"/>
              <a:gd name="connsiteX48" fmla="*/ 933915 w 3270095"/>
              <a:gd name="connsiteY48" fmla="*/ 166339 h 2488581"/>
              <a:gd name="connsiteX49" fmla="*/ 880946 w 3270095"/>
              <a:gd name="connsiteY49" fmla="*/ 205368 h 2488581"/>
              <a:gd name="connsiteX50" fmla="*/ 853068 w 3270095"/>
              <a:gd name="connsiteY50" fmla="*/ 222095 h 2488581"/>
              <a:gd name="connsiteX51" fmla="*/ 833554 w 3270095"/>
              <a:gd name="connsiteY51" fmla="*/ 263912 h 2488581"/>
              <a:gd name="connsiteX52" fmla="*/ 811251 w 3270095"/>
              <a:gd name="connsiteY52" fmla="*/ 302942 h 2488581"/>
              <a:gd name="connsiteX53" fmla="*/ 814039 w 3270095"/>
              <a:gd name="connsiteY53" fmla="*/ 339183 h 2488581"/>
              <a:gd name="connsiteX54" fmla="*/ 822402 w 3270095"/>
              <a:gd name="connsiteY54" fmla="*/ 375425 h 2488581"/>
              <a:gd name="connsiteX55" fmla="*/ 777798 w 3270095"/>
              <a:gd name="connsiteY55" fmla="*/ 392151 h 2488581"/>
              <a:gd name="connsiteX56" fmla="*/ 738768 w 3270095"/>
              <a:gd name="connsiteY56" fmla="*/ 431181 h 2488581"/>
              <a:gd name="connsiteX57" fmla="*/ 710890 w 3270095"/>
              <a:gd name="connsiteY57" fmla="*/ 470210 h 2488581"/>
              <a:gd name="connsiteX58" fmla="*/ 663498 w 3270095"/>
              <a:gd name="connsiteY58" fmla="*/ 520390 h 2488581"/>
              <a:gd name="connsiteX59" fmla="*/ 621680 w 3270095"/>
              <a:gd name="connsiteY59" fmla="*/ 564995 h 2488581"/>
              <a:gd name="connsiteX60" fmla="*/ 599378 w 3270095"/>
              <a:gd name="connsiteY60" fmla="*/ 587298 h 2488581"/>
              <a:gd name="connsiteX61" fmla="*/ 565924 w 3270095"/>
              <a:gd name="connsiteY61" fmla="*/ 643054 h 2488581"/>
              <a:gd name="connsiteX62" fmla="*/ 554773 w 3270095"/>
              <a:gd name="connsiteY62" fmla="*/ 662568 h 2488581"/>
              <a:gd name="connsiteX63" fmla="*/ 554773 w 3270095"/>
              <a:gd name="connsiteY63" fmla="*/ 693234 h 2488581"/>
              <a:gd name="connsiteX64" fmla="*/ 585439 w 3270095"/>
              <a:gd name="connsiteY64" fmla="*/ 813110 h 2488581"/>
              <a:gd name="connsiteX65" fmla="*/ 577076 w 3270095"/>
              <a:gd name="connsiteY65" fmla="*/ 866078 h 2488581"/>
              <a:gd name="connsiteX66" fmla="*/ 602166 w 3270095"/>
              <a:gd name="connsiteY66" fmla="*/ 907895 h 2488581"/>
              <a:gd name="connsiteX67" fmla="*/ 624468 w 3270095"/>
              <a:gd name="connsiteY67" fmla="*/ 999893 h 2488581"/>
              <a:gd name="connsiteX68" fmla="*/ 624468 w 3270095"/>
              <a:gd name="connsiteY68" fmla="*/ 1072376 h 2488581"/>
              <a:gd name="connsiteX69" fmla="*/ 607741 w 3270095"/>
              <a:gd name="connsiteY69" fmla="*/ 1133707 h 2488581"/>
              <a:gd name="connsiteX70" fmla="*/ 602166 w 3270095"/>
              <a:gd name="connsiteY70" fmla="*/ 1189464 h 2488581"/>
              <a:gd name="connsiteX71" fmla="*/ 607741 w 3270095"/>
              <a:gd name="connsiteY71" fmla="*/ 1225705 h 2488581"/>
              <a:gd name="connsiteX72" fmla="*/ 618893 w 3270095"/>
              <a:gd name="connsiteY72" fmla="*/ 1320490 h 2488581"/>
              <a:gd name="connsiteX73" fmla="*/ 616105 w 3270095"/>
              <a:gd name="connsiteY73" fmla="*/ 1387398 h 2488581"/>
              <a:gd name="connsiteX74" fmla="*/ 588227 w 3270095"/>
              <a:gd name="connsiteY74" fmla="*/ 1454305 h 2488581"/>
              <a:gd name="connsiteX75" fmla="*/ 549198 w 3270095"/>
              <a:gd name="connsiteY75" fmla="*/ 1501698 h 2488581"/>
              <a:gd name="connsiteX76" fmla="*/ 515744 w 3270095"/>
              <a:gd name="connsiteY76" fmla="*/ 1535151 h 2488581"/>
              <a:gd name="connsiteX77" fmla="*/ 487866 w 3270095"/>
              <a:gd name="connsiteY77" fmla="*/ 1568605 h 2488581"/>
              <a:gd name="connsiteX78" fmla="*/ 496229 w 3270095"/>
              <a:gd name="connsiteY78" fmla="*/ 1607634 h 2488581"/>
              <a:gd name="connsiteX79" fmla="*/ 457200 w 3270095"/>
              <a:gd name="connsiteY79" fmla="*/ 1674542 h 2488581"/>
              <a:gd name="connsiteX80" fmla="*/ 457200 w 3270095"/>
              <a:gd name="connsiteY80" fmla="*/ 1707995 h 2488581"/>
              <a:gd name="connsiteX81" fmla="*/ 454412 w 3270095"/>
              <a:gd name="connsiteY81" fmla="*/ 1760964 h 2488581"/>
              <a:gd name="connsiteX82" fmla="*/ 432110 w 3270095"/>
              <a:gd name="connsiteY82" fmla="*/ 1827871 h 2488581"/>
              <a:gd name="connsiteX83" fmla="*/ 404232 w 3270095"/>
              <a:gd name="connsiteY83" fmla="*/ 1869688 h 2488581"/>
              <a:gd name="connsiteX84" fmla="*/ 370778 w 3270095"/>
              <a:gd name="connsiteY84" fmla="*/ 1900354 h 2488581"/>
              <a:gd name="connsiteX85" fmla="*/ 317810 w 3270095"/>
              <a:gd name="connsiteY85" fmla="*/ 1942171 h 2488581"/>
              <a:gd name="connsiteX86" fmla="*/ 287144 w 3270095"/>
              <a:gd name="connsiteY86" fmla="*/ 1961685 h 2488581"/>
              <a:gd name="connsiteX87" fmla="*/ 264841 w 3270095"/>
              <a:gd name="connsiteY87" fmla="*/ 2023017 h 2488581"/>
              <a:gd name="connsiteX88" fmla="*/ 239751 w 3270095"/>
              <a:gd name="connsiteY88" fmla="*/ 2070410 h 2488581"/>
              <a:gd name="connsiteX89" fmla="*/ 217449 w 3270095"/>
              <a:gd name="connsiteY89" fmla="*/ 2128954 h 2488581"/>
              <a:gd name="connsiteX90" fmla="*/ 197934 w 3270095"/>
              <a:gd name="connsiteY90" fmla="*/ 2151256 h 2488581"/>
              <a:gd name="connsiteX91" fmla="*/ 153329 w 3270095"/>
              <a:gd name="connsiteY91" fmla="*/ 2195861 h 2488581"/>
              <a:gd name="connsiteX92" fmla="*/ 122663 w 3270095"/>
              <a:gd name="connsiteY92" fmla="*/ 2220951 h 2488581"/>
              <a:gd name="connsiteX93" fmla="*/ 114300 w 3270095"/>
              <a:gd name="connsiteY93" fmla="*/ 2254405 h 2488581"/>
              <a:gd name="connsiteX94" fmla="*/ 111512 w 3270095"/>
              <a:gd name="connsiteY94" fmla="*/ 2312949 h 2488581"/>
              <a:gd name="connsiteX95" fmla="*/ 94785 w 3270095"/>
              <a:gd name="connsiteY95" fmla="*/ 2377068 h 2488581"/>
              <a:gd name="connsiteX96" fmla="*/ 44605 w 3270095"/>
              <a:gd name="connsiteY96" fmla="*/ 2463490 h 2488581"/>
              <a:gd name="connsiteX97" fmla="*/ 0 w 3270095"/>
              <a:gd name="connsiteY97" fmla="*/ 2488581 h 2488581"/>
              <a:gd name="connsiteX0" fmla="*/ 3267307 w 3270095"/>
              <a:gd name="connsiteY0" fmla="*/ 748990 h 2488581"/>
              <a:gd name="connsiteX1" fmla="*/ 3258944 w 3270095"/>
              <a:gd name="connsiteY1" fmla="*/ 687659 h 2488581"/>
              <a:gd name="connsiteX2" fmla="*/ 3239429 w 3270095"/>
              <a:gd name="connsiteY2" fmla="*/ 623539 h 2488581"/>
              <a:gd name="connsiteX3" fmla="*/ 3223554 w 3270095"/>
              <a:gd name="connsiteY3" fmla="*/ 574085 h 2488581"/>
              <a:gd name="connsiteX4" fmla="*/ 3223554 w 3270095"/>
              <a:gd name="connsiteY4" fmla="*/ 571145 h 2488581"/>
              <a:gd name="connsiteX5" fmla="*/ 3189249 w 3270095"/>
              <a:gd name="connsiteY5" fmla="*/ 534329 h 2488581"/>
              <a:gd name="connsiteX6" fmla="*/ 3133493 w 3270095"/>
              <a:gd name="connsiteY6" fmla="*/ 500876 h 2488581"/>
              <a:gd name="connsiteX7" fmla="*/ 3077737 w 3270095"/>
              <a:gd name="connsiteY7" fmla="*/ 464634 h 2488581"/>
              <a:gd name="connsiteX8" fmla="*/ 3055434 w 3270095"/>
              <a:gd name="connsiteY8" fmla="*/ 442332 h 2488581"/>
              <a:gd name="connsiteX9" fmla="*/ 3002466 w 3270095"/>
              <a:gd name="connsiteY9" fmla="*/ 464634 h 2488581"/>
              <a:gd name="connsiteX10" fmla="*/ 2974588 w 3270095"/>
              <a:gd name="connsiteY10" fmla="*/ 478573 h 2488581"/>
              <a:gd name="connsiteX11" fmla="*/ 2938346 w 3270095"/>
              <a:gd name="connsiteY11" fmla="*/ 447907 h 2488581"/>
              <a:gd name="connsiteX12" fmla="*/ 2882590 w 3270095"/>
              <a:gd name="connsiteY12" fmla="*/ 442332 h 2488581"/>
              <a:gd name="connsiteX13" fmla="*/ 2832410 w 3270095"/>
              <a:gd name="connsiteY13" fmla="*/ 439544 h 2488581"/>
              <a:gd name="connsiteX14" fmla="*/ 2801744 w 3270095"/>
              <a:gd name="connsiteY14" fmla="*/ 414454 h 2488581"/>
              <a:gd name="connsiteX15" fmla="*/ 2737624 w 3270095"/>
              <a:gd name="connsiteY15" fmla="*/ 372637 h 2488581"/>
              <a:gd name="connsiteX16" fmla="*/ 2687444 w 3270095"/>
              <a:gd name="connsiteY16" fmla="*/ 341971 h 2488581"/>
              <a:gd name="connsiteX17" fmla="*/ 2631688 w 3270095"/>
              <a:gd name="connsiteY17" fmla="*/ 316881 h 2488581"/>
              <a:gd name="connsiteX18" fmla="*/ 2556417 w 3270095"/>
              <a:gd name="connsiteY18" fmla="*/ 277851 h 2488581"/>
              <a:gd name="connsiteX19" fmla="*/ 2520176 w 3270095"/>
              <a:gd name="connsiteY19" fmla="*/ 266700 h 2488581"/>
              <a:gd name="connsiteX20" fmla="*/ 2436541 w 3270095"/>
              <a:gd name="connsiteY20" fmla="*/ 255549 h 2488581"/>
              <a:gd name="connsiteX21" fmla="*/ 2369634 w 3270095"/>
              <a:gd name="connsiteY21" fmla="*/ 286215 h 2488581"/>
              <a:gd name="connsiteX22" fmla="*/ 2316666 w 3270095"/>
              <a:gd name="connsiteY22" fmla="*/ 280639 h 2488581"/>
              <a:gd name="connsiteX23" fmla="*/ 2280424 w 3270095"/>
              <a:gd name="connsiteY23" fmla="*/ 258337 h 2488581"/>
              <a:gd name="connsiteX24" fmla="*/ 2210729 w 3270095"/>
              <a:gd name="connsiteY24" fmla="*/ 258337 h 2488581"/>
              <a:gd name="connsiteX25" fmla="*/ 2138246 w 3270095"/>
              <a:gd name="connsiteY25" fmla="*/ 280639 h 2488581"/>
              <a:gd name="connsiteX26" fmla="*/ 2102005 w 3270095"/>
              <a:gd name="connsiteY26" fmla="*/ 289003 h 2488581"/>
              <a:gd name="connsiteX27" fmla="*/ 2040673 w 3270095"/>
              <a:gd name="connsiteY27" fmla="*/ 283427 h 2488581"/>
              <a:gd name="connsiteX28" fmla="*/ 1979341 w 3270095"/>
              <a:gd name="connsiteY28" fmla="*/ 261125 h 2488581"/>
              <a:gd name="connsiteX29" fmla="*/ 1870617 w 3270095"/>
              <a:gd name="connsiteY29" fmla="*/ 261125 h 2488581"/>
              <a:gd name="connsiteX30" fmla="*/ 1814861 w 3270095"/>
              <a:gd name="connsiteY30" fmla="*/ 230459 h 2488581"/>
              <a:gd name="connsiteX31" fmla="*/ 1778620 w 3270095"/>
              <a:gd name="connsiteY31" fmla="*/ 227671 h 2488581"/>
              <a:gd name="connsiteX32" fmla="*/ 1717288 w 3270095"/>
              <a:gd name="connsiteY32" fmla="*/ 194217 h 2488581"/>
              <a:gd name="connsiteX33" fmla="*/ 1681046 w 3270095"/>
              <a:gd name="connsiteY33" fmla="*/ 160764 h 2488581"/>
              <a:gd name="connsiteX34" fmla="*/ 1625290 w 3270095"/>
              <a:gd name="connsiteY34" fmla="*/ 121734 h 2488581"/>
              <a:gd name="connsiteX35" fmla="*/ 1580685 w 3270095"/>
              <a:gd name="connsiteY35" fmla="*/ 77129 h 2488581"/>
              <a:gd name="connsiteX36" fmla="*/ 1533293 w 3270095"/>
              <a:gd name="connsiteY36" fmla="*/ 35312 h 2488581"/>
              <a:gd name="connsiteX37" fmla="*/ 1405054 w 3270095"/>
              <a:gd name="connsiteY37" fmla="*/ 43676 h 2488581"/>
              <a:gd name="connsiteX38" fmla="*/ 1352085 w 3270095"/>
              <a:gd name="connsiteY38" fmla="*/ 32525 h 2488581"/>
              <a:gd name="connsiteX39" fmla="*/ 1313056 w 3270095"/>
              <a:gd name="connsiteY39" fmla="*/ 7434 h 2488581"/>
              <a:gd name="connsiteX40" fmla="*/ 1257300 w 3270095"/>
              <a:gd name="connsiteY40" fmla="*/ 1859 h 2488581"/>
              <a:gd name="connsiteX41" fmla="*/ 1201544 w 3270095"/>
              <a:gd name="connsiteY41" fmla="*/ 18585 h 2488581"/>
              <a:gd name="connsiteX42" fmla="*/ 1137424 w 3270095"/>
              <a:gd name="connsiteY42" fmla="*/ 46464 h 2488581"/>
              <a:gd name="connsiteX43" fmla="*/ 1078880 w 3270095"/>
              <a:gd name="connsiteY43" fmla="*/ 68766 h 2488581"/>
              <a:gd name="connsiteX44" fmla="*/ 1039851 w 3270095"/>
              <a:gd name="connsiteY44" fmla="*/ 105007 h 2488581"/>
              <a:gd name="connsiteX45" fmla="*/ 1006398 w 3270095"/>
              <a:gd name="connsiteY45" fmla="*/ 135673 h 2488581"/>
              <a:gd name="connsiteX46" fmla="*/ 970156 w 3270095"/>
              <a:gd name="connsiteY46" fmla="*/ 152400 h 2488581"/>
              <a:gd name="connsiteX47" fmla="*/ 933915 w 3270095"/>
              <a:gd name="connsiteY47" fmla="*/ 166339 h 2488581"/>
              <a:gd name="connsiteX48" fmla="*/ 880946 w 3270095"/>
              <a:gd name="connsiteY48" fmla="*/ 205368 h 2488581"/>
              <a:gd name="connsiteX49" fmla="*/ 853068 w 3270095"/>
              <a:gd name="connsiteY49" fmla="*/ 222095 h 2488581"/>
              <a:gd name="connsiteX50" fmla="*/ 833554 w 3270095"/>
              <a:gd name="connsiteY50" fmla="*/ 263912 h 2488581"/>
              <a:gd name="connsiteX51" fmla="*/ 811251 w 3270095"/>
              <a:gd name="connsiteY51" fmla="*/ 302942 h 2488581"/>
              <a:gd name="connsiteX52" fmla="*/ 814039 w 3270095"/>
              <a:gd name="connsiteY52" fmla="*/ 339183 h 2488581"/>
              <a:gd name="connsiteX53" fmla="*/ 822402 w 3270095"/>
              <a:gd name="connsiteY53" fmla="*/ 375425 h 2488581"/>
              <a:gd name="connsiteX54" fmla="*/ 777798 w 3270095"/>
              <a:gd name="connsiteY54" fmla="*/ 392151 h 2488581"/>
              <a:gd name="connsiteX55" fmla="*/ 738768 w 3270095"/>
              <a:gd name="connsiteY55" fmla="*/ 431181 h 2488581"/>
              <a:gd name="connsiteX56" fmla="*/ 710890 w 3270095"/>
              <a:gd name="connsiteY56" fmla="*/ 470210 h 2488581"/>
              <a:gd name="connsiteX57" fmla="*/ 663498 w 3270095"/>
              <a:gd name="connsiteY57" fmla="*/ 520390 h 2488581"/>
              <a:gd name="connsiteX58" fmla="*/ 621680 w 3270095"/>
              <a:gd name="connsiteY58" fmla="*/ 564995 h 2488581"/>
              <a:gd name="connsiteX59" fmla="*/ 599378 w 3270095"/>
              <a:gd name="connsiteY59" fmla="*/ 587298 h 2488581"/>
              <a:gd name="connsiteX60" fmla="*/ 565924 w 3270095"/>
              <a:gd name="connsiteY60" fmla="*/ 643054 h 2488581"/>
              <a:gd name="connsiteX61" fmla="*/ 554773 w 3270095"/>
              <a:gd name="connsiteY61" fmla="*/ 662568 h 2488581"/>
              <a:gd name="connsiteX62" fmla="*/ 554773 w 3270095"/>
              <a:gd name="connsiteY62" fmla="*/ 693234 h 2488581"/>
              <a:gd name="connsiteX63" fmla="*/ 585439 w 3270095"/>
              <a:gd name="connsiteY63" fmla="*/ 813110 h 2488581"/>
              <a:gd name="connsiteX64" fmla="*/ 577076 w 3270095"/>
              <a:gd name="connsiteY64" fmla="*/ 866078 h 2488581"/>
              <a:gd name="connsiteX65" fmla="*/ 602166 w 3270095"/>
              <a:gd name="connsiteY65" fmla="*/ 907895 h 2488581"/>
              <a:gd name="connsiteX66" fmla="*/ 624468 w 3270095"/>
              <a:gd name="connsiteY66" fmla="*/ 999893 h 2488581"/>
              <a:gd name="connsiteX67" fmla="*/ 624468 w 3270095"/>
              <a:gd name="connsiteY67" fmla="*/ 1072376 h 2488581"/>
              <a:gd name="connsiteX68" fmla="*/ 607741 w 3270095"/>
              <a:gd name="connsiteY68" fmla="*/ 1133707 h 2488581"/>
              <a:gd name="connsiteX69" fmla="*/ 602166 w 3270095"/>
              <a:gd name="connsiteY69" fmla="*/ 1189464 h 2488581"/>
              <a:gd name="connsiteX70" fmla="*/ 607741 w 3270095"/>
              <a:gd name="connsiteY70" fmla="*/ 1225705 h 2488581"/>
              <a:gd name="connsiteX71" fmla="*/ 618893 w 3270095"/>
              <a:gd name="connsiteY71" fmla="*/ 1320490 h 2488581"/>
              <a:gd name="connsiteX72" fmla="*/ 616105 w 3270095"/>
              <a:gd name="connsiteY72" fmla="*/ 1387398 h 2488581"/>
              <a:gd name="connsiteX73" fmla="*/ 588227 w 3270095"/>
              <a:gd name="connsiteY73" fmla="*/ 1454305 h 2488581"/>
              <a:gd name="connsiteX74" fmla="*/ 549198 w 3270095"/>
              <a:gd name="connsiteY74" fmla="*/ 1501698 h 2488581"/>
              <a:gd name="connsiteX75" fmla="*/ 515744 w 3270095"/>
              <a:gd name="connsiteY75" fmla="*/ 1535151 h 2488581"/>
              <a:gd name="connsiteX76" fmla="*/ 487866 w 3270095"/>
              <a:gd name="connsiteY76" fmla="*/ 1568605 h 2488581"/>
              <a:gd name="connsiteX77" fmla="*/ 496229 w 3270095"/>
              <a:gd name="connsiteY77" fmla="*/ 1607634 h 2488581"/>
              <a:gd name="connsiteX78" fmla="*/ 457200 w 3270095"/>
              <a:gd name="connsiteY78" fmla="*/ 1674542 h 2488581"/>
              <a:gd name="connsiteX79" fmla="*/ 457200 w 3270095"/>
              <a:gd name="connsiteY79" fmla="*/ 1707995 h 2488581"/>
              <a:gd name="connsiteX80" fmla="*/ 454412 w 3270095"/>
              <a:gd name="connsiteY80" fmla="*/ 1760964 h 2488581"/>
              <a:gd name="connsiteX81" fmla="*/ 432110 w 3270095"/>
              <a:gd name="connsiteY81" fmla="*/ 1827871 h 2488581"/>
              <a:gd name="connsiteX82" fmla="*/ 404232 w 3270095"/>
              <a:gd name="connsiteY82" fmla="*/ 1869688 h 2488581"/>
              <a:gd name="connsiteX83" fmla="*/ 370778 w 3270095"/>
              <a:gd name="connsiteY83" fmla="*/ 1900354 h 2488581"/>
              <a:gd name="connsiteX84" fmla="*/ 317810 w 3270095"/>
              <a:gd name="connsiteY84" fmla="*/ 1942171 h 2488581"/>
              <a:gd name="connsiteX85" fmla="*/ 287144 w 3270095"/>
              <a:gd name="connsiteY85" fmla="*/ 1961685 h 2488581"/>
              <a:gd name="connsiteX86" fmla="*/ 264841 w 3270095"/>
              <a:gd name="connsiteY86" fmla="*/ 2023017 h 2488581"/>
              <a:gd name="connsiteX87" fmla="*/ 239751 w 3270095"/>
              <a:gd name="connsiteY87" fmla="*/ 2070410 h 2488581"/>
              <a:gd name="connsiteX88" fmla="*/ 217449 w 3270095"/>
              <a:gd name="connsiteY88" fmla="*/ 2128954 h 2488581"/>
              <a:gd name="connsiteX89" fmla="*/ 197934 w 3270095"/>
              <a:gd name="connsiteY89" fmla="*/ 2151256 h 2488581"/>
              <a:gd name="connsiteX90" fmla="*/ 153329 w 3270095"/>
              <a:gd name="connsiteY90" fmla="*/ 2195861 h 2488581"/>
              <a:gd name="connsiteX91" fmla="*/ 122663 w 3270095"/>
              <a:gd name="connsiteY91" fmla="*/ 2220951 h 2488581"/>
              <a:gd name="connsiteX92" fmla="*/ 114300 w 3270095"/>
              <a:gd name="connsiteY92" fmla="*/ 2254405 h 2488581"/>
              <a:gd name="connsiteX93" fmla="*/ 111512 w 3270095"/>
              <a:gd name="connsiteY93" fmla="*/ 2312949 h 2488581"/>
              <a:gd name="connsiteX94" fmla="*/ 94785 w 3270095"/>
              <a:gd name="connsiteY94" fmla="*/ 2377068 h 2488581"/>
              <a:gd name="connsiteX95" fmla="*/ 44605 w 3270095"/>
              <a:gd name="connsiteY95" fmla="*/ 2463490 h 2488581"/>
              <a:gd name="connsiteX96" fmla="*/ 0 w 3270095"/>
              <a:gd name="connsiteY96" fmla="*/ 2488581 h 2488581"/>
              <a:gd name="connsiteX0" fmla="*/ 3258944 w 3258944"/>
              <a:gd name="connsiteY0" fmla="*/ 687659 h 2488581"/>
              <a:gd name="connsiteX1" fmla="*/ 3239429 w 3258944"/>
              <a:gd name="connsiteY1" fmla="*/ 623539 h 2488581"/>
              <a:gd name="connsiteX2" fmla="*/ 3223554 w 3258944"/>
              <a:gd name="connsiteY2" fmla="*/ 574085 h 2488581"/>
              <a:gd name="connsiteX3" fmla="*/ 3223554 w 3258944"/>
              <a:gd name="connsiteY3" fmla="*/ 571145 h 2488581"/>
              <a:gd name="connsiteX4" fmla="*/ 3189249 w 3258944"/>
              <a:gd name="connsiteY4" fmla="*/ 534329 h 2488581"/>
              <a:gd name="connsiteX5" fmla="*/ 3133493 w 3258944"/>
              <a:gd name="connsiteY5" fmla="*/ 500876 h 2488581"/>
              <a:gd name="connsiteX6" fmla="*/ 3077737 w 3258944"/>
              <a:gd name="connsiteY6" fmla="*/ 464634 h 2488581"/>
              <a:gd name="connsiteX7" fmla="*/ 3055434 w 3258944"/>
              <a:gd name="connsiteY7" fmla="*/ 442332 h 2488581"/>
              <a:gd name="connsiteX8" fmla="*/ 3002466 w 3258944"/>
              <a:gd name="connsiteY8" fmla="*/ 464634 h 2488581"/>
              <a:gd name="connsiteX9" fmla="*/ 2974588 w 3258944"/>
              <a:gd name="connsiteY9" fmla="*/ 478573 h 2488581"/>
              <a:gd name="connsiteX10" fmla="*/ 2938346 w 3258944"/>
              <a:gd name="connsiteY10" fmla="*/ 447907 h 2488581"/>
              <a:gd name="connsiteX11" fmla="*/ 2882590 w 3258944"/>
              <a:gd name="connsiteY11" fmla="*/ 442332 h 2488581"/>
              <a:gd name="connsiteX12" fmla="*/ 2832410 w 3258944"/>
              <a:gd name="connsiteY12" fmla="*/ 439544 h 2488581"/>
              <a:gd name="connsiteX13" fmla="*/ 2801744 w 3258944"/>
              <a:gd name="connsiteY13" fmla="*/ 414454 h 2488581"/>
              <a:gd name="connsiteX14" fmla="*/ 2737624 w 3258944"/>
              <a:gd name="connsiteY14" fmla="*/ 372637 h 2488581"/>
              <a:gd name="connsiteX15" fmla="*/ 2687444 w 3258944"/>
              <a:gd name="connsiteY15" fmla="*/ 341971 h 2488581"/>
              <a:gd name="connsiteX16" fmla="*/ 2631688 w 3258944"/>
              <a:gd name="connsiteY16" fmla="*/ 316881 h 2488581"/>
              <a:gd name="connsiteX17" fmla="*/ 2556417 w 3258944"/>
              <a:gd name="connsiteY17" fmla="*/ 277851 h 2488581"/>
              <a:gd name="connsiteX18" fmla="*/ 2520176 w 3258944"/>
              <a:gd name="connsiteY18" fmla="*/ 266700 h 2488581"/>
              <a:gd name="connsiteX19" fmla="*/ 2436541 w 3258944"/>
              <a:gd name="connsiteY19" fmla="*/ 255549 h 2488581"/>
              <a:gd name="connsiteX20" fmla="*/ 2369634 w 3258944"/>
              <a:gd name="connsiteY20" fmla="*/ 286215 h 2488581"/>
              <a:gd name="connsiteX21" fmla="*/ 2316666 w 3258944"/>
              <a:gd name="connsiteY21" fmla="*/ 280639 h 2488581"/>
              <a:gd name="connsiteX22" fmla="*/ 2280424 w 3258944"/>
              <a:gd name="connsiteY22" fmla="*/ 258337 h 2488581"/>
              <a:gd name="connsiteX23" fmla="*/ 2210729 w 3258944"/>
              <a:gd name="connsiteY23" fmla="*/ 258337 h 2488581"/>
              <a:gd name="connsiteX24" fmla="*/ 2138246 w 3258944"/>
              <a:gd name="connsiteY24" fmla="*/ 280639 h 2488581"/>
              <a:gd name="connsiteX25" fmla="*/ 2102005 w 3258944"/>
              <a:gd name="connsiteY25" fmla="*/ 289003 h 2488581"/>
              <a:gd name="connsiteX26" fmla="*/ 2040673 w 3258944"/>
              <a:gd name="connsiteY26" fmla="*/ 283427 h 2488581"/>
              <a:gd name="connsiteX27" fmla="*/ 1979341 w 3258944"/>
              <a:gd name="connsiteY27" fmla="*/ 261125 h 2488581"/>
              <a:gd name="connsiteX28" fmla="*/ 1870617 w 3258944"/>
              <a:gd name="connsiteY28" fmla="*/ 261125 h 2488581"/>
              <a:gd name="connsiteX29" fmla="*/ 1814861 w 3258944"/>
              <a:gd name="connsiteY29" fmla="*/ 230459 h 2488581"/>
              <a:gd name="connsiteX30" fmla="*/ 1778620 w 3258944"/>
              <a:gd name="connsiteY30" fmla="*/ 227671 h 2488581"/>
              <a:gd name="connsiteX31" fmla="*/ 1717288 w 3258944"/>
              <a:gd name="connsiteY31" fmla="*/ 194217 h 2488581"/>
              <a:gd name="connsiteX32" fmla="*/ 1681046 w 3258944"/>
              <a:gd name="connsiteY32" fmla="*/ 160764 h 2488581"/>
              <a:gd name="connsiteX33" fmla="*/ 1625290 w 3258944"/>
              <a:gd name="connsiteY33" fmla="*/ 121734 h 2488581"/>
              <a:gd name="connsiteX34" fmla="*/ 1580685 w 3258944"/>
              <a:gd name="connsiteY34" fmla="*/ 77129 h 2488581"/>
              <a:gd name="connsiteX35" fmla="*/ 1533293 w 3258944"/>
              <a:gd name="connsiteY35" fmla="*/ 35312 h 2488581"/>
              <a:gd name="connsiteX36" fmla="*/ 1405054 w 3258944"/>
              <a:gd name="connsiteY36" fmla="*/ 43676 h 2488581"/>
              <a:gd name="connsiteX37" fmla="*/ 1352085 w 3258944"/>
              <a:gd name="connsiteY37" fmla="*/ 32525 h 2488581"/>
              <a:gd name="connsiteX38" fmla="*/ 1313056 w 3258944"/>
              <a:gd name="connsiteY38" fmla="*/ 7434 h 2488581"/>
              <a:gd name="connsiteX39" fmla="*/ 1257300 w 3258944"/>
              <a:gd name="connsiteY39" fmla="*/ 1859 h 2488581"/>
              <a:gd name="connsiteX40" fmla="*/ 1201544 w 3258944"/>
              <a:gd name="connsiteY40" fmla="*/ 18585 h 2488581"/>
              <a:gd name="connsiteX41" fmla="*/ 1137424 w 3258944"/>
              <a:gd name="connsiteY41" fmla="*/ 46464 h 2488581"/>
              <a:gd name="connsiteX42" fmla="*/ 1078880 w 3258944"/>
              <a:gd name="connsiteY42" fmla="*/ 68766 h 2488581"/>
              <a:gd name="connsiteX43" fmla="*/ 1039851 w 3258944"/>
              <a:gd name="connsiteY43" fmla="*/ 105007 h 2488581"/>
              <a:gd name="connsiteX44" fmla="*/ 1006398 w 3258944"/>
              <a:gd name="connsiteY44" fmla="*/ 135673 h 2488581"/>
              <a:gd name="connsiteX45" fmla="*/ 970156 w 3258944"/>
              <a:gd name="connsiteY45" fmla="*/ 152400 h 2488581"/>
              <a:gd name="connsiteX46" fmla="*/ 933915 w 3258944"/>
              <a:gd name="connsiteY46" fmla="*/ 166339 h 2488581"/>
              <a:gd name="connsiteX47" fmla="*/ 880946 w 3258944"/>
              <a:gd name="connsiteY47" fmla="*/ 205368 h 2488581"/>
              <a:gd name="connsiteX48" fmla="*/ 853068 w 3258944"/>
              <a:gd name="connsiteY48" fmla="*/ 222095 h 2488581"/>
              <a:gd name="connsiteX49" fmla="*/ 833554 w 3258944"/>
              <a:gd name="connsiteY49" fmla="*/ 263912 h 2488581"/>
              <a:gd name="connsiteX50" fmla="*/ 811251 w 3258944"/>
              <a:gd name="connsiteY50" fmla="*/ 302942 h 2488581"/>
              <a:gd name="connsiteX51" fmla="*/ 814039 w 3258944"/>
              <a:gd name="connsiteY51" fmla="*/ 339183 h 2488581"/>
              <a:gd name="connsiteX52" fmla="*/ 822402 w 3258944"/>
              <a:gd name="connsiteY52" fmla="*/ 375425 h 2488581"/>
              <a:gd name="connsiteX53" fmla="*/ 777798 w 3258944"/>
              <a:gd name="connsiteY53" fmla="*/ 392151 h 2488581"/>
              <a:gd name="connsiteX54" fmla="*/ 738768 w 3258944"/>
              <a:gd name="connsiteY54" fmla="*/ 431181 h 2488581"/>
              <a:gd name="connsiteX55" fmla="*/ 710890 w 3258944"/>
              <a:gd name="connsiteY55" fmla="*/ 470210 h 2488581"/>
              <a:gd name="connsiteX56" fmla="*/ 663498 w 3258944"/>
              <a:gd name="connsiteY56" fmla="*/ 520390 h 2488581"/>
              <a:gd name="connsiteX57" fmla="*/ 621680 w 3258944"/>
              <a:gd name="connsiteY57" fmla="*/ 564995 h 2488581"/>
              <a:gd name="connsiteX58" fmla="*/ 599378 w 3258944"/>
              <a:gd name="connsiteY58" fmla="*/ 587298 h 2488581"/>
              <a:gd name="connsiteX59" fmla="*/ 565924 w 3258944"/>
              <a:gd name="connsiteY59" fmla="*/ 643054 h 2488581"/>
              <a:gd name="connsiteX60" fmla="*/ 554773 w 3258944"/>
              <a:gd name="connsiteY60" fmla="*/ 662568 h 2488581"/>
              <a:gd name="connsiteX61" fmla="*/ 554773 w 3258944"/>
              <a:gd name="connsiteY61" fmla="*/ 693234 h 2488581"/>
              <a:gd name="connsiteX62" fmla="*/ 585439 w 3258944"/>
              <a:gd name="connsiteY62" fmla="*/ 813110 h 2488581"/>
              <a:gd name="connsiteX63" fmla="*/ 577076 w 3258944"/>
              <a:gd name="connsiteY63" fmla="*/ 866078 h 2488581"/>
              <a:gd name="connsiteX64" fmla="*/ 602166 w 3258944"/>
              <a:gd name="connsiteY64" fmla="*/ 907895 h 2488581"/>
              <a:gd name="connsiteX65" fmla="*/ 624468 w 3258944"/>
              <a:gd name="connsiteY65" fmla="*/ 999893 h 2488581"/>
              <a:gd name="connsiteX66" fmla="*/ 624468 w 3258944"/>
              <a:gd name="connsiteY66" fmla="*/ 1072376 h 2488581"/>
              <a:gd name="connsiteX67" fmla="*/ 607741 w 3258944"/>
              <a:gd name="connsiteY67" fmla="*/ 1133707 h 2488581"/>
              <a:gd name="connsiteX68" fmla="*/ 602166 w 3258944"/>
              <a:gd name="connsiteY68" fmla="*/ 1189464 h 2488581"/>
              <a:gd name="connsiteX69" fmla="*/ 607741 w 3258944"/>
              <a:gd name="connsiteY69" fmla="*/ 1225705 h 2488581"/>
              <a:gd name="connsiteX70" fmla="*/ 618893 w 3258944"/>
              <a:gd name="connsiteY70" fmla="*/ 1320490 h 2488581"/>
              <a:gd name="connsiteX71" fmla="*/ 616105 w 3258944"/>
              <a:gd name="connsiteY71" fmla="*/ 1387398 h 2488581"/>
              <a:gd name="connsiteX72" fmla="*/ 588227 w 3258944"/>
              <a:gd name="connsiteY72" fmla="*/ 1454305 h 2488581"/>
              <a:gd name="connsiteX73" fmla="*/ 549198 w 3258944"/>
              <a:gd name="connsiteY73" fmla="*/ 1501698 h 2488581"/>
              <a:gd name="connsiteX74" fmla="*/ 515744 w 3258944"/>
              <a:gd name="connsiteY74" fmla="*/ 1535151 h 2488581"/>
              <a:gd name="connsiteX75" fmla="*/ 487866 w 3258944"/>
              <a:gd name="connsiteY75" fmla="*/ 1568605 h 2488581"/>
              <a:gd name="connsiteX76" fmla="*/ 496229 w 3258944"/>
              <a:gd name="connsiteY76" fmla="*/ 1607634 h 2488581"/>
              <a:gd name="connsiteX77" fmla="*/ 457200 w 3258944"/>
              <a:gd name="connsiteY77" fmla="*/ 1674542 h 2488581"/>
              <a:gd name="connsiteX78" fmla="*/ 457200 w 3258944"/>
              <a:gd name="connsiteY78" fmla="*/ 1707995 h 2488581"/>
              <a:gd name="connsiteX79" fmla="*/ 454412 w 3258944"/>
              <a:gd name="connsiteY79" fmla="*/ 1760964 h 2488581"/>
              <a:gd name="connsiteX80" fmla="*/ 432110 w 3258944"/>
              <a:gd name="connsiteY80" fmla="*/ 1827871 h 2488581"/>
              <a:gd name="connsiteX81" fmla="*/ 404232 w 3258944"/>
              <a:gd name="connsiteY81" fmla="*/ 1869688 h 2488581"/>
              <a:gd name="connsiteX82" fmla="*/ 370778 w 3258944"/>
              <a:gd name="connsiteY82" fmla="*/ 1900354 h 2488581"/>
              <a:gd name="connsiteX83" fmla="*/ 317810 w 3258944"/>
              <a:gd name="connsiteY83" fmla="*/ 1942171 h 2488581"/>
              <a:gd name="connsiteX84" fmla="*/ 287144 w 3258944"/>
              <a:gd name="connsiteY84" fmla="*/ 1961685 h 2488581"/>
              <a:gd name="connsiteX85" fmla="*/ 264841 w 3258944"/>
              <a:gd name="connsiteY85" fmla="*/ 2023017 h 2488581"/>
              <a:gd name="connsiteX86" fmla="*/ 239751 w 3258944"/>
              <a:gd name="connsiteY86" fmla="*/ 2070410 h 2488581"/>
              <a:gd name="connsiteX87" fmla="*/ 217449 w 3258944"/>
              <a:gd name="connsiteY87" fmla="*/ 2128954 h 2488581"/>
              <a:gd name="connsiteX88" fmla="*/ 197934 w 3258944"/>
              <a:gd name="connsiteY88" fmla="*/ 2151256 h 2488581"/>
              <a:gd name="connsiteX89" fmla="*/ 153329 w 3258944"/>
              <a:gd name="connsiteY89" fmla="*/ 2195861 h 2488581"/>
              <a:gd name="connsiteX90" fmla="*/ 122663 w 3258944"/>
              <a:gd name="connsiteY90" fmla="*/ 2220951 h 2488581"/>
              <a:gd name="connsiteX91" fmla="*/ 114300 w 3258944"/>
              <a:gd name="connsiteY91" fmla="*/ 2254405 h 2488581"/>
              <a:gd name="connsiteX92" fmla="*/ 111512 w 3258944"/>
              <a:gd name="connsiteY92" fmla="*/ 2312949 h 2488581"/>
              <a:gd name="connsiteX93" fmla="*/ 94785 w 3258944"/>
              <a:gd name="connsiteY93" fmla="*/ 2377068 h 2488581"/>
              <a:gd name="connsiteX94" fmla="*/ 44605 w 3258944"/>
              <a:gd name="connsiteY94" fmla="*/ 2463490 h 2488581"/>
              <a:gd name="connsiteX95" fmla="*/ 0 w 3258944"/>
              <a:gd name="connsiteY95" fmla="*/ 2488581 h 2488581"/>
              <a:gd name="connsiteX0" fmla="*/ 3239429 w 3239429"/>
              <a:gd name="connsiteY0" fmla="*/ 623539 h 2488581"/>
              <a:gd name="connsiteX1" fmla="*/ 3223554 w 3239429"/>
              <a:gd name="connsiteY1" fmla="*/ 574085 h 2488581"/>
              <a:gd name="connsiteX2" fmla="*/ 3223554 w 3239429"/>
              <a:gd name="connsiteY2" fmla="*/ 571145 h 2488581"/>
              <a:gd name="connsiteX3" fmla="*/ 3189249 w 3239429"/>
              <a:gd name="connsiteY3" fmla="*/ 534329 h 2488581"/>
              <a:gd name="connsiteX4" fmla="*/ 3133493 w 3239429"/>
              <a:gd name="connsiteY4" fmla="*/ 500876 h 2488581"/>
              <a:gd name="connsiteX5" fmla="*/ 3077737 w 3239429"/>
              <a:gd name="connsiteY5" fmla="*/ 464634 h 2488581"/>
              <a:gd name="connsiteX6" fmla="*/ 3055434 w 3239429"/>
              <a:gd name="connsiteY6" fmla="*/ 442332 h 2488581"/>
              <a:gd name="connsiteX7" fmla="*/ 3002466 w 3239429"/>
              <a:gd name="connsiteY7" fmla="*/ 464634 h 2488581"/>
              <a:gd name="connsiteX8" fmla="*/ 2974588 w 3239429"/>
              <a:gd name="connsiteY8" fmla="*/ 478573 h 2488581"/>
              <a:gd name="connsiteX9" fmla="*/ 2938346 w 3239429"/>
              <a:gd name="connsiteY9" fmla="*/ 447907 h 2488581"/>
              <a:gd name="connsiteX10" fmla="*/ 2882590 w 3239429"/>
              <a:gd name="connsiteY10" fmla="*/ 442332 h 2488581"/>
              <a:gd name="connsiteX11" fmla="*/ 2832410 w 3239429"/>
              <a:gd name="connsiteY11" fmla="*/ 439544 h 2488581"/>
              <a:gd name="connsiteX12" fmla="*/ 2801744 w 3239429"/>
              <a:gd name="connsiteY12" fmla="*/ 414454 h 2488581"/>
              <a:gd name="connsiteX13" fmla="*/ 2737624 w 3239429"/>
              <a:gd name="connsiteY13" fmla="*/ 372637 h 2488581"/>
              <a:gd name="connsiteX14" fmla="*/ 2687444 w 3239429"/>
              <a:gd name="connsiteY14" fmla="*/ 341971 h 2488581"/>
              <a:gd name="connsiteX15" fmla="*/ 2631688 w 3239429"/>
              <a:gd name="connsiteY15" fmla="*/ 316881 h 2488581"/>
              <a:gd name="connsiteX16" fmla="*/ 2556417 w 3239429"/>
              <a:gd name="connsiteY16" fmla="*/ 277851 h 2488581"/>
              <a:gd name="connsiteX17" fmla="*/ 2520176 w 3239429"/>
              <a:gd name="connsiteY17" fmla="*/ 266700 h 2488581"/>
              <a:gd name="connsiteX18" fmla="*/ 2436541 w 3239429"/>
              <a:gd name="connsiteY18" fmla="*/ 255549 h 2488581"/>
              <a:gd name="connsiteX19" fmla="*/ 2369634 w 3239429"/>
              <a:gd name="connsiteY19" fmla="*/ 286215 h 2488581"/>
              <a:gd name="connsiteX20" fmla="*/ 2316666 w 3239429"/>
              <a:gd name="connsiteY20" fmla="*/ 280639 h 2488581"/>
              <a:gd name="connsiteX21" fmla="*/ 2280424 w 3239429"/>
              <a:gd name="connsiteY21" fmla="*/ 258337 h 2488581"/>
              <a:gd name="connsiteX22" fmla="*/ 2210729 w 3239429"/>
              <a:gd name="connsiteY22" fmla="*/ 258337 h 2488581"/>
              <a:gd name="connsiteX23" fmla="*/ 2138246 w 3239429"/>
              <a:gd name="connsiteY23" fmla="*/ 280639 h 2488581"/>
              <a:gd name="connsiteX24" fmla="*/ 2102005 w 3239429"/>
              <a:gd name="connsiteY24" fmla="*/ 289003 h 2488581"/>
              <a:gd name="connsiteX25" fmla="*/ 2040673 w 3239429"/>
              <a:gd name="connsiteY25" fmla="*/ 283427 h 2488581"/>
              <a:gd name="connsiteX26" fmla="*/ 1979341 w 3239429"/>
              <a:gd name="connsiteY26" fmla="*/ 261125 h 2488581"/>
              <a:gd name="connsiteX27" fmla="*/ 1870617 w 3239429"/>
              <a:gd name="connsiteY27" fmla="*/ 261125 h 2488581"/>
              <a:gd name="connsiteX28" fmla="*/ 1814861 w 3239429"/>
              <a:gd name="connsiteY28" fmla="*/ 230459 h 2488581"/>
              <a:gd name="connsiteX29" fmla="*/ 1778620 w 3239429"/>
              <a:gd name="connsiteY29" fmla="*/ 227671 h 2488581"/>
              <a:gd name="connsiteX30" fmla="*/ 1717288 w 3239429"/>
              <a:gd name="connsiteY30" fmla="*/ 194217 h 2488581"/>
              <a:gd name="connsiteX31" fmla="*/ 1681046 w 3239429"/>
              <a:gd name="connsiteY31" fmla="*/ 160764 h 2488581"/>
              <a:gd name="connsiteX32" fmla="*/ 1625290 w 3239429"/>
              <a:gd name="connsiteY32" fmla="*/ 121734 h 2488581"/>
              <a:gd name="connsiteX33" fmla="*/ 1580685 w 3239429"/>
              <a:gd name="connsiteY33" fmla="*/ 77129 h 2488581"/>
              <a:gd name="connsiteX34" fmla="*/ 1533293 w 3239429"/>
              <a:gd name="connsiteY34" fmla="*/ 35312 h 2488581"/>
              <a:gd name="connsiteX35" fmla="*/ 1405054 w 3239429"/>
              <a:gd name="connsiteY35" fmla="*/ 43676 h 2488581"/>
              <a:gd name="connsiteX36" fmla="*/ 1352085 w 3239429"/>
              <a:gd name="connsiteY36" fmla="*/ 32525 h 2488581"/>
              <a:gd name="connsiteX37" fmla="*/ 1313056 w 3239429"/>
              <a:gd name="connsiteY37" fmla="*/ 7434 h 2488581"/>
              <a:gd name="connsiteX38" fmla="*/ 1257300 w 3239429"/>
              <a:gd name="connsiteY38" fmla="*/ 1859 h 2488581"/>
              <a:gd name="connsiteX39" fmla="*/ 1201544 w 3239429"/>
              <a:gd name="connsiteY39" fmla="*/ 18585 h 2488581"/>
              <a:gd name="connsiteX40" fmla="*/ 1137424 w 3239429"/>
              <a:gd name="connsiteY40" fmla="*/ 46464 h 2488581"/>
              <a:gd name="connsiteX41" fmla="*/ 1078880 w 3239429"/>
              <a:gd name="connsiteY41" fmla="*/ 68766 h 2488581"/>
              <a:gd name="connsiteX42" fmla="*/ 1039851 w 3239429"/>
              <a:gd name="connsiteY42" fmla="*/ 105007 h 2488581"/>
              <a:gd name="connsiteX43" fmla="*/ 1006398 w 3239429"/>
              <a:gd name="connsiteY43" fmla="*/ 135673 h 2488581"/>
              <a:gd name="connsiteX44" fmla="*/ 970156 w 3239429"/>
              <a:gd name="connsiteY44" fmla="*/ 152400 h 2488581"/>
              <a:gd name="connsiteX45" fmla="*/ 933915 w 3239429"/>
              <a:gd name="connsiteY45" fmla="*/ 166339 h 2488581"/>
              <a:gd name="connsiteX46" fmla="*/ 880946 w 3239429"/>
              <a:gd name="connsiteY46" fmla="*/ 205368 h 2488581"/>
              <a:gd name="connsiteX47" fmla="*/ 853068 w 3239429"/>
              <a:gd name="connsiteY47" fmla="*/ 222095 h 2488581"/>
              <a:gd name="connsiteX48" fmla="*/ 833554 w 3239429"/>
              <a:gd name="connsiteY48" fmla="*/ 263912 h 2488581"/>
              <a:gd name="connsiteX49" fmla="*/ 811251 w 3239429"/>
              <a:gd name="connsiteY49" fmla="*/ 302942 h 2488581"/>
              <a:gd name="connsiteX50" fmla="*/ 814039 w 3239429"/>
              <a:gd name="connsiteY50" fmla="*/ 339183 h 2488581"/>
              <a:gd name="connsiteX51" fmla="*/ 822402 w 3239429"/>
              <a:gd name="connsiteY51" fmla="*/ 375425 h 2488581"/>
              <a:gd name="connsiteX52" fmla="*/ 777798 w 3239429"/>
              <a:gd name="connsiteY52" fmla="*/ 392151 h 2488581"/>
              <a:gd name="connsiteX53" fmla="*/ 738768 w 3239429"/>
              <a:gd name="connsiteY53" fmla="*/ 431181 h 2488581"/>
              <a:gd name="connsiteX54" fmla="*/ 710890 w 3239429"/>
              <a:gd name="connsiteY54" fmla="*/ 470210 h 2488581"/>
              <a:gd name="connsiteX55" fmla="*/ 663498 w 3239429"/>
              <a:gd name="connsiteY55" fmla="*/ 520390 h 2488581"/>
              <a:gd name="connsiteX56" fmla="*/ 621680 w 3239429"/>
              <a:gd name="connsiteY56" fmla="*/ 564995 h 2488581"/>
              <a:gd name="connsiteX57" fmla="*/ 599378 w 3239429"/>
              <a:gd name="connsiteY57" fmla="*/ 587298 h 2488581"/>
              <a:gd name="connsiteX58" fmla="*/ 565924 w 3239429"/>
              <a:gd name="connsiteY58" fmla="*/ 643054 h 2488581"/>
              <a:gd name="connsiteX59" fmla="*/ 554773 w 3239429"/>
              <a:gd name="connsiteY59" fmla="*/ 662568 h 2488581"/>
              <a:gd name="connsiteX60" fmla="*/ 554773 w 3239429"/>
              <a:gd name="connsiteY60" fmla="*/ 693234 h 2488581"/>
              <a:gd name="connsiteX61" fmla="*/ 585439 w 3239429"/>
              <a:gd name="connsiteY61" fmla="*/ 813110 h 2488581"/>
              <a:gd name="connsiteX62" fmla="*/ 577076 w 3239429"/>
              <a:gd name="connsiteY62" fmla="*/ 866078 h 2488581"/>
              <a:gd name="connsiteX63" fmla="*/ 602166 w 3239429"/>
              <a:gd name="connsiteY63" fmla="*/ 907895 h 2488581"/>
              <a:gd name="connsiteX64" fmla="*/ 624468 w 3239429"/>
              <a:gd name="connsiteY64" fmla="*/ 999893 h 2488581"/>
              <a:gd name="connsiteX65" fmla="*/ 624468 w 3239429"/>
              <a:gd name="connsiteY65" fmla="*/ 1072376 h 2488581"/>
              <a:gd name="connsiteX66" fmla="*/ 607741 w 3239429"/>
              <a:gd name="connsiteY66" fmla="*/ 1133707 h 2488581"/>
              <a:gd name="connsiteX67" fmla="*/ 602166 w 3239429"/>
              <a:gd name="connsiteY67" fmla="*/ 1189464 h 2488581"/>
              <a:gd name="connsiteX68" fmla="*/ 607741 w 3239429"/>
              <a:gd name="connsiteY68" fmla="*/ 1225705 h 2488581"/>
              <a:gd name="connsiteX69" fmla="*/ 618893 w 3239429"/>
              <a:gd name="connsiteY69" fmla="*/ 1320490 h 2488581"/>
              <a:gd name="connsiteX70" fmla="*/ 616105 w 3239429"/>
              <a:gd name="connsiteY70" fmla="*/ 1387398 h 2488581"/>
              <a:gd name="connsiteX71" fmla="*/ 588227 w 3239429"/>
              <a:gd name="connsiteY71" fmla="*/ 1454305 h 2488581"/>
              <a:gd name="connsiteX72" fmla="*/ 549198 w 3239429"/>
              <a:gd name="connsiteY72" fmla="*/ 1501698 h 2488581"/>
              <a:gd name="connsiteX73" fmla="*/ 515744 w 3239429"/>
              <a:gd name="connsiteY73" fmla="*/ 1535151 h 2488581"/>
              <a:gd name="connsiteX74" fmla="*/ 487866 w 3239429"/>
              <a:gd name="connsiteY74" fmla="*/ 1568605 h 2488581"/>
              <a:gd name="connsiteX75" fmla="*/ 496229 w 3239429"/>
              <a:gd name="connsiteY75" fmla="*/ 1607634 h 2488581"/>
              <a:gd name="connsiteX76" fmla="*/ 457200 w 3239429"/>
              <a:gd name="connsiteY76" fmla="*/ 1674542 h 2488581"/>
              <a:gd name="connsiteX77" fmla="*/ 457200 w 3239429"/>
              <a:gd name="connsiteY77" fmla="*/ 1707995 h 2488581"/>
              <a:gd name="connsiteX78" fmla="*/ 454412 w 3239429"/>
              <a:gd name="connsiteY78" fmla="*/ 1760964 h 2488581"/>
              <a:gd name="connsiteX79" fmla="*/ 432110 w 3239429"/>
              <a:gd name="connsiteY79" fmla="*/ 1827871 h 2488581"/>
              <a:gd name="connsiteX80" fmla="*/ 404232 w 3239429"/>
              <a:gd name="connsiteY80" fmla="*/ 1869688 h 2488581"/>
              <a:gd name="connsiteX81" fmla="*/ 370778 w 3239429"/>
              <a:gd name="connsiteY81" fmla="*/ 1900354 h 2488581"/>
              <a:gd name="connsiteX82" fmla="*/ 317810 w 3239429"/>
              <a:gd name="connsiteY82" fmla="*/ 1942171 h 2488581"/>
              <a:gd name="connsiteX83" fmla="*/ 287144 w 3239429"/>
              <a:gd name="connsiteY83" fmla="*/ 1961685 h 2488581"/>
              <a:gd name="connsiteX84" fmla="*/ 264841 w 3239429"/>
              <a:gd name="connsiteY84" fmla="*/ 2023017 h 2488581"/>
              <a:gd name="connsiteX85" fmla="*/ 239751 w 3239429"/>
              <a:gd name="connsiteY85" fmla="*/ 2070410 h 2488581"/>
              <a:gd name="connsiteX86" fmla="*/ 217449 w 3239429"/>
              <a:gd name="connsiteY86" fmla="*/ 2128954 h 2488581"/>
              <a:gd name="connsiteX87" fmla="*/ 197934 w 3239429"/>
              <a:gd name="connsiteY87" fmla="*/ 2151256 h 2488581"/>
              <a:gd name="connsiteX88" fmla="*/ 153329 w 3239429"/>
              <a:gd name="connsiteY88" fmla="*/ 2195861 h 2488581"/>
              <a:gd name="connsiteX89" fmla="*/ 122663 w 3239429"/>
              <a:gd name="connsiteY89" fmla="*/ 2220951 h 2488581"/>
              <a:gd name="connsiteX90" fmla="*/ 114300 w 3239429"/>
              <a:gd name="connsiteY90" fmla="*/ 2254405 h 2488581"/>
              <a:gd name="connsiteX91" fmla="*/ 111512 w 3239429"/>
              <a:gd name="connsiteY91" fmla="*/ 2312949 h 2488581"/>
              <a:gd name="connsiteX92" fmla="*/ 94785 w 3239429"/>
              <a:gd name="connsiteY92" fmla="*/ 2377068 h 2488581"/>
              <a:gd name="connsiteX93" fmla="*/ 44605 w 3239429"/>
              <a:gd name="connsiteY93" fmla="*/ 2463490 h 2488581"/>
              <a:gd name="connsiteX94" fmla="*/ 0 w 3239429"/>
              <a:gd name="connsiteY94" fmla="*/ 2488581 h 2488581"/>
              <a:gd name="connsiteX0" fmla="*/ 3239429 w 3239429"/>
              <a:gd name="connsiteY0" fmla="*/ 623539 h 2488581"/>
              <a:gd name="connsiteX1" fmla="*/ 3223554 w 3239429"/>
              <a:gd name="connsiteY1" fmla="*/ 574085 h 2488581"/>
              <a:gd name="connsiteX2" fmla="*/ 3223554 w 3239429"/>
              <a:gd name="connsiteY2" fmla="*/ 571145 h 2488581"/>
              <a:gd name="connsiteX3" fmla="*/ 3189249 w 3239429"/>
              <a:gd name="connsiteY3" fmla="*/ 534329 h 2488581"/>
              <a:gd name="connsiteX4" fmla="*/ 3133493 w 3239429"/>
              <a:gd name="connsiteY4" fmla="*/ 500876 h 2488581"/>
              <a:gd name="connsiteX5" fmla="*/ 3077737 w 3239429"/>
              <a:gd name="connsiteY5" fmla="*/ 464634 h 2488581"/>
              <a:gd name="connsiteX6" fmla="*/ 3055434 w 3239429"/>
              <a:gd name="connsiteY6" fmla="*/ 442332 h 2488581"/>
              <a:gd name="connsiteX7" fmla="*/ 3002466 w 3239429"/>
              <a:gd name="connsiteY7" fmla="*/ 464634 h 2488581"/>
              <a:gd name="connsiteX8" fmla="*/ 2974588 w 3239429"/>
              <a:gd name="connsiteY8" fmla="*/ 478573 h 2488581"/>
              <a:gd name="connsiteX9" fmla="*/ 2938346 w 3239429"/>
              <a:gd name="connsiteY9" fmla="*/ 447907 h 2488581"/>
              <a:gd name="connsiteX10" fmla="*/ 2882590 w 3239429"/>
              <a:gd name="connsiteY10" fmla="*/ 442332 h 2488581"/>
              <a:gd name="connsiteX11" fmla="*/ 2832410 w 3239429"/>
              <a:gd name="connsiteY11" fmla="*/ 439544 h 2488581"/>
              <a:gd name="connsiteX12" fmla="*/ 2801744 w 3239429"/>
              <a:gd name="connsiteY12" fmla="*/ 414454 h 2488581"/>
              <a:gd name="connsiteX13" fmla="*/ 2737624 w 3239429"/>
              <a:gd name="connsiteY13" fmla="*/ 372637 h 2488581"/>
              <a:gd name="connsiteX14" fmla="*/ 2687444 w 3239429"/>
              <a:gd name="connsiteY14" fmla="*/ 341971 h 2488581"/>
              <a:gd name="connsiteX15" fmla="*/ 2631688 w 3239429"/>
              <a:gd name="connsiteY15" fmla="*/ 316881 h 2488581"/>
              <a:gd name="connsiteX16" fmla="*/ 2556417 w 3239429"/>
              <a:gd name="connsiteY16" fmla="*/ 277851 h 2488581"/>
              <a:gd name="connsiteX17" fmla="*/ 2520176 w 3239429"/>
              <a:gd name="connsiteY17" fmla="*/ 266700 h 2488581"/>
              <a:gd name="connsiteX18" fmla="*/ 2436541 w 3239429"/>
              <a:gd name="connsiteY18" fmla="*/ 255549 h 2488581"/>
              <a:gd name="connsiteX19" fmla="*/ 2369634 w 3239429"/>
              <a:gd name="connsiteY19" fmla="*/ 286215 h 2488581"/>
              <a:gd name="connsiteX20" fmla="*/ 2316666 w 3239429"/>
              <a:gd name="connsiteY20" fmla="*/ 280639 h 2488581"/>
              <a:gd name="connsiteX21" fmla="*/ 2280424 w 3239429"/>
              <a:gd name="connsiteY21" fmla="*/ 258337 h 2488581"/>
              <a:gd name="connsiteX22" fmla="*/ 2210729 w 3239429"/>
              <a:gd name="connsiteY22" fmla="*/ 258337 h 2488581"/>
              <a:gd name="connsiteX23" fmla="*/ 2138246 w 3239429"/>
              <a:gd name="connsiteY23" fmla="*/ 280639 h 2488581"/>
              <a:gd name="connsiteX24" fmla="*/ 2102005 w 3239429"/>
              <a:gd name="connsiteY24" fmla="*/ 289003 h 2488581"/>
              <a:gd name="connsiteX25" fmla="*/ 2040673 w 3239429"/>
              <a:gd name="connsiteY25" fmla="*/ 283427 h 2488581"/>
              <a:gd name="connsiteX26" fmla="*/ 1979341 w 3239429"/>
              <a:gd name="connsiteY26" fmla="*/ 261125 h 2488581"/>
              <a:gd name="connsiteX27" fmla="*/ 1870617 w 3239429"/>
              <a:gd name="connsiteY27" fmla="*/ 261125 h 2488581"/>
              <a:gd name="connsiteX28" fmla="*/ 1814861 w 3239429"/>
              <a:gd name="connsiteY28" fmla="*/ 230459 h 2488581"/>
              <a:gd name="connsiteX29" fmla="*/ 1778620 w 3239429"/>
              <a:gd name="connsiteY29" fmla="*/ 227671 h 2488581"/>
              <a:gd name="connsiteX30" fmla="*/ 1717288 w 3239429"/>
              <a:gd name="connsiteY30" fmla="*/ 194217 h 2488581"/>
              <a:gd name="connsiteX31" fmla="*/ 1681046 w 3239429"/>
              <a:gd name="connsiteY31" fmla="*/ 160764 h 2488581"/>
              <a:gd name="connsiteX32" fmla="*/ 1625290 w 3239429"/>
              <a:gd name="connsiteY32" fmla="*/ 121734 h 2488581"/>
              <a:gd name="connsiteX33" fmla="*/ 1580685 w 3239429"/>
              <a:gd name="connsiteY33" fmla="*/ 77129 h 2488581"/>
              <a:gd name="connsiteX34" fmla="*/ 1533293 w 3239429"/>
              <a:gd name="connsiteY34" fmla="*/ 35312 h 2488581"/>
              <a:gd name="connsiteX35" fmla="*/ 1405054 w 3239429"/>
              <a:gd name="connsiteY35" fmla="*/ 43676 h 2488581"/>
              <a:gd name="connsiteX36" fmla="*/ 1352085 w 3239429"/>
              <a:gd name="connsiteY36" fmla="*/ 32525 h 2488581"/>
              <a:gd name="connsiteX37" fmla="*/ 1313056 w 3239429"/>
              <a:gd name="connsiteY37" fmla="*/ 7434 h 2488581"/>
              <a:gd name="connsiteX38" fmla="*/ 1257300 w 3239429"/>
              <a:gd name="connsiteY38" fmla="*/ 1859 h 2488581"/>
              <a:gd name="connsiteX39" fmla="*/ 1201544 w 3239429"/>
              <a:gd name="connsiteY39" fmla="*/ 18585 h 2488581"/>
              <a:gd name="connsiteX40" fmla="*/ 1137424 w 3239429"/>
              <a:gd name="connsiteY40" fmla="*/ 46464 h 2488581"/>
              <a:gd name="connsiteX41" fmla="*/ 1078880 w 3239429"/>
              <a:gd name="connsiteY41" fmla="*/ 68766 h 2488581"/>
              <a:gd name="connsiteX42" fmla="*/ 1039851 w 3239429"/>
              <a:gd name="connsiteY42" fmla="*/ 105007 h 2488581"/>
              <a:gd name="connsiteX43" fmla="*/ 1006398 w 3239429"/>
              <a:gd name="connsiteY43" fmla="*/ 135673 h 2488581"/>
              <a:gd name="connsiteX44" fmla="*/ 970156 w 3239429"/>
              <a:gd name="connsiteY44" fmla="*/ 152400 h 2488581"/>
              <a:gd name="connsiteX45" fmla="*/ 933915 w 3239429"/>
              <a:gd name="connsiteY45" fmla="*/ 166339 h 2488581"/>
              <a:gd name="connsiteX46" fmla="*/ 880946 w 3239429"/>
              <a:gd name="connsiteY46" fmla="*/ 205368 h 2488581"/>
              <a:gd name="connsiteX47" fmla="*/ 853068 w 3239429"/>
              <a:gd name="connsiteY47" fmla="*/ 222095 h 2488581"/>
              <a:gd name="connsiteX48" fmla="*/ 833554 w 3239429"/>
              <a:gd name="connsiteY48" fmla="*/ 263912 h 2488581"/>
              <a:gd name="connsiteX49" fmla="*/ 811251 w 3239429"/>
              <a:gd name="connsiteY49" fmla="*/ 302942 h 2488581"/>
              <a:gd name="connsiteX50" fmla="*/ 814039 w 3239429"/>
              <a:gd name="connsiteY50" fmla="*/ 339183 h 2488581"/>
              <a:gd name="connsiteX51" fmla="*/ 822402 w 3239429"/>
              <a:gd name="connsiteY51" fmla="*/ 375425 h 2488581"/>
              <a:gd name="connsiteX52" fmla="*/ 777798 w 3239429"/>
              <a:gd name="connsiteY52" fmla="*/ 392151 h 2488581"/>
              <a:gd name="connsiteX53" fmla="*/ 738768 w 3239429"/>
              <a:gd name="connsiteY53" fmla="*/ 431181 h 2488581"/>
              <a:gd name="connsiteX54" fmla="*/ 710890 w 3239429"/>
              <a:gd name="connsiteY54" fmla="*/ 470210 h 2488581"/>
              <a:gd name="connsiteX55" fmla="*/ 663498 w 3239429"/>
              <a:gd name="connsiteY55" fmla="*/ 520390 h 2488581"/>
              <a:gd name="connsiteX56" fmla="*/ 621680 w 3239429"/>
              <a:gd name="connsiteY56" fmla="*/ 564995 h 2488581"/>
              <a:gd name="connsiteX57" fmla="*/ 599378 w 3239429"/>
              <a:gd name="connsiteY57" fmla="*/ 587298 h 2488581"/>
              <a:gd name="connsiteX58" fmla="*/ 565924 w 3239429"/>
              <a:gd name="connsiteY58" fmla="*/ 643054 h 2488581"/>
              <a:gd name="connsiteX59" fmla="*/ 554773 w 3239429"/>
              <a:gd name="connsiteY59" fmla="*/ 662568 h 2488581"/>
              <a:gd name="connsiteX60" fmla="*/ 554773 w 3239429"/>
              <a:gd name="connsiteY60" fmla="*/ 693234 h 2488581"/>
              <a:gd name="connsiteX61" fmla="*/ 585439 w 3239429"/>
              <a:gd name="connsiteY61" fmla="*/ 813110 h 2488581"/>
              <a:gd name="connsiteX62" fmla="*/ 577076 w 3239429"/>
              <a:gd name="connsiteY62" fmla="*/ 866078 h 2488581"/>
              <a:gd name="connsiteX63" fmla="*/ 602166 w 3239429"/>
              <a:gd name="connsiteY63" fmla="*/ 907895 h 2488581"/>
              <a:gd name="connsiteX64" fmla="*/ 624468 w 3239429"/>
              <a:gd name="connsiteY64" fmla="*/ 999893 h 2488581"/>
              <a:gd name="connsiteX65" fmla="*/ 624468 w 3239429"/>
              <a:gd name="connsiteY65" fmla="*/ 1072376 h 2488581"/>
              <a:gd name="connsiteX66" fmla="*/ 607741 w 3239429"/>
              <a:gd name="connsiteY66" fmla="*/ 1133707 h 2488581"/>
              <a:gd name="connsiteX67" fmla="*/ 602166 w 3239429"/>
              <a:gd name="connsiteY67" fmla="*/ 1189464 h 2488581"/>
              <a:gd name="connsiteX68" fmla="*/ 607741 w 3239429"/>
              <a:gd name="connsiteY68" fmla="*/ 1225705 h 2488581"/>
              <a:gd name="connsiteX69" fmla="*/ 618893 w 3239429"/>
              <a:gd name="connsiteY69" fmla="*/ 1320490 h 2488581"/>
              <a:gd name="connsiteX70" fmla="*/ 616105 w 3239429"/>
              <a:gd name="connsiteY70" fmla="*/ 1387398 h 2488581"/>
              <a:gd name="connsiteX71" fmla="*/ 588227 w 3239429"/>
              <a:gd name="connsiteY71" fmla="*/ 1454305 h 2488581"/>
              <a:gd name="connsiteX72" fmla="*/ 549198 w 3239429"/>
              <a:gd name="connsiteY72" fmla="*/ 1501698 h 2488581"/>
              <a:gd name="connsiteX73" fmla="*/ 515744 w 3239429"/>
              <a:gd name="connsiteY73" fmla="*/ 1535151 h 2488581"/>
              <a:gd name="connsiteX74" fmla="*/ 487866 w 3239429"/>
              <a:gd name="connsiteY74" fmla="*/ 1568605 h 2488581"/>
              <a:gd name="connsiteX75" fmla="*/ 496229 w 3239429"/>
              <a:gd name="connsiteY75" fmla="*/ 1607634 h 2488581"/>
              <a:gd name="connsiteX76" fmla="*/ 457200 w 3239429"/>
              <a:gd name="connsiteY76" fmla="*/ 1674542 h 2488581"/>
              <a:gd name="connsiteX77" fmla="*/ 457200 w 3239429"/>
              <a:gd name="connsiteY77" fmla="*/ 1707995 h 2488581"/>
              <a:gd name="connsiteX78" fmla="*/ 454412 w 3239429"/>
              <a:gd name="connsiteY78" fmla="*/ 1760964 h 2488581"/>
              <a:gd name="connsiteX79" fmla="*/ 432110 w 3239429"/>
              <a:gd name="connsiteY79" fmla="*/ 1827871 h 2488581"/>
              <a:gd name="connsiteX80" fmla="*/ 404232 w 3239429"/>
              <a:gd name="connsiteY80" fmla="*/ 1869688 h 2488581"/>
              <a:gd name="connsiteX81" fmla="*/ 370778 w 3239429"/>
              <a:gd name="connsiteY81" fmla="*/ 1900354 h 2488581"/>
              <a:gd name="connsiteX82" fmla="*/ 317810 w 3239429"/>
              <a:gd name="connsiteY82" fmla="*/ 1942171 h 2488581"/>
              <a:gd name="connsiteX83" fmla="*/ 287144 w 3239429"/>
              <a:gd name="connsiteY83" fmla="*/ 1961685 h 2488581"/>
              <a:gd name="connsiteX84" fmla="*/ 264841 w 3239429"/>
              <a:gd name="connsiteY84" fmla="*/ 2023017 h 2488581"/>
              <a:gd name="connsiteX85" fmla="*/ 239751 w 3239429"/>
              <a:gd name="connsiteY85" fmla="*/ 2070410 h 2488581"/>
              <a:gd name="connsiteX86" fmla="*/ 217449 w 3239429"/>
              <a:gd name="connsiteY86" fmla="*/ 2128954 h 2488581"/>
              <a:gd name="connsiteX87" fmla="*/ 197934 w 3239429"/>
              <a:gd name="connsiteY87" fmla="*/ 2151256 h 2488581"/>
              <a:gd name="connsiteX88" fmla="*/ 153329 w 3239429"/>
              <a:gd name="connsiteY88" fmla="*/ 2195861 h 2488581"/>
              <a:gd name="connsiteX89" fmla="*/ 122663 w 3239429"/>
              <a:gd name="connsiteY89" fmla="*/ 2220951 h 2488581"/>
              <a:gd name="connsiteX90" fmla="*/ 114300 w 3239429"/>
              <a:gd name="connsiteY90" fmla="*/ 2254405 h 2488581"/>
              <a:gd name="connsiteX91" fmla="*/ 111512 w 3239429"/>
              <a:gd name="connsiteY91" fmla="*/ 2312949 h 2488581"/>
              <a:gd name="connsiteX92" fmla="*/ 94785 w 3239429"/>
              <a:gd name="connsiteY92" fmla="*/ 2377068 h 2488581"/>
              <a:gd name="connsiteX93" fmla="*/ 44605 w 3239429"/>
              <a:gd name="connsiteY93" fmla="*/ 2463490 h 2488581"/>
              <a:gd name="connsiteX94" fmla="*/ 0 w 3239429"/>
              <a:gd name="connsiteY94" fmla="*/ 2488581 h 2488581"/>
              <a:gd name="connsiteX0" fmla="*/ 3223554 w 3223554"/>
              <a:gd name="connsiteY0" fmla="*/ 574085 h 2488581"/>
              <a:gd name="connsiteX1" fmla="*/ 3223554 w 3223554"/>
              <a:gd name="connsiteY1" fmla="*/ 571145 h 2488581"/>
              <a:gd name="connsiteX2" fmla="*/ 3189249 w 3223554"/>
              <a:gd name="connsiteY2" fmla="*/ 534329 h 2488581"/>
              <a:gd name="connsiteX3" fmla="*/ 3133493 w 3223554"/>
              <a:gd name="connsiteY3" fmla="*/ 500876 h 2488581"/>
              <a:gd name="connsiteX4" fmla="*/ 3077737 w 3223554"/>
              <a:gd name="connsiteY4" fmla="*/ 464634 h 2488581"/>
              <a:gd name="connsiteX5" fmla="*/ 3055434 w 3223554"/>
              <a:gd name="connsiteY5" fmla="*/ 442332 h 2488581"/>
              <a:gd name="connsiteX6" fmla="*/ 3002466 w 3223554"/>
              <a:gd name="connsiteY6" fmla="*/ 464634 h 2488581"/>
              <a:gd name="connsiteX7" fmla="*/ 2974588 w 3223554"/>
              <a:gd name="connsiteY7" fmla="*/ 478573 h 2488581"/>
              <a:gd name="connsiteX8" fmla="*/ 2938346 w 3223554"/>
              <a:gd name="connsiteY8" fmla="*/ 447907 h 2488581"/>
              <a:gd name="connsiteX9" fmla="*/ 2882590 w 3223554"/>
              <a:gd name="connsiteY9" fmla="*/ 442332 h 2488581"/>
              <a:gd name="connsiteX10" fmla="*/ 2832410 w 3223554"/>
              <a:gd name="connsiteY10" fmla="*/ 439544 h 2488581"/>
              <a:gd name="connsiteX11" fmla="*/ 2801744 w 3223554"/>
              <a:gd name="connsiteY11" fmla="*/ 414454 h 2488581"/>
              <a:gd name="connsiteX12" fmla="*/ 2737624 w 3223554"/>
              <a:gd name="connsiteY12" fmla="*/ 372637 h 2488581"/>
              <a:gd name="connsiteX13" fmla="*/ 2687444 w 3223554"/>
              <a:gd name="connsiteY13" fmla="*/ 341971 h 2488581"/>
              <a:gd name="connsiteX14" fmla="*/ 2631688 w 3223554"/>
              <a:gd name="connsiteY14" fmla="*/ 316881 h 2488581"/>
              <a:gd name="connsiteX15" fmla="*/ 2556417 w 3223554"/>
              <a:gd name="connsiteY15" fmla="*/ 277851 h 2488581"/>
              <a:gd name="connsiteX16" fmla="*/ 2520176 w 3223554"/>
              <a:gd name="connsiteY16" fmla="*/ 266700 h 2488581"/>
              <a:gd name="connsiteX17" fmla="*/ 2436541 w 3223554"/>
              <a:gd name="connsiteY17" fmla="*/ 255549 h 2488581"/>
              <a:gd name="connsiteX18" fmla="*/ 2369634 w 3223554"/>
              <a:gd name="connsiteY18" fmla="*/ 286215 h 2488581"/>
              <a:gd name="connsiteX19" fmla="*/ 2316666 w 3223554"/>
              <a:gd name="connsiteY19" fmla="*/ 280639 h 2488581"/>
              <a:gd name="connsiteX20" fmla="*/ 2280424 w 3223554"/>
              <a:gd name="connsiteY20" fmla="*/ 258337 h 2488581"/>
              <a:gd name="connsiteX21" fmla="*/ 2210729 w 3223554"/>
              <a:gd name="connsiteY21" fmla="*/ 258337 h 2488581"/>
              <a:gd name="connsiteX22" fmla="*/ 2138246 w 3223554"/>
              <a:gd name="connsiteY22" fmla="*/ 280639 h 2488581"/>
              <a:gd name="connsiteX23" fmla="*/ 2102005 w 3223554"/>
              <a:gd name="connsiteY23" fmla="*/ 289003 h 2488581"/>
              <a:gd name="connsiteX24" fmla="*/ 2040673 w 3223554"/>
              <a:gd name="connsiteY24" fmla="*/ 283427 h 2488581"/>
              <a:gd name="connsiteX25" fmla="*/ 1979341 w 3223554"/>
              <a:gd name="connsiteY25" fmla="*/ 261125 h 2488581"/>
              <a:gd name="connsiteX26" fmla="*/ 1870617 w 3223554"/>
              <a:gd name="connsiteY26" fmla="*/ 261125 h 2488581"/>
              <a:gd name="connsiteX27" fmla="*/ 1814861 w 3223554"/>
              <a:gd name="connsiteY27" fmla="*/ 230459 h 2488581"/>
              <a:gd name="connsiteX28" fmla="*/ 1778620 w 3223554"/>
              <a:gd name="connsiteY28" fmla="*/ 227671 h 2488581"/>
              <a:gd name="connsiteX29" fmla="*/ 1717288 w 3223554"/>
              <a:gd name="connsiteY29" fmla="*/ 194217 h 2488581"/>
              <a:gd name="connsiteX30" fmla="*/ 1681046 w 3223554"/>
              <a:gd name="connsiteY30" fmla="*/ 160764 h 2488581"/>
              <a:gd name="connsiteX31" fmla="*/ 1625290 w 3223554"/>
              <a:gd name="connsiteY31" fmla="*/ 121734 h 2488581"/>
              <a:gd name="connsiteX32" fmla="*/ 1580685 w 3223554"/>
              <a:gd name="connsiteY32" fmla="*/ 77129 h 2488581"/>
              <a:gd name="connsiteX33" fmla="*/ 1533293 w 3223554"/>
              <a:gd name="connsiteY33" fmla="*/ 35312 h 2488581"/>
              <a:gd name="connsiteX34" fmla="*/ 1405054 w 3223554"/>
              <a:gd name="connsiteY34" fmla="*/ 43676 h 2488581"/>
              <a:gd name="connsiteX35" fmla="*/ 1352085 w 3223554"/>
              <a:gd name="connsiteY35" fmla="*/ 32525 h 2488581"/>
              <a:gd name="connsiteX36" fmla="*/ 1313056 w 3223554"/>
              <a:gd name="connsiteY36" fmla="*/ 7434 h 2488581"/>
              <a:gd name="connsiteX37" fmla="*/ 1257300 w 3223554"/>
              <a:gd name="connsiteY37" fmla="*/ 1859 h 2488581"/>
              <a:gd name="connsiteX38" fmla="*/ 1201544 w 3223554"/>
              <a:gd name="connsiteY38" fmla="*/ 18585 h 2488581"/>
              <a:gd name="connsiteX39" fmla="*/ 1137424 w 3223554"/>
              <a:gd name="connsiteY39" fmla="*/ 46464 h 2488581"/>
              <a:gd name="connsiteX40" fmla="*/ 1078880 w 3223554"/>
              <a:gd name="connsiteY40" fmla="*/ 68766 h 2488581"/>
              <a:gd name="connsiteX41" fmla="*/ 1039851 w 3223554"/>
              <a:gd name="connsiteY41" fmla="*/ 105007 h 2488581"/>
              <a:gd name="connsiteX42" fmla="*/ 1006398 w 3223554"/>
              <a:gd name="connsiteY42" fmla="*/ 135673 h 2488581"/>
              <a:gd name="connsiteX43" fmla="*/ 970156 w 3223554"/>
              <a:gd name="connsiteY43" fmla="*/ 152400 h 2488581"/>
              <a:gd name="connsiteX44" fmla="*/ 933915 w 3223554"/>
              <a:gd name="connsiteY44" fmla="*/ 166339 h 2488581"/>
              <a:gd name="connsiteX45" fmla="*/ 880946 w 3223554"/>
              <a:gd name="connsiteY45" fmla="*/ 205368 h 2488581"/>
              <a:gd name="connsiteX46" fmla="*/ 853068 w 3223554"/>
              <a:gd name="connsiteY46" fmla="*/ 222095 h 2488581"/>
              <a:gd name="connsiteX47" fmla="*/ 833554 w 3223554"/>
              <a:gd name="connsiteY47" fmla="*/ 263912 h 2488581"/>
              <a:gd name="connsiteX48" fmla="*/ 811251 w 3223554"/>
              <a:gd name="connsiteY48" fmla="*/ 302942 h 2488581"/>
              <a:gd name="connsiteX49" fmla="*/ 814039 w 3223554"/>
              <a:gd name="connsiteY49" fmla="*/ 339183 h 2488581"/>
              <a:gd name="connsiteX50" fmla="*/ 822402 w 3223554"/>
              <a:gd name="connsiteY50" fmla="*/ 375425 h 2488581"/>
              <a:gd name="connsiteX51" fmla="*/ 777798 w 3223554"/>
              <a:gd name="connsiteY51" fmla="*/ 392151 h 2488581"/>
              <a:gd name="connsiteX52" fmla="*/ 738768 w 3223554"/>
              <a:gd name="connsiteY52" fmla="*/ 431181 h 2488581"/>
              <a:gd name="connsiteX53" fmla="*/ 710890 w 3223554"/>
              <a:gd name="connsiteY53" fmla="*/ 470210 h 2488581"/>
              <a:gd name="connsiteX54" fmla="*/ 663498 w 3223554"/>
              <a:gd name="connsiteY54" fmla="*/ 520390 h 2488581"/>
              <a:gd name="connsiteX55" fmla="*/ 621680 w 3223554"/>
              <a:gd name="connsiteY55" fmla="*/ 564995 h 2488581"/>
              <a:gd name="connsiteX56" fmla="*/ 599378 w 3223554"/>
              <a:gd name="connsiteY56" fmla="*/ 587298 h 2488581"/>
              <a:gd name="connsiteX57" fmla="*/ 565924 w 3223554"/>
              <a:gd name="connsiteY57" fmla="*/ 643054 h 2488581"/>
              <a:gd name="connsiteX58" fmla="*/ 554773 w 3223554"/>
              <a:gd name="connsiteY58" fmla="*/ 662568 h 2488581"/>
              <a:gd name="connsiteX59" fmla="*/ 554773 w 3223554"/>
              <a:gd name="connsiteY59" fmla="*/ 693234 h 2488581"/>
              <a:gd name="connsiteX60" fmla="*/ 585439 w 3223554"/>
              <a:gd name="connsiteY60" fmla="*/ 813110 h 2488581"/>
              <a:gd name="connsiteX61" fmla="*/ 577076 w 3223554"/>
              <a:gd name="connsiteY61" fmla="*/ 866078 h 2488581"/>
              <a:gd name="connsiteX62" fmla="*/ 602166 w 3223554"/>
              <a:gd name="connsiteY62" fmla="*/ 907895 h 2488581"/>
              <a:gd name="connsiteX63" fmla="*/ 624468 w 3223554"/>
              <a:gd name="connsiteY63" fmla="*/ 999893 h 2488581"/>
              <a:gd name="connsiteX64" fmla="*/ 624468 w 3223554"/>
              <a:gd name="connsiteY64" fmla="*/ 1072376 h 2488581"/>
              <a:gd name="connsiteX65" fmla="*/ 607741 w 3223554"/>
              <a:gd name="connsiteY65" fmla="*/ 1133707 h 2488581"/>
              <a:gd name="connsiteX66" fmla="*/ 602166 w 3223554"/>
              <a:gd name="connsiteY66" fmla="*/ 1189464 h 2488581"/>
              <a:gd name="connsiteX67" fmla="*/ 607741 w 3223554"/>
              <a:gd name="connsiteY67" fmla="*/ 1225705 h 2488581"/>
              <a:gd name="connsiteX68" fmla="*/ 618893 w 3223554"/>
              <a:gd name="connsiteY68" fmla="*/ 1320490 h 2488581"/>
              <a:gd name="connsiteX69" fmla="*/ 616105 w 3223554"/>
              <a:gd name="connsiteY69" fmla="*/ 1387398 h 2488581"/>
              <a:gd name="connsiteX70" fmla="*/ 588227 w 3223554"/>
              <a:gd name="connsiteY70" fmla="*/ 1454305 h 2488581"/>
              <a:gd name="connsiteX71" fmla="*/ 549198 w 3223554"/>
              <a:gd name="connsiteY71" fmla="*/ 1501698 h 2488581"/>
              <a:gd name="connsiteX72" fmla="*/ 515744 w 3223554"/>
              <a:gd name="connsiteY72" fmla="*/ 1535151 h 2488581"/>
              <a:gd name="connsiteX73" fmla="*/ 487866 w 3223554"/>
              <a:gd name="connsiteY73" fmla="*/ 1568605 h 2488581"/>
              <a:gd name="connsiteX74" fmla="*/ 496229 w 3223554"/>
              <a:gd name="connsiteY74" fmla="*/ 1607634 h 2488581"/>
              <a:gd name="connsiteX75" fmla="*/ 457200 w 3223554"/>
              <a:gd name="connsiteY75" fmla="*/ 1674542 h 2488581"/>
              <a:gd name="connsiteX76" fmla="*/ 457200 w 3223554"/>
              <a:gd name="connsiteY76" fmla="*/ 1707995 h 2488581"/>
              <a:gd name="connsiteX77" fmla="*/ 454412 w 3223554"/>
              <a:gd name="connsiteY77" fmla="*/ 1760964 h 2488581"/>
              <a:gd name="connsiteX78" fmla="*/ 432110 w 3223554"/>
              <a:gd name="connsiteY78" fmla="*/ 1827871 h 2488581"/>
              <a:gd name="connsiteX79" fmla="*/ 404232 w 3223554"/>
              <a:gd name="connsiteY79" fmla="*/ 1869688 h 2488581"/>
              <a:gd name="connsiteX80" fmla="*/ 370778 w 3223554"/>
              <a:gd name="connsiteY80" fmla="*/ 1900354 h 2488581"/>
              <a:gd name="connsiteX81" fmla="*/ 317810 w 3223554"/>
              <a:gd name="connsiteY81" fmla="*/ 1942171 h 2488581"/>
              <a:gd name="connsiteX82" fmla="*/ 287144 w 3223554"/>
              <a:gd name="connsiteY82" fmla="*/ 1961685 h 2488581"/>
              <a:gd name="connsiteX83" fmla="*/ 264841 w 3223554"/>
              <a:gd name="connsiteY83" fmla="*/ 2023017 h 2488581"/>
              <a:gd name="connsiteX84" fmla="*/ 239751 w 3223554"/>
              <a:gd name="connsiteY84" fmla="*/ 2070410 h 2488581"/>
              <a:gd name="connsiteX85" fmla="*/ 217449 w 3223554"/>
              <a:gd name="connsiteY85" fmla="*/ 2128954 h 2488581"/>
              <a:gd name="connsiteX86" fmla="*/ 197934 w 3223554"/>
              <a:gd name="connsiteY86" fmla="*/ 2151256 h 2488581"/>
              <a:gd name="connsiteX87" fmla="*/ 153329 w 3223554"/>
              <a:gd name="connsiteY87" fmla="*/ 2195861 h 2488581"/>
              <a:gd name="connsiteX88" fmla="*/ 122663 w 3223554"/>
              <a:gd name="connsiteY88" fmla="*/ 2220951 h 2488581"/>
              <a:gd name="connsiteX89" fmla="*/ 114300 w 3223554"/>
              <a:gd name="connsiteY89" fmla="*/ 2254405 h 2488581"/>
              <a:gd name="connsiteX90" fmla="*/ 111512 w 3223554"/>
              <a:gd name="connsiteY90" fmla="*/ 2312949 h 2488581"/>
              <a:gd name="connsiteX91" fmla="*/ 94785 w 3223554"/>
              <a:gd name="connsiteY91" fmla="*/ 2377068 h 2488581"/>
              <a:gd name="connsiteX92" fmla="*/ 44605 w 3223554"/>
              <a:gd name="connsiteY92" fmla="*/ 2463490 h 2488581"/>
              <a:gd name="connsiteX93" fmla="*/ 0 w 3223554"/>
              <a:gd name="connsiteY93" fmla="*/ 2488581 h 2488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3223554" h="2488581">
                <a:moveTo>
                  <a:pt x="3223554" y="574085"/>
                </a:moveTo>
                <a:lnTo>
                  <a:pt x="3223554" y="571145"/>
                </a:lnTo>
                <a:cubicBezTo>
                  <a:pt x="3217837" y="564519"/>
                  <a:pt x="3204259" y="546040"/>
                  <a:pt x="3189249" y="534329"/>
                </a:cubicBezTo>
                <a:cubicBezTo>
                  <a:pt x="3174239" y="522618"/>
                  <a:pt x="3152078" y="512492"/>
                  <a:pt x="3133493" y="500876"/>
                </a:cubicBezTo>
                <a:cubicBezTo>
                  <a:pt x="3114908" y="489260"/>
                  <a:pt x="3090747" y="474391"/>
                  <a:pt x="3077737" y="464634"/>
                </a:cubicBezTo>
                <a:cubicBezTo>
                  <a:pt x="3064727" y="454877"/>
                  <a:pt x="3067979" y="442332"/>
                  <a:pt x="3055434" y="442332"/>
                </a:cubicBezTo>
                <a:cubicBezTo>
                  <a:pt x="3042889" y="442332"/>
                  <a:pt x="3015940" y="458594"/>
                  <a:pt x="3002466" y="464634"/>
                </a:cubicBezTo>
                <a:cubicBezTo>
                  <a:pt x="2988992" y="470674"/>
                  <a:pt x="2985275" y="481361"/>
                  <a:pt x="2974588" y="478573"/>
                </a:cubicBezTo>
                <a:cubicBezTo>
                  <a:pt x="2963901" y="475785"/>
                  <a:pt x="2953679" y="453947"/>
                  <a:pt x="2938346" y="447907"/>
                </a:cubicBezTo>
                <a:cubicBezTo>
                  <a:pt x="2923013" y="441867"/>
                  <a:pt x="2900246" y="443726"/>
                  <a:pt x="2882590" y="442332"/>
                </a:cubicBezTo>
                <a:cubicBezTo>
                  <a:pt x="2864934" y="440938"/>
                  <a:pt x="2845884" y="444190"/>
                  <a:pt x="2832410" y="439544"/>
                </a:cubicBezTo>
                <a:cubicBezTo>
                  <a:pt x="2818936" y="434898"/>
                  <a:pt x="2817542" y="425605"/>
                  <a:pt x="2801744" y="414454"/>
                </a:cubicBezTo>
                <a:cubicBezTo>
                  <a:pt x="2785946" y="403303"/>
                  <a:pt x="2756674" y="384717"/>
                  <a:pt x="2737624" y="372637"/>
                </a:cubicBezTo>
                <a:cubicBezTo>
                  <a:pt x="2718574" y="360557"/>
                  <a:pt x="2705100" y="351264"/>
                  <a:pt x="2687444" y="341971"/>
                </a:cubicBezTo>
                <a:cubicBezTo>
                  <a:pt x="2669788" y="332678"/>
                  <a:pt x="2653526" y="327568"/>
                  <a:pt x="2631688" y="316881"/>
                </a:cubicBezTo>
                <a:cubicBezTo>
                  <a:pt x="2609850" y="306194"/>
                  <a:pt x="2575002" y="286214"/>
                  <a:pt x="2556417" y="277851"/>
                </a:cubicBezTo>
                <a:cubicBezTo>
                  <a:pt x="2537832" y="269488"/>
                  <a:pt x="2540155" y="270417"/>
                  <a:pt x="2520176" y="266700"/>
                </a:cubicBezTo>
                <a:cubicBezTo>
                  <a:pt x="2500197" y="262983"/>
                  <a:pt x="2461631" y="252297"/>
                  <a:pt x="2436541" y="255549"/>
                </a:cubicBezTo>
                <a:cubicBezTo>
                  <a:pt x="2411451" y="258802"/>
                  <a:pt x="2389613" y="282033"/>
                  <a:pt x="2369634" y="286215"/>
                </a:cubicBezTo>
                <a:cubicBezTo>
                  <a:pt x="2349655" y="290397"/>
                  <a:pt x="2331534" y="285285"/>
                  <a:pt x="2316666" y="280639"/>
                </a:cubicBezTo>
                <a:cubicBezTo>
                  <a:pt x="2301798" y="275993"/>
                  <a:pt x="2298080" y="262054"/>
                  <a:pt x="2280424" y="258337"/>
                </a:cubicBezTo>
                <a:cubicBezTo>
                  <a:pt x="2262768" y="254620"/>
                  <a:pt x="2234425" y="254620"/>
                  <a:pt x="2210729" y="258337"/>
                </a:cubicBezTo>
                <a:cubicBezTo>
                  <a:pt x="2187033" y="262054"/>
                  <a:pt x="2156367" y="275528"/>
                  <a:pt x="2138246" y="280639"/>
                </a:cubicBezTo>
                <a:cubicBezTo>
                  <a:pt x="2120125" y="285750"/>
                  <a:pt x="2118267" y="288538"/>
                  <a:pt x="2102005" y="289003"/>
                </a:cubicBezTo>
                <a:cubicBezTo>
                  <a:pt x="2085743" y="289468"/>
                  <a:pt x="2061117" y="288073"/>
                  <a:pt x="2040673" y="283427"/>
                </a:cubicBezTo>
                <a:cubicBezTo>
                  <a:pt x="2020229" y="278781"/>
                  <a:pt x="2007684" y="264842"/>
                  <a:pt x="1979341" y="261125"/>
                </a:cubicBezTo>
                <a:cubicBezTo>
                  <a:pt x="1950998" y="257408"/>
                  <a:pt x="1898030" y="266236"/>
                  <a:pt x="1870617" y="261125"/>
                </a:cubicBezTo>
                <a:cubicBezTo>
                  <a:pt x="1843204" y="256014"/>
                  <a:pt x="1830194" y="236035"/>
                  <a:pt x="1814861" y="230459"/>
                </a:cubicBezTo>
                <a:cubicBezTo>
                  <a:pt x="1799528" y="224883"/>
                  <a:pt x="1794882" y="233711"/>
                  <a:pt x="1778620" y="227671"/>
                </a:cubicBezTo>
                <a:cubicBezTo>
                  <a:pt x="1762358" y="221631"/>
                  <a:pt x="1733550" y="205368"/>
                  <a:pt x="1717288" y="194217"/>
                </a:cubicBezTo>
                <a:cubicBezTo>
                  <a:pt x="1701026" y="183066"/>
                  <a:pt x="1696379" y="172844"/>
                  <a:pt x="1681046" y="160764"/>
                </a:cubicBezTo>
                <a:cubicBezTo>
                  <a:pt x="1665713" y="148684"/>
                  <a:pt x="1642017" y="135673"/>
                  <a:pt x="1625290" y="121734"/>
                </a:cubicBezTo>
                <a:cubicBezTo>
                  <a:pt x="1608563" y="107795"/>
                  <a:pt x="1596018" y="91533"/>
                  <a:pt x="1580685" y="77129"/>
                </a:cubicBezTo>
                <a:cubicBezTo>
                  <a:pt x="1565352" y="62725"/>
                  <a:pt x="1562565" y="40887"/>
                  <a:pt x="1533293" y="35312"/>
                </a:cubicBezTo>
                <a:cubicBezTo>
                  <a:pt x="1504021" y="29737"/>
                  <a:pt x="1435255" y="44140"/>
                  <a:pt x="1405054" y="43676"/>
                </a:cubicBezTo>
                <a:cubicBezTo>
                  <a:pt x="1374853" y="43212"/>
                  <a:pt x="1367418" y="38565"/>
                  <a:pt x="1352085" y="32525"/>
                </a:cubicBezTo>
                <a:cubicBezTo>
                  <a:pt x="1336752" y="26485"/>
                  <a:pt x="1328854" y="12545"/>
                  <a:pt x="1313056" y="7434"/>
                </a:cubicBezTo>
                <a:cubicBezTo>
                  <a:pt x="1297259" y="2323"/>
                  <a:pt x="1275885" y="0"/>
                  <a:pt x="1257300" y="1859"/>
                </a:cubicBezTo>
                <a:cubicBezTo>
                  <a:pt x="1238715" y="3718"/>
                  <a:pt x="1221523" y="11151"/>
                  <a:pt x="1201544" y="18585"/>
                </a:cubicBezTo>
                <a:cubicBezTo>
                  <a:pt x="1181565" y="26019"/>
                  <a:pt x="1157868" y="38100"/>
                  <a:pt x="1137424" y="46464"/>
                </a:cubicBezTo>
                <a:cubicBezTo>
                  <a:pt x="1116980" y="54828"/>
                  <a:pt x="1095142" y="59009"/>
                  <a:pt x="1078880" y="68766"/>
                </a:cubicBezTo>
                <a:cubicBezTo>
                  <a:pt x="1062618" y="78523"/>
                  <a:pt x="1039851" y="105007"/>
                  <a:pt x="1039851" y="105007"/>
                </a:cubicBezTo>
                <a:cubicBezTo>
                  <a:pt x="1027771" y="116158"/>
                  <a:pt x="1018014" y="127774"/>
                  <a:pt x="1006398" y="135673"/>
                </a:cubicBezTo>
                <a:cubicBezTo>
                  <a:pt x="994782" y="143572"/>
                  <a:pt x="982236" y="147289"/>
                  <a:pt x="970156" y="152400"/>
                </a:cubicBezTo>
                <a:cubicBezTo>
                  <a:pt x="958076" y="157511"/>
                  <a:pt x="948783" y="157511"/>
                  <a:pt x="933915" y="166339"/>
                </a:cubicBezTo>
                <a:cubicBezTo>
                  <a:pt x="919047" y="175167"/>
                  <a:pt x="894420" y="196075"/>
                  <a:pt x="880946" y="205368"/>
                </a:cubicBezTo>
                <a:cubicBezTo>
                  <a:pt x="867472" y="214661"/>
                  <a:pt x="860967" y="212338"/>
                  <a:pt x="853068" y="222095"/>
                </a:cubicBezTo>
                <a:cubicBezTo>
                  <a:pt x="845169" y="231852"/>
                  <a:pt x="840524" y="250437"/>
                  <a:pt x="833554" y="263912"/>
                </a:cubicBezTo>
                <a:cubicBezTo>
                  <a:pt x="826584" y="277387"/>
                  <a:pt x="814504" y="290397"/>
                  <a:pt x="811251" y="302942"/>
                </a:cubicBezTo>
                <a:cubicBezTo>
                  <a:pt x="807999" y="315487"/>
                  <a:pt x="812181" y="327103"/>
                  <a:pt x="814039" y="339183"/>
                </a:cubicBezTo>
                <a:cubicBezTo>
                  <a:pt x="815898" y="351264"/>
                  <a:pt x="828442" y="366597"/>
                  <a:pt x="822402" y="375425"/>
                </a:cubicBezTo>
                <a:cubicBezTo>
                  <a:pt x="816362" y="384253"/>
                  <a:pt x="791737" y="382858"/>
                  <a:pt x="777798" y="392151"/>
                </a:cubicBezTo>
                <a:cubicBezTo>
                  <a:pt x="763859" y="401444"/>
                  <a:pt x="749919" y="418171"/>
                  <a:pt x="738768" y="431181"/>
                </a:cubicBezTo>
                <a:cubicBezTo>
                  <a:pt x="727617" y="444191"/>
                  <a:pt x="723435" y="455342"/>
                  <a:pt x="710890" y="470210"/>
                </a:cubicBezTo>
                <a:cubicBezTo>
                  <a:pt x="698345" y="485078"/>
                  <a:pt x="663498" y="520390"/>
                  <a:pt x="663498" y="520390"/>
                </a:cubicBezTo>
                <a:lnTo>
                  <a:pt x="621680" y="564995"/>
                </a:lnTo>
                <a:cubicBezTo>
                  <a:pt x="610993" y="576146"/>
                  <a:pt x="608671" y="574288"/>
                  <a:pt x="599378" y="587298"/>
                </a:cubicBezTo>
                <a:cubicBezTo>
                  <a:pt x="590085" y="600308"/>
                  <a:pt x="573358" y="630509"/>
                  <a:pt x="565924" y="643054"/>
                </a:cubicBezTo>
                <a:cubicBezTo>
                  <a:pt x="558490" y="655599"/>
                  <a:pt x="556631" y="654205"/>
                  <a:pt x="554773" y="662568"/>
                </a:cubicBezTo>
                <a:cubicBezTo>
                  <a:pt x="552915" y="670931"/>
                  <a:pt x="549662" y="668144"/>
                  <a:pt x="554773" y="693234"/>
                </a:cubicBezTo>
                <a:cubicBezTo>
                  <a:pt x="559884" y="718324"/>
                  <a:pt x="581722" y="784303"/>
                  <a:pt x="585439" y="813110"/>
                </a:cubicBezTo>
                <a:cubicBezTo>
                  <a:pt x="589156" y="841917"/>
                  <a:pt x="574288" y="850281"/>
                  <a:pt x="577076" y="866078"/>
                </a:cubicBezTo>
                <a:cubicBezTo>
                  <a:pt x="579864" y="881876"/>
                  <a:pt x="594267" y="885593"/>
                  <a:pt x="602166" y="907895"/>
                </a:cubicBezTo>
                <a:cubicBezTo>
                  <a:pt x="610065" y="930197"/>
                  <a:pt x="620751" y="972480"/>
                  <a:pt x="624468" y="999893"/>
                </a:cubicBezTo>
                <a:cubicBezTo>
                  <a:pt x="628185" y="1027307"/>
                  <a:pt x="627256" y="1050074"/>
                  <a:pt x="624468" y="1072376"/>
                </a:cubicBezTo>
                <a:cubicBezTo>
                  <a:pt x="621680" y="1094678"/>
                  <a:pt x="611458" y="1114192"/>
                  <a:pt x="607741" y="1133707"/>
                </a:cubicBezTo>
                <a:cubicBezTo>
                  <a:pt x="604024" y="1153222"/>
                  <a:pt x="602166" y="1174131"/>
                  <a:pt x="602166" y="1189464"/>
                </a:cubicBezTo>
                <a:cubicBezTo>
                  <a:pt x="602166" y="1204797"/>
                  <a:pt x="604953" y="1203867"/>
                  <a:pt x="607741" y="1225705"/>
                </a:cubicBezTo>
                <a:cubicBezTo>
                  <a:pt x="610529" y="1247543"/>
                  <a:pt x="617499" y="1293541"/>
                  <a:pt x="618893" y="1320490"/>
                </a:cubicBezTo>
                <a:cubicBezTo>
                  <a:pt x="620287" y="1347439"/>
                  <a:pt x="621216" y="1365095"/>
                  <a:pt x="616105" y="1387398"/>
                </a:cubicBezTo>
                <a:cubicBezTo>
                  <a:pt x="610994" y="1409701"/>
                  <a:pt x="599378" y="1435255"/>
                  <a:pt x="588227" y="1454305"/>
                </a:cubicBezTo>
                <a:cubicBezTo>
                  <a:pt x="577076" y="1473355"/>
                  <a:pt x="561278" y="1488224"/>
                  <a:pt x="549198" y="1501698"/>
                </a:cubicBezTo>
                <a:cubicBezTo>
                  <a:pt x="537118" y="1515172"/>
                  <a:pt x="525966" y="1524000"/>
                  <a:pt x="515744" y="1535151"/>
                </a:cubicBezTo>
                <a:cubicBezTo>
                  <a:pt x="505522" y="1546302"/>
                  <a:pt x="491118" y="1556525"/>
                  <a:pt x="487866" y="1568605"/>
                </a:cubicBezTo>
                <a:cubicBezTo>
                  <a:pt x="484614" y="1580685"/>
                  <a:pt x="501340" y="1589978"/>
                  <a:pt x="496229" y="1607634"/>
                </a:cubicBezTo>
                <a:cubicBezTo>
                  <a:pt x="491118" y="1625290"/>
                  <a:pt x="463705" y="1657815"/>
                  <a:pt x="457200" y="1674542"/>
                </a:cubicBezTo>
                <a:cubicBezTo>
                  <a:pt x="450695" y="1691269"/>
                  <a:pt x="457665" y="1693591"/>
                  <a:pt x="457200" y="1707995"/>
                </a:cubicBezTo>
                <a:cubicBezTo>
                  <a:pt x="456735" y="1722399"/>
                  <a:pt x="458594" y="1740985"/>
                  <a:pt x="454412" y="1760964"/>
                </a:cubicBezTo>
                <a:cubicBezTo>
                  <a:pt x="450230" y="1780943"/>
                  <a:pt x="440473" y="1809750"/>
                  <a:pt x="432110" y="1827871"/>
                </a:cubicBezTo>
                <a:cubicBezTo>
                  <a:pt x="423747" y="1845992"/>
                  <a:pt x="414454" y="1857607"/>
                  <a:pt x="404232" y="1869688"/>
                </a:cubicBezTo>
                <a:cubicBezTo>
                  <a:pt x="394010" y="1881769"/>
                  <a:pt x="385182" y="1888274"/>
                  <a:pt x="370778" y="1900354"/>
                </a:cubicBezTo>
                <a:cubicBezTo>
                  <a:pt x="356374" y="1912434"/>
                  <a:pt x="331749" y="1931949"/>
                  <a:pt x="317810" y="1942171"/>
                </a:cubicBezTo>
                <a:cubicBezTo>
                  <a:pt x="303871" y="1952393"/>
                  <a:pt x="295972" y="1948211"/>
                  <a:pt x="287144" y="1961685"/>
                </a:cubicBezTo>
                <a:cubicBezTo>
                  <a:pt x="278316" y="1975159"/>
                  <a:pt x="272740" y="2004896"/>
                  <a:pt x="264841" y="2023017"/>
                </a:cubicBezTo>
                <a:cubicBezTo>
                  <a:pt x="256942" y="2041138"/>
                  <a:pt x="247650" y="2052754"/>
                  <a:pt x="239751" y="2070410"/>
                </a:cubicBezTo>
                <a:cubicBezTo>
                  <a:pt x="231852" y="2088066"/>
                  <a:pt x="224418" y="2115480"/>
                  <a:pt x="217449" y="2128954"/>
                </a:cubicBezTo>
                <a:cubicBezTo>
                  <a:pt x="210480" y="2142428"/>
                  <a:pt x="208621" y="2140105"/>
                  <a:pt x="197934" y="2151256"/>
                </a:cubicBezTo>
                <a:cubicBezTo>
                  <a:pt x="187247" y="2162407"/>
                  <a:pt x="165874" y="2184245"/>
                  <a:pt x="153329" y="2195861"/>
                </a:cubicBezTo>
                <a:cubicBezTo>
                  <a:pt x="140784" y="2207477"/>
                  <a:pt x="129168" y="2211194"/>
                  <a:pt x="122663" y="2220951"/>
                </a:cubicBezTo>
                <a:cubicBezTo>
                  <a:pt x="116158" y="2230708"/>
                  <a:pt x="116159" y="2239072"/>
                  <a:pt x="114300" y="2254405"/>
                </a:cubicBezTo>
                <a:cubicBezTo>
                  <a:pt x="112442" y="2269738"/>
                  <a:pt x="114764" y="2292505"/>
                  <a:pt x="111512" y="2312949"/>
                </a:cubicBezTo>
                <a:cubicBezTo>
                  <a:pt x="108260" y="2333393"/>
                  <a:pt x="105936" y="2351978"/>
                  <a:pt x="94785" y="2377068"/>
                </a:cubicBezTo>
                <a:cubicBezTo>
                  <a:pt x="83634" y="2402158"/>
                  <a:pt x="60402" y="2444905"/>
                  <a:pt x="44605" y="2463490"/>
                </a:cubicBezTo>
                <a:cubicBezTo>
                  <a:pt x="28808" y="2482075"/>
                  <a:pt x="14404" y="2485328"/>
                  <a:pt x="0" y="2488581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任意多边形 5"/>
          <p:cNvSpPr/>
          <p:nvPr/>
        </p:nvSpPr>
        <p:spPr>
          <a:xfrm>
            <a:off x="374031" y="3442939"/>
            <a:ext cx="874906" cy="575217"/>
          </a:xfrm>
          <a:custGeom>
            <a:avLst/>
            <a:gdLst>
              <a:gd name="connsiteX0" fmla="*/ 874906 w 874906"/>
              <a:gd name="connsiteY0" fmla="*/ 0 h 575217"/>
              <a:gd name="connsiteX1" fmla="*/ 766181 w 874906"/>
              <a:gd name="connsiteY1" fmla="*/ 19515 h 575217"/>
              <a:gd name="connsiteX2" fmla="*/ 665820 w 874906"/>
              <a:gd name="connsiteY2" fmla="*/ 39029 h 575217"/>
              <a:gd name="connsiteX3" fmla="*/ 587762 w 874906"/>
              <a:gd name="connsiteY3" fmla="*/ 33454 h 575217"/>
              <a:gd name="connsiteX4" fmla="*/ 520854 w 874906"/>
              <a:gd name="connsiteY4" fmla="*/ 44605 h 575217"/>
              <a:gd name="connsiteX5" fmla="*/ 434432 w 874906"/>
              <a:gd name="connsiteY5" fmla="*/ 55756 h 575217"/>
              <a:gd name="connsiteX6" fmla="*/ 381464 w 874906"/>
              <a:gd name="connsiteY6" fmla="*/ 80846 h 575217"/>
              <a:gd name="connsiteX7" fmla="*/ 334071 w 874906"/>
              <a:gd name="connsiteY7" fmla="*/ 94785 h 575217"/>
              <a:gd name="connsiteX8" fmla="*/ 286679 w 874906"/>
              <a:gd name="connsiteY8" fmla="*/ 108724 h 575217"/>
              <a:gd name="connsiteX9" fmla="*/ 261589 w 874906"/>
              <a:gd name="connsiteY9" fmla="*/ 150541 h 575217"/>
              <a:gd name="connsiteX10" fmla="*/ 278315 w 874906"/>
              <a:gd name="connsiteY10" fmla="*/ 175632 h 575217"/>
              <a:gd name="connsiteX11" fmla="*/ 233710 w 874906"/>
              <a:gd name="connsiteY11" fmla="*/ 164481 h 575217"/>
              <a:gd name="connsiteX12" fmla="*/ 203045 w 874906"/>
              <a:gd name="connsiteY12" fmla="*/ 186783 h 575217"/>
              <a:gd name="connsiteX13" fmla="*/ 191893 w 874906"/>
              <a:gd name="connsiteY13" fmla="*/ 223024 h 575217"/>
              <a:gd name="connsiteX14" fmla="*/ 166803 w 874906"/>
              <a:gd name="connsiteY14" fmla="*/ 234176 h 575217"/>
              <a:gd name="connsiteX15" fmla="*/ 119410 w 874906"/>
              <a:gd name="connsiteY15" fmla="*/ 234176 h 575217"/>
              <a:gd name="connsiteX16" fmla="*/ 63654 w 874906"/>
              <a:gd name="connsiteY16" fmla="*/ 225812 h 575217"/>
              <a:gd name="connsiteX17" fmla="*/ 21837 w 874906"/>
              <a:gd name="connsiteY17" fmla="*/ 245327 h 575217"/>
              <a:gd name="connsiteX18" fmla="*/ 2323 w 874906"/>
              <a:gd name="connsiteY18" fmla="*/ 253690 h 575217"/>
              <a:gd name="connsiteX19" fmla="*/ 35776 w 874906"/>
              <a:gd name="connsiteY19" fmla="*/ 292720 h 575217"/>
              <a:gd name="connsiteX20" fmla="*/ 16262 w 874906"/>
              <a:gd name="connsiteY20" fmla="*/ 323385 h 575217"/>
              <a:gd name="connsiteX21" fmla="*/ 21837 w 874906"/>
              <a:gd name="connsiteY21" fmla="*/ 362415 h 575217"/>
              <a:gd name="connsiteX22" fmla="*/ 41352 w 874906"/>
              <a:gd name="connsiteY22" fmla="*/ 387505 h 575217"/>
              <a:gd name="connsiteX23" fmla="*/ 21837 w 874906"/>
              <a:gd name="connsiteY23" fmla="*/ 432110 h 575217"/>
              <a:gd name="connsiteX24" fmla="*/ 72018 w 874906"/>
              <a:gd name="connsiteY24" fmla="*/ 440473 h 575217"/>
              <a:gd name="connsiteX25" fmla="*/ 133349 w 874906"/>
              <a:gd name="connsiteY25" fmla="*/ 471139 h 575217"/>
              <a:gd name="connsiteX26" fmla="*/ 189106 w 874906"/>
              <a:gd name="connsiteY26" fmla="*/ 496229 h 575217"/>
              <a:gd name="connsiteX27" fmla="*/ 244862 w 874906"/>
              <a:gd name="connsiteY27" fmla="*/ 510168 h 575217"/>
              <a:gd name="connsiteX28" fmla="*/ 244862 w 874906"/>
              <a:gd name="connsiteY28" fmla="*/ 510168 h 575217"/>
              <a:gd name="connsiteX29" fmla="*/ 281103 w 874906"/>
              <a:gd name="connsiteY29" fmla="*/ 535259 h 575217"/>
              <a:gd name="connsiteX30" fmla="*/ 269952 w 874906"/>
              <a:gd name="connsiteY30" fmla="*/ 568712 h 575217"/>
              <a:gd name="connsiteX31" fmla="*/ 364737 w 874906"/>
              <a:gd name="connsiteY31" fmla="*/ 574288 h 57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74906" h="575217">
                <a:moveTo>
                  <a:pt x="874906" y="0"/>
                </a:moveTo>
                <a:lnTo>
                  <a:pt x="766181" y="19515"/>
                </a:lnTo>
                <a:cubicBezTo>
                  <a:pt x="731333" y="26020"/>
                  <a:pt x="695557" y="36706"/>
                  <a:pt x="665820" y="39029"/>
                </a:cubicBezTo>
                <a:cubicBezTo>
                  <a:pt x="636084" y="41352"/>
                  <a:pt x="611923" y="32525"/>
                  <a:pt x="587762" y="33454"/>
                </a:cubicBezTo>
                <a:cubicBezTo>
                  <a:pt x="563601" y="34383"/>
                  <a:pt x="546409" y="40888"/>
                  <a:pt x="520854" y="44605"/>
                </a:cubicBezTo>
                <a:cubicBezTo>
                  <a:pt x="495299" y="48322"/>
                  <a:pt x="457664" y="49716"/>
                  <a:pt x="434432" y="55756"/>
                </a:cubicBezTo>
                <a:cubicBezTo>
                  <a:pt x="411200" y="61796"/>
                  <a:pt x="398191" y="74341"/>
                  <a:pt x="381464" y="80846"/>
                </a:cubicBezTo>
                <a:cubicBezTo>
                  <a:pt x="364737" y="87351"/>
                  <a:pt x="334071" y="94785"/>
                  <a:pt x="334071" y="94785"/>
                </a:cubicBezTo>
                <a:cubicBezTo>
                  <a:pt x="318274" y="99431"/>
                  <a:pt x="298759" y="99431"/>
                  <a:pt x="286679" y="108724"/>
                </a:cubicBezTo>
                <a:cubicBezTo>
                  <a:pt x="274599" y="118017"/>
                  <a:pt x="262983" y="139390"/>
                  <a:pt x="261589" y="150541"/>
                </a:cubicBezTo>
                <a:cubicBezTo>
                  <a:pt x="260195" y="161692"/>
                  <a:pt x="282961" y="173309"/>
                  <a:pt x="278315" y="175632"/>
                </a:cubicBezTo>
                <a:cubicBezTo>
                  <a:pt x="273669" y="177955"/>
                  <a:pt x="246255" y="162623"/>
                  <a:pt x="233710" y="164481"/>
                </a:cubicBezTo>
                <a:cubicBezTo>
                  <a:pt x="221165" y="166339"/>
                  <a:pt x="210014" y="177026"/>
                  <a:pt x="203045" y="186783"/>
                </a:cubicBezTo>
                <a:cubicBezTo>
                  <a:pt x="196076" y="196540"/>
                  <a:pt x="197933" y="215125"/>
                  <a:pt x="191893" y="223024"/>
                </a:cubicBezTo>
                <a:cubicBezTo>
                  <a:pt x="185853" y="230923"/>
                  <a:pt x="178884" y="232317"/>
                  <a:pt x="166803" y="234176"/>
                </a:cubicBezTo>
                <a:cubicBezTo>
                  <a:pt x="154722" y="236035"/>
                  <a:pt x="136601" y="235570"/>
                  <a:pt x="119410" y="234176"/>
                </a:cubicBezTo>
                <a:cubicBezTo>
                  <a:pt x="102219" y="232782"/>
                  <a:pt x="79916" y="223954"/>
                  <a:pt x="63654" y="225812"/>
                </a:cubicBezTo>
                <a:cubicBezTo>
                  <a:pt x="47392" y="227670"/>
                  <a:pt x="32059" y="240681"/>
                  <a:pt x="21837" y="245327"/>
                </a:cubicBezTo>
                <a:cubicBezTo>
                  <a:pt x="11615" y="249973"/>
                  <a:pt x="0" y="245791"/>
                  <a:pt x="2323" y="253690"/>
                </a:cubicBezTo>
                <a:cubicBezTo>
                  <a:pt x="4646" y="261589"/>
                  <a:pt x="33453" y="281104"/>
                  <a:pt x="35776" y="292720"/>
                </a:cubicBezTo>
                <a:cubicBezTo>
                  <a:pt x="38099" y="304336"/>
                  <a:pt x="18585" y="311769"/>
                  <a:pt x="16262" y="323385"/>
                </a:cubicBezTo>
                <a:cubicBezTo>
                  <a:pt x="13939" y="335001"/>
                  <a:pt x="17655" y="351728"/>
                  <a:pt x="21837" y="362415"/>
                </a:cubicBezTo>
                <a:cubicBezTo>
                  <a:pt x="26019" y="373102"/>
                  <a:pt x="41352" y="375889"/>
                  <a:pt x="41352" y="387505"/>
                </a:cubicBezTo>
                <a:cubicBezTo>
                  <a:pt x="41352" y="399121"/>
                  <a:pt x="16726" y="423282"/>
                  <a:pt x="21837" y="432110"/>
                </a:cubicBezTo>
                <a:cubicBezTo>
                  <a:pt x="26948" y="440938"/>
                  <a:pt x="53433" y="433968"/>
                  <a:pt x="72018" y="440473"/>
                </a:cubicBezTo>
                <a:cubicBezTo>
                  <a:pt x="90603" y="446978"/>
                  <a:pt x="113834" y="461846"/>
                  <a:pt x="133349" y="471139"/>
                </a:cubicBezTo>
                <a:cubicBezTo>
                  <a:pt x="152864" y="480432"/>
                  <a:pt x="170520" y="489724"/>
                  <a:pt x="189106" y="496229"/>
                </a:cubicBezTo>
                <a:cubicBezTo>
                  <a:pt x="207692" y="502734"/>
                  <a:pt x="244862" y="510168"/>
                  <a:pt x="244862" y="510168"/>
                </a:cubicBezTo>
                <a:lnTo>
                  <a:pt x="244862" y="510168"/>
                </a:lnTo>
                <a:cubicBezTo>
                  <a:pt x="250902" y="514350"/>
                  <a:pt x="276921" y="525502"/>
                  <a:pt x="281103" y="535259"/>
                </a:cubicBezTo>
                <a:cubicBezTo>
                  <a:pt x="285285" y="545016"/>
                  <a:pt x="256013" y="562207"/>
                  <a:pt x="269952" y="568712"/>
                </a:cubicBezTo>
                <a:cubicBezTo>
                  <a:pt x="283891" y="575217"/>
                  <a:pt x="324314" y="574752"/>
                  <a:pt x="364737" y="574288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任意多边形 6"/>
          <p:cNvSpPr/>
          <p:nvPr/>
        </p:nvSpPr>
        <p:spPr>
          <a:xfrm>
            <a:off x="3824356" y="4214191"/>
            <a:ext cx="426279" cy="1314175"/>
          </a:xfrm>
          <a:custGeom>
            <a:avLst/>
            <a:gdLst>
              <a:gd name="connsiteX0" fmla="*/ 426279 w 426279"/>
              <a:gd name="connsiteY0" fmla="*/ 1229139 h 1314175"/>
              <a:gd name="connsiteX1" fmla="*/ 297070 w 426279"/>
              <a:gd name="connsiteY1" fmla="*/ 1285461 h 1314175"/>
              <a:gd name="connsiteX2" fmla="*/ 147983 w 426279"/>
              <a:gd name="connsiteY2" fmla="*/ 1311966 h 1314175"/>
              <a:gd name="connsiteX3" fmla="*/ 32027 w 426279"/>
              <a:gd name="connsiteY3" fmla="*/ 1272209 h 1314175"/>
              <a:gd name="connsiteX4" fmla="*/ 18774 w 426279"/>
              <a:gd name="connsiteY4" fmla="*/ 1212574 h 1314175"/>
              <a:gd name="connsiteX5" fmla="*/ 5522 w 426279"/>
              <a:gd name="connsiteY5" fmla="*/ 1159566 h 1314175"/>
              <a:gd name="connsiteX6" fmla="*/ 51905 w 426279"/>
              <a:gd name="connsiteY6" fmla="*/ 1043609 h 1314175"/>
              <a:gd name="connsiteX7" fmla="*/ 78409 w 426279"/>
              <a:gd name="connsiteY7" fmla="*/ 901148 h 1314175"/>
              <a:gd name="connsiteX8" fmla="*/ 134731 w 426279"/>
              <a:gd name="connsiteY8" fmla="*/ 781879 h 1314175"/>
              <a:gd name="connsiteX9" fmla="*/ 174487 w 426279"/>
              <a:gd name="connsiteY9" fmla="*/ 702366 h 1314175"/>
              <a:gd name="connsiteX10" fmla="*/ 210931 w 426279"/>
              <a:gd name="connsiteY10" fmla="*/ 642731 h 1314175"/>
              <a:gd name="connsiteX11" fmla="*/ 220870 w 426279"/>
              <a:gd name="connsiteY11" fmla="*/ 599661 h 1314175"/>
              <a:gd name="connsiteX12" fmla="*/ 194366 w 426279"/>
              <a:gd name="connsiteY12" fmla="*/ 467139 h 1314175"/>
              <a:gd name="connsiteX13" fmla="*/ 187740 w 426279"/>
              <a:gd name="connsiteY13" fmla="*/ 347870 h 1314175"/>
              <a:gd name="connsiteX14" fmla="*/ 147983 w 426279"/>
              <a:gd name="connsiteY14" fmla="*/ 301487 h 1314175"/>
              <a:gd name="connsiteX15" fmla="*/ 141357 w 426279"/>
              <a:gd name="connsiteY15" fmla="*/ 235226 h 1314175"/>
              <a:gd name="connsiteX16" fmla="*/ 147983 w 426279"/>
              <a:gd name="connsiteY16" fmla="*/ 106018 h 1314175"/>
              <a:gd name="connsiteX17" fmla="*/ 151296 w 426279"/>
              <a:gd name="connsiteY17" fmla="*/ 0 h 1314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26279" h="1314175">
                <a:moveTo>
                  <a:pt x="426279" y="1229139"/>
                </a:moveTo>
                <a:cubicBezTo>
                  <a:pt x="384866" y="1250397"/>
                  <a:pt x="343453" y="1271656"/>
                  <a:pt x="297070" y="1285461"/>
                </a:cubicBezTo>
                <a:cubicBezTo>
                  <a:pt x="250687" y="1299266"/>
                  <a:pt x="192157" y="1314175"/>
                  <a:pt x="147983" y="1311966"/>
                </a:cubicBezTo>
                <a:cubicBezTo>
                  <a:pt x="103809" y="1309757"/>
                  <a:pt x="53562" y="1288774"/>
                  <a:pt x="32027" y="1272209"/>
                </a:cubicBezTo>
                <a:cubicBezTo>
                  <a:pt x="10492" y="1255644"/>
                  <a:pt x="23192" y="1231348"/>
                  <a:pt x="18774" y="1212574"/>
                </a:cubicBezTo>
                <a:cubicBezTo>
                  <a:pt x="14357" y="1193800"/>
                  <a:pt x="0" y="1187727"/>
                  <a:pt x="5522" y="1159566"/>
                </a:cubicBezTo>
                <a:cubicBezTo>
                  <a:pt x="11044" y="1131405"/>
                  <a:pt x="39757" y="1086679"/>
                  <a:pt x="51905" y="1043609"/>
                </a:cubicBezTo>
                <a:cubicBezTo>
                  <a:pt x="64053" y="1000539"/>
                  <a:pt x="64605" y="944770"/>
                  <a:pt x="78409" y="901148"/>
                </a:cubicBezTo>
                <a:cubicBezTo>
                  <a:pt x="92213" y="857526"/>
                  <a:pt x="118718" y="815009"/>
                  <a:pt x="134731" y="781879"/>
                </a:cubicBezTo>
                <a:cubicBezTo>
                  <a:pt x="150744" y="748749"/>
                  <a:pt x="161787" y="725557"/>
                  <a:pt x="174487" y="702366"/>
                </a:cubicBezTo>
                <a:cubicBezTo>
                  <a:pt x="187187" y="679175"/>
                  <a:pt x="203201" y="659848"/>
                  <a:pt x="210931" y="642731"/>
                </a:cubicBezTo>
                <a:cubicBezTo>
                  <a:pt x="218661" y="625614"/>
                  <a:pt x="223631" y="628926"/>
                  <a:pt x="220870" y="599661"/>
                </a:cubicBezTo>
                <a:cubicBezTo>
                  <a:pt x="218109" y="570396"/>
                  <a:pt x="199888" y="509104"/>
                  <a:pt x="194366" y="467139"/>
                </a:cubicBezTo>
                <a:cubicBezTo>
                  <a:pt x="188844" y="425174"/>
                  <a:pt x="195471" y="375479"/>
                  <a:pt x="187740" y="347870"/>
                </a:cubicBezTo>
                <a:cubicBezTo>
                  <a:pt x="180009" y="320261"/>
                  <a:pt x="155713" y="320261"/>
                  <a:pt x="147983" y="301487"/>
                </a:cubicBezTo>
                <a:cubicBezTo>
                  <a:pt x="140253" y="282713"/>
                  <a:pt x="141357" y="267804"/>
                  <a:pt x="141357" y="235226"/>
                </a:cubicBezTo>
                <a:cubicBezTo>
                  <a:pt x="141357" y="202648"/>
                  <a:pt x="146326" y="145222"/>
                  <a:pt x="147983" y="106018"/>
                </a:cubicBezTo>
                <a:cubicBezTo>
                  <a:pt x="149640" y="66814"/>
                  <a:pt x="150468" y="33407"/>
                  <a:pt x="151296" y="0"/>
                </a:cubicBezTo>
              </a:path>
            </a:pathLst>
          </a:custGeom>
          <a:ln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任意多边形 7"/>
          <p:cNvSpPr/>
          <p:nvPr/>
        </p:nvSpPr>
        <p:spPr>
          <a:xfrm>
            <a:off x="4008783" y="3183835"/>
            <a:ext cx="1213125" cy="1712843"/>
          </a:xfrm>
          <a:custGeom>
            <a:avLst/>
            <a:gdLst>
              <a:gd name="connsiteX0" fmla="*/ 0 w 1213125"/>
              <a:gd name="connsiteY0" fmla="*/ 1712843 h 1712843"/>
              <a:gd name="connsiteX1" fmla="*/ 79513 w 1213125"/>
              <a:gd name="connsiteY1" fmla="*/ 1636643 h 1712843"/>
              <a:gd name="connsiteX2" fmla="*/ 265043 w 1213125"/>
              <a:gd name="connsiteY2" fmla="*/ 1600200 h 1712843"/>
              <a:gd name="connsiteX3" fmla="*/ 427382 w 1213125"/>
              <a:gd name="connsiteY3" fmla="*/ 1567069 h 1712843"/>
              <a:gd name="connsiteX4" fmla="*/ 463826 w 1213125"/>
              <a:gd name="connsiteY4" fmla="*/ 1461052 h 1712843"/>
              <a:gd name="connsiteX5" fmla="*/ 516834 w 1213125"/>
              <a:gd name="connsiteY5" fmla="*/ 1315278 h 1712843"/>
              <a:gd name="connsiteX6" fmla="*/ 579782 w 1213125"/>
              <a:gd name="connsiteY6" fmla="*/ 1229139 h 1712843"/>
              <a:gd name="connsiteX7" fmla="*/ 682487 w 1213125"/>
              <a:gd name="connsiteY7" fmla="*/ 1126435 h 1712843"/>
              <a:gd name="connsiteX8" fmla="*/ 745434 w 1213125"/>
              <a:gd name="connsiteY8" fmla="*/ 1003852 h 1712843"/>
              <a:gd name="connsiteX9" fmla="*/ 762000 w 1213125"/>
              <a:gd name="connsiteY9" fmla="*/ 844826 h 1712843"/>
              <a:gd name="connsiteX10" fmla="*/ 788504 w 1213125"/>
              <a:gd name="connsiteY10" fmla="*/ 708991 h 1712843"/>
              <a:gd name="connsiteX11" fmla="*/ 838200 w 1213125"/>
              <a:gd name="connsiteY11" fmla="*/ 616226 h 1712843"/>
              <a:gd name="connsiteX12" fmla="*/ 921026 w 1213125"/>
              <a:gd name="connsiteY12" fmla="*/ 556591 h 1712843"/>
              <a:gd name="connsiteX13" fmla="*/ 987287 w 1213125"/>
              <a:gd name="connsiteY13" fmla="*/ 453887 h 1712843"/>
              <a:gd name="connsiteX14" fmla="*/ 1010478 w 1213125"/>
              <a:gd name="connsiteY14" fmla="*/ 377687 h 1712843"/>
              <a:gd name="connsiteX15" fmla="*/ 1133060 w 1213125"/>
              <a:gd name="connsiteY15" fmla="*/ 331304 h 1712843"/>
              <a:gd name="connsiteX16" fmla="*/ 1199321 w 1213125"/>
              <a:gd name="connsiteY16" fmla="*/ 255104 h 1712843"/>
              <a:gd name="connsiteX17" fmla="*/ 1202634 w 1213125"/>
              <a:gd name="connsiteY17" fmla="*/ 102704 h 1712843"/>
              <a:gd name="connsiteX18" fmla="*/ 1136374 w 1213125"/>
              <a:gd name="connsiteY18" fmla="*/ 0 h 1712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13125" h="1712843">
                <a:moveTo>
                  <a:pt x="0" y="1712843"/>
                </a:moveTo>
                <a:cubicBezTo>
                  <a:pt x="17669" y="1684130"/>
                  <a:pt x="35339" y="1655417"/>
                  <a:pt x="79513" y="1636643"/>
                </a:cubicBezTo>
                <a:cubicBezTo>
                  <a:pt x="123687" y="1617869"/>
                  <a:pt x="265043" y="1600200"/>
                  <a:pt x="265043" y="1600200"/>
                </a:cubicBezTo>
                <a:cubicBezTo>
                  <a:pt x="323021" y="1588604"/>
                  <a:pt x="394251" y="1590260"/>
                  <a:pt x="427382" y="1567069"/>
                </a:cubicBezTo>
                <a:cubicBezTo>
                  <a:pt x="460513" y="1543878"/>
                  <a:pt x="448917" y="1503017"/>
                  <a:pt x="463826" y="1461052"/>
                </a:cubicBezTo>
                <a:cubicBezTo>
                  <a:pt x="478735" y="1419087"/>
                  <a:pt x="497508" y="1353930"/>
                  <a:pt x="516834" y="1315278"/>
                </a:cubicBezTo>
                <a:cubicBezTo>
                  <a:pt x="536160" y="1276626"/>
                  <a:pt x="552173" y="1260613"/>
                  <a:pt x="579782" y="1229139"/>
                </a:cubicBezTo>
                <a:cubicBezTo>
                  <a:pt x="607391" y="1197665"/>
                  <a:pt x="654878" y="1163983"/>
                  <a:pt x="682487" y="1126435"/>
                </a:cubicBezTo>
                <a:cubicBezTo>
                  <a:pt x="710096" y="1088887"/>
                  <a:pt x="732182" y="1050787"/>
                  <a:pt x="745434" y="1003852"/>
                </a:cubicBezTo>
                <a:cubicBezTo>
                  <a:pt x="758686" y="956917"/>
                  <a:pt x="754822" y="893969"/>
                  <a:pt x="762000" y="844826"/>
                </a:cubicBezTo>
                <a:cubicBezTo>
                  <a:pt x="769178" y="795683"/>
                  <a:pt x="775804" y="747091"/>
                  <a:pt x="788504" y="708991"/>
                </a:cubicBezTo>
                <a:cubicBezTo>
                  <a:pt x="801204" y="670891"/>
                  <a:pt x="816113" y="641626"/>
                  <a:pt x="838200" y="616226"/>
                </a:cubicBezTo>
                <a:cubicBezTo>
                  <a:pt x="860287" y="590826"/>
                  <a:pt x="896178" y="583648"/>
                  <a:pt x="921026" y="556591"/>
                </a:cubicBezTo>
                <a:cubicBezTo>
                  <a:pt x="945874" y="529535"/>
                  <a:pt x="972378" y="483704"/>
                  <a:pt x="987287" y="453887"/>
                </a:cubicBezTo>
                <a:cubicBezTo>
                  <a:pt x="1002196" y="424070"/>
                  <a:pt x="986183" y="398118"/>
                  <a:pt x="1010478" y="377687"/>
                </a:cubicBezTo>
                <a:cubicBezTo>
                  <a:pt x="1034774" y="357257"/>
                  <a:pt x="1101586" y="351734"/>
                  <a:pt x="1133060" y="331304"/>
                </a:cubicBezTo>
                <a:cubicBezTo>
                  <a:pt x="1164534" y="310874"/>
                  <a:pt x="1187725" y="293204"/>
                  <a:pt x="1199321" y="255104"/>
                </a:cubicBezTo>
                <a:cubicBezTo>
                  <a:pt x="1210917" y="217004"/>
                  <a:pt x="1213125" y="145221"/>
                  <a:pt x="1202634" y="102704"/>
                </a:cubicBezTo>
                <a:cubicBezTo>
                  <a:pt x="1192143" y="60187"/>
                  <a:pt x="1164258" y="30093"/>
                  <a:pt x="1136374" y="0"/>
                </a:cubicBezTo>
              </a:path>
            </a:pathLst>
          </a:custGeom>
          <a:ln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任意多边形 8"/>
          <p:cNvSpPr/>
          <p:nvPr/>
        </p:nvSpPr>
        <p:spPr>
          <a:xfrm>
            <a:off x="3157330" y="4240696"/>
            <a:ext cx="708992" cy="1061277"/>
          </a:xfrm>
          <a:custGeom>
            <a:avLst/>
            <a:gdLst>
              <a:gd name="connsiteX0" fmla="*/ 708992 w 708992"/>
              <a:gd name="connsiteY0" fmla="*/ 1030356 h 1061277"/>
              <a:gd name="connsiteX1" fmla="*/ 473766 w 708992"/>
              <a:gd name="connsiteY1" fmla="*/ 1040295 h 1061277"/>
              <a:gd name="connsiteX2" fmla="*/ 440635 w 708992"/>
              <a:gd name="connsiteY2" fmla="*/ 904461 h 1061277"/>
              <a:gd name="connsiteX3" fmla="*/ 354496 w 708992"/>
              <a:gd name="connsiteY3" fmla="*/ 818321 h 1061277"/>
              <a:gd name="connsiteX4" fmla="*/ 245166 w 708992"/>
              <a:gd name="connsiteY4" fmla="*/ 725556 h 1061277"/>
              <a:gd name="connsiteX5" fmla="*/ 145774 w 708992"/>
              <a:gd name="connsiteY5" fmla="*/ 540026 h 1061277"/>
              <a:gd name="connsiteX6" fmla="*/ 175592 w 708992"/>
              <a:gd name="connsiteY6" fmla="*/ 443947 h 1061277"/>
              <a:gd name="connsiteX7" fmla="*/ 198783 w 708992"/>
              <a:gd name="connsiteY7" fmla="*/ 327991 h 1061277"/>
              <a:gd name="connsiteX8" fmla="*/ 182218 w 708992"/>
              <a:gd name="connsiteY8" fmla="*/ 228600 h 1061277"/>
              <a:gd name="connsiteX9" fmla="*/ 152400 w 708992"/>
              <a:gd name="connsiteY9" fmla="*/ 132521 h 1061277"/>
              <a:gd name="connsiteX10" fmla="*/ 96079 w 708992"/>
              <a:gd name="connsiteY10" fmla="*/ 39756 h 1061277"/>
              <a:gd name="connsiteX11" fmla="*/ 0 w 708992"/>
              <a:gd name="connsiteY11" fmla="*/ 0 h 106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08992" h="1061277">
                <a:moveTo>
                  <a:pt x="708992" y="1030356"/>
                </a:moveTo>
                <a:cubicBezTo>
                  <a:pt x="613742" y="1045816"/>
                  <a:pt x="518492" y="1061277"/>
                  <a:pt x="473766" y="1040295"/>
                </a:cubicBezTo>
                <a:cubicBezTo>
                  <a:pt x="429040" y="1019313"/>
                  <a:pt x="460513" y="941457"/>
                  <a:pt x="440635" y="904461"/>
                </a:cubicBezTo>
                <a:cubicBezTo>
                  <a:pt x="420757" y="867465"/>
                  <a:pt x="387074" y="848138"/>
                  <a:pt x="354496" y="818321"/>
                </a:cubicBezTo>
                <a:cubicBezTo>
                  <a:pt x="321918" y="788504"/>
                  <a:pt x="279953" y="771938"/>
                  <a:pt x="245166" y="725556"/>
                </a:cubicBezTo>
                <a:cubicBezTo>
                  <a:pt x="210379" y="679174"/>
                  <a:pt x="157370" y="586961"/>
                  <a:pt x="145774" y="540026"/>
                </a:cubicBezTo>
                <a:cubicBezTo>
                  <a:pt x="134178" y="493091"/>
                  <a:pt x="166757" y="479286"/>
                  <a:pt x="175592" y="443947"/>
                </a:cubicBezTo>
                <a:cubicBezTo>
                  <a:pt x="184427" y="408608"/>
                  <a:pt x="197679" y="363882"/>
                  <a:pt x="198783" y="327991"/>
                </a:cubicBezTo>
                <a:cubicBezTo>
                  <a:pt x="199887" y="292100"/>
                  <a:pt x="189948" y="261178"/>
                  <a:pt x="182218" y="228600"/>
                </a:cubicBezTo>
                <a:cubicBezTo>
                  <a:pt x="174488" y="196022"/>
                  <a:pt x="166756" y="163995"/>
                  <a:pt x="152400" y="132521"/>
                </a:cubicBezTo>
                <a:cubicBezTo>
                  <a:pt x="138044" y="101047"/>
                  <a:pt x="121479" y="61843"/>
                  <a:pt x="96079" y="39756"/>
                </a:cubicBezTo>
                <a:cubicBezTo>
                  <a:pt x="70679" y="17669"/>
                  <a:pt x="35339" y="8834"/>
                  <a:pt x="0" y="0"/>
                </a:cubicBezTo>
              </a:path>
            </a:pathLst>
          </a:custGeom>
          <a:ln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任意多边形 9"/>
          <p:cNvSpPr/>
          <p:nvPr/>
        </p:nvSpPr>
        <p:spPr>
          <a:xfrm>
            <a:off x="1808922" y="4863548"/>
            <a:ext cx="2067339" cy="728869"/>
          </a:xfrm>
          <a:custGeom>
            <a:avLst/>
            <a:gdLst>
              <a:gd name="connsiteX0" fmla="*/ 2067339 w 2067339"/>
              <a:gd name="connsiteY0" fmla="*/ 659295 h 728869"/>
              <a:gd name="connsiteX1" fmla="*/ 1828800 w 2067339"/>
              <a:gd name="connsiteY1" fmla="*/ 718930 h 728869"/>
              <a:gd name="connsiteX2" fmla="*/ 1580321 w 2067339"/>
              <a:gd name="connsiteY2" fmla="*/ 718930 h 728869"/>
              <a:gd name="connsiteX3" fmla="*/ 1358348 w 2067339"/>
              <a:gd name="connsiteY3" fmla="*/ 665922 h 728869"/>
              <a:gd name="connsiteX4" fmla="*/ 1119808 w 2067339"/>
              <a:gd name="connsiteY4" fmla="*/ 715617 h 728869"/>
              <a:gd name="connsiteX5" fmla="*/ 934278 w 2067339"/>
              <a:gd name="connsiteY5" fmla="*/ 672548 h 728869"/>
              <a:gd name="connsiteX6" fmla="*/ 851452 w 2067339"/>
              <a:gd name="connsiteY6" fmla="*/ 593035 h 728869"/>
              <a:gd name="connsiteX7" fmla="*/ 801756 w 2067339"/>
              <a:gd name="connsiteY7" fmla="*/ 447261 h 728869"/>
              <a:gd name="connsiteX8" fmla="*/ 722243 w 2067339"/>
              <a:gd name="connsiteY8" fmla="*/ 331304 h 728869"/>
              <a:gd name="connsiteX9" fmla="*/ 685800 w 2067339"/>
              <a:gd name="connsiteY9" fmla="*/ 215348 h 728869"/>
              <a:gd name="connsiteX10" fmla="*/ 626165 w 2067339"/>
              <a:gd name="connsiteY10" fmla="*/ 135835 h 728869"/>
              <a:gd name="connsiteX11" fmla="*/ 510208 w 2067339"/>
              <a:gd name="connsiteY11" fmla="*/ 115956 h 728869"/>
              <a:gd name="connsiteX12" fmla="*/ 420756 w 2067339"/>
              <a:gd name="connsiteY12" fmla="*/ 125895 h 728869"/>
              <a:gd name="connsiteX13" fmla="*/ 354495 w 2067339"/>
              <a:gd name="connsiteY13" fmla="*/ 106017 h 728869"/>
              <a:gd name="connsiteX14" fmla="*/ 195469 w 2067339"/>
              <a:gd name="connsiteY14" fmla="*/ 56322 h 728869"/>
              <a:gd name="connsiteX15" fmla="*/ 195469 w 2067339"/>
              <a:gd name="connsiteY15" fmla="*/ 56322 h 728869"/>
              <a:gd name="connsiteX16" fmla="*/ 0 w 2067339"/>
              <a:gd name="connsiteY16" fmla="*/ 0 h 728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67339" h="728869">
                <a:moveTo>
                  <a:pt x="2067339" y="659295"/>
                </a:moveTo>
                <a:cubicBezTo>
                  <a:pt x="1988654" y="684143"/>
                  <a:pt x="1909970" y="708991"/>
                  <a:pt x="1828800" y="718930"/>
                </a:cubicBezTo>
                <a:cubicBezTo>
                  <a:pt x="1747630" y="728869"/>
                  <a:pt x="1658730" y="727765"/>
                  <a:pt x="1580321" y="718930"/>
                </a:cubicBezTo>
                <a:cubicBezTo>
                  <a:pt x="1501912" y="710095"/>
                  <a:pt x="1435100" y="666474"/>
                  <a:pt x="1358348" y="665922"/>
                </a:cubicBezTo>
                <a:cubicBezTo>
                  <a:pt x="1281596" y="665370"/>
                  <a:pt x="1190486" y="714513"/>
                  <a:pt x="1119808" y="715617"/>
                </a:cubicBezTo>
                <a:cubicBezTo>
                  <a:pt x="1049130" y="716721"/>
                  <a:pt x="979004" y="692978"/>
                  <a:pt x="934278" y="672548"/>
                </a:cubicBezTo>
                <a:cubicBezTo>
                  <a:pt x="889552" y="652118"/>
                  <a:pt x="873539" y="630583"/>
                  <a:pt x="851452" y="593035"/>
                </a:cubicBezTo>
                <a:cubicBezTo>
                  <a:pt x="829365" y="555487"/>
                  <a:pt x="823291" y="490883"/>
                  <a:pt x="801756" y="447261"/>
                </a:cubicBezTo>
                <a:cubicBezTo>
                  <a:pt x="780221" y="403639"/>
                  <a:pt x="741569" y="369956"/>
                  <a:pt x="722243" y="331304"/>
                </a:cubicBezTo>
                <a:cubicBezTo>
                  <a:pt x="702917" y="292652"/>
                  <a:pt x="701813" y="247926"/>
                  <a:pt x="685800" y="215348"/>
                </a:cubicBezTo>
                <a:cubicBezTo>
                  <a:pt x="669787" y="182770"/>
                  <a:pt x="655430" y="152400"/>
                  <a:pt x="626165" y="135835"/>
                </a:cubicBezTo>
                <a:cubicBezTo>
                  <a:pt x="596900" y="119270"/>
                  <a:pt x="544443" y="117613"/>
                  <a:pt x="510208" y="115956"/>
                </a:cubicBezTo>
                <a:cubicBezTo>
                  <a:pt x="475973" y="114299"/>
                  <a:pt x="446708" y="127551"/>
                  <a:pt x="420756" y="125895"/>
                </a:cubicBezTo>
                <a:cubicBezTo>
                  <a:pt x="394804" y="124239"/>
                  <a:pt x="354495" y="106017"/>
                  <a:pt x="354495" y="106017"/>
                </a:cubicBezTo>
                <a:lnTo>
                  <a:pt x="195469" y="56322"/>
                </a:lnTo>
                <a:lnTo>
                  <a:pt x="195469" y="56322"/>
                </a:lnTo>
                <a:lnTo>
                  <a:pt x="0" y="0"/>
                </a:lnTo>
              </a:path>
            </a:pathLst>
          </a:custGeom>
          <a:ln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1" name="直接连接符 10"/>
          <p:cNvCxnSpPr/>
          <p:nvPr/>
        </p:nvCxnSpPr>
        <p:spPr>
          <a:xfrm rot="5400000">
            <a:off x="5143504" y="5143512"/>
            <a:ext cx="928694" cy="35719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>
            <a:off x="5429256" y="5500702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cxnSp>
        <p:nvCxnSpPr>
          <p:cNvPr id="13" name="直接连接符 12"/>
          <p:cNvCxnSpPr/>
          <p:nvPr/>
        </p:nvCxnSpPr>
        <p:spPr>
          <a:xfrm rot="5964299">
            <a:off x="3506071" y="4666388"/>
            <a:ext cx="928694" cy="35719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3714744" y="4786322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cxnSp>
        <p:nvCxnSpPr>
          <p:cNvPr id="15" name="直接连接符 14"/>
          <p:cNvCxnSpPr/>
          <p:nvPr/>
        </p:nvCxnSpPr>
        <p:spPr>
          <a:xfrm rot="10800000" flipV="1">
            <a:off x="4143372" y="1142984"/>
            <a:ext cx="714381" cy="701897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>
            <a:off x="4643438" y="1357298"/>
            <a:ext cx="214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rgbClr val="FF0000"/>
                </a:solidFill>
              </a:rPr>
              <a:t>F</a:t>
            </a:r>
            <a:endParaRPr lang="zh-CN" altLang="en-US" sz="1400" dirty="0">
              <a:solidFill>
                <a:srgbClr val="FF0000"/>
              </a:solidFill>
            </a:endParaRPr>
          </a:p>
        </p:txBody>
      </p:sp>
      <p:grpSp>
        <p:nvGrpSpPr>
          <p:cNvPr id="17" name="组合 34"/>
          <p:cNvGrpSpPr/>
          <p:nvPr/>
        </p:nvGrpSpPr>
        <p:grpSpPr>
          <a:xfrm>
            <a:off x="4286248" y="4572008"/>
            <a:ext cx="434269" cy="928694"/>
            <a:chOff x="3867144" y="4533036"/>
            <a:chExt cx="434269" cy="928694"/>
          </a:xfrm>
        </p:grpSpPr>
        <p:cxnSp>
          <p:nvCxnSpPr>
            <p:cNvPr id="18" name="直接连接符 17"/>
            <p:cNvCxnSpPr/>
            <p:nvPr/>
          </p:nvCxnSpPr>
          <p:spPr>
            <a:xfrm rot="5964299">
              <a:off x="3658471" y="4818788"/>
              <a:ext cx="928694" cy="357190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TextBox 18"/>
            <p:cNvSpPr txBox="1"/>
            <p:nvPr/>
          </p:nvSpPr>
          <p:spPr>
            <a:xfrm>
              <a:off x="3867144" y="4938722"/>
              <a:ext cx="2143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 smtClean="0">
                  <a:solidFill>
                    <a:srgbClr val="FF0000"/>
                  </a:solidFill>
                </a:rPr>
                <a:t>F</a:t>
              </a:r>
              <a:endParaRPr lang="zh-CN" altLang="en-US" sz="1400" dirty="0">
                <a:solidFill>
                  <a:srgbClr val="FF0000"/>
                </a:solidFill>
              </a:endParaRPr>
            </a:p>
          </p:txBody>
        </p:sp>
      </p:grpSp>
      <p:sp>
        <p:nvSpPr>
          <p:cNvPr id="20" name="任意多边形 19"/>
          <p:cNvSpPr/>
          <p:nvPr/>
        </p:nvSpPr>
        <p:spPr>
          <a:xfrm>
            <a:off x="3824356" y="4813854"/>
            <a:ext cx="426279" cy="714514"/>
          </a:xfrm>
          <a:custGeom>
            <a:avLst/>
            <a:gdLst>
              <a:gd name="connsiteX0" fmla="*/ 426279 w 426279"/>
              <a:gd name="connsiteY0" fmla="*/ 1229139 h 1314175"/>
              <a:gd name="connsiteX1" fmla="*/ 297070 w 426279"/>
              <a:gd name="connsiteY1" fmla="*/ 1285461 h 1314175"/>
              <a:gd name="connsiteX2" fmla="*/ 147983 w 426279"/>
              <a:gd name="connsiteY2" fmla="*/ 1311966 h 1314175"/>
              <a:gd name="connsiteX3" fmla="*/ 32027 w 426279"/>
              <a:gd name="connsiteY3" fmla="*/ 1272209 h 1314175"/>
              <a:gd name="connsiteX4" fmla="*/ 18774 w 426279"/>
              <a:gd name="connsiteY4" fmla="*/ 1212574 h 1314175"/>
              <a:gd name="connsiteX5" fmla="*/ 5522 w 426279"/>
              <a:gd name="connsiteY5" fmla="*/ 1159566 h 1314175"/>
              <a:gd name="connsiteX6" fmla="*/ 51905 w 426279"/>
              <a:gd name="connsiteY6" fmla="*/ 1043609 h 1314175"/>
              <a:gd name="connsiteX7" fmla="*/ 78409 w 426279"/>
              <a:gd name="connsiteY7" fmla="*/ 901148 h 1314175"/>
              <a:gd name="connsiteX8" fmla="*/ 134731 w 426279"/>
              <a:gd name="connsiteY8" fmla="*/ 781879 h 1314175"/>
              <a:gd name="connsiteX9" fmla="*/ 174487 w 426279"/>
              <a:gd name="connsiteY9" fmla="*/ 702366 h 1314175"/>
              <a:gd name="connsiteX10" fmla="*/ 210931 w 426279"/>
              <a:gd name="connsiteY10" fmla="*/ 642731 h 1314175"/>
              <a:gd name="connsiteX11" fmla="*/ 220870 w 426279"/>
              <a:gd name="connsiteY11" fmla="*/ 599661 h 1314175"/>
              <a:gd name="connsiteX12" fmla="*/ 194366 w 426279"/>
              <a:gd name="connsiteY12" fmla="*/ 467139 h 1314175"/>
              <a:gd name="connsiteX13" fmla="*/ 187740 w 426279"/>
              <a:gd name="connsiteY13" fmla="*/ 347870 h 1314175"/>
              <a:gd name="connsiteX14" fmla="*/ 147983 w 426279"/>
              <a:gd name="connsiteY14" fmla="*/ 301487 h 1314175"/>
              <a:gd name="connsiteX15" fmla="*/ 141357 w 426279"/>
              <a:gd name="connsiteY15" fmla="*/ 235226 h 1314175"/>
              <a:gd name="connsiteX16" fmla="*/ 147983 w 426279"/>
              <a:gd name="connsiteY16" fmla="*/ 106018 h 1314175"/>
              <a:gd name="connsiteX17" fmla="*/ 151296 w 426279"/>
              <a:gd name="connsiteY17" fmla="*/ 0 h 1314175"/>
              <a:gd name="connsiteX0" fmla="*/ 426279 w 426279"/>
              <a:gd name="connsiteY0" fmla="*/ 1123121 h 1208157"/>
              <a:gd name="connsiteX1" fmla="*/ 297070 w 426279"/>
              <a:gd name="connsiteY1" fmla="*/ 1179443 h 1208157"/>
              <a:gd name="connsiteX2" fmla="*/ 147983 w 426279"/>
              <a:gd name="connsiteY2" fmla="*/ 1205948 h 1208157"/>
              <a:gd name="connsiteX3" fmla="*/ 32027 w 426279"/>
              <a:gd name="connsiteY3" fmla="*/ 1166191 h 1208157"/>
              <a:gd name="connsiteX4" fmla="*/ 18774 w 426279"/>
              <a:gd name="connsiteY4" fmla="*/ 1106556 h 1208157"/>
              <a:gd name="connsiteX5" fmla="*/ 5522 w 426279"/>
              <a:gd name="connsiteY5" fmla="*/ 1053548 h 1208157"/>
              <a:gd name="connsiteX6" fmla="*/ 51905 w 426279"/>
              <a:gd name="connsiteY6" fmla="*/ 937591 h 1208157"/>
              <a:gd name="connsiteX7" fmla="*/ 78409 w 426279"/>
              <a:gd name="connsiteY7" fmla="*/ 795130 h 1208157"/>
              <a:gd name="connsiteX8" fmla="*/ 134731 w 426279"/>
              <a:gd name="connsiteY8" fmla="*/ 675861 h 1208157"/>
              <a:gd name="connsiteX9" fmla="*/ 174487 w 426279"/>
              <a:gd name="connsiteY9" fmla="*/ 596348 h 1208157"/>
              <a:gd name="connsiteX10" fmla="*/ 210931 w 426279"/>
              <a:gd name="connsiteY10" fmla="*/ 536713 h 1208157"/>
              <a:gd name="connsiteX11" fmla="*/ 220870 w 426279"/>
              <a:gd name="connsiteY11" fmla="*/ 493643 h 1208157"/>
              <a:gd name="connsiteX12" fmla="*/ 194366 w 426279"/>
              <a:gd name="connsiteY12" fmla="*/ 361121 h 1208157"/>
              <a:gd name="connsiteX13" fmla="*/ 187740 w 426279"/>
              <a:gd name="connsiteY13" fmla="*/ 241852 h 1208157"/>
              <a:gd name="connsiteX14" fmla="*/ 147983 w 426279"/>
              <a:gd name="connsiteY14" fmla="*/ 195469 h 1208157"/>
              <a:gd name="connsiteX15" fmla="*/ 141357 w 426279"/>
              <a:gd name="connsiteY15" fmla="*/ 129208 h 1208157"/>
              <a:gd name="connsiteX16" fmla="*/ 147983 w 426279"/>
              <a:gd name="connsiteY16" fmla="*/ 0 h 1208157"/>
              <a:gd name="connsiteX0" fmla="*/ 426279 w 426279"/>
              <a:gd name="connsiteY0" fmla="*/ 993913 h 1078949"/>
              <a:gd name="connsiteX1" fmla="*/ 297070 w 426279"/>
              <a:gd name="connsiteY1" fmla="*/ 1050235 h 1078949"/>
              <a:gd name="connsiteX2" fmla="*/ 147983 w 426279"/>
              <a:gd name="connsiteY2" fmla="*/ 1076740 h 1078949"/>
              <a:gd name="connsiteX3" fmla="*/ 32027 w 426279"/>
              <a:gd name="connsiteY3" fmla="*/ 1036983 h 1078949"/>
              <a:gd name="connsiteX4" fmla="*/ 18774 w 426279"/>
              <a:gd name="connsiteY4" fmla="*/ 977348 h 1078949"/>
              <a:gd name="connsiteX5" fmla="*/ 5522 w 426279"/>
              <a:gd name="connsiteY5" fmla="*/ 924340 h 1078949"/>
              <a:gd name="connsiteX6" fmla="*/ 51905 w 426279"/>
              <a:gd name="connsiteY6" fmla="*/ 808383 h 1078949"/>
              <a:gd name="connsiteX7" fmla="*/ 78409 w 426279"/>
              <a:gd name="connsiteY7" fmla="*/ 665922 h 1078949"/>
              <a:gd name="connsiteX8" fmla="*/ 134731 w 426279"/>
              <a:gd name="connsiteY8" fmla="*/ 546653 h 1078949"/>
              <a:gd name="connsiteX9" fmla="*/ 174487 w 426279"/>
              <a:gd name="connsiteY9" fmla="*/ 467140 h 1078949"/>
              <a:gd name="connsiteX10" fmla="*/ 210931 w 426279"/>
              <a:gd name="connsiteY10" fmla="*/ 407505 h 1078949"/>
              <a:gd name="connsiteX11" fmla="*/ 220870 w 426279"/>
              <a:gd name="connsiteY11" fmla="*/ 364435 h 1078949"/>
              <a:gd name="connsiteX12" fmla="*/ 194366 w 426279"/>
              <a:gd name="connsiteY12" fmla="*/ 231913 h 1078949"/>
              <a:gd name="connsiteX13" fmla="*/ 187740 w 426279"/>
              <a:gd name="connsiteY13" fmla="*/ 112644 h 1078949"/>
              <a:gd name="connsiteX14" fmla="*/ 147983 w 426279"/>
              <a:gd name="connsiteY14" fmla="*/ 66261 h 1078949"/>
              <a:gd name="connsiteX15" fmla="*/ 141357 w 426279"/>
              <a:gd name="connsiteY15" fmla="*/ 0 h 1078949"/>
              <a:gd name="connsiteX0" fmla="*/ 426279 w 426279"/>
              <a:gd name="connsiteY0" fmla="*/ 927652 h 1012688"/>
              <a:gd name="connsiteX1" fmla="*/ 297070 w 426279"/>
              <a:gd name="connsiteY1" fmla="*/ 983974 h 1012688"/>
              <a:gd name="connsiteX2" fmla="*/ 147983 w 426279"/>
              <a:gd name="connsiteY2" fmla="*/ 1010479 h 1012688"/>
              <a:gd name="connsiteX3" fmla="*/ 32027 w 426279"/>
              <a:gd name="connsiteY3" fmla="*/ 970722 h 1012688"/>
              <a:gd name="connsiteX4" fmla="*/ 18774 w 426279"/>
              <a:gd name="connsiteY4" fmla="*/ 911087 h 1012688"/>
              <a:gd name="connsiteX5" fmla="*/ 5522 w 426279"/>
              <a:gd name="connsiteY5" fmla="*/ 858079 h 1012688"/>
              <a:gd name="connsiteX6" fmla="*/ 51905 w 426279"/>
              <a:gd name="connsiteY6" fmla="*/ 742122 h 1012688"/>
              <a:gd name="connsiteX7" fmla="*/ 78409 w 426279"/>
              <a:gd name="connsiteY7" fmla="*/ 599661 h 1012688"/>
              <a:gd name="connsiteX8" fmla="*/ 134731 w 426279"/>
              <a:gd name="connsiteY8" fmla="*/ 480392 h 1012688"/>
              <a:gd name="connsiteX9" fmla="*/ 174487 w 426279"/>
              <a:gd name="connsiteY9" fmla="*/ 400879 h 1012688"/>
              <a:gd name="connsiteX10" fmla="*/ 210931 w 426279"/>
              <a:gd name="connsiteY10" fmla="*/ 341244 h 1012688"/>
              <a:gd name="connsiteX11" fmla="*/ 220870 w 426279"/>
              <a:gd name="connsiteY11" fmla="*/ 298174 h 1012688"/>
              <a:gd name="connsiteX12" fmla="*/ 194366 w 426279"/>
              <a:gd name="connsiteY12" fmla="*/ 165652 h 1012688"/>
              <a:gd name="connsiteX13" fmla="*/ 187740 w 426279"/>
              <a:gd name="connsiteY13" fmla="*/ 46383 h 1012688"/>
              <a:gd name="connsiteX14" fmla="*/ 147983 w 426279"/>
              <a:gd name="connsiteY14" fmla="*/ 0 h 1012688"/>
              <a:gd name="connsiteX0" fmla="*/ 426279 w 426279"/>
              <a:gd name="connsiteY0" fmla="*/ 881269 h 966305"/>
              <a:gd name="connsiteX1" fmla="*/ 297070 w 426279"/>
              <a:gd name="connsiteY1" fmla="*/ 937591 h 966305"/>
              <a:gd name="connsiteX2" fmla="*/ 147983 w 426279"/>
              <a:gd name="connsiteY2" fmla="*/ 964096 h 966305"/>
              <a:gd name="connsiteX3" fmla="*/ 32027 w 426279"/>
              <a:gd name="connsiteY3" fmla="*/ 924339 h 966305"/>
              <a:gd name="connsiteX4" fmla="*/ 18774 w 426279"/>
              <a:gd name="connsiteY4" fmla="*/ 864704 h 966305"/>
              <a:gd name="connsiteX5" fmla="*/ 5522 w 426279"/>
              <a:gd name="connsiteY5" fmla="*/ 811696 h 966305"/>
              <a:gd name="connsiteX6" fmla="*/ 51905 w 426279"/>
              <a:gd name="connsiteY6" fmla="*/ 695739 h 966305"/>
              <a:gd name="connsiteX7" fmla="*/ 78409 w 426279"/>
              <a:gd name="connsiteY7" fmla="*/ 553278 h 966305"/>
              <a:gd name="connsiteX8" fmla="*/ 134731 w 426279"/>
              <a:gd name="connsiteY8" fmla="*/ 434009 h 966305"/>
              <a:gd name="connsiteX9" fmla="*/ 174487 w 426279"/>
              <a:gd name="connsiteY9" fmla="*/ 354496 h 966305"/>
              <a:gd name="connsiteX10" fmla="*/ 210931 w 426279"/>
              <a:gd name="connsiteY10" fmla="*/ 294861 h 966305"/>
              <a:gd name="connsiteX11" fmla="*/ 220870 w 426279"/>
              <a:gd name="connsiteY11" fmla="*/ 251791 h 966305"/>
              <a:gd name="connsiteX12" fmla="*/ 194366 w 426279"/>
              <a:gd name="connsiteY12" fmla="*/ 119269 h 966305"/>
              <a:gd name="connsiteX13" fmla="*/ 187740 w 426279"/>
              <a:gd name="connsiteY13" fmla="*/ 0 h 966305"/>
              <a:gd name="connsiteX0" fmla="*/ 426279 w 426279"/>
              <a:gd name="connsiteY0" fmla="*/ 762000 h 847036"/>
              <a:gd name="connsiteX1" fmla="*/ 297070 w 426279"/>
              <a:gd name="connsiteY1" fmla="*/ 818322 h 847036"/>
              <a:gd name="connsiteX2" fmla="*/ 147983 w 426279"/>
              <a:gd name="connsiteY2" fmla="*/ 844827 h 847036"/>
              <a:gd name="connsiteX3" fmla="*/ 32027 w 426279"/>
              <a:gd name="connsiteY3" fmla="*/ 805070 h 847036"/>
              <a:gd name="connsiteX4" fmla="*/ 18774 w 426279"/>
              <a:gd name="connsiteY4" fmla="*/ 745435 h 847036"/>
              <a:gd name="connsiteX5" fmla="*/ 5522 w 426279"/>
              <a:gd name="connsiteY5" fmla="*/ 692427 h 847036"/>
              <a:gd name="connsiteX6" fmla="*/ 51905 w 426279"/>
              <a:gd name="connsiteY6" fmla="*/ 576470 h 847036"/>
              <a:gd name="connsiteX7" fmla="*/ 78409 w 426279"/>
              <a:gd name="connsiteY7" fmla="*/ 434009 h 847036"/>
              <a:gd name="connsiteX8" fmla="*/ 134731 w 426279"/>
              <a:gd name="connsiteY8" fmla="*/ 314740 h 847036"/>
              <a:gd name="connsiteX9" fmla="*/ 174487 w 426279"/>
              <a:gd name="connsiteY9" fmla="*/ 235227 h 847036"/>
              <a:gd name="connsiteX10" fmla="*/ 210931 w 426279"/>
              <a:gd name="connsiteY10" fmla="*/ 175592 h 847036"/>
              <a:gd name="connsiteX11" fmla="*/ 220870 w 426279"/>
              <a:gd name="connsiteY11" fmla="*/ 132522 h 847036"/>
              <a:gd name="connsiteX12" fmla="*/ 194366 w 426279"/>
              <a:gd name="connsiteY12" fmla="*/ 0 h 847036"/>
              <a:gd name="connsiteX0" fmla="*/ 426279 w 426279"/>
              <a:gd name="connsiteY0" fmla="*/ 629478 h 714514"/>
              <a:gd name="connsiteX1" fmla="*/ 297070 w 426279"/>
              <a:gd name="connsiteY1" fmla="*/ 685800 h 714514"/>
              <a:gd name="connsiteX2" fmla="*/ 147983 w 426279"/>
              <a:gd name="connsiteY2" fmla="*/ 712305 h 714514"/>
              <a:gd name="connsiteX3" fmla="*/ 32027 w 426279"/>
              <a:gd name="connsiteY3" fmla="*/ 672548 h 714514"/>
              <a:gd name="connsiteX4" fmla="*/ 18774 w 426279"/>
              <a:gd name="connsiteY4" fmla="*/ 612913 h 714514"/>
              <a:gd name="connsiteX5" fmla="*/ 5522 w 426279"/>
              <a:gd name="connsiteY5" fmla="*/ 559905 h 714514"/>
              <a:gd name="connsiteX6" fmla="*/ 51905 w 426279"/>
              <a:gd name="connsiteY6" fmla="*/ 443948 h 714514"/>
              <a:gd name="connsiteX7" fmla="*/ 78409 w 426279"/>
              <a:gd name="connsiteY7" fmla="*/ 301487 h 714514"/>
              <a:gd name="connsiteX8" fmla="*/ 134731 w 426279"/>
              <a:gd name="connsiteY8" fmla="*/ 182218 h 714514"/>
              <a:gd name="connsiteX9" fmla="*/ 174487 w 426279"/>
              <a:gd name="connsiteY9" fmla="*/ 102705 h 714514"/>
              <a:gd name="connsiteX10" fmla="*/ 210931 w 426279"/>
              <a:gd name="connsiteY10" fmla="*/ 43070 h 714514"/>
              <a:gd name="connsiteX11" fmla="*/ 220870 w 426279"/>
              <a:gd name="connsiteY11" fmla="*/ 0 h 714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6279" h="714514">
                <a:moveTo>
                  <a:pt x="426279" y="629478"/>
                </a:moveTo>
                <a:cubicBezTo>
                  <a:pt x="384866" y="650736"/>
                  <a:pt x="343453" y="671995"/>
                  <a:pt x="297070" y="685800"/>
                </a:cubicBezTo>
                <a:cubicBezTo>
                  <a:pt x="250687" y="699605"/>
                  <a:pt x="192157" y="714514"/>
                  <a:pt x="147983" y="712305"/>
                </a:cubicBezTo>
                <a:cubicBezTo>
                  <a:pt x="103809" y="710096"/>
                  <a:pt x="53562" y="689113"/>
                  <a:pt x="32027" y="672548"/>
                </a:cubicBezTo>
                <a:cubicBezTo>
                  <a:pt x="10492" y="655983"/>
                  <a:pt x="23192" y="631687"/>
                  <a:pt x="18774" y="612913"/>
                </a:cubicBezTo>
                <a:cubicBezTo>
                  <a:pt x="14357" y="594139"/>
                  <a:pt x="0" y="588066"/>
                  <a:pt x="5522" y="559905"/>
                </a:cubicBezTo>
                <a:cubicBezTo>
                  <a:pt x="11044" y="531744"/>
                  <a:pt x="39757" y="487018"/>
                  <a:pt x="51905" y="443948"/>
                </a:cubicBezTo>
                <a:cubicBezTo>
                  <a:pt x="64053" y="400878"/>
                  <a:pt x="64605" y="345109"/>
                  <a:pt x="78409" y="301487"/>
                </a:cubicBezTo>
                <a:cubicBezTo>
                  <a:pt x="92213" y="257865"/>
                  <a:pt x="118718" y="215348"/>
                  <a:pt x="134731" y="182218"/>
                </a:cubicBezTo>
                <a:cubicBezTo>
                  <a:pt x="150744" y="149088"/>
                  <a:pt x="161787" y="125896"/>
                  <a:pt x="174487" y="102705"/>
                </a:cubicBezTo>
                <a:cubicBezTo>
                  <a:pt x="187187" y="79514"/>
                  <a:pt x="203201" y="60187"/>
                  <a:pt x="210931" y="43070"/>
                </a:cubicBezTo>
                <a:cubicBezTo>
                  <a:pt x="218661" y="25953"/>
                  <a:pt x="223631" y="29265"/>
                  <a:pt x="220870" y="0"/>
                </a:cubicBezTo>
              </a:path>
            </a:pathLst>
          </a:cu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TextBox 20"/>
          <p:cNvSpPr txBox="1"/>
          <p:nvPr/>
        </p:nvSpPr>
        <p:spPr>
          <a:xfrm>
            <a:off x="2214546" y="2285992"/>
            <a:ext cx="15716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Ordos Plateau</a:t>
            </a:r>
            <a:endParaRPr lang="zh-CN" altLang="en-US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786182" y="5643578"/>
            <a:ext cx="17859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i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Sanmen</a:t>
            </a:r>
            <a:r>
              <a:rPr lang="en-US" altLang="zh-CN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25" name="直接箭头连接符 24"/>
          <p:cNvCxnSpPr/>
          <p:nvPr/>
        </p:nvCxnSpPr>
        <p:spPr>
          <a:xfrm rot="16200000" flipV="1">
            <a:off x="4451523" y="5478306"/>
            <a:ext cx="368747" cy="270663"/>
          </a:xfrm>
          <a:prstGeom prst="straightConnector1">
            <a:avLst/>
          </a:prstGeom>
          <a:ln w="1270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 rot="17204612">
            <a:off x="3492237" y="3315027"/>
            <a:ext cx="21253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Lülinag</a:t>
            </a:r>
            <a:r>
              <a:rPr lang="en-US" altLang="zh-CN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Mountain</a:t>
            </a:r>
            <a:endParaRPr lang="zh-CN" altLang="en-US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9" name="任意多边形 48"/>
          <p:cNvSpPr/>
          <p:nvPr/>
        </p:nvSpPr>
        <p:spPr>
          <a:xfrm>
            <a:off x="4267289" y="5282050"/>
            <a:ext cx="1360449" cy="150542"/>
          </a:xfrm>
          <a:custGeom>
            <a:avLst/>
            <a:gdLst>
              <a:gd name="connsiteX0" fmla="*/ 1360449 w 1360449"/>
              <a:gd name="connsiteY0" fmla="*/ 0 h 150542"/>
              <a:gd name="connsiteX1" fmla="*/ 1296330 w 1360449"/>
              <a:gd name="connsiteY1" fmla="*/ 27878 h 150542"/>
              <a:gd name="connsiteX2" fmla="*/ 1285178 w 1360449"/>
              <a:gd name="connsiteY2" fmla="*/ 86422 h 150542"/>
              <a:gd name="connsiteX3" fmla="*/ 1154151 w 1360449"/>
              <a:gd name="connsiteY3" fmla="*/ 86422 h 150542"/>
              <a:gd name="connsiteX4" fmla="*/ 1067730 w 1360449"/>
              <a:gd name="connsiteY4" fmla="*/ 94786 h 150542"/>
              <a:gd name="connsiteX5" fmla="*/ 984095 w 1360449"/>
              <a:gd name="connsiteY5" fmla="*/ 83634 h 150542"/>
              <a:gd name="connsiteX6" fmla="*/ 889310 w 1360449"/>
              <a:gd name="connsiteY6" fmla="*/ 58544 h 150542"/>
              <a:gd name="connsiteX7" fmla="*/ 788949 w 1360449"/>
              <a:gd name="connsiteY7" fmla="*/ 16727 h 150542"/>
              <a:gd name="connsiteX8" fmla="*/ 747132 w 1360449"/>
              <a:gd name="connsiteY8" fmla="*/ 11151 h 150542"/>
              <a:gd name="connsiteX9" fmla="*/ 680225 w 1360449"/>
              <a:gd name="connsiteY9" fmla="*/ 72483 h 150542"/>
              <a:gd name="connsiteX10" fmla="*/ 616105 w 1360449"/>
              <a:gd name="connsiteY10" fmla="*/ 131027 h 150542"/>
              <a:gd name="connsiteX11" fmla="*/ 512956 w 1360449"/>
              <a:gd name="connsiteY11" fmla="*/ 86422 h 150542"/>
              <a:gd name="connsiteX12" fmla="*/ 395869 w 1360449"/>
              <a:gd name="connsiteY12" fmla="*/ 55756 h 150542"/>
              <a:gd name="connsiteX13" fmla="*/ 317810 w 1360449"/>
              <a:gd name="connsiteY13" fmla="*/ 97573 h 150542"/>
              <a:gd name="connsiteX14" fmla="*/ 231388 w 1360449"/>
              <a:gd name="connsiteY14" fmla="*/ 136603 h 150542"/>
              <a:gd name="connsiteX15" fmla="*/ 170056 w 1360449"/>
              <a:gd name="connsiteY15" fmla="*/ 136603 h 150542"/>
              <a:gd name="connsiteX16" fmla="*/ 83634 w 1360449"/>
              <a:gd name="connsiteY16" fmla="*/ 122664 h 150542"/>
              <a:gd name="connsiteX17" fmla="*/ 0 w 1360449"/>
              <a:gd name="connsiteY17" fmla="*/ 150542 h 150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60449" h="150542">
                <a:moveTo>
                  <a:pt x="1360449" y="0"/>
                </a:moveTo>
                <a:cubicBezTo>
                  <a:pt x="1334662" y="6737"/>
                  <a:pt x="1308875" y="13474"/>
                  <a:pt x="1296330" y="27878"/>
                </a:cubicBezTo>
                <a:cubicBezTo>
                  <a:pt x="1283785" y="42282"/>
                  <a:pt x="1308874" y="76665"/>
                  <a:pt x="1285178" y="86422"/>
                </a:cubicBezTo>
                <a:cubicBezTo>
                  <a:pt x="1261482" y="96179"/>
                  <a:pt x="1190392" y="85028"/>
                  <a:pt x="1154151" y="86422"/>
                </a:cubicBezTo>
                <a:cubicBezTo>
                  <a:pt x="1117910" y="87816"/>
                  <a:pt x="1096073" y="95251"/>
                  <a:pt x="1067730" y="94786"/>
                </a:cubicBezTo>
                <a:cubicBezTo>
                  <a:pt x="1039387" y="94321"/>
                  <a:pt x="1013831" y="89674"/>
                  <a:pt x="984095" y="83634"/>
                </a:cubicBezTo>
                <a:cubicBezTo>
                  <a:pt x="954359" y="77594"/>
                  <a:pt x="921834" y="69695"/>
                  <a:pt x="889310" y="58544"/>
                </a:cubicBezTo>
                <a:cubicBezTo>
                  <a:pt x="856786" y="47393"/>
                  <a:pt x="812645" y="24626"/>
                  <a:pt x="788949" y="16727"/>
                </a:cubicBezTo>
                <a:cubicBezTo>
                  <a:pt x="765253" y="8828"/>
                  <a:pt x="765253" y="1858"/>
                  <a:pt x="747132" y="11151"/>
                </a:cubicBezTo>
                <a:cubicBezTo>
                  <a:pt x="729011" y="20444"/>
                  <a:pt x="680225" y="72483"/>
                  <a:pt x="680225" y="72483"/>
                </a:cubicBezTo>
                <a:cubicBezTo>
                  <a:pt x="658387" y="92462"/>
                  <a:pt x="643983" y="128704"/>
                  <a:pt x="616105" y="131027"/>
                </a:cubicBezTo>
                <a:cubicBezTo>
                  <a:pt x="588227" y="133350"/>
                  <a:pt x="549662" y="98967"/>
                  <a:pt x="512956" y="86422"/>
                </a:cubicBezTo>
                <a:cubicBezTo>
                  <a:pt x="476250" y="73877"/>
                  <a:pt x="428393" y="53898"/>
                  <a:pt x="395869" y="55756"/>
                </a:cubicBezTo>
                <a:cubicBezTo>
                  <a:pt x="363345" y="57615"/>
                  <a:pt x="345224" y="84099"/>
                  <a:pt x="317810" y="97573"/>
                </a:cubicBezTo>
                <a:cubicBezTo>
                  <a:pt x="290397" y="111048"/>
                  <a:pt x="256014" y="130098"/>
                  <a:pt x="231388" y="136603"/>
                </a:cubicBezTo>
                <a:cubicBezTo>
                  <a:pt x="206762" y="143108"/>
                  <a:pt x="194682" y="138926"/>
                  <a:pt x="170056" y="136603"/>
                </a:cubicBezTo>
                <a:cubicBezTo>
                  <a:pt x="145430" y="134280"/>
                  <a:pt x="111977" y="120341"/>
                  <a:pt x="83634" y="122664"/>
                </a:cubicBezTo>
                <a:cubicBezTo>
                  <a:pt x="55291" y="124987"/>
                  <a:pt x="27645" y="137764"/>
                  <a:pt x="0" y="150542"/>
                </a:cubicBezTo>
              </a:path>
            </a:pathLst>
          </a:custGeom>
          <a:ln w="571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任意多边形 49"/>
          <p:cNvSpPr/>
          <p:nvPr/>
        </p:nvSpPr>
        <p:spPr>
          <a:xfrm>
            <a:off x="1829529" y="960357"/>
            <a:ext cx="2743695" cy="3805246"/>
          </a:xfrm>
          <a:custGeom>
            <a:avLst/>
            <a:gdLst>
              <a:gd name="connsiteX0" fmla="*/ 115694 w 419565"/>
              <a:gd name="connsiteY0" fmla="*/ 2486722 h 2486722"/>
              <a:gd name="connsiteX1" fmla="*/ 82241 w 419565"/>
              <a:gd name="connsiteY1" fmla="*/ 2341756 h 2486722"/>
              <a:gd name="connsiteX2" fmla="*/ 68302 w 419565"/>
              <a:gd name="connsiteY2" fmla="*/ 2263698 h 2486722"/>
              <a:gd name="connsiteX3" fmla="*/ 26485 w 419565"/>
              <a:gd name="connsiteY3" fmla="*/ 2194003 h 2486722"/>
              <a:gd name="connsiteX4" fmla="*/ 40424 w 419565"/>
              <a:gd name="connsiteY4" fmla="*/ 2074127 h 2486722"/>
              <a:gd name="connsiteX5" fmla="*/ 45999 w 419565"/>
              <a:gd name="connsiteY5" fmla="*/ 1976554 h 2486722"/>
              <a:gd name="connsiteX6" fmla="*/ 54363 w 419565"/>
              <a:gd name="connsiteY6" fmla="*/ 1915222 h 2486722"/>
              <a:gd name="connsiteX7" fmla="*/ 54363 w 419565"/>
              <a:gd name="connsiteY7" fmla="*/ 1834376 h 2486722"/>
              <a:gd name="connsiteX8" fmla="*/ 4182 w 419565"/>
              <a:gd name="connsiteY8" fmla="*/ 1764681 h 2486722"/>
              <a:gd name="connsiteX9" fmla="*/ 29272 w 419565"/>
              <a:gd name="connsiteY9" fmla="*/ 1731227 h 2486722"/>
              <a:gd name="connsiteX10" fmla="*/ 6970 w 419565"/>
              <a:gd name="connsiteY10" fmla="*/ 1686622 h 2486722"/>
              <a:gd name="connsiteX11" fmla="*/ 18121 w 419565"/>
              <a:gd name="connsiteY11" fmla="*/ 1644805 h 2486722"/>
              <a:gd name="connsiteX12" fmla="*/ 9758 w 419565"/>
              <a:gd name="connsiteY12" fmla="*/ 1625290 h 2486722"/>
              <a:gd name="connsiteX13" fmla="*/ 18121 w 419565"/>
              <a:gd name="connsiteY13" fmla="*/ 1563959 h 2486722"/>
              <a:gd name="connsiteX14" fmla="*/ 4182 w 419565"/>
              <a:gd name="connsiteY14" fmla="*/ 1536081 h 2486722"/>
              <a:gd name="connsiteX15" fmla="*/ 32060 w 419565"/>
              <a:gd name="connsiteY15" fmla="*/ 1499839 h 2486722"/>
              <a:gd name="connsiteX16" fmla="*/ 112906 w 419565"/>
              <a:gd name="connsiteY16" fmla="*/ 1396690 h 2486722"/>
              <a:gd name="connsiteX17" fmla="*/ 163087 w 419565"/>
              <a:gd name="connsiteY17" fmla="*/ 1290754 h 2486722"/>
              <a:gd name="connsiteX18" fmla="*/ 213267 w 419565"/>
              <a:gd name="connsiteY18" fmla="*/ 1193181 h 2486722"/>
              <a:gd name="connsiteX19" fmla="*/ 229994 w 419565"/>
              <a:gd name="connsiteY19" fmla="*/ 1117910 h 2486722"/>
              <a:gd name="connsiteX20" fmla="*/ 185389 w 419565"/>
              <a:gd name="connsiteY20" fmla="*/ 1053790 h 2486722"/>
              <a:gd name="connsiteX21" fmla="*/ 235570 w 419565"/>
              <a:gd name="connsiteY21" fmla="*/ 1048215 h 2486722"/>
              <a:gd name="connsiteX22" fmla="*/ 160299 w 419565"/>
              <a:gd name="connsiteY22" fmla="*/ 1009186 h 2486722"/>
              <a:gd name="connsiteX23" fmla="*/ 221631 w 419565"/>
              <a:gd name="connsiteY23" fmla="*/ 981308 h 2486722"/>
              <a:gd name="connsiteX24" fmla="*/ 149148 w 419565"/>
              <a:gd name="connsiteY24" fmla="*/ 931127 h 2486722"/>
              <a:gd name="connsiteX25" fmla="*/ 112906 w 419565"/>
              <a:gd name="connsiteY25" fmla="*/ 861432 h 2486722"/>
              <a:gd name="connsiteX26" fmla="*/ 87816 w 419565"/>
              <a:gd name="connsiteY26" fmla="*/ 825190 h 2486722"/>
              <a:gd name="connsiteX27" fmla="*/ 54363 w 419565"/>
              <a:gd name="connsiteY27" fmla="*/ 761071 h 2486722"/>
              <a:gd name="connsiteX28" fmla="*/ 68302 w 419565"/>
              <a:gd name="connsiteY28" fmla="*/ 724829 h 2486722"/>
              <a:gd name="connsiteX29" fmla="*/ 71089 w 419565"/>
              <a:gd name="connsiteY29" fmla="*/ 663498 h 2486722"/>
              <a:gd name="connsiteX30" fmla="*/ 96180 w 419565"/>
              <a:gd name="connsiteY30" fmla="*/ 655134 h 2486722"/>
              <a:gd name="connsiteX31" fmla="*/ 115694 w 419565"/>
              <a:gd name="connsiteY31" fmla="*/ 585439 h 2486722"/>
              <a:gd name="connsiteX32" fmla="*/ 160299 w 419565"/>
              <a:gd name="connsiteY32" fmla="*/ 582651 h 2486722"/>
              <a:gd name="connsiteX33" fmla="*/ 199328 w 419565"/>
              <a:gd name="connsiteY33" fmla="*/ 543622 h 2486722"/>
              <a:gd name="connsiteX34" fmla="*/ 216055 w 419565"/>
              <a:gd name="connsiteY34" fmla="*/ 493442 h 2486722"/>
              <a:gd name="connsiteX35" fmla="*/ 238358 w 419565"/>
              <a:gd name="connsiteY35" fmla="*/ 465564 h 2486722"/>
              <a:gd name="connsiteX36" fmla="*/ 269024 w 419565"/>
              <a:gd name="connsiteY36" fmla="*/ 471139 h 2486722"/>
              <a:gd name="connsiteX37" fmla="*/ 280175 w 419565"/>
              <a:gd name="connsiteY37" fmla="*/ 446049 h 2486722"/>
              <a:gd name="connsiteX38" fmla="*/ 302477 w 419565"/>
              <a:gd name="connsiteY38" fmla="*/ 412595 h 2486722"/>
              <a:gd name="connsiteX39" fmla="*/ 285750 w 419565"/>
              <a:gd name="connsiteY39" fmla="*/ 354051 h 2486722"/>
              <a:gd name="connsiteX40" fmla="*/ 299689 w 419565"/>
              <a:gd name="connsiteY40" fmla="*/ 298295 h 2486722"/>
              <a:gd name="connsiteX41" fmla="*/ 324780 w 419565"/>
              <a:gd name="connsiteY41" fmla="*/ 236964 h 2486722"/>
              <a:gd name="connsiteX42" fmla="*/ 349870 w 419565"/>
              <a:gd name="connsiteY42" fmla="*/ 164481 h 2486722"/>
              <a:gd name="connsiteX43" fmla="*/ 355445 w 419565"/>
              <a:gd name="connsiteY43" fmla="*/ 105937 h 2486722"/>
              <a:gd name="connsiteX44" fmla="*/ 355445 w 419565"/>
              <a:gd name="connsiteY44" fmla="*/ 69695 h 2486722"/>
              <a:gd name="connsiteX45" fmla="*/ 419565 w 419565"/>
              <a:gd name="connsiteY45" fmla="*/ 0 h 2486722"/>
              <a:gd name="connsiteX46" fmla="*/ 419565 w 419565"/>
              <a:gd name="connsiteY46" fmla="*/ 0 h 2486722"/>
              <a:gd name="connsiteX0" fmla="*/ 115694 w 562409"/>
              <a:gd name="connsiteY0" fmla="*/ 3201126 h 3201126"/>
              <a:gd name="connsiteX1" fmla="*/ 82241 w 562409"/>
              <a:gd name="connsiteY1" fmla="*/ 3056160 h 3201126"/>
              <a:gd name="connsiteX2" fmla="*/ 68302 w 562409"/>
              <a:gd name="connsiteY2" fmla="*/ 2978102 h 3201126"/>
              <a:gd name="connsiteX3" fmla="*/ 26485 w 562409"/>
              <a:gd name="connsiteY3" fmla="*/ 2908407 h 3201126"/>
              <a:gd name="connsiteX4" fmla="*/ 40424 w 562409"/>
              <a:gd name="connsiteY4" fmla="*/ 2788531 h 3201126"/>
              <a:gd name="connsiteX5" fmla="*/ 45999 w 562409"/>
              <a:gd name="connsiteY5" fmla="*/ 2690958 h 3201126"/>
              <a:gd name="connsiteX6" fmla="*/ 54363 w 562409"/>
              <a:gd name="connsiteY6" fmla="*/ 2629626 h 3201126"/>
              <a:gd name="connsiteX7" fmla="*/ 54363 w 562409"/>
              <a:gd name="connsiteY7" fmla="*/ 2548780 h 3201126"/>
              <a:gd name="connsiteX8" fmla="*/ 4182 w 562409"/>
              <a:gd name="connsiteY8" fmla="*/ 2479085 h 3201126"/>
              <a:gd name="connsiteX9" fmla="*/ 29272 w 562409"/>
              <a:gd name="connsiteY9" fmla="*/ 2445631 h 3201126"/>
              <a:gd name="connsiteX10" fmla="*/ 6970 w 562409"/>
              <a:gd name="connsiteY10" fmla="*/ 2401026 h 3201126"/>
              <a:gd name="connsiteX11" fmla="*/ 18121 w 562409"/>
              <a:gd name="connsiteY11" fmla="*/ 2359209 h 3201126"/>
              <a:gd name="connsiteX12" fmla="*/ 9758 w 562409"/>
              <a:gd name="connsiteY12" fmla="*/ 2339694 h 3201126"/>
              <a:gd name="connsiteX13" fmla="*/ 18121 w 562409"/>
              <a:gd name="connsiteY13" fmla="*/ 2278363 h 3201126"/>
              <a:gd name="connsiteX14" fmla="*/ 4182 w 562409"/>
              <a:gd name="connsiteY14" fmla="*/ 2250485 h 3201126"/>
              <a:gd name="connsiteX15" fmla="*/ 32060 w 562409"/>
              <a:gd name="connsiteY15" fmla="*/ 2214243 h 3201126"/>
              <a:gd name="connsiteX16" fmla="*/ 112906 w 562409"/>
              <a:gd name="connsiteY16" fmla="*/ 2111094 h 3201126"/>
              <a:gd name="connsiteX17" fmla="*/ 163087 w 562409"/>
              <a:gd name="connsiteY17" fmla="*/ 2005158 h 3201126"/>
              <a:gd name="connsiteX18" fmla="*/ 213267 w 562409"/>
              <a:gd name="connsiteY18" fmla="*/ 1907585 h 3201126"/>
              <a:gd name="connsiteX19" fmla="*/ 229994 w 562409"/>
              <a:gd name="connsiteY19" fmla="*/ 1832314 h 3201126"/>
              <a:gd name="connsiteX20" fmla="*/ 185389 w 562409"/>
              <a:gd name="connsiteY20" fmla="*/ 1768194 h 3201126"/>
              <a:gd name="connsiteX21" fmla="*/ 235570 w 562409"/>
              <a:gd name="connsiteY21" fmla="*/ 1762619 h 3201126"/>
              <a:gd name="connsiteX22" fmla="*/ 160299 w 562409"/>
              <a:gd name="connsiteY22" fmla="*/ 1723590 h 3201126"/>
              <a:gd name="connsiteX23" fmla="*/ 221631 w 562409"/>
              <a:gd name="connsiteY23" fmla="*/ 1695712 h 3201126"/>
              <a:gd name="connsiteX24" fmla="*/ 149148 w 562409"/>
              <a:gd name="connsiteY24" fmla="*/ 1645531 h 3201126"/>
              <a:gd name="connsiteX25" fmla="*/ 112906 w 562409"/>
              <a:gd name="connsiteY25" fmla="*/ 1575836 h 3201126"/>
              <a:gd name="connsiteX26" fmla="*/ 87816 w 562409"/>
              <a:gd name="connsiteY26" fmla="*/ 1539594 h 3201126"/>
              <a:gd name="connsiteX27" fmla="*/ 54363 w 562409"/>
              <a:gd name="connsiteY27" fmla="*/ 1475475 h 3201126"/>
              <a:gd name="connsiteX28" fmla="*/ 68302 w 562409"/>
              <a:gd name="connsiteY28" fmla="*/ 1439233 h 3201126"/>
              <a:gd name="connsiteX29" fmla="*/ 71089 w 562409"/>
              <a:gd name="connsiteY29" fmla="*/ 1377902 h 3201126"/>
              <a:gd name="connsiteX30" fmla="*/ 96180 w 562409"/>
              <a:gd name="connsiteY30" fmla="*/ 1369538 h 3201126"/>
              <a:gd name="connsiteX31" fmla="*/ 115694 w 562409"/>
              <a:gd name="connsiteY31" fmla="*/ 1299843 h 3201126"/>
              <a:gd name="connsiteX32" fmla="*/ 160299 w 562409"/>
              <a:gd name="connsiteY32" fmla="*/ 1297055 h 3201126"/>
              <a:gd name="connsiteX33" fmla="*/ 199328 w 562409"/>
              <a:gd name="connsiteY33" fmla="*/ 1258026 h 3201126"/>
              <a:gd name="connsiteX34" fmla="*/ 216055 w 562409"/>
              <a:gd name="connsiteY34" fmla="*/ 1207846 h 3201126"/>
              <a:gd name="connsiteX35" fmla="*/ 238358 w 562409"/>
              <a:gd name="connsiteY35" fmla="*/ 1179968 h 3201126"/>
              <a:gd name="connsiteX36" fmla="*/ 269024 w 562409"/>
              <a:gd name="connsiteY36" fmla="*/ 1185543 h 3201126"/>
              <a:gd name="connsiteX37" fmla="*/ 280175 w 562409"/>
              <a:gd name="connsiteY37" fmla="*/ 1160453 h 3201126"/>
              <a:gd name="connsiteX38" fmla="*/ 302477 w 562409"/>
              <a:gd name="connsiteY38" fmla="*/ 1126999 h 3201126"/>
              <a:gd name="connsiteX39" fmla="*/ 285750 w 562409"/>
              <a:gd name="connsiteY39" fmla="*/ 1068455 h 3201126"/>
              <a:gd name="connsiteX40" fmla="*/ 299689 w 562409"/>
              <a:gd name="connsiteY40" fmla="*/ 1012699 h 3201126"/>
              <a:gd name="connsiteX41" fmla="*/ 324780 w 562409"/>
              <a:gd name="connsiteY41" fmla="*/ 951368 h 3201126"/>
              <a:gd name="connsiteX42" fmla="*/ 349870 w 562409"/>
              <a:gd name="connsiteY42" fmla="*/ 878885 h 3201126"/>
              <a:gd name="connsiteX43" fmla="*/ 355445 w 562409"/>
              <a:gd name="connsiteY43" fmla="*/ 820341 h 3201126"/>
              <a:gd name="connsiteX44" fmla="*/ 355445 w 562409"/>
              <a:gd name="connsiteY44" fmla="*/ 784099 h 3201126"/>
              <a:gd name="connsiteX45" fmla="*/ 419565 w 562409"/>
              <a:gd name="connsiteY45" fmla="*/ 714404 h 3201126"/>
              <a:gd name="connsiteX46" fmla="*/ 562409 w 562409"/>
              <a:gd name="connsiteY46" fmla="*/ 0 h 3201126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562409 w 562409"/>
              <a:gd name="connsiteY46" fmla="*/ 0 h 3272588"/>
              <a:gd name="connsiteX0" fmla="*/ 115694 w 567437"/>
              <a:gd name="connsiteY0" fmla="*/ 3289458 h 3289458"/>
              <a:gd name="connsiteX1" fmla="*/ 82241 w 567437"/>
              <a:gd name="connsiteY1" fmla="*/ 3144492 h 3289458"/>
              <a:gd name="connsiteX2" fmla="*/ 68302 w 567437"/>
              <a:gd name="connsiteY2" fmla="*/ 3066434 h 3289458"/>
              <a:gd name="connsiteX3" fmla="*/ 26485 w 567437"/>
              <a:gd name="connsiteY3" fmla="*/ 2996739 h 3289458"/>
              <a:gd name="connsiteX4" fmla="*/ 40424 w 567437"/>
              <a:gd name="connsiteY4" fmla="*/ 2876863 h 3289458"/>
              <a:gd name="connsiteX5" fmla="*/ 45999 w 567437"/>
              <a:gd name="connsiteY5" fmla="*/ 2779290 h 3289458"/>
              <a:gd name="connsiteX6" fmla="*/ 54363 w 567437"/>
              <a:gd name="connsiteY6" fmla="*/ 2717958 h 3289458"/>
              <a:gd name="connsiteX7" fmla="*/ 54363 w 567437"/>
              <a:gd name="connsiteY7" fmla="*/ 2637112 h 3289458"/>
              <a:gd name="connsiteX8" fmla="*/ 4182 w 567437"/>
              <a:gd name="connsiteY8" fmla="*/ 2567417 h 3289458"/>
              <a:gd name="connsiteX9" fmla="*/ 29272 w 567437"/>
              <a:gd name="connsiteY9" fmla="*/ 2533963 h 3289458"/>
              <a:gd name="connsiteX10" fmla="*/ 6970 w 567437"/>
              <a:gd name="connsiteY10" fmla="*/ 2489358 h 3289458"/>
              <a:gd name="connsiteX11" fmla="*/ 18121 w 567437"/>
              <a:gd name="connsiteY11" fmla="*/ 2447541 h 3289458"/>
              <a:gd name="connsiteX12" fmla="*/ 9758 w 567437"/>
              <a:gd name="connsiteY12" fmla="*/ 2428026 h 3289458"/>
              <a:gd name="connsiteX13" fmla="*/ 18121 w 567437"/>
              <a:gd name="connsiteY13" fmla="*/ 2366695 h 3289458"/>
              <a:gd name="connsiteX14" fmla="*/ 4182 w 567437"/>
              <a:gd name="connsiteY14" fmla="*/ 2338817 h 3289458"/>
              <a:gd name="connsiteX15" fmla="*/ 32060 w 567437"/>
              <a:gd name="connsiteY15" fmla="*/ 2302575 h 3289458"/>
              <a:gd name="connsiteX16" fmla="*/ 112906 w 567437"/>
              <a:gd name="connsiteY16" fmla="*/ 2199426 h 3289458"/>
              <a:gd name="connsiteX17" fmla="*/ 163087 w 567437"/>
              <a:gd name="connsiteY17" fmla="*/ 2093490 h 3289458"/>
              <a:gd name="connsiteX18" fmla="*/ 213267 w 567437"/>
              <a:gd name="connsiteY18" fmla="*/ 1995917 h 3289458"/>
              <a:gd name="connsiteX19" fmla="*/ 229994 w 567437"/>
              <a:gd name="connsiteY19" fmla="*/ 1920646 h 3289458"/>
              <a:gd name="connsiteX20" fmla="*/ 185389 w 567437"/>
              <a:gd name="connsiteY20" fmla="*/ 1856526 h 3289458"/>
              <a:gd name="connsiteX21" fmla="*/ 235570 w 567437"/>
              <a:gd name="connsiteY21" fmla="*/ 1850951 h 3289458"/>
              <a:gd name="connsiteX22" fmla="*/ 160299 w 567437"/>
              <a:gd name="connsiteY22" fmla="*/ 1811922 h 3289458"/>
              <a:gd name="connsiteX23" fmla="*/ 221631 w 567437"/>
              <a:gd name="connsiteY23" fmla="*/ 1784044 h 3289458"/>
              <a:gd name="connsiteX24" fmla="*/ 149148 w 567437"/>
              <a:gd name="connsiteY24" fmla="*/ 1733863 h 3289458"/>
              <a:gd name="connsiteX25" fmla="*/ 112906 w 567437"/>
              <a:gd name="connsiteY25" fmla="*/ 1664168 h 3289458"/>
              <a:gd name="connsiteX26" fmla="*/ 87816 w 567437"/>
              <a:gd name="connsiteY26" fmla="*/ 1627926 h 3289458"/>
              <a:gd name="connsiteX27" fmla="*/ 54363 w 567437"/>
              <a:gd name="connsiteY27" fmla="*/ 1563807 h 3289458"/>
              <a:gd name="connsiteX28" fmla="*/ 68302 w 567437"/>
              <a:gd name="connsiteY28" fmla="*/ 1527565 h 3289458"/>
              <a:gd name="connsiteX29" fmla="*/ 71089 w 567437"/>
              <a:gd name="connsiteY29" fmla="*/ 1466234 h 3289458"/>
              <a:gd name="connsiteX30" fmla="*/ 96180 w 567437"/>
              <a:gd name="connsiteY30" fmla="*/ 1457870 h 3289458"/>
              <a:gd name="connsiteX31" fmla="*/ 115694 w 567437"/>
              <a:gd name="connsiteY31" fmla="*/ 1388175 h 3289458"/>
              <a:gd name="connsiteX32" fmla="*/ 160299 w 567437"/>
              <a:gd name="connsiteY32" fmla="*/ 1385387 h 3289458"/>
              <a:gd name="connsiteX33" fmla="*/ 199328 w 567437"/>
              <a:gd name="connsiteY33" fmla="*/ 1346358 h 3289458"/>
              <a:gd name="connsiteX34" fmla="*/ 216055 w 567437"/>
              <a:gd name="connsiteY34" fmla="*/ 1296178 h 3289458"/>
              <a:gd name="connsiteX35" fmla="*/ 238358 w 567437"/>
              <a:gd name="connsiteY35" fmla="*/ 1268300 h 3289458"/>
              <a:gd name="connsiteX36" fmla="*/ 269024 w 567437"/>
              <a:gd name="connsiteY36" fmla="*/ 1273875 h 3289458"/>
              <a:gd name="connsiteX37" fmla="*/ 280175 w 567437"/>
              <a:gd name="connsiteY37" fmla="*/ 1248785 h 3289458"/>
              <a:gd name="connsiteX38" fmla="*/ 302477 w 567437"/>
              <a:gd name="connsiteY38" fmla="*/ 1215331 h 3289458"/>
              <a:gd name="connsiteX39" fmla="*/ 285750 w 567437"/>
              <a:gd name="connsiteY39" fmla="*/ 1156787 h 3289458"/>
              <a:gd name="connsiteX40" fmla="*/ 299689 w 567437"/>
              <a:gd name="connsiteY40" fmla="*/ 1101031 h 3289458"/>
              <a:gd name="connsiteX41" fmla="*/ 324780 w 567437"/>
              <a:gd name="connsiteY41" fmla="*/ 1039700 h 3289458"/>
              <a:gd name="connsiteX42" fmla="*/ 349870 w 567437"/>
              <a:gd name="connsiteY42" fmla="*/ 967217 h 3289458"/>
              <a:gd name="connsiteX43" fmla="*/ 355445 w 567437"/>
              <a:gd name="connsiteY43" fmla="*/ 908673 h 3289458"/>
              <a:gd name="connsiteX44" fmla="*/ 355445 w 567437"/>
              <a:gd name="connsiteY44" fmla="*/ 872431 h 3289458"/>
              <a:gd name="connsiteX45" fmla="*/ 419565 w 567437"/>
              <a:gd name="connsiteY45" fmla="*/ 802736 h 3289458"/>
              <a:gd name="connsiteX46" fmla="*/ 543630 w 567437"/>
              <a:gd name="connsiteY46" fmla="*/ 130978 h 3289458"/>
              <a:gd name="connsiteX47" fmla="*/ 562409 w 567437"/>
              <a:gd name="connsiteY47" fmla="*/ 16870 h 328945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47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3841"/>
              <a:gd name="connsiteY0" fmla="*/ 3272588 h 3272588"/>
              <a:gd name="connsiteX1" fmla="*/ 82241 w 563841"/>
              <a:gd name="connsiteY1" fmla="*/ 3127622 h 3272588"/>
              <a:gd name="connsiteX2" fmla="*/ 68302 w 563841"/>
              <a:gd name="connsiteY2" fmla="*/ 3049564 h 3272588"/>
              <a:gd name="connsiteX3" fmla="*/ 26485 w 563841"/>
              <a:gd name="connsiteY3" fmla="*/ 2979869 h 3272588"/>
              <a:gd name="connsiteX4" fmla="*/ 40424 w 563841"/>
              <a:gd name="connsiteY4" fmla="*/ 2859993 h 3272588"/>
              <a:gd name="connsiteX5" fmla="*/ 45999 w 563841"/>
              <a:gd name="connsiteY5" fmla="*/ 2762420 h 3272588"/>
              <a:gd name="connsiteX6" fmla="*/ 54363 w 563841"/>
              <a:gd name="connsiteY6" fmla="*/ 2701088 h 3272588"/>
              <a:gd name="connsiteX7" fmla="*/ 54363 w 563841"/>
              <a:gd name="connsiteY7" fmla="*/ 2620242 h 3272588"/>
              <a:gd name="connsiteX8" fmla="*/ 4182 w 563841"/>
              <a:gd name="connsiteY8" fmla="*/ 2550547 h 3272588"/>
              <a:gd name="connsiteX9" fmla="*/ 29272 w 563841"/>
              <a:gd name="connsiteY9" fmla="*/ 2517093 h 3272588"/>
              <a:gd name="connsiteX10" fmla="*/ 6970 w 563841"/>
              <a:gd name="connsiteY10" fmla="*/ 2472488 h 3272588"/>
              <a:gd name="connsiteX11" fmla="*/ 18121 w 563841"/>
              <a:gd name="connsiteY11" fmla="*/ 2430671 h 3272588"/>
              <a:gd name="connsiteX12" fmla="*/ 9758 w 563841"/>
              <a:gd name="connsiteY12" fmla="*/ 2411156 h 3272588"/>
              <a:gd name="connsiteX13" fmla="*/ 18121 w 563841"/>
              <a:gd name="connsiteY13" fmla="*/ 2349825 h 3272588"/>
              <a:gd name="connsiteX14" fmla="*/ 4182 w 563841"/>
              <a:gd name="connsiteY14" fmla="*/ 2321947 h 3272588"/>
              <a:gd name="connsiteX15" fmla="*/ 32060 w 563841"/>
              <a:gd name="connsiteY15" fmla="*/ 2285705 h 3272588"/>
              <a:gd name="connsiteX16" fmla="*/ 112906 w 563841"/>
              <a:gd name="connsiteY16" fmla="*/ 2182556 h 3272588"/>
              <a:gd name="connsiteX17" fmla="*/ 163087 w 563841"/>
              <a:gd name="connsiteY17" fmla="*/ 2076620 h 3272588"/>
              <a:gd name="connsiteX18" fmla="*/ 213267 w 563841"/>
              <a:gd name="connsiteY18" fmla="*/ 1979047 h 3272588"/>
              <a:gd name="connsiteX19" fmla="*/ 229994 w 563841"/>
              <a:gd name="connsiteY19" fmla="*/ 1903776 h 3272588"/>
              <a:gd name="connsiteX20" fmla="*/ 185389 w 563841"/>
              <a:gd name="connsiteY20" fmla="*/ 1839656 h 3272588"/>
              <a:gd name="connsiteX21" fmla="*/ 235570 w 563841"/>
              <a:gd name="connsiteY21" fmla="*/ 1834081 h 3272588"/>
              <a:gd name="connsiteX22" fmla="*/ 160299 w 563841"/>
              <a:gd name="connsiteY22" fmla="*/ 1795052 h 3272588"/>
              <a:gd name="connsiteX23" fmla="*/ 221631 w 563841"/>
              <a:gd name="connsiteY23" fmla="*/ 1767174 h 3272588"/>
              <a:gd name="connsiteX24" fmla="*/ 149148 w 563841"/>
              <a:gd name="connsiteY24" fmla="*/ 1716993 h 3272588"/>
              <a:gd name="connsiteX25" fmla="*/ 112906 w 563841"/>
              <a:gd name="connsiteY25" fmla="*/ 1647298 h 3272588"/>
              <a:gd name="connsiteX26" fmla="*/ 87816 w 563841"/>
              <a:gd name="connsiteY26" fmla="*/ 1611056 h 3272588"/>
              <a:gd name="connsiteX27" fmla="*/ 54363 w 563841"/>
              <a:gd name="connsiteY27" fmla="*/ 1546937 h 3272588"/>
              <a:gd name="connsiteX28" fmla="*/ 68302 w 563841"/>
              <a:gd name="connsiteY28" fmla="*/ 1510695 h 3272588"/>
              <a:gd name="connsiteX29" fmla="*/ 71089 w 563841"/>
              <a:gd name="connsiteY29" fmla="*/ 1449364 h 3272588"/>
              <a:gd name="connsiteX30" fmla="*/ 96180 w 563841"/>
              <a:gd name="connsiteY30" fmla="*/ 1441000 h 3272588"/>
              <a:gd name="connsiteX31" fmla="*/ 115694 w 563841"/>
              <a:gd name="connsiteY31" fmla="*/ 1371305 h 3272588"/>
              <a:gd name="connsiteX32" fmla="*/ 160299 w 563841"/>
              <a:gd name="connsiteY32" fmla="*/ 1368517 h 3272588"/>
              <a:gd name="connsiteX33" fmla="*/ 199328 w 563841"/>
              <a:gd name="connsiteY33" fmla="*/ 1329488 h 3272588"/>
              <a:gd name="connsiteX34" fmla="*/ 216055 w 563841"/>
              <a:gd name="connsiteY34" fmla="*/ 1279308 h 3272588"/>
              <a:gd name="connsiteX35" fmla="*/ 238358 w 563841"/>
              <a:gd name="connsiteY35" fmla="*/ 1251430 h 3272588"/>
              <a:gd name="connsiteX36" fmla="*/ 269024 w 563841"/>
              <a:gd name="connsiteY36" fmla="*/ 1257005 h 3272588"/>
              <a:gd name="connsiteX37" fmla="*/ 280175 w 563841"/>
              <a:gd name="connsiteY37" fmla="*/ 1231915 h 3272588"/>
              <a:gd name="connsiteX38" fmla="*/ 302477 w 563841"/>
              <a:gd name="connsiteY38" fmla="*/ 1198461 h 3272588"/>
              <a:gd name="connsiteX39" fmla="*/ 285750 w 563841"/>
              <a:gd name="connsiteY39" fmla="*/ 1139917 h 3272588"/>
              <a:gd name="connsiteX40" fmla="*/ 299689 w 563841"/>
              <a:gd name="connsiteY40" fmla="*/ 1084161 h 3272588"/>
              <a:gd name="connsiteX41" fmla="*/ 324780 w 563841"/>
              <a:gd name="connsiteY41" fmla="*/ 1022830 h 3272588"/>
              <a:gd name="connsiteX42" fmla="*/ 349870 w 563841"/>
              <a:gd name="connsiteY42" fmla="*/ 950347 h 3272588"/>
              <a:gd name="connsiteX43" fmla="*/ 355445 w 563841"/>
              <a:gd name="connsiteY43" fmla="*/ 891803 h 3272588"/>
              <a:gd name="connsiteX44" fmla="*/ 355445 w 563841"/>
              <a:gd name="connsiteY44" fmla="*/ 855561 h 3272588"/>
              <a:gd name="connsiteX45" fmla="*/ 419565 w 563841"/>
              <a:gd name="connsiteY45" fmla="*/ 785866 h 3272588"/>
              <a:gd name="connsiteX46" fmla="*/ 422364 w 563841"/>
              <a:gd name="connsiteY46" fmla="*/ 778423 h 3272588"/>
              <a:gd name="connsiteX47" fmla="*/ 543630 w 563841"/>
              <a:gd name="connsiteY47" fmla="*/ 114108 h 3272588"/>
              <a:gd name="connsiteX48" fmla="*/ 543630 w 563841"/>
              <a:gd name="connsiteY48" fmla="*/ 112242 h 3272588"/>
              <a:gd name="connsiteX49" fmla="*/ 562409 w 563841"/>
              <a:gd name="connsiteY49" fmla="*/ 0 h 3272588"/>
              <a:gd name="connsiteX0" fmla="*/ 115694 w 564308"/>
              <a:gd name="connsiteY0" fmla="*/ 3272588 h 3272588"/>
              <a:gd name="connsiteX1" fmla="*/ 82241 w 564308"/>
              <a:gd name="connsiteY1" fmla="*/ 3127622 h 3272588"/>
              <a:gd name="connsiteX2" fmla="*/ 68302 w 564308"/>
              <a:gd name="connsiteY2" fmla="*/ 3049564 h 3272588"/>
              <a:gd name="connsiteX3" fmla="*/ 26485 w 564308"/>
              <a:gd name="connsiteY3" fmla="*/ 2979869 h 3272588"/>
              <a:gd name="connsiteX4" fmla="*/ 40424 w 564308"/>
              <a:gd name="connsiteY4" fmla="*/ 2859993 h 3272588"/>
              <a:gd name="connsiteX5" fmla="*/ 45999 w 564308"/>
              <a:gd name="connsiteY5" fmla="*/ 2762420 h 3272588"/>
              <a:gd name="connsiteX6" fmla="*/ 54363 w 564308"/>
              <a:gd name="connsiteY6" fmla="*/ 2701088 h 3272588"/>
              <a:gd name="connsiteX7" fmla="*/ 54363 w 564308"/>
              <a:gd name="connsiteY7" fmla="*/ 2620242 h 3272588"/>
              <a:gd name="connsiteX8" fmla="*/ 4182 w 564308"/>
              <a:gd name="connsiteY8" fmla="*/ 2550547 h 3272588"/>
              <a:gd name="connsiteX9" fmla="*/ 29272 w 564308"/>
              <a:gd name="connsiteY9" fmla="*/ 2517093 h 3272588"/>
              <a:gd name="connsiteX10" fmla="*/ 6970 w 564308"/>
              <a:gd name="connsiteY10" fmla="*/ 2472488 h 3272588"/>
              <a:gd name="connsiteX11" fmla="*/ 18121 w 564308"/>
              <a:gd name="connsiteY11" fmla="*/ 2430671 h 3272588"/>
              <a:gd name="connsiteX12" fmla="*/ 9758 w 564308"/>
              <a:gd name="connsiteY12" fmla="*/ 2411156 h 3272588"/>
              <a:gd name="connsiteX13" fmla="*/ 18121 w 564308"/>
              <a:gd name="connsiteY13" fmla="*/ 2349825 h 3272588"/>
              <a:gd name="connsiteX14" fmla="*/ 4182 w 564308"/>
              <a:gd name="connsiteY14" fmla="*/ 2321947 h 3272588"/>
              <a:gd name="connsiteX15" fmla="*/ 32060 w 564308"/>
              <a:gd name="connsiteY15" fmla="*/ 2285705 h 3272588"/>
              <a:gd name="connsiteX16" fmla="*/ 112906 w 564308"/>
              <a:gd name="connsiteY16" fmla="*/ 2182556 h 3272588"/>
              <a:gd name="connsiteX17" fmla="*/ 163087 w 564308"/>
              <a:gd name="connsiteY17" fmla="*/ 2076620 h 3272588"/>
              <a:gd name="connsiteX18" fmla="*/ 213267 w 564308"/>
              <a:gd name="connsiteY18" fmla="*/ 1979047 h 3272588"/>
              <a:gd name="connsiteX19" fmla="*/ 229994 w 564308"/>
              <a:gd name="connsiteY19" fmla="*/ 1903776 h 3272588"/>
              <a:gd name="connsiteX20" fmla="*/ 185389 w 564308"/>
              <a:gd name="connsiteY20" fmla="*/ 1839656 h 3272588"/>
              <a:gd name="connsiteX21" fmla="*/ 235570 w 564308"/>
              <a:gd name="connsiteY21" fmla="*/ 1834081 h 3272588"/>
              <a:gd name="connsiteX22" fmla="*/ 160299 w 564308"/>
              <a:gd name="connsiteY22" fmla="*/ 1795052 h 3272588"/>
              <a:gd name="connsiteX23" fmla="*/ 221631 w 564308"/>
              <a:gd name="connsiteY23" fmla="*/ 1767174 h 3272588"/>
              <a:gd name="connsiteX24" fmla="*/ 149148 w 564308"/>
              <a:gd name="connsiteY24" fmla="*/ 1716993 h 3272588"/>
              <a:gd name="connsiteX25" fmla="*/ 112906 w 564308"/>
              <a:gd name="connsiteY25" fmla="*/ 1647298 h 3272588"/>
              <a:gd name="connsiteX26" fmla="*/ 87816 w 564308"/>
              <a:gd name="connsiteY26" fmla="*/ 1611056 h 3272588"/>
              <a:gd name="connsiteX27" fmla="*/ 54363 w 564308"/>
              <a:gd name="connsiteY27" fmla="*/ 1546937 h 3272588"/>
              <a:gd name="connsiteX28" fmla="*/ 68302 w 564308"/>
              <a:gd name="connsiteY28" fmla="*/ 1510695 h 3272588"/>
              <a:gd name="connsiteX29" fmla="*/ 71089 w 564308"/>
              <a:gd name="connsiteY29" fmla="*/ 1449364 h 3272588"/>
              <a:gd name="connsiteX30" fmla="*/ 96180 w 564308"/>
              <a:gd name="connsiteY30" fmla="*/ 1441000 h 3272588"/>
              <a:gd name="connsiteX31" fmla="*/ 115694 w 564308"/>
              <a:gd name="connsiteY31" fmla="*/ 1371305 h 3272588"/>
              <a:gd name="connsiteX32" fmla="*/ 160299 w 564308"/>
              <a:gd name="connsiteY32" fmla="*/ 1368517 h 3272588"/>
              <a:gd name="connsiteX33" fmla="*/ 199328 w 564308"/>
              <a:gd name="connsiteY33" fmla="*/ 1329488 h 3272588"/>
              <a:gd name="connsiteX34" fmla="*/ 216055 w 564308"/>
              <a:gd name="connsiteY34" fmla="*/ 1279308 h 3272588"/>
              <a:gd name="connsiteX35" fmla="*/ 238358 w 564308"/>
              <a:gd name="connsiteY35" fmla="*/ 1251430 h 3272588"/>
              <a:gd name="connsiteX36" fmla="*/ 269024 w 564308"/>
              <a:gd name="connsiteY36" fmla="*/ 1257005 h 3272588"/>
              <a:gd name="connsiteX37" fmla="*/ 280175 w 564308"/>
              <a:gd name="connsiteY37" fmla="*/ 1231915 h 3272588"/>
              <a:gd name="connsiteX38" fmla="*/ 302477 w 564308"/>
              <a:gd name="connsiteY38" fmla="*/ 1198461 h 3272588"/>
              <a:gd name="connsiteX39" fmla="*/ 285750 w 564308"/>
              <a:gd name="connsiteY39" fmla="*/ 1139917 h 3272588"/>
              <a:gd name="connsiteX40" fmla="*/ 299689 w 564308"/>
              <a:gd name="connsiteY40" fmla="*/ 1084161 h 3272588"/>
              <a:gd name="connsiteX41" fmla="*/ 324780 w 564308"/>
              <a:gd name="connsiteY41" fmla="*/ 1022830 h 3272588"/>
              <a:gd name="connsiteX42" fmla="*/ 349870 w 564308"/>
              <a:gd name="connsiteY42" fmla="*/ 950347 h 3272588"/>
              <a:gd name="connsiteX43" fmla="*/ 355445 w 564308"/>
              <a:gd name="connsiteY43" fmla="*/ 891803 h 3272588"/>
              <a:gd name="connsiteX44" fmla="*/ 355445 w 564308"/>
              <a:gd name="connsiteY44" fmla="*/ 855561 h 3272588"/>
              <a:gd name="connsiteX45" fmla="*/ 419565 w 564308"/>
              <a:gd name="connsiteY45" fmla="*/ 785866 h 3272588"/>
              <a:gd name="connsiteX46" fmla="*/ 543630 w 564308"/>
              <a:gd name="connsiteY46" fmla="*/ 114108 h 3272588"/>
              <a:gd name="connsiteX47" fmla="*/ 543630 w 564308"/>
              <a:gd name="connsiteY47" fmla="*/ 112242 h 3272588"/>
              <a:gd name="connsiteX48" fmla="*/ 562409 w 564308"/>
              <a:gd name="connsiteY48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88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90 w 562409"/>
              <a:gd name="connsiteY46" fmla="*/ 670164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543630 w 562409"/>
              <a:gd name="connsiteY47" fmla="*/ 114108 h 3272588"/>
              <a:gd name="connsiteX48" fmla="*/ 543630 w 562409"/>
              <a:gd name="connsiteY48" fmla="*/ 112242 h 3272588"/>
              <a:gd name="connsiteX49" fmla="*/ 562409 w 562409"/>
              <a:gd name="connsiteY49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543630 w 562409"/>
              <a:gd name="connsiteY48" fmla="*/ 114108 h 3272588"/>
              <a:gd name="connsiteX49" fmla="*/ 543630 w 562409"/>
              <a:gd name="connsiteY49" fmla="*/ 112242 h 3272588"/>
              <a:gd name="connsiteX50" fmla="*/ 562409 w 562409"/>
              <a:gd name="connsiteY50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543630 w 562409"/>
              <a:gd name="connsiteY49" fmla="*/ 114108 h 3272588"/>
              <a:gd name="connsiteX50" fmla="*/ 543630 w 562409"/>
              <a:gd name="connsiteY50" fmla="*/ 112242 h 3272588"/>
              <a:gd name="connsiteX51" fmla="*/ 562409 w 562409"/>
              <a:gd name="connsiteY51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543630 w 562409"/>
              <a:gd name="connsiteY50" fmla="*/ 114108 h 3272588"/>
              <a:gd name="connsiteX51" fmla="*/ 543630 w 562409"/>
              <a:gd name="connsiteY51" fmla="*/ 112242 h 3272588"/>
              <a:gd name="connsiteX52" fmla="*/ 562409 w 562409"/>
              <a:gd name="connsiteY52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74585 w 562409"/>
              <a:gd name="connsiteY50" fmla="*/ 504127 h 3272588"/>
              <a:gd name="connsiteX51" fmla="*/ 543630 w 562409"/>
              <a:gd name="connsiteY51" fmla="*/ 114108 h 3272588"/>
              <a:gd name="connsiteX52" fmla="*/ 543630 w 562409"/>
              <a:gd name="connsiteY52" fmla="*/ 112242 h 3272588"/>
              <a:gd name="connsiteX53" fmla="*/ 562409 w 562409"/>
              <a:gd name="connsiteY53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43630 w 562409"/>
              <a:gd name="connsiteY52" fmla="*/ 114108 h 3272588"/>
              <a:gd name="connsiteX53" fmla="*/ 543630 w 562409"/>
              <a:gd name="connsiteY53" fmla="*/ 112242 h 3272588"/>
              <a:gd name="connsiteX54" fmla="*/ 562409 w 562409"/>
              <a:gd name="connsiteY54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515671 w 562409"/>
              <a:gd name="connsiteY52" fmla="*/ 280193 h 3272588"/>
              <a:gd name="connsiteX53" fmla="*/ 543630 w 562409"/>
              <a:gd name="connsiteY53" fmla="*/ 114108 h 3272588"/>
              <a:gd name="connsiteX54" fmla="*/ 543630 w 562409"/>
              <a:gd name="connsiteY54" fmla="*/ 112242 h 3272588"/>
              <a:gd name="connsiteX55" fmla="*/ 562409 w 562409"/>
              <a:gd name="connsiteY55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630 w 562409"/>
              <a:gd name="connsiteY55" fmla="*/ 112242 h 3272588"/>
              <a:gd name="connsiteX56" fmla="*/ 562409 w 562409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43598 w 562409"/>
              <a:gd name="connsiteY55" fmla="*/ 112242 h 3272588"/>
              <a:gd name="connsiteX56" fmla="*/ 562409 w 562409"/>
              <a:gd name="connsiteY56" fmla="*/ 0 h 3272588"/>
              <a:gd name="connsiteX0" fmla="*/ 115694 w 619039"/>
              <a:gd name="connsiteY0" fmla="*/ 3272588 h 3272588"/>
              <a:gd name="connsiteX1" fmla="*/ 82241 w 619039"/>
              <a:gd name="connsiteY1" fmla="*/ 3127622 h 3272588"/>
              <a:gd name="connsiteX2" fmla="*/ 68302 w 619039"/>
              <a:gd name="connsiteY2" fmla="*/ 3049564 h 3272588"/>
              <a:gd name="connsiteX3" fmla="*/ 26485 w 619039"/>
              <a:gd name="connsiteY3" fmla="*/ 2979869 h 3272588"/>
              <a:gd name="connsiteX4" fmla="*/ 40424 w 619039"/>
              <a:gd name="connsiteY4" fmla="*/ 2859993 h 3272588"/>
              <a:gd name="connsiteX5" fmla="*/ 45999 w 619039"/>
              <a:gd name="connsiteY5" fmla="*/ 2762420 h 3272588"/>
              <a:gd name="connsiteX6" fmla="*/ 54363 w 619039"/>
              <a:gd name="connsiteY6" fmla="*/ 2701088 h 3272588"/>
              <a:gd name="connsiteX7" fmla="*/ 54363 w 619039"/>
              <a:gd name="connsiteY7" fmla="*/ 2620242 h 3272588"/>
              <a:gd name="connsiteX8" fmla="*/ 4182 w 619039"/>
              <a:gd name="connsiteY8" fmla="*/ 2550547 h 3272588"/>
              <a:gd name="connsiteX9" fmla="*/ 29272 w 619039"/>
              <a:gd name="connsiteY9" fmla="*/ 2517093 h 3272588"/>
              <a:gd name="connsiteX10" fmla="*/ 6970 w 619039"/>
              <a:gd name="connsiteY10" fmla="*/ 2472488 h 3272588"/>
              <a:gd name="connsiteX11" fmla="*/ 18121 w 619039"/>
              <a:gd name="connsiteY11" fmla="*/ 2430671 h 3272588"/>
              <a:gd name="connsiteX12" fmla="*/ 9758 w 619039"/>
              <a:gd name="connsiteY12" fmla="*/ 2411156 h 3272588"/>
              <a:gd name="connsiteX13" fmla="*/ 18121 w 619039"/>
              <a:gd name="connsiteY13" fmla="*/ 2349825 h 3272588"/>
              <a:gd name="connsiteX14" fmla="*/ 4182 w 619039"/>
              <a:gd name="connsiteY14" fmla="*/ 2321947 h 3272588"/>
              <a:gd name="connsiteX15" fmla="*/ 32060 w 619039"/>
              <a:gd name="connsiteY15" fmla="*/ 2285705 h 3272588"/>
              <a:gd name="connsiteX16" fmla="*/ 112906 w 619039"/>
              <a:gd name="connsiteY16" fmla="*/ 2182556 h 3272588"/>
              <a:gd name="connsiteX17" fmla="*/ 163087 w 619039"/>
              <a:gd name="connsiteY17" fmla="*/ 2076620 h 3272588"/>
              <a:gd name="connsiteX18" fmla="*/ 213267 w 619039"/>
              <a:gd name="connsiteY18" fmla="*/ 1979047 h 3272588"/>
              <a:gd name="connsiteX19" fmla="*/ 229994 w 619039"/>
              <a:gd name="connsiteY19" fmla="*/ 1903776 h 3272588"/>
              <a:gd name="connsiteX20" fmla="*/ 185389 w 619039"/>
              <a:gd name="connsiteY20" fmla="*/ 1839656 h 3272588"/>
              <a:gd name="connsiteX21" fmla="*/ 235570 w 619039"/>
              <a:gd name="connsiteY21" fmla="*/ 1834081 h 3272588"/>
              <a:gd name="connsiteX22" fmla="*/ 160299 w 619039"/>
              <a:gd name="connsiteY22" fmla="*/ 1795052 h 3272588"/>
              <a:gd name="connsiteX23" fmla="*/ 221631 w 619039"/>
              <a:gd name="connsiteY23" fmla="*/ 1767174 h 3272588"/>
              <a:gd name="connsiteX24" fmla="*/ 149148 w 619039"/>
              <a:gd name="connsiteY24" fmla="*/ 1716993 h 3272588"/>
              <a:gd name="connsiteX25" fmla="*/ 112906 w 619039"/>
              <a:gd name="connsiteY25" fmla="*/ 1647298 h 3272588"/>
              <a:gd name="connsiteX26" fmla="*/ 87816 w 619039"/>
              <a:gd name="connsiteY26" fmla="*/ 1611056 h 3272588"/>
              <a:gd name="connsiteX27" fmla="*/ 54363 w 619039"/>
              <a:gd name="connsiteY27" fmla="*/ 1546937 h 3272588"/>
              <a:gd name="connsiteX28" fmla="*/ 68302 w 619039"/>
              <a:gd name="connsiteY28" fmla="*/ 1510695 h 3272588"/>
              <a:gd name="connsiteX29" fmla="*/ 71089 w 619039"/>
              <a:gd name="connsiteY29" fmla="*/ 1449364 h 3272588"/>
              <a:gd name="connsiteX30" fmla="*/ 96180 w 619039"/>
              <a:gd name="connsiteY30" fmla="*/ 1441000 h 3272588"/>
              <a:gd name="connsiteX31" fmla="*/ 115694 w 619039"/>
              <a:gd name="connsiteY31" fmla="*/ 1371305 h 3272588"/>
              <a:gd name="connsiteX32" fmla="*/ 160299 w 619039"/>
              <a:gd name="connsiteY32" fmla="*/ 1368517 h 3272588"/>
              <a:gd name="connsiteX33" fmla="*/ 199328 w 619039"/>
              <a:gd name="connsiteY33" fmla="*/ 1329488 h 3272588"/>
              <a:gd name="connsiteX34" fmla="*/ 216055 w 619039"/>
              <a:gd name="connsiteY34" fmla="*/ 1279308 h 3272588"/>
              <a:gd name="connsiteX35" fmla="*/ 238358 w 619039"/>
              <a:gd name="connsiteY35" fmla="*/ 1251430 h 3272588"/>
              <a:gd name="connsiteX36" fmla="*/ 269024 w 619039"/>
              <a:gd name="connsiteY36" fmla="*/ 1257005 h 3272588"/>
              <a:gd name="connsiteX37" fmla="*/ 280175 w 619039"/>
              <a:gd name="connsiteY37" fmla="*/ 1231915 h 3272588"/>
              <a:gd name="connsiteX38" fmla="*/ 302477 w 619039"/>
              <a:gd name="connsiteY38" fmla="*/ 1198461 h 3272588"/>
              <a:gd name="connsiteX39" fmla="*/ 285750 w 619039"/>
              <a:gd name="connsiteY39" fmla="*/ 1139917 h 3272588"/>
              <a:gd name="connsiteX40" fmla="*/ 299689 w 619039"/>
              <a:gd name="connsiteY40" fmla="*/ 1084161 h 3272588"/>
              <a:gd name="connsiteX41" fmla="*/ 324780 w 619039"/>
              <a:gd name="connsiteY41" fmla="*/ 1022830 h 3272588"/>
              <a:gd name="connsiteX42" fmla="*/ 349870 w 619039"/>
              <a:gd name="connsiteY42" fmla="*/ 950347 h 3272588"/>
              <a:gd name="connsiteX43" fmla="*/ 355445 w 619039"/>
              <a:gd name="connsiteY43" fmla="*/ 891803 h 3272588"/>
              <a:gd name="connsiteX44" fmla="*/ 355445 w 619039"/>
              <a:gd name="connsiteY44" fmla="*/ 855561 h 3272588"/>
              <a:gd name="connsiteX45" fmla="*/ 419565 w 619039"/>
              <a:gd name="connsiteY45" fmla="*/ 785866 h 3272588"/>
              <a:gd name="connsiteX46" fmla="*/ 448458 w 619039"/>
              <a:gd name="connsiteY46" fmla="*/ 670140 h 3272588"/>
              <a:gd name="connsiteX47" fmla="*/ 461522 w 619039"/>
              <a:gd name="connsiteY47" fmla="*/ 601142 h 3272588"/>
              <a:gd name="connsiteX48" fmla="*/ 459656 w 619039"/>
              <a:gd name="connsiteY48" fmla="*/ 595543 h 3272588"/>
              <a:gd name="connsiteX49" fmla="*/ 459688 w 619039"/>
              <a:gd name="connsiteY49" fmla="*/ 595567 h 3272588"/>
              <a:gd name="connsiteX50" fmla="*/ 467120 w 619039"/>
              <a:gd name="connsiteY50" fmla="*/ 522764 h 3272588"/>
              <a:gd name="connsiteX51" fmla="*/ 474585 w 619039"/>
              <a:gd name="connsiteY51" fmla="*/ 504127 h 3272588"/>
              <a:gd name="connsiteX52" fmla="*/ 491412 w 619039"/>
              <a:gd name="connsiteY52" fmla="*/ 431348 h 3272588"/>
              <a:gd name="connsiteX53" fmla="*/ 515671 w 619039"/>
              <a:gd name="connsiteY53" fmla="*/ 280193 h 3272588"/>
              <a:gd name="connsiteX54" fmla="*/ 543630 w 619039"/>
              <a:gd name="connsiteY54" fmla="*/ 114108 h 3272588"/>
              <a:gd name="connsiteX55" fmla="*/ 543598 w 619039"/>
              <a:gd name="connsiteY55" fmla="*/ 112242 h 3272588"/>
              <a:gd name="connsiteX56" fmla="*/ 562409 w 619039"/>
              <a:gd name="connsiteY56" fmla="*/ 0 h 3272588"/>
              <a:gd name="connsiteX0" fmla="*/ 115694 w 639241"/>
              <a:gd name="connsiteY0" fmla="*/ 3272588 h 3272588"/>
              <a:gd name="connsiteX1" fmla="*/ 82241 w 639241"/>
              <a:gd name="connsiteY1" fmla="*/ 3127622 h 3272588"/>
              <a:gd name="connsiteX2" fmla="*/ 68302 w 639241"/>
              <a:gd name="connsiteY2" fmla="*/ 3049564 h 3272588"/>
              <a:gd name="connsiteX3" fmla="*/ 26485 w 639241"/>
              <a:gd name="connsiteY3" fmla="*/ 2979869 h 3272588"/>
              <a:gd name="connsiteX4" fmla="*/ 40424 w 639241"/>
              <a:gd name="connsiteY4" fmla="*/ 2859993 h 3272588"/>
              <a:gd name="connsiteX5" fmla="*/ 45999 w 639241"/>
              <a:gd name="connsiteY5" fmla="*/ 2762420 h 3272588"/>
              <a:gd name="connsiteX6" fmla="*/ 54363 w 639241"/>
              <a:gd name="connsiteY6" fmla="*/ 2701088 h 3272588"/>
              <a:gd name="connsiteX7" fmla="*/ 54363 w 639241"/>
              <a:gd name="connsiteY7" fmla="*/ 2620242 h 3272588"/>
              <a:gd name="connsiteX8" fmla="*/ 4182 w 639241"/>
              <a:gd name="connsiteY8" fmla="*/ 2550547 h 3272588"/>
              <a:gd name="connsiteX9" fmla="*/ 29272 w 639241"/>
              <a:gd name="connsiteY9" fmla="*/ 2517093 h 3272588"/>
              <a:gd name="connsiteX10" fmla="*/ 6970 w 639241"/>
              <a:gd name="connsiteY10" fmla="*/ 2472488 h 3272588"/>
              <a:gd name="connsiteX11" fmla="*/ 18121 w 639241"/>
              <a:gd name="connsiteY11" fmla="*/ 2430671 h 3272588"/>
              <a:gd name="connsiteX12" fmla="*/ 9758 w 639241"/>
              <a:gd name="connsiteY12" fmla="*/ 2411156 h 3272588"/>
              <a:gd name="connsiteX13" fmla="*/ 18121 w 639241"/>
              <a:gd name="connsiteY13" fmla="*/ 2349825 h 3272588"/>
              <a:gd name="connsiteX14" fmla="*/ 4182 w 639241"/>
              <a:gd name="connsiteY14" fmla="*/ 2321947 h 3272588"/>
              <a:gd name="connsiteX15" fmla="*/ 32060 w 639241"/>
              <a:gd name="connsiteY15" fmla="*/ 2285705 h 3272588"/>
              <a:gd name="connsiteX16" fmla="*/ 112906 w 639241"/>
              <a:gd name="connsiteY16" fmla="*/ 2182556 h 3272588"/>
              <a:gd name="connsiteX17" fmla="*/ 163087 w 639241"/>
              <a:gd name="connsiteY17" fmla="*/ 2076620 h 3272588"/>
              <a:gd name="connsiteX18" fmla="*/ 213267 w 639241"/>
              <a:gd name="connsiteY18" fmla="*/ 1979047 h 3272588"/>
              <a:gd name="connsiteX19" fmla="*/ 229994 w 639241"/>
              <a:gd name="connsiteY19" fmla="*/ 1903776 h 3272588"/>
              <a:gd name="connsiteX20" fmla="*/ 185389 w 639241"/>
              <a:gd name="connsiteY20" fmla="*/ 1839656 h 3272588"/>
              <a:gd name="connsiteX21" fmla="*/ 235570 w 639241"/>
              <a:gd name="connsiteY21" fmla="*/ 1834081 h 3272588"/>
              <a:gd name="connsiteX22" fmla="*/ 160299 w 639241"/>
              <a:gd name="connsiteY22" fmla="*/ 1795052 h 3272588"/>
              <a:gd name="connsiteX23" fmla="*/ 221631 w 639241"/>
              <a:gd name="connsiteY23" fmla="*/ 1767174 h 3272588"/>
              <a:gd name="connsiteX24" fmla="*/ 149148 w 639241"/>
              <a:gd name="connsiteY24" fmla="*/ 1716993 h 3272588"/>
              <a:gd name="connsiteX25" fmla="*/ 112906 w 639241"/>
              <a:gd name="connsiteY25" fmla="*/ 1647298 h 3272588"/>
              <a:gd name="connsiteX26" fmla="*/ 87816 w 639241"/>
              <a:gd name="connsiteY26" fmla="*/ 1611056 h 3272588"/>
              <a:gd name="connsiteX27" fmla="*/ 54363 w 639241"/>
              <a:gd name="connsiteY27" fmla="*/ 1546937 h 3272588"/>
              <a:gd name="connsiteX28" fmla="*/ 68302 w 639241"/>
              <a:gd name="connsiteY28" fmla="*/ 1510695 h 3272588"/>
              <a:gd name="connsiteX29" fmla="*/ 71089 w 639241"/>
              <a:gd name="connsiteY29" fmla="*/ 1449364 h 3272588"/>
              <a:gd name="connsiteX30" fmla="*/ 96180 w 639241"/>
              <a:gd name="connsiteY30" fmla="*/ 1441000 h 3272588"/>
              <a:gd name="connsiteX31" fmla="*/ 115694 w 639241"/>
              <a:gd name="connsiteY31" fmla="*/ 1371305 h 3272588"/>
              <a:gd name="connsiteX32" fmla="*/ 160299 w 639241"/>
              <a:gd name="connsiteY32" fmla="*/ 1368517 h 3272588"/>
              <a:gd name="connsiteX33" fmla="*/ 199328 w 639241"/>
              <a:gd name="connsiteY33" fmla="*/ 1329488 h 3272588"/>
              <a:gd name="connsiteX34" fmla="*/ 216055 w 639241"/>
              <a:gd name="connsiteY34" fmla="*/ 1279308 h 3272588"/>
              <a:gd name="connsiteX35" fmla="*/ 238358 w 639241"/>
              <a:gd name="connsiteY35" fmla="*/ 1251430 h 3272588"/>
              <a:gd name="connsiteX36" fmla="*/ 269024 w 639241"/>
              <a:gd name="connsiteY36" fmla="*/ 1257005 h 3272588"/>
              <a:gd name="connsiteX37" fmla="*/ 280175 w 639241"/>
              <a:gd name="connsiteY37" fmla="*/ 1231915 h 3272588"/>
              <a:gd name="connsiteX38" fmla="*/ 302477 w 639241"/>
              <a:gd name="connsiteY38" fmla="*/ 1198461 h 3272588"/>
              <a:gd name="connsiteX39" fmla="*/ 285750 w 639241"/>
              <a:gd name="connsiteY39" fmla="*/ 1139917 h 3272588"/>
              <a:gd name="connsiteX40" fmla="*/ 299689 w 639241"/>
              <a:gd name="connsiteY40" fmla="*/ 1084161 h 3272588"/>
              <a:gd name="connsiteX41" fmla="*/ 324780 w 639241"/>
              <a:gd name="connsiteY41" fmla="*/ 1022830 h 3272588"/>
              <a:gd name="connsiteX42" fmla="*/ 349870 w 639241"/>
              <a:gd name="connsiteY42" fmla="*/ 950347 h 3272588"/>
              <a:gd name="connsiteX43" fmla="*/ 355445 w 639241"/>
              <a:gd name="connsiteY43" fmla="*/ 891803 h 3272588"/>
              <a:gd name="connsiteX44" fmla="*/ 355445 w 639241"/>
              <a:gd name="connsiteY44" fmla="*/ 855561 h 3272588"/>
              <a:gd name="connsiteX45" fmla="*/ 419565 w 639241"/>
              <a:gd name="connsiteY45" fmla="*/ 785866 h 3272588"/>
              <a:gd name="connsiteX46" fmla="*/ 448458 w 639241"/>
              <a:gd name="connsiteY46" fmla="*/ 670140 h 3272588"/>
              <a:gd name="connsiteX47" fmla="*/ 461522 w 639241"/>
              <a:gd name="connsiteY47" fmla="*/ 601142 h 3272588"/>
              <a:gd name="connsiteX48" fmla="*/ 459656 w 639241"/>
              <a:gd name="connsiteY48" fmla="*/ 595543 h 3272588"/>
              <a:gd name="connsiteX49" fmla="*/ 459688 w 639241"/>
              <a:gd name="connsiteY49" fmla="*/ 595567 h 3272588"/>
              <a:gd name="connsiteX50" fmla="*/ 467120 w 639241"/>
              <a:gd name="connsiteY50" fmla="*/ 522764 h 3272588"/>
              <a:gd name="connsiteX51" fmla="*/ 474585 w 639241"/>
              <a:gd name="connsiteY51" fmla="*/ 504127 h 3272588"/>
              <a:gd name="connsiteX52" fmla="*/ 491412 w 639241"/>
              <a:gd name="connsiteY52" fmla="*/ 431348 h 3272588"/>
              <a:gd name="connsiteX53" fmla="*/ 515671 w 639241"/>
              <a:gd name="connsiteY53" fmla="*/ 280193 h 3272588"/>
              <a:gd name="connsiteX54" fmla="*/ 543630 w 639241"/>
              <a:gd name="connsiteY54" fmla="*/ 114108 h 3272588"/>
              <a:gd name="connsiteX55" fmla="*/ 543598 w 639241"/>
              <a:gd name="connsiteY55" fmla="*/ 112242 h 3272588"/>
              <a:gd name="connsiteX56" fmla="*/ 562409 w 639241"/>
              <a:gd name="connsiteY56" fmla="*/ 0 h 3272588"/>
              <a:gd name="connsiteX0" fmla="*/ 115694 w 562409"/>
              <a:gd name="connsiteY0" fmla="*/ 3272588 h 3272588"/>
              <a:gd name="connsiteX1" fmla="*/ 82241 w 562409"/>
              <a:gd name="connsiteY1" fmla="*/ 3127622 h 3272588"/>
              <a:gd name="connsiteX2" fmla="*/ 68302 w 562409"/>
              <a:gd name="connsiteY2" fmla="*/ 3049564 h 3272588"/>
              <a:gd name="connsiteX3" fmla="*/ 26485 w 562409"/>
              <a:gd name="connsiteY3" fmla="*/ 2979869 h 3272588"/>
              <a:gd name="connsiteX4" fmla="*/ 40424 w 562409"/>
              <a:gd name="connsiteY4" fmla="*/ 2859993 h 3272588"/>
              <a:gd name="connsiteX5" fmla="*/ 45999 w 562409"/>
              <a:gd name="connsiteY5" fmla="*/ 2762420 h 3272588"/>
              <a:gd name="connsiteX6" fmla="*/ 54363 w 562409"/>
              <a:gd name="connsiteY6" fmla="*/ 2701088 h 3272588"/>
              <a:gd name="connsiteX7" fmla="*/ 54363 w 562409"/>
              <a:gd name="connsiteY7" fmla="*/ 2620242 h 3272588"/>
              <a:gd name="connsiteX8" fmla="*/ 4182 w 562409"/>
              <a:gd name="connsiteY8" fmla="*/ 2550547 h 3272588"/>
              <a:gd name="connsiteX9" fmla="*/ 29272 w 562409"/>
              <a:gd name="connsiteY9" fmla="*/ 2517093 h 3272588"/>
              <a:gd name="connsiteX10" fmla="*/ 6970 w 562409"/>
              <a:gd name="connsiteY10" fmla="*/ 2472488 h 3272588"/>
              <a:gd name="connsiteX11" fmla="*/ 18121 w 562409"/>
              <a:gd name="connsiteY11" fmla="*/ 2430671 h 3272588"/>
              <a:gd name="connsiteX12" fmla="*/ 9758 w 562409"/>
              <a:gd name="connsiteY12" fmla="*/ 2411156 h 3272588"/>
              <a:gd name="connsiteX13" fmla="*/ 18121 w 562409"/>
              <a:gd name="connsiteY13" fmla="*/ 2349825 h 3272588"/>
              <a:gd name="connsiteX14" fmla="*/ 4182 w 562409"/>
              <a:gd name="connsiteY14" fmla="*/ 2321947 h 3272588"/>
              <a:gd name="connsiteX15" fmla="*/ 32060 w 562409"/>
              <a:gd name="connsiteY15" fmla="*/ 2285705 h 3272588"/>
              <a:gd name="connsiteX16" fmla="*/ 112906 w 562409"/>
              <a:gd name="connsiteY16" fmla="*/ 2182556 h 3272588"/>
              <a:gd name="connsiteX17" fmla="*/ 163087 w 562409"/>
              <a:gd name="connsiteY17" fmla="*/ 2076620 h 3272588"/>
              <a:gd name="connsiteX18" fmla="*/ 213267 w 562409"/>
              <a:gd name="connsiteY18" fmla="*/ 1979047 h 3272588"/>
              <a:gd name="connsiteX19" fmla="*/ 229994 w 562409"/>
              <a:gd name="connsiteY19" fmla="*/ 1903776 h 3272588"/>
              <a:gd name="connsiteX20" fmla="*/ 185389 w 562409"/>
              <a:gd name="connsiteY20" fmla="*/ 1839656 h 3272588"/>
              <a:gd name="connsiteX21" fmla="*/ 235570 w 562409"/>
              <a:gd name="connsiteY21" fmla="*/ 1834081 h 3272588"/>
              <a:gd name="connsiteX22" fmla="*/ 160299 w 562409"/>
              <a:gd name="connsiteY22" fmla="*/ 1795052 h 3272588"/>
              <a:gd name="connsiteX23" fmla="*/ 221631 w 562409"/>
              <a:gd name="connsiteY23" fmla="*/ 1767174 h 3272588"/>
              <a:gd name="connsiteX24" fmla="*/ 149148 w 562409"/>
              <a:gd name="connsiteY24" fmla="*/ 1716993 h 3272588"/>
              <a:gd name="connsiteX25" fmla="*/ 112906 w 562409"/>
              <a:gd name="connsiteY25" fmla="*/ 1647298 h 3272588"/>
              <a:gd name="connsiteX26" fmla="*/ 87816 w 562409"/>
              <a:gd name="connsiteY26" fmla="*/ 1611056 h 3272588"/>
              <a:gd name="connsiteX27" fmla="*/ 54363 w 562409"/>
              <a:gd name="connsiteY27" fmla="*/ 1546937 h 3272588"/>
              <a:gd name="connsiteX28" fmla="*/ 68302 w 562409"/>
              <a:gd name="connsiteY28" fmla="*/ 1510695 h 3272588"/>
              <a:gd name="connsiteX29" fmla="*/ 71089 w 562409"/>
              <a:gd name="connsiteY29" fmla="*/ 1449364 h 3272588"/>
              <a:gd name="connsiteX30" fmla="*/ 96180 w 562409"/>
              <a:gd name="connsiteY30" fmla="*/ 1441000 h 3272588"/>
              <a:gd name="connsiteX31" fmla="*/ 115694 w 562409"/>
              <a:gd name="connsiteY31" fmla="*/ 1371305 h 3272588"/>
              <a:gd name="connsiteX32" fmla="*/ 160299 w 562409"/>
              <a:gd name="connsiteY32" fmla="*/ 1368517 h 3272588"/>
              <a:gd name="connsiteX33" fmla="*/ 199328 w 562409"/>
              <a:gd name="connsiteY33" fmla="*/ 1329488 h 3272588"/>
              <a:gd name="connsiteX34" fmla="*/ 216055 w 562409"/>
              <a:gd name="connsiteY34" fmla="*/ 1279308 h 3272588"/>
              <a:gd name="connsiteX35" fmla="*/ 238358 w 562409"/>
              <a:gd name="connsiteY35" fmla="*/ 1251430 h 3272588"/>
              <a:gd name="connsiteX36" fmla="*/ 269024 w 562409"/>
              <a:gd name="connsiteY36" fmla="*/ 1257005 h 3272588"/>
              <a:gd name="connsiteX37" fmla="*/ 280175 w 562409"/>
              <a:gd name="connsiteY37" fmla="*/ 1231915 h 3272588"/>
              <a:gd name="connsiteX38" fmla="*/ 302477 w 562409"/>
              <a:gd name="connsiteY38" fmla="*/ 1198461 h 3272588"/>
              <a:gd name="connsiteX39" fmla="*/ 285750 w 562409"/>
              <a:gd name="connsiteY39" fmla="*/ 1139917 h 3272588"/>
              <a:gd name="connsiteX40" fmla="*/ 299689 w 562409"/>
              <a:gd name="connsiteY40" fmla="*/ 1084161 h 3272588"/>
              <a:gd name="connsiteX41" fmla="*/ 324780 w 562409"/>
              <a:gd name="connsiteY41" fmla="*/ 1022830 h 3272588"/>
              <a:gd name="connsiteX42" fmla="*/ 349870 w 562409"/>
              <a:gd name="connsiteY42" fmla="*/ 950347 h 3272588"/>
              <a:gd name="connsiteX43" fmla="*/ 355445 w 562409"/>
              <a:gd name="connsiteY43" fmla="*/ 891803 h 3272588"/>
              <a:gd name="connsiteX44" fmla="*/ 355445 w 562409"/>
              <a:gd name="connsiteY44" fmla="*/ 855561 h 3272588"/>
              <a:gd name="connsiteX45" fmla="*/ 419565 w 562409"/>
              <a:gd name="connsiteY45" fmla="*/ 785866 h 3272588"/>
              <a:gd name="connsiteX46" fmla="*/ 448458 w 562409"/>
              <a:gd name="connsiteY46" fmla="*/ 670140 h 3272588"/>
              <a:gd name="connsiteX47" fmla="*/ 461522 w 562409"/>
              <a:gd name="connsiteY47" fmla="*/ 601142 h 3272588"/>
              <a:gd name="connsiteX48" fmla="*/ 459656 w 562409"/>
              <a:gd name="connsiteY48" fmla="*/ 595543 h 3272588"/>
              <a:gd name="connsiteX49" fmla="*/ 459688 w 562409"/>
              <a:gd name="connsiteY49" fmla="*/ 595567 h 3272588"/>
              <a:gd name="connsiteX50" fmla="*/ 467120 w 562409"/>
              <a:gd name="connsiteY50" fmla="*/ 522764 h 3272588"/>
              <a:gd name="connsiteX51" fmla="*/ 474585 w 562409"/>
              <a:gd name="connsiteY51" fmla="*/ 504127 h 3272588"/>
              <a:gd name="connsiteX52" fmla="*/ 491412 w 562409"/>
              <a:gd name="connsiteY52" fmla="*/ 431348 h 3272588"/>
              <a:gd name="connsiteX53" fmla="*/ 515671 w 562409"/>
              <a:gd name="connsiteY53" fmla="*/ 280193 h 3272588"/>
              <a:gd name="connsiteX54" fmla="*/ 543630 w 562409"/>
              <a:gd name="connsiteY54" fmla="*/ 114108 h 3272588"/>
              <a:gd name="connsiteX55" fmla="*/ 562409 w 562409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615036 w 622826"/>
              <a:gd name="connsiteY54" fmla="*/ 114108 h 3272588"/>
              <a:gd name="connsiteX55" fmla="*/ 562409 w 622826"/>
              <a:gd name="connsiteY55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15671 w 622826"/>
              <a:gd name="connsiteY53" fmla="*/ 280193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431348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74585 w 622826"/>
              <a:gd name="connsiteY51" fmla="*/ 504127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74585 w 622826"/>
              <a:gd name="connsiteY52" fmla="*/ 504127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2933 w 622826"/>
              <a:gd name="connsiteY50" fmla="*/ 585073 h 3272588"/>
              <a:gd name="connsiteX51" fmla="*/ 467120 w 622826"/>
              <a:gd name="connsiteY51" fmla="*/ 522764 h 3272588"/>
              <a:gd name="connsiteX52" fmla="*/ 403115 w 622826"/>
              <a:gd name="connsiteY52" fmla="*/ 575541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67120 w 622826"/>
              <a:gd name="connsiteY50" fmla="*/ 522764 h 3272588"/>
              <a:gd name="connsiteX51" fmla="*/ 403115 w 622826"/>
              <a:gd name="connsiteY51" fmla="*/ 575541 h 3272588"/>
              <a:gd name="connsiteX52" fmla="*/ 486857 w 622826"/>
              <a:gd name="connsiteY52" fmla="*/ 506974 h 3272588"/>
              <a:gd name="connsiteX53" fmla="*/ 491412 w 622826"/>
              <a:gd name="connsiteY53" fmla="*/ 574200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06974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200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1412 w 622826"/>
              <a:gd name="connsiteY52" fmla="*/ 574176 h 3272588"/>
              <a:gd name="connsiteX53" fmla="*/ 562078 w 622826"/>
              <a:gd name="connsiteY53" fmla="*/ 573711 h 3272588"/>
              <a:gd name="connsiteX54" fmla="*/ 497724 w 622826"/>
              <a:gd name="connsiteY54" fmla="*/ 502273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562078 w 622826"/>
              <a:gd name="connsiteY52" fmla="*/ 573711 h 3272588"/>
              <a:gd name="connsiteX53" fmla="*/ 497724 w 622826"/>
              <a:gd name="connsiteY53" fmla="*/ 502273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02273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57 w 622826"/>
              <a:gd name="connsiteY51" fmla="*/ 578388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97724 w 622826"/>
              <a:gd name="connsiteY52" fmla="*/ 57368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86825 w 622826"/>
              <a:gd name="connsiteY51" fmla="*/ 506926 h 3272588"/>
              <a:gd name="connsiteX52" fmla="*/ 471867 w 622826"/>
              <a:gd name="connsiteY52" fmla="*/ 503216 h 3272588"/>
              <a:gd name="connsiteX53" fmla="*/ 469516 w 622826"/>
              <a:gd name="connsiteY53" fmla="*/ 536077 h 3272588"/>
              <a:gd name="connsiteX54" fmla="*/ 516015 w 622826"/>
              <a:gd name="connsiteY54" fmla="*/ 533012 h 3272588"/>
              <a:gd name="connsiteX55" fmla="*/ 569621 w 622826"/>
              <a:gd name="connsiteY55" fmla="*/ 497716 h 3272588"/>
              <a:gd name="connsiteX56" fmla="*/ 587077 w 622826"/>
              <a:gd name="connsiteY56" fmla="*/ 351607 h 3272588"/>
              <a:gd name="connsiteX57" fmla="*/ 587262 w 622826"/>
              <a:gd name="connsiteY57" fmla="*/ 276352 h 3272588"/>
              <a:gd name="connsiteX58" fmla="*/ 615036 w 622826"/>
              <a:gd name="connsiteY58" fmla="*/ 114108 h 3272588"/>
              <a:gd name="connsiteX59" fmla="*/ 562409 w 622826"/>
              <a:gd name="connsiteY59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9688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531094 w 622826"/>
              <a:gd name="connsiteY49" fmla="*/ 5955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53062 w 622826"/>
              <a:gd name="connsiteY49" fmla="*/ 594867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56 w 622826"/>
              <a:gd name="connsiteY48" fmla="*/ 5955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59624 w 622826"/>
              <a:gd name="connsiteY48" fmla="*/ 595519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461522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58 w 622826"/>
              <a:gd name="connsiteY46" fmla="*/ 670140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30601 w 622826"/>
              <a:gd name="connsiteY48" fmla="*/ 601943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403115 w 622826"/>
              <a:gd name="connsiteY48" fmla="*/ 575541 h 3272588"/>
              <a:gd name="connsiteX49" fmla="*/ 471867 w 622826"/>
              <a:gd name="connsiteY49" fmla="*/ 503216 h 3272588"/>
              <a:gd name="connsiteX50" fmla="*/ 469516 w 622826"/>
              <a:gd name="connsiteY50" fmla="*/ 536077 h 3272588"/>
              <a:gd name="connsiteX51" fmla="*/ 516015 w 622826"/>
              <a:gd name="connsiteY51" fmla="*/ 533012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27570 w 622826"/>
              <a:gd name="connsiteY48" fmla="*/ 603759 h 3272588"/>
              <a:gd name="connsiteX49" fmla="*/ 502385 w 622826"/>
              <a:gd name="connsiteY49" fmla="*/ 584386 h 3272588"/>
              <a:gd name="connsiteX50" fmla="*/ 403115 w 622826"/>
              <a:gd name="connsiteY50" fmla="*/ 575541 h 3272588"/>
              <a:gd name="connsiteX51" fmla="*/ 471867 w 622826"/>
              <a:gd name="connsiteY51" fmla="*/ 503216 h 3272588"/>
              <a:gd name="connsiteX52" fmla="*/ 469516 w 622826"/>
              <a:gd name="connsiteY52" fmla="*/ 536077 h 3272588"/>
              <a:gd name="connsiteX53" fmla="*/ 516015 w 622826"/>
              <a:gd name="connsiteY53" fmla="*/ 533012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32928 w 622826"/>
              <a:gd name="connsiteY47" fmla="*/ 601142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520821 w 622826"/>
              <a:gd name="connsiteY47" fmla="*/ 612290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16015 w 622826"/>
              <a:gd name="connsiteY52" fmla="*/ 533012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934 w 622826"/>
              <a:gd name="connsiteY51" fmla="*/ 505432 h 3272588"/>
              <a:gd name="connsiteX52" fmla="*/ 469516 w 622826"/>
              <a:gd name="connsiteY52" fmla="*/ 536077 h 3272588"/>
              <a:gd name="connsiteX53" fmla="*/ 535387 w 622826"/>
              <a:gd name="connsiteY53" fmla="*/ 534949 h 3272588"/>
              <a:gd name="connsiteX54" fmla="*/ 569621 w 622826"/>
              <a:gd name="connsiteY54" fmla="*/ 497716 h 3272588"/>
              <a:gd name="connsiteX55" fmla="*/ 587077 w 622826"/>
              <a:gd name="connsiteY55" fmla="*/ 351607 h 3272588"/>
              <a:gd name="connsiteX56" fmla="*/ 587262 w 622826"/>
              <a:gd name="connsiteY56" fmla="*/ 276352 h 3272588"/>
              <a:gd name="connsiteX57" fmla="*/ 615036 w 622826"/>
              <a:gd name="connsiteY57" fmla="*/ 114108 h 3272588"/>
              <a:gd name="connsiteX58" fmla="*/ 562409 w 622826"/>
              <a:gd name="connsiteY58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71867 w 622826"/>
              <a:gd name="connsiteY50" fmla="*/ 503216 h 3272588"/>
              <a:gd name="connsiteX51" fmla="*/ 469516 w 622826"/>
              <a:gd name="connsiteY51" fmla="*/ 536077 h 3272588"/>
              <a:gd name="connsiteX52" fmla="*/ 535387 w 622826"/>
              <a:gd name="connsiteY52" fmla="*/ 534949 h 3272588"/>
              <a:gd name="connsiteX53" fmla="*/ 569621 w 622826"/>
              <a:gd name="connsiteY53" fmla="*/ 497716 h 3272588"/>
              <a:gd name="connsiteX54" fmla="*/ 587077 w 622826"/>
              <a:gd name="connsiteY54" fmla="*/ 351607 h 3272588"/>
              <a:gd name="connsiteX55" fmla="*/ 587262 w 622826"/>
              <a:gd name="connsiteY55" fmla="*/ 276352 h 3272588"/>
              <a:gd name="connsiteX56" fmla="*/ 615036 w 622826"/>
              <a:gd name="connsiteY56" fmla="*/ 114108 h 3272588"/>
              <a:gd name="connsiteX57" fmla="*/ 562409 w 622826"/>
              <a:gd name="connsiteY57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03115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272588 h 3272588"/>
              <a:gd name="connsiteX1" fmla="*/ 82241 w 622826"/>
              <a:gd name="connsiteY1" fmla="*/ 3127622 h 3272588"/>
              <a:gd name="connsiteX2" fmla="*/ 68302 w 622826"/>
              <a:gd name="connsiteY2" fmla="*/ 3049564 h 3272588"/>
              <a:gd name="connsiteX3" fmla="*/ 26485 w 622826"/>
              <a:gd name="connsiteY3" fmla="*/ 2979869 h 3272588"/>
              <a:gd name="connsiteX4" fmla="*/ 40424 w 622826"/>
              <a:gd name="connsiteY4" fmla="*/ 2859993 h 3272588"/>
              <a:gd name="connsiteX5" fmla="*/ 45999 w 622826"/>
              <a:gd name="connsiteY5" fmla="*/ 2762420 h 3272588"/>
              <a:gd name="connsiteX6" fmla="*/ 54363 w 622826"/>
              <a:gd name="connsiteY6" fmla="*/ 2701088 h 3272588"/>
              <a:gd name="connsiteX7" fmla="*/ 54363 w 622826"/>
              <a:gd name="connsiteY7" fmla="*/ 2620242 h 3272588"/>
              <a:gd name="connsiteX8" fmla="*/ 4182 w 622826"/>
              <a:gd name="connsiteY8" fmla="*/ 2550547 h 3272588"/>
              <a:gd name="connsiteX9" fmla="*/ 29272 w 622826"/>
              <a:gd name="connsiteY9" fmla="*/ 2517093 h 3272588"/>
              <a:gd name="connsiteX10" fmla="*/ 6970 w 622826"/>
              <a:gd name="connsiteY10" fmla="*/ 2472488 h 3272588"/>
              <a:gd name="connsiteX11" fmla="*/ 18121 w 622826"/>
              <a:gd name="connsiteY11" fmla="*/ 2430671 h 3272588"/>
              <a:gd name="connsiteX12" fmla="*/ 9758 w 622826"/>
              <a:gd name="connsiteY12" fmla="*/ 2411156 h 3272588"/>
              <a:gd name="connsiteX13" fmla="*/ 18121 w 622826"/>
              <a:gd name="connsiteY13" fmla="*/ 2349825 h 3272588"/>
              <a:gd name="connsiteX14" fmla="*/ 4182 w 622826"/>
              <a:gd name="connsiteY14" fmla="*/ 2321947 h 3272588"/>
              <a:gd name="connsiteX15" fmla="*/ 32060 w 622826"/>
              <a:gd name="connsiteY15" fmla="*/ 2285705 h 3272588"/>
              <a:gd name="connsiteX16" fmla="*/ 112906 w 622826"/>
              <a:gd name="connsiteY16" fmla="*/ 2182556 h 3272588"/>
              <a:gd name="connsiteX17" fmla="*/ 163087 w 622826"/>
              <a:gd name="connsiteY17" fmla="*/ 2076620 h 3272588"/>
              <a:gd name="connsiteX18" fmla="*/ 213267 w 622826"/>
              <a:gd name="connsiteY18" fmla="*/ 1979047 h 3272588"/>
              <a:gd name="connsiteX19" fmla="*/ 229994 w 622826"/>
              <a:gd name="connsiteY19" fmla="*/ 1903776 h 3272588"/>
              <a:gd name="connsiteX20" fmla="*/ 185389 w 622826"/>
              <a:gd name="connsiteY20" fmla="*/ 1839656 h 3272588"/>
              <a:gd name="connsiteX21" fmla="*/ 235570 w 622826"/>
              <a:gd name="connsiteY21" fmla="*/ 1834081 h 3272588"/>
              <a:gd name="connsiteX22" fmla="*/ 160299 w 622826"/>
              <a:gd name="connsiteY22" fmla="*/ 1795052 h 3272588"/>
              <a:gd name="connsiteX23" fmla="*/ 221631 w 622826"/>
              <a:gd name="connsiteY23" fmla="*/ 1767174 h 3272588"/>
              <a:gd name="connsiteX24" fmla="*/ 149148 w 622826"/>
              <a:gd name="connsiteY24" fmla="*/ 1716993 h 3272588"/>
              <a:gd name="connsiteX25" fmla="*/ 112906 w 622826"/>
              <a:gd name="connsiteY25" fmla="*/ 1647298 h 3272588"/>
              <a:gd name="connsiteX26" fmla="*/ 87816 w 622826"/>
              <a:gd name="connsiteY26" fmla="*/ 1611056 h 3272588"/>
              <a:gd name="connsiteX27" fmla="*/ 54363 w 622826"/>
              <a:gd name="connsiteY27" fmla="*/ 1546937 h 3272588"/>
              <a:gd name="connsiteX28" fmla="*/ 68302 w 622826"/>
              <a:gd name="connsiteY28" fmla="*/ 1510695 h 3272588"/>
              <a:gd name="connsiteX29" fmla="*/ 71089 w 622826"/>
              <a:gd name="connsiteY29" fmla="*/ 1449364 h 3272588"/>
              <a:gd name="connsiteX30" fmla="*/ 96180 w 622826"/>
              <a:gd name="connsiteY30" fmla="*/ 1441000 h 3272588"/>
              <a:gd name="connsiteX31" fmla="*/ 115694 w 622826"/>
              <a:gd name="connsiteY31" fmla="*/ 1371305 h 3272588"/>
              <a:gd name="connsiteX32" fmla="*/ 160299 w 622826"/>
              <a:gd name="connsiteY32" fmla="*/ 1368517 h 3272588"/>
              <a:gd name="connsiteX33" fmla="*/ 199328 w 622826"/>
              <a:gd name="connsiteY33" fmla="*/ 1329488 h 3272588"/>
              <a:gd name="connsiteX34" fmla="*/ 216055 w 622826"/>
              <a:gd name="connsiteY34" fmla="*/ 1279308 h 3272588"/>
              <a:gd name="connsiteX35" fmla="*/ 238358 w 622826"/>
              <a:gd name="connsiteY35" fmla="*/ 1251430 h 3272588"/>
              <a:gd name="connsiteX36" fmla="*/ 269024 w 622826"/>
              <a:gd name="connsiteY36" fmla="*/ 1257005 h 3272588"/>
              <a:gd name="connsiteX37" fmla="*/ 280175 w 622826"/>
              <a:gd name="connsiteY37" fmla="*/ 1231915 h 3272588"/>
              <a:gd name="connsiteX38" fmla="*/ 302477 w 622826"/>
              <a:gd name="connsiteY38" fmla="*/ 1198461 h 3272588"/>
              <a:gd name="connsiteX39" fmla="*/ 285750 w 622826"/>
              <a:gd name="connsiteY39" fmla="*/ 1139917 h 3272588"/>
              <a:gd name="connsiteX40" fmla="*/ 299689 w 622826"/>
              <a:gd name="connsiteY40" fmla="*/ 1084161 h 3272588"/>
              <a:gd name="connsiteX41" fmla="*/ 324780 w 622826"/>
              <a:gd name="connsiteY41" fmla="*/ 1022830 h 3272588"/>
              <a:gd name="connsiteX42" fmla="*/ 349870 w 622826"/>
              <a:gd name="connsiteY42" fmla="*/ 950347 h 3272588"/>
              <a:gd name="connsiteX43" fmla="*/ 355445 w 622826"/>
              <a:gd name="connsiteY43" fmla="*/ 891803 h 3272588"/>
              <a:gd name="connsiteX44" fmla="*/ 355445 w 622826"/>
              <a:gd name="connsiteY44" fmla="*/ 855561 h 3272588"/>
              <a:gd name="connsiteX45" fmla="*/ 419565 w 622826"/>
              <a:gd name="connsiteY45" fmla="*/ 785866 h 3272588"/>
              <a:gd name="connsiteX46" fmla="*/ 448426 w 622826"/>
              <a:gd name="connsiteY46" fmla="*/ 741554 h 3272588"/>
              <a:gd name="connsiteX47" fmla="*/ 497573 w 622826"/>
              <a:gd name="connsiteY47" fmla="*/ 641349 h 3272588"/>
              <a:gd name="connsiteX48" fmla="*/ 502385 w 622826"/>
              <a:gd name="connsiteY48" fmla="*/ 584386 h 3272588"/>
              <a:gd name="connsiteX49" fmla="*/ 426362 w 622826"/>
              <a:gd name="connsiteY49" fmla="*/ 575541 h 3272588"/>
              <a:gd name="connsiteX50" fmla="*/ 469516 w 622826"/>
              <a:gd name="connsiteY50" fmla="*/ 536077 h 3272588"/>
              <a:gd name="connsiteX51" fmla="*/ 535387 w 622826"/>
              <a:gd name="connsiteY51" fmla="*/ 534949 h 3272588"/>
              <a:gd name="connsiteX52" fmla="*/ 569621 w 622826"/>
              <a:gd name="connsiteY52" fmla="*/ 497716 h 3272588"/>
              <a:gd name="connsiteX53" fmla="*/ 587077 w 622826"/>
              <a:gd name="connsiteY53" fmla="*/ 351607 h 3272588"/>
              <a:gd name="connsiteX54" fmla="*/ 587262 w 622826"/>
              <a:gd name="connsiteY54" fmla="*/ 276352 h 3272588"/>
              <a:gd name="connsiteX55" fmla="*/ 615036 w 622826"/>
              <a:gd name="connsiteY55" fmla="*/ 114108 h 3272588"/>
              <a:gd name="connsiteX56" fmla="*/ 562409 w 622826"/>
              <a:gd name="connsiteY56" fmla="*/ 0 h 3272588"/>
              <a:gd name="connsiteX0" fmla="*/ 115694 w 622826"/>
              <a:gd name="connsiteY0" fmla="*/ 3415488 h 3415488"/>
              <a:gd name="connsiteX1" fmla="*/ 82241 w 622826"/>
              <a:gd name="connsiteY1" fmla="*/ 3270522 h 3415488"/>
              <a:gd name="connsiteX2" fmla="*/ 68302 w 622826"/>
              <a:gd name="connsiteY2" fmla="*/ 3192464 h 3415488"/>
              <a:gd name="connsiteX3" fmla="*/ 26485 w 622826"/>
              <a:gd name="connsiteY3" fmla="*/ 3122769 h 3415488"/>
              <a:gd name="connsiteX4" fmla="*/ 40424 w 622826"/>
              <a:gd name="connsiteY4" fmla="*/ 3002893 h 3415488"/>
              <a:gd name="connsiteX5" fmla="*/ 45999 w 622826"/>
              <a:gd name="connsiteY5" fmla="*/ 2905320 h 3415488"/>
              <a:gd name="connsiteX6" fmla="*/ 54363 w 622826"/>
              <a:gd name="connsiteY6" fmla="*/ 2843988 h 3415488"/>
              <a:gd name="connsiteX7" fmla="*/ 54363 w 622826"/>
              <a:gd name="connsiteY7" fmla="*/ 2763142 h 3415488"/>
              <a:gd name="connsiteX8" fmla="*/ 4182 w 622826"/>
              <a:gd name="connsiteY8" fmla="*/ 2693447 h 3415488"/>
              <a:gd name="connsiteX9" fmla="*/ 29272 w 622826"/>
              <a:gd name="connsiteY9" fmla="*/ 2659993 h 3415488"/>
              <a:gd name="connsiteX10" fmla="*/ 6970 w 622826"/>
              <a:gd name="connsiteY10" fmla="*/ 2615388 h 3415488"/>
              <a:gd name="connsiteX11" fmla="*/ 18121 w 622826"/>
              <a:gd name="connsiteY11" fmla="*/ 2573571 h 3415488"/>
              <a:gd name="connsiteX12" fmla="*/ 9758 w 622826"/>
              <a:gd name="connsiteY12" fmla="*/ 2554056 h 3415488"/>
              <a:gd name="connsiteX13" fmla="*/ 18121 w 622826"/>
              <a:gd name="connsiteY13" fmla="*/ 2492725 h 3415488"/>
              <a:gd name="connsiteX14" fmla="*/ 4182 w 622826"/>
              <a:gd name="connsiteY14" fmla="*/ 2464847 h 3415488"/>
              <a:gd name="connsiteX15" fmla="*/ 32060 w 622826"/>
              <a:gd name="connsiteY15" fmla="*/ 2428605 h 3415488"/>
              <a:gd name="connsiteX16" fmla="*/ 112906 w 622826"/>
              <a:gd name="connsiteY16" fmla="*/ 2325456 h 3415488"/>
              <a:gd name="connsiteX17" fmla="*/ 163087 w 622826"/>
              <a:gd name="connsiteY17" fmla="*/ 2219520 h 3415488"/>
              <a:gd name="connsiteX18" fmla="*/ 213267 w 622826"/>
              <a:gd name="connsiteY18" fmla="*/ 2121947 h 3415488"/>
              <a:gd name="connsiteX19" fmla="*/ 229994 w 622826"/>
              <a:gd name="connsiteY19" fmla="*/ 2046676 h 3415488"/>
              <a:gd name="connsiteX20" fmla="*/ 185389 w 622826"/>
              <a:gd name="connsiteY20" fmla="*/ 1982556 h 3415488"/>
              <a:gd name="connsiteX21" fmla="*/ 235570 w 622826"/>
              <a:gd name="connsiteY21" fmla="*/ 1976981 h 3415488"/>
              <a:gd name="connsiteX22" fmla="*/ 160299 w 622826"/>
              <a:gd name="connsiteY22" fmla="*/ 1937952 h 3415488"/>
              <a:gd name="connsiteX23" fmla="*/ 221631 w 622826"/>
              <a:gd name="connsiteY23" fmla="*/ 1910074 h 3415488"/>
              <a:gd name="connsiteX24" fmla="*/ 149148 w 622826"/>
              <a:gd name="connsiteY24" fmla="*/ 1859893 h 3415488"/>
              <a:gd name="connsiteX25" fmla="*/ 112906 w 622826"/>
              <a:gd name="connsiteY25" fmla="*/ 1790198 h 3415488"/>
              <a:gd name="connsiteX26" fmla="*/ 87816 w 622826"/>
              <a:gd name="connsiteY26" fmla="*/ 1753956 h 3415488"/>
              <a:gd name="connsiteX27" fmla="*/ 54363 w 622826"/>
              <a:gd name="connsiteY27" fmla="*/ 1689837 h 3415488"/>
              <a:gd name="connsiteX28" fmla="*/ 68302 w 622826"/>
              <a:gd name="connsiteY28" fmla="*/ 1653595 h 3415488"/>
              <a:gd name="connsiteX29" fmla="*/ 71089 w 622826"/>
              <a:gd name="connsiteY29" fmla="*/ 1592264 h 3415488"/>
              <a:gd name="connsiteX30" fmla="*/ 96180 w 622826"/>
              <a:gd name="connsiteY30" fmla="*/ 1583900 h 3415488"/>
              <a:gd name="connsiteX31" fmla="*/ 115694 w 622826"/>
              <a:gd name="connsiteY31" fmla="*/ 1514205 h 3415488"/>
              <a:gd name="connsiteX32" fmla="*/ 160299 w 622826"/>
              <a:gd name="connsiteY32" fmla="*/ 1511417 h 3415488"/>
              <a:gd name="connsiteX33" fmla="*/ 199328 w 622826"/>
              <a:gd name="connsiteY33" fmla="*/ 1472388 h 3415488"/>
              <a:gd name="connsiteX34" fmla="*/ 216055 w 622826"/>
              <a:gd name="connsiteY34" fmla="*/ 1422208 h 3415488"/>
              <a:gd name="connsiteX35" fmla="*/ 238358 w 622826"/>
              <a:gd name="connsiteY35" fmla="*/ 1394330 h 3415488"/>
              <a:gd name="connsiteX36" fmla="*/ 269024 w 622826"/>
              <a:gd name="connsiteY36" fmla="*/ 1399905 h 3415488"/>
              <a:gd name="connsiteX37" fmla="*/ 280175 w 622826"/>
              <a:gd name="connsiteY37" fmla="*/ 1374815 h 3415488"/>
              <a:gd name="connsiteX38" fmla="*/ 302477 w 622826"/>
              <a:gd name="connsiteY38" fmla="*/ 1341361 h 3415488"/>
              <a:gd name="connsiteX39" fmla="*/ 285750 w 622826"/>
              <a:gd name="connsiteY39" fmla="*/ 1282817 h 3415488"/>
              <a:gd name="connsiteX40" fmla="*/ 299689 w 622826"/>
              <a:gd name="connsiteY40" fmla="*/ 1227061 h 3415488"/>
              <a:gd name="connsiteX41" fmla="*/ 324780 w 622826"/>
              <a:gd name="connsiteY41" fmla="*/ 1165730 h 3415488"/>
              <a:gd name="connsiteX42" fmla="*/ 349870 w 622826"/>
              <a:gd name="connsiteY42" fmla="*/ 1093247 h 3415488"/>
              <a:gd name="connsiteX43" fmla="*/ 355445 w 622826"/>
              <a:gd name="connsiteY43" fmla="*/ 1034703 h 3415488"/>
              <a:gd name="connsiteX44" fmla="*/ 355445 w 622826"/>
              <a:gd name="connsiteY44" fmla="*/ 998461 h 3415488"/>
              <a:gd name="connsiteX45" fmla="*/ 419565 w 622826"/>
              <a:gd name="connsiteY45" fmla="*/ 928766 h 3415488"/>
              <a:gd name="connsiteX46" fmla="*/ 448426 w 622826"/>
              <a:gd name="connsiteY46" fmla="*/ 884454 h 3415488"/>
              <a:gd name="connsiteX47" fmla="*/ 497573 w 622826"/>
              <a:gd name="connsiteY47" fmla="*/ 784249 h 3415488"/>
              <a:gd name="connsiteX48" fmla="*/ 502385 w 622826"/>
              <a:gd name="connsiteY48" fmla="*/ 727286 h 3415488"/>
              <a:gd name="connsiteX49" fmla="*/ 426362 w 622826"/>
              <a:gd name="connsiteY49" fmla="*/ 718441 h 3415488"/>
              <a:gd name="connsiteX50" fmla="*/ 469516 w 622826"/>
              <a:gd name="connsiteY50" fmla="*/ 678977 h 3415488"/>
              <a:gd name="connsiteX51" fmla="*/ 535387 w 622826"/>
              <a:gd name="connsiteY51" fmla="*/ 677849 h 3415488"/>
              <a:gd name="connsiteX52" fmla="*/ 569621 w 622826"/>
              <a:gd name="connsiteY52" fmla="*/ 640616 h 3415488"/>
              <a:gd name="connsiteX53" fmla="*/ 587077 w 622826"/>
              <a:gd name="connsiteY53" fmla="*/ 494507 h 3415488"/>
              <a:gd name="connsiteX54" fmla="*/ 587262 w 622826"/>
              <a:gd name="connsiteY54" fmla="*/ 419252 h 3415488"/>
              <a:gd name="connsiteX55" fmla="*/ 615036 w 622826"/>
              <a:gd name="connsiteY55" fmla="*/ 257008 h 3415488"/>
              <a:gd name="connsiteX56" fmla="*/ 348063 w 622826"/>
              <a:gd name="connsiteY56" fmla="*/ 0 h 3415488"/>
              <a:gd name="connsiteX0" fmla="*/ 115694 w 615036"/>
              <a:gd name="connsiteY0" fmla="*/ 3415488 h 3415488"/>
              <a:gd name="connsiteX1" fmla="*/ 82241 w 615036"/>
              <a:gd name="connsiteY1" fmla="*/ 3270522 h 3415488"/>
              <a:gd name="connsiteX2" fmla="*/ 68302 w 615036"/>
              <a:gd name="connsiteY2" fmla="*/ 3192464 h 3415488"/>
              <a:gd name="connsiteX3" fmla="*/ 26485 w 615036"/>
              <a:gd name="connsiteY3" fmla="*/ 3122769 h 3415488"/>
              <a:gd name="connsiteX4" fmla="*/ 40424 w 615036"/>
              <a:gd name="connsiteY4" fmla="*/ 3002893 h 3415488"/>
              <a:gd name="connsiteX5" fmla="*/ 45999 w 615036"/>
              <a:gd name="connsiteY5" fmla="*/ 2905320 h 3415488"/>
              <a:gd name="connsiteX6" fmla="*/ 54363 w 615036"/>
              <a:gd name="connsiteY6" fmla="*/ 2843988 h 3415488"/>
              <a:gd name="connsiteX7" fmla="*/ 54363 w 615036"/>
              <a:gd name="connsiteY7" fmla="*/ 2763142 h 3415488"/>
              <a:gd name="connsiteX8" fmla="*/ 4182 w 615036"/>
              <a:gd name="connsiteY8" fmla="*/ 2693447 h 3415488"/>
              <a:gd name="connsiteX9" fmla="*/ 29272 w 615036"/>
              <a:gd name="connsiteY9" fmla="*/ 2659993 h 3415488"/>
              <a:gd name="connsiteX10" fmla="*/ 6970 w 615036"/>
              <a:gd name="connsiteY10" fmla="*/ 2615388 h 3415488"/>
              <a:gd name="connsiteX11" fmla="*/ 18121 w 615036"/>
              <a:gd name="connsiteY11" fmla="*/ 2573571 h 3415488"/>
              <a:gd name="connsiteX12" fmla="*/ 9758 w 615036"/>
              <a:gd name="connsiteY12" fmla="*/ 2554056 h 3415488"/>
              <a:gd name="connsiteX13" fmla="*/ 18121 w 615036"/>
              <a:gd name="connsiteY13" fmla="*/ 2492725 h 3415488"/>
              <a:gd name="connsiteX14" fmla="*/ 4182 w 615036"/>
              <a:gd name="connsiteY14" fmla="*/ 2464847 h 3415488"/>
              <a:gd name="connsiteX15" fmla="*/ 32060 w 615036"/>
              <a:gd name="connsiteY15" fmla="*/ 2428605 h 3415488"/>
              <a:gd name="connsiteX16" fmla="*/ 112906 w 615036"/>
              <a:gd name="connsiteY16" fmla="*/ 2325456 h 3415488"/>
              <a:gd name="connsiteX17" fmla="*/ 163087 w 615036"/>
              <a:gd name="connsiteY17" fmla="*/ 2219520 h 3415488"/>
              <a:gd name="connsiteX18" fmla="*/ 213267 w 615036"/>
              <a:gd name="connsiteY18" fmla="*/ 2121947 h 3415488"/>
              <a:gd name="connsiteX19" fmla="*/ 229994 w 615036"/>
              <a:gd name="connsiteY19" fmla="*/ 2046676 h 3415488"/>
              <a:gd name="connsiteX20" fmla="*/ 185389 w 615036"/>
              <a:gd name="connsiteY20" fmla="*/ 1982556 h 3415488"/>
              <a:gd name="connsiteX21" fmla="*/ 235570 w 615036"/>
              <a:gd name="connsiteY21" fmla="*/ 1976981 h 3415488"/>
              <a:gd name="connsiteX22" fmla="*/ 160299 w 615036"/>
              <a:gd name="connsiteY22" fmla="*/ 1937952 h 3415488"/>
              <a:gd name="connsiteX23" fmla="*/ 221631 w 615036"/>
              <a:gd name="connsiteY23" fmla="*/ 1910074 h 3415488"/>
              <a:gd name="connsiteX24" fmla="*/ 149148 w 615036"/>
              <a:gd name="connsiteY24" fmla="*/ 1859893 h 3415488"/>
              <a:gd name="connsiteX25" fmla="*/ 112906 w 615036"/>
              <a:gd name="connsiteY25" fmla="*/ 1790198 h 3415488"/>
              <a:gd name="connsiteX26" fmla="*/ 87816 w 615036"/>
              <a:gd name="connsiteY26" fmla="*/ 1753956 h 3415488"/>
              <a:gd name="connsiteX27" fmla="*/ 54363 w 615036"/>
              <a:gd name="connsiteY27" fmla="*/ 1689837 h 3415488"/>
              <a:gd name="connsiteX28" fmla="*/ 68302 w 615036"/>
              <a:gd name="connsiteY28" fmla="*/ 1653595 h 3415488"/>
              <a:gd name="connsiteX29" fmla="*/ 71089 w 615036"/>
              <a:gd name="connsiteY29" fmla="*/ 1592264 h 3415488"/>
              <a:gd name="connsiteX30" fmla="*/ 96180 w 615036"/>
              <a:gd name="connsiteY30" fmla="*/ 1583900 h 3415488"/>
              <a:gd name="connsiteX31" fmla="*/ 115694 w 615036"/>
              <a:gd name="connsiteY31" fmla="*/ 1514205 h 3415488"/>
              <a:gd name="connsiteX32" fmla="*/ 160299 w 615036"/>
              <a:gd name="connsiteY32" fmla="*/ 1511417 h 3415488"/>
              <a:gd name="connsiteX33" fmla="*/ 199328 w 615036"/>
              <a:gd name="connsiteY33" fmla="*/ 1472388 h 3415488"/>
              <a:gd name="connsiteX34" fmla="*/ 216055 w 615036"/>
              <a:gd name="connsiteY34" fmla="*/ 1422208 h 3415488"/>
              <a:gd name="connsiteX35" fmla="*/ 238358 w 615036"/>
              <a:gd name="connsiteY35" fmla="*/ 1394330 h 3415488"/>
              <a:gd name="connsiteX36" fmla="*/ 269024 w 615036"/>
              <a:gd name="connsiteY36" fmla="*/ 1399905 h 3415488"/>
              <a:gd name="connsiteX37" fmla="*/ 280175 w 615036"/>
              <a:gd name="connsiteY37" fmla="*/ 1374815 h 3415488"/>
              <a:gd name="connsiteX38" fmla="*/ 302477 w 615036"/>
              <a:gd name="connsiteY38" fmla="*/ 1341361 h 3415488"/>
              <a:gd name="connsiteX39" fmla="*/ 285750 w 615036"/>
              <a:gd name="connsiteY39" fmla="*/ 1282817 h 3415488"/>
              <a:gd name="connsiteX40" fmla="*/ 299689 w 615036"/>
              <a:gd name="connsiteY40" fmla="*/ 1227061 h 3415488"/>
              <a:gd name="connsiteX41" fmla="*/ 324780 w 615036"/>
              <a:gd name="connsiteY41" fmla="*/ 1165730 h 3415488"/>
              <a:gd name="connsiteX42" fmla="*/ 349870 w 615036"/>
              <a:gd name="connsiteY42" fmla="*/ 1093247 h 3415488"/>
              <a:gd name="connsiteX43" fmla="*/ 355445 w 615036"/>
              <a:gd name="connsiteY43" fmla="*/ 1034703 h 3415488"/>
              <a:gd name="connsiteX44" fmla="*/ 355445 w 615036"/>
              <a:gd name="connsiteY44" fmla="*/ 998461 h 3415488"/>
              <a:gd name="connsiteX45" fmla="*/ 419565 w 615036"/>
              <a:gd name="connsiteY45" fmla="*/ 928766 h 3415488"/>
              <a:gd name="connsiteX46" fmla="*/ 448426 w 615036"/>
              <a:gd name="connsiteY46" fmla="*/ 884454 h 3415488"/>
              <a:gd name="connsiteX47" fmla="*/ 497573 w 615036"/>
              <a:gd name="connsiteY47" fmla="*/ 784249 h 3415488"/>
              <a:gd name="connsiteX48" fmla="*/ 502385 w 615036"/>
              <a:gd name="connsiteY48" fmla="*/ 727286 h 3415488"/>
              <a:gd name="connsiteX49" fmla="*/ 426362 w 615036"/>
              <a:gd name="connsiteY49" fmla="*/ 718441 h 3415488"/>
              <a:gd name="connsiteX50" fmla="*/ 469516 w 615036"/>
              <a:gd name="connsiteY50" fmla="*/ 678977 h 3415488"/>
              <a:gd name="connsiteX51" fmla="*/ 535387 w 615036"/>
              <a:gd name="connsiteY51" fmla="*/ 677849 h 3415488"/>
              <a:gd name="connsiteX52" fmla="*/ 569621 w 615036"/>
              <a:gd name="connsiteY52" fmla="*/ 640616 h 3415488"/>
              <a:gd name="connsiteX53" fmla="*/ 587077 w 615036"/>
              <a:gd name="connsiteY53" fmla="*/ 494507 h 3415488"/>
              <a:gd name="connsiteX54" fmla="*/ 587262 w 615036"/>
              <a:gd name="connsiteY54" fmla="*/ 419252 h 3415488"/>
              <a:gd name="connsiteX55" fmla="*/ 615036 w 615036"/>
              <a:gd name="connsiteY55" fmla="*/ 257008 h 3415488"/>
              <a:gd name="connsiteX56" fmla="*/ 569747 w 615036"/>
              <a:gd name="connsiteY56" fmla="*/ 190677 h 3415488"/>
              <a:gd name="connsiteX57" fmla="*/ 348063 w 615036"/>
              <a:gd name="connsiteY57" fmla="*/ 0 h 3415488"/>
              <a:gd name="connsiteX0" fmla="*/ 2196555 w 3099924"/>
              <a:gd name="connsiteY0" fmla="*/ 3324848 h 3324848"/>
              <a:gd name="connsiteX1" fmla="*/ 2163102 w 3099924"/>
              <a:gd name="connsiteY1" fmla="*/ 3179882 h 3324848"/>
              <a:gd name="connsiteX2" fmla="*/ 2149163 w 3099924"/>
              <a:gd name="connsiteY2" fmla="*/ 3101824 h 3324848"/>
              <a:gd name="connsiteX3" fmla="*/ 2107346 w 3099924"/>
              <a:gd name="connsiteY3" fmla="*/ 3032129 h 3324848"/>
              <a:gd name="connsiteX4" fmla="*/ 2121285 w 3099924"/>
              <a:gd name="connsiteY4" fmla="*/ 2912253 h 3324848"/>
              <a:gd name="connsiteX5" fmla="*/ 2126860 w 3099924"/>
              <a:gd name="connsiteY5" fmla="*/ 2814680 h 3324848"/>
              <a:gd name="connsiteX6" fmla="*/ 2135224 w 3099924"/>
              <a:gd name="connsiteY6" fmla="*/ 2753348 h 3324848"/>
              <a:gd name="connsiteX7" fmla="*/ 2135224 w 3099924"/>
              <a:gd name="connsiteY7" fmla="*/ 2672502 h 3324848"/>
              <a:gd name="connsiteX8" fmla="*/ 2085043 w 3099924"/>
              <a:gd name="connsiteY8" fmla="*/ 2602807 h 3324848"/>
              <a:gd name="connsiteX9" fmla="*/ 2110133 w 3099924"/>
              <a:gd name="connsiteY9" fmla="*/ 2569353 h 3324848"/>
              <a:gd name="connsiteX10" fmla="*/ 2087831 w 3099924"/>
              <a:gd name="connsiteY10" fmla="*/ 2524748 h 3324848"/>
              <a:gd name="connsiteX11" fmla="*/ 2098982 w 3099924"/>
              <a:gd name="connsiteY11" fmla="*/ 2482931 h 3324848"/>
              <a:gd name="connsiteX12" fmla="*/ 2090619 w 3099924"/>
              <a:gd name="connsiteY12" fmla="*/ 2463416 h 3324848"/>
              <a:gd name="connsiteX13" fmla="*/ 2098982 w 3099924"/>
              <a:gd name="connsiteY13" fmla="*/ 2402085 h 3324848"/>
              <a:gd name="connsiteX14" fmla="*/ 2085043 w 3099924"/>
              <a:gd name="connsiteY14" fmla="*/ 2374207 h 3324848"/>
              <a:gd name="connsiteX15" fmla="*/ 2112921 w 3099924"/>
              <a:gd name="connsiteY15" fmla="*/ 2337965 h 3324848"/>
              <a:gd name="connsiteX16" fmla="*/ 2193767 w 3099924"/>
              <a:gd name="connsiteY16" fmla="*/ 2234816 h 3324848"/>
              <a:gd name="connsiteX17" fmla="*/ 2243948 w 3099924"/>
              <a:gd name="connsiteY17" fmla="*/ 2128880 h 3324848"/>
              <a:gd name="connsiteX18" fmla="*/ 2294128 w 3099924"/>
              <a:gd name="connsiteY18" fmla="*/ 2031307 h 3324848"/>
              <a:gd name="connsiteX19" fmla="*/ 2310855 w 3099924"/>
              <a:gd name="connsiteY19" fmla="*/ 1956036 h 3324848"/>
              <a:gd name="connsiteX20" fmla="*/ 2266250 w 3099924"/>
              <a:gd name="connsiteY20" fmla="*/ 1891916 h 3324848"/>
              <a:gd name="connsiteX21" fmla="*/ 2316431 w 3099924"/>
              <a:gd name="connsiteY21" fmla="*/ 1886341 h 3324848"/>
              <a:gd name="connsiteX22" fmla="*/ 2241160 w 3099924"/>
              <a:gd name="connsiteY22" fmla="*/ 1847312 h 3324848"/>
              <a:gd name="connsiteX23" fmla="*/ 2302492 w 3099924"/>
              <a:gd name="connsiteY23" fmla="*/ 1819434 h 3324848"/>
              <a:gd name="connsiteX24" fmla="*/ 2230009 w 3099924"/>
              <a:gd name="connsiteY24" fmla="*/ 1769253 h 3324848"/>
              <a:gd name="connsiteX25" fmla="*/ 2193767 w 3099924"/>
              <a:gd name="connsiteY25" fmla="*/ 1699558 h 3324848"/>
              <a:gd name="connsiteX26" fmla="*/ 2168677 w 3099924"/>
              <a:gd name="connsiteY26" fmla="*/ 1663316 h 3324848"/>
              <a:gd name="connsiteX27" fmla="*/ 2135224 w 3099924"/>
              <a:gd name="connsiteY27" fmla="*/ 1599197 h 3324848"/>
              <a:gd name="connsiteX28" fmla="*/ 2149163 w 3099924"/>
              <a:gd name="connsiteY28" fmla="*/ 1562955 h 3324848"/>
              <a:gd name="connsiteX29" fmla="*/ 2151950 w 3099924"/>
              <a:gd name="connsiteY29" fmla="*/ 1501624 h 3324848"/>
              <a:gd name="connsiteX30" fmla="*/ 2177041 w 3099924"/>
              <a:gd name="connsiteY30" fmla="*/ 1493260 h 3324848"/>
              <a:gd name="connsiteX31" fmla="*/ 2196555 w 3099924"/>
              <a:gd name="connsiteY31" fmla="*/ 1423565 h 3324848"/>
              <a:gd name="connsiteX32" fmla="*/ 2241160 w 3099924"/>
              <a:gd name="connsiteY32" fmla="*/ 1420777 h 3324848"/>
              <a:gd name="connsiteX33" fmla="*/ 2280189 w 3099924"/>
              <a:gd name="connsiteY33" fmla="*/ 1381748 h 3324848"/>
              <a:gd name="connsiteX34" fmla="*/ 2296916 w 3099924"/>
              <a:gd name="connsiteY34" fmla="*/ 1331568 h 3324848"/>
              <a:gd name="connsiteX35" fmla="*/ 2319219 w 3099924"/>
              <a:gd name="connsiteY35" fmla="*/ 1303690 h 3324848"/>
              <a:gd name="connsiteX36" fmla="*/ 2349885 w 3099924"/>
              <a:gd name="connsiteY36" fmla="*/ 1309265 h 3324848"/>
              <a:gd name="connsiteX37" fmla="*/ 2361036 w 3099924"/>
              <a:gd name="connsiteY37" fmla="*/ 1284175 h 3324848"/>
              <a:gd name="connsiteX38" fmla="*/ 2383338 w 3099924"/>
              <a:gd name="connsiteY38" fmla="*/ 1250721 h 3324848"/>
              <a:gd name="connsiteX39" fmla="*/ 2366611 w 3099924"/>
              <a:gd name="connsiteY39" fmla="*/ 1192177 h 3324848"/>
              <a:gd name="connsiteX40" fmla="*/ 2380550 w 3099924"/>
              <a:gd name="connsiteY40" fmla="*/ 1136421 h 3324848"/>
              <a:gd name="connsiteX41" fmla="*/ 2405641 w 3099924"/>
              <a:gd name="connsiteY41" fmla="*/ 1075090 h 3324848"/>
              <a:gd name="connsiteX42" fmla="*/ 2430731 w 3099924"/>
              <a:gd name="connsiteY42" fmla="*/ 1002607 h 3324848"/>
              <a:gd name="connsiteX43" fmla="*/ 2436306 w 3099924"/>
              <a:gd name="connsiteY43" fmla="*/ 944063 h 3324848"/>
              <a:gd name="connsiteX44" fmla="*/ 2436306 w 3099924"/>
              <a:gd name="connsiteY44" fmla="*/ 907821 h 3324848"/>
              <a:gd name="connsiteX45" fmla="*/ 2500426 w 3099924"/>
              <a:gd name="connsiteY45" fmla="*/ 838126 h 3324848"/>
              <a:gd name="connsiteX46" fmla="*/ 2529287 w 3099924"/>
              <a:gd name="connsiteY46" fmla="*/ 793814 h 3324848"/>
              <a:gd name="connsiteX47" fmla="*/ 2578434 w 3099924"/>
              <a:gd name="connsiteY47" fmla="*/ 693609 h 3324848"/>
              <a:gd name="connsiteX48" fmla="*/ 2583246 w 3099924"/>
              <a:gd name="connsiteY48" fmla="*/ 636646 h 3324848"/>
              <a:gd name="connsiteX49" fmla="*/ 2507223 w 3099924"/>
              <a:gd name="connsiteY49" fmla="*/ 627801 h 3324848"/>
              <a:gd name="connsiteX50" fmla="*/ 2550377 w 3099924"/>
              <a:gd name="connsiteY50" fmla="*/ 588337 h 3324848"/>
              <a:gd name="connsiteX51" fmla="*/ 2616248 w 3099924"/>
              <a:gd name="connsiteY51" fmla="*/ 587209 h 3324848"/>
              <a:gd name="connsiteX52" fmla="*/ 2650482 w 3099924"/>
              <a:gd name="connsiteY52" fmla="*/ 549976 h 3324848"/>
              <a:gd name="connsiteX53" fmla="*/ 2667938 w 3099924"/>
              <a:gd name="connsiteY53" fmla="*/ 403867 h 3324848"/>
              <a:gd name="connsiteX54" fmla="*/ 2668123 w 3099924"/>
              <a:gd name="connsiteY54" fmla="*/ 328612 h 3324848"/>
              <a:gd name="connsiteX55" fmla="*/ 2695897 w 3099924"/>
              <a:gd name="connsiteY55" fmla="*/ 166368 h 3324848"/>
              <a:gd name="connsiteX56" fmla="*/ 2650608 w 3099924"/>
              <a:gd name="connsiteY56" fmla="*/ 100037 h 3324848"/>
              <a:gd name="connsiteX57" fmla="*/ 0 w 3099924"/>
              <a:gd name="connsiteY57" fmla="*/ 766592 h 3324848"/>
              <a:gd name="connsiteX0" fmla="*/ 2432412 w 3335781"/>
              <a:gd name="connsiteY0" fmla="*/ 3324848 h 3324848"/>
              <a:gd name="connsiteX1" fmla="*/ 2398959 w 3335781"/>
              <a:gd name="connsiteY1" fmla="*/ 3179882 h 3324848"/>
              <a:gd name="connsiteX2" fmla="*/ 2385020 w 3335781"/>
              <a:gd name="connsiteY2" fmla="*/ 3101824 h 3324848"/>
              <a:gd name="connsiteX3" fmla="*/ 2343203 w 3335781"/>
              <a:gd name="connsiteY3" fmla="*/ 3032129 h 3324848"/>
              <a:gd name="connsiteX4" fmla="*/ 2357142 w 3335781"/>
              <a:gd name="connsiteY4" fmla="*/ 2912253 h 3324848"/>
              <a:gd name="connsiteX5" fmla="*/ 2362717 w 3335781"/>
              <a:gd name="connsiteY5" fmla="*/ 2814680 h 3324848"/>
              <a:gd name="connsiteX6" fmla="*/ 2371081 w 3335781"/>
              <a:gd name="connsiteY6" fmla="*/ 2753348 h 3324848"/>
              <a:gd name="connsiteX7" fmla="*/ 2371081 w 3335781"/>
              <a:gd name="connsiteY7" fmla="*/ 2672502 h 3324848"/>
              <a:gd name="connsiteX8" fmla="*/ 2320900 w 3335781"/>
              <a:gd name="connsiteY8" fmla="*/ 2602807 h 3324848"/>
              <a:gd name="connsiteX9" fmla="*/ 2345990 w 3335781"/>
              <a:gd name="connsiteY9" fmla="*/ 2569353 h 3324848"/>
              <a:gd name="connsiteX10" fmla="*/ 2323688 w 3335781"/>
              <a:gd name="connsiteY10" fmla="*/ 2524748 h 3324848"/>
              <a:gd name="connsiteX11" fmla="*/ 2334839 w 3335781"/>
              <a:gd name="connsiteY11" fmla="*/ 2482931 h 3324848"/>
              <a:gd name="connsiteX12" fmla="*/ 2326476 w 3335781"/>
              <a:gd name="connsiteY12" fmla="*/ 2463416 h 3324848"/>
              <a:gd name="connsiteX13" fmla="*/ 2334839 w 3335781"/>
              <a:gd name="connsiteY13" fmla="*/ 2402085 h 3324848"/>
              <a:gd name="connsiteX14" fmla="*/ 2320900 w 3335781"/>
              <a:gd name="connsiteY14" fmla="*/ 2374207 h 3324848"/>
              <a:gd name="connsiteX15" fmla="*/ 2348778 w 3335781"/>
              <a:gd name="connsiteY15" fmla="*/ 2337965 h 3324848"/>
              <a:gd name="connsiteX16" fmla="*/ 2429624 w 3335781"/>
              <a:gd name="connsiteY16" fmla="*/ 2234816 h 3324848"/>
              <a:gd name="connsiteX17" fmla="*/ 2479805 w 3335781"/>
              <a:gd name="connsiteY17" fmla="*/ 2128880 h 3324848"/>
              <a:gd name="connsiteX18" fmla="*/ 2529985 w 3335781"/>
              <a:gd name="connsiteY18" fmla="*/ 2031307 h 3324848"/>
              <a:gd name="connsiteX19" fmla="*/ 2546712 w 3335781"/>
              <a:gd name="connsiteY19" fmla="*/ 1956036 h 3324848"/>
              <a:gd name="connsiteX20" fmla="*/ 2502107 w 3335781"/>
              <a:gd name="connsiteY20" fmla="*/ 1891916 h 3324848"/>
              <a:gd name="connsiteX21" fmla="*/ 2552288 w 3335781"/>
              <a:gd name="connsiteY21" fmla="*/ 1886341 h 3324848"/>
              <a:gd name="connsiteX22" fmla="*/ 2477017 w 3335781"/>
              <a:gd name="connsiteY22" fmla="*/ 1847312 h 3324848"/>
              <a:gd name="connsiteX23" fmla="*/ 2538349 w 3335781"/>
              <a:gd name="connsiteY23" fmla="*/ 1819434 h 3324848"/>
              <a:gd name="connsiteX24" fmla="*/ 2465866 w 3335781"/>
              <a:gd name="connsiteY24" fmla="*/ 1769253 h 3324848"/>
              <a:gd name="connsiteX25" fmla="*/ 2429624 w 3335781"/>
              <a:gd name="connsiteY25" fmla="*/ 1699558 h 3324848"/>
              <a:gd name="connsiteX26" fmla="*/ 2404534 w 3335781"/>
              <a:gd name="connsiteY26" fmla="*/ 1663316 h 3324848"/>
              <a:gd name="connsiteX27" fmla="*/ 2371081 w 3335781"/>
              <a:gd name="connsiteY27" fmla="*/ 1599197 h 3324848"/>
              <a:gd name="connsiteX28" fmla="*/ 2385020 w 3335781"/>
              <a:gd name="connsiteY28" fmla="*/ 1562955 h 3324848"/>
              <a:gd name="connsiteX29" fmla="*/ 2387807 w 3335781"/>
              <a:gd name="connsiteY29" fmla="*/ 1501624 h 3324848"/>
              <a:gd name="connsiteX30" fmla="*/ 2412898 w 3335781"/>
              <a:gd name="connsiteY30" fmla="*/ 1493260 h 3324848"/>
              <a:gd name="connsiteX31" fmla="*/ 2432412 w 3335781"/>
              <a:gd name="connsiteY31" fmla="*/ 1423565 h 3324848"/>
              <a:gd name="connsiteX32" fmla="*/ 2477017 w 3335781"/>
              <a:gd name="connsiteY32" fmla="*/ 1420777 h 3324848"/>
              <a:gd name="connsiteX33" fmla="*/ 2516046 w 3335781"/>
              <a:gd name="connsiteY33" fmla="*/ 1381748 h 3324848"/>
              <a:gd name="connsiteX34" fmla="*/ 2532773 w 3335781"/>
              <a:gd name="connsiteY34" fmla="*/ 1331568 h 3324848"/>
              <a:gd name="connsiteX35" fmla="*/ 2555076 w 3335781"/>
              <a:gd name="connsiteY35" fmla="*/ 1303690 h 3324848"/>
              <a:gd name="connsiteX36" fmla="*/ 2585742 w 3335781"/>
              <a:gd name="connsiteY36" fmla="*/ 1309265 h 3324848"/>
              <a:gd name="connsiteX37" fmla="*/ 2596893 w 3335781"/>
              <a:gd name="connsiteY37" fmla="*/ 1284175 h 3324848"/>
              <a:gd name="connsiteX38" fmla="*/ 2619195 w 3335781"/>
              <a:gd name="connsiteY38" fmla="*/ 1250721 h 3324848"/>
              <a:gd name="connsiteX39" fmla="*/ 2602468 w 3335781"/>
              <a:gd name="connsiteY39" fmla="*/ 1192177 h 3324848"/>
              <a:gd name="connsiteX40" fmla="*/ 2616407 w 3335781"/>
              <a:gd name="connsiteY40" fmla="*/ 1136421 h 3324848"/>
              <a:gd name="connsiteX41" fmla="*/ 2641498 w 3335781"/>
              <a:gd name="connsiteY41" fmla="*/ 1075090 h 3324848"/>
              <a:gd name="connsiteX42" fmla="*/ 2666588 w 3335781"/>
              <a:gd name="connsiteY42" fmla="*/ 1002607 h 3324848"/>
              <a:gd name="connsiteX43" fmla="*/ 2672163 w 3335781"/>
              <a:gd name="connsiteY43" fmla="*/ 944063 h 3324848"/>
              <a:gd name="connsiteX44" fmla="*/ 2672163 w 3335781"/>
              <a:gd name="connsiteY44" fmla="*/ 907821 h 3324848"/>
              <a:gd name="connsiteX45" fmla="*/ 2736283 w 3335781"/>
              <a:gd name="connsiteY45" fmla="*/ 838126 h 3324848"/>
              <a:gd name="connsiteX46" fmla="*/ 2765144 w 3335781"/>
              <a:gd name="connsiteY46" fmla="*/ 793814 h 3324848"/>
              <a:gd name="connsiteX47" fmla="*/ 2814291 w 3335781"/>
              <a:gd name="connsiteY47" fmla="*/ 693609 h 3324848"/>
              <a:gd name="connsiteX48" fmla="*/ 2819103 w 3335781"/>
              <a:gd name="connsiteY48" fmla="*/ 636646 h 3324848"/>
              <a:gd name="connsiteX49" fmla="*/ 2743080 w 3335781"/>
              <a:gd name="connsiteY49" fmla="*/ 627801 h 3324848"/>
              <a:gd name="connsiteX50" fmla="*/ 2786234 w 3335781"/>
              <a:gd name="connsiteY50" fmla="*/ 588337 h 3324848"/>
              <a:gd name="connsiteX51" fmla="*/ 2852105 w 3335781"/>
              <a:gd name="connsiteY51" fmla="*/ 587209 h 3324848"/>
              <a:gd name="connsiteX52" fmla="*/ 2886339 w 3335781"/>
              <a:gd name="connsiteY52" fmla="*/ 549976 h 3324848"/>
              <a:gd name="connsiteX53" fmla="*/ 2903795 w 3335781"/>
              <a:gd name="connsiteY53" fmla="*/ 403867 h 3324848"/>
              <a:gd name="connsiteX54" fmla="*/ 2903980 w 3335781"/>
              <a:gd name="connsiteY54" fmla="*/ 328612 h 3324848"/>
              <a:gd name="connsiteX55" fmla="*/ 2931754 w 3335781"/>
              <a:gd name="connsiteY55" fmla="*/ 166368 h 3324848"/>
              <a:gd name="connsiteX56" fmla="*/ 2886465 w 3335781"/>
              <a:gd name="connsiteY56" fmla="*/ 100037 h 3324848"/>
              <a:gd name="connsiteX57" fmla="*/ 441768 w 3335781"/>
              <a:gd name="connsiteY57" fmla="*/ 734827 h 3324848"/>
              <a:gd name="connsiteX58" fmla="*/ 235857 w 3335781"/>
              <a:gd name="connsiteY58" fmla="*/ 766592 h 3324848"/>
              <a:gd name="connsiteX0" fmla="*/ 2289568 w 3192937"/>
              <a:gd name="connsiteY0" fmla="*/ 3324848 h 3324848"/>
              <a:gd name="connsiteX1" fmla="*/ 2256115 w 3192937"/>
              <a:gd name="connsiteY1" fmla="*/ 3179882 h 3324848"/>
              <a:gd name="connsiteX2" fmla="*/ 2242176 w 3192937"/>
              <a:gd name="connsiteY2" fmla="*/ 3101824 h 3324848"/>
              <a:gd name="connsiteX3" fmla="*/ 2200359 w 3192937"/>
              <a:gd name="connsiteY3" fmla="*/ 3032129 h 3324848"/>
              <a:gd name="connsiteX4" fmla="*/ 2214298 w 3192937"/>
              <a:gd name="connsiteY4" fmla="*/ 2912253 h 3324848"/>
              <a:gd name="connsiteX5" fmla="*/ 2219873 w 3192937"/>
              <a:gd name="connsiteY5" fmla="*/ 2814680 h 3324848"/>
              <a:gd name="connsiteX6" fmla="*/ 2228237 w 3192937"/>
              <a:gd name="connsiteY6" fmla="*/ 2753348 h 3324848"/>
              <a:gd name="connsiteX7" fmla="*/ 2228237 w 3192937"/>
              <a:gd name="connsiteY7" fmla="*/ 2672502 h 3324848"/>
              <a:gd name="connsiteX8" fmla="*/ 2178056 w 3192937"/>
              <a:gd name="connsiteY8" fmla="*/ 2602807 h 3324848"/>
              <a:gd name="connsiteX9" fmla="*/ 2203146 w 3192937"/>
              <a:gd name="connsiteY9" fmla="*/ 2569353 h 3324848"/>
              <a:gd name="connsiteX10" fmla="*/ 2180844 w 3192937"/>
              <a:gd name="connsiteY10" fmla="*/ 2524748 h 3324848"/>
              <a:gd name="connsiteX11" fmla="*/ 2191995 w 3192937"/>
              <a:gd name="connsiteY11" fmla="*/ 2482931 h 3324848"/>
              <a:gd name="connsiteX12" fmla="*/ 2183632 w 3192937"/>
              <a:gd name="connsiteY12" fmla="*/ 2463416 h 3324848"/>
              <a:gd name="connsiteX13" fmla="*/ 2191995 w 3192937"/>
              <a:gd name="connsiteY13" fmla="*/ 2402085 h 3324848"/>
              <a:gd name="connsiteX14" fmla="*/ 2178056 w 3192937"/>
              <a:gd name="connsiteY14" fmla="*/ 2374207 h 3324848"/>
              <a:gd name="connsiteX15" fmla="*/ 2205934 w 3192937"/>
              <a:gd name="connsiteY15" fmla="*/ 2337965 h 3324848"/>
              <a:gd name="connsiteX16" fmla="*/ 2286780 w 3192937"/>
              <a:gd name="connsiteY16" fmla="*/ 2234816 h 3324848"/>
              <a:gd name="connsiteX17" fmla="*/ 2336961 w 3192937"/>
              <a:gd name="connsiteY17" fmla="*/ 2128880 h 3324848"/>
              <a:gd name="connsiteX18" fmla="*/ 2387141 w 3192937"/>
              <a:gd name="connsiteY18" fmla="*/ 2031307 h 3324848"/>
              <a:gd name="connsiteX19" fmla="*/ 2403868 w 3192937"/>
              <a:gd name="connsiteY19" fmla="*/ 1956036 h 3324848"/>
              <a:gd name="connsiteX20" fmla="*/ 2359263 w 3192937"/>
              <a:gd name="connsiteY20" fmla="*/ 1891916 h 3324848"/>
              <a:gd name="connsiteX21" fmla="*/ 2409444 w 3192937"/>
              <a:gd name="connsiteY21" fmla="*/ 1886341 h 3324848"/>
              <a:gd name="connsiteX22" fmla="*/ 2334173 w 3192937"/>
              <a:gd name="connsiteY22" fmla="*/ 1847312 h 3324848"/>
              <a:gd name="connsiteX23" fmla="*/ 2395505 w 3192937"/>
              <a:gd name="connsiteY23" fmla="*/ 1819434 h 3324848"/>
              <a:gd name="connsiteX24" fmla="*/ 2323022 w 3192937"/>
              <a:gd name="connsiteY24" fmla="*/ 1769253 h 3324848"/>
              <a:gd name="connsiteX25" fmla="*/ 2286780 w 3192937"/>
              <a:gd name="connsiteY25" fmla="*/ 1699558 h 3324848"/>
              <a:gd name="connsiteX26" fmla="*/ 2261690 w 3192937"/>
              <a:gd name="connsiteY26" fmla="*/ 1663316 h 3324848"/>
              <a:gd name="connsiteX27" fmla="*/ 2228237 w 3192937"/>
              <a:gd name="connsiteY27" fmla="*/ 1599197 h 3324848"/>
              <a:gd name="connsiteX28" fmla="*/ 2242176 w 3192937"/>
              <a:gd name="connsiteY28" fmla="*/ 1562955 h 3324848"/>
              <a:gd name="connsiteX29" fmla="*/ 2244963 w 3192937"/>
              <a:gd name="connsiteY29" fmla="*/ 1501624 h 3324848"/>
              <a:gd name="connsiteX30" fmla="*/ 2270054 w 3192937"/>
              <a:gd name="connsiteY30" fmla="*/ 1493260 h 3324848"/>
              <a:gd name="connsiteX31" fmla="*/ 2289568 w 3192937"/>
              <a:gd name="connsiteY31" fmla="*/ 1423565 h 3324848"/>
              <a:gd name="connsiteX32" fmla="*/ 2334173 w 3192937"/>
              <a:gd name="connsiteY32" fmla="*/ 1420777 h 3324848"/>
              <a:gd name="connsiteX33" fmla="*/ 2373202 w 3192937"/>
              <a:gd name="connsiteY33" fmla="*/ 1381748 h 3324848"/>
              <a:gd name="connsiteX34" fmla="*/ 2389929 w 3192937"/>
              <a:gd name="connsiteY34" fmla="*/ 1331568 h 3324848"/>
              <a:gd name="connsiteX35" fmla="*/ 2412232 w 3192937"/>
              <a:gd name="connsiteY35" fmla="*/ 1303690 h 3324848"/>
              <a:gd name="connsiteX36" fmla="*/ 2442898 w 3192937"/>
              <a:gd name="connsiteY36" fmla="*/ 1309265 h 3324848"/>
              <a:gd name="connsiteX37" fmla="*/ 2454049 w 3192937"/>
              <a:gd name="connsiteY37" fmla="*/ 1284175 h 3324848"/>
              <a:gd name="connsiteX38" fmla="*/ 2476351 w 3192937"/>
              <a:gd name="connsiteY38" fmla="*/ 1250721 h 3324848"/>
              <a:gd name="connsiteX39" fmla="*/ 2459624 w 3192937"/>
              <a:gd name="connsiteY39" fmla="*/ 1192177 h 3324848"/>
              <a:gd name="connsiteX40" fmla="*/ 2473563 w 3192937"/>
              <a:gd name="connsiteY40" fmla="*/ 1136421 h 3324848"/>
              <a:gd name="connsiteX41" fmla="*/ 2498654 w 3192937"/>
              <a:gd name="connsiteY41" fmla="*/ 1075090 h 3324848"/>
              <a:gd name="connsiteX42" fmla="*/ 2523744 w 3192937"/>
              <a:gd name="connsiteY42" fmla="*/ 1002607 h 3324848"/>
              <a:gd name="connsiteX43" fmla="*/ 2529319 w 3192937"/>
              <a:gd name="connsiteY43" fmla="*/ 944063 h 3324848"/>
              <a:gd name="connsiteX44" fmla="*/ 2529319 w 3192937"/>
              <a:gd name="connsiteY44" fmla="*/ 907821 h 3324848"/>
              <a:gd name="connsiteX45" fmla="*/ 2593439 w 3192937"/>
              <a:gd name="connsiteY45" fmla="*/ 838126 h 3324848"/>
              <a:gd name="connsiteX46" fmla="*/ 2622300 w 3192937"/>
              <a:gd name="connsiteY46" fmla="*/ 793814 h 3324848"/>
              <a:gd name="connsiteX47" fmla="*/ 2671447 w 3192937"/>
              <a:gd name="connsiteY47" fmla="*/ 693609 h 3324848"/>
              <a:gd name="connsiteX48" fmla="*/ 2676259 w 3192937"/>
              <a:gd name="connsiteY48" fmla="*/ 636646 h 3324848"/>
              <a:gd name="connsiteX49" fmla="*/ 2600236 w 3192937"/>
              <a:gd name="connsiteY49" fmla="*/ 627801 h 3324848"/>
              <a:gd name="connsiteX50" fmla="*/ 2643390 w 3192937"/>
              <a:gd name="connsiteY50" fmla="*/ 588337 h 3324848"/>
              <a:gd name="connsiteX51" fmla="*/ 2709261 w 3192937"/>
              <a:gd name="connsiteY51" fmla="*/ 587209 h 3324848"/>
              <a:gd name="connsiteX52" fmla="*/ 2743495 w 3192937"/>
              <a:gd name="connsiteY52" fmla="*/ 549976 h 3324848"/>
              <a:gd name="connsiteX53" fmla="*/ 2760951 w 3192937"/>
              <a:gd name="connsiteY53" fmla="*/ 403867 h 3324848"/>
              <a:gd name="connsiteX54" fmla="*/ 2761136 w 3192937"/>
              <a:gd name="connsiteY54" fmla="*/ 328612 h 3324848"/>
              <a:gd name="connsiteX55" fmla="*/ 2788910 w 3192937"/>
              <a:gd name="connsiteY55" fmla="*/ 166368 h 3324848"/>
              <a:gd name="connsiteX56" fmla="*/ 2743621 w 3192937"/>
              <a:gd name="connsiteY56" fmla="*/ 100037 h 3324848"/>
              <a:gd name="connsiteX57" fmla="*/ 441768 w 3192937"/>
              <a:gd name="connsiteY57" fmla="*/ 163299 h 3324848"/>
              <a:gd name="connsiteX58" fmla="*/ 93013 w 3192937"/>
              <a:gd name="connsiteY58" fmla="*/ 766592 h 3324848"/>
              <a:gd name="connsiteX0" fmla="*/ 2361038 w 3264407"/>
              <a:gd name="connsiteY0" fmla="*/ 3629855 h 3629855"/>
              <a:gd name="connsiteX1" fmla="*/ 2327585 w 3264407"/>
              <a:gd name="connsiteY1" fmla="*/ 3484889 h 3629855"/>
              <a:gd name="connsiteX2" fmla="*/ 2313646 w 3264407"/>
              <a:gd name="connsiteY2" fmla="*/ 3406831 h 3629855"/>
              <a:gd name="connsiteX3" fmla="*/ 2271829 w 3264407"/>
              <a:gd name="connsiteY3" fmla="*/ 3337136 h 3629855"/>
              <a:gd name="connsiteX4" fmla="*/ 2285768 w 3264407"/>
              <a:gd name="connsiteY4" fmla="*/ 3217260 h 3629855"/>
              <a:gd name="connsiteX5" fmla="*/ 2291343 w 3264407"/>
              <a:gd name="connsiteY5" fmla="*/ 3119687 h 3629855"/>
              <a:gd name="connsiteX6" fmla="*/ 2299707 w 3264407"/>
              <a:gd name="connsiteY6" fmla="*/ 3058355 h 3629855"/>
              <a:gd name="connsiteX7" fmla="*/ 2299707 w 3264407"/>
              <a:gd name="connsiteY7" fmla="*/ 2977509 h 3629855"/>
              <a:gd name="connsiteX8" fmla="*/ 2249526 w 3264407"/>
              <a:gd name="connsiteY8" fmla="*/ 2907814 h 3629855"/>
              <a:gd name="connsiteX9" fmla="*/ 2274616 w 3264407"/>
              <a:gd name="connsiteY9" fmla="*/ 2874360 h 3629855"/>
              <a:gd name="connsiteX10" fmla="*/ 2252314 w 3264407"/>
              <a:gd name="connsiteY10" fmla="*/ 2829755 h 3629855"/>
              <a:gd name="connsiteX11" fmla="*/ 2263465 w 3264407"/>
              <a:gd name="connsiteY11" fmla="*/ 2787938 h 3629855"/>
              <a:gd name="connsiteX12" fmla="*/ 2255102 w 3264407"/>
              <a:gd name="connsiteY12" fmla="*/ 2768423 h 3629855"/>
              <a:gd name="connsiteX13" fmla="*/ 2263465 w 3264407"/>
              <a:gd name="connsiteY13" fmla="*/ 2707092 h 3629855"/>
              <a:gd name="connsiteX14" fmla="*/ 2249526 w 3264407"/>
              <a:gd name="connsiteY14" fmla="*/ 2679214 h 3629855"/>
              <a:gd name="connsiteX15" fmla="*/ 2277404 w 3264407"/>
              <a:gd name="connsiteY15" fmla="*/ 2642972 h 3629855"/>
              <a:gd name="connsiteX16" fmla="*/ 2358250 w 3264407"/>
              <a:gd name="connsiteY16" fmla="*/ 2539823 h 3629855"/>
              <a:gd name="connsiteX17" fmla="*/ 2408431 w 3264407"/>
              <a:gd name="connsiteY17" fmla="*/ 2433887 h 3629855"/>
              <a:gd name="connsiteX18" fmla="*/ 2458611 w 3264407"/>
              <a:gd name="connsiteY18" fmla="*/ 2336314 h 3629855"/>
              <a:gd name="connsiteX19" fmla="*/ 2475338 w 3264407"/>
              <a:gd name="connsiteY19" fmla="*/ 2261043 h 3629855"/>
              <a:gd name="connsiteX20" fmla="*/ 2430733 w 3264407"/>
              <a:gd name="connsiteY20" fmla="*/ 2196923 h 3629855"/>
              <a:gd name="connsiteX21" fmla="*/ 2480914 w 3264407"/>
              <a:gd name="connsiteY21" fmla="*/ 2191348 h 3629855"/>
              <a:gd name="connsiteX22" fmla="*/ 2405643 w 3264407"/>
              <a:gd name="connsiteY22" fmla="*/ 2152319 h 3629855"/>
              <a:gd name="connsiteX23" fmla="*/ 2466975 w 3264407"/>
              <a:gd name="connsiteY23" fmla="*/ 2124441 h 3629855"/>
              <a:gd name="connsiteX24" fmla="*/ 2394492 w 3264407"/>
              <a:gd name="connsiteY24" fmla="*/ 2074260 h 3629855"/>
              <a:gd name="connsiteX25" fmla="*/ 2358250 w 3264407"/>
              <a:gd name="connsiteY25" fmla="*/ 2004565 h 3629855"/>
              <a:gd name="connsiteX26" fmla="*/ 2333160 w 3264407"/>
              <a:gd name="connsiteY26" fmla="*/ 1968323 h 3629855"/>
              <a:gd name="connsiteX27" fmla="*/ 2299707 w 3264407"/>
              <a:gd name="connsiteY27" fmla="*/ 1904204 h 3629855"/>
              <a:gd name="connsiteX28" fmla="*/ 2313646 w 3264407"/>
              <a:gd name="connsiteY28" fmla="*/ 1867962 h 3629855"/>
              <a:gd name="connsiteX29" fmla="*/ 2316433 w 3264407"/>
              <a:gd name="connsiteY29" fmla="*/ 1806631 h 3629855"/>
              <a:gd name="connsiteX30" fmla="*/ 2341524 w 3264407"/>
              <a:gd name="connsiteY30" fmla="*/ 1798267 h 3629855"/>
              <a:gd name="connsiteX31" fmla="*/ 2361038 w 3264407"/>
              <a:gd name="connsiteY31" fmla="*/ 1728572 h 3629855"/>
              <a:gd name="connsiteX32" fmla="*/ 2405643 w 3264407"/>
              <a:gd name="connsiteY32" fmla="*/ 1725784 h 3629855"/>
              <a:gd name="connsiteX33" fmla="*/ 2444672 w 3264407"/>
              <a:gd name="connsiteY33" fmla="*/ 1686755 h 3629855"/>
              <a:gd name="connsiteX34" fmla="*/ 2461399 w 3264407"/>
              <a:gd name="connsiteY34" fmla="*/ 1636575 h 3629855"/>
              <a:gd name="connsiteX35" fmla="*/ 2483702 w 3264407"/>
              <a:gd name="connsiteY35" fmla="*/ 1608697 h 3629855"/>
              <a:gd name="connsiteX36" fmla="*/ 2514368 w 3264407"/>
              <a:gd name="connsiteY36" fmla="*/ 1614272 h 3629855"/>
              <a:gd name="connsiteX37" fmla="*/ 2525519 w 3264407"/>
              <a:gd name="connsiteY37" fmla="*/ 1589182 h 3629855"/>
              <a:gd name="connsiteX38" fmla="*/ 2547821 w 3264407"/>
              <a:gd name="connsiteY38" fmla="*/ 1555728 h 3629855"/>
              <a:gd name="connsiteX39" fmla="*/ 2531094 w 3264407"/>
              <a:gd name="connsiteY39" fmla="*/ 1497184 h 3629855"/>
              <a:gd name="connsiteX40" fmla="*/ 2545033 w 3264407"/>
              <a:gd name="connsiteY40" fmla="*/ 1441428 h 3629855"/>
              <a:gd name="connsiteX41" fmla="*/ 2570124 w 3264407"/>
              <a:gd name="connsiteY41" fmla="*/ 1380097 h 3629855"/>
              <a:gd name="connsiteX42" fmla="*/ 2595214 w 3264407"/>
              <a:gd name="connsiteY42" fmla="*/ 1307614 h 3629855"/>
              <a:gd name="connsiteX43" fmla="*/ 2600789 w 3264407"/>
              <a:gd name="connsiteY43" fmla="*/ 1249070 h 3629855"/>
              <a:gd name="connsiteX44" fmla="*/ 2600789 w 3264407"/>
              <a:gd name="connsiteY44" fmla="*/ 1212828 h 3629855"/>
              <a:gd name="connsiteX45" fmla="*/ 2664909 w 3264407"/>
              <a:gd name="connsiteY45" fmla="*/ 1143133 h 3629855"/>
              <a:gd name="connsiteX46" fmla="*/ 2693770 w 3264407"/>
              <a:gd name="connsiteY46" fmla="*/ 1098821 h 3629855"/>
              <a:gd name="connsiteX47" fmla="*/ 2742917 w 3264407"/>
              <a:gd name="connsiteY47" fmla="*/ 998616 h 3629855"/>
              <a:gd name="connsiteX48" fmla="*/ 2747729 w 3264407"/>
              <a:gd name="connsiteY48" fmla="*/ 941653 h 3629855"/>
              <a:gd name="connsiteX49" fmla="*/ 2671706 w 3264407"/>
              <a:gd name="connsiteY49" fmla="*/ 932808 h 3629855"/>
              <a:gd name="connsiteX50" fmla="*/ 2714860 w 3264407"/>
              <a:gd name="connsiteY50" fmla="*/ 893344 h 3629855"/>
              <a:gd name="connsiteX51" fmla="*/ 2780731 w 3264407"/>
              <a:gd name="connsiteY51" fmla="*/ 892216 h 3629855"/>
              <a:gd name="connsiteX52" fmla="*/ 2814965 w 3264407"/>
              <a:gd name="connsiteY52" fmla="*/ 854983 h 3629855"/>
              <a:gd name="connsiteX53" fmla="*/ 2832421 w 3264407"/>
              <a:gd name="connsiteY53" fmla="*/ 708874 h 3629855"/>
              <a:gd name="connsiteX54" fmla="*/ 2832606 w 3264407"/>
              <a:gd name="connsiteY54" fmla="*/ 633619 h 3629855"/>
              <a:gd name="connsiteX55" fmla="*/ 2860380 w 3264407"/>
              <a:gd name="connsiteY55" fmla="*/ 471375 h 3629855"/>
              <a:gd name="connsiteX56" fmla="*/ 2815091 w 3264407"/>
              <a:gd name="connsiteY56" fmla="*/ 405044 h 3629855"/>
              <a:gd name="connsiteX57" fmla="*/ 441768 w 3264407"/>
              <a:gd name="connsiteY57" fmla="*/ 111092 h 3629855"/>
              <a:gd name="connsiteX58" fmla="*/ 164483 w 3264407"/>
              <a:gd name="connsiteY58" fmla="*/ 1071599 h 3629855"/>
              <a:gd name="connsiteX0" fmla="*/ 2196555 w 3099924"/>
              <a:gd name="connsiteY0" fmla="*/ 3677087 h 3677087"/>
              <a:gd name="connsiteX1" fmla="*/ 2163102 w 3099924"/>
              <a:gd name="connsiteY1" fmla="*/ 3532121 h 3677087"/>
              <a:gd name="connsiteX2" fmla="*/ 2149163 w 3099924"/>
              <a:gd name="connsiteY2" fmla="*/ 3454063 h 3677087"/>
              <a:gd name="connsiteX3" fmla="*/ 2107346 w 3099924"/>
              <a:gd name="connsiteY3" fmla="*/ 3384368 h 3677087"/>
              <a:gd name="connsiteX4" fmla="*/ 2121285 w 3099924"/>
              <a:gd name="connsiteY4" fmla="*/ 3264492 h 3677087"/>
              <a:gd name="connsiteX5" fmla="*/ 2126860 w 3099924"/>
              <a:gd name="connsiteY5" fmla="*/ 3166919 h 3677087"/>
              <a:gd name="connsiteX6" fmla="*/ 2135224 w 3099924"/>
              <a:gd name="connsiteY6" fmla="*/ 3105587 h 3677087"/>
              <a:gd name="connsiteX7" fmla="*/ 2135224 w 3099924"/>
              <a:gd name="connsiteY7" fmla="*/ 3024741 h 3677087"/>
              <a:gd name="connsiteX8" fmla="*/ 2085043 w 3099924"/>
              <a:gd name="connsiteY8" fmla="*/ 2955046 h 3677087"/>
              <a:gd name="connsiteX9" fmla="*/ 2110133 w 3099924"/>
              <a:gd name="connsiteY9" fmla="*/ 2921592 h 3677087"/>
              <a:gd name="connsiteX10" fmla="*/ 2087831 w 3099924"/>
              <a:gd name="connsiteY10" fmla="*/ 2876987 h 3677087"/>
              <a:gd name="connsiteX11" fmla="*/ 2098982 w 3099924"/>
              <a:gd name="connsiteY11" fmla="*/ 2835170 h 3677087"/>
              <a:gd name="connsiteX12" fmla="*/ 2090619 w 3099924"/>
              <a:gd name="connsiteY12" fmla="*/ 2815655 h 3677087"/>
              <a:gd name="connsiteX13" fmla="*/ 2098982 w 3099924"/>
              <a:gd name="connsiteY13" fmla="*/ 2754324 h 3677087"/>
              <a:gd name="connsiteX14" fmla="*/ 2085043 w 3099924"/>
              <a:gd name="connsiteY14" fmla="*/ 2726446 h 3677087"/>
              <a:gd name="connsiteX15" fmla="*/ 2112921 w 3099924"/>
              <a:gd name="connsiteY15" fmla="*/ 2690204 h 3677087"/>
              <a:gd name="connsiteX16" fmla="*/ 2193767 w 3099924"/>
              <a:gd name="connsiteY16" fmla="*/ 2587055 h 3677087"/>
              <a:gd name="connsiteX17" fmla="*/ 2243948 w 3099924"/>
              <a:gd name="connsiteY17" fmla="*/ 2481119 h 3677087"/>
              <a:gd name="connsiteX18" fmla="*/ 2294128 w 3099924"/>
              <a:gd name="connsiteY18" fmla="*/ 2383546 h 3677087"/>
              <a:gd name="connsiteX19" fmla="*/ 2310855 w 3099924"/>
              <a:gd name="connsiteY19" fmla="*/ 2308275 h 3677087"/>
              <a:gd name="connsiteX20" fmla="*/ 2266250 w 3099924"/>
              <a:gd name="connsiteY20" fmla="*/ 2244155 h 3677087"/>
              <a:gd name="connsiteX21" fmla="*/ 2316431 w 3099924"/>
              <a:gd name="connsiteY21" fmla="*/ 2238580 h 3677087"/>
              <a:gd name="connsiteX22" fmla="*/ 2241160 w 3099924"/>
              <a:gd name="connsiteY22" fmla="*/ 2199551 h 3677087"/>
              <a:gd name="connsiteX23" fmla="*/ 2302492 w 3099924"/>
              <a:gd name="connsiteY23" fmla="*/ 2171673 h 3677087"/>
              <a:gd name="connsiteX24" fmla="*/ 2230009 w 3099924"/>
              <a:gd name="connsiteY24" fmla="*/ 2121492 h 3677087"/>
              <a:gd name="connsiteX25" fmla="*/ 2193767 w 3099924"/>
              <a:gd name="connsiteY25" fmla="*/ 2051797 h 3677087"/>
              <a:gd name="connsiteX26" fmla="*/ 2168677 w 3099924"/>
              <a:gd name="connsiteY26" fmla="*/ 2015555 h 3677087"/>
              <a:gd name="connsiteX27" fmla="*/ 2135224 w 3099924"/>
              <a:gd name="connsiteY27" fmla="*/ 1951436 h 3677087"/>
              <a:gd name="connsiteX28" fmla="*/ 2149163 w 3099924"/>
              <a:gd name="connsiteY28" fmla="*/ 1915194 h 3677087"/>
              <a:gd name="connsiteX29" fmla="*/ 2151950 w 3099924"/>
              <a:gd name="connsiteY29" fmla="*/ 1853863 h 3677087"/>
              <a:gd name="connsiteX30" fmla="*/ 2177041 w 3099924"/>
              <a:gd name="connsiteY30" fmla="*/ 1845499 h 3677087"/>
              <a:gd name="connsiteX31" fmla="*/ 2196555 w 3099924"/>
              <a:gd name="connsiteY31" fmla="*/ 1775804 h 3677087"/>
              <a:gd name="connsiteX32" fmla="*/ 2241160 w 3099924"/>
              <a:gd name="connsiteY32" fmla="*/ 1773016 h 3677087"/>
              <a:gd name="connsiteX33" fmla="*/ 2280189 w 3099924"/>
              <a:gd name="connsiteY33" fmla="*/ 1733987 h 3677087"/>
              <a:gd name="connsiteX34" fmla="*/ 2296916 w 3099924"/>
              <a:gd name="connsiteY34" fmla="*/ 1683807 h 3677087"/>
              <a:gd name="connsiteX35" fmla="*/ 2319219 w 3099924"/>
              <a:gd name="connsiteY35" fmla="*/ 1655929 h 3677087"/>
              <a:gd name="connsiteX36" fmla="*/ 2349885 w 3099924"/>
              <a:gd name="connsiteY36" fmla="*/ 1661504 h 3677087"/>
              <a:gd name="connsiteX37" fmla="*/ 2361036 w 3099924"/>
              <a:gd name="connsiteY37" fmla="*/ 1636414 h 3677087"/>
              <a:gd name="connsiteX38" fmla="*/ 2383338 w 3099924"/>
              <a:gd name="connsiteY38" fmla="*/ 1602960 h 3677087"/>
              <a:gd name="connsiteX39" fmla="*/ 2366611 w 3099924"/>
              <a:gd name="connsiteY39" fmla="*/ 1544416 h 3677087"/>
              <a:gd name="connsiteX40" fmla="*/ 2380550 w 3099924"/>
              <a:gd name="connsiteY40" fmla="*/ 1488660 h 3677087"/>
              <a:gd name="connsiteX41" fmla="*/ 2405641 w 3099924"/>
              <a:gd name="connsiteY41" fmla="*/ 1427329 h 3677087"/>
              <a:gd name="connsiteX42" fmla="*/ 2430731 w 3099924"/>
              <a:gd name="connsiteY42" fmla="*/ 1354846 h 3677087"/>
              <a:gd name="connsiteX43" fmla="*/ 2436306 w 3099924"/>
              <a:gd name="connsiteY43" fmla="*/ 1296302 h 3677087"/>
              <a:gd name="connsiteX44" fmla="*/ 2436306 w 3099924"/>
              <a:gd name="connsiteY44" fmla="*/ 1260060 h 3677087"/>
              <a:gd name="connsiteX45" fmla="*/ 2500426 w 3099924"/>
              <a:gd name="connsiteY45" fmla="*/ 1190365 h 3677087"/>
              <a:gd name="connsiteX46" fmla="*/ 2529287 w 3099924"/>
              <a:gd name="connsiteY46" fmla="*/ 1146053 h 3677087"/>
              <a:gd name="connsiteX47" fmla="*/ 2578434 w 3099924"/>
              <a:gd name="connsiteY47" fmla="*/ 1045848 h 3677087"/>
              <a:gd name="connsiteX48" fmla="*/ 2583246 w 3099924"/>
              <a:gd name="connsiteY48" fmla="*/ 988885 h 3677087"/>
              <a:gd name="connsiteX49" fmla="*/ 2507223 w 3099924"/>
              <a:gd name="connsiteY49" fmla="*/ 980040 h 3677087"/>
              <a:gd name="connsiteX50" fmla="*/ 2550377 w 3099924"/>
              <a:gd name="connsiteY50" fmla="*/ 940576 h 3677087"/>
              <a:gd name="connsiteX51" fmla="*/ 2616248 w 3099924"/>
              <a:gd name="connsiteY51" fmla="*/ 939448 h 3677087"/>
              <a:gd name="connsiteX52" fmla="*/ 2650482 w 3099924"/>
              <a:gd name="connsiteY52" fmla="*/ 902215 h 3677087"/>
              <a:gd name="connsiteX53" fmla="*/ 2667938 w 3099924"/>
              <a:gd name="connsiteY53" fmla="*/ 756106 h 3677087"/>
              <a:gd name="connsiteX54" fmla="*/ 2668123 w 3099924"/>
              <a:gd name="connsiteY54" fmla="*/ 680851 h 3677087"/>
              <a:gd name="connsiteX55" fmla="*/ 2695897 w 3099924"/>
              <a:gd name="connsiteY55" fmla="*/ 518607 h 3677087"/>
              <a:gd name="connsiteX56" fmla="*/ 2650608 w 3099924"/>
              <a:gd name="connsiteY56" fmla="*/ 452276 h 3677087"/>
              <a:gd name="connsiteX57" fmla="*/ 704675 w 3099924"/>
              <a:gd name="connsiteY57" fmla="*/ 168889 h 3677087"/>
              <a:gd name="connsiteX58" fmla="*/ 277285 w 3099924"/>
              <a:gd name="connsiteY58" fmla="*/ 158324 h 3677087"/>
              <a:gd name="connsiteX59" fmla="*/ 0 w 3099924"/>
              <a:gd name="connsiteY59" fmla="*/ 1118831 h 3677087"/>
              <a:gd name="connsiteX0" fmla="*/ 2196555 w 3099924"/>
              <a:gd name="connsiteY0" fmla="*/ 3842966 h 3842966"/>
              <a:gd name="connsiteX1" fmla="*/ 2163102 w 3099924"/>
              <a:gd name="connsiteY1" fmla="*/ 3698000 h 3842966"/>
              <a:gd name="connsiteX2" fmla="*/ 2149163 w 3099924"/>
              <a:gd name="connsiteY2" fmla="*/ 3619942 h 3842966"/>
              <a:gd name="connsiteX3" fmla="*/ 2107346 w 3099924"/>
              <a:gd name="connsiteY3" fmla="*/ 3550247 h 3842966"/>
              <a:gd name="connsiteX4" fmla="*/ 2121285 w 3099924"/>
              <a:gd name="connsiteY4" fmla="*/ 3430371 h 3842966"/>
              <a:gd name="connsiteX5" fmla="*/ 2126860 w 3099924"/>
              <a:gd name="connsiteY5" fmla="*/ 3332798 h 3842966"/>
              <a:gd name="connsiteX6" fmla="*/ 2135224 w 3099924"/>
              <a:gd name="connsiteY6" fmla="*/ 3271466 h 3842966"/>
              <a:gd name="connsiteX7" fmla="*/ 2135224 w 3099924"/>
              <a:gd name="connsiteY7" fmla="*/ 3190620 h 3842966"/>
              <a:gd name="connsiteX8" fmla="*/ 2085043 w 3099924"/>
              <a:gd name="connsiteY8" fmla="*/ 3120925 h 3842966"/>
              <a:gd name="connsiteX9" fmla="*/ 2110133 w 3099924"/>
              <a:gd name="connsiteY9" fmla="*/ 3087471 h 3842966"/>
              <a:gd name="connsiteX10" fmla="*/ 2087831 w 3099924"/>
              <a:gd name="connsiteY10" fmla="*/ 3042866 h 3842966"/>
              <a:gd name="connsiteX11" fmla="*/ 2098982 w 3099924"/>
              <a:gd name="connsiteY11" fmla="*/ 3001049 h 3842966"/>
              <a:gd name="connsiteX12" fmla="*/ 2090619 w 3099924"/>
              <a:gd name="connsiteY12" fmla="*/ 2981534 h 3842966"/>
              <a:gd name="connsiteX13" fmla="*/ 2098982 w 3099924"/>
              <a:gd name="connsiteY13" fmla="*/ 2920203 h 3842966"/>
              <a:gd name="connsiteX14" fmla="*/ 2085043 w 3099924"/>
              <a:gd name="connsiteY14" fmla="*/ 2892325 h 3842966"/>
              <a:gd name="connsiteX15" fmla="*/ 2112921 w 3099924"/>
              <a:gd name="connsiteY15" fmla="*/ 2856083 h 3842966"/>
              <a:gd name="connsiteX16" fmla="*/ 2193767 w 3099924"/>
              <a:gd name="connsiteY16" fmla="*/ 2752934 h 3842966"/>
              <a:gd name="connsiteX17" fmla="*/ 2243948 w 3099924"/>
              <a:gd name="connsiteY17" fmla="*/ 2646998 h 3842966"/>
              <a:gd name="connsiteX18" fmla="*/ 2294128 w 3099924"/>
              <a:gd name="connsiteY18" fmla="*/ 2549425 h 3842966"/>
              <a:gd name="connsiteX19" fmla="*/ 2310855 w 3099924"/>
              <a:gd name="connsiteY19" fmla="*/ 2474154 h 3842966"/>
              <a:gd name="connsiteX20" fmla="*/ 2266250 w 3099924"/>
              <a:gd name="connsiteY20" fmla="*/ 2410034 h 3842966"/>
              <a:gd name="connsiteX21" fmla="*/ 2316431 w 3099924"/>
              <a:gd name="connsiteY21" fmla="*/ 2404459 h 3842966"/>
              <a:gd name="connsiteX22" fmla="*/ 2241160 w 3099924"/>
              <a:gd name="connsiteY22" fmla="*/ 2365430 h 3842966"/>
              <a:gd name="connsiteX23" fmla="*/ 2302492 w 3099924"/>
              <a:gd name="connsiteY23" fmla="*/ 2337552 h 3842966"/>
              <a:gd name="connsiteX24" fmla="*/ 2230009 w 3099924"/>
              <a:gd name="connsiteY24" fmla="*/ 2287371 h 3842966"/>
              <a:gd name="connsiteX25" fmla="*/ 2193767 w 3099924"/>
              <a:gd name="connsiteY25" fmla="*/ 2217676 h 3842966"/>
              <a:gd name="connsiteX26" fmla="*/ 2168677 w 3099924"/>
              <a:gd name="connsiteY26" fmla="*/ 2181434 h 3842966"/>
              <a:gd name="connsiteX27" fmla="*/ 2135224 w 3099924"/>
              <a:gd name="connsiteY27" fmla="*/ 2117315 h 3842966"/>
              <a:gd name="connsiteX28" fmla="*/ 2149163 w 3099924"/>
              <a:gd name="connsiteY28" fmla="*/ 2081073 h 3842966"/>
              <a:gd name="connsiteX29" fmla="*/ 2151950 w 3099924"/>
              <a:gd name="connsiteY29" fmla="*/ 2019742 h 3842966"/>
              <a:gd name="connsiteX30" fmla="*/ 2177041 w 3099924"/>
              <a:gd name="connsiteY30" fmla="*/ 2011378 h 3842966"/>
              <a:gd name="connsiteX31" fmla="*/ 2196555 w 3099924"/>
              <a:gd name="connsiteY31" fmla="*/ 1941683 h 3842966"/>
              <a:gd name="connsiteX32" fmla="*/ 2241160 w 3099924"/>
              <a:gd name="connsiteY32" fmla="*/ 1938895 h 3842966"/>
              <a:gd name="connsiteX33" fmla="*/ 2280189 w 3099924"/>
              <a:gd name="connsiteY33" fmla="*/ 1899866 h 3842966"/>
              <a:gd name="connsiteX34" fmla="*/ 2296916 w 3099924"/>
              <a:gd name="connsiteY34" fmla="*/ 1849686 h 3842966"/>
              <a:gd name="connsiteX35" fmla="*/ 2319219 w 3099924"/>
              <a:gd name="connsiteY35" fmla="*/ 1821808 h 3842966"/>
              <a:gd name="connsiteX36" fmla="*/ 2349885 w 3099924"/>
              <a:gd name="connsiteY36" fmla="*/ 1827383 h 3842966"/>
              <a:gd name="connsiteX37" fmla="*/ 2361036 w 3099924"/>
              <a:gd name="connsiteY37" fmla="*/ 1802293 h 3842966"/>
              <a:gd name="connsiteX38" fmla="*/ 2383338 w 3099924"/>
              <a:gd name="connsiteY38" fmla="*/ 1768839 h 3842966"/>
              <a:gd name="connsiteX39" fmla="*/ 2366611 w 3099924"/>
              <a:gd name="connsiteY39" fmla="*/ 1710295 h 3842966"/>
              <a:gd name="connsiteX40" fmla="*/ 2380550 w 3099924"/>
              <a:gd name="connsiteY40" fmla="*/ 1654539 h 3842966"/>
              <a:gd name="connsiteX41" fmla="*/ 2405641 w 3099924"/>
              <a:gd name="connsiteY41" fmla="*/ 1593208 h 3842966"/>
              <a:gd name="connsiteX42" fmla="*/ 2430731 w 3099924"/>
              <a:gd name="connsiteY42" fmla="*/ 1520725 h 3842966"/>
              <a:gd name="connsiteX43" fmla="*/ 2436306 w 3099924"/>
              <a:gd name="connsiteY43" fmla="*/ 1462181 h 3842966"/>
              <a:gd name="connsiteX44" fmla="*/ 2436306 w 3099924"/>
              <a:gd name="connsiteY44" fmla="*/ 1425939 h 3842966"/>
              <a:gd name="connsiteX45" fmla="*/ 2500426 w 3099924"/>
              <a:gd name="connsiteY45" fmla="*/ 1356244 h 3842966"/>
              <a:gd name="connsiteX46" fmla="*/ 2529287 w 3099924"/>
              <a:gd name="connsiteY46" fmla="*/ 1311932 h 3842966"/>
              <a:gd name="connsiteX47" fmla="*/ 2578434 w 3099924"/>
              <a:gd name="connsiteY47" fmla="*/ 1211727 h 3842966"/>
              <a:gd name="connsiteX48" fmla="*/ 2583246 w 3099924"/>
              <a:gd name="connsiteY48" fmla="*/ 1154764 h 3842966"/>
              <a:gd name="connsiteX49" fmla="*/ 2507223 w 3099924"/>
              <a:gd name="connsiteY49" fmla="*/ 1145919 h 3842966"/>
              <a:gd name="connsiteX50" fmla="*/ 2550377 w 3099924"/>
              <a:gd name="connsiteY50" fmla="*/ 1106455 h 3842966"/>
              <a:gd name="connsiteX51" fmla="*/ 2616248 w 3099924"/>
              <a:gd name="connsiteY51" fmla="*/ 1105327 h 3842966"/>
              <a:gd name="connsiteX52" fmla="*/ 2650482 w 3099924"/>
              <a:gd name="connsiteY52" fmla="*/ 1068094 h 3842966"/>
              <a:gd name="connsiteX53" fmla="*/ 2667938 w 3099924"/>
              <a:gd name="connsiteY53" fmla="*/ 921985 h 3842966"/>
              <a:gd name="connsiteX54" fmla="*/ 2668123 w 3099924"/>
              <a:gd name="connsiteY54" fmla="*/ 846730 h 3842966"/>
              <a:gd name="connsiteX55" fmla="*/ 2695897 w 3099924"/>
              <a:gd name="connsiteY55" fmla="*/ 684486 h 3842966"/>
              <a:gd name="connsiteX56" fmla="*/ 2650608 w 3099924"/>
              <a:gd name="connsiteY56" fmla="*/ 618155 h 3842966"/>
              <a:gd name="connsiteX57" fmla="*/ 847519 w 3099924"/>
              <a:gd name="connsiteY57" fmla="*/ 48992 h 3842966"/>
              <a:gd name="connsiteX58" fmla="*/ 277285 w 3099924"/>
              <a:gd name="connsiteY58" fmla="*/ 324203 h 3842966"/>
              <a:gd name="connsiteX59" fmla="*/ 0 w 3099924"/>
              <a:gd name="connsiteY59" fmla="*/ 1284710 h 3842966"/>
              <a:gd name="connsiteX0" fmla="*/ 2196555 w 3099924"/>
              <a:gd name="connsiteY0" fmla="*/ 3831064 h 3831064"/>
              <a:gd name="connsiteX1" fmla="*/ 2163102 w 3099924"/>
              <a:gd name="connsiteY1" fmla="*/ 3686098 h 3831064"/>
              <a:gd name="connsiteX2" fmla="*/ 2149163 w 3099924"/>
              <a:gd name="connsiteY2" fmla="*/ 3608040 h 3831064"/>
              <a:gd name="connsiteX3" fmla="*/ 2107346 w 3099924"/>
              <a:gd name="connsiteY3" fmla="*/ 3538345 h 3831064"/>
              <a:gd name="connsiteX4" fmla="*/ 2121285 w 3099924"/>
              <a:gd name="connsiteY4" fmla="*/ 3418469 h 3831064"/>
              <a:gd name="connsiteX5" fmla="*/ 2126860 w 3099924"/>
              <a:gd name="connsiteY5" fmla="*/ 3320896 h 3831064"/>
              <a:gd name="connsiteX6" fmla="*/ 2135224 w 3099924"/>
              <a:gd name="connsiteY6" fmla="*/ 3259564 h 3831064"/>
              <a:gd name="connsiteX7" fmla="*/ 2135224 w 3099924"/>
              <a:gd name="connsiteY7" fmla="*/ 3178718 h 3831064"/>
              <a:gd name="connsiteX8" fmla="*/ 2085043 w 3099924"/>
              <a:gd name="connsiteY8" fmla="*/ 3109023 h 3831064"/>
              <a:gd name="connsiteX9" fmla="*/ 2110133 w 3099924"/>
              <a:gd name="connsiteY9" fmla="*/ 3075569 h 3831064"/>
              <a:gd name="connsiteX10" fmla="*/ 2087831 w 3099924"/>
              <a:gd name="connsiteY10" fmla="*/ 3030964 h 3831064"/>
              <a:gd name="connsiteX11" fmla="*/ 2098982 w 3099924"/>
              <a:gd name="connsiteY11" fmla="*/ 2989147 h 3831064"/>
              <a:gd name="connsiteX12" fmla="*/ 2090619 w 3099924"/>
              <a:gd name="connsiteY12" fmla="*/ 2969632 h 3831064"/>
              <a:gd name="connsiteX13" fmla="*/ 2098982 w 3099924"/>
              <a:gd name="connsiteY13" fmla="*/ 2908301 h 3831064"/>
              <a:gd name="connsiteX14" fmla="*/ 2085043 w 3099924"/>
              <a:gd name="connsiteY14" fmla="*/ 2880423 h 3831064"/>
              <a:gd name="connsiteX15" fmla="*/ 2112921 w 3099924"/>
              <a:gd name="connsiteY15" fmla="*/ 2844181 h 3831064"/>
              <a:gd name="connsiteX16" fmla="*/ 2193767 w 3099924"/>
              <a:gd name="connsiteY16" fmla="*/ 2741032 h 3831064"/>
              <a:gd name="connsiteX17" fmla="*/ 2243948 w 3099924"/>
              <a:gd name="connsiteY17" fmla="*/ 2635096 h 3831064"/>
              <a:gd name="connsiteX18" fmla="*/ 2294128 w 3099924"/>
              <a:gd name="connsiteY18" fmla="*/ 2537523 h 3831064"/>
              <a:gd name="connsiteX19" fmla="*/ 2310855 w 3099924"/>
              <a:gd name="connsiteY19" fmla="*/ 2462252 h 3831064"/>
              <a:gd name="connsiteX20" fmla="*/ 2266250 w 3099924"/>
              <a:gd name="connsiteY20" fmla="*/ 2398132 h 3831064"/>
              <a:gd name="connsiteX21" fmla="*/ 2316431 w 3099924"/>
              <a:gd name="connsiteY21" fmla="*/ 2392557 h 3831064"/>
              <a:gd name="connsiteX22" fmla="*/ 2241160 w 3099924"/>
              <a:gd name="connsiteY22" fmla="*/ 2353528 h 3831064"/>
              <a:gd name="connsiteX23" fmla="*/ 2302492 w 3099924"/>
              <a:gd name="connsiteY23" fmla="*/ 2325650 h 3831064"/>
              <a:gd name="connsiteX24" fmla="*/ 2230009 w 3099924"/>
              <a:gd name="connsiteY24" fmla="*/ 2275469 h 3831064"/>
              <a:gd name="connsiteX25" fmla="*/ 2193767 w 3099924"/>
              <a:gd name="connsiteY25" fmla="*/ 2205774 h 3831064"/>
              <a:gd name="connsiteX26" fmla="*/ 2168677 w 3099924"/>
              <a:gd name="connsiteY26" fmla="*/ 2169532 h 3831064"/>
              <a:gd name="connsiteX27" fmla="*/ 2135224 w 3099924"/>
              <a:gd name="connsiteY27" fmla="*/ 2105413 h 3831064"/>
              <a:gd name="connsiteX28" fmla="*/ 2149163 w 3099924"/>
              <a:gd name="connsiteY28" fmla="*/ 2069171 h 3831064"/>
              <a:gd name="connsiteX29" fmla="*/ 2151950 w 3099924"/>
              <a:gd name="connsiteY29" fmla="*/ 2007840 h 3831064"/>
              <a:gd name="connsiteX30" fmla="*/ 2177041 w 3099924"/>
              <a:gd name="connsiteY30" fmla="*/ 1999476 h 3831064"/>
              <a:gd name="connsiteX31" fmla="*/ 2196555 w 3099924"/>
              <a:gd name="connsiteY31" fmla="*/ 1929781 h 3831064"/>
              <a:gd name="connsiteX32" fmla="*/ 2241160 w 3099924"/>
              <a:gd name="connsiteY32" fmla="*/ 1926993 h 3831064"/>
              <a:gd name="connsiteX33" fmla="*/ 2280189 w 3099924"/>
              <a:gd name="connsiteY33" fmla="*/ 1887964 h 3831064"/>
              <a:gd name="connsiteX34" fmla="*/ 2296916 w 3099924"/>
              <a:gd name="connsiteY34" fmla="*/ 1837784 h 3831064"/>
              <a:gd name="connsiteX35" fmla="*/ 2319219 w 3099924"/>
              <a:gd name="connsiteY35" fmla="*/ 1809906 h 3831064"/>
              <a:gd name="connsiteX36" fmla="*/ 2349885 w 3099924"/>
              <a:gd name="connsiteY36" fmla="*/ 1815481 h 3831064"/>
              <a:gd name="connsiteX37" fmla="*/ 2361036 w 3099924"/>
              <a:gd name="connsiteY37" fmla="*/ 1790391 h 3831064"/>
              <a:gd name="connsiteX38" fmla="*/ 2383338 w 3099924"/>
              <a:gd name="connsiteY38" fmla="*/ 1756937 h 3831064"/>
              <a:gd name="connsiteX39" fmla="*/ 2366611 w 3099924"/>
              <a:gd name="connsiteY39" fmla="*/ 1698393 h 3831064"/>
              <a:gd name="connsiteX40" fmla="*/ 2380550 w 3099924"/>
              <a:gd name="connsiteY40" fmla="*/ 1642637 h 3831064"/>
              <a:gd name="connsiteX41" fmla="*/ 2405641 w 3099924"/>
              <a:gd name="connsiteY41" fmla="*/ 1581306 h 3831064"/>
              <a:gd name="connsiteX42" fmla="*/ 2430731 w 3099924"/>
              <a:gd name="connsiteY42" fmla="*/ 1508823 h 3831064"/>
              <a:gd name="connsiteX43" fmla="*/ 2436306 w 3099924"/>
              <a:gd name="connsiteY43" fmla="*/ 1450279 h 3831064"/>
              <a:gd name="connsiteX44" fmla="*/ 2436306 w 3099924"/>
              <a:gd name="connsiteY44" fmla="*/ 1414037 h 3831064"/>
              <a:gd name="connsiteX45" fmla="*/ 2500426 w 3099924"/>
              <a:gd name="connsiteY45" fmla="*/ 1344342 h 3831064"/>
              <a:gd name="connsiteX46" fmla="*/ 2529287 w 3099924"/>
              <a:gd name="connsiteY46" fmla="*/ 1300030 h 3831064"/>
              <a:gd name="connsiteX47" fmla="*/ 2578434 w 3099924"/>
              <a:gd name="connsiteY47" fmla="*/ 1199825 h 3831064"/>
              <a:gd name="connsiteX48" fmla="*/ 2583246 w 3099924"/>
              <a:gd name="connsiteY48" fmla="*/ 1142862 h 3831064"/>
              <a:gd name="connsiteX49" fmla="*/ 2507223 w 3099924"/>
              <a:gd name="connsiteY49" fmla="*/ 1134017 h 3831064"/>
              <a:gd name="connsiteX50" fmla="*/ 2550377 w 3099924"/>
              <a:gd name="connsiteY50" fmla="*/ 1094553 h 3831064"/>
              <a:gd name="connsiteX51" fmla="*/ 2616248 w 3099924"/>
              <a:gd name="connsiteY51" fmla="*/ 1093425 h 3831064"/>
              <a:gd name="connsiteX52" fmla="*/ 2650482 w 3099924"/>
              <a:gd name="connsiteY52" fmla="*/ 1056192 h 3831064"/>
              <a:gd name="connsiteX53" fmla="*/ 2667938 w 3099924"/>
              <a:gd name="connsiteY53" fmla="*/ 910083 h 3831064"/>
              <a:gd name="connsiteX54" fmla="*/ 2668123 w 3099924"/>
              <a:gd name="connsiteY54" fmla="*/ 834828 h 3831064"/>
              <a:gd name="connsiteX55" fmla="*/ 2695897 w 3099924"/>
              <a:gd name="connsiteY55" fmla="*/ 672584 h 3831064"/>
              <a:gd name="connsiteX56" fmla="*/ 2650608 w 3099924"/>
              <a:gd name="connsiteY56" fmla="*/ 606253 h 3831064"/>
              <a:gd name="connsiteX57" fmla="*/ 847519 w 3099924"/>
              <a:gd name="connsiteY57" fmla="*/ 37090 h 3831064"/>
              <a:gd name="connsiteX58" fmla="*/ 205815 w 3099924"/>
              <a:gd name="connsiteY58" fmla="*/ 383715 h 3831064"/>
              <a:gd name="connsiteX59" fmla="*/ 0 w 3099924"/>
              <a:gd name="connsiteY59" fmla="*/ 1272808 h 3831064"/>
              <a:gd name="connsiteX0" fmla="*/ 2196555 w 3099924"/>
              <a:gd name="connsiteY0" fmla="*/ 3829935 h 3829935"/>
              <a:gd name="connsiteX1" fmla="*/ 2163102 w 3099924"/>
              <a:gd name="connsiteY1" fmla="*/ 3684969 h 3829935"/>
              <a:gd name="connsiteX2" fmla="*/ 2149163 w 3099924"/>
              <a:gd name="connsiteY2" fmla="*/ 3606911 h 3829935"/>
              <a:gd name="connsiteX3" fmla="*/ 2107346 w 3099924"/>
              <a:gd name="connsiteY3" fmla="*/ 3537216 h 3829935"/>
              <a:gd name="connsiteX4" fmla="*/ 2121285 w 3099924"/>
              <a:gd name="connsiteY4" fmla="*/ 3417340 h 3829935"/>
              <a:gd name="connsiteX5" fmla="*/ 2126860 w 3099924"/>
              <a:gd name="connsiteY5" fmla="*/ 3319767 h 3829935"/>
              <a:gd name="connsiteX6" fmla="*/ 2135224 w 3099924"/>
              <a:gd name="connsiteY6" fmla="*/ 3258435 h 3829935"/>
              <a:gd name="connsiteX7" fmla="*/ 2135224 w 3099924"/>
              <a:gd name="connsiteY7" fmla="*/ 3177589 h 3829935"/>
              <a:gd name="connsiteX8" fmla="*/ 2085043 w 3099924"/>
              <a:gd name="connsiteY8" fmla="*/ 3107894 h 3829935"/>
              <a:gd name="connsiteX9" fmla="*/ 2110133 w 3099924"/>
              <a:gd name="connsiteY9" fmla="*/ 3074440 h 3829935"/>
              <a:gd name="connsiteX10" fmla="*/ 2087831 w 3099924"/>
              <a:gd name="connsiteY10" fmla="*/ 3029835 h 3829935"/>
              <a:gd name="connsiteX11" fmla="*/ 2098982 w 3099924"/>
              <a:gd name="connsiteY11" fmla="*/ 2988018 h 3829935"/>
              <a:gd name="connsiteX12" fmla="*/ 2090619 w 3099924"/>
              <a:gd name="connsiteY12" fmla="*/ 2968503 h 3829935"/>
              <a:gd name="connsiteX13" fmla="*/ 2098982 w 3099924"/>
              <a:gd name="connsiteY13" fmla="*/ 2907172 h 3829935"/>
              <a:gd name="connsiteX14" fmla="*/ 2085043 w 3099924"/>
              <a:gd name="connsiteY14" fmla="*/ 2879294 h 3829935"/>
              <a:gd name="connsiteX15" fmla="*/ 2112921 w 3099924"/>
              <a:gd name="connsiteY15" fmla="*/ 2843052 h 3829935"/>
              <a:gd name="connsiteX16" fmla="*/ 2193767 w 3099924"/>
              <a:gd name="connsiteY16" fmla="*/ 2739903 h 3829935"/>
              <a:gd name="connsiteX17" fmla="*/ 2243948 w 3099924"/>
              <a:gd name="connsiteY17" fmla="*/ 2633967 h 3829935"/>
              <a:gd name="connsiteX18" fmla="*/ 2294128 w 3099924"/>
              <a:gd name="connsiteY18" fmla="*/ 2536394 h 3829935"/>
              <a:gd name="connsiteX19" fmla="*/ 2310855 w 3099924"/>
              <a:gd name="connsiteY19" fmla="*/ 2461123 h 3829935"/>
              <a:gd name="connsiteX20" fmla="*/ 2266250 w 3099924"/>
              <a:gd name="connsiteY20" fmla="*/ 2397003 h 3829935"/>
              <a:gd name="connsiteX21" fmla="*/ 2316431 w 3099924"/>
              <a:gd name="connsiteY21" fmla="*/ 2391428 h 3829935"/>
              <a:gd name="connsiteX22" fmla="*/ 2241160 w 3099924"/>
              <a:gd name="connsiteY22" fmla="*/ 2352399 h 3829935"/>
              <a:gd name="connsiteX23" fmla="*/ 2302492 w 3099924"/>
              <a:gd name="connsiteY23" fmla="*/ 2324521 h 3829935"/>
              <a:gd name="connsiteX24" fmla="*/ 2230009 w 3099924"/>
              <a:gd name="connsiteY24" fmla="*/ 2274340 h 3829935"/>
              <a:gd name="connsiteX25" fmla="*/ 2193767 w 3099924"/>
              <a:gd name="connsiteY25" fmla="*/ 2204645 h 3829935"/>
              <a:gd name="connsiteX26" fmla="*/ 2168677 w 3099924"/>
              <a:gd name="connsiteY26" fmla="*/ 2168403 h 3829935"/>
              <a:gd name="connsiteX27" fmla="*/ 2135224 w 3099924"/>
              <a:gd name="connsiteY27" fmla="*/ 2104284 h 3829935"/>
              <a:gd name="connsiteX28" fmla="*/ 2149163 w 3099924"/>
              <a:gd name="connsiteY28" fmla="*/ 2068042 h 3829935"/>
              <a:gd name="connsiteX29" fmla="*/ 2151950 w 3099924"/>
              <a:gd name="connsiteY29" fmla="*/ 2006711 h 3829935"/>
              <a:gd name="connsiteX30" fmla="*/ 2177041 w 3099924"/>
              <a:gd name="connsiteY30" fmla="*/ 1998347 h 3829935"/>
              <a:gd name="connsiteX31" fmla="*/ 2196555 w 3099924"/>
              <a:gd name="connsiteY31" fmla="*/ 1928652 h 3829935"/>
              <a:gd name="connsiteX32" fmla="*/ 2241160 w 3099924"/>
              <a:gd name="connsiteY32" fmla="*/ 1925864 h 3829935"/>
              <a:gd name="connsiteX33" fmla="*/ 2280189 w 3099924"/>
              <a:gd name="connsiteY33" fmla="*/ 1886835 h 3829935"/>
              <a:gd name="connsiteX34" fmla="*/ 2296916 w 3099924"/>
              <a:gd name="connsiteY34" fmla="*/ 1836655 h 3829935"/>
              <a:gd name="connsiteX35" fmla="*/ 2319219 w 3099924"/>
              <a:gd name="connsiteY35" fmla="*/ 1808777 h 3829935"/>
              <a:gd name="connsiteX36" fmla="*/ 2349885 w 3099924"/>
              <a:gd name="connsiteY36" fmla="*/ 1814352 h 3829935"/>
              <a:gd name="connsiteX37" fmla="*/ 2361036 w 3099924"/>
              <a:gd name="connsiteY37" fmla="*/ 1789262 h 3829935"/>
              <a:gd name="connsiteX38" fmla="*/ 2383338 w 3099924"/>
              <a:gd name="connsiteY38" fmla="*/ 1755808 h 3829935"/>
              <a:gd name="connsiteX39" fmla="*/ 2366611 w 3099924"/>
              <a:gd name="connsiteY39" fmla="*/ 1697264 h 3829935"/>
              <a:gd name="connsiteX40" fmla="*/ 2380550 w 3099924"/>
              <a:gd name="connsiteY40" fmla="*/ 1641508 h 3829935"/>
              <a:gd name="connsiteX41" fmla="*/ 2405641 w 3099924"/>
              <a:gd name="connsiteY41" fmla="*/ 1580177 h 3829935"/>
              <a:gd name="connsiteX42" fmla="*/ 2430731 w 3099924"/>
              <a:gd name="connsiteY42" fmla="*/ 1507694 h 3829935"/>
              <a:gd name="connsiteX43" fmla="*/ 2436306 w 3099924"/>
              <a:gd name="connsiteY43" fmla="*/ 1449150 h 3829935"/>
              <a:gd name="connsiteX44" fmla="*/ 2436306 w 3099924"/>
              <a:gd name="connsiteY44" fmla="*/ 1412908 h 3829935"/>
              <a:gd name="connsiteX45" fmla="*/ 2500426 w 3099924"/>
              <a:gd name="connsiteY45" fmla="*/ 1343213 h 3829935"/>
              <a:gd name="connsiteX46" fmla="*/ 2529287 w 3099924"/>
              <a:gd name="connsiteY46" fmla="*/ 1298901 h 3829935"/>
              <a:gd name="connsiteX47" fmla="*/ 2578434 w 3099924"/>
              <a:gd name="connsiteY47" fmla="*/ 1198696 h 3829935"/>
              <a:gd name="connsiteX48" fmla="*/ 2583246 w 3099924"/>
              <a:gd name="connsiteY48" fmla="*/ 1141733 h 3829935"/>
              <a:gd name="connsiteX49" fmla="*/ 2507223 w 3099924"/>
              <a:gd name="connsiteY49" fmla="*/ 1132888 h 3829935"/>
              <a:gd name="connsiteX50" fmla="*/ 2550377 w 3099924"/>
              <a:gd name="connsiteY50" fmla="*/ 1093424 h 3829935"/>
              <a:gd name="connsiteX51" fmla="*/ 2616248 w 3099924"/>
              <a:gd name="connsiteY51" fmla="*/ 1092296 h 3829935"/>
              <a:gd name="connsiteX52" fmla="*/ 2650482 w 3099924"/>
              <a:gd name="connsiteY52" fmla="*/ 1055063 h 3829935"/>
              <a:gd name="connsiteX53" fmla="*/ 2667938 w 3099924"/>
              <a:gd name="connsiteY53" fmla="*/ 908954 h 3829935"/>
              <a:gd name="connsiteX54" fmla="*/ 2668123 w 3099924"/>
              <a:gd name="connsiteY54" fmla="*/ 833699 h 3829935"/>
              <a:gd name="connsiteX55" fmla="*/ 2695897 w 3099924"/>
              <a:gd name="connsiteY55" fmla="*/ 671455 h 3829935"/>
              <a:gd name="connsiteX56" fmla="*/ 2650608 w 3099924"/>
              <a:gd name="connsiteY56" fmla="*/ 605124 h 3829935"/>
              <a:gd name="connsiteX57" fmla="*/ 1381028 w 3099924"/>
              <a:gd name="connsiteY57" fmla="*/ 166818 h 3829935"/>
              <a:gd name="connsiteX58" fmla="*/ 847519 w 3099924"/>
              <a:gd name="connsiteY58" fmla="*/ 35961 h 3829935"/>
              <a:gd name="connsiteX59" fmla="*/ 205815 w 3099924"/>
              <a:gd name="connsiteY59" fmla="*/ 382586 h 3829935"/>
              <a:gd name="connsiteX60" fmla="*/ 0 w 3099924"/>
              <a:gd name="connsiteY60" fmla="*/ 1271679 h 3829935"/>
              <a:gd name="connsiteX0" fmla="*/ 2196555 w 3099924"/>
              <a:gd name="connsiteY0" fmla="*/ 3806127 h 3806127"/>
              <a:gd name="connsiteX1" fmla="*/ 2163102 w 3099924"/>
              <a:gd name="connsiteY1" fmla="*/ 3661161 h 3806127"/>
              <a:gd name="connsiteX2" fmla="*/ 2149163 w 3099924"/>
              <a:gd name="connsiteY2" fmla="*/ 3583103 h 3806127"/>
              <a:gd name="connsiteX3" fmla="*/ 2107346 w 3099924"/>
              <a:gd name="connsiteY3" fmla="*/ 3513408 h 3806127"/>
              <a:gd name="connsiteX4" fmla="*/ 2121285 w 3099924"/>
              <a:gd name="connsiteY4" fmla="*/ 3393532 h 3806127"/>
              <a:gd name="connsiteX5" fmla="*/ 2126860 w 3099924"/>
              <a:gd name="connsiteY5" fmla="*/ 3295959 h 3806127"/>
              <a:gd name="connsiteX6" fmla="*/ 2135224 w 3099924"/>
              <a:gd name="connsiteY6" fmla="*/ 3234627 h 3806127"/>
              <a:gd name="connsiteX7" fmla="*/ 2135224 w 3099924"/>
              <a:gd name="connsiteY7" fmla="*/ 3153781 h 3806127"/>
              <a:gd name="connsiteX8" fmla="*/ 2085043 w 3099924"/>
              <a:gd name="connsiteY8" fmla="*/ 3084086 h 3806127"/>
              <a:gd name="connsiteX9" fmla="*/ 2110133 w 3099924"/>
              <a:gd name="connsiteY9" fmla="*/ 3050632 h 3806127"/>
              <a:gd name="connsiteX10" fmla="*/ 2087831 w 3099924"/>
              <a:gd name="connsiteY10" fmla="*/ 3006027 h 3806127"/>
              <a:gd name="connsiteX11" fmla="*/ 2098982 w 3099924"/>
              <a:gd name="connsiteY11" fmla="*/ 2964210 h 3806127"/>
              <a:gd name="connsiteX12" fmla="*/ 2090619 w 3099924"/>
              <a:gd name="connsiteY12" fmla="*/ 2944695 h 3806127"/>
              <a:gd name="connsiteX13" fmla="*/ 2098982 w 3099924"/>
              <a:gd name="connsiteY13" fmla="*/ 2883364 h 3806127"/>
              <a:gd name="connsiteX14" fmla="*/ 2085043 w 3099924"/>
              <a:gd name="connsiteY14" fmla="*/ 2855486 h 3806127"/>
              <a:gd name="connsiteX15" fmla="*/ 2112921 w 3099924"/>
              <a:gd name="connsiteY15" fmla="*/ 2819244 h 3806127"/>
              <a:gd name="connsiteX16" fmla="*/ 2193767 w 3099924"/>
              <a:gd name="connsiteY16" fmla="*/ 2716095 h 3806127"/>
              <a:gd name="connsiteX17" fmla="*/ 2243948 w 3099924"/>
              <a:gd name="connsiteY17" fmla="*/ 2610159 h 3806127"/>
              <a:gd name="connsiteX18" fmla="*/ 2294128 w 3099924"/>
              <a:gd name="connsiteY18" fmla="*/ 2512586 h 3806127"/>
              <a:gd name="connsiteX19" fmla="*/ 2310855 w 3099924"/>
              <a:gd name="connsiteY19" fmla="*/ 2437315 h 3806127"/>
              <a:gd name="connsiteX20" fmla="*/ 2266250 w 3099924"/>
              <a:gd name="connsiteY20" fmla="*/ 2373195 h 3806127"/>
              <a:gd name="connsiteX21" fmla="*/ 2316431 w 3099924"/>
              <a:gd name="connsiteY21" fmla="*/ 2367620 h 3806127"/>
              <a:gd name="connsiteX22" fmla="*/ 2241160 w 3099924"/>
              <a:gd name="connsiteY22" fmla="*/ 2328591 h 3806127"/>
              <a:gd name="connsiteX23" fmla="*/ 2302492 w 3099924"/>
              <a:gd name="connsiteY23" fmla="*/ 2300713 h 3806127"/>
              <a:gd name="connsiteX24" fmla="*/ 2230009 w 3099924"/>
              <a:gd name="connsiteY24" fmla="*/ 2250532 h 3806127"/>
              <a:gd name="connsiteX25" fmla="*/ 2193767 w 3099924"/>
              <a:gd name="connsiteY25" fmla="*/ 2180837 h 3806127"/>
              <a:gd name="connsiteX26" fmla="*/ 2168677 w 3099924"/>
              <a:gd name="connsiteY26" fmla="*/ 2144595 h 3806127"/>
              <a:gd name="connsiteX27" fmla="*/ 2135224 w 3099924"/>
              <a:gd name="connsiteY27" fmla="*/ 2080476 h 3806127"/>
              <a:gd name="connsiteX28" fmla="*/ 2149163 w 3099924"/>
              <a:gd name="connsiteY28" fmla="*/ 2044234 h 3806127"/>
              <a:gd name="connsiteX29" fmla="*/ 2151950 w 3099924"/>
              <a:gd name="connsiteY29" fmla="*/ 1982903 h 3806127"/>
              <a:gd name="connsiteX30" fmla="*/ 2177041 w 3099924"/>
              <a:gd name="connsiteY30" fmla="*/ 1974539 h 3806127"/>
              <a:gd name="connsiteX31" fmla="*/ 2196555 w 3099924"/>
              <a:gd name="connsiteY31" fmla="*/ 1904844 h 3806127"/>
              <a:gd name="connsiteX32" fmla="*/ 2241160 w 3099924"/>
              <a:gd name="connsiteY32" fmla="*/ 1902056 h 3806127"/>
              <a:gd name="connsiteX33" fmla="*/ 2280189 w 3099924"/>
              <a:gd name="connsiteY33" fmla="*/ 1863027 h 3806127"/>
              <a:gd name="connsiteX34" fmla="*/ 2296916 w 3099924"/>
              <a:gd name="connsiteY34" fmla="*/ 1812847 h 3806127"/>
              <a:gd name="connsiteX35" fmla="*/ 2319219 w 3099924"/>
              <a:gd name="connsiteY35" fmla="*/ 1784969 h 3806127"/>
              <a:gd name="connsiteX36" fmla="*/ 2349885 w 3099924"/>
              <a:gd name="connsiteY36" fmla="*/ 1790544 h 3806127"/>
              <a:gd name="connsiteX37" fmla="*/ 2361036 w 3099924"/>
              <a:gd name="connsiteY37" fmla="*/ 1765454 h 3806127"/>
              <a:gd name="connsiteX38" fmla="*/ 2383338 w 3099924"/>
              <a:gd name="connsiteY38" fmla="*/ 1732000 h 3806127"/>
              <a:gd name="connsiteX39" fmla="*/ 2366611 w 3099924"/>
              <a:gd name="connsiteY39" fmla="*/ 1673456 h 3806127"/>
              <a:gd name="connsiteX40" fmla="*/ 2380550 w 3099924"/>
              <a:gd name="connsiteY40" fmla="*/ 1617700 h 3806127"/>
              <a:gd name="connsiteX41" fmla="*/ 2405641 w 3099924"/>
              <a:gd name="connsiteY41" fmla="*/ 1556369 h 3806127"/>
              <a:gd name="connsiteX42" fmla="*/ 2430731 w 3099924"/>
              <a:gd name="connsiteY42" fmla="*/ 1483886 h 3806127"/>
              <a:gd name="connsiteX43" fmla="*/ 2436306 w 3099924"/>
              <a:gd name="connsiteY43" fmla="*/ 1425342 h 3806127"/>
              <a:gd name="connsiteX44" fmla="*/ 2436306 w 3099924"/>
              <a:gd name="connsiteY44" fmla="*/ 1389100 h 3806127"/>
              <a:gd name="connsiteX45" fmla="*/ 2500426 w 3099924"/>
              <a:gd name="connsiteY45" fmla="*/ 1319405 h 3806127"/>
              <a:gd name="connsiteX46" fmla="*/ 2529287 w 3099924"/>
              <a:gd name="connsiteY46" fmla="*/ 1275093 h 3806127"/>
              <a:gd name="connsiteX47" fmla="*/ 2578434 w 3099924"/>
              <a:gd name="connsiteY47" fmla="*/ 1174888 h 3806127"/>
              <a:gd name="connsiteX48" fmla="*/ 2583246 w 3099924"/>
              <a:gd name="connsiteY48" fmla="*/ 1117925 h 3806127"/>
              <a:gd name="connsiteX49" fmla="*/ 2507223 w 3099924"/>
              <a:gd name="connsiteY49" fmla="*/ 1109080 h 3806127"/>
              <a:gd name="connsiteX50" fmla="*/ 2550377 w 3099924"/>
              <a:gd name="connsiteY50" fmla="*/ 1069616 h 3806127"/>
              <a:gd name="connsiteX51" fmla="*/ 2616248 w 3099924"/>
              <a:gd name="connsiteY51" fmla="*/ 1068488 h 3806127"/>
              <a:gd name="connsiteX52" fmla="*/ 2650482 w 3099924"/>
              <a:gd name="connsiteY52" fmla="*/ 1031255 h 3806127"/>
              <a:gd name="connsiteX53" fmla="*/ 2667938 w 3099924"/>
              <a:gd name="connsiteY53" fmla="*/ 885146 h 3806127"/>
              <a:gd name="connsiteX54" fmla="*/ 2668123 w 3099924"/>
              <a:gd name="connsiteY54" fmla="*/ 809891 h 3806127"/>
              <a:gd name="connsiteX55" fmla="*/ 2695897 w 3099924"/>
              <a:gd name="connsiteY55" fmla="*/ 647647 h 3806127"/>
              <a:gd name="connsiteX56" fmla="*/ 2650608 w 3099924"/>
              <a:gd name="connsiteY56" fmla="*/ 581316 h 3806127"/>
              <a:gd name="connsiteX57" fmla="*/ 1381028 w 3099924"/>
              <a:gd name="connsiteY57" fmla="*/ 143010 h 3806127"/>
              <a:gd name="connsiteX58" fmla="*/ 1302001 w 3099924"/>
              <a:gd name="connsiteY58" fmla="*/ 285862 h 3806127"/>
              <a:gd name="connsiteX59" fmla="*/ 847519 w 3099924"/>
              <a:gd name="connsiteY59" fmla="*/ 12153 h 3806127"/>
              <a:gd name="connsiteX60" fmla="*/ 205815 w 3099924"/>
              <a:gd name="connsiteY60" fmla="*/ 358778 h 3806127"/>
              <a:gd name="connsiteX61" fmla="*/ 0 w 3099924"/>
              <a:gd name="connsiteY61" fmla="*/ 1247871 h 3806127"/>
              <a:gd name="connsiteX0" fmla="*/ 2196555 w 3099924"/>
              <a:gd name="connsiteY0" fmla="*/ 3806127 h 3806127"/>
              <a:gd name="connsiteX1" fmla="*/ 2163102 w 3099924"/>
              <a:gd name="connsiteY1" fmla="*/ 3661161 h 3806127"/>
              <a:gd name="connsiteX2" fmla="*/ 2149163 w 3099924"/>
              <a:gd name="connsiteY2" fmla="*/ 3583103 h 3806127"/>
              <a:gd name="connsiteX3" fmla="*/ 2107346 w 3099924"/>
              <a:gd name="connsiteY3" fmla="*/ 3513408 h 3806127"/>
              <a:gd name="connsiteX4" fmla="*/ 2121285 w 3099924"/>
              <a:gd name="connsiteY4" fmla="*/ 3393532 h 3806127"/>
              <a:gd name="connsiteX5" fmla="*/ 2126860 w 3099924"/>
              <a:gd name="connsiteY5" fmla="*/ 3295959 h 3806127"/>
              <a:gd name="connsiteX6" fmla="*/ 2135224 w 3099924"/>
              <a:gd name="connsiteY6" fmla="*/ 3234627 h 3806127"/>
              <a:gd name="connsiteX7" fmla="*/ 2135224 w 3099924"/>
              <a:gd name="connsiteY7" fmla="*/ 3153781 h 3806127"/>
              <a:gd name="connsiteX8" fmla="*/ 2085043 w 3099924"/>
              <a:gd name="connsiteY8" fmla="*/ 3084086 h 3806127"/>
              <a:gd name="connsiteX9" fmla="*/ 2110133 w 3099924"/>
              <a:gd name="connsiteY9" fmla="*/ 3050632 h 3806127"/>
              <a:gd name="connsiteX10" fmla="*/ 2087831 w 3099924"/>
              <a:gd name="connsiteY10" fmla="*/ 3006027 h 3806127"/>
              <a:gd name="connsiteX11" fmla="*/ 2098982 w 3099924"/>
              <a:gd name="connsiteY11" fmla="*/ 2964210 h 3806127"/>
              <a:gd name="connsiteX12" fmla="*/ 2090619 w 3099924"/>
              <a:gd name="connsiteY12" fmla="*/ 2944695 h 3806127"/>
              <a:gd name="connsiteX13" fmla="*/ 2098982 w 3099924"/>
              <a:gd name="connsiteY13" fmla="*/ 2883364 h 3806127"/>
              <a:gd name="connsiteX14" fmla="*/ 2085043 w 3099924"/>
              <a:gd name="connsiteY14" fmla="*/ 2855486 h 3806127"/>
              <a:gd name="connsiteX15" fmla="*/ 2112921 w 3099924"/>
              <a:gd name="connsiteY15" fmla="*/ 2819244 h 3806127"/>
              <a:gd name="connsiteX16" fmla="*/ 2193767 w 3099924"/>
              <a:gd name="connsiteY16" fmla="*/ 2716095 h 3806127"/>
              <a:gd name="connsiteX17" fmla="*/ 2243948 w 3099924"/>
              <a:gd name="connsiteY17" fmla="*/ 2610159 h 3806127"/>
              <a:gd name="connsiteX18" fmla="*/ 2294128 w 3099924"/>
              <a:gd name="connsiteY18" fmla="*/ 2512586 h 3806127"/>
              <a:gd name="connsiteX19" fmla="*/ 2310855 w 3099924"/>
              <a:gd name="connsiteY19" fmla="*/ 2437315 h 3806127"/>
              <a:gd name="connsiteX20" fmla="*/ 2266250 w 3099924"/>
              <a:gd name="connsiteY20" fmla="*/ 2373195 h 3806127"/>
              <a:gd name="connsiteX21" fmla="*/ 2316431 w 3099924"/>
              <a:gd name="connsiteY21" fmla="*/ 2367620 h 3806127"/>
              <a:gd name="connsiteX22" fmla="*/ 2241160 w 3099924"/>
              <a:gd name="connsiteY22" fmla="*/ 2328591 h 3806127"/>
              <a:gd name="connsiteX23" fmla="*/ 2302492 w 3099924"/>
              <a:gd name="connsiteY23" fmla="*/ 2300713 h 3806127"/>
              <a:gd name="connsiteX24" fmla="*/ 2230009 w 3099924"/>
              <a:gd name="connsiteY24" fmla="*/ 2250532 h 3806127"/>
              <a:gd name="connsiteX25" fmla="*/ 2193767 w 3099924"/>
              <a:gd name="connsiteY25" fmla="*/ 2180837 h 3806127"/>
              <a:gd name="connsiteX26" fmla="*/ 2168677 w 3099924"/>
              <a:gd name="connsiteY26" fmla="*/ 2144595 h 3806127"/>
              <a:gd name="connsiteX27" fmla="*/ 2135224 w 3099924"/>
              <a:gd name="connsiteY27" fmla="*/ 2080476 h 3806127"/>
              <a:gd name="connsiteX28" fmla="*/ 2149163 w 3099924"/>
              <a:gd name="connsiteY28" fmla="*/ 2044234 h 3806127"/>
              <a:gd name="connsiteX29" fmla="*/ 2151950 w 3099924"/>
              <a:gd name="connsiteY29" fmla="*/ 1982903 h 3806127"/>
              <a:gd name="connsiteX30" fmla="*/ 2177041 w 3099924"/>
              <a:gd name="connsiteY30" fmla="*/ 1974539 h 3806127"/>
              <a:gd name="connsiteX31" fmla="*/ 2196555 w 3099924"/>
              <a:gd name="connsiteY31" fmla="*/ 1904844 h 3806127"/>
              <a:gd name="connsiteX32" fmla="*/ 2241160 w 3099924"/>
              <a:gd name="connsiteY32" fmla="*/ 1902056 h 3806127"/>
              <a:gd name="connsiteX33" fmla="*/ 2280189 w 3099924"/>
              <a:gd name="connsiteY33" fmla="*/ 1863027 h 3806127"/>
              <a:gd name="connsiteX34" fmla="*/ 2296916 w 3099924"/>
              <a:gd name="connsiteY34" fmla="*/ 1812847 h 3806127"/>
              <a:gd name="connsiteX35" fmla="*/ 2319219 w 3099924"/>
              <a:gd name="connsiteY35" fmla="*/ 1784969 h 3806127"/>
              <a:gd name="connsiteX36" fmla="*/ 2349885 w 3099924"/>
              <a:gd name="connsiteY36" fmla="*/ 1790544 h 3806127"/>
              <a:gd name="connsiteX37" fmla="*/ 2361036 w 3099924"/>
              <a:gd name="connsiteY37" fmla="*/ 1765454 h 3806127"/>
              <a:gd name="connsiteX38" fmla="*/ 2383338 w 3099924"/>
              <a:gd name="connsiteY38" fmla="*/ 1732000 h 3806127"/>
              <a:gd name="connsiteX39" fmla="*/ 2366611 w 3099924"/>
              <a:gd name="connsiteY39" fmla="*/ 1673456 h 3806127"/>
              <a:gd name="connsiteX40" fmla="*/ 2380550 w 3099924"/>
              <a:gd name="connsiteY40" fmla="*/ 1617700 h 3806127"/>
              <a:gd name="connsiteX41" fmla="*/ 2405641 w 3099924"/>
              <a:gd name="connsiteY41" fmla="*/ 1556369 h 3806127"/>
              <a:gd name="connsiteX42" fmla="*/ 2430731 w 3099924"/>
              <a:gd name="connsiteY42" fmla="*/ 1483886 h 3806127"/>
              <a:gd name="connsiteX43" fmla="*/ 2436306 w 3099924"/>
              <a:gd name="connsiteY43" fmla="*/ 1425342 h 3806127"/>
              <a:gd name="connsiteX44" fmla="*/ 2436306 w 3099924"/>
              <a:gd name="connsiteY44" fmla="*/ 1389100 h 3806127"/>
              <a:gd name="connsiteX45" fmla="*/ 2500426 w 3099924"/>
              <a:gd name="connsiteY45" fmla="*/ 1319405 h 3806127"/>
              <a:gd name="connsiteX46" fmla="*/ 2529287 w 3099924"/>
              <a:gd name="connsiteY46" fmla="*/ 1275093 h 3806127"/>
              <a:gd name="connsiteX47" fmla="*/ 2578434 w 3099924"/>
              <a:gd name="connsiteY47" fmla="*/ 1174888 h 3806127"/>
              <a:gd name="connsiteX48" fmla="*/ 2583246 w 3099924"/>
              <a:gd name="connsiteY48" fmla="*/ 1117925 h 3806127"/>
              <a:gd name="connsiteX49" fmla="*/ 2507223 w 3099924"/>
              <a:gd name="connsiteY49" fmla="*/ 1109080 h 3806127"/>
              <a:gd name="connsiteX50" fmla="*/ 2550377 w 3099924"/>
              <a:gd name="connsiteY50" fmla="*/ 1069616 h 3806127"/>
              <a:gd name="connsiteX51" fmla="*/ 2616248 w 3099924"/>
              <a:gd name="connsiteY51" fmla="*/ 1068488 h 3806127"/>
              <a:gd name="connsiteX52" fmla="*/ 2650482 w 3099924"/>
              <a:gd name="connsiteY52" fmla="*/ 1031255 h 3806127"/>
              <a:gd name="connsiteX53" fmla="*/ 2667938 w 3099924"/>
              <a:gd name="connsiteY53" fmla="*/ 885146 h 3806127"/>
              <a:gd name="connsiteX54" fmla="*/ 2668123 w 3099924"/>
              <a:gd name="connsiteY54" fmla="*/ 809891 h 3806127"/>
              <a:gd name="connsiteX55" fmla="*/ 2695897 w 3099924"/>
              <a:gd name="connsiteY55" fmla="*/ 647647 h 3806127"/>
              <a:gd name="connsiteX56" fmla="*/ 2650608 w 3099924"/>
              <a:gd name="connsiteY56" fmla="*/ 581316 h 3806127"/>
              <a:gd name="connsiteX57" fmla="*/ 1809624 w 3099924"/>
              <a:gd name="connsiteY57" fmla="*/ 285862 h 3806127"/>
              <a:gd name="connsiteX58" fmla="*/ 1302001 w 3099924"/>
              <a:gd name="connsiteY58" fmla="*/ 285862 h 3806127"/>
              <a:gd name="connsiteX59" fmla="*/ 847519 w 3099924"/>
              <a:gd name="connsiteY59" fmla="*/ 12153 h 3806127"/>
              <a:gd name="connsiteX60" fmla="*/ 205815 w 3099924"/>
              <a:gd name="connsiteY60" fmla="*/ 358778 h 3806127"/>
              <a:gd name="connsiteX61" fmla="*/ 0 w 3099924"/>
              <a:gd name="connsiteY61" fmla="*/ 1247871 h 3806127"/>
              <a:gd name="connsiteX0" fmla="*/ 2196555 w 3099924"/>
              <a:gd name="connsiteY0" fmla="*/ 3806127 h 3806127"/>
              <a:gd name="connsiteX1" fmla="*/ 2163102 w 3099924"/>
              <a:gd name="connsiteY1" fmla="*/ 3661161 h 3806127"/>
              <a:gd name="connsiteX2" fmla="*/ 2149163 w 3099924"/>
              <a:gd name="connsiteY2" fmla="*/ 3583103 h 3806127"/>
              <a:gd name="connsiteX3" fmla="*/ 2107346 w 3099924"/>
              <a:gd name="connsiteY3" fmla="*/ 3513408 h 3806127"/>
              <a:gd name="connsiteX4" fmla="*/ 2121285 w 3099924"/>
              <a:gd name="connsiteY4" fmla="*/ 3393532 h 3806127"/>
              <a:gd name="connsiteX5" fmla="*/ 2126860 w 3099924"/>
              <a:gd name="connsiteY5" fmla="*/ 3295959 h 3806127"/>
              <a:gd name="connsiteX6" fmla="*/ 2135224 w 3099924"/>
              <a:gd name="connsiteY6" fmla="*/ 3234627 h 3806127"/>
              <a:gd name="connsiteX7" fmla="*/ 2135224 w 3099924"/>
              <a:gd name="connsiteY7" fmla="*/ 3153781 h 3806127"/>
              <a:gd name="connsiteX8" fmla="*/ 2085043 w 3099924"/>
              <a:gd name="connsiteY8" fmla="*/ 3084086 h 3806127"/>
              <a:gd name="connsiteX9" fmla="*/ 2110133 w 3099924"/>
              <a:gd name="connsiteY9" fmla="*/ 3050632 h 3806127"/>
              <a:gd name="connsiteX10" fmla="*/ 2087831 w 3099924"/>
              <a:gd name="connsiteY10" fmla="*/ 3006027 h 3806127"/>
              <a:gd name="connsiteX11" fmla="*/ 2098982 w 3099924"/>
              <a:gd name="connsiteY11" fmla="*/ 2964210 h 3806127"/>
              <a:gd name="connsiteX12" fmla="*/ 2090619 w 3099924"/>
              <a:gd name="connsiteY12" fmla="*/ 2944695 h 3806127"/>
              <a:gd name="connsiteX13" fmla="*/ 2098982 w 3099924"/>
              <a:gd name="connsiteY13" fmla="*/ 2883364 h 3806127"/>
              <a:gd name="connsiteX14" fmla="*/ 2085043 w 3099924"/>
              <a:gd name="connsiteY14" fmla="*/ 2855486 h 3806127"/>
              <a:gd name="connsiteX15" fmla="*/ 2112921 w 3099924"/>
              <a:gd name="connsiteY15" fmla="*/ 2819244 h 3806127"/>
              <a:gd name="connsiteX16" fmla="*/ 2193767 w 3099924"/>
              <a:gd name="connsiteY16" fmla="*/ 2716095 h 3806127"/>
              <a:gd name="connsiteX17" fmla="*/ 2243948 w 3099924"/>
              <a:gd name="connsiteY17" fmla="*/ 2610159 h 3806127"/>
              <a:gd name="connsiteX18" fmla="*/ 2294128 w 3099924"/>
              <a:gd name="connsiteY18" fmla="*/ 2512586 h 3806127"/>
              <a:gd name="connsiteX19" fmla="*/ 2310855 w 3099924"/>
              <a:gd name="connsiteY19" fmla="*/ 2437315 h 3806127"/>
              <a:gd name="connsiteX20" fmla="*/ 2266250 w 3099924"/>
              <a:gd name="connsiteY20" fmla="*/ 2373195 h 3806127"/>
              <a:gd name="connsiteX21" fmla="*/ 2316431 w 3099924"/>
              <a:gd name="connsiteY21" fmla="*/ 2367620 h 3806127"/>
              <a:gd name="connsiteX22" fmla="*/ 2241160 w 3099924"/>
              <a:gd name="connsiteY22" fmla="*/ 2328591 h 3806127"/>
              <a:gd name="connsiteX23" fmla="*/ 2302492 w 3099924"/>
              <a:gd name="connsiteY23" fmla="*/ 2300713 h 3806127"/>
              <a:gd name="connsiteX24" fmla="*/ 2230009 w 3099924"/>
              <a:gd name="connsiteY24" fmla="*/ 2250532 h 3806127"/>
              <a:gd name="connsiteX25" fmla="*/ 2193767 w 3099924"/>
              <a:gd name="connsiteY25" fmla="*/ 2180837 h 3806127"/>
              <a:gd name="connsiteX26" fmla="*/ 2168677 w 3099924"/>
              <a:gd name="connsiteY26" fmla="*/ 2144595 h 3806127"/>
              <a:gd name="connsiteX27" fmla="*/ 2135224 w 3099924"/>
              <a:gd name="connsiteY27" fmla="*/ 2080476 h 3806127"/>
              <a:gd name="connsiteX28" fmla="*/ 2149163 w 3099924"/>
              <a:gd name="connsiteY28" fmla="*/ 2044234 h 3806127"/>
              <a:gd name="connsiteX29" fmla="*/ 2151950 w 3099924"/>
              <a:gd name="connsiteY29" fmla="*/ 1982903 h 3806127"/>
              <a:gd name="connsiteX30" fmla="*/ 2177041 w 3099924"/>
              <a:gd name="connsiteY30" fmla="*/ 1974539 h 3806127"/>
              <a:gd name="connsiteX31" fmla="*/ 2196555 w 3099924"/>
              <a:gd name="connsiteY31" fmla="*/ 1904844 h 3806127"/>
              <a:gd name="connsiteX32" fmla="*/ 2241160 w 3099924"/>
              <a:gd name="connsiteY32" fmla="*/ 1902056 h 3806127"/>
              <a:gd name="connsiteX33" fmla="*/ 2280189 w 3099924"/>
              <a:gd name="connsiteY33" fmla="*/ 1863027 h 3806127"/>
              <a:gd name="connsiteX34" fmla="*/ 2296916 w 3099924"/>
              <a:gd name="connsiteY34" fmla="*/ 1812847 h 3806127"/>
              <a:gd name="connsiteX35" fmla="*/ 2319219 w 3099924"/>
              <a:gd name="connsiteY35" fmla="*/ 1784969 h 3806127"/>
              <a:gd name="connsiteX36" fmla="*/ 2349885 w 3099924"/>
              <a:gd name="connsiteY36" fmla="*/ 1790544 h 3806127"/>
              <a:gd name="connsiteX37" fmla="*/ 2361036 w 3099924"/>
              <a:gd name="connsiteY37" fmla="*/ 1765454 h 3806127"/>
              <a:gd name="connsiteX38" fmla="*/ 2383338 w 3099924"/>
              <a:gd name="connsiteY38" fmla="*/ 1732000 h 3806127"/>
              <a:gd name="connsiteX39" fmla="*/ 2366611 w 3099924"/>
              <a:gd name="connsiteY39" fmla="*/ 1673456 h 3806127"/>
              <a:gd name="connsiteX40" fmla="*/ 2380550 w 3099924"/>
              <a:gd name="connsiteY40" fmla="*/ 1617700 h 3806127"/>
              <a:gd name="connsiteX41" fmla="*/ 2405641 w 3099924"/>
              <a:gd name="connsiteY41" fmla="*/ 1556369 h 3806127"/>
              <a:gd name="connsiteX42" fmla="*/ 2430731 w 3099924"/>
              <a:gd name="connsiteY42" fmla="*/ 1483886 h 3806127"/>
              <a:gd name="connsiteX43" fmla="*/ 2436306 w 3099924"/>
              <a:gd name="connsiteY43" fmla="*/ 1425342 h 3806127"/>
              <a:gd name="connsiteX44" fmla="*/ 2436306 w 3099924"/>
              <a:gd name="connsiteY44" fmla="*/ 1389100 h 3806127"/>
              <a:gd name="connsiteX45" fmla="*/ 2500426 w 3099924"/>
              <a:gd name="connsiteY45" fmla="*/ 1319405 h 3806127"/>
              <a:gd name="connsiteX46" fmla="*/ 2529287 w 3099924"/>
              <a:gd name="connsiteY46" fmla="*/ 1275093 h 3806127"/>
              <a:gd name="connsiteX47" fmla="*/ 2578434 w 3099924"/>
              <a:gd name="connsiteY47" fmla="*/ 1174888 h 3806127"/>
              <a:gd name="connsiteX48" fmla="*/ 2583246 w 3099924"/>
              <a:gd name="connsiteY48" fmla="*/ 1117925 h 3806127"/>
              <a:gd name="connsiteX49" fmla="*/ 2507223 w 3099924"/>
              <a:gd name="connsiteY49" fmla="*/ 1109080 h 3806127"/>
              <a:gd name="connsiteX50" fmla="*/ 2550377 w 3099924"/>
              <a:gd name="connsiteY50" fmla="*/ 1069616 h 3806127"/>
              <a:gd name="connsiteX51" fmla="*/ 2616248 w 3099924"/>
              <a:gd name="connsiteY51" fmla="*/ 1068488 h 3806127"/>
              <a:gd name="connsiteX52" fmla="*/ 2650482 w 3099924"/>
              <a:gd name="connsiteY52" fmla="*/ 1031255 h 3806127"/>
              <a:gd name="connsiteX53" fmla="*/ 2667938 w 3099924"/>
              <a:gd name="connsiteY53" fmla="*/ 885146 h 3806127"/>
              <a:gd name="connsiteX54" fmla="*/ 2668123 w 3099924"/>
              <a:gd name="connsiteY54" fmla="*/ 809891 h 3806127"/>
              <a:gd name="connsiteX55" fmla="*/ 2695897 w 3099924"/>
              <a:gd name="connsiteY55" fmla="*/ 647647 h 3806127"/>
              <a:gd name="connsiteX56" fmla="*/ 2650608 w 3099924"/>
              <a:gd name="connsiteY56" fmla="*/ 581316 h 3806127"/>
              <a:gd name="connsiteX57" fmla="*/ 2015818 w 3099924"/>
              <a:gd name="connsiteY57" fmla="*/ 358385 h 3806127"/>
              <a:gd name="connsiteX58" fmla="*/ 1809624 w 3099924"/>
              <a:gd name="connsiteY58" fmla="*/ 285862 h 3806127"/>
              <a:gd name="connsiteX59" fmla="*/ 1302001 w 3099924"/>
              <a:gd name="connsiteY59" fmla="*/ 285862 h 3806127"/>
              <a:gd name="connsiteX60" fmla="*/ 847519 w 3099924"/>
              <a:gd name="connsiteY60" fmla="*/ 12153 h 3806127"/>
              <a:gd name="connsiteX61" fmla="*/ 205815 w 3099924"/>
              <a:gd name="connsiteY61" fmla="*/ 358778 h 3806127"/>
              <a:gd name="connsiteX62" fmla="*/ 0 w 3099924"/>
              <a:gd name="connsiteY62" fmla="*/ 1247871 h 3806127"/>
              <a:gd name="connsiteX0" fmla="*/ 2196555 w 3099924"/>
              <a:gd name="connsiteY0" fmla="*/ 3806127 h 3806127"/>
              <a:gd name="connsiteX1" fmla="*/ 2163102 w 3099924"/>
              <a:gd name="connsiteY1" fmla="*/ 3661161 h 3806127"/>
              <a:gd name="connsiteX2" fmla="*/ 2149163 w 3099924"/>
              <a:gd name="connsiteY2" fmla="*/ 3583103 h 3806127"/>
              <a:gd name="connsiteX3" fmla="*/ 2107346 w 3099924"/>
              <a:gd name="connsiteY3" fmla="*/ 3513408 h 3806127"/>
              <a:gd name="connsiteX4" fmla="*/ 2121285 w 3099924"/>
              <a:gd name="connsiteY4" fmla="*/ 3393532 h 3806127"/>
              <a:gd name="connsiteX5" fmla="*/ 2126860 w 3099924"/>
              <a:gd name="connsiteY5" fmla="*/ 3295959 h 3806127"/>
              <a:gd name="connsiteX6" fmla="*/ 2135224 w 3099924"/>
              <a:gd name="connsiteY6" fmla="*/ 3234627 h 3806127"/>
              <a:gd name="connsiteX7" fmla="*/ 2135224 w 3099924"/>
              <a:gd name="connsiteY7" fmla="*/ 3153781 h 3806127"/>
              <a:gd name="connsiteX8" fmla="*/ 2085043 w 3099924"/>
              <a:gd name="connsiteY8" fmla="*/ 3084086 h 3806127"/>
              <a:gd name="connsiteX9" fmla="*/ 2110133 w 3099924"/>
              <a:gd name="connsiteY9" fmla="*/ 3050632 h 3806127"/>
              <a:gd name="connsiteX10" fmla="*/ 2087831 w 3099924"/>
              <a:gd name="connsiteY10" fmla="*/ 3006027 h 3806127"/>
              <a:gd name="connsiteX11" fmla="*/ 2098982 w 3099924"/>
              <a:gd name="connsiteY11" fmla="*/ 2964210 h 3806127"/>
              <a:gd name="connsiteX12" fmla="*/ 2090619 w 3099924"/>
              <a:gd name="connsiteY12" fmla="*/ 2944695 h 3806127"/>
              <a:gd name="connsiteX13" fmla="*/ 2098982 w 3099924"/>
              <a:gd name="connsiteY13" fmla="*/ 2883364 h 3806127"/>
              <a:gd name="connsiteX14" fmla="*/ 2085043 w 3099924"/>
              <a:gd name="connsiteY14" fmla="*/ 2855486 h 3806127"/>
              <a:gd name="connsiteX15" fmla="*/ 2112921 w 3099924"/>
              <a:gd name="connsiteY15" fmla="*/ 2819244 h 3806127"/>
              <a:gd name="connsiteX16" fmla="*/ 2193767 w 3099924"/>
              <a:gd name="connsiteY16" fmla="*/ 2716095 h 3806127"/>
              <a:gd name="connsiteX17" fmla="*/ 2243948 w 3099924"/>
              <a:gd name="connsiteY17" fmla="*/ 2610159 h 3806127"/>
              <a:gd name="connsiteX18" fmla="*/ 2294128 w 3099924"/>
              <a:gd name="connsiteY18" fmla="*/ 2512586 h 3806127"/>
              <a:gd name="connsiteX19" fmla="*/ 2310855 w 3099924"/>
              <a:gd name="connsiteY19" fmla="*/ 2437315 h 3806127"/>
              <a:gd name="connsiteX20" fmla="*/ 2266250 w 3099924"/>
              <a:gd name="connsiteY20" fmla="*/ 2373195 h 3806127"/>
              <a:gd name="connsiteX21" fmla="*/ 2316431 w 3099924"/>
              <a:gd name="connsiteY21" fmla="*/ 2367620 h 3806127"/>
              <a:gd name="connsiteX22" fmla="*/ 2241160 w 3099924"/>
              <a:gd name="connsiteY22" fmla="*/ 2328591 h 3806127"/>
              <a:gd name="connsiteX23" fmla="*/ 2302492 w 3099924"/>
              <a:gd name="connsiteY23" fmla="*/ 2300713 h 3806127"/>
              <a:gd name="connsiteX24" fmla="*/ 2230009 w 3099924"/>
              <a:gd name="connsiteY24" fmla="*/ 2250532 h 3806127"/>
              <a:gd name="connsiteX25" fmla="*/ 2193767 w 3099924"/>
              <a:gd name="connsiteY25" fmla="*/ 2180837 h 3806127"/>
              <a:gd name="connsiteX26" fmla="*/ 2168677 w 3099924"/>
              <a:gd name="connsiteY26" fmla="*/ 2144595 h 3806127"/>
              <a:gd name="connsiteX27" fmla="*/ 2135224 w 3099924"/>
              <a:gd name="connsiteY27" fmla="*/ 2080476 h 3806127"/>
              <a:gd name="connsiteX28" fmla="*/ 2149163 w 3099924"/>
              <a:gd name="connsiteY28" fmla="*/ 2044234 h 3806127"/>
              <a:gd name="connsiteX29" fmla="*/ 2151950 w 3099924"/>
              <a:gd name="connsiteY29" fmla="*/ 1982903 h 3806127"/>
              <a:gd name="connsiteX30" fmla="*/ 2177041 w 3099924"/>
              <a:gd name="connsiteY30" fmla="*/ 1974539 h 3806127"/>
              <a:gd name="connsiteX31" fmla="*/ 2196555 w 3099924"/>
              <a:gd name="connsiteY31" fmla="*/ 1904844 h 3806127"/>
              <a:gd name="connsiteX32" fmla="*/ 2241160 w 3099924"/>
              <a:gd name="connsiteY32" fmla="*/ 1902056 h 3806127"/>
              <a:gd name="connsiteX33" fmla="*/ 2280189 w 3099924"/>
              <a:gd name="connsiteY33" fmla="*/ 1863027 h 3806127"/>
              <a:gd name="connsiteX34" fmla="*/ 2296916 w 3099924"/>
              <a:gd name="connsiteY34" fmla="*/ 1812847 h 3806127"/>
              <a:gd name="connsiteX35" fmla="*/ 2319219 w 3099924"/>
              <a:gd name="connsiteY35" fmla="*/ 1784969 h 3806127"/>
              <a:gd name="connsiteX36" fmla="*/ 2349885 w 3099924"/>
              <a:gd name="connsiteY36" fmla="*/ 1790544 h 3806127"/>
              <a:gd name="connsiteX37" fmla="*/ 2361036 w 3099924"/>
              <a:gd name="connsiteY37" fmla="*/ 1765454 h 3806127"/>
              <a:gd name="connsiteX38" fmla="*/ 2383338 w 3099924"/>
              <a:gd name="connsiteY38" fmla="*/ 1732000 h 3806127"/>
              <a:gd name="connsiteX39" fmla="*/ 2366611 w 3099924"/>
              <a:gd name="connsiteY39" fmla="*/ 1673456 h 3806127"/>
              <a:gd name="connsiteX40" fmla="*/ 2380550 w 3099924"/>
              <a:gd name="connsiteY40" fmla="*/ 1617700 h 3806127"/>
              <a:gd name="connsiteX41" fmla="*/ 2405641 w 3099924"/>
              <a:gd name="connsiteY41" fmla="*/ 1556369 h 3806127"/>
              <a:gd name="connsiteX42" fmla="*/ 2430731 w 3099924"/>
              <a:gd name="connsiteY42" fmla="*/ 1483886 h 3806127"/>
              <a:gd name="connsiteX43" fmla="*/ 2436306 w 3099924"/>
              <a:gd name="connsiteY43" fmla="*/ 1425342 h 3806127"/>
              <a:gd name="connsiteX44" fmla="*/ 2436306 w 3099924"/>
              <a:gd name="connsiteY44" fmla="*/ 1389100 h 3806127"/>
              <a:gd name="connsiteX45" fmla="*/ 2500426 w 3099924"/>
              <a:gd name="connsiteY45" fmla="*/ 1319405 h 3806127"/>
              <a:gd name="connsiteX46" fmla="*/ 2529287 w 3099924"/>
              <a:gd name="connsiteY46" fmla="*/ 1275093 h 3806127"/>
              <a:gd name="connsiteX47" fmla="*/ 2578434 w 3099924"/>
              <a:gd name="connsiteY47" fmla="*/ 1174888 h 3806127"/>
              <a:gd name="connsiteX48" fmla="*/ 2583246 w 3099924"/>
              <a:gd name="connsiteY48" fmla="*/ 1117925 h 3806127"/>
              <a:gd name="connsiteX49" fmla="*/ 2507223 w 3099924"/>
              <a:gd name="connsiteY49" fmla="*/ 1109080 h 3806127"/>
              <a:gd name="connsiteX50" fmla="*/ 2550377 w 3099924"/>
              <a:gd name="connsiteY50" fmla="*/ 1069616 h 3806127"/>
              <a:gd name="connsiteX51" fmla="*/ 2616248 w 3099924"/>
              <a:gd name="connsiteY51" fmla="*/ 1068488 h 3806127"/>
              <a:gd name="connsiteX52" fmla="*/ 2650482 w 3099924"/>
              <a:gd name="connsiteY52" fmla="*/ 1031255 h 3806127"/>
              <a:gd name="connsiteX53" fmla="*/ 2667938 w 3099924"/>
              <a:gd name="connsiteY53" fmla="*/ 885146 h 3806127"/>
              <a:gd name="connsiteX54" fmla="*/ 2668123 w 3099924"/>
              <a:gd name="connsiteY54" fmla="*/ 809891 h 3806127"/>
              <a:gd name="connsiteX55" fmla="*/ 2695897 w 3099924"/>
              <a:gd name="connsiteY55" fmla="*/ 647647 h 3806127"/>
              <a:gd name="connsiteX56" fmla="*/ 2650608 w 3099924"/>
              <a:gd name="connsiteY56" fmla="*/ 581316 h 3806127"/>
              <a:gd name="connsiteX57" fmla="*/ 2015818 w 3099924"/>
              <a:gd name="connsiteY57" fmla="*/ 358385 h 3806127"/>
              <a:gd name="connsiteX58" fmla="*/ 2075889 w 3099924"/>
              <a:gd name="connsiteY58" fmla="*/ 347049 h 3806127"/>
              <a:gd name="connsiteX59" fmla="*/ 1809624 w 3099924"/>
              <a:gd name="connsiteY59" fmla="*/ 285862 h 3806127"/>
              <a:gd name="connsiteX60" fmla="*/ 1302001 w 3099924"/>
              <a:gd name="connsiteY60" fmla="*/ 285862 h 3806127"/>
              <a:gd name="connsiteX61" fmla="*/ 847519 w 3099924"/>
              <a:gd name="connsiteY61" fmla="*/ 12153 h 3806127"/>
              <a:gd name="connsiteX62" fmla="*/ 205815 w 3099924"/>
              <a:gd name="connsiteY62" fmla="*/ 358778 h 3806127"/>
              <a:gd name="connsiteX63" fmla="*/ 0 w 3099924"/>
              <a:gd name="connsiteY63" fmla="*/ 1247871 h 3806127"/>
              <a:gd name="connsiteX0" fmla="*/ 2196555 w 3099924"/>
              <a:gd name="connsiteY0" fmla="*/ 3806127 h 3806127"/>
              <a:gd name="connsiteX1" fmla="*/ 2163102 w 3099924"/>
              <a:gd name="connsiteY1" fmla="*/ 3661161 h 3806127"/>
              <a:gd name="connsiteX2" fmla="*/ 2149163 w 3099924"/>
              <a:gd name="connsiteY2" fmla="*/ 3583103 h 3806127"/>
              <a:gd name="connsiteX3" fmla="*/ 2107346 w 3099924"/>
              <a:gd name="connsiteY3" fmla="*/ 3513408 h 3806127"/>
              <a:gd name="connsiteX4" fmla="*/ 2121285 w 3099924"/>
              <a:gd name="connsiteY4" fmla="*/ 3393532 h 3806127"/>
              <a:gd name="connsiteX5" fmla="*/ 2126860 w 3099924"/>
              <a:gd name="connsiteY5" fmla="*/ 3295959 h 3806127"/>
              <a:gd name="connsiteX6" fmla="*/ 2135224 w 3099924"/>
              <a:gd name="connsiteY6" fmla="*/ 3234627 h 3806127"/>
              <a:gd name="connsiteX7" fmla="*/ 2135224 w 3099924"/>
              <a:gd name="connsiteY7" fmla="*/ 3153781 h 3806127"/>
              <a:gd name="connsiteX8" fmla="*/ 2085043 w 3099924"/>
              <a:gd name="connsiteY8" fmla="*/ 3084086 h 3806127"/>
              <a:gd name="connsiteX9" fmla="*/ 2110133 w 3099924"/>
              <a:gd name="connsiteY9" fmla="*/ 3050632 h 3806127"/>
              <a:gd name="connsiteX10" fmla="*/ 2087831 w 3099924"/>
              <a:gd name="connsiteY10" fmla="*/ 3006027 h 3806127"/>
              <a:gd name="connsiteX11" fmla="*/ 2098982 w 3099924"/>
              <a:gd name="connsiteY11" fmla="*/ 2964210 h 3806127"/>
              <a:gd name="connsiteX12" fmla="*/ 2090619 w 3099924"/>
              <a:gd name="connsiteY12" fmla="*/ 2944695 h 3806127"/>
              <a:gd name="connsiteX13" fmla="*/ 2098982 w 3099924"/>
              <a:gd name="connsiteY13" fmla="*/ 2883364 h 3806127"/>
              <a:gd name="connsiteX14" fmla="*/ 2085043 w 3099924"/>
              <a:gd name="connsiteY14" fmla="*/ 2855486 h 3806127"/>
              <a:gd name="connsiteX15" fmla="*/ 2112921 w 3099924"/>
              <a:gd name="connsiteY15" fmla="*/ 2819244 h 3806127"/>
              <a:gd name="connsiteX16" fmla="*/ 2193767 w 3099924"/>
              <a:gd name="connsiteY16" fmla="*/ 2716095 h 3806127"/>
              <a:gd name="connsiteX17" fmla="*/ 2243948 w 3099924"/>
              <a:gd name="connsiteY17" fmla="*/ 2610159 h 3806127"/>
              <a:gd name="connsiteX18" fmla="*/ 2294128 w 3099924"/>
              <a:gd name="connsiteY18" fmla="*/ 2512586 h 3806127"/>
              <a:gd name="connsiteX19" fmla="*/ 2310855 w 3099924"/>
              <a:gd name="connsiteY19" fmla="*/ 2437315 h 3806127"/>
              <a:gd name="connsiteX20" fmla="*/ 2266250 w 3099924"/>
              <a:gd name="connsiteY20" fmla="*/ 2373195 h 3806127"/>
              <a:gd name="connsiteX21" fmla="*/ 2316431 w 3099924"/>
              <a:gd name="connsiteY21" fmla="*/ 2367620 h 3806127"/>
              <a:gd name="connsiteX22" fmla="*/ 2241160 w 3099924"/>
              <a:gd name="connsiteY22" fmla="*/ 2328591 h 3806127"/>
              <a:gd name="connsiteX23" fmla="*/ 2302492 w 3099924"/>
              <a:gd name="connsiteY23" fmla="*/ 2300713 h 3806127"/>
              <a:gd name="connsiteX24" fmla="*/ 2230009 w 3099924"/>
              <a:gd name="connsiteY24" fmla="*/ 2250532 h 3806127"/>
              <a:gd name="connsiteX25" fmla="*/ 2193767 w 3099924"/>
              <a:gd name="connsiteY25" fmla="*/ 2180837 h 3806127"/>
              <a:gd name="connsiteX26" fmla="*/ 2168677 w 3099924"/>
              <a:gd name="connsiteY26" fmla="*/ 2144595 h 3806127"/>
              <a:gd name="connsiteX27" fmla="*/ 2135224 w 3099924"/>
              <a:gd name="connsiteY27" fmla="*/ 2080476 h 3806127"/>
              <a:gd name="connsiteX28" fmla="*/ 2149163 w 3099924"/>
              <a:gd name="connsiteY28" fmla="*/ 2044234 h 3806127"/>
              <a:gd name="connsiteX29" fmla="*/ 2151950 w 3099924"/>
              <a:gd name="connsiteY29" fmla="*/ 1982903 h 3806127"/>
              <a:gd name="connsiteX30" fmla="*/ 2177041 w 3099924"/>
              <a:gd name="connsiteY30" fmla="*/ 1974539 h 3806127"/>
              <a:gd name="connsiteX31" fmla="*/ 2196555 w 3099924"/>
              <a:gd name="connsiteY31" fmla="*/ 1904844 h 3806127"/>
              <a:gd name="connsiteX32" fmla="*/ 2241160 w 3099924"/>
              <a:gd name="connsiteY32" fmla="*/ 1902056 h 3806127"/>
              <a:gd name="connsiteX33" fmla="*/ 2280189 w 3099924"/>
              <a:gd name="connsiteY33" fmla="*/ 1863027 h 3806127"/>
              <a:gd name="connsiteX34" fmla="*/ 2296916 w 3099924"/>
              <a:gd name="connsiteY34" fmla="*/ 1812847 h 3806127"/>
              <a:gd name="connsiteX35" fmla="*/ 2319219 w 3099924"/>
              <a:gd name="connsiteY35" fmla="*/ 1784969 h 3806127"/>
              <a:gd name="connsiteX36" fmla="*/ 2349885 w 3099924"/>
              <a:gd name="connsiteY36" fmla="*/ 1790544 h 3806127"/>
              <a:gd name="connsiteX37" fmla="*/ 2361036 w 3099924"/>
              <a:gd name="connsiteY37" fmla="*/ 1765454 h 3806127"/>
              <a:gd name="connsiteX38" fmla="*/ 2383338 w 3099924"/>
              <a:gd name="connsiteY38" fmla="*/ 1732000 h 3806127"/>
              <a:gd name="connsiteX39" fmla="*/ 2366611 w 3099924"/>
              <a:gd name="connsiteY39" fmla="*/ 1673456 h 3806127"/>
              <a:gd name="connsiteX40" fmla="*/ 2380550 w 3099924"/>
              <a:gd name="connsiteY40" fmla="*/ 1617700 h 3806127"/>
              <a:gd name="connsiteX41" fmla="*/ 2405641 w 3099924"/>
              <a:gd name="connsiteY41" fmla="*/ 1556369 h 3806127"/>
              <a:gd name="connsiteX42" fmla="*/ 2430731 w 3099924"/>
              <a:gd name="connsiteY42" fmla="*/ 1483886 h 3806127"/>
              <a:gd name="connsiteX43" fmla="*/ 2436306 w 3099924"/>
              <a:gd name="connsiteY43" fmla="*/ 1425342 h 3806127"/>
              <a:gd name="connsiteX44" fmla="*/ 2436306 w 3099924"/>
              <a:gd name="connsiteY44" fmla="*/ 1389100 h 3806127"/>
              <a:gd name="connsiteX45" fmla="*/ 2500426 w 3099924"/>
              <a:gd name="connsiteY45" fmla="*/ 1319405 h 3806127"/>
              <a:gd name="connsiteX46" fmla="*/ 2529287 w 3099924"/>
              <a:gd name="connsiteY46" fmla="*/ 1275093 h 3806127"/>
              <a:gd name="connsiteX47" fmla="*/ 2578434 w 3099924"/>
              <a:gd name="connsiteY47" fmla="*/ 1174888 h 3806127"/>
              <a:gd name="connsiteX48" fmla="*/ 2583246 w 3099924"/>
              <a:gd name="connsiteY48" fmla="*/ 1117925 h 3806127"/>
              <a:gd name="connsiteX49" fmla="*/ 2507223 w 3099924"/>
              <a:gd name="connsiteY49" fmla="*/ 1109080 h 3806127"/>
              <a:gd name="connsiteX50" fmla="*/ 2550377 w 3099924"/>
              <a:gd name="connsiteY50" fmla="*/ 1069616 h 3806127"/>
              <a:gd name="connsiteX51" fmla="*/ 2616248 w 3099924"/>
              <a:gd name="connsiteY51" fmla="*/ 1068488 h 3806127"/>
              <a:gd name="connsiteX52" fmla="*/ 2650482 w 3099924"/>
              <a:gd name="connsiteY52" fmla="*/ 1031255 h 3806127"/>
              <a:gd name="connsiteX53" fmla="*/ 2667938 w 3099924"/>
              <a:gd name="connsiteY53" fmla="*/ 885146 h 3806127"/>
              <a:gd name="connsiteX54" fmla="*/ 2668123 w 3099924"/>
              <a:gd name="connsiteY54" fmla="*/ 809891 h 3806127"/>
              <a:gd name="connsiteX55" fmla="*/ 2695897 w 3099924"/>
              <a:gd name="connsiteY55" fmla="*/ 647647 h 3806127"/>
              <a:gd name="connsiteX56" fmla="*/ 2650608 w 3099924"/>
              <a:gd name="connsiteY56" fmla="*/ 581316 h 3806127"/>
              <a:gd name="connsiteX57" fmla="*/ 2015818 w 3099924"/>
              <a:gd name="connsiteY57" fmla="*/ 358385 h 3806127"/>
              <a:gd name="connsiteX58" fmla="*/ 1809624 w 3099924"/>
              <a:gd name="connsiteY58" fmla="*/ 285862 h 3806127"/>
              <a:gd name="connsiteX59" fmla="*/ 1302001 w 3099924"/>
              <a:gd name="connsiteY59" fmla="*/ 285862 h 3806127"/>
              <a:gd name="connsiteX60" fmla="*/ 847519 w 3099924"/>
              <a:gd name="connsiteY60" fmla="*/ 12153 h 3806127"/>
              <a:gd name="connsiteX61" fmla="*/ 205815 w 3099924"/>
              <a:gd name="connsiteY61" fmla="*/ 358778 h 3806127"/>
              <a:gd name="connsiteX62" fmla="*/ 0 w 3099924"/>
              <a:gd name="connsiteY62" fmla="*/ 1247871 h 3806127"/>
              <a:gd name="connsiteX0" fmla="*/ 2196555 w 3099924"/>
              <a:gd name="connsiteY0" fmla="*/ 3806127 h 3806127"/>
              <a:gd name="connsiteX1" fmla="*/ 2163102 w 3099924"/>
              <a:gd name="connsiteY1" fmla="*/ 3661161 h 3806127"/>
              <a:gd name="connsiteX2" fmla="*/ 2149163 w 3099924"/>
              <a:gd name="connsiteY2" fmla="*/ 3583103 h 3806127"/>
              <a:gd name="connsiteX3" fmla="*/ 2107346 w 3099924"/>
              <a:gd name="connsiteY3" fmla="*/ 3513408 h 3806127"/>
              <a:gd name="connsiteX4" fmla="*/ 2121285 w 3099924"/>
              <a:gd name="connsiteY4" fmla="*/ 3393532 h 3806127"/>
              <a:gd name="connsiteX5" fmla="*/ 2126860 w 3099924"/>
              <a:gd name="connsiteY5" fmla="*/ 3295959 h 3806127"/>
              <a:gd name="connsiteX6" fmla="*/ 2135224 w 3099924"/>
              <a:gd name="connsiteY6" fmla="*/ 3234627 h 3806127"/>
              <a:gd name="connsiteX7" fmla="*/ 2135224 w 3099924"/>
              <a:gd name="connsiteY7" fmla="*/ 3153781 h 3806127"/>
              <a:gd name="connsiteX8" fmla="*/ 2085043 w 3099924"/>
              <a:gd name="connsiteY8" fmla="*/ 3084086 h 3806127"/>
              <a:gd name="connsiteX9" fmla="*/ 2110133 w 3099924"/>
              <a:gd name="connsiteY9" fmla="*/ 3050632 h 3806127"/>
              <a:gd name="connsiteX10" fmla="*/ 2087831 w 3099924"/>
              <a:gd name="connsiteY10" fmla="*/ 3006027 h 3806127"/>
              <a:gd name="connsiteX11" fmla="*/ 2098982 w 3099924"/>
              <a:gd name="connsiteY11" fmla="*/ 2964210 h 3806127"/>
              <a:gd name="connsiteX12" fmla="*/ 2090619 w 3099924"/>
              <a:gd name="connsiteY12" fmla="*/ 2944695 h 3806127"/>
              <a:gd name="connsiteX13" fmla="*/ 2098982 w 3099924"/>
              <a:gd name="connsiteY13" fmla="*/ 2883364 h 3806127"/>
              <a:gd name="connsiteX14" fmla="*/ 2085043 w 3099924"/>
              <a:gd name="connsiteY14" fmla="*/ 2855486 h 3806127"/>
              <a:gd name="connsiteX15" fmla="*/ 2112921 w 3099924"/>
              <a:gd name="connsiteY15" fmla="*/ 2819244 h 3806127"/>
              <a:gd name="connsiteX16" fmla="*/ 2193767 w 3099924"/>
              <a:gd name="connsiteY16" fmla="*/ 2716095 h 3806127"/>
              <a:gd name="connsiteX17" fmla="*/ 2243948 w 3099924"/>
              <a:gd name="connsiteY17" fmla="*/ 2610159 h 3806127"/>
              <a:gd name="connsiteX18" fmla="*/ 2294128 w 3099924"/>
              <a:gd name="connsiteY18" fmla="*/ 2512586 h 3806127"/>
              <a:gd name="connsiteX19" fmla="*/ 2310855 w 3099924"/>
              <a:gd name="connsiteY19" fmla="*/ 2437315 h 3806127"/>
              <a:gd name="connsiteX20" fmla="*/ 2266250 w 3099924"/>
              <a:gd name="connsiteY20" fmla="*/ 2373195 h 3806127"/>
              <a:gd name="connsiteX21" fmla="*/ 2316431 w 3099924"/>
              <a:gd name="connsiteY21" fmla="*/ 2367620 h 3806127"/>
              <a:gd name="connsiteX22" fmla="*/ 2241160 w 3099924"/>
              <a:gd name="connsiteY22" fmla="*/ 2328591 h 3806127"/>
              <a:gd name="connsiteX23" fmla="*/ 2302492 w 3099924"/>
              <a:gd name="connsiteY23" fmla="*/ 2300713 h 3806127"/>
              <a:gd name="connsiteX24" fmla="*/ 2230009 w 3099924"/>
              <a:gd name="connsiteY24" fmla="*/ 2250532 h 3806127"/>
              <a:gd name="connsiteX25" fmla="*/ 2193767 w 3099924"/>
              <a:gd name="connsiteY25" fmla="*/ 2180837 h 3806127"/>
              <a:gd name="connsiteX26" fmla="*/ 2168677 w 3099924"/>
              <a:gd name="connsiteY26" fmla="*/ 2144595 h 3806127"/>
              <a:gd name="connsiteX27" fmla="*/ 2135224 w 3099924"/>
              <a:gd name="connsiteY27" fmla="*/ 2080476 h 3806127"/>
              <a:gd name="connsiteX28" fmla="*/ 2149163 w 3099924"/>
              <a:gd name="connsiteY28" fmla="*/ 2044234 h 3806127"/>
              <a:gd name="connsiteX29" fmla="*/ 2151950 w 3099924"/>
              <a:gd name="connsiteY29" fmla="*/ 1982903 h 3806127"/>
              <a:gd name="connsiteX30" fmla="*/ 2177041 w 3099924"/>
              <a:gd name="connsiteY30" fmla="*/ 1974539 h 3806127"/>
              <a:gd name="connsiteX31" fmla="*/ 2196555 w 3099924"/>
              <a:gd name="connsiteY31" fmla="*/ 1904844 h 3806127"/>
              <a:gd name="connsiteX32" fmla="*/ 2241160 w 3099924"/>
              <a:gd name="connsiteY32" fmla="*/ 1902056 h 3806127"/>
              <a:gd name="connsiteX33" fmla="*/ 2280189 w 3099924"/>
              <a:gd name="connsiteY33" fmla="*/ 1863027 h 3806127"/>
              <a:gd name="connsiteX34" fmla="*/ 2296916 w 3099924"/>
              <a:gd name="connsiteY34" fmla="*/ 1812847 h 3806127"/>
              <a:gd name="connsiteX35" fmla="*/ 2319219 w 3099924"/>
              <a:gd name="connsiteY35" fmla="*/ 1784969 h 3806127"/>
              <a:gd name="connsiteX36" fmla="*/ 2349885 w 3099924"/>
              <a:gd name="connsiteY36" fmla="*/ 1790544 h 3806127"/>
              <a:gd name="connsiteX37" fmla="*/ 2361036 w 3099924"/>
              <a:gd name="connsiteY37" fmla="*/ 1765454 h 3806127"/>
              <a:gd name="connsiteX38" fmla="*/ 2383338 w 3099924"/>
              <a:gd name="connsiteY38" fmla="*/ 1732000 h 3806127"/>
              <a:gd name="connsiteX39" fmla="*/ 2366611 w 3099924"/>
              <a:gd name="connsiteY39" fmla="*/ 1673456 h 3806127"/>
              <a:gd name="connsiteX40" fmla="*/ 2380550 w 3099924"/>
              <a:gd name="connsiteY40" fmla="*/ 1617700 h 3806127"/>
              <a:gd name="connsiteX41" fmla="*/ 2405641 w 3099924"/>
              <a:gd name="connsiteY41" fmla="*/ 1556369 h 3806127"/>
              <a:gd name="connsiteX42" fmla="*/ 2430731 w 3099924"/>
              <a:gd name="connsiteY42" fmla="*/ 1483886 h 3806127"/>
              <a:gd name="connsiteX43" fmla="*/ 2436306 w 3099924"/>
              <a:gd name="connsiteY43" fmla="*/ 1425342 h 3806127"/>
              <a:gd name="connsiteX44" fmla="*/ 2436306 w 3099924"/>
              <a:gd name="connsiteY44" fmla="*/ 1389100 h 3806127"/>
              <a:gd name="connsiteX45" fmla="*/ 2500426 w 3099924"/>
              <a:gd name="connsiteY45" fmla="*/ 1319405 h 3806127"/>
              <a:gd name="connsiteX46" fmla="*/ 2529287 w 3099924"/>
              <a:gd name="connsiteY46" fmla="*/ 1275093 h 3806127"/>
              <a:gd name="connsiteX47" fmla="*/ 2578434 w 3099924"/>
              <a:gd name="connsiteY47" fmla="*/ 1174888 h 3806127"/>
              <a:gd name="connsiteX48" fmla="*/ 2583246 w 3099924"/>
              <a:gd name="connsiteY48" fmla="*/ 1117925 h 3806127"/>
              <a:gd name="connsiteX49" fmla="*/ 2507223 w 3099924"/>
              <a:gd name="connsiteY49" fmla="*/ 1109080 h 3806127"/>
              <a:gd name="connsiteX50" fmla="*/ 2550377 w 3099924"/>
              <a:gd name="connsiteY50" fmla="*/ 1069616 h 3806127"/>
              <a:gd name="connsiteX51" fmla="*/ 2616248 w 3099924"/>
              <a:gd name="connsiteY51" fmla="*/ 1068488 h 3806127"/>
              <a:gd name="connsiteX52" fmla="*/ 2650482 w 3099924"/>
              <a:gd name="connsiteY52" fmla="*/ 1031255 h 3806127"/>
              <a:gd name="connsiteX53" fmla="*/ 2667938 w 3099924"/>
              <a:gd name="connsiteY53" fmla="*/ 885146 h 3806127"/>
              <a:gd name="connsiteX54" fmla="*/ 2668123 w 3099924"/>
              <a:gd name="connsiteY54" fmla="*/ 809891 h 3806127"/>
              <a:gd name="connsiteX55" fmla="*/ 2695897 w 3099924"/>
              <a:gd name="connsiteY55" fmla="*/ 647647 h 3806127"/>
              <a:gd name="connsiteX56" fmla="*/ 2650608 w 3099924"/>
              <a:gd name="connsiteY56" fmla="*/ 581316 h 3806127"/>
              <a:gd name="connsiteX57" fmla="*/ 2015818 w 3099924"/>
              <a:gd name="connsiteY57" fmla="*/ 286923 h 3806127"/>
              <a:gd name="connsiteX58" fmla="*/ 1809624 w 3099924"/>
              <a:gd name="connsiteY58" fmla="*/ 285862 h 3806127"/>
              <a:gd name="connsiteX59" fmla="*/ 1302001 w 3099924"/>
              <a:gd name="connsiteY59" fmla="*/ 285862 h 3806127"/>
              <a:gd name="connsiteX60" fmla="*/ 847519 w 3099924"/>
              <a:gd name="connsiteY60" fmla="*/ 12153 h 3806127"/>
              <a:gd name="connsiteX61" fmla="*/ 205815 w 3099924"/>
              <a:gd name="connsiteY61" fmla="*/ 358778 h 3806127"/>
              <a:gd name="connsiteX62" fmla="*/ 0 w 3099924"/>
              <a:gd name="connsiteY62" fmla="*/ 1247871 h 3806127"/>
              <a:gd name="connsiteX0" fmla="*/ 2196555 w 3099924"/>
              <a:gd name="connsiteY0" fmla="*/ 3806127 h 3806127"/>
              <a:gd name="connsiteX1" fmla="*/ 2163102 w 3099924"/>
              <a:gd name="connsiteY1" fmla="*/ 3661161 h 3806127"/>
              <a:gd name="connsiteX2" fmla="*/ 2149163 w 3099924"/>
              <a:gd name="connsiteY2" fmla="*/ 3583103 h 3806127"/>
              <a:gd name="connsiteX3" fmla="*/ 2107346 w 3099924"/>
              <a:gd name="connsiteY3" fmla="*/ 3513408 h 3806127"/>
              <a:gd name="connsiteX4" fmla="*/ 2121285 w 3099924"/>
              <a:gd name="connsiteY4" fmla="*/ 3393532 h 3806127"/>
              <a:gd name="connsiteX5" fmla="*/ 2126860 w 3099924"/>
              <a:gd name="connsiteY5" fmla="*/ 3295959 h 3806127"/>
              <a:gd name="connsiteX6" fmla="*/ 2135224 w 3099924"/>
              <a:gd name="connsiteY6" fmla="*/ 3234627 h 3806127"/>
              <a:gd name="connsiteX7" fmla="*/ 2135224 w 3099924"/>
              <a:gd name="connsiteY7" fmla="*/ 3153781 h 3806127"/>
              <a:gd name="connsiteX8" fmla="*/ 2085043 w 3099924"/>
              <a:gd name="connsiteY8" fmla="*/ 3084086 h 3806127"/>
              <a:gd name="connsiteX9" fmla="*/ 2110133 w 3099924"/>
              <a:gd name="connsiteY9" fmla="*/ 3050632 h 3806127"/>
              <a:gd name="connsiteX10" fmla="*/ 2087831 w 3099924"/>
              <a:gd name="connsiteY10" fmla="*/ 3006027 h 3806127"/>
              <a:gd name="connsiteX11" fmla="*/ 2098982 w 3099924"/>
              <a:gd name="connsiteY11" fmla="*/ 2964210 h 3806127"/>
              <a:gd name="connsiteX12" fmla="*/ 2090619 w 3099924"/>
              <a:gd name="connsiteY12" fmla="*/ 2944695 h 3806127"/>
              <a:gd name="connsiteX13" fmla="*/ 2098982 w 3099924"/>
              <a:gd name="connsiteY13" fmla="*/ 2883364 h 3806127"/>
              <a:gd name="connsiteX14" fmla="*/ 2085043 w 3099924"/>
              <a:gd name="connsiteY14" fmla="*/ 2855486 h 3806127"/>
              <a:gd name="connsiteX15" fmla="*/ 2112921 w 3099924"/>
              <a:gd name="connsiteY15" fmla="*/ 2819244 h 3806127"/>
              <a:gd name="connsiteX16" fmla="*/ 2193767 w 3099924"/>
              <a:gd name="connsiteY16" fmla="*/ 2716095 h 3806127"/>
              <a:gd name="connsiteX17" fmla="*/ 2243948 w 3099924"/>
              <a:gd name="connsiteY17" fmla="*/ 2610159 h 3806127"/>
              <a:gd name="connsiteX18" fmla="*/ 2294128 w 3099924"/>
              <a:gd name="connsiteY18" fmla="*/ 2512586 h 3806127"/>
              <a:gd name="connsiteX19" fmla="*/ 2310855 w 3099924"/>
              <a:gd name="connsiteY19" fmla="*/ 2437315 h 3806127"/>
              <a:gd name="connsiteX20" fmla="*/ 2266250 w 3099924"/>
              <a:gd name="connsiteY20" fmla="*/ 2373195 h 3806127"/>
              <a:gd name="connsiteX21" fmla="*/ 2316431 w 3099924"/>
              <a:gd name="connsiteY21" fmla="*/ 2367620 h 3806127"/>
              <a:gd name="connsiteX22" fmla="*/ 2241160 w 3099924"/>
              <a:gd name="connsiteY22" fmla="*/ 2328591 h 3806127"/>
              <a:gd name="connsiteX23" fmla="*/ 2302492 w 3099924"/>
              <a:gd name="connsiteY23" fmla="*/ 2300713 h 3806127"/>
              <a:gd name="connsiteX24" fmla="*/ 2230009 w 3099924"/>
              <a:gd name="connsiteY24" fmla="*/ 2250532 h 3806127"/>
              <a:gd name="connsiteX25" fmla="*/ 2193767 w 3099924"/>
              <a:gd name="connsiteY25" fmla="*/ 2180837 h 3806127"/>
              <a:gd name="connsiteX26" fmla="*/ 2168677 w 3099924"/>
              <a:gd name="connsiteY26" fmla="*/ 2144595 h 3806127"/>
              <a:gd name="connsiteX27" fmla="*/ 2135224 w 3099924"/>
              <a:gd name="connsiteY27" fmla="*/ 2080476 h 3806127"/>
              <a:gd name="connsiteX28" fmla="*/ 2149163 w 3099924"/>
              <a:gd name="connsiteY28" fmla="*/ 2044234 h 3806127"/>
              <a:gd name="connsiteX29" fmla="*/ 2151950 w 3099924"/>
              <a:gd name="connsiteY29" fmla="*/ 1982903 h 3806127"/>
              <a:gd name="connsiteX30" fmla="*/ 2177041 w 3099924"/>
              <a:gd name="connsiteY30" fmla="*/ 1974539 h 3806127"/>
              <a:gd name="connsiteX31" fmla="*/ 2196555 w 3099924"/>
              <a:gd name="connsiteY31" fmla="*/ 1904844 h 3806127"/>
              <a:gd name="connsiteX32" fmla="*/ 2241160 w 3099924"/>
              <a:gd name="connsiteY32" fmla="*/ 1902056 h 3806127"/>
              <a:gd name="connsiteX33" fmla="*/ 2280189 w 3099924"/>
              <a:gd name="connsiteY33" fmla="*/ 1863027 h 3806127"/>
              <a:gd name="connsiteX34" fmla="*/ 2296916 w 3099924"/>
              <a:gd name="connsiteY34" fmla="*/ 1812847 h 3806127"/>
              <a:gd name="connsiteX35" fmla="*/ 2319219 w 3099924"/>
              <a:gd name="connsiteY35" fmla="*/ 1784969 h 3806127"/>
              <a:gd name="connsiteX36" fmla="*/ 2349885 w 3099924"/>
              <a:gd name="connsiteY36" fmla="*/ 1790544 h 3806127"/>
              <a:gd name="connsiteX37" fmla="*/ 2361036 w 3099924"/>
              <a:gd name="connsiteY37" fmla="*/ 1765454 h 3806127"/>
              <a:gd name="connsiteX38" fmla="*/ 2383338 w 3099924"/>
              <a:gd name="connsiteY38" fmla="*/ 1732000 h 3806127"/>
              <a:gd name="connsiteX39" fmla="*/ 2366611 w 3099924"/>
              <a:gd name="connsiteY39" fmla="*/ 1673456 h 3806127"/>
              <a:gd name="connsiteX40" fmla="*/ 2380550 w 3099924"/>
              <a:gd name="connsiteY40" fmla="*/ 1617700 h 3806127"/>
              <a:gd name="connsiteX41" fmla="*/ 2405641 w 3099924"/>
              <a:gd name="connsiteY41" fmla="*/ 1556369 h 3806127"/>
              <a:gd name="connsiteX42" fmla="*/ 2430731 w 3099924"/>
              <a:gd name="connsiteY42" fmla="*/ 1483886 h 3806127"/>
              <a:gd name="connsiteX43" fmla="*/ 2436306 w 3099924"/>
              <a:gd name="connsiteY43" fmla="*/ 1425342 h 3806127"/>
              <a:gd name="connsiteX44" fmla="*/ 2436306 w 3099924"/>
              <a:gd name="connsiteY44" fmla="*/ 1389100 h 3806127"/>
              <a:gd name="connsiteX45" fmla="*/ 2500426 w 3099924"/>
              <a:gd name="connsiteY45" fmla="*/ 1319405 h 3806127"/>
              <a:gd name="connsiteX46" fmla="*/ 2529287 w 3099924"/>
              <a:gd name="connsiteY46" fmla="*/ 1275093 h 3806127"/>
              <a:gd name="connsiteX47" fmla="*/ 2578434 w 3099924"/>
              <a:gd name="connsiteY47" fmla="*/ 1174888 h 3806127"/>
              <a:gd name="connsiteX48" fmla="*/ 2583246 w 3099924"/>
              <a:gd name="connsiteY48" fmla="*/ 1117925 h 3806127"/>
              <a:gd name="connsiteX49" fmla="*/ 2507223 w 3099924"/>
              <a:gd name="connsiteY49" fmla="*/ 1109080 h 3806127"/>
              <a:gd name="connsiteX50" fmla="*/ 2550377 w 3099924"/>
              <a:gd name="connsiteY50" fmla="*/ 1069616 h 3806127"/>
              <a:gd name="connsiteX51" fmla="*/ 2616248 w 3099924"/>
              <a:gd name="connsiteY51" fmla="*/ 1068488 h 3806127"/>
              <a:gd name="connsiteX52" fmla="*/ 2650482 w 3099924"/>
              <a:gd name="connsiteY52" fmla="*/ 1031255 h 3806127"/>
              <a:gd name="connsiteX53" fmla="*/ 2667938 w 3099924"/>
              <a:gd name="connsiteY53" fmla="*/ 885146 h 3806127"/>
              <a:gd name="connsiteX54" fmla="*/ 2668123 w 3099924"/>
              <a:gd name="connsiteY54" fmla="*/ 809891 h 3806127"/>
              <a:gd name="connsiteX55" fmla="*/ 2695897 w 3099924"/>
              <a:gd name="connsiteY55" fmla="*/ 647647 h 3806127"/>
              <a:gd name="connsiteX56" fmla="*/ 2650608 w 3099924"/>
              <a:gd name="connsiteY56" fmla="*/ 581316 h 3806127"/>
              <a:gd name="connsiteX57" fmla="*/ 2510803 w 3099924"/>
              <a:gd name="connsiteY57" fmla="*/ 517082 h 3806127"/>
              <a:gd name="connsiteX58" fmla="*/ 2015818 w 3099924"/>
              <a:gd name="connsiteY58" fmla="*/ 286923 h 3806127"/>
              <a:gd name="connsiteX59" fmla="*/ 1809624 w 3099924"/>
              <a:gd name="connsiteY59" fmla="*/ 285862 h 3806127"/>
              <a:gd name="connsiteX60" fmla="*/ 1302001 w 3099924"/>
              <a:gd name="connsiteY60" fmla="*/ 285862 h 3806127"/>
              <a:gd name="connsiteX61" fmla="*/ 847519 w 3099924"/>
              <a:gd name="connsiteY61" fmla="*/ 12153 h 3806127"/>
              <a:gd name="connsiteX62" fmla="*/ 205815 w 3099924"/>
              <a:gd name="connsiteY62" fmla="*/ 358778 h 3806127"/>
              <a:gd name="connsiteX63" fmla="*/ 0 w 3099924"/>
              <a:gd name="connsiteY63" fmla="*/ 1247871 h 3806127"/>
              <a:gd name="connsiteX0" fmla="*/ 2196555 w 3099924"/>
              <a:gd name="connsiteY0" fmla="*/ 3806127 h 3806127"/>
              <a:gd name="connsiteX1" fmla="*/ 2163102 w 3099924"/>
              <a:gd name="connsiteY1" fmla="*/ 3661161 h 3806127"/>
              <a:gd name="connsiteX2" fmla="*/ 2149163 w 3099924"/>
              <a:gd name="connsiteY2" fmla="*/ 3583103 h 3806127"/>
              <a:gd name="connsiteX3" fmla="*/ 2107346 w 3099924"/>
              <a:gd name="connsiteY3" fmla="*/ 3513408 h 3806127"/>
              <a:gd name="connsiteX4" fmla="*/ 2121285 w 3099924"/>
              <a:gd name="connsiteY4" fmla="*/ 3393532 h 3806127"/>
              <a:gd name="connsiteX5" fmla="*/ 2126860 w 3099924"/>
              <a:gd name="connsiteY5" fmla="*/ 3295959 h 3806127"/>
              <a:gd name="connsiteX6" fmla="*/ 2135224 w 3099924"/>
              <a:gd name="connsiteY6" fmla="*/ 3234627 h 3806127"/>
              <a:gd name="connsiteX7" fmla="*/ 2135224 w 3099924"/>
              <a:gd name="connsiteY7" fmla="*/ 3153781 h 3806127"/>
              <a:gd name="connsiteX8" fmla="*/ 2085043 w 3099924"/>
              <a:gd name="connsiteY8" fmla="*/ 3084086 h 3806127"/>
              <a:gd name="connsiteX9" fmla="*/ 2110133 w 3099924"/>
              <a:gd name="connsiteY9" fmla="*/ 3050632 h 3806127"/>
              <a:gd name="connsiteX10" fmla="*/ 2087831 w 3099924"/>
              <a:gd name="connsiteY10" fmla="*/ 3006027 h 3806127"/>
              <a:gd name="connsiteX11" fmla="*/ 2098982 w 3099924"/>
              <a:gd name="connsiteY11" fmla="*/ 2964210 h 3806127"/>
              <a:gd name="connsiteX12" fmla="*/ 2090619 w 3099924"/>
              <a:gd name="connsiteY12" fmla="*/ 2944695 h 3806127"/>
              <a:gd name="connsiteX13" fmla="*/ 2098982 w 3099924"/>
              <a:gd name="connsiteY13" fmla="*/ 2883364 h 3806127"/>
              <a:gd name="connsiteX14" fmla="*/ 2085043 w 3099924"/>
              <a:gd name="connsiteY14" fmla="*/ 2855486 h 3806127"/>
              <a:gd name="connsiteX15" fmla="*/ 2112921 w 3099924"/>
              <a:gd name="connsiteY15" fmla="*/ 2819244 h 3806127"/>
              <a:gd name="connsiteX16" fmla="*/ 2193767 w 3099924"/>
              <a:gd name="connsiteY16" fmla="*/ 2716095 h 3806127"/>
              <a:gd name="connsiteX17" fmla="*/ 2243948 w 3099924"/>
              <a:gd name="connsiteY17" fmla="*/ 2610159 h 3806127"/>
              <a:gd name="connsiteX18" fmla="*/ 2294128 w 3099924"/>
              <a:gd name="connsiteY18" fmla="*/ 2512586 h 3806127"/>
              <a:gd name="connsiteX19" fmla="*/ 2310855 w 3099924"/>
              <a:gd name="connsiteY19" fmla="*/ 2437315 h 3806127"/>
              <a:gd name="connsiteX20" fmla="*/ 2266250 w 3099924"/>
              <a:gd name="connsiteY20" fmla="*/ 2373195 h 3806127"/>
              <a:gd name="connsiteX21" fmla="*/ 2316431 w 3099924"/>
              <a:gd name="connsiteY21" fmla="*/ 2367620 h 3806127"/>
              <a:gd name="connsiteX22" fmla="*/ 2241160 w 3099924"/>
              <a:gd name="connsiteY22" fmla="*/ 2328591 h 3806127"/>
              <a:gd name="connsiteX23" fmla="*/ 2302492 w 3099924"/>
              <a:gd name="connsiteY23" fmla="*/ 2300713 h 3806127"/>
              <a:gd name="connsiteX24" fmla="*/ 2230009 w 3099924"/>
              <a:gd name="connsiteY24" fmla="*/ 2250532 h 3806127"/>
              <a:gd name="connsiteX25" fmla="*/ 2193767 w 3099924"/>
              <a:gd name="connsiteY25" fmla="*/ 2180837 h 3806127"/>
              <a:gd name="connsiteX26" fmla="*/ 2168677 w 3099924"/>
              <a:gd name="connsiteY26" fmla="*/ 2144595 h 3806127"/>
              <a:gd name="connsiteX27" fmla="*/ 2135224 w 3099924"/>
              <a:gd name="connsiteY27" fmla="*/ 2080476 h 3806127"/>
              <a:gd name="connsiteX28" fmla="*/ 2149163 w 3099924"/>
              <a:gd name="connsiteY28" fmla="*/ 2044234 h 3806127"/>
              <a:gd name="connsiteX29" fmla="*/ 2151950 w 3099924"/>
              <a:gd name="connsiteY29" fmla="*/ 1982903 h 3806127"/>
              <a:gd name="connsiteX30" fmla="*/ 2177041 w 3099924"/>
              <a:gd name="connsiteY30" fmla="*/ 1974539 h 3806127"/>
              <a:gd name="connsiteX31" fmla="*/ 2196555 w 3099924"/>
              <a:gd name="connsiteY31" fmla="*/ 1904844 h 3806127"/>
              <a:gd name="connsiteX32" fmla="*/ 2241160 w 3099924"/>
              <a:gd name="connsiteY32" fmla="*/ 1902056 h 3806127"/>
              <a:gd name="connsiteX33" fmla="*/ 2280189 w 3099924"/>
              <a:gd name="connsiteY33" fmla="*/ 1863027 h 3806127"/>
              <a:gd name="connsiteX34" fmla="*/ 2296916 w 3099924"/>
              <a:gd name="connsiteY34" fmla="*/ 1812847 h 3806127"/>
              <a:gd name="connsiteX35" fmla="*/ 2319219 w 3099924"/>
              <a:gd name="connsiteY35" fmla="*/ 1784969 h 3806127"/>
              <a:gd name="connsiteX36" fmla="*/ 2349885 w 3099924"/>
              <a:gd name="connsiteY36" fmla="*/ 1790544 h 3806127"/>
              <a:gd name="connsiteX37" fmla="*/ 2361036 w 3099924"/>
              <a:gd name="connsiteY37" fmla="*/ 1765454 h 3806127"/>
              <a:gd name="connsiteX38" fmla="*/ 2383338 w 3099924"/>
              <a:gd name="connsiteY38" fmla="*/ 1732000 h 3806127"/>
              <a:gd name="connsiteX39" fmla="*/ 2366611 w 3099924"/>
              <a:gd name="connsiteY39" fmla="*/ 1673456 h 3806127"/>
              <a:gd name="connsiteX40" fmla="*/ 2380550 w 3099924"/>
              <a:gd name="connsiteY40" fmla="*/ 1617700 h 3806127"/>
              <a:gd name="connsiteX41" fmla="*/ 2405641 w 3099924"/>
              <a:gd name="connsiteY41" fmla="*/ 1556369 h 3806127"/>
              <a:gd name="connsiteX42" fmla="*/ 2430731 w 3099924"/>
              <a:gd name="connsiteY42" fmla="*/ 1483886 h 3806127"/>
              <a:gd name="connsiteX43" fmla="*/ 2436306 w 3099924"/>
              <a:gd name="connsiteY43" fmla="*/ 1425342 h 3806127"/>
              <a:gd name="connsiteX44" fmla="*/ 2436306 w 3099924"/>
              <a:gd name="connsiteY44" fmla="*/ 1389100 h 3806127"/>
              <a:gd name="connsiteX45" fmla="*/ 2500426 w 3099924"/>
              <a:gd name="connsiteY45" fmla="*/ 1319405 h 3806127"/>
              <a:gd name="connsiteX46" fmla="*/ 2529287 w 3099924"/>
              <a:gd name="connsiteY46" fmla="*/ 1275093 h 3806127"/>
              <a:gd name="connsiteX47" fmla="*/ 2578434 w 3099924"/>
              <a:gd name="connsiteY47" fmla="*/ 1174888 h 3806127"/>
              <a:gd name="connsiteX48" fmla="*/ 2583246 w 3099924"/>
              <a:gd name="connsiteY48" fmla="*/ 1117925 h 3806127"/>
              <a:gd name="connsiteX49" fmla="*/ 2507223 w 3099924"/>
              <a:gd name="connsiteY49" fmla="*/ 1109080 h 3806127"/>
              <a:gd name="connsiteX50" fmla="*/ 2550377 w 3099924"/>
              <a:gd name="connsiteY50" fmla="*/ 1069616 h 3806127"/>
              <a:gd name="connsiteX51" fmla="*/ 2616248 w 3099924"/>
              <a:gd name="connsiteY51" fmla="*/ 1068488 h 3806127"/>
              <a:gd name="connsiteX52" fmla="*/ 2650482 w 3099924"/>
              <a:gd name="connsiteY52" fmla="*/ 1031255 h 3806127"/>
              <a:gd name="connsiteX53" fmla="*/ 2667938 w 3099924"/>
              <a:gd name="connsiteY53" fmla="*/ 885146 h 3806127"/>
              <a:gd name="connsiteX54" fmla="*/ 2668123 w 3099924"/>
              <a:gd name="connsiteY54" fmla="*/ 809891 h 3806127"/>
              <a:gd name="connsiteX55" fmla="*/ 2695897 w 3099924"/>
              <a:gd name="connsiteY55" fmla="*/ 647647 h 3806127"/>
              <a:gd name="connsiteX56" fmla="*/ 2650608 w 3099924"/>
              <a:gd name="connsiteY56" fmla="*/ 581316 h 3806127"/>
              <a:gd name="connsiteX57" fmla="*/ 2510803 w 3099924"/>
              <a:gd name="connsiteY57" fmla="*/ 517082 h 3806127"/>
              <a:gd name="connsiteX58" fmla="*/ 2427998 w 3099924"/>
              <a:gd name="connsiteY58" fmla="*/ 434285 h 3806127"/>
              <a:gd name="connsiteX59" fmla="*/ 2015818 w 3099924"/>
              <a:gd name="connsiteY59" fmla="*/ 286923 h 3806127"/>
              <a:gd name="connsiteX60" fmla="*/ 1809624 w 3099924"/>
              <a:gd name="connsiteY60" fmla="*/ 285862 h 3806127"/>
              <a:gd name="connsiteX61" fmla="*/ 1302001 w 3099924"/>
              <a:gd name="connsiteY61" fmla="*/ 285862 h 3806127"/>
              <a:gd name="connsiteX62" fmla="*/ 847519 w 3099924"/>
              <a:gd name="connsiteY62" fmla="*/ 12153 h 3806127"/>
              <a:gd name="connsiteX63" fmla="*/ 205815 w 3099924"/>
              <a:gd name="connsiteY63" fmla="*/ 358778 h 3806127"/>
              <a:gd name="connsiteX64" fmla="*/ 0 w 3099924"/>
              <a:gd name="connsiteY64" fmla="*/ 1247871 h 3806127"/>
              <a:gd name="connsiteX0" fmla="*/ 2196555 w 3099924"/>
              <a:gd name="connsiteY0" fmla="*/ 3806127 h 3806127"/>
              <a:gd name="connsiteX1" fmla="*/ 2163102 w 3099924"/>
              <a:gd name="connsiteY1" fmla="*/ 3661161 h 3806127"/>
              <a:gd name="connsiteX2" fmla="*/ 2149163 w 3099924"/>
              <a:gd name="connsiteY2" fmla="*/ 3583103 h 3806127"/>
              <a:gd name="connsiteX3" fmla="*/ 2107346 w 3099924"/>
              <a:gd name="connsiteY3" fmla="*/ 3513408 h 3806127"/>
              <a:gd name="connsiteX4" fmla="*/ 2121285 w 3099924"/>
              <a:gd name="connsiteY4" fmla="*/ 3393532 h 3806127"/>
              <a:gd name="connsiteX5" fmla="*/ 2126860 w 3099924"/>
              <a:gd name="connsiteY5" fmla="*/ 3295959 h 3806127"/>
              <a:gd name="connsiteX6" fmla="*/ 2135224 w 3099924"/>
              <a:gd name="connsiteY6" fmla="*/ 3234627 h 3806127"/>
              <a:gd name="connsiteX7" fmla="*/ 2135224 w 3099924"/>
              <a:gd name="connsiteY7" fmla="*/ 3153781 h 3806127"/>
              <a:gd name="connsiteX8" fmla="*/ 2085043 w 3099924"/>
              <a:gd name="connsiteY8" fmla="*/ 3084086 h 3806127"/>
              <a:gd name="connsiteX9" fmla="*/ 2110133 w 3099924"/>
              <a:gd name="connsiteY9" fmla="*/ 3050632 h 3806127"/>
              <a:gd name="connsiteX10" fmla="*/ 2087831 w 3099924"/>
              <a:gd name="connsiteY10" fmla="*/ 3006027 h 3806127"/>
              <a:gd name="connsiteX11" fmla="*/ 2098982 w 3099924"/>
              <a:gd name="connsiteY11" fmla="*/ 2964210 h 3806127"/>
              <a:gd name="connsiteX12" fmla="*/ 2090619 w 3099924"/>
              <a:gd name="connsiteY12" fmla="*/ 2944695 h 3806127"/>
              <a:gd name="connsiteX13" fmla="*/ 2098982 w 3099924"/>
              <a:gd name="connsiteY13" fmla="*/ 2883364 h 3806127"/>
              <a:gd name="connsiteX14" fmla="*/ 2085043 w 3099924"/>
              <a:gd name="connsiteY14" fmla="*/ 2855486 h 3806127"/>
              <a:gd name="connsiteX15" fmla="*/ 2112921 w 3099924"/>
              <a:gd name="connsiteY15" fmla="*/ 2819244 h 3806127"/>
              <a:gd name="connsiteX16" fmla="*/ 2193767 w 3099924"/>
              <a:gd name="connsiteY16" fmla="*/ 2716095 h 3806127"/>
              <a:gd name="connsiteX17" fmla="*/ 2243948 w 3099924"/>
              <a:gd name="connsiteY17" fmla="*/ 2610159 h 3806127"/>
              <a:gd name="connsiteX18" fmla="*/ 2294128 w 3099924"/>
              <a:gd name="connsiteY18" fmla="*/ 2512586 h 3806127"/>
              <a:gd name="connsiteX19" fmla="*/ 2310855 w 3099924"/>
              <a:gd name="connsiteY19" fmla="*/ 2437315 h 3806127"/>
              <a:gd name="connsiteX20" fmla="*/ 2266250 w 3099924"/>
              <a:gd name="connsiteY20" fmla="*/ 2373195 h 3806127"/>
              <a:gd name="connsiteX21" fmla="*/ 2316431 w 3099924"/>
              <a:gd name="connsiteY21" fmla="*/ 2367620 h 3806127"/>
              <a:gd name="connsiteX22" fmla="*/ 2241160 w 3099924"/>
              <a:gd name="connsiteY22" fmla="*/ 2328591 h 3806127"/>
              <a:gd name="connsiteX23" fmla="*/ 2302492 w 3099924"/>
              <a:gd name="connsiteY23" fmla="*/ 2300713 h 3806127"/>
              <a:gd name="connsiteX24" fmla="*/ 2230009 w 3099924"/>
              <a:gd name="connsiteY24" fmla="*/ 2250532 h 3806127"/>
              <a:gd name="connsiteX25" fmla="*/ 2193767 w 3099924"/>
              <a:gd name="connsiteY25" fmla="*/ 2180837 h 3806127"/>
              <a:gd name="connsiteX26" fmla="*/ 2168677 w 3099924"/>
              <a:gd name="connsiteY26" fmla="*/ 2144595 h 3806127"/>
              <a:gd name="connsiteX27" fmla="*/ 2135224 w 3099924"/>
              <a:gd name="connsiteY27" fmla="*/ 2080476 h 3806127"/>
              <a:gd name="connsiteX28" fmla="*/ 2149163 w 3099924"/>
              <a:gd name="connsiteY28" fmla="*/ 2044234 h 3806127"/>
              <a:gd name="connsiteX29" fmla="*/ 2151950 w 3099924"/>
              <a:gd name="connsiteY29" fmla="*/ 1982903 h 3806127"/>
              <a:gd name="connsiteX30" fmla="*/ 2177041 w 3099924"/>
              <a:gd name="connsiteY30" fmla="*/ 1974539 h 3806127"/>
              <a:gd name="connsiteX31" fmla="*/ 2196555 w 3099924"/>
              <a:gd name="connsiteY31" fmla="*/ 1904844 h 3806127"/>
              <a:gd name="connsiteX32" fmla="*/ 2241160 w 3099924"/>
              <a:gd name="connsiteY32" fmla="*/ 1902056 h 3806127"/>
              <a:gd name="connsiteX33" fmla="*/ 2280189 w 3099924"/>
              <a:gd name="connsiteY33" fmla="*/ 1863027 h 3806127"/>
              <a:gd name="connsiteX34" fmla="*/ 2296916 w 3099924"/>
              <a:gd name="connsiteY34" fmla="*/ 1812847 h 3806127"/>
              <a:gd name="connsiteX35" fmla="*/ 2319219 w 3099924"/>
              <a:gd name="connsiteY35" fmla="*/ 1784969 h 3806127"/>
              <a:gd name="connsiteX36" fmla="*/ 2349885 w 3099924"/>
              <a:gd name="connsiteY36" fmla="*/ 1790544 h 3806127"/>
              <a:gd name="connsiteX37" fmla="*/ 2361036 w 3099924"/>
              <a:gd name="connsiteY37" fmla="*/ 1765454 h 3806127"/>
              <a:gd name="connsiteX38" fmla="*/ 2383338 w 3099924"/>
              <a:gd name="connsiteY38" fmla="*/ 1732000 h 3806127"/>
              <a:gd name="connsiteX39" fmla="*/ 2366611 w 3099924"/>
              <a:gd name="connsiteY39" fmla="*/ 1673456 h 3806127"/>
              <a:gd name="connsiteX40" fmla="*/ 2380550 w 3099924"/>
              <a:gd name="connsiteY40" fmla="*/ 1617700 h 3806127"/>
              <a:gd name="connsiteX41" fmla="*/ 2405641 w 3099924"/>
              <a:gd name="connsiteY41" fmla="*/ 1556369 h 3806127"/>
              <a:gd name="connsiteX42" fmla="*/ 2430731 w 3099924"/>
              <a:gd name="connsiteY42" fmla="*/ 1483886 h 3806127"/>
              <a:gd name="connsiteX43" fmla="*/ 2436306 w 3099924"/>
              <a:gd name="connsiteY43" fmla="*/ 1425342 h 3806127"/>
              <a:gd name="connsiteX44" fmla="*/ 2436306 w 3099924"/>
              <a:gd name="connsiteY44" fmla="*/ 1389100 h 3806127"/>
              <a:gd name="connsiteX45" fmla="*/ 2500426 w 3099924"/>
              <a:gd name="connsiteY45" fmla="*/ 1319405 h 3806127"/>
              <a:gd name="connsiteX46" fmla="*/ 2529287 w 3099924"/>
              <a:gd name="connsiteY46" fmla="*/ 1275093 h 3806127"/>
              <a:gd name="connsiteX47" fmla="*/ 2578434 w 3099924"/>
              <a:gd name="connsiteY47" fmla="*/ 1174888 h 3806127"/>
              <a:gd name="connsiteX48" fmla="*/ 2583246 w 3099924"/>
              <a:gd name="connsiteY48" fmla="*/ 1117925 h 3806127"/>
              <a:gd name="connsiteX49" fmla="*/ 2507223 w 3099924"/>
              <a:gd name="connsiteY49" fmla="*/ 1109080 h 3806127"/>
              <a:gd name="connsiteX50" fmla="*/ 2550377 w 3099924"/>
              <a:gd name="connsiteY50" fmla="*/ 1069616 h 3806127"/>
              <a:gd name="connsiteX51" fmla="*/ 2616248 w 3099924"/>
              <a:gd name="connsiteY51" fmla="*/ 1068488 h 3806127"/>
              <a:gd name="connsiteX52" fmla="*/ 2650482 w 3099924"/>
              <a:gd name="connsiteY52" fmla="*/ 1031255 h 3806127"/>
              <a:gd name="connsiteX53" fmla="*/ 2667938 w 3099924"/>
              <a:gd name="connsiteY53" fmla="*/ 885146 h 3806127"/>
              <a:gd name="connsiteX54" fmla="*/ 2668123 w 3099924"/>
              <a:gd name="connsiteY54" fmla="*/ 809891 h 3806127"/>
              <a:gd name="connsiteX55" fmla="*/ 2695897 w 3099924"/>
              <a:gd name="connsiteY55" fmla="*/ 647647 h 3806127"/>
              <a:gd name="connsiteX56" fmla="*/ 2650608 w 3099924"/>
              <a:gd name="connsiteY56" fmla="*/ 581316 h 3806127"/>
              <a:gd name="connsiteX57" fmla="*/ 2510803 w 3099924"/>
              <a:gd name="connsiteY57" fmla="*/ 517082 h 3806127"/>
              <a:gd name="connsiteX58" fmla="*/ 2427998 w 3099924"/>
              <a:gd name="connsiteY58" fmla="*/ 434285 h 3806127"/>
              <a:gd name="connsiteX59" fmla="*/ 2291650 w 3099924"/>
              <a:gd name="connsiteY59" fmla="*/ 444913 h 3806127"/>
              <a:gd name="connsiteX60" fmla="*/ 2015818 w 3099924"/>
              <a:gd name="connsiteY60" fmla="*/ 286923 h 3806127"/>
              <a:gd name="connsiteX61" fmla="*/ 1809624 w 3099924"/>
              <a:gd name="connsiteY61" fmla="*/ 285862 h 3806127"/>
              <a:gd name="connsiteX62" fmla="*/ 1302001 w 3099924"/>
              <a:gd name="connsiteY62" fmla="*/ 285862 h 3806127"/>
              <a:gd name="connsiteX63" fmla="*/ 847519 w 3099924"/>
              <a:gd name="connsiteY63" fmla="*/ 12153 h 3806127"/>
              <a:gd name="connsiteX64" fmla="*/ 205815 w 3099924"/>
              <a:gd name="connsiteY64" fmla="*/ 358778 h 3806127"/>
              <a:gd name="connsiteX65" fmla="*/ 0 w 3099924"/>
              <a:gd name="connsiteY65" fmla="*/ 1247871 h 3806127"/>
              <a:gd name="connsiteX0" fmla="*/ 2196555 w 3099924"/>
              <a:gd name="connsiteY0" fmla="*/ 3806127 h 3806127"/>
              <a:gd name="connsiteX1" fmla="*/ 2163102 w 3099924"/>
              <a:gd name="connsiteY1" fmla="*/ 3661161 h 3806127"/>
              <a:gd name="connsiteX2" fmla="*/ 2149163 w 3099924"/>
              <a:gd name="connsiteY2" fmla="*/ 3583103 h 3806127"/>
              <a:gd name="connsiteX3" fmla="*/ 2107346 w 3099924"/>
              <a:gd name="connsiteY3" fmla="*/ 3513408 h 3806127"/>
              <a:gd name="connsiteX4" fmla="*/ 2121285 w 3099924"/>
              <a:gd name="connsiteY4" fmla="*/ 3393532 h 3806127"/>
              <a:gd name="connsiteX5" fmla="*/ 2126860 w 3099924"/>
              <a:gd name="connsiteY5" fmla="*/ 3295959 h 3806127"/>
              <a:gd name="connsiteX6" fmla="*/ 2135224 w 3099924"/>
              <a:gd name="connsiteY6" fmla="*/ 3234627 h 3806127"/>
              <a:gd name="connsiteX7" fmla="*/ 2135224 w 3099924"/>
              <a:gd name="connsiteY7" fmla="*/ 3153781 h 3806127"/>
              <a:gd name="connsiteX8" fmla="*/ 2085043 w 3099924"/>
              <a:gd name="connsiteY8" fmla="*/ 3084086 h 3806127"/>
              <a:gd name="connsiteX9" fmla="*/ 2110133 w 3099924"/>
              <a:gd name="connsiteY9" fmla="*/ 3050632 h 3806127"/>
              <a:gd name="connsiteX10" fmla="*/ 2087831 w 3099924"/>
              <a:gd name="connsiteY10" fmla="*/ 3006027 h 3806127"/>
              <a:gd name="connsiteX11" fmla="*/ 2098982 w 3099924"/>
              <a:gd name="connsiteY11" fmla="*/ 2964210 h 3806127"/>
              <a:gd name="connsiteX12" fmla="*/ 2090619 w 3099924"/>
              <a:gd name="connsiteY12" fmla="*/ 2944695 h 3806127"/>
              <a:gd name="connsiteX13" fmla="*/ 2098982 w 3099924"/>
              <a:gd name="connsiteY13" fmla="*/ 2883364 h 3806127"/>
              <a:gd name="connsiteX14" fmla="*/ 2085043 w 3099924"/>
              <a:gd name="connsiteY14" fmla="*/ 2855486 h 3806127"/>
              <a:gd name="connsiteX15" fmla="*/ 2112921 w 3099924"/>
              <a:gd name="connsiteY15" fmla="*/ 2819244 h 3806127"/>
              <a:gd name="connsiteX16" fmla="*/ 2193767 w 3099924"/>
              <a:gd name="connsiteY16" fmla="*/ 2716095 h 3806127"/>
              <a:gd name="connsiteX17" fmla="*/ 2243948 w 3099924"/>
              <a:gd name="connsiteY17" fmla="*/ 2610159 h 3806127"/>
              <a:gd name="connsiteX18" fmla="*/ 2294128 w 3099924"/>
              <a:gd name="connsiteY18" fmla="*/ 2512586 h 3806127"/>
              <a:gd name="connsiteX19" fmla="*/ 2310855 w 3099924"/>
              <a:gd name="connsiteY19" fmla="*/ 2437315 h 3806127"/>
              <a:gd name="connsiteX20" fmla="*/ 2266250 w 3099924"/>
              <a:gd name="connsiteY20" fmla="*/ 2373195 h 3806127"/>
              <a:gd name="connsiteX21" fmla="*/ 2316431 w 3099924"/>
              <a:gd name="connsiteY21" fmla="*/ 2367620 h 3806127"/>
              <a:gd name="connsiteX22" fmla="*/ 2241160 w 3099924"/>
              <a:gd name="connsiteY22" fmla="*/ 2328591 h 3806127"/>
              <a:gd name="connsiteX23" fmla="*/ 2302492 w 3099924"/>
              <a:gd name="connsiteY23" fmla="*/ 2300713 h 3806127"/>
              <a:gd name="connsiteX24" fmla="*/ 2230009 w 3099924"/>
              <a:gd name="connsiteY24" fmla="*/ 2250532 h 3806127"/>
              <a:gd name="connsiteX25" fmla="*/ 2193767 w 3099924"/>
              <a:gd name="connsiteY25" fmla="*/ 2180837 h 3806127"/>
              <a:gd name="connsiteX26" fmla="*/ 2168677 w 3099924"/>
              <a:gd name="connsiteY26" fmla="*/ 2144595 h 3806127"/>
              <a:gd name="connsiteX27" fmla="*/ 2135224 w 3099924"/>
              <a:gd name="connsiteY27" fmla="*/ 2080476 h 3806127"/>
              <a:gd name="connsiteX28" fmla="*/ 2149163 w 3099924"/>
              <a:gd name="connsiteY28" fmla="*/ 2044234 h 3806127"/>
              <a:gd name="connsiteX29" fmla="*/ 2151950 w 3099924"/>
              <a:gd name="connsiteY29" fmla="*/ 1982903 h 3806127"/>
              <a:gd name="connsiteX30" fmla="*/ 2177041 w 3099924"/>
              <a:gd name="connsiteY30" fmla="*/ 1974539 h 3806127"/>
              <a:gd name="connsiteX31" fmla="*/ 2196555 w 3099924"/>
              <a:gd name="connsiteY31" fmla="*/ 1904844 h 3806127"/>
              <a:gd name="connsiteX32" fmla="*/ 2241160 w 3099924"/>
              <a:gd name="connsiteY32" fmla="*/ 1902056 h 3806127"/>
              <a:gd name="connsiteX33" fmla="*/ 2280189 w 3099924"/>
              <a:gd name="connsiteY33" fmla="*/ 1863027 h 3806127"/>
              <a:gd name="connsiteX34" fmla="*/ 2296916 w 3099924"/>
              <a:gd name="connsiteY34" fmla="*/ 1812847 h 3806127"/>
              <a:gd name="connsiteX35" fmla="*/ 2319219 w 3099924"/>
              <a:gd name="connsiteY35" fmla="*/ 1784969 h 3806127"/>
              <a:gd name="connsiteX36" fmla="*/ 2349885 w 3099924"/>
              <a:gd name="connsiteY36" fmla="*/ 1790544 h 3806127"/>
              <a:gd name="connsiteX37" fmla="*/ 2361036 w 3099924"/>
              <a:gd name="connsiteY37" fmla="*/ 1765454 h 3806127"/>
              <a:gd name="connsiteX38" fmla="*/ 2383338 w 3099924"/>
              <a:gd name="connsiteY38" fmla="*/ 1732000 h 3806127"/>
              <a:gd name="connsiteX39" fmla="*/ 2366611 w 3099924"/>
              <a:gd name="connsiteY39" fmla="*/ 1673456 h 3806127"/>
              <a:gd name="connsiteX40" fmla="*/ 2380550 w 3099924"/>
              <a:gd name="connsiteY40" fmla="*/ 1617700 h 3806127"/>
              <a:gd name="connsiteX41" fmla="*/ 2405641 w 3099924"/>
              <a:gd name="connsiteY41" fmla="*/ 1556369 h 3806127"/>
              <a:gd name="connsiteX42" fmla="*/ 2430731 w 3099924"/>
              <a:gd name="connsiteY42" fmla="*/ 1483886 h 3806127"/>
              <a:gd name="connsiteX43" fmla="*/ 2436306 w 3099924"/>
              <a:gd name="connsiteY43" fmla="*/ 1425342 h 3806127"/>
              <a:gd name="connsiteX44" fmla="*/ 2436306 w 3099924"/>
              <a:gd name="connsiteY44" fmla="*/ 1389100 h 3806127"/>
              <a:gd name="connsiteX45" fmla="*/ 2500426 w 3099924"/>
              <a:gd name="connsiteY45" fmla="*/ 1319405 h 3806127"/>
              <a:gd name="connsiteX46" fmla="*/ 2529287 w 3099924"/>
              <a:gd name="connsiteY46" fmla="*/ 1275093 h 3806127"/>
              <a:gd name="connsiteX47" fmla="*/ 2578434 w 3099924"/>
              <a:gd name="connsiteY47" fmla="*/ 1174888 h 3806127"/>
              <a:gd name="connsiteX48" fmla="*/ 2583246 w 3099924"/>
              <a:gd name="connsiteY48" fmla="*/ 1117925 h 3806127"/>
              <a:gd name="connsiteX49" fmla="*/ 2507223 w 3099924"/>
              <a:gd name="connsiteY49" fmla="*/ 1109080 h 3806127"/>
              <a:gd name="connsiteX50" fmla="*/ 2550377 w 3099924"/>
              <a:gd name="connsiteY50" fmla="*/ 1069616 h 3806127"/>
              <a:gd name="connsiteX51" fmla="*/ 2616248 w 3099924"/>
              <a:gd name="connsiteY51" fmla="*/ 1068488 h 3806127"/>
              <a:gd name="connsiteX52" fmla="*/ 2650482 w 3099924"/>
              <a:gd name="connsiteY52" fmla="*/ 1031255 h 3806127"/>
              <a:gd name="connsiteX53" fmla="*/ 2667938 w 3099924"/>
              <a:gd name="connsiteY53" fmla="*/ 885146 h 3806127"/>
              <a:gd name="connsiteX54" fmla="*/ 2668123 w 3099924"/>
              <a:gd name="connsiteY54" fmla="*/ 809891 h 3806127"/>
              <a:gd name="connsiteX55" fmla="*/ 2695897 w 3099924"/>
              <a:gd name="connsiteY55" fmla="*/ 647647 h 3806127"/>
              <a:gd name="connsiteX56" fmla="*/ 2650608 w 3099924"/>
              <a:gd name="connsiteY56" fmla="*/ 581316 h 3806127"/>
              <a:gd name="connsiteX57" fmla="*/ 2510803 w 3099924"/>
              <a:gd name="connsiteY57" fmla="*/ 517082 h 3806127"/>
              <a:gd name="connsiteX58" fmla="*/ 2427998 w 3099924"/>
              <a:gd name="connsiteY58" fmla="*/ 434285 h 3806127"/>
              <a:gd name="connsiteX59" fmla="*/ 2291650 w 3099924"/>
              <a:gd name="connsiteY59" fmla="*/ 444913 h 3806127"/>
              <a:gd name="connsiteX60" fmla="*/ 2015818 w 3099924"/>
              <a:gd name="connsiteY60" fmla="*/ 286923 h 3806127"/>
              <a:gd name="connsiteX61" fmla="*/ 1809624 w 3099924"/>
              <a:gd name="connsiteY61" fmla="*/ 285862 h 3806127"/>
              <a:gd name="connsiteX62" fmla="*/ 1302001 w 3099924"/>
              <a:gd name="connsiteY62" fmla="*/ 285862 h 3806127"/>
              <a:gd name="connsiteX63" fmla="*/ 847519 w 3099924"/>
              <a:gd name="connsiteY63" fmla="*/ 12153 h 3806127"/>
              <a:gd name="connsiteX64" fmla="*/ 205815 w 3099924"/>
              <a:gd name="connsiteY64" fmla="*/ 358778 h 3806127"/>
              <a:gd name="connsiteX65" fmla="*/ 0 w 3099924"/>
              <a:gd name="connsiteY65" fmla="*/ 1247871 h 3806127"/>
              <a:gd name="connsiteX0" fmla="*/ 2196555 w 3099924"/>
              <a:gd name="connsiteY0" fmla="*/ 3806127 h 3806127"/>
              <a:gd name="connsiteX1" fmla="*/ 2163102 w 3099924"/>
              <a:gd name="connsiteY1" fmla="*/ 3661161 h 3806127"/>
              <a:gd name="connsiteX2" fmla="*/ 2149163 w 3099924"/>
              <a:gd name="connsiteY2" fmla="*/ 3583103 h 3806127"/>
              <a:gd name="connsiteX3" fmla="*/ 2107346 w 3099924"/>
              <a:gd name="connsiteY3" fmla="*/ 3513408 h 3806127"/>
              <a:gd name="connsiteX4" fmla="*/ 2121285 w 3099924"/>
              <a:gd name="connsiteY4" fmla="*/ 3393532 h 3806127"/>
              <a:gd name="connsiteX5" fmla="*/ 2126860 w 3099924"/>
              <a:gd name="connsiteY5" fmla="*/ 3295959 h 3806127"/>
              <a:gd name="connsiteX6" fmla="*/ 2135224 w 3099924"/>
              <a:gd name="connsiteY6" fmla="*/ 3234627 h 3806127"/>
              <a:gd name="connsiteX7" fmla="*/ 2135224 w 3099924"/>
              <a:gd name="connsiteY7" fmla="*/ 3153781 h 3806127"/>
              <a:gd name="connsiteX8" fmla="*/ 2085043 w 3099924"/>
              <a:gd name="connsiteY8" fmla="*/ 3084086 h 3806127"/>
              <a:gd name="connsiteX9" fmla="*/ 2110133 w 3099924"/>
              <a:gd name="connsiteY9" fmla="*/ 3050632 h 3806127"/>
              <a:gd name="connsiteX10" fmla="*/ 2087831 w 3099924"/>
              <a:gd name="connsiteY10" fmla="*/ 3006027 h 3806127"/>
              <a:gd name="connsiteX11" fmla="*/ 2098982 w 3099924"/>
              <a:gd name="connsiteY11" fmla="*/ 2964210 h 3806127"/>
              <a:gd name="connsiteX12" fmla="*/ 2090619 w 3099924"/>
              <a:gd name="connsiteY12" fmla="*/ 2944695 h 3806127"/>
              <a:gd name="connsiteX13" fmla="*/ 2098982 w 3099924"/>
              <a:gd name="connsiteY13" fmla="*/ 2883364 h 3806127"/>
              <a:gd name="connsiteX14" fmla="*/ 2085043 w 3099924"/>
              <a:gd name="connsiteY14" fmla="*/ 2855486 h 3806127"/>
              <a:gd name="connsiteX15" fmla="*/ 2112921 w 3099924"/>
              <a:gd name="connsiteY15" fmla="*/ 2819244 h 3806127"/>
              <a:gd name="connsiteX16" fmla="*/ 2193767 w 3099924"/>
              <a:gd name="connsiteY16" fmla="*/ 2716095 h 3806127"/>
              <a:gd name="connsiteX17" fmla="*/ 2243948 w 3099924"/>
              <a:gd name="connsiteY17" fmla="*/ 2610159 h 3806127"/>
              <a:gd name="connsiteX18" fmla="*/ 2294128 w 3099924"/>
              <a:gd name="connsiteY18" fmla="*/ 2512586 h 3806127"/>
              <a:gd name="connsiteX19" fmla="*/ 2310855 w 3099924"/>
              <a:gd name="connsiteY19" fmla="*/ 2437315 h 3806127"/>
              <a:gd name="connsiteX20" fmla="*/ 2266250 w 3099924"/>
              <a:gd name="connsiteY20" fmla="*/ 2373195 h 3806127"/>
              <a:gd name="connsiteX21" fmla="*/ 2316431 w 3099924"/>
              <a:gd name="connsiteY21" fmla="*/ 2367620 h 3806127"/>
              <a:gd name="connsiteX22" fmla="*/ 2241160 w 3099924"/>
              <a:gd name="connsiteY22" fmla="*/ 2328591 h 3806127"/>
              <a:gd name="connsiteX23" fmla="*/ 2302492 w 3099924"/>
              <a:gd name="connsiteY23" fmla="*/ 2300713 h 3806127"/>
              <a:gd name="connsiteX24" fmla="*/ 2230009 w 3099924"/>
              <a:gd name="connsiteY24" fmla="*/ 2250532 h 3806127"/>
              <a:gd name="connsiteX25" fmla="*/ 2193767 w 3099924"/>
              <a:gd name="connsiteY25" fmla="*/ 2180837 h 3806127"/>
              <a:gd name="connsiteX26" fmla="*/ 2168677 w 3099924"/>
              <a:gd name="connsiteY26" fmla="*/ 2144595 h 3806127"/>
              <a:gd name="connsiteX27" fmla="*/ 2135224 w 3099924"/>
              <a:gd name="connsiteY27" fmla="*/ 2080476 h 3806127"/>
              <a:gd name="connsiteX28" fmla="*/ 2149163 w 3099924"/>
              <a:gd name="connsiteY28" fmla="*/ 2044234 h 3806127"/>
              <a:gd name="connsiteX29" fmla="*/ 2151950 w 3099924"/>
              <a:gd name="connsiteY29" fmla="*/ 1982903 h 3806127"/>
              <a:gd name="connsiteX30" fmla="*/ 2177041 w 3099924"/>
              <a:gd name="connsiteY30" fmla="*/ 1974539 h 3806127"/>
              <a:gd name="connsiteX31" fmla="*/ 2196555 w 3099924"/>
              <a:gd name="connsiteY31" fmla="*/ 1904844 h 3806127"/>
              <a:gd name="connsiteX32" fmla="*/ 2241160 w 3099924"/>
              <a:gd name="connsiteY32" fmla="*/ 1902056 h 3806127"/>
              <a:gd name="connsiteX33" fmla="*/ 2280189 w 3099924"/>
              <a:gd name="connsiteY33" fmla="*/ 1863027 h 3806127"/>
              <a:gd name="connsiteX34" fmla="*/ 2296916 w 3099924"/>
              <a:gd name="connsiteY34" fmla="*/ 1812847 h 3806127"/>
              <a:gd name="connsiteX35" fmla="*/ 2319219 w 3099924"/>
              <a:gd name="connsiteY35" fmla="*/ 1784969 h 3806127"/>
              <a:gd name="connsiteX36" fmla="*/ 2349885 w 3099924"/>
              <a:gd name="connsiteY36" fmla="*/ 1790544 h 3806127"/>
              <a:gd name="connsiteX37" fmla="*/ 2361036 w 3099924"/>
              <a:gd name="connsiteY37" fmla="*/ 1765454 h 3806127"/>
              <a:gd name="connsiteX38" fmla="*/ 2383338 w 3099924"/>
              <a:gd name="connsiteY38" fmla="*/ 1732000 h 3806127"/>
              <a:gd name="connsiteX39" fmla="*/ 2366611 w 3099924"/>
              <a:gd name="connsiteY39" fmla="*/ 1673456 h 3806127"/>
              <a:gd name="connsiteX40" fmla="*/ 2380550 w 3099924"/>
              <a:gd name="connsiteY40" fmla="*/ 1617700 h 3806127"/>
              <a:gd name="connsiteX41" fmla="*/ 2405641 w 3099924"/>
              <a:gd name="connsiteY41" fmla="*/ 1556369 h 3806127"/>
              <a:gd name="connsiteX42" fmla="*/ 2430731 w 3099924"/>
              <a:gd name="connsiteY42" fmla="*/ 1483886 h 3806127"/>
              <a:gd name="connsiteX43" fmla="*/ 2436306 w 3099924"/>
              <a:gd name="connsiteY43" fmla="*/ 1425342 h 3806127"/>
              <a:gd name="connsiteX44" fmla="*/ 2436306 w 3099924"/>
              <a:gd name="connsiteY44" fmla="*/ 1389100 h 3806127"/>
              <a:gd name="connsiteX45" fmla="*/ 2500426 w 3099924"/>
              <a:gd name="connsiteY45" fmla="*/ 1319405 h 3806127"/>
              <a:gd name="connsiteX46" fmla="*/ 2529287 w 3099924"/>
              <a:gd name="connsiteY46" fmla="*/ 1275093 h 3806127"/>
              <a:gd name="connsiteX47" fmla="*/ 2578434 w 3099924"/>
              <a:gd name="connsiteY47" fmla="*/ 1174888 h 3806127"/>
              <a:gd name="connsiteX48" fmla="*/ 2583246 w 3099924"/>
              <a:gd name="connsiteY48" fmla="*/ 1117925 h 3806127"/>
              <a:gd name="connsiteX49" fmla="*/ 2507223 w 3099924"/>
              <a:gd name="connsiteY49" fmla="*/ 1109080 h 3806127"/>
              <a:gd name="connsiteX50" fmla="*/ 2550377 w 3099924"/>
              <a:gd name="connsiteY50" fmla="*/ 1069616 h 3806127"/>
              <a:gd name="connsiteX51" fmla="*/ 2616248 w 3099924"/>
              <a:gd name="connsiteY51" fmla="*/ 1068488 h 3806127"/>
              <a:gd name="connsiteX52" fmla="*/ 2650482 w 3099924"/>
              <a:gd name="connsiteY52" fmla="*/ 1031255 h 3806127"/>
              <a:gd name="connsiteX53" fmla="*/ 2667938 w 3099924"/>
              <a:gd name="connsiteY53" fmla="*/ 885146 h 3806127"/>
              <a:gd name="connsiteX54" fmla="*/ 2668123 w 3099924"/>
              <a:gd name="connsiteY54" fmla="*/ 809891 h 3806127"/>
              <a:gd name="connsiteX55" fmla="*/ 2695897 w 3099924"/>
              <a:gd name="connsiteY55" fmla="*/ 647647 h 3806127"/>
              <a:gd name="connsiteX56" fmla="*/ 2650608 w 3099924"/>
              <a:gd name="connsiteY56" fmla="*/ 581316 h 3806127"/>
              <a:gd name="connsiteX57" fmla="*/ 2510803 w 3099924"/>
              <a:gd name="connsiteY57" fmla="*/ 517082 h 3806127"/>
              <a:gd name="connsiteX58" fmla="*/ 2427998 w 3099924"/>
              <a:gd name="connsiteY58" fmla="*/ 434285 h 3806127"/>
              <a:gd name="connsiteX59" fmla="*/ 2291650 w 3099924"/>
              <a:gd name="connsiteY59" fmla="*/ 444913 h 3806127"/>
              <a:gd name="connsiteX60" fmla="*/ 2015818 w 3099924"/>
              <a:gd name="connsiteY60" fmla="*/ 286923 h 3806127"/>
              <a:gd name="connsiteX61" fmla="*/ 1809624 w 3099924"/>
              <a:gd name="connsiteY61" fmla="*/ 285862 h 3806127"/>
              <a:gd name="connsiteX62" fmla="*/ 1532169 w 3099924"/>
              <a:gd name="connsiteY62" fmla="*/ 301707 h 3806127"/>
              <a:gd name="connsiteX63" fmla="*/ 1302001 w 3099924"/>
              <a:gd name="connsiteY63" fmla="*/ 285862 h 3806127"/>
              <a:gd name="connsiteX64" fmla="*/ 847519 w 3099924"/>
              <a:gd name="connsiteY64" fmla="*/ 12153 h 3806127"/>
              <a:gd name="connsiteX65" fmla="*/ 205815 w 3099924"/>
              <a:gd name="connsiteY65" fmla="*/ 358778 h 3806127"/>
              <a:gd name="connsiteX66" fmla="*/ 0 w 3099924"/>
              <a:gd name="connsiteY66" fmla="*/ 1247871 h 3806127"/>
              <a:gd name="connsiteX0" fmla="*/ 2196555 w 3099924"/>
              <a:gd name="connsiteY0" fmla="*/ 3806127 h 3806127"/>
              <a:gd name="connsiteX1" fmla="*/ 2163102 w 3099924"/>
              <a:gd name="connsiteY1" fmla="*/ 3661161 h 3806127"/>
              <a:gd name="connsiteX2" fmla="*/ 2149163 w 3099924"/>
              <a:gd name="connsiteY2" fmla="*/ 3583103 h 3806127"/>
              <a:gd name="connsiteX3" fmla="*/ 2107346 w 3099924"/>
              <a:gd name="connsiteY3" fmla="*/ 3513408 h 3806127"/>
              <a:gd name="connsiteX4" fmla="*/ 2121285 w 3099924"/>
              <a:gd name="connsiteY4" fmla="*/ 3393532 h 3806127"/>
              <a:gd name="connsiteX5" fmla="*/ 2126860 w 3099924"/>
              <a:gd name="connsiteY5" fmla="*/ 3295959 h 3806127"/>
              <a:gd name="connsiteX6" fmla="*/ 2135224 w 3099924"/>
              <a:gd name="connsiteY6" fmla="*/ 3234627 h 3806127"/>
              <a:gd name="connsiteX7" fmla="*/ 2135224 w 3099924"/>
              <a:gd name="connsiteY7" fmla="*/ 3153781 h 3806127"/>
              <a:gd name="connsiteX8" fmla="*/ 2085043 w 3099924"/>
              <a:gd name="connsiteY8" fmla="*/ 3084086 h 3806127"/>
              <a:gd name="connsiteX9" fmla="*/ 2110133 w 3099924"/>
              <a:gd name="connsiteY9" fmla="*/ 3050632 h 3806127"/>
              <a:gd name="connsiteX10" fmla="*/ 2087831 w 3099924"/>
              <a:gd name="connsiteY10" fmla="*/ 3006027 h 3806127"/>
              <a:gd name="connsiteX11" fmla="*/ 2098982 w 3099924"/>
              <a:gd name="connsiteY11" fmla="*/ 2964210 h 3806127"/>
              <a:gd name="connsiteX12" fmla="*/ 2090619 w 3099924"/>
              <a:gd name="connsiteY12" fmla="*/ 2944695 h 3806127"/>
              <a:gd name="connsiteX13" fmla="*/ 2098982 w 3099924"/>
              <a:gd name="connsiteY13" fmla="*/ 2883364 h 3806127"/>
              <a:gd name="connsiteX14" fmla="*/ 2085043 w 3099924"/>
              <a:gd name="connsiteY14" fmla="*/ 2855486 h 3806127"/>
              <a:gd name="connsiteX15" fmla="*/ 2112921 w 3099924"/>
              <a:gd name="connsiteY15" fmla="*/ 2819244 h 3806127"/>
              <a:gd name="connsiteX16" fmla="*/ 2193767 w 3099924"/>
              <a:gd name="connsiteY16" fmla="*/ 2716095 h 3806127"/>
              <a:gd name="connsiteX17" fmla="*/ 2243948 w 3099924"/>
              <a:gd name="connsiteY17" fmla="*/ 2610159 h 3806127"/>
              <a:gd name="connsiteX18" fmla="*/ 2294128 w 3099924"/>
              <a:gd name="connsiteY18" fmla="*/ 2512586 h 3806127"/>
              <a:gd name="connsiteX19" fmla="*/ 2310855 w 3099924"/>
              <a:gd name="connsiteY19" fmla="*/ 2437315 h 3806127"/>
              <a:gd name="connsiteX20" fmla="*/ 2266250 w 3099924"/>
              <a:gd name="connsiteY20" fmla="*/ 2373195 h 3806127"/>
              <a:gd name="connsiteX21" fmla="*/ 2316431 w 3099924"/>
              <a:gd name="connsiteY21" fmla="*/ 2367620 h 3806127"/>
              <a:gd name="connsiteX22" fmla="*/ 2241160 w 3099924"/>
              <a:gd name="connsiteY22" fmla="*/ 2328591 h 3806127"/>
              <a:gd name="connsiteX23" fmla="*/ 2302492 w 3099924"/>
              <a:gd name="connsiteY23" fmla="*/ 2300713 h 3806127"/>
              <a:gd name="connsiteX24" fmla="*/ 2230009 w 3099924"/>
              <a:gd name="connsiteY24" fmla="*/ 2250532 h 3806127"/>
              <a:gd name="connsiteX25" fmla="*/ 2193767 w 3099924"/>
              <a:gd name="connsiteY25" fmla="*/ 2180837 h 3806127"/>
              <a:gd name="connsiteX26" fmla="*/ 2168677 w 3099924"/>
              <a:gd name="connsiteY26" fmla="*/ 2144595 h 3806127"/>
              <a:gd name="connsiteX27" fmla="*/ 2135224 w 3099924"/>
              <a:gd name="connsiteY27" fmla="*/ 2080476 h 3806127"/>
              <a:gd name="connsiteX28" fmla="*/ 2149163 w 3099924"/>
              <a:gd name="connsiteY28" fmla="*/ 2044234 h 3806127"/>
              <a:gd name="connsiteX29" fmla="*/ 2151950 w 3099924"/>
              <a:gd name="connsiteY29" fmla="*/ 1982903 h 3806127"/>
              <a:gd name="connsiteX30" fmla="*/ 2177041 w 3099924"/>
              <a:gd name="connsiteY30" fmla="*/ 1974539 h 3806127"/>
              <a:gd name="connsiteX31" fmla="*/ 2196555 w 3099924"/>
              <a:gd name="connsiteY31" fmla="*/ 1904844 h 3806127"/>
              <a:gd name="connsiteX32" fmla="*/ 2241160 w 3099924"/>
              <a:gd name="connsiteY32" fmla="*/ 1902056 h 3806127"/>
              <a:gd name="connsiteX33" fmla="*/ 2280189 w 3099924"/>
              <a:gd name="connsiteY33" fmla="*/ 1863027 h 3806127"/>
              <a:gd name="connsiteX34" fmla="*/ 2296916 w 3099924"/>
              <a:gd name="connsiteY34" fmla="*/ 1812847 h 3806127"/>
              <a:gd name="connsiteX35" fmla="*/ 2319219 w 3099924"/>
              <a:gd name="connsiteY35" fmla="*/ 1784969 h 3806127"/>
              <a:gd name="connsiteX36" fmla="*/ 2349885 w 3099924"/>
              <a:gd name="connsiteY36" fmla="*/ 1790544 h 3806127"/>
              <a:gd name="connsiteX37" fmla="*/ 2361036 w 3099924"/>
              <a:gd name="connsiteY37" fmla="*/ 1765454 h 3806127"/>
              <a:gd name="connsiteX38" fmla="*/ 2383338 w 3099924"/>
              <a:gd name="connsiteY38" fmla="*/ 1732000 h 3806127"/>
              <a:gd name="connsiteX39" fmla="*/ 2366611 w 3099924"/>
              <a:gd name="connsiteY39" fmla="*/ 1673456 h 3806127"/>
              <a:gd name="connsiteX40" fmla="*/ 2380550 w 3099924"/>
              <a:gd name="connsiteY40" fmla="*/ 1617700 h 3806127"/>
              <a:gd name="connsiteX41" fmla="*/ 2405641 w 3099924"/>
              <a:gd name="connsiteY41" fmla="*/ 1556369 h 3806127"/>
              <a:gd name="connsiteX42" fmla="*/ 2430731 w 3099924"/>
              <a:gd name="connsiteY42" fmla="*/ 1483886 h 3806127"/>
              <a:gd name="connsiteX43" fmla="*/ 2436306 w 3099924"/>
              <a:gd name="connsiteY43" fmla="*/ 1425342 h 3806127"/>
              <a:gd name="connsiteX44" fmla="*/ 2436306 w 3099924"/>
              <a:gd name="connsiteY44" fmla="*/ 1389100 h 3806127"/>
              <a:gd name="connsiteX45" fmla="*/ 2500426 w 3099924"/>
              <a:gd name="connsiteY45" fmla="*/ 1319405 h 3806127"/>
              <a:gd name="connsiteX46" fmla="*/ 2529287 w 3099924"/>
              <a:gd name="connsiteY46" fmla="*/ 1275093 h 3806127"/>
              <a:gd name="connsiteX47" fmla="*/ 2578434 w 3099924"/>
              <a:gd name="connsiteY47" fmla="*/ 1174888 h 3806127"/>
              <a:gd name="connsiteX48" fmla="*/ 2583246 w 3099924"/>
              <a:gd name="connsiteY48" fmla="*/ 1117925 h 3806127"/>
              <a:gd name="connsiteX49" fmla="*/ 2507223 w 3099924"/>
              <a:gd name="connsiteY49" fmla="*/ 1109080 h 3806127"/>
              <a:gd name="connsiteX50" fmla="*/ 2550377 w 3099924"/>
              <a:gd name="connsiteY50" fmla="*/ 1069616 h 3806127"/>
              <a:gd name="connsiteX51" fmla="*/ 2616248 w 3099924"/>
              <a:gd name="connsiteY51" fmla="*/ 1068488 h 3806127"/>
              <a:gd name="connsiteX52" fmla="*/ 2650482 w 3099924"/>
              <a:gd name="connsiteY52" fmla="*/ 1031255 h 3806127"/>
              <a:gd name="connsiteX53" fmla="*/ 2667938 w 3099924"/>
              <a:gd name="connsiteY53" fmla="*/ 885146 h 3806127"/>
              <a:gd name="connsiteX54" fmla="*/ 2668123 w 3099924"/>
              <a:gd name="connsiteY54" fmla="*/ 809891 h 3806127"/>
              <a:gd name="connsiteX55" fmla="*/ 2695897 w 3099924"/>
              <a:gd name="connsiteY55" fmla="*/ 647647 h 3806127"/>
              <a:gd name="connsiteX56" fmla="*/ 2650608 w 3099924"/>
              <a:gd name="connsiteY56" fmla="*/ 581316 h 3806127"/>
              <a:gd name="connsiteX57" fmla="*/ 2510803 w 3099924"/>
              <a:gd name="connsiteY57" fmla="*/ 517082 h 3806127"/>
              <a:gd name="connsiteX58" fmla="*/ 2427998 w 3099924"/>
              <a:gd name="connsiteY58" fmla="*/ 434285 h 3806127"/>
              <a:gd name="connsiteX59" fmla="*/ 2291650 w 3099924"/>
              <a:gd name="connsiteY59" fmla="*/ 444913 h 3806127"/>
              <a:gd name="connsiteX60" fmla="*/ 2015818 w 3099924"/>
              <a:gd name="connsiteY60" fmla="*/ 286923 h 3806127"/>
              <a:gd name="connsiteX61" fmla="*/ 1809624 w 3099924"/>
              <a:gd name="connsiteY61" fmla="*/ 285862 h 3806127"/>
              <a:gd name="connsiteX62" fmla="*/ 1668195 w 3099924"/>
              <a:gd name="connsiteY62" fmla="*/ 290372 h 3806127"/>
              <a:gd name="connsiteX63" fmla="*/ 1532169 w 3099924"/>
              <a:gd name="connsiteY63" fmla="*/ 301707 h 3806127"/>
              <a:gd name="connsiteX64" fmla="*/ 1302001 w 3099924"/>
              <a:gd name="connsiteY64" fmla="*/ 285862 h 3806127"/>
              <a:gd name="connsiteX65" fmla="*/ 847519 w 3099924"/>
              <a:gd name="connsiteY65" fmla="*/ 12153 h 3806127"/>
              <a:gd name="connsiteX66" fmla="*/ 205815 w 3099924"/>
              <a:gd name="connsiteY66" fmla="*/ 358778 h 3806127"/>
              <a:gd name="connsiteX67" fmla="*/ 0 w 3099924"/>
              <a:gd name="connsiteY67" fmla="*/ 1247871 h 3806127"/>
              <a:gd name="connsiteX0" fmla="*/ 2196555 w 3099924"/>
              <a:gd name="connsiteY0" fmla="*/ 3806127 h 3806127"/>
              <a:gd name="connsiteX1" fmla="*/ 2163102 w 3099924"/>
              <a:gd name="connsiteY1" fmla="*/ 3661161 h 3806127"/>
              <a:gd name="connsiteX2" fmla="*/ 2149163 w 3099924"/>
              <a:gd name="connsiteY2" fmla="*/ 3583103 h 3806127"/>
              <a:gd name="connsiteX3" fmla="*/ 2107346 w 3099924"/>
              <a:gd name="connsiteY3" fmla="*/ 3513408 h 3806127"/>
              <a:gd name="connsiteX4" fmla="*/ 2121285 w 3099924"/>
              <a:gd name="connsiteY4" fmla="*/ 3393532 h 3806127"/>
              <a:gd name="connsiteX5" fmla="*/ 2126860 w 3099924"/>
              <a:gd name="connsiteY5" fmla="*/ 3295959 h 3806127"/>
              <a:gd name="connsiteX6" fmla="*/ 2135224 w 3099924"/>
              <a:gd name="connsiteY6" fmla="*/ 3234627 h 3806127"/>
              <a:gd name="connsiteX7" fmla="*/ 2135224 w 3099924"/>
              <a:gd name="connsiteY7" fmla="*/ 3153781 h 3806127"/>
              <a:gd name="connsiteX8" fmla="*/ 2085043 w 3099924"/>
              <a:gd name="connsiteY8" fmla="*/ 3084086 h 3806127"/>
              <a:gd name="connsiteX9" fmla="*/ 2110133 w 3099924"/>
              <a:gd name="connsiteY9" fmla="*/ 3050632 h 3806127"/>
              <a:gd name="connsiteX10" fmla="*/ 2087831 w 3099924"/>
              <a:gd name="connsiteY10" fmla="*/ 3006027 h 3806127"/>
              <a:gd name="connsiteX11" fmla="*/ 2098982 w 3099924"/>
              <a:gd name="connsiteY11" fmla="*/ 2964210 h 3806127"/>
              <a:gd name="connsiteX12" fmla="*/ 2090619 w 3099924"/>
              <a:gd name="connsiteY12" fmla="*/ 2944695 h 3806127"/>
              <a:gd name="connsiteX13" fmla="*/ 2098982 w 3099924"/>
              <a:gd name="connsiteY13" fmla="*/ 2883364 h 3806127"/>
              <a:gd name="connsiteX14" fmla="*/ 2085043 w 3099924"/>
              <a:gd name="connsiteY14" fmla="*/ 2855486 h 3806127"/>
              <a:gd name="connsiteX15" fmla="*/ 2112921 w 3099924"/>
              <a:gd name="connsiteY15" fmla="*/ 2819244 h 3806127"/>
              <a:gd name="connsiteX16" fmla="*/ 2193767 w 3099924"/>
              <a:gd name="connsiteY16" fmla="*/ 2716095 h 3806127"/>
              <a:gd name="connsiteX17" fmla="*/ 2243948 w 3099924"/>
              <a:gd name="connsiteY17" fmla="*/ 2610159 h 3806127"/>
              <a:gd name="connsiteX18" fmla="*/ 2294128 w 3099924"/>
              <a:gd name="connsiteY18" fmla="*/ 2512586 h 3806127"/>
              <a:gd name="connsiteX19" fmla="*/ 2310855 w 3099924"/>
              <a:gd name="connsiteY19" fmla="*/ 2437315 h 3806127"/>
              <a:gd name="connsiteX20" fmla="*/ 2266250 w 3099924"/>
              <a:gd name="connsiteY20" fmla="*/ 2373195 h 3806127"/>
              <a:gd name="connsiteX21" fmla="*/ 2316431 w 3099924"/>
              <a:gd name="connsiteY21" fmla="*/ 2367620 h 3806127"/>
              <a:gd name="connsiteX22" fmla="*/ 2241160 w 3099924"/>
              <a:gd name="connsiteY22" fmla="*/ 2328591 h 3806127"/>
              <a:gd name="connsiteX23" fmla="*/ 2302492 w 3099924"/>
              <a:gd name="connsiteY23" fmla="*/ 2300713 h 3806127"/>
              <a:gd name="connsiteX24" fmla="*/ 2230009 w 3099924"/>
              <a:gd name="connsiteY24" fmla="*/ 2250532 h 3806127"/>
              <a:gd name="connsiteX25" fmla="*/ 2193767 w 3099924"/>
              <a:gd name="connsiteY25" fmla="*/ 2180837 h 3806127"/>
              <a:gd name="connsiteX26" fmla="*/ 2168677 w 3099924"/>
              <a:gd name="connsiteY26" fmla="*/ 2144595 h 3806127"/>
              <a:gd name="connsiteX27" fmla="*/ 2135224 w 3099924"/>
              <a:gd name="connsiteY27" fmla="*/ 2080476 h 3806127"/>
              <a:gd name="connsiteX28" fmla="*/ 2149163 w 3099924"/>
              <a:gd name="connsiteY28" fmla="*/ 2044234 h 3806127"/>
              <a:gd name="connsiteX29" fmla="*/ 2151950 w 3099924"/>
              <a:gd name="connsiteY29" fmla="*/ 1982903 h 3806127"/>
              <a:gd name="connsiteX30" fmla="*/ 2177041 w 3099924"/>
              <a:gd name="connsiteY30" fmla="*/ 1974539 h 3806127"/>
              <a:gd name="connsiteX31" fmla="*/ 2196555 w 3099924"/>
              <a:gd name="connsiteY31" fmla="*/ 1904844 h 3806127"/>
              <a:gd name="connsiteX32" fmla="*/ 2241160 w 3099924"/>
              <a:gd name="connsiteY32" fmla="*/ 1902056 h 3806127"/>
              <a:gd name="connsiteX33" fmla="*/ 2280189 w 3099924"/>
              <a:gd name="connsiteY33" fmla="*/ 1863027 h 3806127"/>
              <a:gd name="connsiteX34" fmla="*/ 2296916 w 3099924"/>
              <a:gd name="connsiteY34" fmla="*/ 1812847 h 3806127"/>
              <a:gd name="connsiteX35" fmla="*/ 2319219 w 3099924"/>
              <a:gd name="connsiteY35" fmla="*/ 1784969 h 3806127"/>
              <a:gd name="connsiteX36" fmla="*/ 2349885 w 3099924"/>
              <a:gd name="connsiteY36" fmla="*/ 1790544 h 3806127"/>
              <a:gd name="connsiteX37" fmla="*/ 2361036 w 3099924"/>
              <a:gd name="connsiteY37" fmla="*/ 1765454 h 3806127"/>
              <a:gd name="connsiteX38" fmla="*/ 2383338 w 3099924"/>
              <a:gd name="connsiteY38" fmla="*/ 1732000 h 3806127"/>
              <a:gd name="connsiteX39" fmla="*/ 2366611 w 3099924"/>
              <a:gd name="connsiteY39" fmla="*/ 1673456 h 3806127"/>
              <a:gd name="connsiteX40" fmla="*/ 2380550 w 3099924"/>
              <a:gd name="connsiteY40" fmla="*/ 1617700 h 3806127"/>
              <a:gd name="connsiteX41" fmla="*/ 2405641 w 3099924"/>
              <a:gd name="connsiteY41" fmla="*/ 1556369 h 3806127"/>
              <a:gd name="connsiteX42" fmla="*/ 2430731 w 3099924"/>
              <a:gd name="connsiteY42" fmla="*/ 1483886 h 3806127"/>
              <a:gd name="connsiteX43" fmla="*/ 2436306 w 3099924"/>
              <a:gd name="connsiteY43" fmla="*/ 1425342 h 3806127"/>
              <a:gd name="connsiteX44" fmla="*/ 2436306 w 3099924"/>
              <a:gd name="connsiteY44" fmla="*/ 1389100 h 3806127"/>
              <a:gd name="connsiteX45" fmla="*/ 2500426 w 3099924"/>
              <a:gd name="connsiteY45" fmla="*/ 1319405 h 3806127"/>
              <a:gd name="connsiteX46" fmla="*/ 2529287 w 3099924"/>
              <a:gd name="connsiteY46" fmla="*/ 1275093 h 3806127"/>
              <a:gd name="connsiteX47" fmla="*/ 2578434 w 3099924"/>
              <a:gd name="connsiteY47" fmla="*/ 1174888 h 3806127"/>
              <a:gd name="connsiteX48" fmla="*/ 2583246 w 3099924"/>
              <a:gd name="connsiteY48" fmla="*/ 1117925 h 3806127"/>
              <a:gd name="connsiteX49" fmla="*/ 2507223 w 3099924"/>
              <a:gd name="connsiteY49" fmla="*/ 1109080 h 3806127"/>
              <a:gd name="connsiteX50" fmla="*/ 2550377 w 3099924"/>
              <a:gd name="connsiteY50" fmla="*/ 1069616 h 3806127"/>
              <a:gd name="connsiteX51" fmla="*/ 2616248 w 3099924"/>
              <a:gd name="connsiteY51" fmla="*/ 1068488 h 3806127"/>
              <a:gd name="connsiteX52" fmla="*/ 2650482 w 3099924"/>
              <a:gd name="connsiteY52" fmla="*/ 1031255 h 3806127"/>
              <a:gd name="connsiteX53" fmla="*/ 2667938 w 3099924"/>
              <a:gd name="connsiteY53" fmla="*/ 885146 h 3806127"/>
              <a:gd name="connsiteX54" fmla="*/ 2668123 w 3099924"/>
              <a:gd name="connsiteY54" fmla="*/ 809891 h 3806127"/>
              <a:gd name="connsiteX55" fmla="*/ 2695897 w 3099924"/>
              <a:gd name="connsiteY55" fmla="*/ 647647 h 3806127"/>
              <a:gd name="connsiteX56" fmla="*/ 2650608 w 3099924"/>
              <a:gd name="connsiteY56" fmla="*/ 581316 h 3806127"/>
              <a:gd name="connsiteX57" fmla="*/ 2510803 w 3099924"/>
              <a:gd name="connsiteY57" fmla="*/ 517082 h 3806127"/>
              <a:gd name="connsiteX58" fmla="*/ 2427998 w 3099924"/>
              <a:gd name="connsiteY58" fmla="*/ 434285 h 3806127"/>
              <a:gd name="connsiteX59" fmla="*/ 2291650 w 3099924"/>
              <a:gd name="connsiteY59" fmla="*/ 444913 h 3806127"/>
              <a:gd name="connsiteX60" fmla="*/ 2015818 w 3099924"/>
              <a:gd name="connsiteY60" fmla="*/ 286923 h 3806127"/>
              <a:gd name="connsiteX61" fmla="*/ 1809624 w 3099924"/>
              <a:gd name="connsiteY61" fmla="*/ 285862 h 3806127"/>
              <a:gd name="connsiteX62" fmla="*/ 1668195 w 3099924"/>
              <a:gd name="connsiteY62" fmla="*/ 218910 h 3806127"/>
              <a:gd name="connsiteX63" fmla="*/ 1532169 w 3099924"/>
              <a:gd name="connsiteY63" fmla="*/ 301707 h 3806127"/>
              <a:gd name="connsiteX64" fmla="*/ 1302001 w 3099924"/>
              <a:gd name="connsiteY64" fmla="*/ 285862 h 3806127"/>
              <a:gd name="connsiteX65" fmla="*/ 847519 w 3099924"/>
              <a:gd name="connsiteY65" fmla="*/ 12153 h 3806127"/>
              <a:gd name="connsiteX66" fmla="*/ 205815 w 3099924"/>
              <a:gd name="connsiteY66" fmla="*/ 358778 h 3806127"/>
              <a:gd name="connsiteX67" fmla="*/ 0 w 3099924"/>
              <a:gd name="connsiteY67" fmla="*/ 1247871 h 3806127"/>
              <a:gd name="connsiteX0" fmla="*/ 2196555 w 3099924"/>
              <a:gd name="connsiteY0" fmla="*/ 3820302 h 3820302"/>
              <a:gd name="connsiteX1" fmla="*/ 2163102 w 3099924"/>
              <a:gd name="connsiteY1" fmla="*/ 3675336 h 3820302"/>
              <a:gd name="connsiteX2" fmla="*/ 2149163 w 3099924"/>
              <a:gd name="connsiteY2" fmla="*/ 3597278 h 3820302"/>
              <a:gd name="connsiteX3" fmla="*/ 2107346 w 3099924"/>
              <a:gd name="connsiteY3" fmla="*/ 3527583 h 3820302"/>
              <a:gd name="connsiteX4" fmla="*/ 2121285 w 3099924"/>
              <a:gd name="connsiteY4" fmla="*/ 3407707 h 3820302"/>
              <a:gd name="connsiteX5" fmla="*/ 2126860 w 3099924"/>
              <a:gd name="connsiteY5" fmla="*/ 3310134 h 3820302"/>
              <a:gd name="connsiteX6" fmla="*/ 2135224 w 3099924"/>
              <a:gd name="connsiteY6" fmla="*/ 3248802 h 3820302"/>
              <a:gd name="connsiteX7" fmla="*/ 2135224 w 3099924"/>
              <a:gd name="connsiteY7" fmla="*/ 3167956 h 3820302"/>
              <a:gd name="connsiteX8" fmla="*/ 2085043 w 3099924"/>
              <a:gd name="connsiteY8" fmla="*/ 3098261 h 3820302"/>
              <a:gd name="connsiteX9" fmla="*/ 2110133 w 3099924"/>
              <a:gd name="connsiteY9" fmla="*/ 3064807 h 3820302"/>
              <a:gd name="connsiteX10" fmla="*/ 2087831 w 3099924"/>
              <a:gd name="connsiteY10" fmla="*/ 3020202 h 3820302"/>
              <a:gd name="connsiteX11" fmla="*/ 2098982 w 3099924"/>
              <a:gd name="connsiteY11" fmla="*/ 2978385 h 3820302"/>
              <a:gd name="connsiteX12" fmla="*/ 2090619 w 3099924"/>
              <a:gd name="connsiteY12" fmla="*/ 2958870 h 3820302"/>
              <a:gd name="connsiteX13" fmla="*/ 2098982 w 3099924"/>
              <a:gd name="connsiteY13" fmla="*/ 2897539 h 3820302"/>
              <a:gd name="connsiteX14" fmla="*/ 2085043 w 3099924"/>
              <a:gd name="connsiteY14" fmla="*/ 2869661 h 3820302"/>
              <a:gd name="connsiteX15" fmla="*/ 2112921 w 3099924"/>
              <a:gd name="connsiteY15" fmla="*/ 2833419 h 3820302"/>
              <a:gd name="connsiteX16" fmla="*/ 2193767 w 3099924"/>
              <a:gd name="connsiteY16" fmla="*/ 2730270 h 3820302"/>
              <a:gd name="connsiteX17" fmla="*/ 2243948 w 3099924"/>
              <a:gd name="connsiteY17" fmla="*/ 2624334 h 3820302"/>
              <a:gd name="connsiteX18" fmla="*/ 2294128 w 3099924"/>
              <a:gd name="connsiteY18" fmla="*/ 2526761 h 3820302"/>
              <a:gd name="connsiteX19" fmla="*/ 2310855 w 3099924"/>
              <a:gd name="connsiteY19" fmla="*/ 2451490 h 3820302"/>
              <a:gd name="connsiteX20" fmla="*/ 2266250 w 3099924"/>
              <a:gd name="connsiteY20" fmla="*/ 2387370 h 3820302"/>
              <a:gd name="connsiteX21" fmla="*/ 2316431 w 3099924"/>
              <a:gd name="connsiteY21" fmla="*/ 2381795 h 3820302"/>
              <a:gd name="connsiteX22" fmla="*/ 2241160 w 3099924"/>
              <a:gd name="connsiteY22" fmla="*/ 2342766 h 3820302"/>
              <a:gd name="connsiteX23" fmla="*/ 2302492 w 3099924"/>
              <a:gd name="connsiteY23" fmla="*/ 2314888 h 3820302"/>
              <a:gd name="connsiteX24" fmla="*/ 2230009 w 3099924"/>
              <a:gd name="connsiteY24" fmla="*/ 2264707 h 3820302"/>
              <a:gd name="connsiteX25" fmla="*/ 2193767 w 3099924"/>
              <a:gd name="connsiteY25" fmla="*/ 2195012 h 3820302"/>
              <a:gd name="connsiteX26" fmla="*/ 2168677 w 3099924"/>
              <a:gd name="connsiteY26" fmla="*/ 2158770 h 3820302"/>
              <a:gd name="connsiteX27" fmla="*/ 2135224 w 3099924"/>
              <a:gd name="connsiteY27" fmla="*/ 2094651 h 3820302"/>
              <a:gd name="connsiteX28" fmla="*/ 2149163 w 3099924"/>
              <a:gd name="connsiteY28" fmla="*/ 2058409 h 3820302"/>
              <a:gd name="connsiteX29" fmla="*/ 2151950 w 3099924"/>
              <a:gd name="connsiteY29" fmla="*/ 1997078 h 3820302"/>
              <a:gd name="connsiteX30" fmla="*/ 2177041 w 3099924"/>
              <a:gd name="connsiteY30" fmla="*/ 1988714 h 3820302"/>
              <a:gd name="connsiteX31" fmla="*/ 2196555 w 3099924"/>
              <a:gd name="connsiteY31" fmla="*/ 1919019 h 3820302"/>
              <a:gd name="connsiteX32" fmla="*/ 2241160 w 3099924"/>
              <a:gd name="connsiteY32" fmla="*/ 1916231 h 3820302"/>
              <a:gd name="connsiteX33" fmla="*/ 2280189 w 3099924"/>
              <a:gd name="connsiteY33" fmla="*/ 1877202 h 3820302"/>
              <a:gd name="connsiteX34" fmla="*/ 2296916 w 3099924"/>
              <a:gd name="connsiteY34" fmla="*/ 1827022 h 3820302"/>
              <a:gd name="connsiteX35" fmla="*/ 2319219 w 3099924"/>
              <a:gd name="connsiteY35" fmla="*/ 1799144 h 3820302"/>
              <a:gd name="connsiteX36" fmla="*/ 2349885 w 3099924"/>
              <a:gd name="connsiteY36" fmla="*/ 1804719 h 3820302"/>
              <a:gd name="connsiteX37" fmla="*/ 2361036 w 3099924"/>
              <a:gd name="connsiteY37" fmla="*/ 1779629 h 3820302"/>
              <a:gd name="connsiteX38" fmla="*/ 2383338 w 3099924"/>
              <a:gd name="connsiteY38" fmla="*/ 1746175 h 3820302"/>
              <a:gd name="connsiteX39" fmla="*/ 2366611 w 3099924"/>
              <a:gd name="connsiteY39" fmla="*/ 1687631 h 3820302"/>
              <a:gd name="connsiteX40" fmla="*/ 2380550 w 3099924"/>
              <a:gd name="connsiteY40" fmla="*/ 1631875 h 3820302"/>
              <a:gd name="connsiteX41" fmla="*/ 2405641 w 3099924"/>
              <a:gd name="connsiteY41" fmla="*/ 1570544 h 3820302"/>
              <a:gd name="connsiteX42" fmla="*/ 2430731 w 3099924"/>
              <a:gd name="connsiteY42" fmla="*/ 1498061 h 3820302"/>
              <a:gd name="connsiteX43" fmla="*/ 2436306 w 3099924"/>
              <a:gd name="connsiteY43" fmla="*/ 1439517 h 3820302"/>
              <a:gd name="connsiteX44" fmla="*/ 2436306 w 3099924"/>
              <a:gd name="connsiteY44" fmla="*/ 1403275 h 3820302"/>
              <a:gd name="connsiteX45" fmla="*/ 2500426 w 3099924"/>
              <a:gd name="connsiteY45" fmla="*/ 1333580 h 3820302"/>
              <a:gd name="connsiteX46" fmla="*/ 2529287 w 3099924"/>
              <a:gd name="connsiteY46" fmla="*/ 1289268 h 3820302"/>
              <a:gd name="connsiteX47" fmla="*/ 2578434 w 3099924"/>
              <a:gd name="connsiteY47" fmla="*/ 1189063 h 3820302"/>
              <a:gd name="connsiteX48" fmla="*/ 2583246 w 3099924"/>
              <a:gd name="connsiteY48" fmla="*/ 1132100 h 3820302"/>
              <a:gd name="connsiteX49" fmla="*/ 2507223 w 3099924"/>
              <a:gd name="connsiteY49" fmla="*/ 1123255 h 3820302"/>
              <a:gd name="connsiteX50" fmla="*/ 2550377 w 3099924"/>
              <a:gd name="connsiteY50" fmla="*/ 1083791 h 3820302"/>
              <a:gd name="connsiteX51" fmla="*/ 2616248 w 3099924"/>
              <a:gd name="connsiteY51" fmla="*/ 1082663 h 3820302"/>
              <a:gd name="connsiteX52" fmla="*/ 2650482 w 3099924"/>
              <a:gd name="connsiteY52" fmla="*/ 1045430 h 3820302"/>
              <a:gd name="connsiteX53" fmla="*/ 2667938 w 3099924"/>
              <a:gd name="connsiteY53" fmla="*/ 899321 h 3820302"/>
              <a:gd name="connsiteX54" fmla="*/ 2668123 w 3099924"/>
              <a:gd name="connsiteY54" fmla="*/ 824066 h 3820302"/>
              <a:gd name="connsiteX55" fmla="*/ 2695897 w 3099924"/>
              <a:gd name="connsiteY55" fmla="*/ 661822 h 3820302"/>
              <a:gd name="connsiteX56" fmla="*/ 2650608 w 3099924"/>
              <a:gd name="connsiteY56" fmla="*/ 595491 h 3820302"/>
              <a:gd name="connsiteX57" fmla="*/ 2510803 w 3099924"/>
              <a:gd name="connsiteY57" fmla="*/ 531257 h 3820302"/>
              <a:gd name="connsiteX58" fmla="*/ 2427998 w 3099924"/>
              <a:gd name="connsiteY58" fmla="*/ 448460 h 3820302"/>
              <a:gd name="connsiteX59" fmla="*/ 2291650 w 3099924"/>
              <a:gd name="connsiteY59" fmla="*/ 459088 h 3820302"/>
              <a:gd name="connsiteX60" fmla="*/ 2015818 w 3099924"/>
              <a:gd name="connsiteY60" fmla="*/ 301098 h 3820302"/>
              <a:gd name="connsiteX61" fmla="*/ 1809624 w 3099924"/>
              <a:gd name="connsiteY61" fmla="*/ 300037 h 3820302"/>
              <a:gd name="connsiteX62" fmla="*/ 1668195 w 3099924"/>
              <a:gd name="connsiteY62" fmla="*/ 233085 h 3820302"/>
              <a:gd name="connsiteX63" fmla="*/ 1532169 w 3099924"/>
              <a:gd name="connsiteY63" fmla="*/ 315882 h 3820302"/>
              <a:gd name="connsiteX64" fmla="*/ 1302001 w 3099924"/>
              <a:gd name="connsiteY64" fmla="*/ 300037 h 3820302"/>
              <a:gd name="connsiteX65" fmla="*/ 847519 w 3099924"/>
              <a:gd name="connsiteY65" fmla="*/ 26328 h 3820302"/>
              <a:gd name="connsiteX66" fmla="*/ 481742 w 3099924"/>
              <a:gd name="connsiteY66" fmla="*/ 142071 h 3820302"/>
              <a:gd name="connsiteX67" fmla="*/ 205815 w 3099924"/>
              <a:gd name="connsiteY67" fmla="*/ 372953 h 3820302"/>
              <a:gd name="connsiteX68" fmla="*/ 0 w 3099924"/>
              <a:gd name="connsiteY68" fmla="*/ 1262046 h 3820302"/>
              <a:gd name="connsiteX0" fmla="*/ 2196555 w 3099924"/>
              <a:gd name="connsiteY0" fmla="*/ 3820302 h 3820302"/>
              <a:gd name="connsiteX1" fmla="*/ 2163102 w 3099924"/>
              <a:gd name="connsiteY1" fmla="*/ 3675336 h 3820302"/>
              <a:gd name="connsiteX2" fmla="*/ 2149163 w 3099924"/>
              <a:gd name="connsiteY2" fmla="*/ 3597278 h 3820302"/>
              <a:gd name="connsiteX3" fmla="*/ 2107346 w 3099924"/>
              <a:gd name="connsiteY3" fmla="*/ 3527583 h 3820302"/>
              <a:gd name="connsiteX4" fmla="*/ 2121285 w 3099924"/>
              <a:gd name="connsiteY4" fmla="*/ 3407707 h 3820302"/>
              <a:gd name="connsiteX5" fmla="*/ 2126860 w 3099924"/>
              <a:gd name="connsiteY5" fmla="*/ 3310134 h 3820302"/>
              <a:gd name="connsiteX6" fmla="*/ 2135224 w 3099924"/>
              <a:gd name="connsiteY6" fmla="*/ 3248802 h 3820302"/>
              <a:gd name="connsiteX7" fmla="*/ 2135224 w 3099924"/>
              <a:gd name="connsiteY7" fmla="*/ 3167956 h 3820302"/>
              <a:gd name="connsiteX8" fmla="*/ 2085043 w 3099924"/>
              <a:gd name="connsiteY8" fmla="*/ 3098261 h 3820302"/>
              <a:gd name="connsiteX9" fmla="*/ 2110133 w 3099924"/>
              <a:gd name="connsiteY9" fmla="*/ 3064807 h 3820302"/>
              <a:gd name="connsiteX10" fmla="*/ 2087831 w 3099924"/>
              <a:gd name="connsiteY10" fmla="*/ 3020202 h 3820302"/>
              <a:gd name="connsiteX11" fmla="*/ 2098982 w 3099924"/>
              <a:gd name="connsiteY11" fmla="*/ 2978385 h 3820302"/>
              <a:gd name="connsiteX12" fmla="*/ 2090619 w 3099924"/>
              <a:gd name="connsiteY12" fmla="*/ 2958870 h 3820302"/>
              <a:gd name="connsiteX13" fmla="*/ 2098982 w 3099924"/>
              <a:gd name="connsiteY13" fmla="*/ 2897539 h 3820302"/>
              <a:gd name="connsiteX14" fmla="*/ 2085043 w 3099924"/>
              <a:gd name="connsiteY14" fmla="*/ 2869661 h 3820302"/>
              <a:gd name="connsiteX15" fmla="*/ 2112921 w 3099924"/>
              <a:gd name="connsiteY15" fmla="*/ 2833419 h 3820302"/>
              <a:gd name="connsiteX16" fmla="*/ 2193767 w 3099924"/>
              <a:gd name="connsiteY16" fmla="*/ 2730270 h 3820302"/>
              <a:gd name="connsiteX17" fmla="*/ 2243948 w 3099924"/>
              <a:gd name="connsiteY17" fmla="*/ 2624334 h 3820302"/>
              <a:gd name="connsiteX18" fmla="*/ 2294128 w 3099924"/>
              <a:gd name="connsiteY18" fmla="*/ 2526761 h 3820302"/>
              <a:gd name="connsiteX19" fmla="*/ 2310855 w 3099924"/>
              <a:gd name="connsiteY19" fmla="*/ 2451490 h 3820302"/>
              <a:gd name="connsiteX20" fmla="*/ 2266250 w 3099924"/>
              <a:gd name="connsiteY20" fmla="*/ 2387370 h 3820302"/>
              <a:gd name="connsiteX21" fmla="*/ 2316431 w 3099924"/>
              <a:gd name="connsiteY21" fmla="*/ 2381795 h 3820302"/>
              <a:gd name="connsiteX22" fmla="*/ 2241160 w 3099924"/>
              <a:gd name="connsiteY22" fmla="*/ 2342766 h 3820302"/>
              <a:gd name="connsiteX23" fmla="*/ 2302492 w 3099924"/>
              <a:gd name="connsiteY23" fmla="*/ 2314888 h 3820302"/>
              <a:gd name="connsiteX24" fmla="*/ 2230009 w 3099924"/>
              <a:gd name="connsiteY24" fmla="*/ 2264707 h 3820302"/>
              <a:gd name="connsiteX25" fmla="*/ 2193767 w 3099924"/>
              <a:gd name="connsiteY25" fmla="*/ 2195012 h 3820302"/>
              <a:gd name="connsiteX26" fmla="*/ 2168677 w 3099924"/>
              <a:gd name="connsiteY26" fmla="*/ 2158770 h 3820302"/>
              <a:gd name="connsiteX27" fmla="*/ 2135224 w 3099924"/>
              <a:gd name="connsiteY27" fmla="*/ 2094651 h 3820302"/>
              <a:gd name="connsiteX28" fmla="*/ 2149163 w 3099924"/>
              <a:gd name="connsiteY28" fmla="*/ 2058409 h 3820302"/>
              <a:gd name="connsiteX29" fmla="*/ 2151950 w 3099924"/>
              <a:gd name="connsiteY29" fmla="*/ 1997078 h 3820302"/>
              <a:gd name="connsiteX30" fmla="*/ 2177041 w 3099924"/>
              <a:gd name="connsiteY30" fmla="*/ 1988714 h 3820302"/>
              <a:gd name="connsiteX31" fmla="*/ 2196555 w 3099924"/>
              <a:gd name="connsiteY31" fmla="*/ 1919019 h 3820302"/>
              <a:gd name="connsiteX32" fmla="*/ 2241160 w 3099924"/>
              <a:gd name="connsiteY32" fmla="*/ 1916231 h 3820302"/>
              <a:gd name="connsiteX33" fmla="*/ 2280189 w 3099924"/>
              <a:gd name="connsiteY33" fmla="*/ 1877202 h 3820302"/>
              <a:gd name="connsiteX34" fmla="*/ 2296916 w 3099924"/>
              <a:gd name="connsiteY34" fmla="*/ 1827022 h 3820302"/>
              <a:gd name="connsiteX35" fmla="*/ 2319219 w 3099924"/>
              <a:gd name="connsiteY35" fmla="*/ 1799144 h 3820302"/>
              <a:gd name="connsiteX36" fmla="*/ 2349885 w 3099924"/>
              <a:gd name="connsiteY36" fmla="*/ 1804719 h 3820302"/>
              <a:gd name="connsiteX37" fmla="*/ 2361036 w 3099924"/>
              <a:gd name="connsiteY37" fmla="*/ 1779629 h 3820302"/>
              <a:gd name="connsiteX38" fmla="*/ 2383338 w 3099924"/>
              <a:gd name="connsiteY38" fmla="*/ 1746175 h 3820302"/>
              <a:gd name="connsiteX39" fmla="*/ 2366611 w 3099924"/>
              <a:gd name="connsiteY39" fmla="*/ 1687631 h 3820302"/>
              <a:gd name="connsiteX40" fmla="*/ 2380550 w 3099924"/>
              <a:gd name="connsiteY40" fmla="*/ 1631875 h 3820302"/>
              <a:gd name="connsiteX41" fmla="*/ 2405641 w 3099924"/>
              <a:gd name="connsiteY41" fmla="*/ 1570544 h 3820302"/>
              <a:gd name="connsiteX42" fmla="*/ 2430731 w 3099924"/>
              <a:gd name="connsiteY42" fmla="*/ 1498061 h 3820302"/>
              <a:gd name="connsiteX43" fmla="*/ 2436306 w 3099924"/>
              <a:gd name="connsiteY43" fmla="*/ 1439517 h 3820302"/>
              <a:gd name="connsiteX44" fmla="*/ 2436306 w 3099924"/>
              <a:gd name="connsiteY44" fmla="*/ 1403275 h 3820302"/>
              <a:gd name="connsiteX45" fmla="*/ 2500426 w 3099924"/>
              <a:gd name="connsiteY45" fmla="*/ 1333580 h 3820302"/>
              <a:gd name="connsiteX46" fmla="*/ 2529287 w 3099924"/>
              <a:gd name="connsiteY46" fmla="*/ 1289268 h 3820302"/>
              <a:gd name="connsiteX47" fmla="*/ 2578434 w 3099924"/>
              <a:gd name="connsiteY47" fmla="*/ 1189063 h 3820302"/>
              <a:gd name="connsiteX48" fmla="*/ 2583246 w 3099924"/>
              <a:gd name="connsiteY48" fmla="*/ 1132100 h 3820302"/>
              <a:gd name="connsiteX49" fmla="*/ 2507223 w 3099924"/>
              <a:gd name="connsiteY49" fmla="*/ 1123255 h 3820302"/>
              <a:gd name="connsiteX50" fmla="*/ 2550377 w 3099924"/>
              <a:gd name="connsiteY50" fmla="*/ 1083791 h 3820302"/>
              <a:gd name="connsiteX51" fmla="*/ 2616248 w 3099924"/>
              <a:gd name="connsiteY51" fmla="*/ 1082663 h 3820302"/>
              <a:gd name="connsiteX52" fmla="*/ 2650482 w 3099924"/>
              <a:gd name="connsiteY52" fmla="*/ 1045430 h 3820302"/>
              <a:gd name="connsiteX53" fmla="*/ 2667938 w 3099924"/>
              <a:gd name="connsiteY53" fmla="*/ 899321 h 3820302"/>
              <a:gd name="connsiteX54" fmla="*/ 2668123 w 3099924"/>
              <a:gd name="connsiteY54" fmla="*/ 824066 h 3820302"/>
              <a:gd name="connsiteX55" fmla="*/ 2695897 w 3099924"/>
              <a:gd name="connsiteY55" fmla="*/ 661822 h 3820302"/>
              <a:gd name="connsiteX56" fmla="*/ 2650608 w 3099924"/>
              <a:gd name="connsiteY56" fmla="*/ 595491 h 3820302"/>
              <a:gd name="connsiteX57" fmla="*/ 2510803 w 3099924"/>
              <a:gd name="connsiteY57" fmla="*/ 531257 h 3820302"/>
              <a:gd name="connsiteX58" fmla="*/ 2427998 w 3099924"/>
              <a:gd name="connsiteY58" fmla="*/ 448460 h 3820302"/>
              <a:gd name="connsiteX59" fmla="*/ 2291650 w 3099924"/>
              <a:gd name="connsiteY59" fmla="*/ 459088 h 3820302"/>
              <a:gd name="connsiteX60" fmla="*/ 2015818 w 3099924"/>
              <a:gd name="connsiteY60" fmla="*/ 301098 h 3820302"/>
              <a:gd name="connsiteX61" fmla="*/ 1809624 w 3099924"/>
              <a:gd name="connsiteY61" fmla="*/ 300037 h 3820302"/>
              <a:gd name="connsiteX62" fmla="*/ 1668195 w 3099924"/>
              <a:gd name="connsiteY62" fmla="*/ 233085 h 3820302"/>
              <a:gd name="connsiteX63" fmla="*/ 1532169 w 3099924"/>
              <a:gd name="connsiteY63" fmla="*/ 315882 h 3820302"/>
              <a:gd name="connsiteX64" fmla="*/ 1302001 w 3099924"/>
              <a:gd name="connsiteY64" fmla="*/ 300037 h 3820302"/>
              <a:gd name="connsiteX65" fmla="*/ 847519 w 3099924"/>
              <a:gd name="connsiteY65" fmla="*/ 26328 h 3820302"/>
              <a:gd name="connsiteX66" fmla="*/ 410272 w 3099924"/>
              <a:gd name="connsiteY66" fmla="*/ 142071 h 3820302"/>
              <a:gd name="connsiteX67" fmla="*/ 205815 w 3099924"/>
              <a:gd name="connsiteY67" fmla="*/ 372953 h 3820302"/>
              <a:gd name="connsiteX68" fmla="*/ 0 w 3099924"/>
              <a:gd name="connsiteY68" fmla="*/ 1262046 h 3820302"/>
              <a:gd name="connsiteX0" fmla="*/ 2196555 w 3099924"/>
              <a:gd name="connsiteY0" fmla="*/ 3820302 h 3820302"/>
              <a:gd name="connsiteX1" fmla="*/ 2163102 w 3099924"/>
              <a:gd name="connsiteY1" fmla="*/ 3675336 h 3820302"/>
              <a:gd name="connsiteX2" fmla="*/ 2149163 w 3099924"/>
              <a:gd name="connsiteY2" fmla="*/ 3597278 h 3820302"/>
              <a:gd name="connsiteX3" fmla="*/ 2107346 w 3099924"/>
              <a:gd name="connsiteY3" fmla="*/ 3527583 h 3820302"/>
              <a:gd name="connsiteX4" fmla="*/ 2121285 w 3099924"/>
              <a:gd name="connsiteY4" fmla="*/ 3407707 h 3820302"/>
              <a:gd name="connsiteX5" fmla="*/ 2126860 w 3099924"/>
              <a:gd name="connsiteY5" fmla="*/ 3310134 h 3820302"/>
              <a:gd name="connsiteX6" fmla="*/ 2135224 w 3099924"/>
              <a:gd name="connsiteY6" fmla="*/ 3248802 h 3820302"/>
              <a:gd name="connsiteX7" fmla="*/ 2135224 w 3099924"/>
              <a:gd name="connsiteY7" fmla="*/ 3167956 h 3820302"/>
              <a:gd name="connsiteX8" fmla="*/ 2085043 w 3099924"/>
              <a:gd name="connsiteY8" fmla="*/ 3098261 h 3820302"/>
              <a:gd name="connsiteX9" fmla="*/ 2110133 w 3099924"/>
              <a:gd name="connsiteY9" fmla="*/ 3064807 h 3820302"/>
              <a:gd name="connsiteX10" fmla="*/ 2087831 w 3099924"/>
              <a:gd name="connsiteY10" fmla="*/ 3020202 h 3820302"/>
              <a:gd name="connsiteX11" fmla="*/ 2098982 w 3099924"/>
              <a:gd name="connsiteY11" fmla="*/ 2978385 h 3820302"/>
              <a:gd name="connsiteX12" fmla="*/ 2090619 w 3099924"/>
              <a:gd name="connsiteY12" fmla="*/ 2958870 h 3820302"/>
              <a:gd name="connsiteX13" fmla="*/ 2098982 w 3099924"/>
              <a:gd name="connsiteY13" fmla="*/ 2897539 h 3820302"/>
              <a:gd name="connsiteX14" fmla="*/ 2085043 w 3099924"/>
              <a:gd name="connsiteY14" fmla="*/ 2869661 h 3820302"/>
              <a:gd name="connsiteX15" fmla="*/ 2112921 w 3099924"/>
              <a:gd name="connsiteY15" fmla="*/ 2833419 h 3820302"/>
              <a:gd name="connsiteX16" fmla="*/ 2193767 w 3099924"/>
              <a:gd name="connsiteY16" fmla="*/ 2730270 h 3820302"/>
              <a:gd name="connsiteX17" fmla="*/ 2243948 w 3099924"/>
              <a:gd name="connsiteY17" fmla="*/ 2624334 h 3820302"/>
              <a:gd name="connsiteX18" fmla="*/ 2294128 w 3099924"/>
              <a:gd name="connsiteY18" fmla="*/ 2526761 h 3820302"/>
              <a:gd name="connsiteX19" fmla="*/ 2310855 w 3099924"/>
              <a:gd name="connsiteY19" fmla="*/ 2451490 h 3820302"/>
              <a:gd name="connsiteX20" fmla="*/ 2266250 w 3099924"/>
              <a:gd name="connsiteY20" fmla="*/ 2387370 h 3820302"/>
              <a:gd name="connsiteX21" fmla="*/ 2316431 w 3099924"/>
              <a:gd name="connsiteY21" fmla="*/ 2381795 h 3820302"/>
              <a:gd name="connsiteX22" fmla="*/ 2241160 w 3099924"/>
              <a:gd name="connsiteY22" fmla="*/ 2342766 h 3820302"/>
              <a:gd name="connsiteX23" fmla="*/ 2302492 w 3099924"/>
              <a:gd name="connsiteY23" fmla="*/ 2314888 h 3820302"/>
              <a:gd name="connsiteX24" fmla="*/ 2230009 w 3099924"/>
              <a:gd name="connsiteY24" fmla="*/ 2264707 h 3820302"/>
              <a:gd name="connsiteX25" fmla="*/ 2193767 w 3099924"/>
              <a:gd name="connsiteY25" fmla="*/ 2195012 h 3820302"/>
              <a:gd name="connsiteX26" fmla="*/ 2168677 w 3099924"/>
              <a:gd name="connsiteY26" fmla="*/ 2158770 h 3820302"/>
              <a:gd name="connsiteX27" fmla="*/ 2135224 w 3099924"/>
              <a:gd name="connsiteY27" fmla="*/ 2094651 h 3820302"/>
              <a:gd name="connsiteX28" fmla="*/ 2149163 w 3099924"/>
              <a:gd name="connsiteY28" fmla="*/ 2058409 h 3820302"/>
              <a:gd name="connsiteX29" fmla="*/ 2151950 w 3099924"/>
              <a:gd name="connsiteY29" fmla="*/ 1997078 h 3820302"/>
              <a:gd name="connsiteX30" fmla="*/ 2177041 w 3099924"/>
              <a:gd name="connsiteY30" fmla="*/ 1988714 h 3820302"/>
              <a:gd name="connsiteX31" fmla="*/ 2196555 w 3099924"/>
              <a:gd name="connsiteY31" fmla="*/ 1919019 h 3820302"/>
              <a:gd name="connsiteX32" fmla="*/ 2241160 w 3099924"/>
              <a:gd name="connsiteY32" fmla="*/ 1916231 h 3820302"/>
              <a:gd name="connsiteX33" fmla="*/ 2280189 w 3099924"/>
              <a:gd name="connsiteY33" fmla="*/ 1877202 h 3820302"/>
              <a:gd name="connsiteX34" fmla="*/ 2296916 w 3099924"/>
              <a:gd name="connsiteY34" fmla="*/ 1827022 h 3820302"/>
              <a:gd name="connsiteX35" fmla="*/ 2319219 w 3099924"/>
              <a:gd name="connsiteY35" fmla="*/ 1799144 h 3820302"/>
              <a:gd name="connsiteX36" fmla="*/ 2349885 w 3099924"/>
              <a:gd name="connsiteY36" fmla="*/ 1804719 h 3820302"/>
              <a:gd name="connsiteX37" fmla="*/ 2361036 w 3099924"/>
              <a:gd name="connsiteY37" fmla="*/ 1779629 h 3820302"/>
              <a:gd name="connsiteX38" fmla="*/ 2383338 w 3099924"/>
              <a:gd name="connsiteY38" fmla="*/ 1746175 h 3820302"/>
              <a:gd name="connsiteX39" fmla="*/ 2366611 w 3099924"/>
              <a:gd name="connsiteY39" fmla="*/ 1687631 h 3820302"/>
              <a:gd name="connsiteX40" fmla="*/ 2380550 w 3099924"/>
              <a:gd name="connsiteY40" fmla="*/ 1631875 h 3820302"/>
              <a:gd name="connsiteX41" fmla="*/ 2405641 w 3099924"/>
              <a:gd name="connsiteY41" fmla="*/ 1570544 h 3820302"/>
              <a:gd name="connsiteX42" fmla="*/ 2430731 w 3099924"/>
              <a:gd name="connsiteY42" fmla="*/ 1498061 h 3820302"/>
              <a:gd name="connsiteX43" fmla="*/ 2436306 w 3099924"/>
              <a:gd name="connsiteY43" fmla="*/ 1439517 h 3820302"/>
              <a:gd name="connsiteX44" fmla="*/ 2436306 w 3099924"/>
              <a:gd name="connsiteY44" fmla="*/ 1403275 h 3820302"/>
              <a:gd name="connsiteX45" fmla="*/ 2500426 w 3099924"/>
              <a:gd name="connsiteY45" fmla="*/ 1333580 h 3820302"/>
              <a:gd name="connsiteX46" fmla="*/ 2529287 w 3099924"/>
              <a:gd name="connsiteY46" fmla="*/ 1289268 h 3820302"/>
              <a:gd name="connsiteX47" fmla="*/ 2578434 w 3099924"/>
              <a:gd name="connsiteY47" fmla="*/ 1189063 h 3820302"/>
              <a:gd name="connsiteX48" fmla="*/ 2583246 w 3099924"/>
              <a:gd name="connsiteY48" fmla="*/ 1132100 h 3820302"/>
              <a:gd name="connsiteX49" fmla="*/ 2507223 w 3099924"/>
              <a:gd name="connsiteY49" fmla="*/ 1123255 h 3820302"/>
              <a:gd name="connsiteX50" fmla="*/ 2550377 w 3099924"/>
              <a:gd name="connsiteY50" fmla="*/ 1083791 h 3820302"/>
              <a:gd name="connsiteX51" fmla="*/ 2616248 w 3099924"/>
              <a:gd name="connsiteY51" fmla="*/ 1082663 h 3820302"/>
              <a:gd name="connsiteX52" fmla="*/ 2650482 w 3099924"/>
              <a:gd name="connsiteY52" fmla="*/ 1045430 h 3820302"/>
              <a:gd name="connsiteX53" fmla="*/ 2667938 w 3099924"/>
              <a:gd name="connsiteY53" fmla="*/ 899321 h 3820302"/>
              <a:gd name="connsiteX54" fmla="*/ 2668123 w 3099924"/>
              <a:gd name="connsiteY54" fmla="*/ 824066 h 3820302"/>
              <a:gd name="connsiteX55" fmla="*/ 2695897 w 3099924"/>
              <a:gd name="connsiteY55" fmla="*/ 661822 h 3820302"/>
              <a:gd name="connsiteX56" fmla="*/ 2650608 w 3099924"/>
              <a:gd name="connsiteY56" fmla="*/ 595491 h 3820302"/>
              <a:gd name="connsiteX57" fmla="*/ 2510803 w 3099924"/>
              <a:gd name="connsiteY57" fmla="*/ 531257 h 3820302"/>
              <a:gd name="connsiteX58" fmla="*/ 2427998 w 3099924"/>
              <a:gd name="connsiteY58" fmla="*/ 448460 h 3820302"/>
              <a:gd name="connsiteX59" fmla="*/ 2291650 w 3099924"/>
              <a:gd name="connsiteY59" fmla="*/ 459088 h 3820302"/>
              <a:gd name="connsiteX60" fmla="*/ 2015818 w 3099924"/>
              <a:gd name="connsiteY60" fmla="*/ 301098 h 3820302"/>
              <a:gd name="connsiteX61" fmla="*/ 1809624 w 3099924"/>
              <a:gd name="connsiteY61" fmla="*/ 300037 h 3820302"/>
              <a:gd name="connsiteX62" fmla="*/ 1668195 w 3099924"/>
              <a:gd name="connsiteY62" fmla="*/ 233085 h 3820302"/>
              <a:gd name="connsiteX63" fmla="*/ 1532169 w 3099924"/>
              <a:gd name="connsiteY63" fmla="*/ 315882 h 3820302"/>
              <a:gd name="connsiteX64" fmla="*/ 1302001 w 3099924"/>
              <a:gd name="connsiteY64" fmla="*/ 300037 h 3820302"/>
              <a:gd name="connsiteX65" fmla="*/ 847519 w 3099924"/>
              <a:gd name="connsiteY65" fmla="*/ 26328 h 3820302"/>
              <a:gd name="connsiteX66" fmla="*/ 410272 w 3099924"/>
              <a:gd name="connsiteY66" fmla="*/ 142071 h 3820302"/>
              <a:gd name="connsiteX67" fmla="*/ 205815 w 3099924"/>
              <a:gd name="connsiteY67" fmla="*/ 372953 h 3820302"/>
              <a:gd name="connsiteX68" fmla="*/ 134119 w 3099924"/>
              <a:gd name="connsiteY68" fmla="*/ 705069 h 3820302"/>
              <a:gd name="connsiteX69" fmla="*/ 0 w 3099924"/>
              <a:gd name="connsiteY69" fmla="*/ 1262046 h 3820302"/>
              <a:gd name="connsiteX0" fmla="*/ 2227697 w 3131066"/>
              <a:gd name="connsiteY0" fmla="*/ 3820302 h 3820302"/>
              <a:gd name="connsiteX1" fmla="*/ 2194244 w 3131066"/>
              <a:gd name="connsiteY1" fmla="*/ 3675336 h 3820302"/>
              <a:gd name="connsiteX2" fmla="*/ 2180305 w 3131066"/>
              <a:gd name="connsiteY2" fmla="*/ 3597278 h 3820302"/>
              <a:gd name="connsiteX3" fmla="*/ 2138488 w 3131066"/>
              <a:gd name="connsiteY3" fmla="*/ 3527583 h 3820302"/>
              <a:gd name="connsiteX4" fmla="*/ 2152427 w 3131066"/>
              <a:gd name="connsiteY4" fmla="*/ 3407707 h 3820302"/>
              <a:gd name="connsiteX5" fmla="*/ 2158002 w 3131066"/>
              <a:gd name="connsiteY5" fmla="*/ 3310134 h 3820302"/>
              <a:gd name="connsiteX6" fmla="*/ 2166366 w 3131066"/>
              <a:gd name="connsiteY6" fmla="*/ 3248802 h 3820302"/>
              <a:gd name="connsiteX7" fmla="*/ 2166366 w 3131066"/>
              <a:gd name="connsiteY7" fmla="*/ 3167956 h 3820302"/>
              <a:gd name="connsiteX8" fmla="*/ 2116185 w 3131066"/>
              <a:gd name="connsiteY8" fmla="*/ 3098261 h 3820302"/>
              <a:gd name="connsiteX9" fmla="*/ 2141275 w 3131066"/>
              <a:gd name="connsiteY9" fmla="*/ 3064807 h 3820302"/>
              <a:gd name="connsiteX10" fmla="*/ 2118973 w 3131066"/>
              <a:gd name="connsiteY10" fmla="*/ 3020202 h 3820302"/>
              <a:gd name="connsiteX11" fmla="*/ 2130124 w 3131066"/>
              <a:gd name="connsiteY11" fmla="*/ 2978385 h 3820302"/>
              <a:gd name="connsiteX12" fmla="*/ 2121761 w 3131066"/>
              <a:gd name="connsiteY12" fmla="*/ 2958870 h 3820302"/>
              <a:gd name="connsiteX13" fmla="*/ 2130124 w 3131066"/>
              <a:gd name="connsiteY13" fmla="*/ 2897539 h 3820302"/>
              <a:gd name="connsiteX14" fmla="*/ 2116185 w 3131066"/>
              <a:gd name="connsiteY14" fmla="*/ 2869661 h 3820302"/>
              <a:gd name="connsiteX15" fmla="*/ 2144063 w 3131066"/>
              <a:gd name="connsiteY15" fmla="*/ 2833419 h 3820302"/>
              <a:gd name="connsiteX16" fmla="*/ 2224909 w 3131066"/>
              <a:gd name="connsiteY16" fmla="*/ 2730270 h 3820302"/>
              <a:gd name="connsiteX17" fmla="*/ 2275090 w 3131066"/>
              <a:gd name="connsiteY17" fmla="*/ 2624334 h 3820302"/>
              <a:gd name="connsiteX18" fmla="*/ 2325270 w 3131066"/>
              <a:gd name="connsiteY18" fmla="*/ 2526761 h 3820302"/>
              <a:gd name="connsiteX19" fmla="*/ 2341997 w 3131066"/>
              <a:gd name="connsiteY19" fmla="*/ 2451490 h 3820302"/>
              <a:gd name="connsiteX20" fmla="*/ 2297392 w 3131066"/>
              <a:gd name="connsiteY20" fmla="*/ 2387370 h 3820302"/>
              <a:gd name="connsiteX21" fmla="*/ 2347573 w 3131066"/>
              <a:gd name="connsiteY21" fmla="*/ 2381795 h 3820302"/>
              <a:gd name="connsiteX22" fmla="*/ 2272302 w 3131066"/>
              <a:gd name="connsiteY22" fmla="*/ 2342766 h 3820302"/>
              <a:gd name="connsiteX23" fmla="*/ 2333634 w 3131066"/>
              <a:gd name="connsiteY23" fmla="*/ 2314888 h 3820302"/>
              <a:gd name="connsiteX24" fmla="*/ 2261151 w 3131066"/>
              <a:gd name="connsiteY24" fmla="*/ 2264707 h 3820302"/>
              <a:gd name="connsiteX25" fmla="*/ 2224909 w 3131066"/>
              <a:gd name="connsiteY25" fmla="*/ 2195012 h 3820302"/>
              <a:gd name="connsiteX26" fmla="*/ 2199819 w 3131066"/>
              <a:gd name="connsiteY26" fmla="*/ 2158770 h 3820302"/>
              <a:gd name="connsiteX27" fmla="*/ 2166366 w 3131066"/>
              <a:gd name="connsiteY27" fmla="*/ 2094651 h 3820302"/>
              <a:gd name="connsiteX28" fmla="*/ 2180305 w 3131066"/>
              <a:gd name="connsiteY28" fmla="*/ 2058409 h 3820302"/>
              <a:gd name="connsiteX29" fmla="*/ 2183092 w 3131066"/>
              <a:gd name="connsiteY29" fmla="*/ 1997078 h 3820302"/>
              <a:gd name="connsiteX30" fmla="*/ 2208183 w 3131066"/>
              <a:gd name="connsiteY30" fmla="*/ 1988714 h 3820302"/>
              <a:gd name="connsiteX31" fmla="*/ 2227697 w 3131066"/>
              <a:gd name="connsiteY31" fmla="*/ 1919019 h 3820302"/>
              <a:gd name="connsiteX32" fmla="*/ 2272302 w 3131066"/>
              <a:gd name="connsiteY32" fmla="*/ 1916231 h 3820302"/>
              <a:gd name="connsiteX33" fmla="*/ 2311331 w 3131066"/>
              <a:gd name="connsiteY33" fmla="*/ 1877202 h 3820302"/>
              <a:gd name="connsiteX34" fmla="*/ 2328058 w 3131066"/>
              <a:gd name="connsiteY34" fmla="*/ 1827022 h 3820302"/>
              <a:gd name="connsiteX35" fmla="*/ 2350361 w 3131066"/>
              <a:gd name="connsiteY35" fmla="*/ 1799144 h 3820302"/>
              <a:gd name="connsiteX36" fmla="*/ 2381027 w 3131066"/>
              <a:gd name="connsiteY36" fmla="*/ 1804719 h 3820302"/>
              <a:gd name="connsiteX37" fmla="*/ 2392178 w 3131066"/>
              <a:gd name="connsiteY37" fmla="*/ 1779629 h 3820302"/>
              <a:gd name="connsiteX38" fmla="*/ 2414480 w 3131066"/>
              <a:gd name="connsiteY38" fmla="*/ 1746175 h 3820302"/>
              <a:gd name="connsiteX39" fmla="*/ 2397753 w 3131066"/>
              <a:gd name="connsiteY39" fmla="*/ 1687631 h 3820302"/>
              <a:gd name="connsiteX40" fmla="*/ 2411692 w 3131066"/>
              <a:gd name="connsiteY40" fmla="*/ 1631875 h 3820302"/>
              <a:gd name="connsiteX41" fmla="*/ 2436783 w 3131066"/>
              <a:gd name="connsiteY41" fmla="*/ 1570544 h 3820302"/>
              <a:gd name="connsiteX42" fmla="*/ 2461873 w 3131066"/>
              <a:gd name="connsiteY42" fmla="*/ 1498061 h 3820302"/>
              <a:gd name="connsiteX43" fmla="*/ 2467448 w 3131066"/>
              <a:gd name="connsiteY43" fmla="*/ 1439517 h 3820302"/>
              <a:gd name="connsiteX44" fmla="*/ 2467448 w 3131066"/>
              <a:gd name="connsiteY44" fmla="*/ 1403275 h 3820302"/>
              <a:gd name="connsiteX45" fmla="*/ 2531568 w 3131066"/>
              <a:gd name="connsiteY45" fmla="*/ 1333580 h 3820302"/>
              <a:gd name="connsiteX46" fmla="*/ 2560429 w 3131066"/>
              <a:gd name="connsiteY46" fmla="*/ 1289268 h 3820302"/>
              <a:gd name="connsiteX47" fmla="*/ 2609576 w 3131066"/>
              <a:gd name="connsiteY47" fmla="*/ 1189063 h 3820302"/>
              <a:gd name="connsiteX48" fmla="*/ 2614388 w 3131066"/>
              <a:gd name="connsiteY48" fmla="*/ 1132100 h 3820302"/>
              <a:gd name="connsiteX49" fmla="*/ 2538365 w 3131066"/>
              <a:gd name="connsiteY49" fmla="*/ 1123255 h 3820302"/>
              <a:gd name="connsiteX50" fmla="*/ 2581519 w 3131066"/>
              <a:gd name="connsiteY50" fmla="*/ 1083791 h 3820302"/>
              <a:gd name="connsiteX51" fmla="*/ 2647390 w 3131066"/>
              <a:gd name="connsiteY51" fmla="*/ 1082663 h 3820302"/>
              <a:gd name="connsiteX52" fmla="*/ 2681624 w 3131066"/>
              <a:gd name="connsiteY52" fmla="*/ 1045430 h 3820302"/>
              <a:gd name="connsiteX53" fmla="*/ 2699080 w 3131066"/>
              <a:gd name="connsiteY53" fmla="*/ 899321 h 3820302"/>
              <a:gd name="connsiteX54" fmla="*/ 2699265 w 3131066"/>
              <a:gd name="connsiteY54" fmla="*/ 824066 h 3820302"/>
              <a:gd name="connsiteX55" fmla="*/ 2727039 w 3131066"/>
              <a:gd name="connsiteY55" fmla="*/ 661822 h 3820302"/>
              <a:gd name="connsiteX56" fmla="*/ 2681750 w 3131066"/>
              <a:gd name="connsiteY56" fmla="*/ 595491 h 3820302"/>
              <a:gd name="connsiteX57" fmla="*/ 2541945 w 3131066"/>
              <a:gd name="connsiteY57" fmla="*/ 531257 h 3820302"/>
              <a:gd name="connsiteX58" fmla="*/ 2459140 w 3131066"/>
              <a:gd name="connsiteY58" fmla="*/ 448460 h 3820302"/>
              <a:gd name="connsiteX59" fmla="*/ 2322792 w 3131066"/>
              <a:gd name="connsiteY59" fmla="*/ 459088 h 3820302"/>
              <a:gd name="connsiteX60" fmla="*/ 2046960 w 3131066"/>
              <a:gd name="connsiteY60" fmla="*/ 301098 h 3820302"/>
              <a:gd name="connsiteX61" fmla="*/ 1840766 w 3131066"/>
              <a:gd name="connsiteY61" fmla="*/ 300037 h 3820302"/>
              <a:gd name="connsiteX62" fmla="*/ 1699337 w 3131066"/>
              <a:gd name="connsiteY62" fmla="*/ 233085 h 3820302"/>
              <a:gd name="connsiteX63" fmla="*/ 1563311 w 3131066"/>
              <a:gd name="connsiteY63" fmla="*/ 315882 h 3820302"/>
              <a:gd name="connsiteX64" fmla="*/ 1333143 w 3131066"/>
              <a:gd name="connsiteY64" fmla="*/ 300037 h 3820302"/>
              <a:gd name="connsiteX65" fmla="*/ 878661 w 3131066"/>
              <a:gd name="connsiteY65" fmla="*/ 26328 h 3820302"/>
              <a:gd name="connsiteX66" fmla="*/ 441414 w 3131066"/>
              <a:gd name="connsiteY66" fmla="*/ 142071 h 3820302"/>
              <a:gd name="connsiteX67" fmla="*/ 236957 w 3131066"/>
              <a:gd name="connsiteY67" fmla="*/ 372953 h 3820302"/>
              <a:gd name="connsiteX68" fmla="*/ 165261 w 3131066"/>
              <a:gd name="connsiteY68" fmla="*/ 705069 h 3820302"/>
              <a:gd name="connsiteX69" fmla="*/ 22353 w 3131066"/>
              <a:gd name="connsiteY69" fmla="*/ 712626 h 3820302"/>
              <a:gd name="connsiteX70" fmla="*/ 31142 w 3131066"/>
              <a:gd name="connsiteY70" fmla="*/ 1262046 h 3820302"/>
              <a:gd name="connsiteX0" fmla="*/ 2215785 w 3119154"/>
              <a:gd name="connsiteY0" fmla="*/ 3820302 h 3820302"/>
              <a:gd name="connsiteX1" fmla="*/ 2182332 w 3119154"/>
              <a:gd name="connsiteY1" fmla="*/ 3675336 h 3820302"/>
              <a:gd name="connsiteX2" fmla="*/ 2168393 w 3119154"/>
              <a:gd name="connsiteY2" fmla="*/ 3597278 h 3820302"/>
              <a:gd name="connsiteX3" fmla="*/ 2126576 w 3119154"/>
              <a:gd name="connsiteY3" fmla="*/ 3527583 h 3820302"/>
              <a:gd name="connsiteX4" fmla="*/ 2140515 w 3119154"/>
              <a:gd name="connsiteY4" fmla="*/ 3407707 h 3820302"/>
              <a:gd name="connsiteX5" fmla="*/ 2146090 w 3119154"/>
              <a:gd name="connsiteY5" fmla="*/ 3310134 h 3820302"/>
              <a:gd name="connsiteX6" fmla="*/ 2154454 w 3119154"/>
              <a:gd name="connsiteY6" fmla="*/ 3248802 h 3820302"/>
              <a:gd name="connsiteX7" fmla="*/ 2154454 w 3119154"/>
              <a:gd name="connsiteY7" fmla="*/ 3167956 h 3820302"/>
              <a:gd name="connsiteX8" fmla="*/ 2104273 w 3119154"/>
              <a:gd name="connsiteY8" fmla="*/ 3098261 h 3820302"/>
              <a:gd name="connsiteX9" fmla="*/ 2129363 w 3119154"/>
              <a:gd name="connsiteY9" fmla="*/ 3064807 h 3820302"/>
              <a:gd name="connsiteX10" fmla="*/ 2107061 w 3119154"/>
              <a:gd name="connsiteY10" fmla="*/ 3020202 h 3820302"/>
              <a:gd name="connsiteX11" fmla="*/ 2118212 w 3119154"/>
              <a:gd name="connsiteY11" fmla="*/ 2978385 h 3820302"/>
              <a:gd name="connsiteX12" fmla="*/ 2109849 w 3119154"/>
              <a:gd name="connsiteY12" fmla="*/ 2958870 h 3820302"/>
              <a:gd name="connsiteX13" fmla="*/ 2118212 w 3119154"/>
              <a:gd name="connsiteY13" fmla="*/ 2897539 h 3820302"/>
              <a:gd name="connsiteX14" fmla="*/ 2104273 w 3119154"/>
              <a:gd name="connsiteY14" fmla="*/ 2869661 h 3820302"/>
              <a:gd name="connsiteX15" fmla="*/ 2132151 w 3119154"/>
              <a:gd name="connsiteY15" fmla="*/ 2833419 h 3820302"/>
              <a:gd name="connsiteX16" fmla="*/ 2212997 w 3119154"/>
              <a:gd name="connsiteY16" fmla="*/ 2730270 h 3820302"/>
              <a:gd name="connsiteX17" fmla="*/ 2263178 w 3119154"/>
              <a:gd name="connsiteY17" fmla="*/ 2624334 h 3820302"/>
              <a:gd name="connsiteX18" fmla="*/ 2313358 w 3119154"/>
              <a:gd name="connsiteY18" fmla="*/ 2526761 h 3820302"/>
              <a:gd name="connsiteX19" fmla="*/ 2330085 w 3119154"/>
              <a:gd name="connsiteY19" fmla="*/ 2451490 h 3820302"/>
              <a:gd name="connsiteX20" fmla="*/ 2285480 w 3119154"/>
              <a:gd name="connsiteY20" fmla="*/ 2387370 h 3820302"/>
              <a:gd name="connsiteX21" fmla="*/ 2335661 w 3119154"/>
              <a:gd name="connsiteY21" fmla="*/ 2381795 h 3820302"/>
              <a:gd name="connsiteX22" fmla="*/ 2260390 w 3119154"/>
              <a:gd name="connsiteY22" fmla="*/ 2342766 h 3820302"/>
              <a:gd name="connsiteX23" fmla="*/ 2321722 w 3119154"/>
              <a:gd name="connsiteY23" fmla="*/ 2314888 h 3820302"/>
              <a:gd name="connsiteX24" fmla="*/ 2249239 w 3119154"/>
              <a:gd name="connsiteY24" fmla="*/ 2264707 h 3820302"/>
              <a:gd name="connsiteX25" fmla="*/ 2212997 w 3119154"/>
              <a:gd name="connsiteY25" fmla="*/ 2195012 h 3820302"/>
              <a:gd name="connsiteX26" fmla="*/ 2187907 w 3119154"/>
              <a:gd name="connsiteY26" fmla="*/ 2158770 h 3820302"/>
              <a:gd name="connsiteX27" fmla="*/ 2154454 w 3119154"/>
              <a:gd name="connsiteY27" fmla="*/ 2094651 h 3820302"/>
              <a:gd name="connsiteX28" fmla="*/ 2168393 w 3119154"/>
              <a:gd name="connsiteY28" fmla="*/ 2058409 h 3820302"/>
              <a:gd name="connsiteX29" fmla="*/ 2171180 w 3119154"/>
              <a:gd name="connsiteY29" fmla="*/ 1997078 h 3820302"/>
              <a:gd name="connsiteX30" fmla="*/ 2196271 w 3119154"/>
              <a:gd name="connsiteY30" fmla="*/ 1988714 h 3820302"/>
              <a:gd name="connsiteX31" fmla="*/ 2215785 w 3119154"/>
              <a:gd name="connsiteY31" fmla="*/ 1919019 h 3820302"/>
              <a:gd name="connsiteX32" fmla="*/ 2260390 w 3119154"/>
              <a:gd name="connsiteY32" fmla="*/ 1916231 h 3820302"/>
              <a:gd name="connsiteX33" fmla="*/ 2299419 w 3119154"/>
              <a:gd name="connsiteY33" fmla="*/ 1877202 h 3820302"/>
              <a:gd name="connsiteX34" fmla="*/ 2316146 w 3119154"/>
              <a:gd name="connsiteY34" fmla="*/ 1827022 h 3820302"/>
              <a:gd name="connsiteX35" fmla="*/ 2338449 w 3119154"/>
              <a:gd name="connsiteY35" fmla="*/ 1799144 h 3820302"/>
              <a:gd name="connsiteX36" fmla="*/ 2369115 w 3119154"/>
              <a:gd name="connsiteY36" fmla="*/ 1804719 h 3820302"/>
              <a:gd name="connsiteX37" fmla="*/ 2380266 w 3119154"/>
              <a:gd name="connsiteY37" fmla="*/ 1779629 h 3820302"/>
              <a:gd name="connsiteX38" fmla="*/ 2402568 w 3119154"/>
              <a:gd name="connsiteY38" fmla="*/ 1746175 h 3820302"/>
              <a:gd name="connsiteX39" fmla="*/ 2385841 w 3119154"/>
              <a:gd name="connsiteY39" fmla="*/ 1687631 h 3820302"/>
              <a:gd name="connsiteX40" fmla="*/ 2399780 w 3119154"/>
              <a:gd name="connsiteY40" fmla="*/ 1631875 h 3820302"/>
              <a:gd name="connsiteX41" fmla="*/ 2424871 w 3119154"/>
              <a:gd name="connsiteY41" fmla="*/ 1570544 h 3820302"/>
              <a:gd name="connsiteX42" fmla="*/ 2449961 w 3119154"/>
              <a:gd name="connsiteY42" fmla="*/ 1498061 h 3820302"/>
              <a:gd name="connsiteX43" fmla="*/ 2455536 w 3119154"/>
              <a:gd name="connsiteY43" fmla="*/ 1439517 h 3820302"/>
              <a:gd name="connsiteX44" fmla="*/ 2455536 w 3119154"/>
              <a:gd name="connsiteY44" fmla="*/ 1403275 h 3820302"/>
              <a:gd name="connsiteX45" fmla="*/ 2519656 w 3119154"/>
              <a:gd name="connsiteY45" fmla="*/ 1333580 h 3820302"/>
              <a:gd name="connsiteX46" fmla="*/ 2548517 w 3119154"/>
              <a:gd name="connsiteY46" fmla="*/ 1289268 h 3820302"/>
              <a:gd name="connsiteX47" fmla="*/ 2597664 w 3119154"/>
              <a:gd name="connsiteY47" fmla="*/ 1189063 h 3820302"/>
              <a:gd name="connsiteX48" fmla="*/ 2602476 w 3119154"/>
              <a:gd name="connsiteY48" fmla="*/ 1132100 h 3820302"/>
              <a:gd name="connsiteX49" fmla="*/ 2526453 w 3119154"/>
              <a:gd name="connsiteY49" fmla="*/ 1123255 h 3820302"/>
              <a:gd name="connsiteX50" fmla="*/ 2569607 w 3119154"/>
              <a:gd name="connsiteY50" fmla="*/ 1083791 h 3820302"/>
              <a:gd name="connsiteX51" fmla="*/ 2635478 w 3119154"/>
              <a:gd name="connsiteY51" fmla="*/ 1082663 h 3820302"/>
              <a:gd name="connsiteX52" fmla="*/ 2669712 w 3119154"/>
              <a:gd name="connsiteY52" fmla="*/ 1045430 h 3820302"/>
              <a:gd name="connsiteX53" fmla="*/ 2687168 w 3119154"/>
              <a:gd name="connsiteY53" fmla="*/ 899321 h 3820302"/>
              <a:gd name="connsiteX54" fmla="*/ 2687353 w 3119154"/>
              <a:gd name="connsiteY54" fmla="*/ 824066 h 3820302"/>
              <a:gd name="connsiteX55" fmla="*/ 2715127 w 3119154"/>
              <a:gd name="connsiteY55" fmla="*/ 661822 h 3820302"/>
              <a:gd name="connsiteX56" fmla="*/ 2669838 w 3119154"/>
              <a:gd name="connsiteY56" fmla="*/ 595491 h 3820302"/>
              <a:gd name="connsiteX57" fmla="*/ 2530033 w 3119154"/>
              <a:gd name="connsiteY57" fmla="*/ 531257 h 3820302"/>
              <a:gd name="connsiteX58" fmla="*/ 2447228 w 3119154"/>
              <a:gd name="connsiteY58" fmla="*/ 448460 h 3820302"/>
              <a:gd name="connsiteX59" fmla="*/ 2310880 w 3119154"/>
              <a:gd name="connsiteY59" fmla="*/ 459088 h 3820302"/>
              <a:gd name="connsiteX60" fmla="*/ 2035048 w 3119154"/>
              <a:gd name="connsiteY60" fmla="*/ 301098 h 3820302"/>
              <a:gd name="connsiteX61" fmla="*/ 1828854 w 3119154"/>
              <a:gd name="connsiteY61" fmla="*/ 300037 h 3820302"/>
              <a:gd name="connsiteX62" fmla="*/ 1687425 w 3119154"/>
              <a:gd name="connsiteY62" fmla="*/ 233085 h 3820302"/>
              <a:gd name="connsiteX63" fmla="*/ 1551399 w 3119154"/>
              <a:gd name="connsiteY63" fmla="*/ 315882 h 3820302"/>
              <a:gd name="connsiteX64" fmla="*/ 1321231 w 3119154"/>
              <a:gd name="connsiteY64" fmla="*/ 300037 h 3820302"/>
              <a:gd name="connsiteX65" fmla="*/ 866749 w 3119154"/>
              <a:gd name="connsiteY65" fmla="*/ 26328 h 3820302"/>
              <a:gd name="connsiteX66" fmla="*/ 429502 w 3119154"/>
              <a:gd name="connsiteY66" fmla="*/ 142071 h 3820302"/>
              <a:gd name="connsiteX67" fmla="*/ 225045 w 3119154"/>
              <a:gd name="connsiteY67" fmla="*/ 372953 h 3820302"/>
              <a:gd name="connsiteX68" fmla="*/ 81879 w 3119154"/>
              <a:gd name="connsiteY68" fmla="*/ 562169 h 3820302"/>
              <a:gd name="connsiteX69" fmla="*/ 10441 w 3119154"/>
              <a:gd name="connsiteY69" fmla="*/ 712626 h 3820302"/>
              <a:gd name="connsiteX70" fmla="*/ 19230 w 3119154"/>
              <a:gd name="connsiteY70" fmla="*/ 1262046 h 3820302"/>
              <a:gd name="connsiteX0" fmla="*/ 2215785 w 3119154"/>
              <a:gd name="connsiteY0" fmla="*/ 3820302 h 3820302"/>
              <a:gd name="connsiteX1" fmla="*/ 2182332 w 3119154"/>
              <a:gd name="connsiteY1" fmla="*/ 3675336 h 3820302"/>
              <a:gd name="connsiteX2" fmla="*/ 2168393 w 3119154"/>
              <a:gd name="connsiteY2" fmla="*/ 3597278 h 3820302"/>
              <a:gd name="connsiteX3" fmla="*/ 2126576 w 3119154"/>
              <a:gd name="connsiteY3" fmla="*/ 3527583 h 3820302"/>
              <a:gd name="connsiteX4" fmla="*/ 2140515 w 3119154"/>
              <a:gd name="connsiteY4" fmla="*/ 3407707 h 3820302"/>
              <a:gd name="connsiteX5" fmla="*/ 2146090 w 3119154"/>
              <a:gd name="connsiteY5" fmla="*/ 3310134 h 3820302"/>
              <a:gd name="connsiteX6" fmla="*/ 2154454 w 3119154"/>
              <a:gd name="connsiteY6" fmla="*/ 3248802 h 3820302"/>
              <a:gd name="connsiteX7" fmla="*/ 2154454 w 3119154"/>
              <a:gd name="connsiteY7" fmla="*/ 3167956 h 3820302"/>
              <a:gd name="connsiteX8" fmla="*/ 2104273 w 3119154"/>
              <a:gd name="connsiteY8" fmla="*/ 3098261 h 3820302"/>
              <a:gd name="connsiteX9" fmla="*/ 2129363 w 3119154"/>
              <a:gd name="connsiteY9" fmla="*/ 3064807 h 3820302"/>
              <a:gd name="connsiteX10" fmla="*/ 2107061 w 3119154"/>
              <a:gd name="connsiteY10" fmla="*/ 3020202 h 3820302"/>
              <a:gd name="connsiteX11" fmla="*/ 2118212 w 3119154"/>
              <a:gd name="connsiteY11" fmla="*/ 2978385 h 3820302"/>
              <a:gd name="connsiteX12" fmla="*/ 2109849 w 3119154"/>
              <a:gd name="connsiteY12" fmla="*/ 2958870 h 3820302"/>
              <a:gd name="connsiteX13" fmla="*/ 2118212 w 3119154"/>
              <a:gd name="connsiteY13" fmla="*/ 2897539 h 3820302"/>
              <a:gd name="connsiteX14" fmla="*/ 2104273 w 3119154"/>
              <a:gd name="connsiteY14" fmla="*/ 2869661 h 3820302"/>
              <a:gd name="connsiteX15" fmla="*/ 2132151 w 3119154"/>
              <a:gd name="connsiteY15" fmla="*/ 2833419 h 3820302"/>
              <a:gd name="connsiteX16" fmla="*/ 2212997 w 3119154"/>
              <a:gd name="connsiteY16" fmla="*/ 2730270 h 3820302"/>
              <a:gd name="connsiteX17" fmla="*/ 2263178 w 3119154"/>
              <a:gd name="connsiteY17" fmla="*/ 2624334 h 3820302"/>
              <a:gd name="connsiteX18" fmla="*/ 2313358 w 3119154"/>
              <a:gd name="connsiteY18" fmla="*/ 2526761 h 3820302"/>
              <a:gd name="connsiteX19" fmla="*/ 2330085 w 3119154"/>
              <a:gd name="connsiteY19" fmla="*/ 2451490 h 3820302"/>
              <a:gd name="connsiteX20" fmla="*/ 2285480 w 3119154"/>
              <a:gd name="connsiteY20" fmla="*/ 2387370 h 3820302"/>
              <a:gd name="connsiteX21" fmla="*/ 2335661 w 3119154"/>
              <a:gd name="connsiteY21" fmla="*/ 2381795 h 3820302"/>
              <a:gd name="connsiteX22" fmla="*/ 2260390 w 3119154"/>
              <a:gd name="connsiteY22" fmla="*/ 2342766 h 3820302"/>
              <a:gd name="connsiteX23" fmla="*/ 2321722 w 3119154"/>
              <a:gd name="connsiteY23" fmla="*/ 2314888 h 3820302"/>
              <a:gd name="connsiteX24" fmla="*/ 2249239 w 3119154"/>
              <a:gd name="connsiteY24" fmla="*/ 2264707 h 3820302"/>
              <a:gd name="connsiteX25" fmla="*/ 2212997 w 3119154"/>
              <a:gd name="connsiteY25" fmla="*/ 2195012 h 3820302"/>
              <a:gd name="connsiteX26" fmla="*/ 2187907 w 3119154"/>
              <a:gd name="connsiteY26" fmla="*/ 2158770 h 3820302"/>
              <a:gd name="connsiteX27" fmla="*/ 2154454 w 3119154"/>
              <a:gd name="connsiteY27" fmla="*/ 2094651 h 3820302"/>
              <a:gd name="connsiteX28" fmla="*/ 2168393 w 3119154"/>
              <a:gd name="connsiteY28" fmla="*/ 2058409 h 3820302"/>
              <a:gd name="connsiteX29" fmla="*/ 2171180 w 3119154"/>
              <a:gd name="connsiteY29" fmla="*/ 1997078 h 3820302"/>
              <a:gd name="connsiteX30" fmla="*/ 2196271 w 3119154"/>
              <a:gd name="connsiteY30" fmla="*/ 1988714 h 3820302"/>
              <a:gd name="connsiteX31" fmla="*/ 2215785 w 3119154"/>
              <a:gd name="connsiteY31" fmla="*/ 1919019 h 3820302"/>
              <a:gd name="connsiteX32" fmla="*/ 2260390 w 3119154"/>
              <a:gd name="connsiteY32" fmla="*/ 1916231 h 3820302"/>
              <a:gd name="connsiteX33" fmla="*/ 2299419 w 3119154"/>
              <a:gd name="connsiteY33" fmla="*/ 1877202 h 3820302"/>
              <a:gd name="connsiteX34" fmla="*/ 2316146 w 3119154"/>
              <a:gd name="connsiteY34" fmla="*/ 1827022 h 3820302"/>
              <a:gd name="connsiteX35" fmla="*/ 2338449 w 3119154"/>
              <a:gd name="connsiteY35" fmla="*/ 1799144 h 3820302"/>
              <a:gd name="connsiteX36" fmla="*/ 2369115 w 3119154"/>
              <a:gd name="connsiteY36" fmla="*/ 1804719 h 3820302"/>
              <a:gd name="connsiteX37" fmla="*/ 2380266 w 3119154"/>
              <a:gd name="connsiteY37" fmla="*/ 1779629 h 3820302"/>
              <a:gd name="connsiteX38" fmla="*/ 2402568 w 3119154"/>
              <a:gd name="connsiteY38" fmla="*/ 1746175 h 3820302"/>
              <a:gd name="connsiteX39" fmla="*/ 2385841 w 3119154"/>
              <a:gd name="connsiteY39" fmla="*/ 1687631 h 3820302"/>
              <a:gd name="connsiteX40" fmla="*/ 2399780 w 3119154"/>
              <a:gd name="connsiteY40" fmla="*/ 1631875 h 3820302"/>
              <a:gd name="connsiteX41" fmla="*/ 2424871 w 3119154"/>
              <a:gd name="connsiteY41" fmla="*/ 1570544 h 3820302"/>
              <a:gd name="connsiteX42" fmla="*/ 2449961 w 3119154"/>
              <a:gd name="connsiteY42" fmla="*/ 1498061 h 3820302"/>
              <a:gd name="connsiteX43" fmla="*/ 2455536 w 3119154"/>
              <a:gd name="connsiteY43" fmla="*/ 1439517 h 3820302"/>
              <a:gd name="connsiteX44" fmla="*/ 2455536 w 3119154"/>
              <a:gd name="connsiteY44" fmla="*/ 1403275 h 3820302"/>
              <a:gd name="connsiteX45" fmla="*/ 2519656 w 3119154"/>
              <a:gd name="connsiteY45" fmla="*/ 1333580 h 3820302"/>
              <a:gd name="connsiteX46" fmla="*/ 2548517 w 3119154"/>
              <a:gd name="connsiteY46" fmla="*/ 1289268 h 3820302"/>
              <a:gd name="connsiteX47" fmla="*/ 2597664 w 3119154"/>
              <a:gd name="connsiteY47" fmla="*/ 1189063 h 3820302"/>
              <a:gd name="connsiteX48" fmla="*/ 2602476 w 3119154"/>
              <a:gd name="connsiteY48" fmla="*/ 1132100 h 3820302"/>
              <a:gd name="connsiteX49" fmla="*/ 2526453 w 3119154"/>
              <a:gd name="connsiteY49" fmla="*/ 1123255 h 3820302"/>
              <a:gd name="connsiteX50" fmla="*/ 2569607 w 3119154"/>
              <a:gd name="connsiteY50" fmla="*/ 1083791 h 3820302"/>
              <a:gd name="connsiteX51" fmla="*/ 2635478 w 3119154"/>
              <a:gd name="connsiteY51" fmla="*/ 1082663 h 3820302"/>
              <a:gd name="connsiteX52" fmla="*/ 2669712 w 3119154"/>
              <a:gd name="connsiteY52" fmla="*/ 1045430 h 3820302"/>
              <a:gd name="connsiteX53" fmla="*/ 2687168 w 3119154"/>
              <a:gd name="connsiteY53" fmla="*/ 899321 h 3820302"/>
              <a:gd name="connsiteX54" fmla="*/ 2687353 w 3119154"/>
              <a:gd name="connsiteY54" fmla="*/ 824066 h 3820302"/>
              <a:gd name="connsiteX55" fmla="*/ 2715127 w 3119154"/>
              <a:gd name="connsiteY55" fmla="*/ 661822 h 3820302"/>
              <a:gd name="connsiteX56" fmla="*/ 2669838 w 3119154"/>
              <a:gd name="connsiteY56" fmla="*/ 595491 h 3820302"/>
              <a:gd name="connsiteX57" fmla="*/ 2530033 w 3119154"/>
              <a:gd name="connsiteY57" fmla="*/ 531257 h 3820302"/>
              <a:gd name="connsiteX58" fmla="*/ 2447228 w 3119154"/>
              <a:gd name="connsiteY58" fmla="*/ 448460 h 3820302"/>
              <a:gd name="connsiteX59" fmla="*/ 2310880 w 3119154"/>
              <a:gd name="connsiteY59" fmla="*/ 459088 h 3820302"/>
              <a:gd name="connsiteX60" fmla="*/ 2035048 w 3119154"/>
              <a:gd name="connsiteY60" fmla="*/ 301098 h 3820302"/>
              <a:gd name="connsiteX61" fmla="*/ 1828854 w 3119154"/>
              <a:gd name="connsiteY61" fmla="*/ 300037 h 3820302"/>
              <a:gd name="connsiteX62" fmla="*/ 1687425 w 3119154"/>
              <a:gd name="connsiteY62" fmla="*/ 233085 h 3820302"/>
              <a:gd name="connsiteX63" fmla="*/ 1551399 w 3119154"/>
              <a:gd name="connsiteY63" fmla="*/ 315882 h 3820302"/>
              <a:gd name="connsiteX64" fmla="*/ 1321231 w 3119154"/>
              <a:gd name="connsiteY64" fmla="*/ 300037 h 3820302"/>
              <a:gd name="connsiteX65" fmla="*/ 866749 w 3119154"/>
              <a:gd name="connsiteY65" fmla="*/ 26328 h 3820302"/>
              <a:gd name="connsiteX66" fmla="*/ 429502 w 3119154"/>
              <a:gd name="connsiteY66" fmla="*/ 142071 h 3820302"/>
              <a:gd name="connsiteX67" fmla="*/ 225045 w 3119154"/>
              <a:gd name="connsiteY67" fmla="*/ 372953 h 3820302"/>
              <a:gd name="connsiteX68" fmla="*/ 81879 w 3119154"/>
              <a:gd name="connsiteY68" fmla="*/ 562169 h 3820302"/>
              <a:gd name="connsiteX69" fmla="*/ 10441 w 3119154"/>
              <a:gd name="connsiteY69" fmla="*/ 712626 h 3820302"/>
              <a:gd name="connsiteX70" fmla="*/ 19230 w 3119154"/>
              <a:gd name="connsiteY70" fmla="*/ 1262046 h 3820302"/>
              <a:gd name="connsiteX0" fmla="*/ 2215785 w 3119154"/>
              <a:gd name="connsiteY0" fmla="*/ 3820302 h 3820302"/>
              <a:gd name="connsiteX1" fmla="*/ 2182332 w 3119154"/>
              <a:gd name="connsiteY1" fmla="*/ 3675336 h 3820302"/>
              <a:gd name="connsiteX2" fmla="*/ 2168393 w 3119154"/>
              <a:gd name="connsiteY2" fmla="*/ 3597278 h 3820302"/>
              <a:gd name="connsiteX3" fmla="*/ 2126576 w 3119154"/>
              <a:gd name="connsiteY3" fmla="*/ 3527583 h 3820302"/>
              <a:gd name="connsiteX4" fmla="*/ 2140515 w 3119154"/>
              <a:gd name="connsiteY4" fmla="*/ 3407707 h 3820302"/>
              <a:gd name="connsiteX5" fmla="*/ 2146090 w 3119154"/>
              <a:gd name="connsiteY5" fmla="*/ 3310134 h 3820302"/>
              <a:gd name="connsiteX6" fmla="*/ 2154454 w 3119154"/>
              <a:gd name="connsiteY6" fmla="*/ 3248802 h 3820302"/>
              <a:gd name="connsiteX7" fmla="*/ 2154454 w 3119154"/>
              <a:gd name="connsiteY7" fmla="*/ 3167956 h 3820302"/>
              <a:gd name="connsiteX8" fmla="*/ 2104273 w 3119154"/>
              <a:gd name="connsiteY8" fmla="*/ 3098261 h 3820302"/>
              <a:gd name="connsiteX9" fmla="*/ 2129363 w 3119154"/>
              <a:gd name="connsiteY9" fmla="*/ 3064807 h 3820302"/>
              <a:gd name="connsiteX10" fmla="*/ 2107061 w 3119154"/>
              <a:gd name="connsiteY10" fmla="*/ 3020202 h 3820302"/>
              <a:gd name="connsiteX11" fmla="*/ 2118212 w 3119154"/>
              <a:gd name="connsiteY11" fmla="*/ 2978385 h 3820302"/>
              <a:gd name="connsiteX12" fmla="*/ 2109849 w 3119154"/>
              <a:gd name="connsiteY12" fmla="*/ 2958870 h 3820302"/>
              <a:gd name="connsiteX13" fmla="*/ 2118212 w 3119154"/>
              <a:gd name="connsiteY13" fmla="*/ 2897539 h 3820302"/>
              <a:gd name="connsiteX14" fmla="*/ 2104273 w 3119154"/>
              <a:gd name="connsiteY14" fmla="*/ 2869661 h 3820302"/>
              <a:gd name="connsiteX15" fmla="*/ 2132151 w 3119154"/>
              <a:gd name="connsiteY15" fmla="*/ 2833419 h 3820302"/>
              <a:gd name="connsiteX16" fmla="*/ 2212997 w 3119154"/>
              <a:gd name="connsiteY16" fmla="*/ 2730270 h 3820302"/>
              <a:gd name="connsiteX17" fmla="*/ 2263178 w 3119154"/>
              <a:gd name="connsiteY17" fmla="*/ 2624334 h 3820302"/>
              <a:gd name="connsiteX18" fmla="*/ 2313358 w 3119154"/>
              <a:gd name="connsiteY18" fmla="*/ 2526761 h 3820302"/>
              <a:gd name="connsiteX19" fmla="*/ 2330085 w 3119154"/>
              <a:gd name="connsiteY19" fmla="*/ 2451490 h 3820302"/>
              <a:gd name="connsiteX20" fmla="*/ 2285480 w 3119154"/>
              <a:gd name="connsiteY20" fmla="*/ 2387370 h 3820302"/>
              <a:gd name="connsiteX21" fmla="*/ 2335661 w 3119154"/>
              <a:gd name="connsiteY21" fmla="*/ 2381795 h 3820302"/>
              <a:gd name="connsiteX22" fmla="*/ 2260390 w 3119154"/>
              <a:gd name="connsiteY22" fmla="*/ 2342766 h 3820302"/>
              <a:gd name="connsiteX23" fmla="*/ 2321722 w 3119154"/>
              <a:gd name="connsiteY23" fmla="*/ 2314888 h 3820302"/>
              <a:gd name="connsiteX24" fmla="*/ 2249239 w 3119154"/>
              <a:gd name="connsiteY24" fmla="*/ 2264707 h 3820302"/>
              <a:gd name="connsiteX25" fmla="*/ 2212997 w 3119154"/>
              <a:gd name="connsiteY25" fmla="*/ 2195012 h 3820302"/>
              <a:gd name="connsiteX26" fmla="*/ 2187907 w 3119154"/>
              <a:gd name="connsiteY26" fmla="*/ 2158770 h 3820302"/>
              <a:gd name="connsiteX27" fmla="*/ 2154454 w 3119154"/>
              <a:gd name="connsiteY27" fmla="*/ 2094651 h 3820302"/>
              <a:gd name="connsiteX28" fmla="*/ 2168393 w 3119154"/>
              <a:gd name="connsiteY28" fmla="*/ 2058409 h 3820302"/>
              <a:gd name="connsiteX29" fmla="*/ 2171180 w 3119154"/>
              <a:gd name="connsiteY29" fmla="*/ 1997078 h 3820302"/>
              <a:gd name="connsiteX30" fmla="*/ 2196271 w 3119154"/>
              <a:gd name="connsiteY30" fmla="*/ 1988714 h 3820302"/>
              <a:gd name="connsiteX31" fmla="*/ 2215785 w 3119154"/>
              <a:gd name="connsiteY31" fmla="*/ 1919019 h 3820302"/>
              <a:gd name="connsiteX32" fmla="*/ 2260390 w 3119154"/>
              <a:gd name="connsiteY32" fmla="*/ 1916231 h 3820302"/>
              <a:gd name="connsiteX33" fmla="*/ 2299419 w 3119154"/>
              <a:gd name="connsiteY33" fmla="*/ 1877202 h 3820302"/>
              <a:gd name="connsiteX34" fmla="*/ 2316146 w 3119154"/>
              <a:gd name="connsiteY34" fmla="*/ 1827022 h 3820302"/>
              <a:gd name="connsiteX35" fmla="*/ 2338449 w 3119154"/>
              <a:gd name="connsiteY35" fmla="*/ 1799144 h 3820302"/>
              <a:gd name="connsiteX36" fmla="*/ 2369115 w 3119154"/>
              <a:gd name="connsiteY36" fmla="*/ 1804719 h 3820302"/>
              <a:gd name="connsiteX37" fmla="*/ 2380266 w 3119154"/>
              <a:gd name="connsiteY37" fmla="*/ 1779629 h 3820302"/>
              <a:gd name="connsiteX38" fmla="*/ 2402568 w 3119154"/>
              <a:gd name="connsiteY38" fmla="*/ 1746175 h 3820302"/>
              <a:gd name="connsiteX39" fmla="*/ 2385841 w 3119154"/>
              <a:gd name="connsiteY39" fmla="*/ 1687631 h 3820302"/>
              <a:gd name="connsiteX40" fmla="*/ 2399780 w 3119154"/>
              <a:gd name="connsiteY40" fmla="*/ 1631875 h 3820302"/>
              <a:gd name="connsiteX41" fmla="*/ 2424871 w 3119154"/>
              <a:gd name="connsiteY41" fmla="*/ 1570544 h 3820302"/>
              <a:gd name="connsiteX42" fmla="*/ 2449961 w 3119154"/>
              <a:gd name="connsiteY42" fmla="*/ 1498061 h 3820302"/>
              <a:gd name="connsiteX43" fmla="*/ 2455536 w 3119154"/>
              <a:gd name="connsiteY43" fmla="*/ 1439517 h 3820302"/>
              <a:gd name="connsiteX44" fmla="*/ 2455536 w 3119154"/>
              <a:gd name="connsiteY44" fmla="*/ 1403275 h 3820302"/>
              <a:gd name="connsiteX45" fmla="*/ 2519656 w 3119154"/>
              <a:gd name="connsiteY45" fmla="*/ 1333580 h 3820302"/>
              <a:gd name="connsiteX46" fmla="*/ 2548517 w 3119154"/>
              <a:gd name="connsiteY46" fmla="*/ 1289268 h 3820302"/>
              <a:gd name="connsiteX47" fmla="*/ 2597664 w 3119154"/>
              <a:gd name="connsiteY47" fmla="*/ 1189063 h 3820302"/>
              <a:gd name="connsiteX48" fmla="*/ 2602476 w 3119154"/>
              <a:gd name="connsiteY48" fmla="*/ 1132100 h 3820302"/>
              <a:gd name="connsiteX49" fmla="*/ 2526453 w 3119154"/>
              <a:gd name="connsiteY49" fmla="*/ 1123255 h 3820302"/>
              <a:gd name="connsiteX50" fmla="*/ 2569607 w 3119154"/>
              <a:gd name="connsiteY50" fmla="*/ 1083791 h 3820302"/>
              <a:gd name="connsiteX51" fmla="*/ 2635478 w 3119154"/>
              <a:gd name="connsiteY51" fmla="*/ 1082663 h 3820302"/>
              <a:gd name="connsiteX52" fmla="*/ 2669712 w 3119154"/>
              <a:gd name="connsiteY52" fmla="*/ 1045430 h 3820302"/>
              <a:gd name="connsiteX53" fmla="*/ 2687168 w 3119154"/>
              <a:gd name="connsiteY53" fmla="*/ 899321 h 3820302"/>
              <a:gd name="connsiteX54" fmla="*/ 2687353 w 3119154"/>
              <a:gd name="connsiteY54" fmla="*/ 824066 h 3820302"/>
              <a:gd name="connsiteX55" fmla="*/ 2715127 w 3119154"/>
              <a:gd name="connsiteY55" fmla="*/ 661822 h 3820302"/>
              <a:gd name="connsiteX56" fmla="*/ 2669838 w 3119154"/>
              <a:gd name="connsiteY56" fmla="*/ 595491 h 3820302"/>
              <a:gd name="connsiteX57" fmla="*/ 2530033 w 3119154"/>
              <a:gd name="connsiteY57" fmla="*/ 531257 h 3820302"/>
              <a:gd name="connsiteX58" fmla="*/ 2447228 w 3119154"/>
              <a:gd name="connsiteY58" fmla="*/ 448460 h 3820302"/>
              <a:gd name="connsiteX59" fmla="*/ 2310880 w 3119154"/>
              <a:gd name="connsiteY59" fmla="*/ 459088 h 3820302"/>
              <a:gd name="connsiteX60" fmla="*/ 2035048 w 3119154"/>
              <a:gd name="connsiteY60" fmla="*/ 301098 h 3820302"/>
              <a:gd name="connsiteX61" fmla="*/ 1828854 w 3119154"/>
              <a:gd name="connsiteY61" fmla="*/ 300037 h 3820302"/>
              <a:gd name="connsiteX62" fmla="*/ 1687425 w 3119154"/>
              <a:gd name="connsiteY62" fmla="*/ 233085 h 3820302"/>
              <a:gd name="connsiteX63" fmla="*/ 1551399 w 3119154"/>
              <a:gd name="connsiteY63" fmla="*/ 315882 h 3820302"/>
              <a:gd name="connsiteX64" fmla="*/ 1321231 w 3119154"/>
              <a:gd name="connsiteY64" fmla="*/ 300037 h 3820302"/>
              <a:gd name="connsiteX65" fmla="*/ 866749 w 3119154"/>
              <a:gd name="connsiteY65" fmla="*/ 26328 h 3820302"/>
              <a:gd name="connsiteX66" fmla="*/ 429502 w 3119154"/>
              <a:gd name="connsiteY66" fmla="*/ 142071 h 3820302"/>
              <a:gd name="connsiteX67" fmla="*/ 225045 w 3119154"/>
              <a:gd name="connsiteY67" fmla="*/ 372953 h 3820302"/>
              <a:gd name="connsiteX68" fmla="*/ 81879 w 3119154"/>
              <a:gd name="connsiteY68" fmla="*/ 562169 h 3820302"/>
              <a:gd name="connsiteX69" fmla="*/ 10441 w 3119154"/>
              <a:gd name="connsiteY69" fmla="*/ 712626 h 3820302"/>
              <a:gd name="connsiteX70" fmla="*/ 19230 w 3119154"/>
              <a:gd name="connsiteY70" fmla="*/ 1262046 h 3820302"/>
              <a:gd name="connsiteX0" fmla="*/ 2215785 w 3119154"/>
              <a:gd name="connsiteY0" fmla="*/ 3820302 h 3820302"/>
              <a:gd name="connsiteX1" fmla="*/ 2182332 w 3119154"/>
              <a:gd name="connsiteY1" fmla="*/ 3675336 h 3820302"/>
              <a:gd name="connsiteX2" fmla="*/ 2168393 w 3119154"/>
              <a:gd name="connsiteY2" fmla="*/ 3597278 h 3820302"/>
              <a:gd name="connsiteX3" fmla="*/ 2126576 w 3119154"/>
              <a:gd name="connsiteY3" fmla="*/ 3527583 h 3820302"/>
              <a:gd name="connsiteX4" fmla="*/ 2140515 w 3119154"/>
              <a:gd name="connsiteY4" fmla="*/ 3407707 h 3820302"/>
              <a:gd name="connsiteX5" fmla="*/ 2146090 w 3119154"/>
              <a:gd name="connsiteY5" fmla="*/ 3310134 h 3820302"/>
              <a:gd name="connsiteX6" fmla="*/ 2154454 w 3119154"/>
              <a:gd name="connsiteY6" fmla="*/ 3248802 h 3820302"/>
              <a:gd name="connsiteX7" fmla="*/ 2154454 w 3119154"/>
              <a:gd name="connsiteY7" fmla="*/ 3167956 h 3820302"/>
              <a:gd name="connsiteX8" fmla="*/ 2104273 w 3119154"/>
              <a:gd name="connsiteY8" fmla="*/ 3098261 h 3820302"/>
              <a:gd name="connsiteX9" fmla="*/ 2129363 w 3119154"/>
              <a:gd name="connsiteY9" fmla="*/ 3064807 h 3820302"/>
              <a:gd name="connsiteX10" fmla="*/ 2107061 w 3119154"/>
              <a:gd name="connsiteY10" fmla="*/ 3020202 h 3820302"/>
              <a:gd name="connsiteX11" fmla="*/ 2118212 w 3119154"/>
              <a:gd name="connsiteY11" fmla="*/ 2978385 h 3820302"/>
              <a:gd name="connsiteX12" fmla="*/ 2109849 w 3119154"/>
              <a:gd name="connsiteY12" fmla="*/ 2958870 h 3820302"/>
              <a:gd name="connsiteX13" fmla="*/ 2118212 w 3119154"/>
              <a:gd name="connsiteY13" fmla="*/ 2897539 h 3820302"/>
              <a:gd name="connsiteX14" fmla="*/ 2104273 w 3119154"/>
              <a:gd name="connsiteY14" fmla="*/ 2869661 h 3820302"/>
              <a:gd name="connsiteX15" fmla="*/ 2132151 w 3119154"/>
              <a:gd name="connsiteY15" fmla="*/ 2833419 h 3820302"/>
              <a:gd name="connsiteX16" fmla="*/ 2212997 w 3119154"/>
              <a:gd name="connsiteY16" fmla="*/ 2730270 h 3820302"/>
              <a:gd name="connsiteX17" fmla="*/ 2263178 w 3119154"/>
              <a:gd name="connsiteY17" fmla="*/ 2624334 h 3820302"/>
              <a:gd name="connsiteX18" fmla="*/ 2313358 w 3119154"/>
              <a:gd name="connsiteY18" fmla="*/ 2526761 h 3820302"/>
              <a:gd name="connsiteX19" fmla="*/ 2330085 w 3119154"/>
              <a:gd name="connsiteY19" fmla="*/ 2451490 h 3820302"/>
              <a:gd name="connsiteX20" fmla="*/ 2285480 w 3119154"/>
              <a:gd name="connsiteY20" fmla="*/ 2387370 h 3820302"/>
              <a:gd name="connsiteX21" fmla="*/ 2335661 w 3119154"/>
              <a:gd name="connsiteY21" fmla="*/ 2381795 h 3820302"/>
              <a:gd name="connsiteX22" fmla="*/ 2260390 w 3119154"/>
              <a:gd name="connsiteY22" fmla="*/ 2342766 h 3820302"/>
              <a:gd name="connsiteX23" fmla="*/ 2321722 w 3119154"/>
              <a:gd name="connsiteY23" fmla="*/ 2314888 h 3820302"/>
              <a:gd name="connsiteX24" fmla="*/ 2249239 w 3119154"/>
              <a:gd name="connsiteY24" fmla="*/ 2264707 h 3820302"/>
              <a:gd name="connsiteX25" fmla="*/ 2212997 w 3119154"/>
              <a:gd name="connsiteY25" fmla="*/ 2195012 h 3820302"/>
              <a:gd name="connsiteX26" fmla="*/ 2187907 w 3119154"/>
              <a:gd name="connsiteY26" fmla="*/ 2158770 h 3820302"/>
              <a:gd name="connsiteX27" fmla="*/ 2154454 w 3119154"/>
              <a:gd name="connsiteY27" fmla="*/ 2094651 h 3820302"/>
              <a:gd name="connsiteX28" fmla="*/ 2168393 w 3119154"/>
              <a:gd name="connsiteY28" fmla="*/ 2058409 h 3820302"/>
              <a:gd name="connsiteX29" fmla="*/ 2171180 w 3119154"/>
              <a:gd name="connsiteY29" fmla="*/ 1997078 h 3820302"/>
              <a:gd name="connsiteX30" fmla="*/ 2196271 w 3119154"/>
              <a:gd name="connsiteY30" fmla="*/ 1988714 h 3820302"/>
              <a:gd name="connsiteX31" fmla="*/ 2215785 w 3119154"/>
              <a:gd name="connsiteY31" fmla="*/ 1919019 h 3820302"/>
              <a:gd name="connsiteX32" fmla="*/ 2260390 w 3119154"/>
              <a:gd name="connsiteY32" fmla="*/ 1916231 h 3820302"/>
              <a:gd name="connsiteX33" fmla="*/ 2299419 w 3119154"/>
              <a:gd name="connsiteY33" fmla="*/ 1877202 h 3820302"/>
              <a:gd name="connsiteX34" fmla="*/ 2316146 w 3119154"/>
              <a:gd name="connsiteY34" fmla="*/ 1827022 h 3820302"/>
              <a:gd name="connsiteX35" fmla="*/ 2338449 w 3119154"/>
              <a:gd name="connsiteY35" fmla="*/ 1799144 h 3820302"/>
              <a:gd name="connsiteX36" fmla="*/ 2369115 w 3119154"/>
              <a:gd name="connsiteY36" fmla="*/ 1804719 h 3820302"/>
              <a:gd name="connsiteX37" fmla="*/ 2380266 w 3119154"/>
              <a:gd name="connsiteY37" fmla="*/ 1779629 h 3820302"/>
              <a:gd name="connsiteX38" fmla="*/ 2402568 w 3119154"/>
              <a:gd name="connsiteY38" fmla="*/ 1746175 h 3820302"/>
              <a:gd name="connsiteX39" fmla="*/ 2385841 w 3119154"/>
              <a:gd name="connsiteY39" fmla="*/ 1687631 h 3820302"/>
              <a:gd name="connsiteX40" fmla="*/ 2399780 w 3119154"/>
              <a:gd name="connsiteY40" fmla="*/ 1631875 h 3820302"/>
              <a:gd name="connsiteX41" fmla="*/ 2424871 w 3119154"/>
              <a:gd name="connsiteY41" fmla="*/ 1570544 h 3820302"/>
              <a:gd name="connsiteX42" fmla="*/ 2449961 w 3119154"/>
              <a:gd name="connsiteY42" fmla="*/ 1498061 h 3820302"/>
              <a:gd name="connsiteX43" fmla="*/ 2455536 w 3119154"/>
              <a:gd name="connsiteY43" fmla="*/ 1439517 h 3820302"/>
              <a:gd name="connsiteX44" fmla="*/ 2455536 w 3119154"/>
              <a:gd name="connsiteY44" fmla="*/ 1403275 h 3820302"/>
              <a:gd name="connsiteX45" fmla="*/ 2519656 w 3119154"/>
              <a:gd name="connsiteY45" fmla="*/ 1333580 h 3820302"/>
              <a:gd name="connsiteX46" fmla="*/ 2548517 w 3119154"/>
              <a:gd name="connsiteY46" fmla="*/ 1289268 h 3820302"/>
              <a:gd name="connsiteX47" fmla="*/ 2597664 w 3119154"/>
              <a:gd name="connsiteY47" fmla="*/ 1189063 h 3820302"/>
              <a:gd name="connsiteX48" fmla="*/ 2602476 w 3119154"/>
              <a:gd name="connsiteY48" fmla="*/ 1132100 h 3820302"/>
              <a:gd name="connsiteX49" fmla="*/ 2526453 w 3119154"/>
              <a:gd name="connsiteY49" fmla="*/ 1123255 h 3820302"/>
              <a:gd name="connsiteX50" fmla="*/ 2569607 w 3119154"/>
              <a:gd name="connsiteY50" fmla="*/ 1083791 h 3820302"/>
              <a:gd name="connsiteX51" fmla="*/ 2635478 w 3119154"/>
              <a:gd name="connsiteY51" fmla="*/ 1082663 h 3820302"/>
              <a:gd name="connsiteX52" fmla="*/ 2669712 w 3119154"/>
              <a:gd name="connsiteY52" fmla="*/ 1045430 h 3820302"/>
              <a:gd name="connsiteX53" fmla="*/ 2687168 w 3119154"/>
              <a:gd name="connsiteY53" fmla="*/ 899321 h 3820302"/>
              <a:gd name="connsiteX54" fmla="*/ 2687353 w 3119154"/>
              <a:gd name="connsiteY54" fmla="*/ 824066 h 3820302"/>
              <a:gd name="connsiteX55" fmla="*/ 2715127 w 3119154"/>
              <a:gd name="connsiteY55" fmla="*/ 661822 h 3820302"/>
              <a:gd name="connsiteX56" fmla="*/ 2669838 w 3119154"/>
              <a:gd name="connsiteY56" fmla="*/ 595491 h 3820302"/>
              <a:gd name="connsiteX57" fmla="*/ 2530033 w 3119154"/>
              <a:gd name="connsiteY57" fmla="*/ 531257 h 3820302"/>
              <a:gd name="connsiteX58" fmla="*/ 2447228 w 3119154"/>
              <a:gd name="connsiteY58" fmla="*/ 448460 h 3820302"/>
              <a:gd name="connsiteX59" fmla="*/ 2310880 w 3119154"/>
              <a:gd name="connsiteY59" fmla="*/ 459088 h 3820302"/>
              <a:gd name="connsiteX60" fmla="*/ 2035048 w 3119154"/>
              <a:gd name="connsiteY60" fmla="*/ 301098 h 3820302"/>
              <a:gd name="connsiteX61" fmla="*/ 1828854 w 3119154"/>
              <a:gd name="connsiteY61" fmla="*/ 300037 h 3820302"/>
              <a:gd name="connsiteX62" fmla="*/ 1687425 w 3119154"/>
              <a:gd name="connsiteY62" fmla="*/ 233085 h 3820302"/>
              <a:gd name="connsiteX63" fmla="*/ 1551399 w 3119154"/>
              <a:gd name="connsiteY63" fmla="*/ 315882 h 3820302"/>
              <a:gd name="connsiteX64" fmla="*/ 1422929 w 3119154"/>
              <a:gd name="connsiteY64" fmla="*/ 319661 h 3820302"/>
              <a:gd name="connsiteX65" fmla="*/ 1321231 w 3119154"/>
              <a:gd name="connsiteY65" fmla="*/ 300037 h 3820302"/>
              <a:gd name="connsiteX66" fmla="*/ 866749 w 3119154"/>
              <a:gd name="connsiteY66" fmla="*/ 26328 h 3820302"/>
              <a:gd name="connsiteX67" fmla="*/ 429502 w 3119154"/>
              <a:gd name="connsiteY67" fmla="*/ 142071 h 3820302"/>
              <a:gd name="connsiteX68" fmla="*/ 225045 w 3119154"/>
              <a:gd name="connsiteY68" fmla="*/ 372953 h 3820302"/>
              <a:gd name="connsiteX69" fmla="*/ 81879 w 3119154"/>
              <a:gd name="connsiteY69" fmla="*/ 562169 h 3820302"/>
              <a:gd name="connsiteX70" fmla="*/ 10441 w 3119154"/>
              <a:gd name="connsiteY70" fmla="*/ 712626 h 3820302"/>
              <a:gd name="connsiteX71" fmla="*/ 19230 w 3119154"/>
              <a:gd name="connsiteY71" fmla="*/ 1262046 h 3820302"/>
              <a:gd name="connsiteX0" fmla="*/ 2215785 w 3119154"/>
              <a:gd name="connsiteY0" fmla="*/ 3820302 h 3820302"/>
              <a:gd name="connsiteX1" fmla="*/ 2182332 w 3119154"/>
              <a:gd name="connsiteY1" fmla="*/ 3675336 h 3820302"/>
              <a:gd name="connsiteX2" fmla="*/ 2168393 w 3119154"/>
              <a:gd name="connsiteY2" fmla="*/ 3597278 h 3820302"/>
              <a:gd name="connsiteX3" fmla="*/ 2126576 w 3119154"/>
              <a:gd name="connsiteY3" fmla="*/ 3527583 h 3820302"/>
              <a:gd name="connsiteX4" fmla="*/ 2140515 w 3119154"/>
              <a:gd name="connsiteY4" fmla="*/ 3407707 h 3820302"/>
              <a:gd name="connsiteX5" fmla="*/ 2146090 w 3119154"/>
              <a:gd name="connsiteY5" fmla="*/ 3310134 h 3820302"/>
              <a:gd name="connsiteX6" fmla="*/ 2154454 w 3119154"/>
              <a:gd name="connsiteY6" fmla="*/ 3248802 h 3820302"/>
              <a:gd name="connsiteX7" fmla="*/ 2154454 w 3119154"/>
              <a:gd name="connsiteY7" fmla="*/ 3167956 h 3820302"/>
              <a:gd name="connsiteX8" fmla="*/ 2104273 w 3119154"/>
              <a:gd name="connsiteY8" fmla="*/ 3098261 h 3820302"/>
              <a:gd name="connsiteX9" fmla="*/ 2129363 w 3119154"/>
              <a:gd name="connsiteY9" fmla="*/ 3064807 h 3820302"/>
              <a:gd name="connsiteX10" fmla="*/ 2107061 w 3119154"/>
              <a:gd name="connsiteY10" fmla="*/ 3020202 h 3820302"/>
              <a:gd name="connsiteX11" fmla="*/ 2118212 w 3119154"/>
              <a:gd name="connsiteY11" fmla="*/ 2978385 h 3820302"/>
              <a:gd name="connsiteX12" fmla="*/ 2109849 w 3119154"/>
              <a:gd name="connsiteY12" fmla="*/ 2958870 h 3820302"/>
              <a:gd name="connsiteX13" fmla="*/ 2118212 w 3119154"/>
              <a:gd name="connsiteY13" fmla="*/ 2897539 h 3820302"/>
              <a:gd name="connsiteX14" fmla="*/ 2104273 w 3119154"/>
              <a:gd name="connsiteY14" fmla="*/ 2869661 h 3820302"/>
              <a:gd name="connsiteX15" fmla="*/ 2132151 w 3119154"/>
              <a:gd name="connsiteY15" fmla="*/ 2833419 h 3820302"/>
              <a:gd name="connsiteX16" fmla="*/ 2212997 w 3119154"/>
              <a:gd name="connsiteY16" fmla="*/ 2730270 h 3820302"/>
              <a:gd name="connsiteX17" fmla="*/ 2263178 w 3119154"/>
              <a:gd name="connsiteY17" fmla="*/ 2624334 h 3820302"/>
              <a:gd name="connsiteX18" fmla="*/ 2313358 w 3119154"/>
              <a:gd name="connsiteY18" fmla="*/ 2526761 h 3820302"/>
              <a:gd name="connsiteX19" fmla="*/ 2330085 w 3119154"/>
              <a:gd name="connsiteY19" fmla="*/ 2451490 h 3820302"/>
              <a:gd name="connsiteX20" fmla="*/ 2285480 w 3119154"/>
              <a:gd name="connsiteY20" fmla="*/ 2387370 h 3820302"/>
              <a:gd name="connsiteX21" fmla="*/ 2335661 w 3119154"/>
              <a:gd name="connsiteY21" fmla="*/ 2381795 h 3820302"/>
              <a:gd name="connsiteX22" fmla="*/ 2260390 w 3119154"/>
              <a:gd name="connsiteY22" fmla="*/ 2342766 h 3820302"/>
              <a:gd name="connsiteX23" fmla="*/ 2321722 w 3119154"/>
              <a:gd name="connsiteY23" fmla="*/ 2314888 h 3820302"/>
              <a:gd name="connsiteX24" fmla="*/ 2249239 w 3119154"/>
              <a:gd name="connsiteY24" fmla="*/ 2264707 h 3820302"/>
              <a:gd name="connsiteX25" fmla="*/ 2212997 w 3119154"/>
              <a:gd name="connsiteY25" fmla="*/ 2195012 h 3820302"/>
              <a:gd name="connsiteX26" fmla="*/ 2187907 w 3119154"/>
              <a:gd name="connsiteY26" fmla="*/ 2158770 h 3820302"/>
              <a:gd name="connsiteX27" fmla="*/ 2154454 w 3119154"/>
              <a:gd name="connsiteY27" fmla="*/ 2094651 h 3820302"/>
              <a:gd name="connsiteX28" fmla="*/ 2168393 w 3119154"/>
              <a:gd name="connsiteY28" fmla="*/ 2058409 h 3820302"/>
              <a:gd name="connsiteX29" fmla="*/ 2171180 w 3119154"/>
              <a:gd name="connsiteY29" fmla="*/ 1997078 h 3820302"/>
              <a:gd name="connsiteX30" fmla="*/ 2196271 w 3119154"/>
              <a:gd name="connsiteY30" fmla="*/ 1988714 h 3820302"/>
              <a:gd name="connsiteX31" fmla="*/ 2215785 w 3119154"/>
              <a:gd name="connsiteY31" fmla="*/ 1919019 h 3820302"/>
              <a:gd name="connsiteX32" fmla="*/ 2260390 w 3119154"/>
              <a:gd name="connsiteY32" fmla="*/ 1916231 h 3820302"/>
              <a:gd name="connsiteX33" fmla="*/ 2299419 w 3119154"/>
              <a:gd name="connsiteY33" fmla="*/ 1877202 h 3820302"/>
              <a:gd name="connsiteX34" fmla="*/ 2316146 w 3119154"/>
              <a:gd name="connsiteY34" fmla="*/ 1827022 h 3820302"/>
              <a:gd name="connsiteX35" fmla="*/ 2338449 w 3119154"/>
              <a:gd name="connsiteY35" fmla="*/ 1799144 h 3820302"/>
              <a:gd name="connsiteX36" fmla="*/ 2369115 w 3119154"/>
              <a:gd name="connsiteY36" fmla="*/ 1804719 h 3820302"/>
              <a:gd name="connsiteX37" fmla="*/ 2380266 w 3119154"/>
              <a:gd name="connsiteY37" fmla="*/ 1779629 h 3820302"/>
              <a:gd name="connsiteX38" fmla="*/ 2402568 w 3119154"/>
              <a:gd name="connsiteY38" fmla="*/ 1746175 h 3820302"/>
              <a:gd name="connsiteX39" fmla="*/ 2385841 w 3119154"/>
              <a:gd name="connsiteY39" fmla="*/ 1687631 h 3820302"/>
              <a:gd name="connsiteX40" fmla="*/ 2399780 w 3119154"/>
              <a:gd name="connsiteY40" fmla="*/ 1631875 h 3820302"/>
              <a:gd name="connsiteX41" fmla="*/ 2424871 w 3119154"/>
              <a:gd name="connsiteY41" fmla="*/ 1570544 h 3820302"/>
              <a:gd name="connsiteX42" fmla="*/ 2449961 w 3119154"/>
              <a:gd name="connsiteY42" fmla="*/ 1498061 h 3820302"/>
              <a:gd name="connsiteX43" fmla="*/ 2455536 w 3119154"/>
              <a:gd name="connsiteY43" fmla="*/ 1439517 h 3820302"/>
              <a:gd name="connsiteX44" fmla="*/ 2455536 w 3119154"/>
              <a:gd name="connsiteY44" fmla="*/ 1403275 h 3820302"/>
              <a:gd name="connsiteX45" fmla="*/ 2519656 w 3119154"/>
              <a:gd name="connsiteY45" fmla="*/ 1333580 h 3820302"/>
              <a:gd name="connsiteX46" fmla="*/ 2548517 w 3119154"/>
              <a:gd name="connsiteY46" fmla="*/ 1289268 h 3820302"/>
              <a:gd name="connsiteX47" fmla="*/ 2597664 w 3119154"/>
              <a:gd name="connsiteY47" fmla="*/ 1189063 h 3820302"/>
              <a:gd name="connsiteX48" fmla="*/ 2602476 w 3119154"/>
              <a:gd name="connsiteY48" fmla="*/ 1132100 h 3820302"/>
              <a:gd name="connsiteX49" fmla="*/ 2526453 w 3119154"/>
              <a:gd name="connsiteY49" fmla="*/ 1123255 h 3820302"/>
              <a:gd name="connsiteX50" fmla="*/ 2569607 w 3119154"/>
              <a:gd name="connsiteY50" fmla="*/ 1083791 h 3820302"/>
              <a:gd name="connsiteX51" fmla="*/ 2635478 w 3119154"/>
              <a:gd name="connsiteY51" fmla="*/ 1082663 h 3820302"/>
              <a:gd name="connsiteX52" fmla="*/ 2669712 w 3119154"/>
              <a:gd name="connsiteY52" fmla="*/ 1045430 h 3820302"/>
              <a:gd name="connsiteX53" fmla="*/ 2687168 w 3119154"/>
              <a:gd name="connsiteY53" fmla="*/ 899321 h 3820302"/>
              <a:gd name="connsiteX54" fmla="*/ 2687353 w 3119154"/>
              <a:gd name="connsiteY54" fmla="*/ 824066 h 3820302"/>
              <a:gd name="connsiteX55" fmla="*/ 2715127 w 3119154"/>
              <a:gd name="connsiteY55" fmla="*/ 661822 h 3820302"/>
              <a:gd name="connsiteX56" fmla="*/ 2669838 w 3119154"/>
              <a:gd name="connsiteY56" fmla="*/ 595491 h 3820302"/>
              <a:gd name="connsiteX57" fmla="*/ 2530033 w 3119154"/>
              <a:gd name="connsiteY57" fmla="*/ 531257 h 3820302"/>
              <a:gd name="connsiteX58" fmla="*/ 2447228 w 3119154"/>
              <a:gd name="connsiteY58" fmla="*/ 448460 h 3820302"/>
              <a:gd name="connsiteX59" fmla="*/ 2310880 w 3119154"/>
              <a:gd name="connsiteY59" fmla="*/ 459088 h 3820302"/>
              <a:gd name="connsiteX60" fmla="*/ 2035048 w 3119154"/>
              <a:gd name="connsiteY60" fmla="*/ 301098 h 3820302"/>
              <a:gd name="connsiteX61" fmla="*/ 1828854 w 3119154"/>
              <a:gd name="connsiteY61" fmla="*/ 300037 h 3820302"/>
              <a:gd name="connsiteX62" fmla="*/ 1687425 w 3119154"/>
              <a:gd name="connsiteY62" fmla="*/ 233085 h 3820302"/>
              <a:gd name="connsiteX63" fmla="*/ 1551399 w 3119154"/>
              <a:gd name="connsiteY63" fmla="*/ 315882 h 3820302"/>
              <a:gd name="connsiteX64" fmla="*/ 1422929 w 3119154"/>
              <a:gd name="connsiteY64" fmla="*/ 319661 h 3820302"/>
              <a:gd name="connsiteX65" fmla="*/ 1415372 w 3119154"/>
              <a:gd name="connsiteY65" fmla="*/ 244420 h 3820302"/>
              <a:gd name="connsiteX66" fmla="*/ 1321231 w 3119154"/>
              <a:gd name="connsiteY66" fmla="*/ 300037 h 3820302"/>
              <a:gd name="connsiteX67" fmla="*/ 866749 w 3119154"/>
              <a:gd name="connsiteY67" fmla="*/ 26328 h 3820302"/>
              <a:gd name="connsiteX68" fmla="*/ 429502 w 3119154"/>
              <a:gd name="connsiteY68" fmla="*/ 142071 h 3820302"/>
              <a:gd name="connsiteX69" fmla="*/ 225045 w 3119154"/>
              <a:gd name="connsiteY69" fmla="*/ 372953 h 3820302"/>
              <a:gd name="connsiteX70" fmla="*/ 81879 w 3119154"/>
              <a:gd name="connsiteY70" fmla="*/ 562169 h 3820302"/>
              <a:gd name="connsiteX71" fmla="*/ 10441 w 3119154"/>
              <a:gd name="connsiteY71" fmla="*/ 712626 h 3820302"/>
              <a:gd name="connsiteX72" fmla="*/ 19230 w 3119154"/>
              <a:gd name="connsiteY72" fmla="*/ 1262046 h 3820302"/>
              <a:gd name="connsiteX0" fmla="*/ 2215785 w 3119154"/>
              <a:gd name="connsiteY0" fmla="*/ 3820302 h 3820302"/>
              <a:gd name="connsiteX1" fmla="*/ 2182332 w 3119154"/>
              <a:gd name="connsiteY1" fmla="*/ 3675336 h 3820302"/>
              <a:gd name="connsiteX2" fmla="*/ 2168393 w 3119154"/>
              <a:gd name="connsiteY2" fmla="*/ 3597278 h 3820302"/>
              <a:gd name="connsiteX3" fmla="*/ 2126576 w 3119154"/>
              <a:gd name="connsiteY3" fmla="*/ 3527583 h 3820302"/>
              <a:gd name="connsiteX4" fmla="*/ 2140515 w 3119154"/>
              <a:gd name="connsiteY4" fmla="*/ 3407707 h 3820302"/>
              <a:gd name="connsiteX5" fmla="*/ 2146090 w 3119154"/>
              <a:gd name="connsiteY5" fmla="*/ 3310134 h 3820302"/>
              <a:gd name="connsiteX6" fmla="*/ 2154454 w 3119154"/>
              <a:gd name="connsiteY6" fmla="*/ 3248802 h 3820302"/>
              <a:gd name="connsiteX7" fmla="*/ 2154454 w 3119154"/>
              <a:gd name="connsiteY7" fmla="*/ 3167956 h 3820302"/>
              <a:gd name="connsiteX8" fmla="*/ 2104273 w 3119154"/>
              <a:gd name="connsiteY8" fmla="*/ 3098261 h 3820302"/>
              <a:gd name="connsiteX9" fmla="*/ 2129363 w 3119154"/>
              <a:gd name="connsiteY9" fmla="*/ 3064807 h 3820302"/>
              <a:gd name="connsiteX10" fmla="*/ 2107061 w 3119154"/>
              <a:gd name="connsiteY10" fmla="*/ 3020202 h 3820302"/>
              <a:gd name="connsiteX11" fmla="*/ 2118212 w 3119154"/>
              <a:gd name="connsiteY11" fmla="*/ 2978385 h 3820302"/>
              <a:gd name="connsiteX12" fmla="*/ 2109849 w 3119154"/>
              <a:gd name="connsiteY12" fmla="*/ 2958870 h 3820302"/>
              <a:gd name="connsiteX13" fmla="*/ 2118212 w 3119154"/>
              <a:gd name="connsiteY13" fmla="*/ 2897539 h 3820302"/>
              <a:gd name="connsiteX14" fmla="*/ 2104273 w 3119154"/>
              <a:gd name="connsiteY14" fmla="*/ 2869661 h 3820302"/>
              <a:gd name="connsiteX15" fmla="*/ 2132151 w 3119154"/>
              <a:gd name="connsiteY15" fmla="*/ 2833419 h 3820302"/>
              <a:gd name="connsiteX16" fmla="*/ 2212997 w 3119154"/>
              <a:gd name="connsiteY16" fmla="*/ 2730270 h 3820302"/>
              <a:gd name="connsiteX17" fmla="*/ 2263178 w 3119154"/>
              <a:gd name="connsiteY17" fmla="*/ 2624334 h 3820302"/>
              <a:gd name="connsiteX18" fmla="*/ 2313358 w 3119154"/>
              <a:gd name="connsiteY18" fmla="*/ 2526761 h 3820302"/>
              <a:gd name="connsiteX19" fmla="*/ 2330085 w 3119154"/>
              <a:gd name="connsiteY19" fmla="*/ 2451490 h 3820302"/>
              <a:gd name="connsiteX20" fmla="*/ 2285480 w 3119154"/>
              <a:gd name="connsiteY20" fmla="*/ 2387370 h 3820302"/>
              <a:gd name="connsiteX21" fmla="*/ 2335661 w 3119154"/>
              <a:gd name="connsiteY21" fmla="*/ 2381795 h 3820302"/>
              <a:gd name="connsiteX22" fmla="*/ 2260390 w 3119154"/>
              <a:gd name="connsiteY22" fmla="*/ 2342766 h 3820302"/>
              <a:gd name="connsiteX23" fmla="*/ 2321722 w 3119154"/>
              <a:gd name="connsiteY23" fmla="*/ 2314888 h 3820302"/>
              <a:gd name="connsiteX24" fmla="*/ 2249239 w 3119154"/>
              <a:gd name="connsiteY24" fmla="*/ 2264707 h 3820302"/>
              <a:gd name="connsiteX25" fmla="*/ 2212997 w 3119154"/>
              <a:gd name="connsiteY25" fmla="*/ 2195012 h 3820302"/>
              <a:gd name="connsiteX26" fmla="*/ 2187907 w 3119154"/>
              <a:gd name="connsiteY26" fmla="*/ 2158770 h 3820302"/>
              <a:gd name="connsiteX27" fmla="*/ 2154454 w 3119154"/>
              <a:gd name="connsiteY27" fmla="*/ 2094651 h 3820302"/>
              <a:gd name="connsiteX28" fmla="*/ 2168393 w 3119154"/>
              <a:gd name="connsiteY28" fmla="*/ 2058409 h 3820302"/>
              <a:gd name="connsiteX29" fmla="*/ 2171180 w 3119154"/>
              <a:gd name="connsiteY29" fmla="*/ 1997078 h 3820302"/>
              <a:gd name="connsiteX30" fmla="*/ 2196271 w 3119154"/>
              <a:gd name="connsiteY30" fmla="*/ 1988714 h 3820302"/>
              <a:gd name="connsiteX31" fmla="*/ 2215785 w 3119154"/>
              <a:gd name="connsiteY31" fmla="*/ 1919019 h 3820302"/>
              <a:gd name="connsiteX32" fmla="*/ 2260390 w 3119154"/>
              <a:gd name="connsiteY32" fmla="*/ 1916231 h 3820302"/>
              <a:gd name="connsiteX33" fmla="*/ 2299419 w 3119154"/>
              <a:gd name="connsiteY33" fmla="*/ 1877202 h 3820302"/>
              <a:gd name="connsiteX34" fmla="*/ 2316146 w 3119154"/>
              <a:gd name="connsiteY34" fmla="*/ 1827022 h 3820302"/>
              <a:gd name="connsiteX35" fmla="*/ 2338449 w 3119154"/>
              <a:gd name="connsiteY35" fmla="*/ 1799144 h 3820302"/>
              <a:gd name="connsiteX36" fmla="*/ 2369115 w 3119154"/>
              <a:gd name="connsiteY36" fmla="*/ 1804719 h 3820302"/>
              <a:gd name="connsiteX37" fmla="*/ 2380266 w 3119154"/>
              <a:gd name="connsiteY37" fmla="*/ 1779629 h 3820302"/>
              <a:gd name="connsiteX38" fmla="*/ 2402568 w 3119154"/>
              <a:gd name="connsiteY38" fmla="*/ 1746175 h 3820302"/>
              <a:gd name="connsiteX39" fmla="*/ 2385841 w 3119154"/>
              <a:gd name="connsiteY39" fmla="*/ 1687631 h 3820302"/>
              <a:gd name="connsiteX40" fmla="*/ 2399780 w 3119154"/>
              <a:gd name="connsiteY40" fmla="*/ 1631875 h 3820302"/>
              <a:gd name="connsiteX41" fmla="*/ 2424871 w 3119154"/>
              <a:gd name="connsiteY41" fmla="*/ 1570544 h 3820302"/>
              <a:gd name="connsiteX42" fmla="*/ 2449961 w 3119154"/>
              <a:gd name="connsiteY42" fmla="*/ 1498061 h 3820302"/>
              <a:gd name="connsiteX43" fmla="*/ 2455536 w 3119154"/>
              <a:gd name="connsiteY43" fmla="*/ 1439517 h 3820302"/>
              <a:gd name="connsiteX44" fmla="*/ 2455536 w 3119154"/>
              <a:gd name="connsiteY44" fmla="*/ 1403275 h 3820302"/>
              <a:gd name="connsiteX45" fmla="*/ 2519656 w 3119154"/>
              <a:gd name="connsiteY45" fmla="*/ 1333580 h 3820302"/>
              <a:gd name="connsiteX46" fmla="*/ 2548517 w 3119154"/>
              <a:gd name="connsiteY46" fmla="*/ 1289268 h 3820302"/>
              <a:gd name="connsiteX47" fmla="*/ 2597664 w 3119154"/>
              <a:gd name="connsiteY47" fmla="*/ 1189063 h 3820302"/>
              <a:gd name="connsiteX48" fmla="*/ 2602476 w 3119154"/>
              <a:gd name="connsiteY48" fmla="*/ 1132100 h 3820302"/>
              <a:gd name="connsiteX49" fmla="*/ 2526453 w 3119154"/>
              <a:gd name="connsiteY49" fmla="*/ 1123255 h 3820302"/>
              <a:gd name="connsiteX50" fmla="*/ 2569607 w 3119154"/>
              <a:gd name="connsiteY50" fmla="*/ 1083791 h 3820302"/>
              <a:gd name="connsiteX51" fmla="*/ 2635478 w 3119154"/>
              <a:gd name="connsiteY51" fmla="*/ 1082663 h 3820302"/>
              <a:gd name="connsiteX52" fmla="*/ 2669712 w 3119154"/>
              <a:gd name="connsiteY52" fmla="*/ 1045430 h 3820302"/>
              <a:gd name="connsiteX53" fmla="*/ 2687168 w 3119154"/>
              <a:gd name="connsiteY53" fmla="*/ 899321 h 3820302"/>
              <a:gd name="connsiteX54" fmla="*/ 2687353 w 3119154"/>
              <a:gd name="connsiteY54" fmla="*/ 824066 h 3820302"/>
              <a:gd name="connsiteX55" fmla="*/ 2715127 w 3119154"/>
              <a:gd name="connsiteY55" fmla="*/ 661822 h 3820302"/>
              <a:gd name="connsiteX56" fmla="*/ 2669838 w 3119154"/>
              <a:gd name="connsiteY56" fmla="*/ 595491 h 3820302"/>
              <a:gd name="connsiteX57" fmla="*/ 2530033 w 3119154"/>
              <a:gd name="connsiteY57" fmla="*/ 531257 h 3820302"/>
              <a:gd name="connsiteX58" fmla="*/ 2447228 w 3119154"/>
              <a:gd name="connsiteY58" fmla="*/ 448460 h 3820302"/>
              <a:gd name="connsiteX59" fmla="*/ 2310880 w 3119154"/>
              <a:gd name="connsiteY59" fmla="*/ 459088 h 3820302"/>
              <a:gd name="connsiteX60" fmla="*/ 2035048 w 3119154"/>
              <a:gd name="connsiteY60" fmla="*/ 301098 h 3820302"/>
              <a:gd name="connsiteX61" fmla="*/ 1828854 w 3119154"/>
              <a:gd name="connsiteY61" fmla="*/ 300037 h 3820302"/>
              <a:gd name="connsiteX62" fmla="*/ 1687425 w 3119154"/>
              <a:gd name="connsiteY62" fmla="*/ 233085 h 3820302"/>
              <a:gd name="connsiteX63" fmla="*/ 1551399 w 3119154"/>
              <a:gd name="connsiteY63" fmla="*/ 315882 h 3820302"/>
              <a:gd name="connsiteX64" fmla="*/ 1422929 w 3119154"/>
              <a:gd name="connsiteY64" fmla="*/ 319661 h 3820302"/>
              <a:gd name="connsiteX65" fmla="*/ 1321231 w 3119154"/>
              <a:gd name="connsiteY65" fmla="*/ 300037 h 3820302"/>
              <a:gd name="connsiteX66" fmla="*/ 866749 w 3119154"/>
              <a:gd name="connsiteY66" fmla="*/ 26328 h 3820302"/>
              <a:gd name="connsiteX67" fmla="*/ 429502 w 3119154"/>
              <a:gd name="connsiteY67" fmla="*/ 142071 h 3820302"/>
              <a:gd name="connsiteX68" fmla="*/ 225045 w 3119154"/>
              <a:gd name="connsiteY68" fmla="*/ 372953 h 3820302"/>
              <a:gd name="connsiteX69" fmla="*/ 81879 w 3119154"/>
              <a:gd name="connsiteY69" fmla="*/ 562169 h 3820302"/>
              <a:gd name="connsiteX70" fmla="*/ 10441 w 3119154"/>
              <a:gd name="connsiteY70" fmla="*/ 712626 h 3820302"/>
              <a:gd name="connsiteX71" fmla="*/ 19230 w 3119154"/>
              <a:gd name="connsiteY71" fmla="*/ 1262046 h 3820302"/>
              <a:gd name="connsiteX0" fmla="*/ 2215785 w 3119154"/>
              <a:gd name="connsiteY0" fmla="*/ 3820302 h 3820302"/>
              <a:gd name="connsiteX1" fmla="*/ 2182332 w 3119154"/>
              <a:gd name="connsiteY1" fmla="*/ 3675336 h 3820302"/>
              <a:gd name="connsiteX2" fmla="*/ 2168393 w 3119154"/>
              <a:gd name="connsiteY2" fmla="*/ 3597278 h 3820302"/>
              <a:gd name="connsiteX3" fmla="*/ 2126576 w 3119154"/>
              <a:gd name="connsiteY3" fmla="*/ 3527583 h 3820302"/>
              <a:gd name="connsiteX4" fmla="*/ 2140515 w 3119154"/>
              <a:gd name="connsiteY4" fmla="*/ 3407707 h 3820302"/>
              <a:gd name="connsiteX5" fmla="*/ 2146090 w 3119154"/>
              <a:gd name="connsiteY5" fmla="*/ 3310134 h 3820302"/>
              <a:gd name="connsiteX6" fmla="*/ 2154454 w 3119154"/>
              <a:gd name="connsiteY6" fmla="*/ 3248802 h 3820302"/>
              <a:gd name="connsiteX7" fmla="*/ 2154454 w 3119154"/>
              <a:gd name="connsiteY7" fmla="*/ 3167956 h 3820302"/>
              <a:gd name="connsiteX8" fmla="*/ 2104273 w 3119154"/>
              <a:gd name="connsiteY8" fmla="*/ 3098261 h 3820302"/>
              <a:gd name="connsiteX9" fmla="*/ 2129363 w 3119154"/>
              <a:gd name="connsiteY9" fmla="*/ 3064807 h 3820302"/>
              <a:gd name="connsiteX10" fmla="*/ 2107061 w 3119154"/>
              <a:gd name="connsiteY10" fmla="*/ 3020202 h 3820302"/>
              <a:gd name="connsiteX11" fmla="*/ 2118212 w 3119154"/>
              <a:gd name="connsiteY11" fmla="*/ 2978385 h 3820302"/>
              <a:gd name="connsiteX12" fmla="*/ 2109849 w 3119154"/>
              <a:gd name="connsiteY12" fmla="*/ 2958870 h 3820302"/>
              <a:gd name="connsiteX13" fmla="*/ 2118212 w 3119154"/>
              <a:gd name="connsiteY13" fmla="*/ 2897539 h 3820302"/>
              <a:gd name="connsiteX14" fmla="*/ 2104273 w 3119154"/>
              <a:gd name="connsiteY14" fmla="*/ 2869661 h 3820302"/>
              <a:gd name="connsiteX15" fmla="*/ 2132151 w 3119154"/>
              <a:gd name="connsiteY15" fmla="*/ 2833419 h 3820302"/>
              <a:gd name="connsiteX16" fmla="*/ 2212997 w 3119154"/>
              <a:gd name="connsiteY16" fmla="*/ 2730270 h 3820302"/>
              <a:gd name="connsiteX17" fmla="*/ 2263178 w 3119154"/>
              <a:gd name="connsiteY17" fmla="*/ 2624334 h 3820302"/>
              <a:gd name="connsiteX18" fmla="*/ 2313358 w 3119154"/>
              <a:gd name="connsiteY18" fmla="*/ 2526761 h 3820302"/>
              <a:gd name="connsiteX19" fmla="*/ 2330085 w 3119154"/>
              <a:gd name="connsiteY19" fmla="*/ 2451490 h 3820302"/>
              <a:gd name="connsiteX20" fmla="*/ 2285480 w 3119154"/>
              <a:gd name="connsiteY20" fmla="*/ 2387370 h 3820302"/>
              <a:gd name="connsiteX21" fmla="*/ 2335661 w 3119154"/>
              <a:gd name="connsiteY21" fmla="*/ 2381795 h 3820302"/>
              <a:gd name="connsiteX22" fmla="*/ 2260390 w 3119154"/>
              <a:gd name="connsiteY22" fmla="*/ 2342766 h 3820302"/>
              <a:gd name="connsiteX23" fmla="*/ 2321722 w 3119154"/>
              <a:gd name="connsiteY23" fmla="*/ 2314888 h 3820302"/>
              <a:gd name="connsiteX24" fmla="*/ 2249239 w 3119154"/>
              <a:gd name="connsiteY24" fmla="*/ 2264707 h 3820302"/>
              <a:gd name="connsiteX25" fmla="*/ 2212997 w 3119154"/>
              <a:gd name="connsiteY25" fmla="*/ 2195012 h 3820302"/>
              <a:gd name="connsiteX26" fmla="*/ 2187907 w 3119154"/>
              <a:gd name="connsiteY26" fmla="*/ 2158770 h 3820302"/>
              <a:gd name="connsiteX27" fmla="*/ 2154454 w 3119154"/>
              <a:gd name="connsiteY27" fmla="*/ 2094651 h 3820302"/>
              <a:gd name="connsiteX28" fmla="*/ 2168393 w 3119154"/>
              <a:gd name="connsiteY28" fmla="*/ 2058409 h 3820302"/>
              <a:gd name="connsiteX29" fmla="*/ 2171180 w 3119154"/>
              <a:gd name="connsiteY29" fmla="*/ 1997078 h 3820302"/>
              <a:gd name="connsiteX30" fmla="*/ 2196271 w 3119154"/>
              <a:gd name="connsiteY30" fmla="*/ 1988714 h 3820302"/>
              <a:gd name="connsiteX31" fmla="*/ 2215785 w 3119154"/>
              <a:gd name="connsiteY31" fmla="*/ 1919019 h 3820302"/>
              <a:gd name="connsiteX32" fmla="*/ 2260390 w 3119154"/>
              <a:gd name="connsiteY32" fmla="*/ 1916231 h 3820302"/>
              <a:gd name="connsiteX33" fmla="*/ 2299419 w 3119154"/>
              <a:gd name="connsiteY33" fmla="*/ 1877202 h 3820302"/>
              <a:gd name="connsiteX34" fmla="*/ 2316146 w 3119154"/>
              <a:gd name="connsiteY34" fmla="*/ 1827022 h 3820302"/>
              <a:gd name="connsiteX35" fmla="*/ 2338449 w 3119154"/>
              <a:gd name="connsiteY35" fmla="*/ 1799144 h 3820302"/>
              <a:gd name="connsiteX36" fmla="*/ 2369115 w 3119154"/>
              <a:gd name="connsiteY36" fmla="*/ 1804719 h 3820302"/>
              <a:gd name="connsiteX37" fmla="*/ 2380266 w 3119154"/>
              <a:gd name="connsiteY37" fmla="*/ 1779629 h 3820302"/>
              <a:gd name="connsiteX38" fmla="*/ 2402568 w 3119154"/>
              <a:gd name="connsiteY38" fmla="*/ 1746175 h 3820302"/>
              <a:gd name="connsiteX39" fmla="*/ 2385841 w 3119154"/>
              <a:gd name="connsiteY39" fmla="*/ 1687631 h 3820302"/>
              <a:gd name="connsiteX40" fmla="*/ 2399780 w 3119154"/>
              <a:gd name="connsiteY40" fmla="*/ 1631875 h 3820302"/>
              <a:gd name="connsiteX41" fmla="*/ 2424871 w 3119154"/>
              <a:gd name="connsiteY41" fmla="*/ 1570544 h 3820302"/>
              <a:gd name="connsiteX42" fmla="*/ 2449961 w 3119154"/>
              <a:gd name="connsiteY42" fmla="*/ 1498061 h 3820302"/>
              <a:gd name="connsiteX43" fmla="*/ 2455536 w 3119154"/>
              <a:gd name="connsiteY43" fmla="*/ 1439517 h 3820302"/>
              <a:gd name="connsiteX44" fmla="*/ 2455536 w 3119154"/>
              <a:gd name="connsiteY44" fmla="*/ 1403275 h 3820302"/>
              <a:gd name="connsiteX45" fmla="*/ 2519656 w 3119154"/>
              <a:gd name="connsiteY45" fmla="*/ 1333580 h 3820302"/>
              <a:gd name="connsiteX46" fmla="*/ 2548517 w 3119154"/>
              <a:gd name="connsiteY46" fmla="*/ 1289268 h 3820302"/>
              <a:gd name="connsiteX47" fmla="*/ 2597664 w 3119154"/>
              <a:gd name="connsiteY47" fmla="*/ 1189063 h 3820302"/>
              <a:gd name="connsiteX48" fmla="*/ 2602476 w 3119154"/>
              <a:gd name="connsiteY48" fmla="*/ 1132100 h 3820302"/>
              <a:gd name="connsiteX49" fmla="*/ 2526453 w 3119154"/>
              <a:gd name="connsiteY49" fmla="*/ 1123255 h 3820302"/>
              <a:gd name="connsiteX50" fmla="*/ 2569607 w 3119154"/>
              <a:gd name="connsiteY50" fmla="*/ 1083791 h 3820302"/>
              <a:gd name="connsiteX51" fmla="*/ 2635478 w 3119154"/>
              <a:gd name="connsiteY51" fmla="*/ 1082663 h 3820302"/>
              <a:gd name="connsiteX52" fmla="*/ 2669712 w 3119154"/>
              <a:gd name="connsiteY52" fmla="*/ 1045430 h 3820302"/>
              <a:gd name="connsiteX53" fmla="*/ 2687168 w 3119154"/>
              <a:gd name="connsiteY53" fmla="*/ 899321 h 3820302"/>
              <a:gd name="connsiteX54" fmla="*/ 2687353 w 3119154"/>
              <a:gd name="connsiteY54" fmla="*/ 824066 h 3820302"/>
              <a:gd name="connsiteX55" fmla="*/ 2715127 w 3119154"/>
              <a:gd name="connsiteY55" fmla="*/ 661822 h 3820302"/>
              <a:gd name="connsiteX56" fmla="*/ 2669838 w 3119154"/>
              <a:gd name="connsiteY56" fmla="*/ 595491 h 3820302"/>
              <a:gd name="connsiteX57" fmla="*/ 2530033 w 3119154"/>
              <a:gd name="connsiteY57" fmla="*/ 531257 h 3820302"/>
              <a:gd name="connsiteX58" fmla="*/ 2447228 w 3119154"/>
              <a:gd name="connsiteY58" fmla="*/ 448460 h 3820302"/>
              <a:gd name="connsiteX59" fmla="*/ 2310880 w 3119154"/>
              <a:gd name="connsiteY59" fmla="*/ 459088 h 3820302"/>
              <a:gd name="connsiteX60" fmla="*/ 2035048 w 3119154"/>
              <a:gd name="connsiteY60" fmla="*/ 301098 h 3820302"/>
              <a:gd name="connsiteX61" fmla="*/ 1828854 w 3119154"/>
              <a:gd name="connsiteY61" fmla="*/ 300037 h 3820302"/>
              <a:gd name="connsiteX62" fmla="*/ 1687425 w 3119154"/>
              <a:gd name="connsiteY62" fmla="*/ 233085 h 3820302"/>
              <a:gd name="connsiteX63" fmla="*/ 1551399 w 3119154"/>
              <a:gd name="connsiteY63" fmla="*/ 315882 h 3820302"/>
              <a:gd name="connsiteX64" fmla="*/ 1321231 w 3119154"/>
              <a:gd name="connsiteY64" fmla="*/ 300037 h 3820302"/>
              <a:gd name="connsiteX65" fmla="*/ 866749 w 3119154"/>
              <a:gd name="connsiteY65" fmla="*/ 26328 h 3820302"/>
              <a:gd name="connsiteX66" fmla="*/ 429502 w 3119154"/>
              <a:gd name="connsiteY66" fmla="*/ 142071 h 3820302"/>
              <a:gd name="connsiteX67" fmla="*/ 225045 w 3119154"/>
              <a:gd name="connsiteY67" fmla="*/ 372953 h 3820302"/>
              <a:gd name="connsiteX68" fmla="*/ 81879 w 3119154"/>
              <a:gd name="connsiteY68" fmla="*/ 562169 h 3820302"/>
              <a:gd name="connsiteX69" fmla="*/ 10441 w 3119154"/>
              <a:gd name="connsiteY69" fmla="*/ 712626 h 3820302"/>
              <a:gd name="connsiteX70" fmla="*/ 19230 w 3119154"/>
              <a:gd name="connsiteY70" fmla="*/ 1262046 h 3820302"/>
              <a:gd name="connsiteX0" fmla="*/ 2215785 w 3119154"/>
              <a:gd name="connsiteY0" fmla="*/ 3819164 h 3819164"/>
              <a:gd name="connsiteX1" fmla="*/ 2182332 w 3119154"/>
              <a:gd name="connsiteY1" fmla="*/ 3674198 h 3819164"/>
              <a:gd name="connsiteX2" fmla="*/ 2168393 w 3119154"/>
              <a:gd name="connsiteY2" fmla="*/ 3596140 h 3819164"/>
              <a:gd name="connsiteX3" fmla="*/ 2126576 w 3119154"/>
              <a:gd name="connsiteY3" fmla="*/ 3526445 h 3819164"/>
              <a:gd name="connsiteX4" fmla="*/ 2140515 w 3119154"/>
              <a:gd name="connsiteY4" fmla="*/ 3406569 h 3819164"/>
              <a:gd name="connsiteX5" fmla="*/ 2146090 w 3119154"/>
              <a:gd name="connsiteY5" fmla="*/ 3308996 h 3819164"/>
              <a:gd name="connsiteX6" fmla="*/ 2154454 w 3119154"/>
              <a:gd name="connsiteY6" fmla="*/ 3247664 h 3819164"/>
              <a:gd name="connsiteX7" fmla="*/ 2154454 w 3119154"/>
              <a:gd name="connsiteY7" fmla="*/ 3166818 h 3819164"/>
              <a:gd name="connsiteX8" fmla="*/ 2104273 w 3119154"/>
              <a:gd name="connsiteY8" fmla="*/ 3097123 h 3819164"/>
              <a:gd name="connsiteX9" fmla="*/ 2129363 w 3119154"/>
              <a:gd name="connsiteY9" fmla="*/ 3063669 h 3819164"/>
              <a:gd name="connsiteX10" fmla="*/ 2107061 w 3119154"/>
              <a:gd name="connsiteY10" fmla="*/ 3019064 h 3819164"/>
              <a:gd name="connsiteX11" fmla="*/ 2118212 w 3119154"/>
              <a:gd name="connsiteY11" fmla="*/ 2977247 h 3819164"/>
              <a:gd name="connsiteX12" fmla="*/ 2109849 w 3119154"/>
              <a:gd name="connsiteY12" fmla="*/ 2957732 h 3819164"/>
              <a:gd name="connsiteX13" fmla="*/ 2118212 w 3119154"/>
              <a:gd name="connsiteY13" fmla="*/ 2896401 h 3819164"/>
              <a:gd name="connsiteX14" fmla="*/ 2104273 w 3119154"/>
              <a:gd name="connsiteY14" fmla="*/ 2868523 h 3819164"/>
              <a:gd name="connsiteX15" fmla="*/ 2132151 w 3119154"/>
              <a:gd name="connsiteY15" fmla="*/ 2832281 h 3819164"/>
              <a:gd name="connsiteX16" fmla="*/ 2212997 w 3119154"/>
              <a:gd name="connsiteY16" fmla="*/ 2729132 h 3819164"/>
              <a:gd name="connsiteX17" fmla="*/ 2263178 w 3119154"/>
              <a:gd name="connsiteY17" fmla="*/ 2623196 h 3819164"/>
              <a:gd name="connsiteX18" fmla="*/ 2313358 w 3119154"/>
              <a:gd name="connsiteY18" fmla="*/ 2525623 h 3819164"/>
              <a:gd name="connsiteX19" fmla="*/ 2330085 w 3119154"/>
              <a:gd name="connsiteY19" fmla="*/ 2450352 h 3819164"/>
              <a:gd name="connsiteX20" fmla="*/ 2285480 w 3119154"/>
              <a:gd name="connsiteY20" fmla="*/ 2386232 h 3819164"/>
              <a:gd name="connsiteX21" fmla="*/ 2335661 w 3119154"/>
              <a:gd name="connsiteY21" fmla="*/ 2380657 h 3819164"/>
              <a:gd name="connsiteX22" fmla="*/ 2260390 w 3119154"/>
              <a:gd name="connsiteY22" fmla="*/ 2341628 h 3819164"/>
              <a:gd name="connsiteX23" fmla="*/ 2321722 w 3119154"/>
              <a:gd name="connsiteY23" fmla="*/ 2313750 h 3819164"/>
              <a:gd name="connsiteX24" fmla="*/ 2249239 w 3119154"/>
              <a:gd name="connsiteY24" fmla="*/ 2263569 h 3819164"/>
              <a:gd name="connsiteX25" fmla="*/ 2212997 w 3119154"/>
              <a:gd name="connsiteY25" fmla="*/ 2193874 h 3819164"/>
              <a:gd name="connsiteX26" fmla="*/ 2187907 w 3119154"/>
              <a:gd name="connsiteY26" fmla="*/ 2157632 h 3819164"/>
              <a:gd name="connsiteX27" fmla="*/ 2154454 w 3119154"/>
              <a:gd name="connsiteY27" fmla="*/ 2093513 h 3819164"/>
              <a:gd name="connsiteX28" fmla="*/ 2168393 w 3119154"/>
              <a:gd name="connsiteY28" fmla="*/ 2057271 h 3819164"/>
              <a:gd name="connsiteX29" fmla="*/ 2171180 w 3119154"/>
              <a:gd name="connsiteY29" fmla="*/ 1995940 h 3819164"/>
              <a:gd name="connsiteX30" fmla="*/ 2196271 w 3119154"/>
              <a:gd name="connsiteY30" fmla="*/ 1987576 h 3819164"/>
              <a:gd name="connsiteX31" fmla="*/ 2215785 w 3119154"/>
              <a:gd name="connsiteY31" fmla="*/ 1917881 h 3819164"/>
              <a:gd name="connsiteX32" fmla="*/ 2260390 w 3119154"/>
              <a:gd name="connsiteY32" fmla="*/ 1915093 h 3819164"/>
              <a:gd name="connsiteX33" fmla="*/ 2299419 w 3119154"/>
              <a:gd name="connsiteY33" fmla="*/ 1876064 h 3819164"/>
              <a:gd name="connsiteX34" fmla="*/ 2316146 w 3119154"/>
              <a:gd name="connsiteY34" fmla="*/ 1825884 h 3819164"/>
              <a:gd name="connsiteX35" fmla="*/ 2338449 w 3119154"/>
              <a:gd name="connsiteY35" fmla="*/ 1798006 h 3819164"/>
              <a:gd name="connsiteX36" fmla="*/ 2369115 w 3119154"/>
              <a:gd name="connsiteY36" fmla="*/ 1803581 h 3819164"/>
              <a:gd name="connsiteX37" fmla="*/ 2380266 w 3119154"/>
              <a:gd name="connsiteY37" fmla="*/ 1778491 h 3819164"/>
              <a:gd name="connsiteX38" fmla="*/ 2402568 w 3119154"/>
              <a:gd name="connsiteY38" fmla="*/ 1745037 h 3819164"/>
              <a:gd name="connsiteX39" fmla="*/ 2385841 w 3119154"/>
              <a:gd name="connsiteY39" fmla="*/ 1686493 h 3819164"/>
              <a:gd name="connsiteX40" fmla="*/ 2399780 w 3119154"/>
              <a:gd name="connsiteY40" fmla="*/ 1630737 h 3819164"/>
              <a:gd name="connsiteX41" fmla="*/ 2424871 w 3119154"/>
              <a:gd name="connsiteY41" fmla="*/ 1569406 h 3819164"/>
              <a:gd name="connsiteX42" fmla="*/ 2449961 w 3119154"/>
              <a:gd name="connsiteY42" fmla="*/ 1496923 h 3819164"/>
              <a:gd name="connsiteX43" fmla="*/ 2455536 w 3119154"/>
              <a:gd name="connsiteY43" fmla="*/ 1438379 h 3819164"/>
              <a:gd name="connsiteX44" fmla="*/ 2455536 w 3119154"/>
              <a:gd name="connsiteY44" fmla="*/ 1402137 h 3819164"/>
              <a:gd name="connsiteX45" fmla="*/ 2519656 w 3119154"/>
              <a:gd name="connsiteY45" fmla="*/ 1332442 h 3819164"/>
              <a:gd name="connsiteX46" fmla="*/ 2548517 w 3119154"/>
              <a:gd name="connsiteY46" fmla="*/ 1288130 h 3819164"/>
              <a:gd name="connsiteX47" fmla="*/ 2597664 w 3119154"/>
              <a:gd name="connsiteY47" fmla="*/ 1187925 h 3819164"/>
              <a:gd name="connsiteX48" fmla="*/ 2602476 w 3119154"/>
              <a:gd name="connsiteY48" fmla="*/ 1130962 h 3819164"/>
              <a:gd name="connsiteX49" fmla="*/ 2526453 w 3119154"/>
              <a:gd name="connsiteY49" fmla="*/ 1122117 h 3819164"/>
              <a:gd name="connsiteX50" fmla="*/ 2569607 w 3119154"/>
              <a:gd name="connsiteY50" fmla="*/ 1082653 h 3819164"/>
              <a:gd name="connsiteX51" fmla="*/ 2635478 w 3119154"/>
              <a:gd name="connsiteY51" fmla="*/ 1081525 h 3819164"/>
              <a:gd name="connsiteX52" fmla="*/ 2669712 w 3119154"/>
              <a:gd name="connsiteY52" fmla="*/ 1044292 h 3819164"/>
              <a:gd name="connsiteX53" fmla="*/ 2687168 w 3119154"/>
              <a:gd name="connsiteY53" fmla="*/ 898183 h 3819164"/>
              <a:gd name="connsiteX54" fmla="*/ 2687353 w 3119154"/>
              <a:gd name="connsiteY54" fmla="*/ 822928 h 3819164"/>
              <a:gd name="connsiteX55" fmla="*/ 2715127 w 3119154"/>
              <a:gd name="connsiteY55" fmla="*/ 660684 h 3819164"/>
              <a:gd name="connsiteX56" fmla="*/ 2669838 w 3119154"/>
              <a:gd name="connsiteY56" fmla="*/ 594353 h 3819164"/>
              <a:gd name="connsiteX57" fmla="*/ 2530033 w 3119154"/>
              <a:gd name="connsiteY57" fmla="*/ 530119 h 3819164"/>
              <a:gd name="connsiteX58" fmla="*/ 2447228 w 3119154"/>
              <a:gd name="connsiteY58" fmla="*/ 447322 h 3819164"/>
              <a:gd name="connsiteX59" fmla="*/ 2310880 w 3119154"/>
              <a:gd name="connsiteY59" fmla="*/ 457950 h 3819164"/>
              <a:gd name="connsiteX60" fmla="*/ 2035048 w 3119154"/>
              <a:gd name="connsiteY60" fmla="*/ 299960 h 3819164"/>
              <a:gd name="connsiteX61" fmla="*/ 1828854 w 3119154"/>
              <a:gd name="connsiteY61" fmla="*/ 298899 h 3819164"/>
              <a:gd name="connsiteX62" fmla="*/ 1687425 w 3119154"/>
              <a:gd name="connsiteY62" fmla="*/ 231947 h 3819164"/>
              <a:gd name="connsiteX63" fmla="*/ 1551399 w 3119154"/>
              <a:gd name="connsiteY63" fmla="*/ 314744 h 3819164"/>
              <a:gd name="connsiteX64" fmla="*/ 1321231 w 3119154"/>
              <a:gd name="connsiteY64" fmla="*/ 298899 h 3819164"/>
              <a:gd name="connsiteX65" fmla="*/ 1320909 w 3119154"/>
              <a:gd name="connsiteY65" fmla="*/ 292073 h 3819164"/>
              <a:gd name="connsiteX66" fmla="*/ 866749 w 3119154"/>
              <a:gd name="connsiteY66" fmla="*/ 25190 h 3819164"/>
              <a:gd name="connsiteX67" fmla="*/ 429502 w 3119154"/>
              <a:gd name="connsiteY67" fmla="*/ 140933 h 3819164"/>
              <a:gd name="connsiteX68" fmla="*/ 225045 w 3119154"/>
              <a:gd name="connsiteY68" fmla="*/ 371815 h 3819164"/>
              <a:gd name="connsiteX69" fmla="*/ 81879 w 3119154"/>
              <a:gd name="connsiteY69" fmla="*/ 561031 h 3819164"/>
              <a:gd name="connsiteX70" fmla="*/ 10441 w 3119154"/>
              <a:gd name="connsiteY70" fmla="*/ 711488 h 3819164"/>
              <a:gd name="connsiteX71" fmla="*/ 19230 w 3119154"/>
              <a:gd name="connsiteY71" fmla="*/ 1260908 h 3819164"/>
              <a:gd name="connsiteX0" fmla="*/ 2215785 w 3119154"/>
              <a:gd name="connsiteY0" fmla="*/ 3819164 h 3819164"/>
              <a:gd name="connsiteX1" fmla="*/ 2182332 w 3119154"/>
              <a:gd name="connsiteY1" fmla="*/ 3674198 h 3819164"/>
              <a:gd name="connsiteX2" fmla="*/ 2168393 w 3119154"/>
              <a:gd name="connsiteY2" fmla="*/ 3596140 h 3819164"/>
              <a:gd name="connsiteX3" fmla="*/ 2126576 w 3119154"/>
              <a:gd name="connsiteY3" fmla="*/ 3526445 h 3819164"/>
              <a:gd name="connsiteX4" fmla="*/ 2140515 w 3119154"/>
              <a:gd name="connsiteY4" fmla="*/ 3406569 h 3819164"/>
              <a:gd name="connsiteX5" fmla="*/ 2146090 w 3119154"/>
              <a:gd name="connsiteY5" fmla="*/ 3308996 h 3819164"/>
              <a:gd name="connsiteX6" fmla="*/ 2154454 w 3119154"/>
              <a:gd name="connsiteY6" fmla="*/ 3247664 h 3819164"/>
              <a:gd name="connsiteX7" fmla="*/ 2154454 w 3119154"/>
              <a:gd name="connsiteY7" fmla="*/ 3166818 h 3819164"/>
              <a:gd name="connsiteX8" fmla="*/ 2104273 w 3119154"/>
              <a:gd name="connsiteY8" fmla="*/ 3097123 h 3819164"/>
              <a:gd name="connsiteX9" fmla="*/ 2129363 w 3119154"/>
              <a:gd name="connsiteY9" fmla="*/ 3063669 h 3819164"/>
              <a:gd name="connsiteX10" fmla="*/ 2107061 w 3119154"/>
              <a:gd name="connsiteY10" fmla="*/ 3019064 h 3819164"/>
              <a:gd name="connsiteX11" fmla="*/ 2118212 w 3119154"/>
              <a:gd name="connsiteY11" fmla="*/ 2977247 h 3819164"/>
              <a:gd name="connsiteX12" fmla="*/ 2109849 w 3119154"/>
              <a:gd name="connsiteY12" fmla="*/ 2957732 h 3819164"/>
              <a:gd name="connsiteX13" fmla="*/ 2118212 w 3119154"/>
              <a:gd name="connsiteY13" fmla="*/ 2896401 h 3819164"/>
              <a:gd name="connsiteX14" fmla="*/ 2104273 w 3119154"/>
              <a:gd name="connsiteY14" fmla="*/ 2868523 h 3819164"/>
              <a:gd name="connsiteX15" fmla="*/ 2132151 w 3119154"/>
              <a:gd name="connsiteY15" fmla="*/ 2832281 h 3819164"/>
              <a:gd name="connsiteX16" fmla="*/ 2212997 w 3119154"/>
              <a:gd name="connsiteY16" fmla="*/ 2729132 h 3819164"/>
              <a:gd name="connsiteX17" fmla="*/ 2263178 w 3119154"/>
              <a:gd name="connsiteY17" fmla="*/ 2623196 h 3819164"/>
              <a:gd name="connsiteX18" fmla="*/ 2313358 w 3119154"/>
              <a:gd name="connsiteY18" fmla="*/ 2525623 h 3819164"/>
              <a:gd name="connsiteX19" fmla="*/ 2330085 w 3119154"/>
              <a:gd name="connsiteY19" fmla="*/ 2450352 h 3819164"/>
              <a:gd name="connsiteX20" fmla="*/ 2285480 w 3119154"/>
              <a:gd name="connsiteY20" fmla="*/ 2386232 h 3819164"/>
              <a:gd name="connsiteX21" fmla="*/ 2335661 w 3119154"/>
              <a:gd name="connsiteY21" fmla="*/ 2380657 h 3819164"/>
              <a:gd name="connsiteX22" fmla="*/ 2260390 w 3119154"/>
              <a:gd name="connsiteY22" fmla="*/ 2341628 h 3819164"/>
              <a:gd name="connsiteX23" fmla="*/ 2321722 w 3119154"/>
              <a:gd name="connsiteY23" fmla="*/ 2313750 h 3819164"/>
              <a:gd name="connsiteX24" fmla="*/ 2249239 w 3119154"/>
              <a:gd name="connsiteY24" fmla="*/ 2263569 h 3819164"/>
              <a:gd name="connsiteX25" fmla="*/ 2212997 w 3119154"/>
              <a:gd name="connsiteY25" fmla="*/ 2193874 h 3819164"/>
              <a:gd name="connsiteX26" fmla="*/ 2187907 w 3119154"/>
              <a:gd name="connsiteY26" fmla="*/ 2157632 h 3819164"/>
              <a:gd name="connsiteX27" fmla="*/ 2154454 w 3119154"/>
              <a:gd name="connsiteY27" fmla="*/ 2093513 h 3819164"/>
              <a:gd name="connsiteX28" fmla="*/ 2168393 w 3119154"/>
              <a:gd name="connsiteY28" fmla="*/ 2057271 h 3819164"/>
              <a:gd name="connsiteX29" fmla="*/ 2171180 w 3119154"/>
              <a:gd name="connsiteY29" fmla="*/ 1995940 h 3819164"/>
              <a:gd name="connsiteX30" fmla="*/ 2196271 w 3119154"/>
              <a:gd name="connsiteY30" fmla="*/ 1987576 h 3819164"/>
              <a:gd name="connsiteX31" fmla="*/ 2215785 w 3119154"/>
              <a:gd name="connsiteY31" fmla="*/ 1917881 h 3819164"/>
              <a:gd name="connsiteX32" fmla="*/ 2260390 w 3119154"/>
              <a:gd name="connsiteY32" fmla="*/ 1915093 h 3819164"/>
              <a:gd name="connsiteX33" fmla="*/ 2299419 w 3119154"/>
              <a:gd name="connsiteY33" fmla="*/ 1876064 h 3819164"/>
              <a:gd name="connsiteX34" fmla="*/ 2316146 w 3119154"/>
              <a:gd name="connsiteY34" fmla="*/ 1825884 h 3819164"/>
              <a:gd name="connsiteX35" fmla="*/ 2338449 w 3119154"/>
              <a:gd name="connsiteY35" fmla="*/ 1798006 h 3819164"/>
              <a:gd name="connsiteX36" fmla="*/ 2369115 w 3119154"/>
              <a:gd name="connsiteY36" fmla="*/ 1803581 h 3819164"/>
              <a:gd name="connsiteX37" fmla="*/ 2380266 w 3119154"/>
              <a:gd name="connsiteY37" fmla="*/ 1778491 h 3819164"/>
              <a:gd name="connsiteX38" fmla="*/ 2402568 w 3119154"/>
              <a:gd name="connsiteY38" fmla="*/ 1745037 h 3819164"/>
              <a:gd name="connsiteX39" fmla="*/ 2385841 w 3119154"/>
              <a:gd name="connsiteY39" fmla="*/ 1686493 h 3819164"/>
              <a:gd name="connsiteX40" fmla="*/ 2399780 w 3119154"/>
              <a:gd name="connsiteY40" fmla="*/ 1630737 h 3819164"/>
              <a:gd name="connsiteX41" fmla="*/ 2424871 w 3119154"/>
              <a:gd name="connsiteY41" fmla="*/ 1569406 h 3819164"/>
              <a:gd name="connsiteX42" fmla="*/ 2449961 w 3119154"/>
              <a:gd name="connsiteY42" fmla="*/ 1496923 h 3819164"/>
              <a:gd name="connsiteX43" fmla="*/ 2455536 w 3119154"/>
              <a:gd name="connsiteY43" fmla="*/ 1438379 h 3819164"/>
              <a:gd name="connsiteX44" fmla="*/ 2455536 w 3119154"/>
              <a:gd name="connsiteY44" fmla="*/ 1402137 h 3819164"/>
              <a:gd name="connsiteX45" fmla="*/ 2519656 w 3119154"/>
              <a:gd name="connsiteY45" fmla="*/ 1332442 h 3819164"/>
              <a:gd name="connsiteX46" fmla="*/ 2548517 w 3119154"/>
              <a:gd name="connsiteY46" fmla="*/ 1288130 h 3819164"/>
              <a:gd name="connsiteX47" fmla="*/ 2597664 w 3119154"/>
              <a:gd name="connsiteY47" fmla="*/ 1187925 h 3819164"/>
              <a:gd name="connsiteX48" fmla="*/ 2602476 w 3119154"/>
              <a:gd name="connsiteY48" fmla="*/ 1130962 h 3819164"/>
              <a:gd name="connsiteX49" fmla="*/ 2526453 w 3119154"/>
              <a:gd name="connsiteY49" fmla="*/ 1122117 h 3819164"/>
              <a:gd name="connsiteX50" fmla="*/ 2569607 w 3119154"/>
              <a:gd name="connsiteY50" fmla="*/ 1082653 h 3819164"/>
              <a:gd name="connsiteX51" fmla="*/ 2635478 w 3119154"/>
              <a:gd name="connsiteY51" fmla="*/ 1081525 h 3819164"/>
              <a:gd name="connsiteX52" fmla="*/ 2669712 w 3119154"/>
              <a:gd name="connsiteY52" fmla="*/ 1044292 h 3819164"/>
              <a:gd name="connsiteX53" fmla="*/ 2687168 w 3119154"/>
              <a:gd name="connsiteY53" fmla="*/ 898183 h 3819164"/>
              <a:gd name="connsiteX54" fmla="*/ 2687353 w 3119154"/>
              <a:gd name="connsiteY54" fmla="*/ 822928 h 3819164"/>
              <a:gd name="connsiteX55" fmla="*/ 2715127 w 3119154"/>
              <a:gd name="connsiteY55" fmla="*/ 660684 h 3819164"/>
              <a:gd name="connsiteX56" fmla="*/ 2669838 w 3119154"/>
              <a:gd name="connsiteY56" fmla="*/ 594353 h 3819164"/>
              <a:gd name="connsiteX57" fmla="*/ 2530033 w 3119154"/>
              <a:gd name="connsiteY57" fmla="*/ 530119 h 3819164"/>
              <a:gd name="connsiteX58" fmla="*/ 2447228 w 3119154"/>
              <a:gd name="connsiteY58" fmla="*/ 447322 h 3819164"/>
              <a:gd name="connsiteX59" fmla="*/ 2310880 w 3119154"/>
              <a:gd name="connsiteY59" fmla="*/ 457950 h 3819164"/>
              <a:gd name="connsiteX60" fmla="*/ 2035048 w 3119154"/>
              <a:gd name="connsiteY60" fmla="*/ 299960 h 3819164"/>
              <a:gd name="connsiteX61" fmla="*/ 1828854 w 3119154"/>
              <a:gd name="connsiteY61" fmla="*/ 298899 h 3819164"/>
              <a:gd name="connsiteX62" fmla="*/ 1687425 w 3119154"/>
              <a:gd name="connsiteY62" fmla="*/ 231947 h 3819164"/>
              <a:gd name="connsiteX63" fmla="*/ 1551399 w 3119154"/>
              <a:gd name="connsiteY63" fmla="*/ 314744 h 3819164"/>
              <a:gd name="connsiteX64" fmla="*/ 1321231 w 3119154"/>
              <a:gd name="connsiteY64" fmla="*/ 298899 h 3819164"/>
              <a:gd name="connsiteX65" fmla="*/ 1320909 w 3119154"/>
              <a:gd name="connsiteY65" fmla="*/ 292073 h 3819164"/>
              <a:gd name="connsiteX66" fmla="*/ 866749 w 3119154"/>
              <a:gd name="connsiteY66" fmla="*/ 25190 h 3819164"/>
              <a:gd name="connsiteX67" fmla="*/ 429502 w 3119154"/>
              <a:gd name="connsiteY67" fmla="*/ 140933 h 3819164"/>
              <a:gd name="connsiteX68" fmla="*/ 225045 w 3119154"/>
              <a:gd name="connsiteY68" fmla="*/ 371815 h 3819164"/>
              <a:gd name="connsiteX69" fmla="*/ 81879 w 3119154"/>
              <a:gd name="connsiteY69" fmla="*/ 561031 h 3819164"/>
              <a:gd name="connsiteX70" fmla="*/ 10441 w 3119154"/>
              <a:gd name="connsiteY70" fmla="*/ 711488 h 3819164"/>
              <a:gd name="connsiteX71" fmla="*/ 19230 w 3119154"/>
              <a:gd name="connsiteY71" fmla="*/ 1260908 h 3819164"/>
              <a:gd name="connsiteX0" fmla="*/ 2215785 w 3119154"/>
              <a:gd name="connsiteY0" fmla="*/ 3819164 h 3819164"/>
              <a:gd name="connsiteX1" fmla="*/ 2182332 w 3119154"/>
              <a:gd name="connsiteY1" fmla="*/ 3674198 h 3819164"/>
              <a:gd name="connsiteX2" fmla="*/ 2168393 w 3119154"/>
              <a:gd name="connsiteY2" fmla="*/ 3596140 h 3819164"/>
              <a:gd name="connsiteX3" fmla="*/ 2126576 w 3119154"/>
              <a:gd name="connsiteY3" fmla="*/ 3526445 h 3819164"/>
              <a:gd name="connsiteX4" fmla="*/ 2140515 w 3119154"/>
              <a:gd name="connsiteY4" fmla="*/ 3406569 h 3819164"/>
              <a:gd name="connsiteX5" fmla="*/ 2146090 w 3119154"/>
              <a:gd name="connsiteY5" fmla="*/ 3308996 h 3819164"/>
              <a:gd name="connsiteX6" fmla="*/ 2154454 w 3119154"/>
              <a:gd name="connsiteY6" fmla="*/ 3247664 h 3819164"/>
              <a:gd name="connsiteX7" fmla="*/ 2154454 w 3119154"/>
              <a:gd name="connsiteY7" fmla="*/ 3166818 h 3819164"/>
              <a:gd name="connsiteX8" fmla="*/ 2104273 w 3119154"/>
              <a:gd name="connsiteY8" fmla="*/ 3097123 h 3819164"/>
              <a:gd name="connsiteX9" fmla="*/ 2129363 w 3119154"/>
              <a:gd name="connsiteY9" fmla="*/ 3063669 h 3819164"/>
              <a:gd name="connsiteX10" fmla="*/ 2107061 w 3119154"/>
              <a:gd name="connsiteY10" fmla="*/ 3019064 h 3819164"/>
              <a:gd name="connsiteX11" fmla="*/ 2118212 w 3119154"/>
              <a:gd name="connsiteY11" fmla="*/ 2977247 h 3819164"/>
              <a:gd name="connsiteX12" fmla="*/ 2109849 w 3119154"/>
              <a:gd name="connsiteY12" fmla="*/ 2957732 h 3819164"/>
              <a:gd name="connsiteX13" fmla="*/ 2118212 w 3119154"/>
              <a:gd name="connsiteY13" fmla="*/ 2896401 h 3819164"/>
              <a:gd name="connsiteX14" fmla="*/ 2104273 w 3119154"/>
              <a:gd name="connsiteY14" fmla="*/ 2868523 h 3819164"/>
              <a:gd name="connsiteX15" fmla="*/ 2132151 w 3119154"/>
              <a:gd name="connsiteY15" fmla="*/ 2832281 h 3819164"/>
              <a:gd name="connsiteX16" fmla="*/ 2212997 w 3119154"/>
              <a:gd name="connsiteY16" fmla="*/ 2729132 h 3819164"/>
              <a:gd name="connsiteX17" fmla="*/ 2263178 w 3119154"/>
              <a:gd name="connsiteY17" fmla="*/ 2623196 h 3819164"/>
              <a:gd name="connsiteX18" fmla="*/ 2313358 w 3119154"/>
              <a:gd name="connsiteY18" fmla="*/ 2525623 h 3819164"/>
              <a:gd name="connsiteX19" fmla="*/ 2330085 w 3119154"/>
              <a:gd name="connsiteY19" fmla="*/ 2450352 h 3819164"/>
              <a:gd name="connsiteX20" fmla="*/ 2285480 w 3119154"/>
              <a:gd name="connsiteY20" fmla="*/ 2386232 h 3819164"/>
              <a:gd name="connsiteX21" fmla="*/ 2335661 w 3119154"/>
              <a:gd name="connsiteY21" fmla="*/ 2380657 h 3819164"/>
              <a:gd name="connsiteX22" fmla="*/ 2260390 w 3119154"/>
              <a:gd name="connsiteY22" fmla="*/ 2341628 h 3819164"/>
              <a:gd name="connsiteX23" fmla="*/ 2321722 w 3119154"/>
              <a:gd name="connsiteY23" fmla="*/ 2313750 h 3819164"/>
              <a:gd name="connsiteX24" fmla="*/ 2249239 w 3119154"/>
              <a:gd name="connsiteY24" fmla="*/ 2263569 h 3819164"/>
              <a:gd name="connsiteX25" fmla="*/ 2212997 w 3119154"/>
              <a:gd name="connsiteY25" fmla="*/ 2193874 h 3819164"/>
              <a:gd name="connsiteX26" fmla="*/ 2187907 w 3119154"/>
              <a:gd name="connsiteY26" fmla="*/ 2157632 h 3819164"/>
              <a:gd name="connsiteX27" fmla="*/ 2154454 w 3119154"/>
              <a:gd name="connsiteY27" fmla="*/ 2093513 h 3819164"/>
              <a:gd name="connsiteX28" fmla="*/ 2168393 w 3119154"/>
              <a:gd name="connsiteY28" fmla="*/ 2057271 h 3819164"/>
              <a:gd name="connsiteX29" fmla="*/ 2171180 w 3119154"/>
              <a:gd name="connsiteY29" fmla="*/ 1995940 h 3819164"/>
              <a:gd name="connsiteX30" fmla="*/ 2196271 w 3119154"/>
              <a:gd name="connsiteY30" fmla="*/ 1987576 h 3819164"/>
              <a:gd name="connsiteX31" fmla="*/ 2215785 w 3119154"/>
              <a:gd name="connsiteY31" fmla="*/ 1917881 h 3819164"/>
              <a:gd name="connsiteX32" fmla="*/ 2260390 w 3119154"/>
              <a:gd name="connsiteY32" fmla="*/ 1915093 h 3819164"/>
              <a:gd name="connsiteX33" fmla="*/ 2299419 w 3119154"/>
              <a:gd name="connsiteY33" fmla="*/ 1876064 h 3819164"/>
              <a:gd name="connsiteX34" fmla="*/ 2316146 w 3119154"/>
              <a:gd name="connsiteY34" fmla="*/ 1825884 h 3819164"/>
              <a:gd name="connsiteX35" fmla="*/ 2338449 w 3119154"/>
              <a:gd name="connsiteY35" fmla="*/ 1798006 h 3819164"/>
              <a:gd name="connsiteX36" fmla="*/ 2369115 w 3119154"/>
              <a:gd name="connsiteY36" fmla="*/ 1803581 h 3819164"/>
              <a:gd name="connsiteX37" fmla="*/ 2380266 w 3119154"/>
              <a:gd name="connsiteY37" fmla="*/ 1778491 h 3819164"/>
              <a:gd name="connsiteX38" fmla="*/ 2402568 w 3119154"/>
              <a:gd name="connsiteY38" fmla="*/ 1745037 h 3819164"/>
              <a:gd name="connsiteX39" fmla="*/ 2385841 w 3119154"/>
              <a:gd name="connsiteY39" fmla="*/ 1686493 h 3819164"/>
              <a:gd name="connsiteX40" fmla="*/ 2399780 w 3119154"/>
              <a:gd name="connsiteY40" fmla="*/ 1630737 h 3819164"/>
              <a:gd name="connsiteX41" fmla="*/ 2424871 w 3119154"/>
              <a:gd name="connsiteY41" fmla="*/ 1569406 h 3819164"/>
              <a:gd name="connsiteX42" fmla="*/ 2449961 w 3119154"/>
              <a:gd name="connsiteY42" fmla="*/ 1496923 h 3819164"/>
              <a:gd name="connsiteX43" fmla="*/ 2455536 w 3119154"/>
              <a:gd name="connsiteY43" fmla="*/ 1438379 h 3819164"/>
              <a:gd name="connsiteX44" fmla="*/ 2455536 w 3119154"/>
              <a:gd name="connsiteY44" fmla="*/ 1402137 h 3819164"/>
              <a:gd name="connsiteX45" fmla="*/ 2519656 w 3119154"/>
              <a:gd name="connsiteY45" fmla="*/ 1332442 h 3819164"/>
              <a:gd name="connsiteX46" fmla="*/ 2548517 w 3119154"/>
              <a:gd name="connsiteY46" fmla="*/ 1288130 h 3819164"/>
              <a:gd name="connsiteX47" fmla="*/ 2597664 w 3119154"/>
              <a:gd name="connsiteY47" fmla="*/ 1187925 h 3819164"/>
              <a:gd name="connsiteX48" fmla="*/ 2602476 w 3119154"/>
              <a:gd name="connsiteY48" fmla="*/ 1130962 h 3819164"/>
              <a:gd name="connsiteX49" fmla="*/ 2526453 w 3119154"/>
              <a:gd name="connsiteY49" fmla="*/ 1122117 h 3819164"/>
              <a:gd name="connsiteX50" fmla="*/ 2569607 w 3119154"/>
              <a:gd name="connsiteY50" fmla="*/ 1082653 h 3819164"/>
              <a:gd name="connsiteX51" fmla="*/ 2635478 w 3119154"/>
              <a:gd name="connsiteY51" fmla="*/ 1081525 h 3819164"/>
              <a:gd name="connsiteX52" fmla="*/ 2669712 w 3119154"/>
              <a:gd name="connsiteY52" fmla="*/ 1044292 h 3819164"/>
              <a:gd name="connsiteX53" fmla="*/ 2687168 w 3119154"/>
              <a:gd name="connsiteY53" fmla="*/ 898183 h 3819164"/>
              <a:gd name="connsiteX54" fmla="*/ 2687353 w 3119154"/>
              <a:gd name="connsiteY54" fmla="*/ 822928 h 3819164"/>
              <a:gd name="connsiteX55" fmla="*/ 2715127 w 3119154"/>
              <a:gd name="connsiteY55" fmla="*/ 660684 h 3819164"/>
              <a:gd name="connsiteX56" fmla="*/ 2669838 w 3119154"/>
              <a:gd name="connsiteY56" fmla="*/ 594353 h 3819164"/>
              <a:gd name="connsiteX57" fmla="*/ 2530033 w 3119154"/>
              <a:gd name="connsiteY57" fmla="*/ 530119 h 3819164"/>
              <a:gd name="connsiteX58" fmla="*/ 2447228 w 3119154"/>
              <a:gd name="connsiteY58" fmla="*/ 447322 h 3819164"/>
              <a:gd name="connsiteX59" fmla="*/ 2310880 w 3119154"/>
              <a:gd name="connsiteY59" fmla="*/ 457950 h 3819164"/>
              <a:gd name="connsiteX60" fmla="*/ 2035048 w 3119154"/>
              <a:gd name="connsiteY60" fmla="*/ 299960 h 3819164"/>
              <a:gd name="connsiteX61" fmla="*/ 1828854 w 3119154"/>
              <a:gd name="connsiteY61" fmla="*/ 298899 h 3819164"/>
              <a:gd name="connsiteX62" fmla="*/ 1687425 w 3119154"/>
              <a:gd name="connsiteY62" fmla="*/ 231947 h 3819164"/>
              <a:gd name="connsiteX63" fmla="*/ 1551399 w 3119154"/>
              <a:gd name="connsiteY63" fmla="*/ 314744 h 3819164"/>
              <a:gd name="connsiteX64" fmla="*/ 1321231 w 3119154"/>
              <a:gd name="connsiteY64" fmla="*/ 298899 h 3819164"/>
              <a:gd name="connsiteX65" fmla="*/ 1320909 w 3119154"/>
              <a:gd name="connsiteY65" fmla="*/ 292073 h 3819164"/>
              <a:gd name="connsiteX66" fmla="*/ 866749 w 3119154"/>
              <a:gd name="connsiteY66" fmla="*/ 25190 h 3819164"/>
              <a:gd name="connsiteX67" fmla="*/ 429502 w 3119154"/>
              <a:gd name="connsiteY67" fmla="*/ 140933 h 3819164"/>
              <a:gd name="connsiteX68" fmla="*/ 225045 w 3119154"/>
              <a:gd name="connsiteY68" fmla="*/ 371815 h 3819164"/>
              <a:gd name="connsiteX69" fmla="*/ 81879 w 3119154"/>
              <a:gd name="connsiteY69" fmla="*/ 561031 h 3819164"/>
              <a:gd name="connsiteX70" fmla="*/ 10441 w 3119154"/>
              <a:gd name="connsiteY70" fmla="*/ 711488 h 3819164"/>
              <a:gd name="connsiteX71" fmla="*/ 19230 w 3119154"/>
              <a:gd name="connsiteY71" fmla="*/ 1260908 h 3819164"/>
              <a:gd name="connsiteX0" fmla="*/ 2215785 w 3119154"/>
              <a:gd name="connsiteY0" fmla="*/ 3819164 h 3819164"/>
              <a:gd name="connsiteX1" fmla="*/ 2182332 w 3119154"/>
              <a:gd name="connsiteY1" fmla="*/ 3674198 h 3819164"/>
              <a:gd name="connsiteX2" fmla="*/ 2168393 w 3119154"/>
              <a:gd name="connsiteY2" fmla="*/ 3596140 h 3819164"/>
              <a:gd name="connsiteX3" fmla="*/ 2126576 w 3119154"/>
              <a:gd name="connsiteY3" fmla="*/ 3526445 h 3819164"/>
              <a:gd name="connsiteX4" fmla="*/ 2140515 w 3119154"/>
              <a:gd name="connsiteY4" fmla="*/ 3406569 h 3819164"/>
              <a:gd name="connsiteX5" fmla="*/ 2146090 w 3119154"/>
              <a:gd name="connsiteY5" fmla="*/ 3308996 h 3819164"/>
              <a:gd name="connsiteX6" fmla="*/ 2154454 w 3119154"/>
              <a:gd name="connsiteY6" fmla="*/ 3247664 h 3819164"/>
              <a:gd name="connsiteX7" fmla="*/ 2154454 w 3119154"/>
              <a:gd name="connsiteY7" fmla="*/ 3166818 h 3819164"/>
              <a:gd name="connsiteX8" fmla="*/ 2104273 w 3119154"/>
              <a:gd name="connsiteY8" fmla="*/ 3097123 h 3819164"/>
              <a:gd name="connsiteX9" fmla="*/ 2129363 w 3119154"/>
              <a:gd name="connsiteY9" fmla="*/ 3063669 h 3819164"/>
              <a:gd name="connsiteX10" fmla="*/ 2107061 w 3119154"/>
              <a:gd name="connsiteY10" fmla="*/ 3019064 h 3819164"/>
              <a:gd name="connsiteX11" fmla="*/ 2118212 w 3119154"/>
              <a:gd name="connsiteY11" fmla="*/ 2977247 h 3819164"/>
              <a:gd name="connsiteX12" fmla="*/ 2109849 w 3119154"/>
              <a:gd name="connsiteY12" fmla="*/ 2957732 h 3819164"/>
              <a:gd name="connsiteX13" fmla="*/ 2118212 w 3119154"/>
              <a:gd name="connsiteY13" fmla="*/ 2896401 h 3819164"/>
              <a:gd name="connsiteX14" fmla="*/ 2104273 w 3119154"/>
              <a:gd name="connsiteY14" fmla="*/ 2868523 h 3819164"/>
              <a:gd name="connsiteX15" fmla="*/ 2132151 w 3119154"/>
              <a:gd name="connsiteY15" fmla="*/ 2832281 h 3819164"/>
              <a:gd name="connsiteX16" fmla="*/ 2212997 w 3119154"/>
              <a:gd name="connsiteY16" fmla="*/ 2729132 h 3819164"/>
              <a:gd name="connsiteX17" fmla="*/ 2263178 w 3119154"/>
              <a:gd name="connsiteY17" fmla="*/ 2623196 h 3819164"/>
              <a:gd name="connsiteX18" fmla="*/ 2313358 w 3119154"/>
              <a:gd name="connsiteY18" fmla="*/ 2525623 h 3819164"/>
              <a:gd name="connsiteX19" fmla="*/ 2330085 w 3119154"/>
              <a:gd name="connsiteY19" fmla="*/ 2450352 h 3819164"/>
              <a:gd name="connsiteX20" fmla="*/ 2285480 w 3119154"/>
              <a:gd name="connsiteY20" fmla="*/ 2386232 h 3819164"/>
              <a:gd name="connsiteX21" fmla="*/ 2335661 w 3119154"/>
              <a:gd name="connsiteY21" fmla="*/ 2380657 h 3819164"/>
              <a:gd name="connsiteX22" fmla="*/ 2260390 w 3119154"/>
              <a:gd name="connsiteY22" fmla="*/ 2341628 h 3819164"/>
              <a:gd name="connsiteX23" fmla="*/ 2321722 w 3119154"/>
              <a:gd name="connsiteY23" fmla="*/ 2313750 h 3819164"/>
              <a:gd name="connsiteX24" fmla="*/ 2249239 w 3119154"/>
              <a:gd name="connsiteY24" fmla="*/ 2263569 h 3819164"/>
              <a:gd name="connsiteX25" fmla="*/ 2212997 w 3119154"/>
              <a:gd name="connsiteY25" fmla="*/ 2193874 h 3819164"/>
              <a:gd name="connsiteX26" fmla="*/ 2187907 w 3119154"/>
              <a:gd name="connsiteY26" fmla="*/ 2157632 h 3819164"/>
              <a:gd name="connsiteX27" fmla="*/ 2154454 w 3119154"/>
              <a:gd name="connsiteY27" fmla="*/ 2093513 h 3819164"/>
              <a:gd name="connsiteX28" fmla="*/ 2168393 w 3119154"/>
              <a:gd name="connsiteY28" fmla="*/ 2057271 h 3819164"/>
              <a:gd name="connsiteX29" fmla="*/ 2171180 w 3119154"/>
              <a:gd name="connsiteY29" fmla="*/ 1995940 h 3819164"/>
              <a:gd name="connsiteX30" fmla="*/ 2196271 w 3119154"/>
              <a:gd name="connsiteY30" fmla="*/ 1987576 h 3819164"/>
              <a:gd name="connsiteX31" fmla="*/ 2215785 w 3119154"/>
              <a:gd name="connsiteY31" fmla="*/ 1917881 h 3819164"/>
              <a:gd name="connsiteX32" fmla="*/ 2260390 w 3119154"/>
              <a:gd name="connsiteY32" fmla="*/ 1915093 h 3819164"/>
              <a:gd name="connsiteX33" fmla="*/ 2299419 w 3119154"/>
              <a:gd name="connsiteY33" fmla="*/ 1876064 h 3819164"/>
              <a:gd name="connsiteX34" fmla="*/ 2316146 w 3119154"/>
              <a:gd name="connsiteY34" fmla="*/ 1825884 h 3819164"/>
              <a:gd name="connsiteX35" fmla="*/ 2338449 w 3119154"/>
              <a:gd name="connsiteY35" fmla="*/ 1798006 h 3819164"/>
              <a:gd name="connsiteX36" fmla="*/ 2369115 w 3119154"/>
              <a:gd name="connsiteY36" fmla="*/ 1803581 h 3819164"/>
              <a:gd name="connsiteX37" fmla="*/ 2380266 w 3119154"/>
              <a:gd name="connsiteY37" fmla="*/ 1778491 h 3819164"/>
              <a:gd name="connsiteX38" fmla="*/ 2402568 w 3119154"/>
              <a:gd name="connsiteY38" fmla="*/ 1745037 h 3819164"/>
              <a:gd name="connsiteX39" fmla="*/ 2385841 w 3119154"/>
              <a:gd name="connsiteY39" fmla="*/ 1686493 h 3819164"/>
              <a:gd name="connsiteX40" fmla="*/ 2399780 w 3119154"/>
              <a:gd name="connsiteY40" fmla="*/ 1630737 h 3819164"/>
              <a:gd name="connsiteX41" fmla="*/ 2424871 w 3119154"/>
              <a:gd name="connsiteY41" fmla="*/ 1569406 h 3819164"/>
              <a:gd name="connsiteX42" fmla="*/ 2449961 w 3119154"/>
              <a:gd name="connsiteY42" fmla="*/ 1496923 h 3819164"/>
              <a:gd name="connsiteX43" fmla="*/ 2455536 w 3119154"/>
              <a:gd name="connsiteY43" fmla="*/ 1438379 h 3819164"/>
              <a:gd name="connsiteX44" fmla="*/ 2455536 w 3119154"/>
              <a:gd name="connsiteY44" fmla="*/ 1402137 h 3819164"/>
              <a:gd name="connsiteX45" fmla="*/ 2519656 w 3119154"/>
              <a:gd name="connsiteY45" fmla="*/ 1332442 h 3819164"/>
              <a:gd name="connsiteX46" fmla="*/ 2548517 w 3119154"/>
              <a:gd name="connsiteY46" fmla="*/ 1288130 h 3819164"/>
              <a:gd name="connsiteX47" fmla="*/ 2597664 w 3119154"/>
              <a:gd name="connsiteY47" fmla="*/ 1187925 h 3819164"/>
              <a:gd name="connsiteX48" fmla="*/ 2602476 w 3119154"/>
              <a:gd name="connsiteY48" fmla="*/ 1130962 h 3819164"/>
              <a:gd name="connsiteX49" fmla="*/ 2526453 w 3119154"/>
              <a:gd name="connsiteY49" fmla="*/ 1122117 h 3819164"/>
              <a:gd name="connsiteX50" fmla="*/ 2569607 w 3119154"/>
              <a:gd name="connsiteY50" fmla="*/ 1082653 h 3819164"/>
              <a:gd name="connsiteX51" fmla="*/ 2635478 w 3119154"/>
              <a:gd name="connsiteY51" fmla="*/ 1081525 h 3819164"/>
              <a:gd name="connsiteX52" fmla="*/ 2669712 w 3119154"/>
              <a:gd name="connsiteY52" fmla="*/ 1044292 h 3819164"/>
              <a:gd name="connsiteX53" fmla="*/ 2687168 w 3119154"/>
              <a:gd name="connsiteY53" fmla="*/ 898183 h 3819164"/>
              <a:gd name="connsiteX54" fmla="*/ 2687353 w 3119154"/>
              <a:gd name="connsiteY54" fmla="*/ 822928 h 3819164"/>
              <a:gd name="connsiteX55" fmla="*/ 2715127 w 3119154"/>
              <a:gd name="connsiteY55" fmla="*/ 660684 h 3819164"/>
              <a:gd name="connsiteX56" fmla="*/ 2669838 w 3119154"/>
              <a:gd name="connsiteY56" fmla="*/ 594353 h 3819164"/>
              <a:gd name="connsiteX57" fmla="*/ 2530033 w 3119154"/>
              <a:gd name="connsiteY57" fmla="*/ 530119 h 3819164"/>
              <a:gd name="connsiteX58" fmla="*/ 2447228 w 3119154"/>
              <a:gd name="connsiteY58" fmla="*/ 447322 h 3819164"/>
              <a:gd name="connsiteX59" fmla="*/ 2310880 w 3119154"/>
              <a:gd name="connsiteY59" fmla="*/ 457950 h 3819164"/>
              <a:gd name="connsiteX60" fmla="*/ 2035048 w 3119154"/>
              <a:gd name="connsiteY60" fmla="*/ 299960 h 3819164"/>
              <a:gd name="connsiteX61" fmla="*/ 1828854 w 3119154"/>
              <a:gd name="connsiteY61" fmla="*/ 298899 h 3819164"/>
              <a:gd name="connsiteX62" fmla="*/ 1687425 w 3119154"/>
              <a:gd name="connsiteY62" fmla="*/ 231947 h 3819164"/>
              <a:gd name="connsiteX63" fmla="*/ 1551399 w 3119154"/>
              <a:gd name="connsiteY63" fmla="*/ 314744 h 3819164"/>
              <a:gd name="connsiteX64" fmla="*/ 1321231 w 3119154"/>
              <a:gd name="connsiteY64" fmla="*/ 298899 h 3819164"/>
              <a:gd name="connsiteX65" fmla="*/ 1320909 w 3119154"/>
              <a:gd name="connsiteY65" fmla="*/ 292073 h 3819164"/>
              <a:gd name="connsiteX66" fmla="*/ 866749 w 3119154"/>
              <a:gd name="connsiteY66" fmla="*/ 25190 h 3819164"/>
              <a:gd name="connsiteX67" fmla="*/ 429502 w 3119154"/>
              <a:gd name="connsiteY67" fmla="*/ 140933 h 3819164"/>
              <a:gd name="connsiteX68" fmla="*/ 225045 w 3119154"/>
              <a:gd name="connsiteY68" fmla="*/ 371815 h 3819164"/>
              <a:gd name="connsiteX69" fmla="*/ 81879 w 3119154"/>
              <a:gd name="connsiteY69" fmla="*/ 561031 h 3819164"/>
              <a:gd name="connsiteX70" fmla="*/ 10441 w 3119154"/>
              <a:gd name="connsiteY70" fmla="*/ 711488 h 3819164"/>
              <a:gd name="connsiteX71" fmla="*/ 19230 w 3119154"/>
              <a:gd name="connsiteY71" fmla="*/ 1260908 h 3819164"/>
              <a:gd name="connsiteX0" fmla="*/ 2215785 w 3119154"/>
              <a:gd name="connsiteY0" fmla="*/ 3819164 h 3819164"/>
              <a:gd name="connsiteX1" fmla="*/ 2182332 w 3119154"/>
              <a:gd name="connsiteY1" fmla="*/ 3674198 h 3819164"/>
              <a:gd name="connsiteX2" fmla="*/ 2168393 w 3119154"/>
              <a:gd name="connsiteY2" fmla="*/ 3596140 h 3819164"/>
              <a:gd name="connsiteX3" fmla="*/ 2126576 w 3119154"/>
              <a:gd name="connsiteY3" fmla="*/ 3526445 h 3819164"/>
              <a:gd name="connsiteX4" fmla="*/ 2140515 w 3119154"/>
              <a:gd name="connsiteY4" fmla="*/ 3406569 h 3819164"/>
              <a:gd name="connsiteX5" fmla="*/ 2146090 w 3119154"/>
              <a:gd name="connsiteY5" fmla="*/ 3308996 h 3819164"/>
              <a:gd name="connsiteX6" fmla="*/ 2154454 w 3119154"/>
              <a:gd name="connsiteY6" fmla="*/ 3247664 h 3819164"/>
              <a:gd name="connsiteX7" fmla="*/ 2154454 w 3119154"/>
              <a:gd name="connsiteY7" fmla="*/ 3166818 h 3819164"/>
              <a:gd name="connsiteX8" fmla="*/ 2104273 w 3119154"/>
              <a:gd name="connsiteY8" fmla="*/ 3097123 h 3819164"/>
              <a:gd name="connsiteX9" fmla="*/ 2129363 w 3119154"/>
              <a:gd name="connsiteY9" fmla="*/ 3063669 h 3819164"/>
              <a:gd name="connsiteX10" fmla="*/ 2107061 w 3119154"/>
              <a:gd name="connsiteY10" fmla="*/ 3019064 h 3819164"/>
              <a:gd name="connsiteX11" fmla="*/ 2118212 w 3119154"/>
              <a:gd name="connsiteY11" fmla="*/ 2977247 h 3819164"/>
              <a:gd name="connsiteX12" fmla="*/ 2109849 w 3119154"/>
              <a:gd name="connsiteY12" fmla="*/ 2957732 h 3819164"/>
              <a:gd name="connsiteX13" fmla="*/ 2118212 w 3119154"/>
              <a:gd name="connsiteY13" fmla="*/ 2896401 h 3819164"/>
              <a:gd name="connsiteX14" fmla="*/ 2104273 w 3119154"/>
              <a:gd name="connsiteY14" fmla="*/ 2868523 h 3819164"/>
              <a:gd name="connsiteX15" fmla="*/ 2132151 w 3119154"/>
              <a:gd name="connsiteY15" fmla="*/ 2832281 h 3819164"/>
              <a:gd name="connsiteX16" fmla="*/ 2212997 w 3119154"/>
              <a:gd name="connsiteY16" fmla="*/ 2729132 h 3819164"/>
              <a:gd name="connsiteX17" fmla="*/ 2263178 w 3119154"/>
              <a:gd name="connsiteY17" fmla="*/ 2623196 h 3819164"/>
              <a:gd name="connsiteX18" fmla="*/ 2313358 w 3119154"/>
              <a:gd name="connsiteY18" fmla="*/ 2525623 h 3819164"/>
              <a:gd name="connsiteX19" fmla="*/ 2330085 w 3119154"/>
              <a:gd name="connsiteY19" fmla="*/ 2450352 h 3819164"/>
              <a:gd name="connsiteX20" fmla="*/ 2285480 w 3119154"/>
              <a:gd name="connsiteY20" fmla="*/ 2386232 h 3819164"/>
              <a:gd name="connsiteX21" fmla="*/ 2335661 w 3119154"/>
              <a:gd name="connsiteY21" fmla="*/ 2380657 h 3819164"/>
              <a:gd name="connsiteX22" fmla="*/ 2260390 w 3119154"/>
              <a:gd name="connsiteY22" fmla="*/ 2341628 h 3819164"/>
              <a:gd name="connsiteX23" fmla="*/ 2321722 w 3119154"/>
              <a:gd name="connsiteY23" fmla="*/ 2313750 h 3819164"/>
              <a:gd name="connsiteX24" fmla="*/ 2249239 w 3119154"/>
              <a:gd name="connsiteY24" fmla="*/ 2263569 h 3819164"/>
              <a:gd name="connsiteX25" fmla="*/ 2212997 w 3119154"/>
              <a:gd name="connsiteY25" fmla="*/ 2193874 h 3819164"/>
              <a:gd name="connsiteX26" fmla="*/ 2187907 w 3119154"/>
              <a:gd name="connsiteY26" fmla="*/ 2157632 h 3819164"/>
              <a:gd name="connsiteX27" fmla="*/ 2154454 w 3119154"/>
              <a:gd name="connsiteY27" fmla="*/ 2093513 h 3819164"/>
              <a:gd name="connsiteX28" fmla="*/ 2168393 w 3119154"/>
              <a:gd name="connsiteY28" fmla="*/ 2057271 h 3819164"/>
              <a:gd name="connsiteX29" fmla="*/ 2171180 w 3119154"/>
              <a:gd name="connsiteY29" fmla="*/ 1995940 h 3819164"/>
              <a:gd name="connsiteX30" fmla="*/ 2196271 w 3119154"/>
              <a:gd name="connsiteY30" fmla="*/ 1987576 h 3819164"/>
              <a:gd name="connsiteX31" fmla="*/ 2215785 w 3119154"/>
              <a:gd name="connsiteY31" fmla="*/ 1917881 h 3819164"/>
              <a:gd name="connsiteX32" fmla="*/ 2260390 w 3119154"/>
              <a:gd name="connsiteY32" fmla="*/ 1915093 h 3819164"/>
              <a:gd name="connsiteX33" fmla="*/ 2299419 w 3119154"/>
              <a:gd name="connsiteY33" fmla="*/ 1876064 h 3819164"/>
              <a:gd name="connsiteX34" fmla="*/ 2316146 w 3119154"/>
              <a:gd name="connsiteY34" fmla="*/ 1825884 h 3819164"/>
              <a:gd name="connsiteX35" fmla="*/ 2338449 w 3119154"/>
              <a:gd name="connsiteY35" fmla="*/ 1798006 h 3819164"/>
              <a:gd name="connsiteX36" fmla="*/ 2369115 w 3119154"/>
              <a:gd name="connsiteY36" fmla="*/ 1803581 h 3819164"/>
              <a:gd name="connsiteX37" fmla="*/ 2380266 w 3119154"/>
              <a:gd name="connsiteY37" fmla="*/ 1778491 h 3819164"/>
              <a:gd name="connsiteX38" fmla="*/ 2402568 w 3119154"/>
              <a:gd name="connsiteY38" fmla="*/ 1745037 h 3819164"/>
              <a:gd name="connsiteX39" fmla="*/ 2385841 w 3119154"/>
              <a:gd name="connsiteY39" fmla="*/ 1686493 h 3819164"/>
              <a:gd name="connsiteX40" fmla="*/ 2399780 w 3119154"/>
              <a:gd name="connsiteY40" fmla="*/ 1630737 h 3819164"/>
              <a:gd name="connsiteX41" fmla="*/ 2424871 w 3119154"/>
              <a:gd name="connsiteY41" fmla="*/ 1569406 h 3819164"/>
              <a:gd name="connsiteX42" fmla="*/ 2449961 w 3119154"/>
              <a:gd name="connsiteY42" fmla="*/ 1496923 h 3819164"/>
              <a:gd name="connsiteX43" fmla="*/ 2455536 w 3119154"/>
              <a:gd name="connsiteY43" fmla="*/ 1438379 h 3819164"/>
              <a:gd name="connsiteX44" fmla="*/ 2455536 w 3119154"/>
              <a:gd name="connsiteY44" fmla="*/ 1402137 h 3819164"/>
              <a:gd name="connsiteX45" fmla="*/ 2519656 w 3119154"/>
              <a:gd name="connsiteY45" fmla="*/ 1332442 h 3819164"/>
              <a:gd name="connsiteX46" fmla="*/ 2548517 w 3119154"/>
              <a:gd name="connsiteY46" fmla="*/ 1288130 h 3819164"/>
              <a:gd name="connsiteX47" fmla="*/ 2597664 w 3119154"/>
              <a:gd name="connsiteY47" fmla="*/ 1187925 h 3819164"/>
              <a:gd name="connsiteX48" fmla="*/ 2602476 w 3119154"/>
              <a:gd name="connsiteY48" fmla="*/ 1130962 h 3819164"/>
              <a:gd name="connsiteX49" fmla="*/ 2526453 w 3119154"/>
              <a:gd name="connsiteY49" fmla="*/ 1122117 h 3819164"/>
              <a:gd name="connsiteX50" fmla="*/ 2569607 w 3119154"/>
              <a:gd name="connsiteY50" fmla="*/ 1082653 h 3819164"/>
              <a:gd name="connsiteX51" fmla="*/ 2635478 w 3119154"/>
              <a:gd name="connsiteY51" fmla="*/ 1081525 h 3819164"/>
              <a:gd name="connsiteX52" fmla="*/ 2669712 w 3119154"/>
              <a:gd name="connsiteY52" fmla="*/ 1044292 h 3819164"/>
              <a:gd name="connsiteX53" fmla="*/ 2687168 w 3119154"/>
              <a:gd name="connsiteY53" fmla="*/ 898183 h 3819164"/>
              <a:gd name="connsiteX54" fmla="*/ 2687353 w 3119154"/>
              <a:gd name="connsiteY54" fmla="*/ 822928 h 3819164"/>
              <a:gd name="connsiteX55" fmla="*/ 2715127 w 3119154"/>
              <a:gd name="connsiteY55" fmla="*/ 660684 h 3819164"/>
              <a:gd name="connsiteX56" fmla="*/ 2669838 w 3119154"/>
              <a:gd name="connsiteY56" fmla="*/ 594353 h 3819164"/>
              <a:gd name="connsiteX57" fmla="*/ 2587033 w 3119154"/>
              <a:gd name="connsiteY57" fmla="*/ 522892 h 3819164"/>
              <a:gd name="connsiteX58" fmla="*/ 2530033 w 3119154"/>
              <a:gd name="connsiteY58" fmla="*/ 530119 h 3819164"/>
              <a:gd name="connsiteX59" fmla="*/ 2447228 w 3119154"/>
              <a:gd name="connsiteY59" fmla="*/ 447322 h 3819164"/>
              <a:gd name="connsiteX60" fmla="*/ 2310880 w 3119154"/>
              <a:gd name="connsiteY60" fmla="*/ 457950 h 3819164"/>
              <a:gd name="connsiteX61" fmla="*/ 2035048 w 3119154"/>
              <a:gd name="connsiteY61" fmla="*/ 299960 h 3819164"/>
              <a:gd name="connsiteX62" fmla="*/ 1828854 w 3119154"/>
              <a:gd name="connsiteY62" fmla="*/ 298899 h 3819164"/>
              <a:gd name="connsiteX63" fmla="*/ 1687425 w 3119154"/>
              <a:gd name="connsiteY63" fmla="*/ 231947 h 3819164"/>
              <a:gd name="connsiteX64" fmla="*/ 1551399 w 3119154"/>
              <a:gd name="connsiteY64" fmla="*/ 314744 h 3819164"/>
              <a:gd name="connsiteX65" fmla="*/ 1321231 w 3119154"/>
              <a:gd name="connsiteY65" fmla="*/ 298899 h 3819164"/>
              <a:gd name="connsiteX66" fmla="*/ 1320909 w 3119154"/>
              <a:gd name="connsiteY66" fmla="*/ 292073 h 3819164"/>
              <a:gd name="connsiteX67" fmla="*/ 866749 w 3119154"/>
              <a:gd name="connsiteY67" fmla="*/ 25190 h 3819164"/>
              <a:gd name="connsiteX68" fmla="*/ 429502 w 3119154"/>
              <a:gd name="connsiteY68" fmla="*/ 140933 h 3819164"/>
              <a:gd name="connsiteX69" fmla="*/ 225045 w 3119154"/>
              <a:gd name="connsiteY69" fmla="*/ 371815 h 3819164"/>
              <a:gd name="connsiteX70" fmla="*/ 81879 w 3119154"/>
              <a:gd name="connsiteY70" fmla="*/ 561031 h 3819164"/>
              <a:gd name="connsiteX71" fmla="*/ 10441 w 3119154"/>
              <a:gd name="connsiteY71" fmla="*/ 711488 h 3819164"/>
              <a:gd name="connsiteX72" fmla="*/ 19230 w 3119154"/>
              <a:gd name="connsiteY72" fmla="*/ 1260908 h 3819164"/>
              <a:gd name="connsiteX0" fmla="*/ 2215785 w 3119154"/>
              <a:gd name="connsiteY0" fmla="*/ 3819164 h 3819164"/>
              <a:gd name="connsiteX1" fmla="*/ 2182332 w 3119154"/>
              <a:gd name="connsiteY1" fmla="*/ 3674198 h 3819164"/>
              <a:gd name="connsiteX2" fmla="*/ 2168393 w 3119154"/>
              <a:gd name="connsiteY2" fmla="*/ 3596140 h 3819164"/>
              <a:gd name="connsiteX3" fmla="*/ 2126576 w 3119154"/>
              <a:gd name="connsiteY3" fmla="*/ 3526445 h 3819164"/>
              <a:gd name="connsiteX4" fmla="*/ 2140515 w 3119154"/>
              <a:gd name="connsiteY4" fmla="*/ 3406569 h 3819164"/>
              <a:gd name="connsiteX5" fmla="*/ 2146090 w 3119154"/>
              <a:gd name="connsiteY5" fmla="*/ 3308996 h 3819164"/>
              <a:gd name="connsiteX6" fmla="*/ 2154454 w 3119154"/>
              <a:gd name="connsiteY6" fmla="*/ 3247664 h 3819164"/>
              <a:gd name="connsiteX7" fmla="*/ 2154454 w 3119154"/>
              <a:gd name="connsiteY7" fmla="*/ 3166818 h 3819164"/>
              <a:gd name="connsiteX8" fmla="*/ 2104273 w 3119154"/>
              <a:gd name="connsiteY8" fmla="*/ 3097123 h 3819164"/>
              <a:gd name="connsiteX9" fmla="*/ 2129363 w 3119154"/>
              <a:gd name="connsiteY9" fmla="*/ 3063669 h 3819164"/>
              <a:gd name="connsiteX10" fmla="*/ 2107061 w 3119154"/>
              <a:gd name="connsiteY10" fmla="*/ 3019064 h 3819164"/>
              <a:gd name="connsiteX11" fmla="*/ 2118212 w 3119154"/>
              <a:gd name="connsiteY11" fmla="*/ 2977247 h 3819164"/>
              <a:gd name="connsiteX12" fmla="*/ 2109849 w 3119154"/>
              <a:gd name="connsiteY12" fmla="*/ 2957732 h 3819164"/>
              <a:gd name="connsiteX13" fmla="*/ 2118212 w 3119154"/>
              <a:gd name="connsiteY13" fmla="*/ 2896401 h 3819164"/>
              <a:gd name="connsiteX14" fmla="*/ 2104273 w 3119154"/>
              <a:gd name="connsiteY14" fmla="*/ 2868523 h 3819164"/>
              <a:gd name="connsiteX15" fmla="*/ 2132151 w 3119154"/>
              <a:gd name="connsiteY15" fmla="*/ 2832281 h 3819164"/>
              <a:gd name="connsiteX16" fmla="*/ 2212997 w 3119154"/>
              <a:gd name="connsiteY16" fmla="*/ 2729132 h 3819164"/>
              <a:gd name="connsiteX17" fmla="*/ 2263178 w 3119154"/>
              <a:gd name="connsiteY17" fmla="*/ 2623196 h 3819164"/>
              <a:gd name="connsiteX18" fmla="*/ 2313358 w 3119154"/>
              <a:gd name="connsiteY18" fmla="*/ 2525623 h 3819164"/>
              <a:gd name="connsiteX19" fmla="*/ 2330085 w 3119154"/>
              <a:gd name="connsiteY19" fmla="*/ 2450352 h 3819164"/>
              <a:gd name="connsiteX20" fmla="*/ 2285480 w 3119154"/>
              <a:gd name="connsiteY20" fmla="*/ 2386232 h 3819164"/>
              <a:gd name="connsiteX21" fmla="*/ 2335661 w 3119154"/>
              <a:gd name="connsiteY21" fmla="*/ 2380657 h 3819164"/>
              <a:gd name="connsiteX22" fmla="*/ 2260390 w 3119154"/>
              <a:gd name="connsiteY22" fmla="*/ 2341628 h 3819164"/>
              <a:gd name="connsiteX23" fmla="*/ 2321722 w 3119154"/>
              <a:gd name="connsiteY23" fmla="*/ 2313750 h 3819164"/>
              <a:gd name="connsiteX24" fmla="*/ 2249239 w 3119154"/>
              <a:gd name="connsiteY24" fmla="*/ 2263569 h 3819164"/>
              <a:gd name="connsiteX25" fmla="*/ 2212997 w 3119154"/>
              <a:gd name="connsiteY25" fmla="*/ 2193874 h 3819164"/>
              <a:gd name="connsiteX26" fmla="*/ 2187907 w 3119154"/>
              <a:gd name="connsiteY26" fmla="*/ 2157632 h 3819164"/>
              <a:gd name="connsiteX27" fmla="*/ 2154454 w 3119154"/>
              <a:gd name="connsiteY27" fmla="*/ 2093513 h 3819164"/>
              <a:gd name="connsiteX28" fmla="*/ 2168393 w 3119154"/>
              <a:gd name="connsiteY28" fmla="*/ 2057271 h 3819164"/>
              <a:gd name="connsiteX29" fmla="*/ 2171180 w 3119154"/>
              <a:gd name="connsiteY29" fmla="*/ 1995940 h 3819164"/>
              <a:gd name="connsiteX30" fmla="*/ 2196271 w 3119154"/>
              <a:gd name="connsiteY30" fmla="*/ 1987576 h 3819164"/>
              <a:gd name="connsiteX31" fmla="*/ 2215785 w 3119154"/>
              <a:gd name="connsiteY31" fmla="*/ 1917881 h 3819164"/>
              <a:gd name="connsiteX32" fmla="*/ 2260390 w 3119154"/>
              <a:gd name="connsiteY32" fmla="*/ 1915093 h 3819164"/>
              <a:gd name="connsiteX33" fmla="*/ 2299419 w 3119154"/>
              <a:gd name="connsiteY33" fmla="*/ 1876064 h 3819164"/>
              <a:gd name="connsiteX34" fmla="*/ 2316146 w 3119154"/>
              <a:gd name="connsiteY34" fmla="*/ 1825884 h 3819164"/>
              <a:gd name="connsiteX35" fmla="*/ 2338449 w 3119154"/>
              <a:gd name="connsiteY35" fmla="*/ 1798006 h 3819164"/>
              <a:gd name="connsiteX36" fmla="*/ 2369115 w 3119154"/>
              <a:gd name="connsiteY36" fmla="*/ 1803581 h 3819164"/>
              <a:gd name="connsiteX37" fmla="*/ 2380266 w 3119154"/>
              <a:gd name="connsiteY37" fmla="*/ 1778491 h 3819164"/>
              <a:gd name="connsiteX38" fmla="*/ 2402568 w 3119154"/>
              <a:gd name="connsiteY38" fmla="*/ 1745037 h 3819164"/>
              <a:gd name="connsiteX39" fmla="*/ 2385841 w 3119154"/>
              <a:gd name="connsiteY39" fmla="*/ 1686493 h 3819164"/>
              <a:gd name="connsiteX40" fmla="*/ 2399780 w 3119154"/>
              <a:gd name="connsiteY40" fmla="*/ 1630737 h 3819164"/>
              <a:gd name="connsiteX41" fmla="*/ 2424871 w 3119154"/>
              <a:gd name="connsiteY41" fmla="*/ 1569406 h 3819164"/>
              <a:gd name="connsiteX42" fmla="*/ 2449961 w 3119154"/>
              <a:gd name="connsiteY42" fmla="*/ 1496923 h 3819164"/>
              <a:gd name="connsiteX43" fmla="*/ 2455536 w 3119154"/>
              <a:gd name="connsiteY43" fmla="*/ 1438379 h 3819164"/>
              <a:gd name="connsiteX44" fmla="*/ 2455536 w 3119154"/>
              <a:gd name="connsiteY44" fmla="*/ 1402137 h 3819164"/>
              <a:gd name="connsiteX45" fmla="*/ 2519656 w 3119154"/>
              <a:gd name="connsiteY45" fmla="*/ 1332442 h 3819164"/>
              <a:gd name="connsiteX46" fmla="*/ 2548517 w 3119154"/>
              <a:gd name="connsiteY46" fmla="*/ 1288130 h 3819164"/>
              <a:gd name="connsiteX47" fmla="*/ 2597664 w 3119154"/>
              <a:gd name="connsiteY47" fmla="*/ 1187925 h 3819164"/>
              <a:gd name="connsiteX48" fmla="*/ 2602476 w 3119154"/>
              <a:gd name="connsiteY48" fmla="*/ 1130962 h 3819164"/>
              <a:gd name="connsiteX49" fmla="*/ 2526453 w 3119154"/>
              <a:gd name="connsiteY49" fmla="*/ 1122117 h 3819164"/>
              <a:gd name="connsiteX50" fmla="*/ 2569607 w 3119154"/>
              <a:gd name="connsiteY50" fmla="*/ 1082653 h 3819164"/>
              <a:gd name="connsiteX51" fmla="*/ 2635478 w 3119154"/>
              <a:gd name="connsiteY51" fmla="*/ 1081525 h 3819164"/>
              <a:gd name="connsiteX52" fmla="*/ 2669712 w 3119154"/>
              <a:gd name="connsiteY52" fmla="*/ 1044292 h 3819164"/>
              <a:gd name="connsiteX53" fmla="*/ 2687168 w 3119154"/>
              <a:gd name="connsiteY53" fmla="*/ 898183 h 3819164"/>
              <a:gd name="connsiteX54" fmla="*/ 2687353 w 3119154"/>
              <a:gd name="connsiteY54" fmla="*/ 822928 h 3819164"/>
              <a:gd name="connsiteX55" fmla="*/ 2715127 w 3119154"/>
              <a:gd name="connsiteY55" fmla="*/ 660684 h 3819164"/>
              <a:gd name="connsiteX56" fmla="*/ 2669838 w 3119154"/>
              <a:gd name="connsiteY56" fmla="*/ 594353 h 3819164"/>
              <a:gd name="connsiteX57" fmla="*/ 2587033 w 3119154"/>
              <a:gd name="connsiteY57" fmla="*/ 522892 h 3819164"/>
              <a:gd name="connsiteX58" fmla="*/ 2530033 w 3119154"/>
              <a:gd name="connsiteY58" fmla="*/ 458657 h 3819164"/>
              <a:gd name="connsiteX59" fmla="*/ 2447228 w 3119154"/>
              <a:gd name="connsiteY59" fmla="*/ 447322 h 3819164"/>
              <a:gd name="connsiteX60" fmla="*/ 2310880 w 3119154"/>
              <a:gd name="connsiteY60" fmla="*/ 457950 h 3819164"/>
              <a:gd name="connsiteX61" fmla="*/ 2035048 w 3119154"/>
              <a:gd name="connsiteY61" fmla="*/ 299960 h 3819164"/>
              <a:gd name="connsiteX62" fmla="*/ 1828854 w 3119154"/>
              <a:gd name="connsiteY62" fmla="*/ 298899 h 3819164"/>
              <a:gd name="connsiteX63" fmla="*/ 1687425 w 3119154"/>
              <a:gd name="connsiteY63" fmla="*/ 231947 h 3819164"/>
              <a:gd name="connsiteX64" fmla="*/ 1551399 w 3119154"/>
              <a:gd name="connsiteY64" fmla="*/ 314744 h 3819164"/>
              <a:gd name="connsiteX65" fmla="*/ 1321231 w 3119154"/>
              <a:gd name="connsiteY65" fmla="*/ 298899 h 3819164"/>
              <a:gd name="connsiteX66" fmla="*/ 1320909 w 3119154"/>
              <a:gd name="connsiteY66" fmla="*/ 292073 h 3819164"/>
              <a:gd name="connsiteX67" fmla="*/ 866749 w 3119154"/>
              <a:gd name="connsiteY67" fmla="*/ 25190 h 3819164"/>
              <a:gd name="connsiteX68" fmla="*/ 429502 w 3119154"/>
              <a:gd name="connsiteY68" fmla="*/ 140933 h 3819164"/>
              <a:gd name="connsiteX69" fmla="*/ 225045 w 3119154"/>
              <a:gd name="connsiteY69" fmla="*/ 371815 h 3819164"/>
              <a:gd name="connsiteX70" fmla="*/ 81879 w 3119154"/>
              <a:gd name="connsiteY70" fmla="*/ 561031 h 3819164"/>
              <a:gd name="connsiteX71" fmla="*/ 10441 w 3119154"/>
              <a:gd name="connsiteY71" fmla="*/ 711488 h 3819164"/>
              <a:gd name="connsiteX72" fmla="*/ 19230 w 3119154"/>
              <a:gd name="connsiteY72" fmla="*/ 1260908 h 3819164"/>
              <a:gd name="connsiteX0" fmla="*/ 2215785 w 3119154"/>
              <a:gd name="connsiteY0" fmla="*/ 3819164 h 3819164"/>
              <a:gd name="connsiteX1" fmla="*/ 2182332 w 3119154"/>
              <a:gd name="connsiteY1" fmla="*/ 3674198 h 3819164"/>
              <a:gd name="connsiteX2" fmla="*/ 2168393 w 3119154"/>
              <a:gd name="connsiteY2" fmla="*/ 3596140 h 3819164"/>
              <a:gd name="connsiteX3" fmla="*/ 2126576 w 3119154"/>
              <a:gd name="connsiteY3" fmla="*/ 3526445 h 3819164"/>
              <a:gd name="connsiteX4" fmla="*/ 2140515 w 3119154"/>
              <a:gd name="connsiteY4" fmla="*/ 3406569 h 3819164"/>
              <a:gd name="connsiteX5" fmla="*/ 2146090 w 3119154"/>
              <a:gd name="connsiteY5" fmla="*/ 3308996 h 3819164"/>
              <a:gd name="connsiteX6" fmla="*/ 2154454 w 3119154"/>
              <a:gd name="connsiteY6" fmla="*/ 3247664 h 3819164"/>
              <a:gd name="connsiteX7" fmla="*/ 2154454 w 3119154"/>
              <a:gd name="connsiteY7" fmla="*/ 3166818 h 3819164"/>
              <a:gd name="connsiteX8" fmla="*/ 2104273 w 3119154"/>
              <a:gd name="connsiteY8" fmla="*/ 3097123 h 3819164"/>
              <a:gd name="connsiteX9" fmla="*/ 2129363 w 3119154"/>
              <a:gd name="connsiteY9" fmla="*/ 3063669 h 3819164"/>
              <a:gd name="connsiteX10" fmla="*/ 2107061 w 3119154"/>
              <a:gd name="connsiteY10" fmla="*/ 3019064 h 3819164"/>
              <a:gd name="connsiteX11" fmla="*/ 2118212 w 3119154"/>
              <a:gd name="connsiteY11" fmla="*/ 2977247 h 3819164"/>
              <a:gd name="connsiteX12" fmla="*/ 2109849 w 3119154"/>
              <a:gd name="connsiteY12" fmla="*/ 2957732 h 3819164"/>
              <a:gd name="connsiteX13" fmla="*/ 2118212 w 3119154"/>
              <a:gd name="connsiteY13" fmla="*/ 2896401 h 3819164"/>
              <a:gd name="connsiteX14" fmla="*/ 2104273 w 3119154"/>
              <a:gd name="connsiteY14" fmla="*/ 2868523 h 3819164"/>
              <a:gd name="connsiteX15" fmla="*/ 2132151 w 3119154"/>
              <a:gd name="connsiteY15" fmla="*/ 2832281 h 3819164"/>
              <a:gd name="connsiteX16" fmla="*/ 2212997 w 3119154"/>
              <a:gd name="connsiteY16" fmla="*/ 2729132 h 3819164"/>
              <a:gd name="connsiteX17" fmla="*/ 2263178 w 3119154"/>
              <a:gd name="connsiteY17" fmla="*/ 2623196 h 3819164"/>
              <a:gd name="connsiteX18" fmla="*/ 2313358 w 3119154"/>
              <a:gd name="connsiteY18" fmla="*/ 2525623 h 3819164"/>
              <a:gd name="connsiteX19" fmla="*/ 2330085 w 3119154"/>
              <a:gd name="connsiteY19" fmla="*/ 2450352 h 3819164"/>
              <a:gd name="connsiteX20" fmla="*/ 2285480 w 3119154"/>
              <a:gd name="connsiteY20" fmla="*/ 2386232 h 3819164"/>
              <a:gd name="connsiteX21" fmla="*/ 2335661 w 3119154"/>
              <a:gd name="connsiteY21" fmla="*/ 2380657 h 3819164"/>
              <a:gd name="connsiteX22" fmla="*/ 2260390 w 3119154"/>
              <a:gd name="connsiteY22" fmla="*/ 2341628 h 3819164"/>
              <a:gd name="connsiteX23" fmla="*/ 2321722 w 3119154"/>
              <a:gd name="connsiteY23" fmla="*/ 2313750 h 3819164"/>
              <a:gd name="connsiteX24" fmla="*/ 2249239 w 3119154"/>
              <a:gd name="connsiteY24" fmla="*/ 2263569 h 3819164"/>
              <a:gd name="connsiteX25" fmla="*/ 2212997 w 3119154"/>
              <a:gd name="connsiteY25" fmla="*/ 2193874 h 3819164"/>
              <a:gd name="connsiteX26" fmla="*/ 2187907 w 3119154"/>
              <a:gd name="connsiteY26" fmla="*/ 2157632 h 3819164"/>
              <a:gd name="connsiteX27" fmla="*/ 2154454 w 3119154"/>
              <a:gd name="connsiteY27" fmla="*/ 2093513 h 3819164"/>
              <a:gd name="connsiteX28" fmla="*/ 2168393 w 3119154"/>
              <a:gd name="connsiteY28" fmla="*/ 2057271 h 3819164"/>
              <a:gd name="connsiteX29" fmla="*/ 2171180 w 3119154"/>
              <a:gd name="connsiteY29" fmla="*/ 1995940 h 3819164"/>
              <a:gd name="connsiteX30" fmla="*/ 2196271 w 3119154"/>
              <a:gd name="connsiteY30" fmla="*/ 1987576 h 3819164"/>
              <a:gd name="connsiteX31" fmla="*/ 2215785 w 3119154"/>
              <a:gd name="connsiteY31" fmla="*/ 1917881 h 3819164"/>
              <a:gd name="connsiteX32" fmla="*/ 2260390 w 3119154"/>
              <a:gd name="connsiteY32" fmla="*/ 1915093 h 3819164"/>
              <a:gd name="connsiteX33" fmla="*/ 2299419 w 3119154"/>
              <a:gd name="connsiteY33" fmla="*/ 1876064 h 3819164"/>
              <a:gd name="connsiteX34" fmla="*/ 2316146 w 3119154"/>
              <a:gd name="connsiteY34" fmla="*/ 1825884 h 3819164"/>
              <a:gd name="connsiteX35" fmla="*/ 2338449 w 3119154"/>
              <a:gd name="connsiteY35" fmla="*/ 1798006 h 3819164"/>
              <a:gd name="connsiteX36" fmla="*/ 2369115 w 3119154"/>
              <a:gd name="connsiteY36" fmla="*/ 1803581 h 3819164"/>
              <a:gd name="connsiteX37" fmla="*/ 2380266 w 3119154"/>
              <a:gd name="connsiteY37" fmla="*/ 1778491 h 3819164"/>
              <a:gd name="connsiteX38" fmla="*/ 2402568 w 3119154"/>
              <a:gd name="connsiteY38" fmla="*/ 1745037 h 3819164"/>
              <a:gd name="connsiteX39" fmla="*/ 2385841 w 3119154"/>
              <a:gd name="connsiteY39" fmla="*/ 1686493 h 3819164"/>
              <a:gd name="connsiteX40" fmla="*/ 2399780 w 3119154"/>
              <a:gd name="connsiteY40" fmla="*/ 1630737 h 3819164"/>
              <a:gd name="connsiteX41" fmla="*/ 2424871 w 3119154"/>
              <a:gd name="connsiteY41" fmla="*/ 1569406 h 3819164"/>
              <a:gd name="connsiteX42" fmla="*/ 2449961 w 3119154"/>
              <a:gd name="connsiteY42" fmla="*/ 1496923 h 3819164"/>
              <a:gd name="connsiteX43" fmla="*/ 2455536 w 3119154"/>
              <a:gd name="connsiteY43" fmla="*/ 1438379 h 3819164"/>
              <a:gd name="connsiteX44" fmla="*/ 2455536 w 3119154"/>
              <a:gd name="connsiteY44" fmla="*/ 1402137 h 3819164"/>
              <a:gd name="connsiteX45" fmla="*/ 2519656 w 3119154"/>
              <a:gd name="connsiteY45" fmla="*/ 1332442 h 3819164"/>
              <a:gd name="connsiteX46" fmla="*/ 2548517 w 3119154"/>
              <a:gd name="connsiteY46" fmla="*/ 1288130 h 3819164"/>
              <a:gd name="connsiteX47" fmla="*/ 2597664 w 3119154"/>
              <a:gd name="connsiteY47" fmla="*/ 1187925 h 3819164"/>
              <a:gd name="connsiteX48" fmla="*/ 2602476 w 3119154"/>
              <a:gd name="connsiteY48" fmla="*/ 1130962 h 3819164"/>
              <a:gd name="connsiteX49" fmla="*/ 2526453 w 3119154"/>
              <a:gd name="connsiteY49" fmla="*/ 1122117 h 3819164"/>
              <a:gd name="connsiteX50" fmla="*/ 2569607 w 3119154"/>
              <a:gd name="connsiteY50" fmla="*/ 1082653 h 3819164"/>
              <a:gd name="connsiteX51" fmla="*/ 2635478 w 3119154"/>
              <a:gd name="connsiteY51" fmla="*/ 1081525 h 3819164"/>
              <a:gd name="connsiteX52" fmla="*/ 2669712 w 3119154"/>
              <a:gd name="connsiteY52" fmla="*/ 1044292 h 3819164"/>
              <a:gd name="connsiteX53" fmla="*/ 2687168 w 3119154"/>
              <a:gd name="connsiteY53" fmla="*/ 898183 h 3819164"/>
              <a:gd name="connsiteX54" fmla="*/ 2687353 w 3119154"/>
              <a:gd name="connsiteY54" fmla="*/ 822928 h 3819164"/>
              <a:gd name="connsiteX55" fmla="*/ 2715127 w 3119154"/>
              <a:gd name="connsiteY55" fmla="*/ 660684 h 3819164"/>
              <a:gd name="connsiteX56" fmla="*/ 2669838 w 3119154"/>
              <a:gd name="connsiteY56" fmla="*/ 594353 h 3819164"/>
              <a:gd name="connsiteX57" fmla="*/ 2587033 w 3119154"/>
              <a:gd name="connsiteY57" fmla="*/ 522892 h 3819164"/>
              <a:gd name="connsiteX58" fmla="*/ 2530033 w 3119154"/>
              <a:gd name="connsiteY58" fmla="*/ 458657 h 3819164"/>
              <a:gd name="connsiteX59" fmla="*/ 2447228 w 3119154"/>
              <a:gd name="connsiteY59" fmla="*/ 447322 h 3819164"/>
              <a:gd name="connsiteX60" fmla="*/ 2310880 w 3119154"/>
              <a:gd name="connsiteY60" fmla="*/ 457950 h 3819164"/>
              <a:gd name="connsiteX61" fmla="*/ 2035048 w 3119154"/>
              <a:gd name="connsiteY61" fmla="*/ 299960 h 3819164"/>
              <a:gd name="connsiteX62" fmla="*/ 1828854 w 3119154"/>
              <a:gd name="connsiteY62" fmla="*/ 298899 h 3819164"/>
              <a:gd name="connsiteX63" fmla="*/ 1687425 w 3119154"/>
              <a:gd name="connsiteY63" fmla="*/ 231947 h 3819164"/>
              <a:gd name="connsiteX64" fmla="*/ 1551399 w 3119154"/>
              <a:gd name="connsiteY64" fmla="*/ 314744 h 3819164"/>
              <a:gd name="connsiteX65" fmla="*/ 1321231 w 3119154"/>
              <a:gd name="connsiteY65" fmla="*/ 298899 h 3819164"/>
              <a:gd name="connsiteX66" fmla="*/ 1320909 w 3119154"/>
              <a:gd name="connsiteY66" fmla="*/ 292073 h 3819164"/>
              <a:gd name="connsiteX67" fmla="*/ 866749 w 3119154"/>
              <a:gd name="connsiteY67" fmla="*/ 25190 h 3819164"/>
              <a:gd name="connsiteX68" fmla="*/ 429502 w 3119154"/>
              <a:gd name="connsiteY68" fmla="*/ 140933 h 3819164"/>
              <a:gd name="connsiteX69" fmla="*/ 225045 w 3119154"/>
              <a:gd name="connsiteY69" fmla="*/ 371815 h 3819164"/>
              <a:gd name="connsiteX70" fmla="*/ 81879 w 3119154"/>
              <a:gd name="connsiteY70" fmla="*/ 561031 h 3819164"/>
              <a:gd name="connsiteX71" fmla="*/ 10441 w 3119154"/>
              <a:gd name="connsiteY71" fmla="*/ 711488 h 3819164"/>
              <a:gd name="connsiteX72" fmla="*/ 19230 w 3119154"/>
              <a:gd name="connsiteY72" fmla="*/ 1260908 h 3819164"/>
              <a:gd name="connsiteX0" fmla="*/ 2215785 w 3119154"/>
              <a:gd name="connsiteY0" fmla="*/ 3819164 h 3819164"/>
              <a:gd name="connsiteX1" fmla="*/ 2182332 w 3119154"/>
              <a:gd name="connsiteY1" fmla="*/ 3674198 h 3819164"/>
              <a:gd name="connsiteX2" fmla="*/ 2168393 w 3119154"/>
              <a:gd name="connsiteY2" fmla="*/ 3596140 h 3819164"/>
              <a:gd name="connsiteX3" fmla="*/ 2126576 w 3119154"/>
              <a:gd name="connsiteY3" fmla="*/ 3526445 h 3819164"/>
              <a:gd name="connsiteX4" fmla="*/ 2140515 w 3119154"/>
              <a:gd name="connsiteY4" fmla="*/ 3406569 h 3819164"/>
              <a:gd name="connsiteX5" fmla="*/ 2146090 w 3119154"/>
              <a:gd name="connsiteY5" fmla="*/ 3308996 h 3819164"/>
              <a:gd name="connsiteX6" fmla="*/ 2154454 w 3119154"/>
              <a:gd name="connsiteY6" fmla="*/ 3247664 h 3819164"/>
              <a:gd name="connsiteX7" fmla="*/ 2154454 w 3119154"/>
              <a:gd name="connsiteY7" fmla="*/ 3166818 h 3819164"/>
              <a:gd name="connsiteX8" fmla="*/ 2104273 w 3119154"/>
              <a:gd name="connsiteY8" fmla="*/ 3097123 h 3819164"/>
              <a:gd name="connsiteX9" fmla="*/ 2129363 w 3119154"/>
              <a:gd name="connsiteY9" fmla="*/ 3063669 h 3819164"/>
              <a:gd name="connsiteX10" fmla="*/ 2107061 w 3119154"/>
              <a:gd name="connsiteY10" fmla="*/ 3019064 h 3819164"/>
              <a:gd name="connsiteX11" fmla="*/ 2118212 w 3119154"/>
              <a:gd name="connsiteY11" fmla="*/ 2977247 h 3819164"/>
              <a:gd name="connsiteX12" fmla="*/ 2109849 w 3119154"/>
              <a:gd name="connsiteY12" fmla="*/ 2957732 h 3819164"/>
              <a:gd name="connsiteX13" fmla="*/ 2118212 w 3119154"/>
              <a:gd name="connsiteY13" fmla="*/ 2896401 h 3819164"/>
              <a:gd name="connsiteX14" fmla="*/ 2104273 w 3119154"/>
              <a:gd name="connsiteY14" fmla="*/ 2868523 h 3819164"/>
              <a:gd name="connsiteX15" fmla="*/ 2132151 w 3119154"/>
              <a:gd name="connsiteY15" fmla="*/ 2832281 h 3819164"/>
              <a:gd name="connsiteX16" fmla="*/ 2212997 w 3119154"/>
              <a:gd name="connsiteY16" fmla="*/ 2729132 h 3819164"/>
              <a:gd name="connsiteX17" fmla="*/ 2263178 w 3119154"/>
              <a:gd name="connsiteY17" fmla="*/ 2623196 h 3819164"/>
              <a:gd name="connsiteX18" fmla="*/ 2313358 w 3119154"/>
              <a:gd name="connsiteY18" fmla="*/ 2525623 h 3819164"/>
              <a:gd name="connsiteX19" fmla="*/ 2330085 w 3119154"/>
              <a:gd name="connsiteY19" fmla="*/ 2450352 h 3819164"/>
              <a:gd name="connsiteX20" fmla="*/ 2285480 w 3119154"/>
              <a:gd name="connsiteY20" fmla="*/ 2386232 h 3819164"/>
              <a:gd name="connsiteX21" fmla="*/ 2335661 w 3119154"/>
              <a:gd name="connsiteY21" fmla="*/ 2380657 h 3819164"/>
              <a:gd name="connsiteX22" fmla="*/ 2260390 w 3119154"/>
              <a:gd name="connsiteY22" fmla="*/ 2341628 h 3819164"/>
              <a:gd name="connsiteX23" fmla="*/ 2321722 w 3119154"/>
              <a:gd name="connsiteY23" fmla="*/ 2313750 h 3819164"/>
              <a:gd name="connsiteX24" fmla="*/ 2249239 w 3119154"/>
              <a:gd name="connsiteY24" fmla="*/ 2263569 h 3819164"/>
              <a:gd name="connsiteX25" fmla="*/ 2212997 w 3119154"/>
              <a:gd name="connsiteY25" fmla="*/ 2193874 h 3819164"/>
              <a:gd name="connsiteX26" fmla="*/ 2187907 w 3119154"/>
              <a:gd name="connsiteY26" fmla="*/ 2157632 h 3819164"/>
              <a:gd name="connsiteX27" fmla="*/ 2154454 w 3119154"/>
              <a:gd name="connsiteY27" fmla="*/ 2093513 h 3819164"/>
              <a:gd name="connsiteX28" fmla="*/ 2168393 w 3119154"/>
              <a:gd name="connsiteY28" fmla="*/ 2057271 h 3819164"/>
              <a:gd name="connsiteX29" fmla="*/ 2171180 w 3119154"/>
              <a:gd name="connsiteY29" fmla="*/ 1995940 h 3819164"/>
              <a:gd name="connsiteX30" fmla="*/ 2196271 w 3119154"/>
              <a:gd name="connsiteY30" fmla="*/ 1987576 h 3819164"/>
              <a:gd name="connsiteX31" fmla="*/ 2215785 w 3119154"/>
              <a:gd name="connsiteY31" fmla="*/ 1917881 h 3819164"/>
              <a:gd name="connsiteX32" fmla="*/ 2260390 w 3119154"/>
              <a:gd name="connsiteY32" fmla="*/ 1915093 h 3819164"/>
              <a:gd name="connsiteX33" fmla="*/ 2299419 w 3119154"/>
              <a:gd name="connsiteY33" fmla="*/ 1876064 h 3819164"/>
              <a:gd name="connsiteX34" fmla="*/ 2316146 w 3119154"/>
              <a:gd name="connsiteY34" fmla="*/ 1825884 h 3819164"/>
              <a:gd name="connsiteX35" fmla="*/ 2338449 w 3119154"/>
              <a:gd name="connsiteY35" fmla="*/ 1798006 h 3819164"/>
              <a:gd name="connsiteX36" fmla="*/ 2369115 w 3119154"/>
              <a:gd name="connsiteY36" fmla="*/ 1803581 h 3819164"/>
              <a:gd name="connsiteX37" fmla="*/ 2380266 w 3119154"/>
              <a:gd name="connsiteY37" fmla="*/ 1778491 h 3819164"/>
              <a:gd name="connsiteX38" fmla="*/ 2402568 w 3119154"/>
              <a:gd name="connsiteY38" fmla="*/ 1745037 h 3819164"/>
              <a:gd name="connsiteX39" fmla="*/ 2385841 w 3119154"/>
              <a:gd name="connsiteY39" fmla="*/ 1686493 h 3819164"/>
              <a:gd name="connsiteX40" fmla="*/ 2399780 w 3119154"/>
              <a:gd name="connsiteY40" fmla="*/ 1630737 h 3819164"/>
              <a:gd name="connsiteX41" fmla="*/ 2424871 w 3119154"/>
              <a:gd name="connsiteY41" fmla="*/ 1569406 h 3819164"/>
              <a:gd name="connsiteX42" fmla="*/ 2449961 w 3119154"/>
              <a:gd name="connsiteY42" fmla="*/ 1496923 h 3819164"/>
              <a:gd name="connsiteX43" fmla="*/ 2455536 w 3119154"/>
              <a:gd name="connsiteY43" fmla="*/ 1438379 h 3819164"/>
              <a:gd name="connsiteX44" fmla="*/ 2455536 w 3119154"/>
              <a:gd name="connsiteY44" fmla="*/ 1402137 h 3819164"/>
              <a:gd name="connsiteX45" fmla="*/ 2519656 w 3119154"/>
              <a:gd name="connsiteY45" fmla="*/ 1332442 h 3819164"/>
              <a:gd name="connsiteX46" fmla="*/ 2548517 w 3119154"/>
              <a:gd name="connsiteY46" fmla="*/ 1288130 h 3819164"/>
              <a:gd name="connsiteX47" fmla="*/ 2597664 w 3119154"/>
              <a:gd name="connsiteY47" fmla="*/ 1187925 h 3819164"/>
              <a:gd name="connsiteX48" fmla="*/ 2602476 w 3119154"/>
              <a:gd name="connsiteY48" fmla="*/ 1130962 h 3819164"/>
              <a:gd name="connsiteX49" fmla="*/ 2526453 w 3119154"/>
              <a:gd name="connsiteY49" fmla="*/ 1122117 h 3819164"/>
              <a:gd name="connsiteX50" fmla="*/ 2569607 w 3119154"/>
              <a:gd name="connsiteY50" fmla="*/ 1082653 h 3819164"/>
              <a:gd name="connsiteX51" fmla="*/ 2635478 w 3119154"/>
              <a:gd name="connsiteY51" fmla="*/ 1081525 h 3819164"/>
              <a:gd name="connsiteX52" fmla="*/ 2669712 w 3119154"/>
              <a:gd name="connsiteY52" fmla="*/ 1044292 h 3819164"/>
              <a:gd name="connsiteX53" fmla="*/ 2687168 w 3119154"/>
              <a:gd name="connsiteY53" fmla="*/ 898183 h 3819164"/>
              <a:gd name="connsiteX54" fmla="*/ 2687353 w 3119154"/>
              <a:gd name="connsiteY54" fmla="*/ 822928 h 3819164"/>
              <a:gd name="connsiteX55" fmla="*/ 2715127 w 3119154"/>
              <a:gd name="connsiteY55" fmla="*/ 660684 h 3819164"/>
              <a:gd name="connsiteX56" fmla="*/ 2669838 w 3119154"/>
              <a:gd name="connsiteY56" fmla="*/ 594353 h 3819164"/>
              <a:gd name="connsiteX57" fmla="*/ 2587033 w 3119154"/>
              <a:gd name="connsiteY57" fmla="*/ 522892 h 3819164"/>
              <a:gd name="connsiteX58" fmla="*/ 2530033 w 3119154"/>
              <a:gd name="connsiteY58" fmla="*/ 458657 h 3819164"/>
              <a:gd name="connsiteX59" fmla="*/ 2447228 w 3119154"/>
              <a:gd name="connsiteY59" fmla="*/ 447322 h 3819164"/>
              <a:gd name="connsiteX60" fmla="*/ 2310880 w 3119154"/>
              <a:gd name="connsiteY60" fmla="*/ 457950 h 3819164"/>
              <a:gd name="connsiteX61" fmla="*/ 2035048 w 3119154"/>
              <a:gd name="connsiteY61" fmla="*/ 299960 h 3819164"/>
              <a:gd name="connsiteX62" fmla="*/ 1828854 w 3119154"/>
              <a:gd name="connsiteY62" fmla="*/ 298899 h 3819164"/>
              <a:gd name="connsiteX63" fmla="*/ 1687425 w 3119154"/>
              <a:gd name="connsiteY63" fmla="*/ 231947 h 3819164"/>
              <a:gd name="connsiteX64" fmla="*/ 1551399 w 3119154"/>
              <a:gd name="connsiteY64" fmla="*/ 314744 h 3819164"/>
              <a:gd name="connsiteX65" fmla="*/ 1321231 w 3119154"/>
              <a:gd name="connsiteY65" fmla="*/ 298899 h 3819164"/>
              <a:gd name="connsiteX66" fmla="*/ 1320909 w 3119154"/>
              <a:gd name="connsiteY66" fmla="*/ 292073 h 3819164"/>
              <a:gd name="connsiteX67" fmla="*/ 866749 w 3119154"/>
              <a:gd name="connsiteY67" fmla="*/ 25190 h 3819164"/>
              <a:gd name="connsiteX68" fmla="*/ 429502 w 3119154"/>
              <a:gd name="connsiteY68" fmla="*/ 140933 h 3819164"/>
              <a:gd name="connsiteX69" fmla="*/ 225045 w 3119154"/>
              <a:gd name="connsiteY69" fmla="*/ 371815 h 3819164"/>
              <a:gd name="connsiteX70" fmla="*/ 81879 w 3119154"/>
              <a:gd name="connsiteY70" fmla="*/ 561031 h 3819164"/>
              <a:gd name="connsiteX71" fmla="*/ 10441 w 3119154"/>
              <a:gd name="connsiteY71" fmla="*/ 711488 h 3819164"/>
              <a:gd name="connsiteX72" fmla="*/ 19230 w 3119154"/>
              <a:gd name="connsiteY72" fmla="*/ 1260908 h 3819164"/>
              <a:gd name="connsiteX0" fmla="*/ 2215785 w 2743695"/>
              <a:gd name="connsiteY0" fmla="*/ 3819164 h 3819164"/>
              <a:gd name="connsiteX1" fmla="*/ 2182332 w 2743695"/>
              <a:gd name="connsiteY1" fmla="*/ 3674198 h 3819164"/>
              <a:gd name="connsiteX2" fmla="*/ 2168393 w 2743695"/>
              <a:gd name="connsiteY2" fmla="*/ 3596140 h 3819164"/>
              <a:gd name="connsiteX3" fmla="*/ 2126576 w 2743695"/>
              <a:gd name="connsiteY3" fmla="*/ 3526445 h 3819164"/>
              <a:gd name="connsiteX4" fmla="*/ 2140515 w 2743695"/>
              <a:gd name="connsiteY4" fmla="*/ 3406569 h 3819164"/>
              <a:gd name="connsiteX5" fmla="*/ 2146090 w 2743695"/>
              <a:gd name="connsiteY5" fmla="*/ 3308996 h 3819164"/>
              <a:gd name="connsiteX6" fmla="*/ 2154454 w 2743695"/>
              <a:gd name="connsiteY6" fmla="*/ 3247664 h 3819164"/>
              <a:gd name="connsiteX7" fmla="*/ 2154454 w 2743695"/>
              <a:gd name="connsiteY7" fmla="*/ 3166818 h 3819164"/>
              <a:gd name="connsiteX8" fmla="*/ 2104273 w 2743695"/>
              <a:gd name="connsiteY8" fmla="*/ 3097123 h 3819164"/>
              <a:gd name="connsiteX9" fmla="*/ 2129363 w 2743695"/>
              <a:gd name="connsiteY9" fmla="*/ 3063669 h 3819164"/>
              <a:gd name="connsiteX10" fmla="*/ 2107061 w 2743695"/>
              <a:gd name="connsiteY10" fmla="*/ 3019064 h 3819164"/>
              <a:gd name="connsiteX11" fmla="*/ 2118212 w 2743695"/>
              <a:gd name="connsiteY11" fmla="*/ 2977247 h 3819164"/>
              <a:gd name="connsiteX12" fmla="*/ 2109849 w 2743695"/>
              <a:gd name="connsiteY12" fmla="*/ 2957732 h 3819164"/>
              <a:gd name="connsiteX13" fmla="*/ 2118212 w 2743695"/>
              <a:gd name="connsiteY13" fmla="*/ 2896401 h 3819164"/>
              <a:gd name="connsiteX14" fmla="*/ 2104273 w 2743695"/>
              <a:gd name="connsiteY14" fmla="*/ 2868523 h 3819164"/>
              <a:gd name="connsiteX15" fmla="*/ 2132151 w 2743695"/>
              <a:gd name="connsiteY15" fmla="*/ 2832281 h 3819164"/>
              <a:gd name="connsiteX16" fmla="*/ 2212997 w 2743695"/>
              <a:gd name="connsiteY16" fmla="*/ 2729132 h 3819164"/>
              <a:gd name="connsiteX17" fmla="*/ 2263178 w 2743695"/>
              <a:gd name="connsiteY17" fmla="*/ 2623196 h 3819164"/>
              <a:gd name="connsiteX18" fmla="*/ 2313358 w 2743695"/>
              <a:gd name="connsiteY18" fmla="*/ 2525623 h 3819164"/>
              <a:gd name="connsiteX19" fmla="*/ 2330085 w 2743695"/>
              <a:gd name="connsiteY19" fmla="*/ 2450352 h 3819164"/>
              <a:gd name="connsiteX20" fmla="*/ 2285480 w 2743695"/>
              <a:gd name="connsiteY20" fmla="*/ 2386232 h 3819164"/>
              <a:gd name="connsiteX21" fmla="*/ 2335661 w 2743695"/>
              <a:gd name="connsiteY21" fmla="*/ 2380657 h 3819164"/>
              <a:gd name="connsiteX22" fmla="*/ 2260390 w 2743695"/>
              <a:gd name="connsiteY22" fmla="*/ 2341628 h 3819164"/>
              <a:gd name="connsiteX23" fmla="*/ 2321722 w 2743695"/>
              <a:gd name="connsiteY23" fmla="*/ 2313750 h 3819164"/>
              <a:gd name="connsiteX24" fmla="*/ 2249239 w 2743695"/>
              <a:gd name="connsiteY24" fmla="*/ 2263569 h 3819164"/>
              <a:gd name="connsiteX25" fmla="*/ 2212997 w 2743695"/>
              <a:gd name="connsiteY25" fmla="*/ 2193874 h 3819164"/>
              <a:gd name="connsiteX26" fmla="*/ 2187907 w 2743695"/>
              <a:gd name="connsiteY26" fmla="*/ 2157632 h 3819164"/>
              <a:gd name="connsiteX27" fmla="*/ 2154454 w 2743695"/>
              <a:gd name="connsiteY27" fmla="*/ 2093513 h 3819164"/>
              <a:gd name="connsiteX28" fmla="*/ 2168393 w 2743695"/>
              <a:gd name="connsiteY28" fmla="*/ 2057271 h 3819164"/>
              <a:gd name="connsiteX29" fmla="*/ 2171180 w 2743695"/>
              <a:gd name="connsiteY29" fmla="*/ 1995940 h 3819164"/>
              <a:gd name="connsiteX30" fmla="*/ 2196271 w 2743695"/>
              <a:gd name="connsiteY30" fmla="*/ 1987576 h 3819164"/>
              <a:gd name="connsiteX31" fmla="*/ 2215785 w 2743695"/>
              <a:gd name="connsiteY31" fmla="*/ 1917881 h 3819164"/>
              <a:gd name="connsiteX32" fmla="*/ 2260390 w 2743695"/>
              <a:gd name="connsiteY32" fmla="*/ 1915093 h 3819164"/>
              <a:gd name="connsiteX33" fmla="*/ 2299419 w 2743695"/>
              <a:gd name="connsiteY33" fmla="*/ 1876064 h 3819164"/>
              <a:gd name="connsiteX34" fmla="*/ 2316146 w 2743695"/>
              <a:gd name="connsiteY34" fmla="*/ 1825884 h 3819164"/>
              <a:gd name="connsiteX35" fmla="*/ 2338449 w 2743695"/>
              <a:gd name="connsiteY35" fmla="*/ 1798006 h 3819164"/>
              <a:gd name="connsiteX36" fmla="*/ 2369115 w 2743695"/>
              <a:gd name="connsiteY36" fmla="*/ 1803581 h 3819164"/>
              <a:gd name="connsiteX37" fmla="*/ 2380266 w 2743695"/>
              <a:gd name="connsiteY37" fmla="*/ 1778491 h 3819164"/>
              <a:gd name="connsiteX38" fmla="*/ 2402568 w 2743695"/>
              <a:gd name="connsiteY38" fmla="*/ 1745037 h 3819164"/>
              <a:gd name="connsiteX39" fmla="*/ 2385841 w 2743695"/>
              <a:gd name="connsiteY39" fmla="*/ 1686493 h 3819164"/>
              <a:gd name="connsiteX40" fmla="*/ 2399780 w 2743695"/>
              <a:gd name="connsiteY40" fmla="*/ 1630737 h 3819164"/>
              <a:gd name="connsiteX41" fmla="*/ 2424871 w 2743695"/>
              <a:gd name="connsiteY41" fmla="*/ 1569406 h 3819164"/>
              <a:gd name="connsiteX42" fmla="*/ 2449961 w 2743695"/>
              <a:gd name="connsiteY42" fmla="*/ 1496923 h 3819164"/>
              <a:gd name="connsiteX43" fmla="*/ 2455536 w 2743695"/>
              <a:gd name="connsiteY43" fmla="*/ 1438379 h 3819164"/>
              <a:gd name="connsiteX44" fmla="*/ 2455536 w 2743695"/>
              <a:gd name="connsiteY44" fmla="*/ 1402137 h 3819164"/>
              <a:gd name="connsiteX45" fmla="*/ 2519656 w 2743695"/>
              <a:gd name="connsiteY45" fmla="*/ 1332442 h 3819164"/>
              <a:gd name="connsiteX46" fmla="*/ 2548517 w 2743695"/>
              <a:gd name="connsiteY46" fmla="*/ 1288130 h 3819164"/>
              <a:gd name="connsiteX47" fmla="*/ 2597664 w 2743695"/>
              <a:gd name="connsiteY47" fmla="*/ 1187925 h 3819164"/>
              <a:gd name="connsiteX48" fmla="*/ 2602476 w 2743695"/>
              <a:gd name="connsiteY48" fmla="*/ 1130962 h 3819164"/>
              <a:gd name="connsiteX49" fmla="*/ 2526453 w 2743695"/>
              <a:gd name="connsiteY49" fmla="*/ 1122117 h 3819164"/>
              <a:gd name="connsiteX50" fmla="*/ 2569607 w 2743695"/>
              <a:gd name="connsiteY50" fmla="*/ 1082653 h 3819164"/>
              <a:gd name="connsiteX51" fmla="*/ 2635478 w 2743695"/>
              <a:gd name="connsiteY51" fmla="*/ 1081525 h 3819164"/>
              <a:gd name="connsiteX52" fmla="*/ 2669712 w 2743695"/>
              <a:gd name="connsiteY52" fmla="*/ 1044292 h 3819164"/>
              <a:gd name="connsiteX53" fmla="*/ 2687168 w 2743695"/>
              <a:gd name="connsiteY53" fmla="*/ 898183 h 3819164"/>
              <a:gd name="connsiteX54" fmla="*/ 2687353 w 2743695"/>
              <a:gd name="connsiteY54" fmla="*/ 822928 h 3819164"/>
              <a:gd name="connsiteX55" fmla="*/ 2715127 w 2743695"/>
              <a:gd name="connsiteY55" fmla="*/ 660684 h 3819164"/>
              <a:gd name="connsiteX56" fmla="*/ 2715856 w 2743695"/>
              <a:gd name="connsiteY56" fmla="*/ 624204 h 3819164"/>
              <a:gd name="connsiteX57" fmla="*/ 2669838 w 2743695"/>
              <a:gd name="connsiteY57" fmla="*/ 594353 h 3819164"/>
              <a:gd name="connsiteX58" fmla="*/ 2587033 w 2743695"/>
              <a:gd name="connsiteY58" fmla="*/ 522892 h 3819164"/>
              <a:gd name="connsiteX59" fmla="*/ 2530033 w 2743695"/>
              <a:gd name="connsiteY59" fmla="*/ 458657 h 3819164"/>
              <a:gd name="connsiteX60" fmla="*/ 2447228 w 2743695"/>
              <a:gd name="connsiteY60" fmla="*/ 447322 h 3819164"/>
              <a:gd name="connsiteX61" fmla="*/ 2310880 w 2743695"/>
              <a:gd name="connsiteY61" fmla="*/ 457950 h 3819164"/>
              <a:gd name="connsiteX62" fmla="*/ 2035048 w 2743695"/>
              <a:gd name="connsiteY62" fmla="*/ 299960 h 3819164"/>
              <a:gd name="connsiteX63" fmla="*/ 1828854 w 2743695"/>
              <a:gd name="connsiteY63" fmla="*/ 298899 h 3819164"/>
              <a:gd name="connsiteX64" fmla="*/ 1687425 w 2743695"/>
              <a:gd name="connsiteY64" fmla="*/ 231947 h 3819164"/>
              <a:gd name="connsiteX65" fmla="*/ 1551399 w 2743695"/>
              <a:gd name="connsiteY65" fmla="*/ 314744 h 3819164"/>
              <a:gd name="connsiteX66" fmla="*/ 1321231 w 2743695"/>
              <a:gd name="connsiteY66" fmla="*/ 298899 h 3819164"/>
              <a:gd name="connsiteX67" fmla="*/ 1320909 w 2743695"/>
              <a:gd name="connsiteY67" fmla="*/ 292073 h 3819164"/>
              <a:gd name="connsiteX68" fmla="*/ 866749 w 2743695"/>
              <a:gd name="connsiteY68" fmla="*/ 25190 h 3819164"/>
              <a:gd name="connsiteX69" fmla="*/ 429502 w 2743695"/>
              <a:gd name="connsiteY69" fmla="*/ 140933 h 3819164"/>
              <a:gd name="connsiteX70" fmla="*/ 225045 w 2743695"/>
              <a:gd name="connsiteY70" fmla="*/ 371815 h 3819164"/>
              <a:gd name="connsiteX71" fmla="*/ 81879 w 2743695"/>
              <a:gd name="connsiteY71" fmla="*/ 561031 h 3819164"/>
              <a:gd name="connsiteX72" fmla="*/ 10441 w 2743695"/>
              <a:gd name="connsiteY72" fmla="*/ 711488 h 3819164"/>
              <a:gd name="connsiteX73" fmla="*/ 19230 w 2743695"/>
              <a:gd name="connsiteY73" fmla="*/ 1260908 h 3819164"/>
              <a:gd name="connsiteX0" fmla="*/ 2215785 w 2743695"/>
              <a:gd name="connsiteY0" fmla="*/ 3819164 h 3819164"/>
              <a:gd name="connsiteX1" fmla="*/ 2182332 w 2743695"/>
              <a:gd name="connsiteY1" fmla="*/ 3674198 h 3819164"/>
              <a:gd name="connsiteX2" fmla="*/ 2168393 w 2743695"/>
              <a:gd name="connsiteY2" fmla="*/ 3596140 h 3819164"/>
              <a:gd name="connsiteX3" fmla="*/ 2126576 w 2743695"/>
              <a:gd name="connsiteY3" fmla="*/ 3526445 h 3819164"/>
              <a:gd name="connsiteX4" fmla="*/ 2140515 w 2743695"/>
              <a:gd name="connsiteY4" fmla="*/ 3406569 h 3819164"/>
              <a:gd name="connsiteX5" fmla="*/ 2146090 w 2743695"/>
              <a:gd name="connsiteY5" fmla="*/ 3308996 h 3819164"/>
              <a:gd name="connsiteX6" fmla="*/ 2154454 w 2743695"/>
              <a:gd name="connsiteY6" fmla="*/ 3247664 h 3819164"/>
              <a:gd name="connsiteX7" fmla="*/ 2154454 w 2743695"/>
              <a:gd name="connsiteY7" fmla="*/ 3166818 h 3819164"/>
              <a:gd name="connsiteX8" fmla="*/ 2104273 w 2743695"/>
              <a:gd name="connsiteY8" fmla="*/ 3097123 h 3819164"/>
              <a:gd name="connsiteX9" fmla="*/ 2129363 w 2743695"/>
              <a:gd name="connsiteY9" fmla="*/ 3063669 h 3819164"/>
              <a:gd name="connsiteX10" fmla="*/ 2107061 w 2743695"/>
              <a:gd name="connsiteY10" fmla="*/ 3019064 h 3819164"/>
              <a:gd name="connsiteX11" fmla="*/ 2118212 w 2743695"/>
              <a:gd name="connsiteY11" fmla="*/ 2977247 h 3819164"/>
              <a:gd name="connsiteX12" fmla="*/ 2109849 w 2743695"/>
              <a:gd name="connsiteY12" fmla="*/ 2957732 h 3819164"/>
              <a:gd name="connsiteX13" fmla="*/ 2118212 w 2743695"/>
              <a:gd name="connsiteY13" fmla="*/ 2896401 h 3819164"/>
              <a:gd name="connsiteX14" fmla="*/ 2104273 w 2743695"/>
              <a:gd name="connsiteY14" fmla="*/ 2868523 h 3819164"/>
              <a:gd name="connsiteX15" fmla="*/ 2132151 w 2743695"/>
              <a:gd name="connsiteY15" fmla="*/ 2832281 h 3819164"/>
              <a:gd name="connsiteX16" fmla="*/ 2212997 w 2743695"/>
              <a:gd name="connsiteY16" fmla="*/ 2729132 h 3819164"/>
              <a:gd name="connsiteX17" fmla="*/ 2263178 w 2743695"/>
              <a:gd name="connsiteY17" fmla="*/ 2623196 h 3819164"/>
              <a:gd name="connsiteX18" fmla="*/ 2313358 w 2743695"/>
              <a:gd name="connsiteY18" fmla="*/ 2525623 h 3819164"/>
              <a:gd name="connsiteX19" fmla="*/ 2330085 w 2743695"/>
              <a:gd name="connsiteY19" fmla="*/ 2450352 h 3819164"/>
              <a:gd name="connsiteX20" fmla="*/ 2285480 w 2743695"/>
              <a:gd name="connsiteY20" fmla="*/ 2386232 h 3819164"/>
              <a:gd name="connsiteX21" fmla="*/ 2335661 w 2743695"/>
              <a:gd name="connsiteY21" fmla="*/ 2380657 h 3819164"/>
              <a:gd name="connsiteX22" fmla="*/ 2260390 w 2743695"/>
              <a:gd name="connsiteY22" fmla="*/ 2341628 h 3819164"/>
              <a:gd name="connsiteX23" fmla="*/ 2321722 w 2743695"/>
              <a:gd name="connsiteY23" fmla="*/ 2313750 h 3819164"/>
              <a:gd name="connsiteX24" fmla="*/ 2249239 w 2743695"/>
              <a:gd name="connsiteY24" fmla="*/ 2263569 h 3819164"/>
              <a:gd name="connsiteX25" fmla="*/ 2212997 w 2743695"/>
              <a:gd name="connsiteY25" fmla="*/ 2193874 h 3819164"/>
              <a:gd name="connsiteX26" fmla="*/ 2187907 w 2743695"/>
              <a:gd name="connsiteY26" fmla="*/ 2157632 h 3819164"/>
              <a:gd name="connsiteX27" fmla="*/ 2154454 w 2743695"/>
              <a:gd name="connsiteY27" fmla="*/ 2093513 h 3819164"/>
              <a:gd name="connsiteX28" fmla="*/ 2168393 w 2743695"/>
              <a:gd name="connsiteY28" fmla="*/ 2057271 h 3819164"/>
              <a:gd name="connsiteX29" fmla="*/ 2171180 w 2743695"/>
              <a:gd name="connsiteY29" fmla="*/ 1995940 h 3819164"/>
              <a:gd name="connsiteX30" fmla="*/ 2196271 w 2743695"/>
              <a:gd name="connsiteY30" fmla="*/ 1987576 h 3819164"/>
              <a:gd name="connsiteX31" fmla="*/ 2215785 w 2743695"/>
              <a:gd name="connsiteY31" fmla="*/ 1917881 h 3819164"/>
              <a:gd name="connsiteX32" fmla="*/ 2260390 w 2743695"/>
              <a:gd name="connsiteY32" fmla="*/ 1915093 h 3819164"/>
              <a:gd name="connsiteX33" fmla="*/ 2299419 w 2743695"/>
              <a:gd name="connsiteY33" fmla="*/ 1876064 h 3819164"/>
              <a:gd name="connsiteX34" fmla="*/ 2316146 w 2743695"/>
              <a:gd name="connsiteY34" fmla="*/ 1825884 h 3819164"/>
              <a:gd name="connsiteX35" fmla="*/ 2338449 w 2743695"/>
              <a:gd name="connsiteY35" fmla="*/ 1798006 h 3819164"/>
              <a:gd name="connsiteX36" fmla="*/ 2369115 w 2743695"/>
              <a:gd name="connsiteY36" fmla="*/ 1803581 h 3819164"/>
              <a:gd name="connsiteX37" fmla="*/ 2380266 w 2743695"/>
              <a:gd name="connsiteY37" fmla="*/ 1778491 h 3819164"/>
              <a:gd name="connsiteX38" fmla="*/ 2402568 w 2743695"/>
              <a:gd name="connsiteY38" fmla="*/ 1745037 h 3819164"/>
              <a:gd name="connsiteX39" fmla="*/ 2385841 w 2743695"/>
              <a:gd name="connsiteY39" fmla="*/ 1686493 h 3819164"/>
              <a:gd name="connsiteX40" fmla="*/ 2399780 w 2743695"/>
              <a:gd name="connsiteY40" fmla="*/ 1630737 h 3819164"/>
              <a:gd name="connsiteX41" fmla="*/ 2424871 w 2743695"/>
              <a:gd name="connsiteY41" fmla="*/ 1569406 h 3819164"/>
              <a:gd name="connsiteX42" fmla="*/ 2449961 w 2743695"/>
              <a:gd name="connsiteY42" fmla="*/ 1496923 h 3819164"/>
              <a:gd name="connsiteX43" fmla="*/ 2455536 w 2743695"/>
              <a:gd name="connsiteY43" fmla="*/ 1438379 h 3819164"/>
              <a:gd name="connsiteX44" fmla="*/ 2455536 w 2743695"/>
              <a:gd name="connsiteY44" fmla="*/ 1402137 h 3819164"/>
              <a:gd name="connsiteX45" fmla="*/ 2519656 w 2743695"/>
              <a:gd name="connsiteY45" fmla="*/ 1332442 h 3819164"/>
              <a:gd name="connsiteX46" fmla="*/ 2548517 w 2743695"/>
              <a:gd name="connsiteY46" fmla="*/ 1288130 h 3819164"/>
              <a:gd name="connsiteX47" fmla="*/ 2597664 w 2743695"/>
              <a:gd name="connsiteY47" fmla="*/ 1187925 h 3819164"/>
              <a:gd name="connsiteX48" fmla="*/ 2602476 w 2743695"/>
              <a:gd name="connsiteY48" fmla="*/ 1130962 h 3819164"/>
              <a:gd name="connsiteX49" fmla="*/ 2526453 w 2743695"/>
              <a:gd name="connsiteY49" fmla="*/ 1122117 h 3819164"/>
              <a:gd name="connsiteX50" fmla="*/ 2569607 w 2743695"/>
              <a:gd name="connsiteY50" fmla="*/ 1082653 h 3819164"/>
              <a:gd name="connsiteX51" fmla="*/ 2635478 w 2743695"/>
              <a:gd name="connsiteY51" fmla="*/ 1081525 h 3819164"/>
              <a:gd name="connsiteX52" fmla="*/ 2669712 w 2743695"/>
              <a:gd name="connsiteY52" fmla="*/ 1044292 h 3819164"/>
              <a:gd name="connsiteX53" fmla="*/ 2687168 w 2743695"/>
              <a:gd name="connsiteY53" fmla="*/ 898183 h 3819164"/>
              <a:gd name="connsiteX54" fmla="*/ 2687353 w 2743695"/>
              <a:gd name="connsiteY54" fmla="*/ 822928 h 3819164"/>
              <a:gd name="connsiteX55" fmla="*/ 2715127 w 2743695"/>
              <a:gd name="connsiteY55" fmla="*/ 660684 h 3819164"/>
              <a:gd name="connsiteX56" fmla="*/ 2715856 w 2743695"/>
              <a:gd name="connsiteY56" fmla="*/ 624204 h 3819164"/>
              <a:gd name="connsiteX57" fmla="*/ 2669838 w 2743695"/>
              <a:gd name="connsiteY57" fmla="*/ 594353 h 3819164"/>
              <a:gd name="connsiteX58" fmla="*/ 2587033 w 2743695"/>
              <a:gd name="connsiteY58" fmla="*/ 522892 h 3819164"/>
              <a:gd name="connsiteX59" fmla="*/ 2530033 w 2743695"/>
              <a:gd name="connsiteY59" fmla="*/ 458657 h 3819164"/>
              <a:gd name="connsiteX60" fmla="*/ 2447228 w 2743695"/>
              <a:gd name="connsiteY60" fmla="*/ 447322 h 3819164"/>
              <a:gd name="connsiteX61" fmla="*/ 2310880 w 2743695"/>
              <a:gd name="connsiteY61" fmla="*/ 457950 h 3819164"/>
              <a:gd name="connsiteX62" fmla="*/ 2035048 w 2743695"/>
              <a:gd name="connsiteY62" fmla="*/ 299960 h 3819164"/>
              <a:gd name="connsiteX63" fmla="*/ 1828854 w 2743695"/>
              <a:gd name="connsiteY63" fmla="*/ 298899 h 3819164"/>
              <a:gd name="connsiteX64" fmla="*/ 1687425 w 2743695"/>
              <a:gd name="connsiteY64" fmla="*/ 231947 h 3819164"/>
              <a:gd name="connsiteX65" fmla="*/ 1551399 w 2743695"/>
              <a:gd name="connsiteY65" fmla="*/ 314744 h 3819164"/>
              <a:gd name="connsiteX66" fmla="*/ 1427898 w 2743695"/>
              <a:gd name="connsiteY66" fmla="*/ 249344 h 3819164"/>
              <a:gd name="connsiteX67" fmla="*/ 1321231 w 2743695"/>
              <a:gd name="connsiteY67" fmla="*/ 298899 h 3819164"/>
              <a:gd name="connsiteX68" fmla="*/ 1320909 w 2743695"/>
              <a:gd name="connsiteY68" fmla="*/ 292073 h 3819164"/>
              <a:gd name="connsiteX69" fmla="*/ 866749 w 2743695"/>
              <a:gd name="connsiteY69" fmla="*/ 25190 h 3819164"/>
              <a:gd name="connsiteX70" fmla="*/ 429502 w 2743695"/>
              <a:gd name="connsiteY70" fmla="*/ 140933 h 3819164"/>
              <a:gd name="connsiteX71" fmla="*/ 225045 w 2743695"/>
              <a:gd name="connsiteY71" fmla="*/ 371815 h 3819164"/>
              <a:gd name="connsiteX72" fmla="*/ 81879 w 2743695"/>
              <a:gd name="connsiteY72" fmla="*/ 561031 h 3819164"/>
              <a:gd name="connsiteX73" fmla="*/ 10441 w 2743695"/>
              <a:gd name="connsiteY73" fmla="*/ 711488 h 3819164"/>
              <a:gd name="connsiteX74" fmla="*/ 19230 w 2743695"/>
              <a:gd name="connsiteY74" fmla="*/ 1260908 h 3819164"/>
              <a:gd name="connsiteX0" fmla="*/ 2215785 w 2743695"/>
              <a:gd name="connsiteY0" fmla="*/ 3819164 h 3819164"/>
              <a:gd name="connsiteX1" fmla="*/ 2182332 w 2743695"/>
              <a:gd name="connsiteY1" fmla="*/ 3674198 h 3819164"/>
              <a:gd name="connsiteX2" fmla="*/ 2168393 w 2743695"/>
              <a:gd name="connsiteY2" fmla="*/ 3596140 h 3819164"/>
              <a:gd name="connsiteX3" fmla="*/ 2126576 w 2743695"/>
              <a:gd name="connsiteY3" fmla="*/ 3526445 h 3819164"/>
              <a:gd name="connsiteX4" fmla="*/ 2140515 w 2743695"/>
              <a:gd name="connsiteY4" fmla="*/ 3406569 h 3819164"/>
              <a:gd name="connsiteX5" fmla="*/ 2146090 w 2743695"/>
              <a:gd name="connsiteY5" fmla="*/ 3308996 h 3819164"/>
              <a:gd name="connsiteX6" fmla="*/ 2154454 w 2743695"/>
              <a:gd name="connsiteY6" fmla="*/ 3247664 h 3819164"/>
              <a:gd name="connsiteX7" fmla="*/ 2154454 w 2743695"/>
              <a:gd name="connsiteY7" fmla="*/ 3166818 h 3819164"/>
              <a:gd name="connsiteX8" fmla="*/ 2104273 w 2743695"/>
              <a:gd name="connsiteY8" fmla="*/ 3097123 h 3819164"/>
              <a:gd name="connsiteX9" fmla="*/ 2129363 w 2743695"/>
              <a:gd name="connsiteY9" fmla="*/ 3063669 h 3819164"/>
              <a:gd name="connsiteX10" fmla="*/ 2107061 w 2743695"/>
              <a:gd name="connsiteY10" fmla="*/ 3019064 h 3819164"/>
              <a:gd name="connsiteX11" fmla="*/ 2118212 w 2743695"/>
              <a:gd name="connsiteY11" fmla="*/ 2977247 h 3819164"/>
              <a:gd name="connsiteX12" fmla="*/ 2109849 w 2743695"/>
              <a:gd name="connsiteY12" fmla="*/ 2957732 h 3819164"/>
              <a:gd name="connsiteX13" fmla="*/ 2118212 w 2743695"/>
              <a:gd name="connsiteY13" fmla="*/ 2896401 h 3819164"/>
              <a:gd name="connsiteX14" fmla="*/ 2104273 w 2743695"/>
              <a:gd name="connsiteY14" fmla="*/ 2868523 h 3819164"/>
              <a:gd name="connsiteX15" fmla="*/ 2132151 w 2743695"/>
              <a:gd name="connsiteY15" fmla="*/ 2832281 h 3819164"/>
              <a:gd name="connsiteX16" fmla="*/ 2212997 w 2743695"/>
              <a:gd name="connsiteY16" fmla="*/ 2729132 h 3819164"/>
              <a:gd name="connsiteX17" fmla="*/ 2263178 w 2743695"/>
              <a:gd name="connsiteY17" fmla="*/ 2623196 h 3819164"/>
              <a:gd name="connsiteX18" fmla="*/ 2313358 w 2743695"/>
              <a:gd name="connsiteY18" fmla="*/ 2525623 h 3819164"/>
              <a:gd name="connsiteX19" fmla="*/ 2330085 w 2743695"/>
              <a:gd name="connsiteY19" fmla="*/ 2450352 h 3819164"/>
              <a:gd name="connsiteX20" fmla="*/ 2285480 w 2743695"/>
              <a:gd name="connsiteY20" fmla="*/ 2386232 h 3819164"/>
              <a:gd name="connsiteX21" fmla="*/ 2335661 w 2743695"/>
              <a:gd name="connsiteY21" fmla="*/ 2380657 h 3819164"/>
              <a:gd name="connsiteX22" fmla="*/ 2260390 w 2743695"/>
              <a:gd name="connsiteY22" fmla="*/ 2341628 h 3819164"/>
              <a:gd name="connsiteX23" fmla="*/ 2321722 w 2743695"/>
              <a:gd name="connsiteY23" fmla="*/ 2313750 h 3819164"/>
              <a:gd name="connsiteX24" fmla="*/ 2249239 w 2743695"/>
              <a:gd name="connsiteY24" fmla="*/ 2263569 h 3819164"/>
              <a:gd name="connsiteX25" fmla="*/ 2212997 w 2743695"/>
              <a:gd name="connsiteY25" fmla="*/ 2193874 h 3819164"/>
              <a:gd name="connsiteX26" fmla="*/ 2187907 w 2743695"/>
              <a:gd name="connsiteY26" fmla="*/ 2157632 h 3819164"/>
              <a:gd name="connsiteX27" fmla="*/ 2154454 w 2743695"/>
              <a:gd name="connsiteY27" fmla="*/ 2093513 h 3819164"/>
              <a:gd name="connsiteX28" fmla="*/ 2168393 w 2743695"/>
              <a:gd name="connsiteY28" fmla="*/ 2057271 h 3819164"/>
              <a:gd name="connsiteX29" fmla="*/ 2171180 w 2743695"/>
              <a:gd name="connsiteY29" fmla="*/ 1995940 h 3819164"/>
              <a:gd name="connsiteX30" fmla="*/ 2196271 w 2743695"/>
              <a:gd name="connsiteY30" fmla="*/ 1987576 h 3819164"/>
              <a:gd name="connsiteX31" fmla="*/ 2215785 w 2743695"/>
              <a:gd name="connsiteY31" fmla="*/ 1917881 h 3819164"/>
              <a:gd name="connsiteX32" fmla="*/ 2260390 w 2743695"/>
              <a:gd name="connsiteY32" fmla="*/ 1915093 h 3819164"/>
              <a:gd name="connsiteX33" fmla="*/ 2299419 w 2743695"/>
              <a:gd name="connsiteY33" fmla="*/ 1876064 h 3819164"/>
              <a:gd name="connsiteX34" fmla="*/ 2316146 w 2743695"/>
              <a:gd name="connsiteY34" fmla="*/ 1825884 h 3819164"/>
              <a:gd name="connsiteX35" fmla="*/ 2338449 w 2743695"/>
              <a:gd name="connsiteY35" fmla="*/ 1798006 h 3819164"/>
              <a:gd name="connsiteX36" fmla="*/ 2369115 w 2743695"/>
              <a:gd name="connsiteY36" fmla="*/ 1803581 h 3819164"/>
              <a:gd name="connsiteX37" fmla="*/ 2380266 w 2743695"/>
              <a:gd name="connsiteY37" fmla="*/ 1778491 h 3819164"/>
              <a:gd name="connsiteX38" fmla="*/ 2402568 w 2743695"/>
              <a:gd name="connsiteY38" fmla="*/ 1745037 h 3819164"/>
              <a:gd name="connsiteX39" fmla="*/ 2385841 w 2743695"/>
              <a:gd name="connsiteY39" fmla="*/ 1686493 h 3819164"/>
              <a:gd name="connsiteX40" fmla="*/ 2399780 w 2743695"/>
              <a:gd name="connsiteY40" fmla="*/ 1630737 h 3819164"/>
              <a:gd name="connsiteX41" fmla="*/ 2424871 w 2743695"/>
              <a:gd name="connsiteY41" fmla="*/ 1569406 h 3819164"/>
              <a:gd name="connsiteX42" fmla="*/ 2449961 w 2743695"/>
              <a:gd name="connsiteY42" fmla="*/ 1496923 h 3819164"/>
              <a:gd name="connsiteX43" fmla="*/ 2455536 w 2743695"/>
              <a:gd name="connsiteY43" fmla="*/ 1438379 h 3819164"/>
              <a:gd name="connsiteX44" fmla="*/ 2455536 w 2743695"/>
              <a:gd name="connsiteY44" fmla="*/ 1402137 h 3819164"/>
              <a:gd name="connsiteX45" fmla="*/ 2519656 w 2743695"/>
              <a:gd name="connsiteY45" fmla="*/ 1332442 h 3819164"/>
              <a:gd name="connsiteX46" fmla="*/ 2548517 w 2743695"/>
              <a:gd name="connsiteY46" fmla="*/ 1288130 h 3819164"/>
              <a:gd name="connsiteX47" fmla="*/ 2597664 w 2743695"/>
              <a:gd name="connsiteY47" fmla="*/ 1187925 h 3819164"/>
              <a:gd name="connsiteX48" fmla="*/ 2602476 w 2743695"/>
              <a:gd name="connsiteY48" fmla="*/ 1130962 h 3819164"/>
              <a:gd name="connsiteX49" fmla="*/ 2526453 w 2743695"/>
              <a:gd name="connsiteY49" fmla="*/ 1122117 h 3819164"/>
              <a:gd name="connsiteX50" fmla="*/ 2569607 w 2743695"/>
              <a:gd name="connsiteY50" fmla="*/ 1082653 h 3819164"/>
              <a:gd name="connsiteX51" fmla="*/ 2635478 w 2743695"/>
              <a:gd name="connsiteY51" fmla="*/ 1081525 h 3819164"/>
              <a:gd name="connsiteX52" fmla="*/ 2669712 w 2743695"/>
              <a:gd name="connsiteY52" fmla="*/ 1044292 h 3819164"/>
              <a:gd name="connsiteX53" fmla="*/ 2687168 w 2743695"/>
              <a:gd name="connsiteY53" fmla="*/ 898183 h 3819164"/>
              <a:gd name="connsiteX54" fmla="*/ 2687353 w 2743695"/>
              <a:gd name="connsiteY54" fmla="*/ 822928 h 3819164"/>
              <a:gd name="connsiteX55" fmla="*/ 2715127 w 2743695"/>
              <a:gd name="connsiteY55" fmla="*/ 660684 h 3819164"/>
              <a:gd name="connsiteX56" fmla="*/ 2715856 w 2743695"/>
              <a:gd name="connsiteY56" fmla="*/ 624204 h 3819164"/>
              <a:gd name="connsiteX57" fmla="*/ 2669838 w 2743695"/>
              <a:gd name="connsiteY57" fmla="*/ 594353 h 3819164"/>
              <a:gd name="connsiteX58" fmla="*/ 2587033 w 2743695"/>
              <a:gd name="connsiteY58" fmla="*/ 522892 h 3819164"/>
              <a:gd name="connsiteX59" fmla="*/ 2530033 w 2743695"/>
              <a:gd name="connsiteY59" fmla="*/ 458657 h 3819164"/>
              <a:gd name="connsiteX60" fmla="*/ 2447228 w 2743695"/>
              <a:gd name="connsiteY60" fmla="*/ 447322 h 3819164"/>
              <a:gd name="connsiteX61" fmla="*/ 2310880 w 2743695"/>
              <a:gd name="connsiteY61" fmla="*/ 457950 h 3819164"/>
              <a:gd name="connsiteX62" fmla="*/ 2035048 w 2743695"/>
              <a:gd name="connsiteY62" fmla="*/ 299960 h 3819164"/>
              <a:gd name="connsiteX63" fmla="*/ 1828854 w 2743695"/>
              <a:gd name="connsiteY63" fmla="*/ 298899 h 3819164"/>
              <a:gd name="connsiteX64" fmla="*/ 1687425 w 2743695"/>
              <a:gd name="connsiteY64" fmla="*/ 231947 h 3819164"/>
              <a:gd name="connsiteX65" fmla="*/ 1551399 w 2743695"/>
              <a:gd name="connsiteY65" fmla="*/ 314744 h 3819164"/>
              <a:gd name="connsiteX66" fmla="*/ 1427898 w 2743695"/>
              <a:gd name="connsiteY66" fmla="*/ 249344 h 3819164"/>
              <a:gd name="connsiteX67" fmla="*/ 1320909 w 2743695"/>
              <a:gd name="connsiteY67" fmla="*/ 292073 h 3819164"/>
              <a:gd name="connsiteX68" fmla="*/ 866749 w 2743695"/>
              <a:gd name="connsiteY68" fmla="*/ 25190 h 3819164"/>
              <a:gd name="connsiteX69" fmla="*/ 429502 w 2743695"/>
              <a:gd name="connsiteY69" fmla="*/ 140933 h 3819164"/>
              <a:gd name="connsiteX70" fmla="*/ 225045 w 2743695"/>
              <a:gd name="connsiteY70" fmla="*/ 371815 h 3819164"/>
              <a:gd name="connsiteX71" fmla="*/ 81879 w 2743695"/>
              <a:gd name="connsiteY71" fmla="*/ 561031 h 3819164"/>
              <a:gd name="connsiteX72" fmla="*/ 10441 w 2743695"/>
              <a:gd name="connsiteY72" fmla="*/ 711488 h 3819164"/>
              <a:gd name="connsiteX73" fmla="*/ 19230 w 2743695"/>
              <a:gd name="connsiteY73" fmla="*/ 1260908 h 3819164"/>
              <a:gd name="connsiteX0" fmla="*/ 2215785 w 2743695"/>
              <a:gd name="connsiteY0" fmla="*/ 3812042 h 3812042"/>
              <a:gd name="connsiteX1" fmla="*/ 2182332 w 2743695"/>
              <a:gd name="connsiteY1" fmla="*/ 3667076 h 3812042"/>
              <a:gd name="connsiteX2" fmla="*/ 2168393 w 2743695"/>
              <a:gd name="connsiteY2" fmla="*/ 3589018 h 3812042"/>
              <a:gd name="connsiteX3" fmla="*/ 2126576 w 2743695"/>
              <a:gd name="connsiteY3" fmla="*/ 3519323 h 3812042"/>
              <a:gd name="connsiteX4" fmla="*/ 2140515 w 2743695"/>
              <a:gd name="connsiteY4" fmla="*/ 3399447 h 3812042"/>
              <a:gd name="connsiteX5" fmla="*/ 2146090 w 2743695"/>
              <a:gd name="connsiteY5" fmla="*/ 3301874 h 3812042"/>
              <a:gd name="connsiteX6" fmla="*/ 2154454 w 2743695"/>
              <a:gd name="connsiteY6" fmla="*/ 3240542 h 3812042"/>
              <a:gd name="connsiteX7" fmla="*/ 2154454 w 2743695"/>
              <a:gd name="connsiteY7" fmla="*/ 3159696 h 3812042"/>
              <a:gd name="connsiteX8" fmla="*/ 2104273 w 2743695"/>
              <a:gd name="connsiteY8" fmla="*/ 3090001 h 3812042"/>
              <a:gd name="connsiteX9" fmla="*/ 2129363 w 2743695"/>
              <a:gd name="connsiteY9" fmla="*/ 3056547 h 3812042"/>
              <a:gd name="connsiteX10" fmla="*/ 2107061 w 2743695"/>
              <a:gd name="connsiteY10" fmla="*/ 3011942 h 3812042"/>
              <a:gd name="connsiteX11" fmla="*/ 2118212 w 2743695"/>
              <a:gd name="connsiteY11" fmla="*/ 2970125 h 3812042"/>
              <a:gd name="connsiteX12" fmla="*/ 2109849 w 2743695"/>
              <a:gd name="connsiteY12" fmla="*/ 2950610 h 3812042"/>
              <a:gd name="connsiteX13" fmla="*/ 2118212 w 2743695"/>
              <a:gd name="connsiteY13" fmla="*/ 2889279 h 3812042"/>
              <a:gd name="connsiteX14" fmla="*/ 2104273 w 2743695"/>
              <a:gd name="connsiteY14" fmla="*/ 2861401 h 3812042"/>
              <a:gd name="connsiteX15" fmla="*/ 2132151 w 2743695"/>
              <a:gd name="connsiteY15" fmla="*/ 2825159 h 3812042"/>
              <a:gd name="connsiteX16" fmla="*/ 2212997 w 2743695"/>
              <a:gd name="connsiteY16" fmla="*/ 2722010 h 3812042"/>
              <a:gd name="connsiteX17" fmla="*/ 2263178 w 2743695"/>
              <a:gd name="connsiteY17" fmla="*/ 2616074 h 3812042"/>
              <a:gd name="connsiteX18" fmla="*/ 2313358 w 2743695"/>
              <a:gd name="connsiteY18" fmla="*/ 2518501 h 3812042"/>
              <a:gd name="connsiteX19" fmla="*/ 2330085 w 2743695"/>
              <a:gd name="connsiteY19" fmla="*/ 2443230 h 3812042"/>
              <a:gd name="connsiteX20" fmla="*/ 2285480 w 2743695"/>
              <a:gd name="connsiteY20" fmla="*/ 2379110 h 3812042"/>
              <a:gd name="connsiteX21" fmla="*/ 2335661 w 2743695"/>
              <a:gd name="connsiteY21" fmla="*/ 2373535 h 3812042"/>
              <a:gd name="connsiteX22" fmla="*/ 2260390 w 2743695"/>
              <a:gd name="connsiteY22" fmla="*/ 2334506 h 3812042"/>
              <a:gd name="connsiteX23" fmla="*/ 2321722 w 2743695"/>
              <a:gd name="connsiteY23" fmla="*/ 2306628 h 3812042"/>
              <a:gd name="connsiteX24" fmla="*/ 2249239 w 2743695"/>
              <a:gd name="connsiteY24" fmla="*/ 2256447 h 3812042"/>
              <a:gd name="connsiteX25" fmla="*/ 2212997 w 2743695"/>
              <a:gd name="connsiteY25" fmla="*/ 2186752 h 3812042"/>
              <a:gd name="connsiteX26" fmla="*/ 2187907 w 2743695"/>
              <a:gd name="connsiteY26" fmla="*/ 2150510 h 3812042"/>
              <a:gd name="connsiteX27" fmla="*/ 2154454 w 2743695"/>
              <a:gd name="connsiteY27" fmla="*/ 2086391 h 3812042"/>
              <a:gd name="connsiteX28" fmla="*/ 2168393 w 2743695"/>
              <a:gd name="connsiteY28" fmla="*/ 2050149 h 3812042"/>
              <a:gd name="connsiteX29" fmla="*/ 2171180 w 2743695"/>
              <a:gd name="connsiteY29" fmla="*/ 1988818 h 3812042"/>
              <a:gd name="connsiteX30" fmla="*/ 2196271 w 2743695"/>
              <a:gd name="connsiteY30" fmla="*/ 1980454 h 3812042"/>
              <a:gd name="connsiteX31" fmla="*/ 2215785 w 2743695"/>
              <a:gd name="connsiteY31" fmla="*/ 1910759 h 3812042"/>
              <a:gd name="connsiteX32" fmla="*/ 2260390 w 2743695"/>
              <a:gd name="connsiteY32" fmla="*/ 1907971 h 3812042"/>
              <a:gd name="connsiteX33" fmla="*/ 2299419 w 2743695"/>
              <a:gd name="connsiteY33" fmla="*/ 1868942 h 3812042"/>
              <a:gd name="connsiteX34" fmla="*/ 2316146 w 2743695"/>
              <a:gd name="connsiteY34" fmla="*/ 1818762 h 3812042"/>
              <a:gd name="connsiteX35" fmla="*/ 2338449 w 2743695"/>
              <a:gd name="connsiteY35" fmla="*/ 1790884 h 3812042"/>
              <a:gd name="connsiteX36" fmla="*/ 2369115 w 2743695"/>
              <a:gd name="connsiteY36" fmla="*/ 1796459 h 3812042"/>
              <a:gd name="connsiteX37" fmla="*/ 2380266 w 2743695"/>
              <a:gd name="connsiteY37" fmla="*/ 1771369 h 3812042"/>
              <a:gd name="connsiteX38" fmla="*/ 2402568 w 2743695"/>
              <a:gd name="connsiteY38" fmla="*/ 1737915 h 3812042"/>
              <a:gd name="connsiteX39" fmla="*/ 2385841 w 2743695"/>
              <a:gd name="connsiteY39" fmla="*/ 1679371 h 3812042"/>
              <a:gd name="connsiteX40" fmla="*/ 2399780 w 2743695"/>
              <a:gd name="connsiteY40" fmla="*/ 1623615 h 3812042"/>
              <a:gd name="connsiteX41" fmla="*/ 2424871 w 2743695"/>
              <a:gd name="connsiteY41" fmla="*/ 1562284 h 3812042"/>
              <a:gd name="connsiteX42" fmla="*/ 2449961 w 2743695"/>
              <a:gd name="connsiteY42" fmla="*/ 1489801 h 3812042"/>
              <a:gd name="connsiteX43" fmla="*/ 2455536 w 2743695"/>
              <a:gd name="connsiteY43" fmla="*/ 1431257 h 3812042"/>
              <a:gd name="connsiteX44" fmla="*/ 2455536 w 2743695"/>
              <a:gd name="connsiteY44" fmla="*/ 1395015 h 3812042"/>
              <a:gd name="connsiteX45" fmla="*/ 2519656 w 2743695"/>
              <a:gd name="connsiteY45" fmla="*/ 1325320 h 3812042"/>
              <a:gd name="connsiteX46" fmla="*/ 2548517 w 2743695"/>
              <a:gd name="connsiteY46" fmla="*/ 1281008 h 3812042"/>
              <a:gd name="connsiteX47" fmla="*/ 2597664 w 2743695"/>
              <a:gd name="connsiteY47" fmla="*/ 1180803 h 3812042"/>
              <a:gd name="connsiteX48" fmla="*/ 2602476 w 2743695"/>
              <a:gd name="connsiteY48" fmla="*/ 1123840 h 3812042"/>
              <a:gd name="connsiteX49" fmla="*/ 2526453 w 2743695"/>
              <a:gd name="connsiteY49" fmla="*/ 1114995 h 3812042"/>
              <a:gd name="connsiteX50" fmla="*/ 2569607 w 2743695"/>
              <a:gd name="connsiteY50" fmla="*/ 1075531 h 3812042"/>
              <a:gd name="connsiteX51" fmla="*/ 2635478 w 2743695"/>
              <a:gd name="connsiteY51" fmla="*/ 1074403 h 3812042"/>
              <a:gd name="connsiteX52" fmla="*/ 2669712 w 2743695"/>
              <a:gd name="connsiteY52" fmla="*/ 1037170 h 3812042"/>
              <a:gd name="connsiteX53" fmla="*/ 2687168 w 2743695"/>
              <a:gd name="connsiteY53" fmla="*/ 891061 h 3812042"/>
              <a:gd name="connsiteX54" fmla="*/ 2687353 w 2743695"/>
              <a:gd name="connsiteY54" fmla="*/ 815806 h 3812042"/>
              <a:gd name="connsiteX55" fmla="*/ 2715127 w 2743695"/>
              <a:gd name="connsiteY55" fmla="*/ 653562 h 3812042"/>
              <a:gd name="connsiteX56" fmla="*/ 2715856 w 2743695"/>
              <a:gd name="connsiteY56" fmla="*/ 617082 h 3812042"/>
              <a:gd name="connsiteX57" fmla="*/ 2669838 w 2743695"/>
              <a:gd name="connsiteY57" fmla="*/ 587231 h 3812042"/>
              <a:gd name="connsiteX58" fmla="*/ 2587033 w 2743695"/>
              <a:gd name="connsiteY58" fmla="*/ 515770 h 3812042"/>
              <a:gd name="connsiteX59" fmla="*/ 2530033 w 2743695"/>
              <a:gd name="connsiteY59" fmla="*/ 451535 h 3812042"/>
              <a:gd name="connsiteX60" fmla="*/ 2447228 w 2743695"/>
              <a:gd name="connsiteY60" fmla="*/ 440200 h 3812042"/>
              <a:gd name="connsiteX61" fmla="*/ 2310880 w 2743695"/>
              <a:gd name="connsiteY61" fmla="*/ 450828 h 3812042"/>
              <a:gd name="connsiteX62" fmla="*/ 2035048 w 2743695"/>
              <a:gd name="connsiteY62" fmla="*/ 292838 h 3812042"/>
              <a:gd name="connsiteX63" fmla="*/ 1828854 w 2743695"/>
              <a:gd name="connsiteY63" fmla="*/ 291777 h 3812042"/>
              <a:gd name="connsiteX64" fmla="*/ 1687425 w 2743695"/>
              <a:gd name="connsiteY64" fmla="*/ 224825 h 3812042"/>
              <a:gd name="connsiteX65" fmla="*/ 1551399 w 2743695"/>
              <a:gd name="connsiteY65" fmla="*/ 307622 h 3812042"/>
              <a:gd name="connsiteX66" fmla="*/ 1427898 w 2743695"/>
              <a:gd name="connsiteY66" fmla="*/ 242222 h 3812042"/>
              <a:gd name="connsiteX67" fmla="*/ 866749 w 2743695"/>
              <a:gd name="connsiteY67" fmla="*/ 18068 h 3812042"/>
              <a:gd name="connsiteX68" fmla="*/ 429502 w 2743695"/>
              <a:gd name="connsiteY68" fmla="*/ 133811 h 3812042"/>
              <a:gd name="connsiteX69" fmla="*/ 225045 w 2743695"/>
              <a:gd name="connsiteY69" fmla="*/ 364693 h 3812042"/>
              <a:gd name="connsiteX70" fmla="*/ 81879 w 2743695"/>
              <a:gd name="connsiteY70" fmla="*/ 553909 h 3812042"/>
              <a:gd name="connsiteX71" fmla="*/ 10441 w 2743695"/>
              <a:gd name="connsiteY71" fmla="*/ 704366 h 3812042"/>
              <a:gd name="connsiteX72" fmla="*/ 19230 w 2743695"/>
              <a:gd name="connsiteY72" fmla="*/ 1253786 h 3812042"/>
              <a:gd name="connsiteX0" fmla="*/ 2215785 w 2743695"/>
              <a:gd name="connsiteY0" fmla="*/ 3794604 h 3794604"/>
              <a:gd name="connsiteX1" fmla="*/ 2182332 w 2743695"/>
              <a:gd name="connsiteY1" fmla="*/ 3649638 h 3794604"/>
              <a:gd name="connsiteX2" fmla="*/ 2168393 w 2743695"/>
              <a:gd name="connsiteY2" fmla="*/ 3571580 h 3794604"/>
              <a:gd name="connsiteX3" fmla="*/ 2126576 w 2743695"/>
              <a:gd name="connsiteY3" fmla="*/ 3501885 h 3794604"/>
              <a:gd name="connsiteX4" fmla="*/ 2140515 w 2743695"/>
              <a:gd name="connsiteY4" fmla="*/ 3382009 h 3794604"/>
              <a:gd name="connsiteX5" fmla="*/ 2146090 w 2743695"/>
              <a:gd name="connsiteY5" fmla="*/ 3284436 h 3794604"/>
              <a:gd name="connsiteX6" fmla="*/ 2154454 w 2743695"/>
              <a:gd name="connsiteY6" fmla="*/ 3223104 h 3794604"/>
              <a:gd name="connsiteX7" fmla="*/ 2154454 w 2743695"/>
              <a:gd name="connsiteY7" fmla="*/ 3142258 h 3794604"/>
              <a:gd name="connsiteX8" fmla="*/ 2104273 w 2743695"/>
              <a:gd name="connsiteY8" fmla="*/ 3072563 h 3794604"/>
              <a:gd name="connsiteX9" fmla="*/ 2129363 w 2743695"/>
              <a:gd name="connsiteY9" fmla="*/ 3039109 h 3794604"/>
              <a:gd name="connsiteX10" fmla="*/ 2107061 w 2743695"/>
              <a:gd name="connsiteY10" fmla="*/ 2994504 h 3794604"/>
              <a:gd name="connsiteX11" fmla="*/ 2118212 w 2743695"/>
              <a:gd name="connsiteY11" fmla="*/ 2952687 h 3794604"/>
              <a:gd name="connsiteX12" fmla="*/ 2109849 w 2743695"/>
              <a:gd name="connsiteY12" fmla="*/ 2933172 h 3794604"/>
              <a:gd name="connsiteX13" fmla="*/ 2118212 w 2743695"/>
              <a:gd name="connsiteY13" fmla="*/ 2871841 h 3794604"/>
              <a:gd name="connsiteX14" fmla="*/ 2104273 w 2743695"/>
              <a:gd name="connsiteY14" fmla="*/ 2843963 h 3794604"/>
              <a:gd name="connsiteX15" fmla="*/ 2132151 w 2743695"/>
              <a:gd name="connsiteY15" fmla="*/ 2807721 h 3794604"/>
              <a:gd name="connsiteX16" fmla="*/ 2212997 w 2743695"/>
              <a:gd name="connsiteY16" fmla="*/ 2704572 h 3794604"/>
              <a:gd name="connsiteX17" fmla="*/ 2263178 w 2743695"/>
              <a:gd name="connsiteY17" fmla="*/ 2598636 h 3794604"/>
              <a:gd name="connsiteX18" fmla="*/ 2313358 w 2743695"/>
              <a:gd name="connsiteY18" fmla="*/ 2501063 h 3794604"/>
              <a:gd name="connsiteX19" fmla="*/ 2330085 w 2743695"/>
              <a:gd name="connsiteY19" fmla="*/ 2425792 h 3794604"/>
              <a:gd name="connsiteX20" fmla="*/ 2285480 w 2743695"/>
              <a:gd name="connsiteY20" fmla="*/ 2361672 h 3794604"/>
              <a:gd name="connsiteX21" fmla="*/ 2335661 w 2743695"/>
              <a:gd name="connsiteY21" fmla="*/ 2356097 h 3794604"/>
              <a:gd name="connsiteX22" fmla="*/ 2260390 w 2743695"/>
              <a:gd name="connsiteY22" fmla="*/ 2317068 h 3794604"/>
              <a:gd name="connsiteX23" fmla="*/ 2321722 w 2743695"/>
              <a:gd name="connsiteY23" fmla="*/ 2289190 h 3794604"/>
              <a:gd name="connsiteX24" fmla="*/ 2249239 w 2743695"/>
              <a:gd name="connsiteY24" fmla="*/ 2239009 h 3794604"/>
              <a:gd name="connsiteX25" fmla="*/ 2212997 w 2743695"/>
              <a:gd name="connsiteY25" fmla="*/ 2169314 h 3794604"/>
              <a:gd name="connsiteX26" fmla="*/ 2187907 w 2743695"/>
              <a:gd name="connsiteY26" fmla="*/ 2133072 h 3794604"/>
              <a:gd name="connsiteX27" fmla="*/ 2154454 w 2743695"/>
              <a:gd name="connsiteY27" fmla="*/ 2068953 h 3794604"/>
              <a:gd name="connsiteX28" fmla="*/ 2168393 w 2743695"/>
              <a:gd name="connsiteY28" fmla="*/ 2032711 h 3794604"/>
              <a:gd name="connsiteX29" fmla="*/ 2171180 w 2743695"/>
              <a:gd name="connsiteY29" fmla="*/ 1971380 h 3794604"/>
              <a:gd name="connsiteX30" fmla="*/ 2196271 w 2743695"/>
              <a:gd name="connsiteY30" fmla="*/ 1963016 h 3794604"/>
              <a:gd name="connsiteX31" fmla="*/ 2215785 w 2743695"/>
              <a:gd name="connsiteY31" fmla="*/ 1893321 h 3794604"/>
              <a:gd name="connsiteX32" fmla="*/ 2260390 w 2743695"/>
              <a:gd name="connsiteY32" fmla="*/ 1890533 h 3794604"/>
              <a:gd name="connsiteX33" fmla="*/ 2299419 w 2743695"/>
              <a:gd name="connsiteY33" fmla="*/ 1851504 h 3794604"/>
              <a:gd name="connsiteX34" fmla="*/ 2316146 w 2743695"/>
              <a:gd name="connsiteY34" fmla="*/ 1801324 h 3794604"/>
              <a:gd name="connsiteX35" fmla="*/ 2338449 w 2743695"/>
              <a:gd name="connsiteY35" fmla="*/ 1773446 h 3794604"/>
              <a:gd name="connsiteX36" fmla="*/ 2369115 w 2743695"/>
              <a:gd name="connsiteY36" fmla="*/ 1779021 h 3794604"/>
              <a:gd name="connsiteX37" fmla="*/ 2380266 w 2743695"/>
              <a:gd name="connsiteY37" fmla="*/ 1753931 h 3794604"/>
              <a:gd name="connsiteX38" fmla="*/ 2402568 w 2743695"/>
              <a:gd name="connsiteY38" fmla="*/ 1720477 h 3794604"/>
              <a:gd name="connsiteX39" fmla="*/ 2385841 w 2743695"/>
              <a:gd name="connsiteY39" fmla="*/ 1661933 h 3794604"/>
              <a:gd name="connsiteX40" fmla="*/ 2399780 w 2743695"/>
              <a:gd name="connsiteY40" fmla="*/ 1606177 h 3794604"/>
              <a:gd name="connsiteX41" fmla="*/ 2424871 w 2743695"/>
              <a:gd name="connsiteY41" fmla="*/ 1544846 h 3794604"/>
              <a:gd name="connsiteX42" fmla="*/ 2449961 w 2743695"/>
              <a:gd name="connsiteY42" fmla="*/ 1472363 h 3794604"/>
              <a:gd name="connsiteX43" fmla="*/ 2455536 w 2743695"/>
              <a:gd name="connsiteY43" fmla="*/ 1413819 h 3794604"/>
              <a:gd name="connsiteX44" fmla="*/ 2455536 w 2743695"/>
              <a:gd name="connsiteY44" fmla="*/ 1377577 h 3794604"/>
              <a:gd name="connsiteX45" fmla="*/ 2519656 w 2743695"/>
              <a:gd name="connsiteY45" fmla="*/ 1307882 h 3794604"/>
              <a:gd name="connsiteX46" fmla="*/ 2548517 w 2743695"/>
              <a:gd name="connsiteY46" fmla="*/ 1263570 h 3794604"/>
              <a:gd name="connsiteX47" fmla="*/ 2597664 w 2743695"/>
              <a:gd name="connsiteY47" fmla="*/ 1163365 h 3794604"/>
              <a:gd name="connsiteX48" fmla="*/ 2602476 w 2743695"/>
              <a:gd name="connsiteY48" fmla="*/ 1106402 h 3794604"/>
              <a:gd name="connsiteX49" fmla="*/ 2526453 w 2743695"/>
              <a:gd name="connsiteY49" fmla="*/ 1097557 h 3794604"/>
              <a:gd name="connsiteX50" fmla="*/ 2569607 w 2743695"/>
              <a:gd name="connsiteY50" fmla="*/ 1058093 h 3794604"/>
              <a:gd name="connsiteX51" fmla="*/ 2635478 w 2743695"/>
              <a:gd name="connsiteY51" fmla="*/ 1056965 h 3794604"/>
              <a:gd name="connsiteX52" fmla="*/ 2669712 w 2743695"/>
              <a:gd name="connsiteY52" fmla="*/ 1019732 h 3794604"/>
              <a:gd name="connsiteX53" fmla="*/ 2687168 w 2743695"/>
              <a:gd name="connsiteY53" fmla="*/ 873623 h 3794604"/>
              <a:gd name="connsiteX54" fmla="*/ 2687353 w 2743695"/>
              <a:gd name="connsiteY54" fmla="*/ 798368 h 3794604"/>
              <a:gd name="connsiteX55" fmla="*/ 2715127 w 2743695"/>
              <a:gd name="connsiteY55" fmla="*/ 636124 h 3794604"/>
              <a:gd name="connsiteX56" fmla="*/ 2715856 w 2743695"/>
              <a:gd name="connsiteY56" fmla="*/ 599644 h 3794604"/>
              <a:gd name="connsiteX57" fmla="*/ 2669838 w 2743695"/>
              <a:gd name="connsiteY57" fmla="*/ 569793 h 3794604"/>
              <a:gd name="connsiteX58" fmla="*/ 2587033 w 2743695"/>
              <a:gd name="connsiteY58" fmla="*/ 498332 h 3794604"/>
              <a:gd name="connsiteX59" fmla="*/ 2530033 w 2743695"/>
              <a:gd name="connsiteY59" fmla="*/ 434097 h 3794604"/>
              <a:gd name="connsiteX60" fmla="*/ 2447228 w 2743695"/>
              <a:gd name="connsiteY60" fmla="*/ 422762 h 3794604"/>
              <a:gd name="connsiteX61" fmla="*/ 2310880 w 2743695"/>
              <a:gd name="connsiteY61" fmla="*/ 433390 h 3794604"/>
              <a:gd name="connsiteX62" fmla="*/ 2035048 w 2743695"/>
              <a:gd name="connsiteY62" fmla="*/ 275400 h 3794604"/>
              <a:gd name="connsiteX63" fmla="*/ 1828854 w 2743695"/>
              <a:gd name="connsiteY63" fmla="*/ 274339 h 3794604"/>
              <a:gd name="connsiteX64" fmla="*/ 1687425 w 2743695"/>
              <a:gd name="connsiteY64" fmla="*/ 207387 h 3794604"/>
              <a:gd name="connsiteX65" fmla="*/ 1551399 w 2743695"/>
              <a:gd name="connsiteY65" fmla="*/ 290184 h 3794604"/>
              <a:gd name="connsiteX66" fmla="*/ 1427898 w 2743695"/>
              <a:gd name="connsiteY66" fmla="*/ 224784 h 3794604"/>
              <a:gd name="connsiteX67" fmla="*/ 1211333 w 2743695"/>
              <a:gd name="connsiteY67" fmla="*/ 112594 h 3794604"/>
              <a:gd name="connsiteX68" fmla="*/ 866749 w 2743695"/>
              <a:gd name="connsiteY68" fmla="*/ 630 h 3794604"/>
              <a:gd name="connsiteX69" fmla="*/ 429502 w 2743695"/>
              <a:gd name="connsiteY69" fmla="*/ 116373 h 3794604"/>
              <a:gd name="connsiteX70" fmla="*/ 225045 w 2743695"/>
              <a:gd name="connsiteY70" fmla="*/ 347255 h 3794604"/>
              <a:gd name="connsiteX71" fmla="*/ 81879 w 2743695"/>
              <a:gd name="connsiteY71" fmla="*/ 536471 h 3794604"/>
              <a:gd name="connsiteX72" fmla="*/ 10441 w 2743695"/>
              <a:gd name="connsiteY72" fmla="*/ 686928 h 3794604"/>
              <a:gd name="connsiteX73" fmla="*/ 19230 w 2743695"/>
              <a:gd name="connsiteY73" fmla="*/ 1236348 h 3794604"/>
              <a:gd name="connsiteX0" fmla="*/ 2215785 w 2743695"/>
              <a:gd name="connsiteY0" fmla="*/ 3805246 h 3805246"/>
              <a:gd name="connsiteX1" fmla="*/ 2182332 w 2743695"/>
              <a:gd name="connsiteY1" fmla="*/ 3660280 h 3805246"/>
              <a:gd name="connsiteX2" fmla="*/ 2168393 w 2743695"/>
              <a:gd name="connsiteY2" fmla="*/ 3582222 h 3805246"/>
              <a:gd name="connsiteX3" fmla="*/ 2126576 w 2743695"/>
              <a:gd name="connsiteY3" fmla="*/ 3512527 h 3805246"/>
              <a:gd name="connsiteX4" fmla="*/ 2140515 w 2743695"/>
              <a:gd name="connsiteY4" fmla="*/ 3392651 h 3805246"/>
              <a:gd name="connsiteX5" fmla="*/ 2146090 w 2743695"/>
              <a:gd name="connsiteY5" fmla="*/ 3295078 h 3805246"/>
              <a:gd name="connsiteX6" fmla="*/ 2154454 w 2743695"/>
              <a:gd name="connsiteY6" fmla="*/ 3233746 h 3805246"/>
              <a:gd name="connsiteX7" fmla="*/ 2154454 w 2743695"/>
              <a:gd name="connsiteY7" fmla="*/ 3152900 h 3805246"/>
              <a:gd name="connsiteX8" fmla="*/ 2104273 w 2743695"/>
              <a:gd name="connsiteY8" fmla="*/ 3083205 h 3805246"/>
              <a:gd name="connsiteX9" fmla="*/ 2129363 w 2743695"/>
              <a:gd name="connsiteY9" fmla="*/ 3049751 h 3805246"/>
              <a:gd name="connsiteX10" fmla="*/ 2107061 w 2743695"/>
              <a:gd name="connsiteY10" fmla="*/ 3005146 h 3805246"/>
              <a:gd name="connsiteX11" fmla="*/ 2118212 w 2743695"/>
              <a:gd name="connsiteY11" fmla="*/ 2963329 h 3805246"/>
              <a:gd name="connsiteX12" fmla="*/ 2109849 w 2743695"/>
              <a:gd name="connsiteY12" fmla="*/ 2943814 h 3805246"/>
              <a:gd name="connsiteX13" fmla="*/ 2118212 w 2743695"/>
              <a:gd name="connsiteY13" fmla="*/ 2882483 h 3805246"/>
              <a:gd name="connsiteX14" fmla="*/ 2104273 w 2743695"/>
              <a:gd name="connsiteY14" fmla="*/ 2854605 h 3805246"/>
              <a:gd name="connsiteX15" fmla="*/ 2132151 w 2743695"/>
              <a:gd name="connsiteY15" fmla="*/ 2818363 h 3805246"/>
              <a:gd name="connsiteX16" fmla="*/ 2212997 w 2743695"/>
              <a:gd name="connsiteY16" fmla="*/ 2715214 h 3805246"/>
              <a:gd name="connsiteX17" fmla="*/ 2263178 w 2743695"/>
              <a:gd name="connsiteY17" fmla="*/ 2609278 h 3805246"/>
              <a:gd name="connsiteX18" fmla="*/ 2313358 w 2743695"/>
              <a:gd name="connsiteY18" fmla="*/ 2511705 h 3805246"/>
              <a:gd name="connsiteX19" fmla="*/ 2330085 w 2743695"/>
              <a:gd name="connsiteY19" fmla="*/ 2436434 h 3805246"/>
              <a:gd name="connsiteX20" fmla="*/ 2285480 w 2743695"/>
              <a:gd name="connsiteY20" fmla="*/ 2372314 h 3805246"/>
              <a:gd name="connsiteX21" fmla="*/ 2335661 w 2743695"/>
              <a:gd name="connsiteY21" fmla="*/ 2366739 h 3805246"/>
              <a:gd name="connsiteX22" fmla="*/ 2260390 w 2743695"/>
              <a:gd name="connsiteY22" fmla="*/ 2327710 h 3805246"/>
              <a:gd name="connsiteX23" fmla="*/ 2321722 w 2743695"/>
              <a:gd name="connsiteY23" fmla="*/ 2299832 h 3805246"/>
              <a:gd name="connsiteX24" fmla="*/ 2249239 w 2743695"/>
              <a:gd name="connsiteY24" fmla="*/ 2249651 h 3805246"/>
              <a:gd name="connsiteX25" fmla="*/ 2212997 w 2743695"/>
              <a:gd name="connsiteY25" fmla="*/ 2179956 h 3805246"/>
              <a:gd name="connsiteX26" fmla="*/ 2187907 w 2743695"/>
              <a:gd name="connsiteY26" fmla="*/ 2143714 h 3805246"/>
              <a:gd name="connsiteX27" fmla="*/ 2154454 w 2743695"/>
              <a:gd name="connsiteY27" fmla="*/ 2079595 h 3805246"/>
              <a:gd name="connsiteX28" fmla="*/ 2168393 w 2743695"/>
              <a:gd name="connsiteY28" fmla="*/ 2043353 h 3805246"/>
              <a:gd name="connsiteX29" fmla="*/ 2171180 w 2743695"/>
              <a:gd name="connsiteY29" fmla="*/ 1982022 h 3805246"/>
              <a:gd name="connsiteX30" fmla="*/ 2196271 w 2743695"/>
              <a:gd name="connsiteY30" fmla="*/ 1973658 h 3805246"/>
              <a:gd name="connsiteX31" fmla="*/ 2215785 w 2743695"/>
              <a:gd name="connsiteY31" fmla="*/ 1903963 h 3805246"/>
              <a:gd name="connsiteX32" fmla="*/ 2260390 w 2743695"/>
              <a:gd name="connsiteY32" fmla="*/ 1901175 h 3805246"/>
              <a:gd name="connsiteX33" fmla="*/ 2299419 w 2743695"/>
              <a:gd name="connsiteY33" fmla="*/ 1862146 h 3805246"/>
              <a:gd name="connsiteX34" fmla="*/ 2316146 w 2743695"/>
              <a:gd name="connsiteY34" fmla="*/ 1811966 h 3805246"/>
              <a:gd name="connsiteX35" fmla="*/ 2338449 w 2743695"/>
              <a:gd name="connsiteY35" fmla="*/ 1784088 h 3805246"/>
              <a:gd name="connsiteX36" fmla="*/ 2369115 w 2743695"/>
              <a:gd name="connsiteY36" fmla="*/ 1789663 h 3805246"/>
              <a:gd name="connsiteX37" fmla="*/ 2380266 w 2743695"/>
              <a:gd name="connsiteY37" fmla="*/ 1764573 h 3805246"/>
              <a:gd name="connsiteX38" fmla="*/ 2402568 w 2743695"/>
              <a:gd name="connsiteY38" fmla="*/ 1731119 h 3805246"/>
              <a:gd name="connsiteX39" fmla="*/ 2385841 w 2743695"/>
              <a:gd name="connsiteY39" fmla="*/ 1672575 h 3805246"/>
              <a:gd name="connsiteX40" fmla="*/ 2399780 w 2743695"/>
              <a:gd name="connsiteY40" fmla="*/ 1616819 h 3805246"/>
              <a:gd name="connsiteX41" fmla="*/ 2424871 w 2743695"/>
              <a:gd name="connsiteY41" fmla="*/ 1555488 h 3805246"/>
              <a:gd name="connsiteX42" fmla="*/ 2449961 w 2743695"/>
              <a:gd name="connsiteY42" fmla="*/ 1483005 h 3805246"/>
              <a:gd name="connsiteX43" fmla="*/ 2455536 w 2743695"/>
              <a:gd name="connsiteY43" fmla="*/ 1424461 h 3805246"/>
              <a:gd name="connsiteX44" fmla="*/ 2455536 w 2743695"/>
              <a:gd name="connsiteY44" fmla="*/ 1388219 h 3805246"/>
              <a:gd name="connsiteX45" fmla="*/ 2519656 w 2743695"/>
              <a:gd name="connsiteY45" fmla="*/ 1318524 h 3805246"/>
              <a:gd name="connsiteX46" fmla="*/ 2548517 w 2743695"/>
              <a:gd name="connsiteY46" fmla="*/ 1274212 h 3805246"/>
              <a:gd name="connsiteX47" fmla="*/ 2597664 w 2743695"/>
              <a:gd name="connsiteY47" fmla="*/ 1174007 h 3805246"/>
              <a:gd name="connsiteX48" fmla="*/ 2602476 w 2743695"/>
              <a:gd name="connsiteY48" fmla="*/ 1117044 h 3805246"/>
              <a:gd name="connsiteX49" fmla="*/ 2526453 w 2743695"/>
              <a:gd name="connsiteY49" fmla="*/ 1108199 h 3805246"/>
              <a:gd name="connsiteX50" fmla="*/ 2569607 w 2743695"/>
              <a:gd name="connsiteY50" fmla="*/ 1068735 h 3805246"/>
              <a:gd name="connsiteX51" fmla="*/ 2635478 w 2743695"/>
              <a:gd name="connsiteY51" fmla="*/ 1067607 h 3805246"/>
              <a:gd name="connsiteX52" fmla="*/ 2669712 w 2743695"/>
              <a:gd name="connsiteY52" fmla="*/ 1030374 h 3805246"/>
              <a:gd name="connsiteX53" fmla="*/ 2687168 w 2743695"/>
              <a:gd name="connsiteY53" fmla="*/ 884265 h 3805246"/>
              <a:gd name="connsiteX54" fmla="*/ 2687353 w 2743695"/>
              <a:gd name="connsiteY54" fmla="*/ 809010 h 3805246"/>
              <a:gd name="connsiteX55" fmla="*/ 2715127 w 2743695"/>
              <a:gd name="connsiteY55" fmla="*/ 646766 h 3805246"/>
              <a:gd name="connsiteX56" fmla="*/ 2715856 w 2743695"/>
              <a:gd name="connsiteY56" fmla="*/ 610286 h 3805246"/>
              <a:gd name="connsiteX57" fmla="*/ 2669838 w 2743695"/>
              <a:gd name="connsiteY57" fmla="*/ 580435 h 3805246"/>
              <a:gd name="connsiteX58" fmla="*/ 2587033 w 2743695"/>
              <a:gd name="connsiteY58" fmla="*/ 508974 h 3805246"/>
              <a:gd name="connsiteX59" fmla="*/ 2530033 w 2743695"/>
              <a:gd name="connsiteY59" fmla="*/ 444739 h 3805246"/>
              <a:gd name="connsiteX60" fmla="*/ 2447228 w 2743695"/>
              <a:gd name="connsiteY60" fmla="*/ 433404 h 3805246"/>
              <a:gd name="connsiteX61" fmla="*/ 2310880 w 2743695"/>
              <a:gd name="connsiteY61" fmla="*/ 444032 h 3805246"/>
              <a:gd name="connsiteX62" fmla="*/ 2035048 w 2743695"/>
              <a:gd name="connsiteY62" fmla="*/ 286042 h 3805246"/>
              <a:gd name="connsiteX63" fmla="*/ 1828854 w 2743695"/>
              <a:gd name="connsiteY63" fmla="*/ 284981 h 3805246"/>
              <a:gd name="connsiteX64" fmla="*/ 1687425 w 2743695"/>
              <a:gd name="connsiteY64" fmla="*/ 218029 h 3805246"/>
              <a:gd name="connsiteX65" fmla="*/ 1551399 w 2743695"/>
              <a:gd name="connsiteY65" fmla="*/ 300826 h 3805246"/>
              <a:gd name="connsiteX66" fmla="*/ 1427898 w 2743695"/>
              <a:gd name="connsiteY66" fmla="*/ 235426 h 3805246"/>
              <a:gd name="connsiteX67" fmla="*/ 1211333 w 2743695"/>
              <a:gd name="connsiteY67" fmla="*/ 194650 h 3805246"/>
              <a:gd name="connsiteX68" fmla="*/ 866749 w 2743695"/>
              <a:gd name="connsiteY68" fmla="*/ 11272 h 3805246"/>
              <a:gd name="connsiteX69" fmla="*/ 429502 w 2743695"/>
              <a:gd name="connsiteY69" fmla="*/ 127015 h 3805246"/>
              <a:gd name="connsiteX70" fmla="*/ 225045 w 2743695"/>
              <a:gd name="connsiteY70" fmla="*/ 357897 h 3805246"/>
              <a:gd name="connsiteX71" fmla="*/ 81879 w 2743695"/>
              <a:gd name="connsiteY71" fmla="*/ 547113 h 3805246"/>
              <a:gd name="connsiteX72" fmla="*/ 10441 w 2743695"/>
              <a:gd name="connsiteY72" fmla="*/ 697570 h 3805246"/>
              <a:gd name="connsiteX73" fmla="*/ 19230 w 2743695"/>
              <a:gd name="connsiteY73" fmla="*/ 1246990 h 3805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743695" h="3805246">
                <a:moveTo>
                  <a:pt x="2215785" y="3805246"/>
                </a:moveTo>
                <a:cubicBezTo>
                  <a:pt x="2203008" y="3751348"/>
                  <a:pt x="2190231" y="3697451"/>
                  <a:pt x="2182332" y="3660280"/>
                </a:cubicBezTo>
                <a:cubicBezTo>
                  <a:pt x="2174433" y="3623109"/>
                  <a:pt x="2177686" y="3606848"/>
                  <a:pt x="2168393" y="3582222"/>
                </a:cubicBezTo>
                <a:cubicBezTo>
                  <a:pt x="2159100" y="3557597"/>
                  <a:pt x="2131222" y="3544122"/>
                  <a:pt x="2126576" y="3512527"/>
                </a:cubicBezTo>
                <a:cubicBezTo>
                  <a:pt x="2121930" y="3480932"/>
                  <a:pt x="2137263" y="3428892"/>
                  <a:pt x="2140515" y="3392651"/>
                </a:cubicBezTo>
                <a:cubicBezTo>
                  <a:pt x="2143767" y="3356410"/>
                  <a:pt x="2143767" y="3321562"/>
                  <a:pt x="2146090" y="3295078"/>
                </a:cubicBezTo>
                <a:cubicBezTo>
                  <a:pt x="2148413" y="3268594"/>
                  <a:pt x="2153060" y="3257442"/>
                  <a:pt x="2154454" y="3233746"/>
                </a:cubicBezTo>
                <a:cubicBezTo>
                  <a:pt x="2155848" y="3210050"/>
                  <a:pt x="2162817" y="3177990"/>
                  <a:pt x="2154454" y="3152900"/>
                </a:cubicBezTo>
                <a:cubicBezTo>
                  <a:pt x="2146091" y="3127810"/>
                  <a:pt x="2108455" y="3100396"/>
                  <a:pt x="2104273" y="3083205"/>
                </a:cubicBezTo>
                <a:cubicBezTo>
                  <a:pt x="2100091" y="3066014"/>
                  <a:pt x="2128898" y="3062761"/>
                  <a:pt x="2129363" y="3049751"/>
                </a:cubicBezTo>
                <a:cubicBezTo>
                  <a:pt x="2129828" y="3036741"/>
                  <a:pt x="2108919" y="3019550"/>
                  <a:pt x="2107061" y="3005146"/>
                </a:cubicBezTo>
                <a:cubicBezTo>
                  <a:pt x="2105203" y="2990742"/>
                  <a:pt x="2117747" y="2973551"/>
                  <a:pt x="2118212" y="2963329"/>
                </a:cubicBezTo>
                <a:cubicBezTo>
                  <a:pt x="2118677" y="2953107"/>
                  <a:pt x="2109849" y="2957288"/>
                  <a:pt x="2109849" y="2943814"/>
                </a:cubicBezTo>
                <a:cubicBezTo>
                  <a:pt x="2109849" y="2930340"/>
                  <a:pt x="2119141" y="2897351"/>
                  <a:pt x="2118212" y="2882483"/>
                </a:cubicBezTo>
                <a:cubicBezTo>
                  <a:pt x="2117283" y="2867615"/>
                  <a:pt x="2101950" y="2865292"/>
                  <a:pt x="2104273" y="2854605"/>
                </a:cubicBezTo>
                <a:cubicBezTo>
                  <a:pt x="2106596" y="2843918"/>
                  <a:pt x="2132151" y="2818363"/>
                  <a:pt x="2132151" y="2818363"/>
                </a:cubicBezTo>
                <a:cubicBezTo>
                  <a:pt x="2150272" y="2795131"/>
                  <a:pt x="2191159" y="2750061"/>
                  <a:pt x="2212997" y="2715214"/>
                </a:cubicBezTo>
                <a:cubicBezTo>
                  <a:pt x="2234835" y="2680367"/>
                  <a:pt x="2246451" y="2643196"/>
                  <a:pt x="2263178" y="2609278"/>
                </a:cubicBezTo>
                <a:cubicBezTo>
                  <a:pt x="2279905" y="2575360"/>
                  <a:pt x="2302207" y="2540512"/>
                  <a:pt x="2313358" y="2511705"/>
                </a:cubicBezTo>
                <a:cubicBezTo>
                  <a:pt x="2324509" y="2482898"/>
                  <a:pt x="2334731" y="2459666"/>
                  <a:pt x="2330085" y="2436434"/>
                </a:cubicBezTo>
                <a:cubicBezTo>
                  <a:pt x="2325439" y="2413202"/>
                  <a:pt x="2284551" y="2383930"/>
                  <a:pt x="2285480" y="2372314"/>
                </a:cubicBezTo>
                <a:cubicBezTo>
                  <a:pt x="2286409" y="2360698"/>
                  <a:pt x="2339843" y="2374173"/>
                  <a:pt x="2335661" y="2366739"/>
                </a:cubicBezTo>
                <a:cubicBezTo>
                  <a:pt x="2331479" y="2359305"/>
                  <a:pt x="2262713" y="2338861"/>
                  <a:pt x="2260390" y="2327710"/>
                </a:cubicBezTo>
                <a:cubicBezTo>
                  <a:pt x="2258067" y="2316559"/>
                  <a:pt x="2323581" y="2312842"/>
                  <a:pt x="2321722" y="2299832"/>
                </a:cubicBezTo>
                <a:cubicBezTo>
                  <a:pt x="2319864" y="2286822"/>
                  <a:pt x="2267360" y="2269630"/>
                  <a:pt x="2249239" y="2249651"/>
                </a:cubicBezTo>
                <a:cubicBezTo>
                  <a:pt x="2231118" y="2229672"/>
                  <a:pt x="2223219" y="2197612"/>
                  <a:pt x="2212997" y="2179956"/>
                </a:cubicBezTo>
                <a:cubicBezTo>
                  <a:pt x="2202775" y="2162300"/>
                  <a:pt x="2197664" y="2160441"/>
                  <a:pt x="2187907" y="2143714"/>
                </a:cubicBezTo>
                <a:cubicBezTo>
                  <a:pt x="2178150" y="2126987"/>
                  <a:pt x="2157706" y="2096322"/>
                  <a:pt x="2154454" y="2079595"/>
                </a:cubicBezTo>
                <a:cubicBezTo>
                  <a:pt x="2151202" y="2062868"/>
                  <a:pt x="2165605" y="2059615"/>
                  <a:pt x="2168393" y="2043353"/>
                </a:cubicBezTo>
                <a:cubicBezTo>
                  <a:pt x="2171181" y="2027091"/>
                  <a:pt x="2166534" y="1993638"/>
                  <a:pt x="2171180" y="1982022"/>
                </a:cubicBezTo>
                <a:cubicBezTo>
                  <a:pt x="2175826" y="1970406"/>
                  <a:pt x="2188837" y="1986668"/>
                  <a:pt x="2196271" y="1973658"/>
                </a:cubicBezTo>
                <a:cubicBezTo>
                  <a:pt x="2203705" y="1960648"/>
                  <a:pt x="2205099" y="1916043"/>
                  <a:pt x="2215785" y="1903963"/>
                </a:cubicBezTo>
                <a:cubicBezTo>
                  <a:pt x="2226471" y="1891883"/>
                  <a:pt x="2246451" y="1908145"/>
                  <a:pt x="2260390" y="1901175"/>
                </a:cubicBezTo>
                <a:cubicBezTo>
                  <a:pt x="2274329" y="1894206"/>
                  <a:pt x="2290126" y="1877014"/>
                  <a:pt x="2299419" y="1862146"/>
                </a:cubicBezTo>
                <a:cubicBezTo>
                  <a:pt x="2308712" y="1847278"/>
                  <a:pt x="2309641" y="1824976"/>
                  <a:pt x="2316146" y="1811966"/>
                </a:cubicBezTo>
                <a:cubicBezTo>
                  <a:pt x="2322651" y="1798956"/>
                  <a:pt x="2329621" y="1787805"/>
                  <a:pt x="2338449" y="1784088"/>
                </a:cubicBezTo>
                <a:cubicBezTo>
                  <a:pt x="2347277" y="1780371"/>
                  <a:pt x="2362146" y="1792915"/>
                  <a:pt x="2369115" y="1789663"/>
                </a:cubicBezTo>
                <a:cubicBezTo>
                  <a:pt x="2376084" y="1786411"/>
                  <a:pt x="2374691" y="1774330"/>
                  <a:pt x="2380266" y="1764573"/>
                </a:cubicBezTo>
                <a:cubicBezTo>
                  <a:pt x="2385841" y="1754816"/>
                  <a:pt x="2401639" y="1746452"/>
                  <a:pt x="2402568" y="1731119"/>
                </a:cubicBezTo>
                <a:cubicBezTo>
                  <a:pt x="2403497" y="1715786"/>
                  <a:pt x="2386306" y="1691625"/>
                  <a:pt x="2385841" y="1672575"/>
                </a:cubicBezTo>
                <a:cubicBezTo>
                  <a:pt x="2385376" y="1653525"/>
                  <a:pt x="2393275" y="1636333"/>
                  <a:pt x="2399780" y="1616819"/>
                </a:cubicBezTo>
                <a:cubicBezTo>
                  <a:pt x="2406285" y="1597305"/>
                  <a:pt x="2416508" y="1577790"/>
                  <a:pt x="2424871" y="1555488"/>
                </a:cubicBezTo>
                <a:cubicBezTo>
                  <a:pt x="2433234" y="1533186"/>
                  <a:pt x="2444850" y="1504843"/>
                  <a:pt x="2449961" y="1483005"/>
                </a:cubicBezTo>
                <a:cubicBezTo>
                  <a:pt x="2455072" y="1461167"/>
                  <a:pt x="2454607" y="1440259"/>
                  <a:pt x="2455536" y="1424461"/>
                </a:cubicBezTo>
                <a:cubicBezTo>
                  <a:pt x="2456465" y="1408663"/>
                  <a:pt x="2444849" y="1405875"/>
                  <a:pt x="2455536" y="1388219"/>
                </a:cubicBezTo>
                <a:cubicBezTo>
                  <a:pt x="2466223" y="1370563"/>
                  <a:pt x="2504159" y="1337525"/>
                  <a:pt x="2519656" y="1318524"/>
                </a:cubicBezTo>
                <a:cubicBezTo>
                  <a:pt x="2535153" y="1299523"/>
                  <a:pt x="2535516" y="1298298"/>
                  <a:pt x="2548517" y="1274212"/>
                </a:cubicBezTo>
                <a:cubicBezTo>
                  <a:pt x="2561518" y="1250126"/>
                  <a:pt x="2588671" y="1200202"/>
                  <a:pt x="2597664" y="1174007"/>
                </a:cubicBezTo>
                <a:cubicBezTo>
                  <a:pt x="2606657" y="1147812"/>
                  <a:pt x="2614344" y="1128012"/>
                  <a:pt x="2602476" y="1117044"/>
                </a:cubicBezTo>
                <a:cubicBezTo>
                  <a:pt x="2590608" y="1106076"/>
                  <a:pt x="2536786" y="1124067"/>
                  <a:pt x="2526453" y="1108199"/>
                </a:cubicBezTo>
                <a:cubicBezTo>
                  <a:pt x="2520975" y="1100148"/>
                  <a:pt x="2547562" y="1075500"/>
                  <a:pt x="2569607" y="1068735"/>
                </a:cubicBezTo>
                <a:lnTo>
                  <a:pt x="2635478" y="1067607"/>
                </a:lnTo>
                <a:lnTo>
                  <a:pt x="2669712" y="1030374"/>
                </a:lnTo>
                <a:lnTo>
                  <a:pt x="2687168" y="884265"/>
                </a:lnTo>
                <a:cubicBezTo>
                  <a:pt x="2687230" y="882985"/>
                  <a:pt x="2687291" y="810290"/>
                  <a:pt x="2687353" y="809010"/>
                </a:cubicBezTo>
                <a:cubicBezTo>
                  <a:pt x="2692013" y="769427"/>
                  <a:pt x="2718046" y="684862"/>
                  <a:pt x="2715127" y="646766"/>
                </a:cubicBezTo>
                <a:cubicBezTo>
                  <a:pt x="2743695" y="601743"/>
                  <a:pt x="2723404" y="621341"/>
                  <a:pt x="2715856" y="610286"/>
                </a:cubicBezTo>
                <a:cubicBezTo>
                  <a:pt x="2708308" y="599231"/>
                  <a:pt x="2715126" y="585418"/>
                  <a:pt x="2669838" y="580435"/>
                </a:cubicBezTo>
                <a:cubicBezTo>
                  <a:pt x="2648489" y="557470"/>
                  <a:pt x="2610334" y="531590"/>
                  <a:pt x="2587033" y="508974"/>
                </a:cubicBezTo>
                <a:lnTo>
                  <a:pt x="2530033" y="444739"/>
                </a:lnTo>
                <a:cubicBezTo>
                  <a:pt x="2504843" y="432144"/>
                  <a:pt x="2529726" y="471764"/>
                  <a:pt x="2447228" y="433404"/>
                </a:cubicBezTo>
                <a:cubicBezTo>
                  <a:pt x="2410703" y="409474"/>
                  <a:pt x="2379577" y="468592"/>
                  <a:pt x="2310880" y="444032"/>
                </a:cubicBezTo>
                <a:cubicBezTo>
                  <a:pt x="2242183" y="419472"/>
                  <a:pt x="2115386" y="312551"/>
                  <a:pt x="2035048" y="286042"/>
                </a:cubicBezTo>
                <a:cubicBezTo>
                  <a:pt x="1954710" y="259533"/>
                  <a:pt x="1886791" y="296316"/>
                  <a:pt x="1828854" y="284981"/>
                </a:cubicBezTo>
                <a:cubicBezTo>
                  <a:pt x="1770917" y="273646"/>
                  <a:pt x="1733667" y="215388"/>
                  <a:pt x="1687425" y="218029"/>
                </a:cubicBezTo>
                <a:cubicBezTo>
                  <a:pt x="1641183" y="220670"/>
                  <a:pt x="1594654" y="297927"/>
                  <a:pt x="1551399" y="300826"/>
                </a:cubicBezTo>
                <a:cubicBezTo>
                  <a:pt x="1508145" y="303726"/>
                  <a:pt x="1484576" y="253122"/>
                  <a:pt x="1427898" y="235426"/>
                </a:cubicBezTo>
                <a:cubicBezTo>
                  <a:pt x="1371220" y="217730"/>
                  <a:pt x="1304858" y="232009"/>
                  <a:pt x="1211333" y="194650"/>
                </a:cubicBezTo>
                <a:cubicBezTo>
                  <a:pt x="1117808" y="157291"/>
                  <a:pt x="997054" y="22544"/>
                  <a:pt x="866749" y="11272"/>
                </a:cubicBezTo>
                <a:cubicBezTo>
                  <a:pt x="736444" y="0"/>
                  <a:pt x="536453" y="69244"/>
                  <a:pt x="429502" y="127015"/>
                </a:cubicBezTo>
                <a:cubicBezTo>
                  <a:pt x="322551" y="184786"/>
                  <a:pt x="282982" y="287881"/>
                  <a:pt x="225045" y="357897"/>
                </a:cubicBezTo>
                <a:cubicBezTo>
                  <a:pt x="167108" y="427913"/>
                  <a:pt x="117646" y="490501"/>
                  <a:pt x="81879" y="547113"/>
                </a:cubicBezTo>
                <a:cubicBezTo>
                  <a:pt x="46112" y="603725"/>
                  <a:pt x="20883" y="580924"/>
                  <a:pt x="10441" y="697570"/>
                </a:cubicBezTo>
                <a:cubicBezTo>
                  <a:pt x="0" y="814216"/>
                  <a:pt x="41583" y="1155420"/>
                  <a:pt x="19230" y="1246990"/>
                </a:cubicBezTo>
              </a:path>
            </a:pathLst>
          </a:custGeom>
          <a:ln w="571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任意多边形 50"/>
          <p:cNvSpPr/>
          <p:nvPr/>
        </p:nvSpPr>
        <p:spPr>
          <a:xfrm>
            <a:off x="3823516" y="4813014"/>
            <a:ext cx="426279" cy="714514"/>
          </a:xfrm>
          <a:custGeom>
            <a:avLst/>
            <a:gdLst>
              <a:gd name="connsiteX0" fmla="*/ 426279 w 426279"/>
              <a:gd name="connsiteY0" fmla="*/ 1229139 h 1314175"/>
              <a:gd name="connsiteX1" fmla="*/ 297070 w 426279"/>
              <a:gd name="connsiteY1" fmla="*/ 1285461 h 1314175"/>
              <a:gd name="connsiteX2" fmla="*/ 147983 w 426279"/>
              <a:gd name="connsiteY2" fmla="*/ 1311966 h 1314175"/>
              <a:gd name="connsiteX3" fmla="*/ 32027 w 426279"/>
              <a:gd name="connsiteY3" fmla="*/ 1272209 h 1314175"/>
              <a:gd name="connsiteX4" fmla="*/ 18774 w 426279"/>
              <a:gd name="connsiteY4" fmla="*/ 1212574 h 1314175"/>
              <a:gd name="connsiteX5" fmla="*/ 5522 w 426279"/>
              <a:gd name="connsiteY5" fmla="*/ 1159566 h 1314175"/>
              <a:gd name="connsiteX6" fmla="*/ 51905 w 426279"/>
              <a:gd name="connsiteY6" fmla="*/ 1043609 h 1314175"/>
              <a:gd name="connsiteX7" fmla="*/ 78409 w 426279"/>
              <a:gd name="connsiteY7" fmla="*/ 901148 h 1314175"/>
              <a:gd name="connsiteX8" fmla="*/ 134731 w 426279"/>
              <a:gd name="connsiteY8" fmla="*/ 781879 h 1314175"/>
              <a:gd name="connsiteX9" fmla="*/ 174487 w 426279"/>
              <a:gd name="connsiteY9" fmla="*/ 702366 h 1314175"/>
              <a:gd name="connsiteX10" fmla="*/ 210931 w 426279"/>
              <a:gd name="connsiteY10" fmla="*/ 642731 h 1314175"/>
              <a:gd name="connsiteX11" fmla="*/ 220870 w 426279"/>
              <a:gd name="connsiteY11" fmla="*/ 599661 h 1314175"/>
              <a:gd name="connsiteX12" fmla="*/ 194366 w 426279"/>
              <a:gd name="connsiteY12" fmla="*/ 467139 h 1314175"/>
              <a:gd name="connsiteX13" fmla="*/ 187740 w 426279"/>
              <a:gd name="connsiteY13" fmla="*/ 347870 h 1314175"/>
              <a:gd name="connsiteX14" fmla="*/ 147983 w 426279"/>
              <a:gd name="connsiteY14" fmla="*/ 301487 h 1314175"/>
              <a:gd name="connsiteX15" fmla="*/ 141357 w 426279"/>
              <a:gd name="connsiteY15" fmla="*/ 235226 h 1314175"/>
              <a:gd name="connsiteX16" fmla="*/ 147983 w 426279"/>
              <a:gd name="connsiteY16" fmla="*/ 106018 h 1314175"/>
              <a:gd name="connsiteX17" fmla="*/ 151296 w 426279"/>
              <a:gd name="connsiteY17" fmla="*/ 0 h 1314175"/>
              <a:gd name="connsiteX0" fmla="*/ 426279 w 426279"/>
              <a:gd name="connsiteY0" fmla="*/ 1123121 h 1208157"/>
              <a:gd name="connsiteX1" fmla="*/ 297070 w 426279"/>
              <a:gd name="connsiteY1" fmla="*/ 1179443 h 1208157"/>
              <a:gd name="connsiteX2" fmla="*/ 147983 w 426279"/>
              <a:gd name="connsiteY2" fmla="*/ 1205948 h 1208157"/>
              <a:gd name="connsiteX3" fmla="*/ 32027 w 426279"/>
              <a:gd name="connsiteY3" fmla="*/ 1166191 h 1208157"/>
              <a:gd name="connsiteX4" fmla="*/ 18774 w 426279"/>
              <a:gd name="connsiteY4" fmla="*/ 1106556 h 1208157"/>
              <a:gd name="connsiteX5" fmla="*/ 5522 w 426279"/>
              <a:gd name="connsiteY5" fmla="*/ 1053548 h 1208157"/>
              <a:gd name="connsiteX6" fmla="*/ 51905 w 426279"/>
              <a:gd name="connsiteY6" fmla="*/ 937591 h 1208157"/>
              <a:gd name="connsiteX7" fmla="*/ 78409 w 426279"/>
              <a:gd name="connsiteY7" fmla="*/ 795130 h 1208157"/>
              <a:gd name="connsiteX8" fmla="*/ 134731 w 426279"/>
              <a:gd name="connsiteY8" fmla="*/ 675861 h 1208157"/>
              <a:gd name="connsiteX9" fmla="*/ 174487 w 426279"/>
              <a:gd name="connsiteY9" fmla="*/ 596348 h 1208157"/>
              <a:gd name="connsiteX10" fmla="*/ 210931 w 426279"/>
              <a:gd name="connsiteY10" fmla="*/ 536713 h 1208157"/>
              <a:gd name="connsiteX11" fmla="*/ 220870 w 426279"/>
              <a:gd name="connsiteY11" fmla="*/ 493643 h 1208157"/>
              <a:gd name="connsiteX12" fmla="*/ 194366 w 426279"/>
              <a:gd name="connsiteY12" fmla="*/ 361121 h 1208157"/>
              <a:gd name="connsiteX13" fmla="*/ 187740 w 426279"/>
              <a:gd name="connsiteY13" fmla="*/ 241852 h 1208157"/>
              <a:gd name="connsiteX14" fmla="*/ 147983 w 426279"/>
              <a:gd name="connsiteY14" fmla="*/ 195469 h 1208157"/>
              <a:gd name="connsiteX15" fmla="*/ 141357 w 426279"/>
              <a:gd name="connsiteY15" fmla="*/ 129208 h 1208157"/>
              <a:gd name="connsiteX16" fmla="*/ 147983 w 426279"/>
              <a:gd name="connsiteY16" fmla="*/ 0 h 1208157"/>
              <a:gd name="connsiteX0" fmla="*/ 426279 w 426279"/>
              <a:gd name="connsiteY0" fmla="*/ 993913 h 1078949"/>
              <a:gd name="connsiteX1" fmla="*/ 297070 w 426279"/>
              <a:gd name="connsiteY1" fmla="*/ 1050235 h 1078949"/>
              <a:gd name="connsiteX2" fmla="*/ 147983 w 426279"/>
              <a:gd name="connsiteY2" fmla="*/ 1076740 h 1078949"/>
              <a:gd name="connsiteX3" fmla="*/ 32027 w 426279"/>
              <a:gd name="connsiteY3" fmla="*/ 1036983 h 1078949"/>
              <a:gd name="connsiteX4" fmla="*/ 18774 w 426279"/>
              <a:gd name="connsiteY4" fmla="*/ 977348 h 1078949"/>
              <a:gd name="connsiteX5" fmla="*/ 5522 w 426279"/>
              <a:gd name="connsiteY5" fmla="*/ 924340 h 1078949"/>
              <a:gd name="connsiteX6" fmla="*/ 51905 w 426279"/>
              <a:gd name="connsiteY6" fmla="*/ 808383 h 1078949"/>
              <a:gd name="connsiteX7" fmla="*/ 78409 w 426279"/>
              <a:gd name="connsiteY7" fmla="*/ 665922 h 1078949"/>
              <a:gd name="connsiteX8" fmla="*/ 134731 w 426279"/>
              <a:gd name="connsiteY8" fmla="*/ 546653 h 1078949"/>
              <a:gd name="connsiteX9" fmla="*/ 174487 w 426279"/>
              <a:gd name="connsiteY9" fmla="*/ 467140 h 1078949"/>
              <a:gd name="connsiteX10" fmla="*/ 210931 w 426279"/>
              <a:gd name="connsiteY10" fmla="*/ 407505 h 1078949"/>
              <a:gd name="connsiteX11" fmla="*/ 220870 w 426279"/>
              <a:gd name="connsiteY11" fmla="*/ 364435 h 1078949"/>
              <a:gd name="connsiteX12" fmla="*/ 194366 w 426279"/>
              <a:gd name="connsiteY12" fmla="*/ 231913 h 1078949"/>
              <a:gd name="connsiteX13" fmla="*/ 187740 w 426279"/>
              <a:gd name="connsiteY13" fmla="*/ 112644 h 1078949"/>
              <a:gd name="connsiteX14" fmla="*/ 147983 w 426279"/>
              <a:gd name="connsiteY14" fmla="*/ 66261 h 1078949"/>
              <a:gd name="connsiteX15" fmla="*/ 141357 w 426279"/>
              <a:gd name="connsiteY15" fmla="*/ 0 h 1078949"/>
              <a:gd name="connsiteX0" fmla="*/ 426279 w 426279"/>
              <a:gd name="connsiteY0" fmla="*/ 927652 h 1012688"/>
              <a:gd name="connsiteX1" fmla="*/ 297070 w 426279"/>
              <a:gd name="connsiteY1" fmla="*/ 983974 h 1012688"/>
              <a:gd name="connsiteX2" fmla="*/ 147983 w 426279"/>
              <a:gd name="connsiteY2" fmla="*/ 1010479 h 1012688"/>
              <a:gd name="connsiteX3" fmla="*/ 32027 w 426279"/>
              <a:gd name="connsiteY3" fmla="*/ 970722 h 1012688"/>
              <a:gd name="connsiteX4" fmla="*/ 18774 w 426279"/>
              <a:gd name="connsiteY4" fmla="*/ 911087 h 1012688"/>
              <a:gd name="connsiteX5" fmla="*/ 5522 w 426279"/>
              <a:gd name="connsiteY5" fmla="*/ 858079 h 1012688"/>
              <a:gd name="connsiteX6" fmla="*/ 51905 w 426279"/>
              <a:gd name="connsiteY6" fmla="*/ 742122 h 1012688"/>
              <a:gd name="connsiteX7" fmla="*/ 78409 w 426279"/>
              <a:gd name="connsiteY7" fmla="*/ 599661 h 1012688"/>
              <a:gd name="connsiteX8" fmla="*/ 134731 w 426279"/>
              <a:gd name="connsiteY8" fmla="*/ 480392 h 1012688"/>
              <a:gd name="connsiteX9" fmla="*/ 174487 w 426279"/>
              <a:gd name="connsiteY9" fmla="*/ 400879 h 1012688"/>
              <a:gd name="connsiteX10" fmla="*/ 210931 w 426279"/>
              <a:gd name="connsiteY10" fmla="*/ 341244 h 1012688"/>
              <a:gd name="connsiteX11" fmla="*/ 220870 w 426279"/>
              <a:gd name="connsiteY11" fmla="*/ 298174 h 1012688"/>
              <a:gd name="connsiteX12" fmla="*/ 194366 w 426279"/>
              <a:gd name="connsiteY12" fmla="*/ 165652 h 1012688"/>
              <a:gd name="connsiteX13" fmla="*/ 187740 w 426279"/>
              <a:gd name="connsiteY13" fmla="*/ 46383 h 1012688"/>
              <a:gd name="connsiteX14" fmla="*/ 147983 w 426279"/>
              <a:gd name="connsiteY14" fmla="*/ 0 h 1012688"/>
              <a:gd name="connsiteX0" fmla="*/ 426279 w 426279"/>
              <a:gd name="connsiteY0" fmla="*/ 881269 h 966305"/>
              <a:gd name="connsiteX1" fmla="*/ 297070 w 426279"/>
              <a:gd name="connsiteY1" fmla="*/ 937591 h 966305"/>
              <a:gd name="connsiteX2" fmla="*/ 147983 w 426279"/>
              <a:gd name="connsiteY2" fmla="*/ 964096 h 966305"/>
              <a:gd name="connsiteX3" fmla="*/ 32027 w 426279"/>
              <a:gd name="connsiteY3" fmla="*/ 924339 h 966305"/>
              <a:gd name="connsiteX4" fmla="*/ 18774 w 426279"/>
              <a:gd name="connsiteY4" fmla="*/ 864704 h 966305"/>
              <a:gd name="connsiteX5" fmla="*/ 5522 w 426279"/>
              <a:gd name="connsiteY5" fmla="*/ 811696 h 966305"/>
              <a:gd name="connsiteX6" fmla="*/ 51905 w 426279"/>
              <a:gd name="connsiteY6" fmla="*/ 695739 h 966305"/>
              <a:gd name="connsiteX7" fmla="*/ 78409 w 426279"/>
              <a:gd name="connsiteY7" fmla="*/ 553278 h 966305"/>
              <a:gd name="connsiteX8" fmla="*/ 134731 w 426279"/>
              <a:gd name="connsiteY8" fmla="*/ 434009 h 966305"/>
              <a:gd name="connsiteX9" fmla="*/ 174487 w 426279"/>
              <a:gd name="connsiteY9" fmla="*/ 354496 h 966305"/>
              <a:gd name="connsiteX10" fmla="*/ 210931 w 426279"/>
              <a:gd name="connsiteY10" fmla="*/ 294861 h 966305"/>
              <a:gd name="connsiteX11" fmla="*/ 220870 w 426279"/>
              <a:gd name="connsiteY11" fmla="*/ 251791 h 966305"/>
              <a:gd name="connsiteX12" fmla="*/ 194366 w 426279"/>
              <a:gd name="connsiteY12" fmla="*/ 119269 h 966305"/>
              <a:gd name="connsiteX13" fmla="*/ 187740 w 426279"/>
              <a:gd name="connsiteY13" fmla="*/ 0 h 966305"/>
              <a:gd name="connsiteX0" fmla="*/ 426279 w 426279"/>
              <a:gd name="connsiteY0" fmla="*/ 762000 h 847036"/>
              <a:gd name="connsiteX1" fmla="*/ 297070 w 426279"/>
              <a:gd name="connsiteY1" fmla="*/ 818322 h 847036"/>
              <a:gd name="connsiteX2" fmla="*/ 147983 w 426279"/>
              <a:gd name="connsiteY2" fmla="*/ 844827 h 847036"/>
              <a:gd name="connsiteX3" fmla="*/ 32027 w 426279"/>
              <a:gd name="connsiteY3" fmla="*/ 805070 h 847036"/>
              <a:gd name="connsiteX4" fmla="*/ 18774 w 426279"/>
              <a:gd name="connsiteY4" fmla="*/ 745435 h 847036"/>
              <a:gd name="connsiteX5" fmla="*/ 5522 w 426279"/>
              <a:gd name="connsiteY5" fmla="*/ 692427 h 847036"/>
              <a:gd name="connsiteX6" fmla="*/ 51905 w 426279"/>
              <a:gd name="connsiteY6" fmla="*/ 576470 h 847036"/>
              <a:gd name="connsiteX7" fmla="*/ 78409 w 426279"/>
              <a:gd name="connsiteY7" fmla="*/ 434009 h 847036"/>
              <a:gd name="connsiteX8" fmla="*/ 134731 w 426279"/>
              <a:gd name="connsiteY8" fmla="*/ 314740 h 847036"/>
              <a:gd name="connsiteX9" fmla="*/ 174487 w 426279"/>
              <a:gd name="connsiteY9" fmla="*/ 235227 h 847036"/>
              <a:gd name="connsiteX10" fmla="*/ 210931 w 426279"/>
              <a:gd name="connsiteY10" fmla="*/ 175592 h 847036"/>
              <a:gd name="connsiteX11" fmla="*/ 220870 w 426279"/>
              <a:gd name="connsiteY11" fmla="*/ 132522 h 847036"/>
              <a:gd name="connsiteX12" fmla="*/ 194366 w 426279"/>
              <a:gd name="connsiteY12" fmla="*/ 0 h 847036"/>
              <a:gd name="connsiteX0" fmla="*/ 426279 w 426279"/>
              <a:gd name="connsiteY0" fmla="*/ 629478 h 714514"/>
              <a:gd name="connsiteX1" fmla="*/ 297070 w 426279"/>
              <a:gd name="connsiteY1" fmla="*/ 685800 h 714514"/>
              <a:gd name="connsiteX2" fmla="*/ 147983 w 426279"/>
              <a:gd name="connsiteY2" fmla="*/ 712305 h 714514"/>
              <a:gd name="connsiteX3" fmla="*/ 32027 w 426279"/>
              <a:gd name="connsiteY3" fmla="*/ 672548 h 714514"/>
              <a:gd name="connsiteX4" fmla="*/ 18774 w 426279"/>
              <a:gd name="connsiteY4" fmla="*/ 612913 h 714514"/>
              <a:gd name="connsiteX5" fmla="*/ 5522 w 426279"/>
              <a:gd name="connsiteY5" fmla="*/ 559905 h 714514"/>
              <a:gd name="connsiteX6" fmla="*/ 51905 w 426279"/>
              <a:gd name="connsiteY6" fmla="*/ 443948 h 714514"/>
              <a:gd name="connsiteX7" fmla="*/ 78409 w 426279"/>
              <a:gd name="connsiteY7" fmla="*/ 301487 h 714514"/>
              <a:gd name="connsiteX8" fmla="*/ 134731 w 426279"/>
              <a:gd name="connsiteY8" fmla="*/ 182218 h 714514"/>
              <a:gd name="connsiteX9" fmla="*/ 174487 w 426279"/>
              <a:gd name="connsiteY9" fmla="*/ 102705 h 714514"/>
              <a:gd name="connsiteX10" fmla="*/ 210931 w 426279"/>
              <a:gd name="connsiteY10" fmla="*/ 43070 h 714514"/>
              <a:gd name="connsiteX11" fmla="*/ 220870 w 426279"/>
              <a:gd name="connsiteY11" fmla="*/ 0 h 714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6279" h="714514">
                <a:moveTo>
                  <a:pt x="426279" y="629478"/>
                </a:moveTo>
                <a:cubicBezTo>
                  <a:pt x="384866" y="650736"/>
                  <a:pt x="343453" y="671995"/>
                  <a:pt x="297070" y="685800"/>
                </a:cubicBezTo>
                <a:cubicBezTo>
                  <a:pt x="250687" y="699605"/>
                  <a:pt x="192157" y="714514"/>
                  <a:pt x="147983" y="712305"/>
                </a:cubicBezTo>
                <a:cubicBezTo>
                  <a:pt x="103809" y="710096"/>
                  <a:pt x="53562" y="689113"/>
                  <a:pt x="32027" y="672548"/>
                </a:cubicBezTo>
                <a:cubicBezTo>
                  <a:pt x="10492" y="655983"/>
                  <a:pt x="23192" y="631687"/>
                  <a:pt x="18774" y="612913"/>
                </a:cubicBezTo>
                <a:cubicBezTo>
                  <a:pt x="14357" y="594139"/>
                  <a:pt x="0" y="588066"/>
                  <a:pt x="5522" y="559905"/>
                </a:cubicBezTo>
                <a:cubicBezTo>
                  <a:pt x="11044" y="531744"/>
                  <a:pt x="39757" y="487018"/>
                  <a:pt x="51905" y="443948"/>
                </a:cubicBezTo>
                <a:cubicBezTo>
                  <a:pt x="64053" y="400878"/>
                  <a:pt x="64605" y="345109"/>
                  <a:pt x="78409" y="301487"/>
                </a:cubicBezTo>
                <a:cubicBezTo>
                  <a:pt x="92213" y="257865"/>
                  <a:pt x="118718" y="215348"/>
                  <a:pt x="134731" y="182218"/>
                </a:cubicBezTo>
                <a:cubicBezTo>
                  <a:pt x="150744" y="149088"/>
                  <a:pt x="161787" y="125896"/>
                  <a:pt x="174487" y="102705"/>
                </a:cubicBezTo>
                <a:cubicBezTo>
                  <a:pt x="187187" y="79514"/>
                  <a:pt x="203201" y="60187"/>
                  <a:pt x="210931" y="43070"/>
                </a:cubicBezTo>
                <a:cubicBezTo>
                  <a:pt x="218661" y="25953"/>
                  <a:pt x="223631" y="29265"/>
                  <a:pt x="220870" y="0"/>
                </a:cubicBezTo>
              </a:path>
            </a:pathLst>
          </a:custGeom>
          <a:ln w="571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TextBox 21"/>
          <p:cNvSpPr txBox="1"/>
          <p:nvPr/>
        </p:nvSpPr>
        <p:spPr>
          <a:xfrm rot="16667328">
            <a:off x="3075508" y="3262111"/>
            <a:ext cx="15716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i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Jinshan</a:t>
            </a:r>
            <a:r>
              <a:rPr lang="en-US" altLang="zh-CN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Gorge</a:t>
            </a:r>
            <a:endParaRPr lang="zh-CN" altLang="en-US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29" name="Picture 2" descr="C:\Users\Administrator\Desktop\logo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1438" y="71438"/>
            <a:ext cx="1857375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2" name="TextBox 31"/>
          <p:cNvSpPr txBox="1"/>
          <p:nvPr/>
        </p:nvSpPr>
        <p:spPr>
          <a:xfrm>
            <a:off x="3500430" y="1142984"/>
            <a:ext cx="10715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Hetao</a:t>
            </a:r>
            <a:r>
              <a:rPr lang="en-US" altLang="zh-CN" dirty="0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</a:t>
            </a:r>
            <a:r>
              <a:rPr lang="en-US" altLang="zh-CN" dirty="0" smtClean="0"/>
              <a:t>.</a:t>
            </a:r>
            <a:endParaRPr lang="zh-CN" alt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2428860" y="5429264"/>
            <a:ext cx="10715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err="1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Fenwei</a:t>
            </a:r>
            <a:r>
              <a:rPr lang="en-US" altLang="zh-CN" dirty="0" smtClean="0">
                <a:solidFill>
                  <a:srgbClr val="00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</a:t>
            </a:r>
            <a:r>
              <a:rPr lang="en-US" altLang="zh-CN" dirty="0" smtClean="0"/>
              <a:t>.</a:t>
            </a:r>
            <a:endParaRPr lang="zh-CN" altLang="en-US" dirty="0"/>
          </a:p>
        </p:txBody>
      </p:sp>
      <p:pic>
        <p:nvPicPr>
          <p:cNvPr id="34" name="图片 33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64288" y="0"/>
            <a:ext cx="1872208" cy="517334"/>
          </a:xfrm>
          <a:prstGeom prst="rect">
            <a:avLst/>
          </a:prstGeom>
        </p:spPr>
      </p:pic>
      <p:sp>
        <p:nvSpPr>
          <p:cNvPr id="24" name="TextBox 23"/>
          <p:cNvSpPr txBox="1"/>
          <p:nvPr/>
        </p:nvSpPr>
        <p:spPr>
          <a:xfrm>
            <a:off x="0" y="6237312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The middle reach of the Yellow River concerned by this study</a:t>
            </a:r>
            <a:endParaRPr lang="zh-CN" altLang="en-US" sz="2000" b="1" dirty="0">
              <a:solidFill>
                <a:srgbClr val="000099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0" y="6519446"/>
            <a:ext cx="2699792" cy="338554"/>
          </a:xfrm>
          <a:prstGeom prst="rect">
            <a:avLst/>
          </a:prstGeom>
          <a:solidFill>
            <a:srgbClr val="DCE6F2">
              <a:alpha val="41176"/>
            </a:srgbClr>
          </a:solidFill>
        </p:spPr>
        <p:txBody>
          <a:bodyPr wrap="square" rtlCol="0">
            <a:spAutoFit/>
          </a:bodyPr>
          <a:lstStyle/>
          <a:p>
            <a:r>
              <a:rPr lang="en-US" altLang="zh-CN" sz="1600" dirty="0"/>
              <a:t> </a:t>
            </a:r>
            <a:r>
              <a:rPr lang="en-US" altLang="zh-CN" sz="1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© Authors. All rights </a:t>
            </a:r>
            <a:r>
              <a:rPr lang="en-US" altLang="zh-CN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reserved</a:t>
            </a:r>
            <a:endParaRPr lang="zh-CN" altLang="en-US" sz="16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2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2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8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4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20" grpId="0" animBg="1"/>
      <p:bldP spid="21" grpId="0"/>
      <p:bldP spid="23" grpId="0"/>
      <p:bldP spid="27" grpId="0"/>
      <p:bldP spid="49" grpId="0" animBg="1"/>
      <p:bldP spid="50" grpId="0" animBg="1"/>
      <p:bldP spid="51" grpId="0" animBg="1"/>
      <p:bldP spid="2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xmlns="" id="{88C2E42F-5901-498B-BE27-6A66FCE15A4F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4083825" cy="6858000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xmlns="" id="{C80353A4-DE18-431A-A69F-057BB3B67C95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80039" y="4289448"/>
            <a:ext cx="4963961" cy="2568552"/>
          </a:xfrm>
          <a:prstGeom prst="rect">
            <a:avLst/>
          </a:prstGeom>
        </p:spPr>
      </p:pic>
      <p:pic>
        <p:nvPicPr>
          <p:cNvPr id="6" name="图片 5" descr="黄河流域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5286380" y="214290"/>
            <a:ext cx="2571768" cy="3904869"/>
          </a:xfrm>
          <a:prstGeom prst="rect">
            <a:avLst/>
          </a:prstGeom>
        </p:spPr>
      </p:pic>
      <p:sp>
        <p:nvSpPr>
          <p:cNvPr id="7" name="矩形 6"/>
          <p:cNvSpPr/>
          <p:nvPr/>
        </p:nvSpPr>
        <p:spPr>
          <a:xfrm>
            <a:off x="5500694" y="714356"/>
            <a:ext cx="857256" cy="1214446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矩形 7"/>
          <p:cNvSpPr/>
          <p:nvPr/>
        </p:nvSpPr>
        <p:spPr>
          <a:xfrm>
            <a:off x="5500694" y="3071810"/>
            <a:ext cx="1571636" cy="785818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0" name="直接箭头连接符 9"/>
          <p:cNvCxnSpPr/>
          <p:nvPr/>
        </p:nvCxnSpPr>
        <p:spPr>
          <a:xfrm rot="10800000" flipV="1">
            <a:off x="4143372" y="1500174"/>
            <a:ext cx="1357322" cy="1071570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箭头连接符 11"/>
          <p:cNvCxnSpPr>
            <a:stCxn id="8" idx="2"/>
          </p:cNvCxnSpPr>
          <p:nvPr/>
        </p:nvCxnSpPr>
        <p:spPr>
          <a:xfrm rot="5400000">
            <a:off x="5822165" y="3821909"/>
            <a:ext cx="428628" cy="500066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/>
          <p:cNvSpPr txBox="1"/>
          <p:nvPr/>
        </p:nvSpPr>
        <p:spPr>
          <a:xfrm>
            <a:off x="7858148" y="3214686"/>
            <a:ext cx="128585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Tectonically very active area.</a:t>
            </a:r>
            <a:endParaRPr lang="zh-CN" altLang="en-US" dirty="0">
              <a:solidFill>
                <a:srgbClr val="000099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0" y="6519446"/>
            <a:ext cx="2699792" cy="338554"/>
          </a:xfrm>
          <a:prstGeom prst="rect">
            <a:avLst/>
          </a:prstGeom>
          <a:solidFill>
            <a:srgbClr val="DCE6F2">
              <a:alpha val="41176"/>
            </a:srgbClr>
          </a:solidFill>
        </p:spPr>
        <p:txBody>
          <a:bodyPr wrap="square" rtlCol="0">
            <a:spAutoFit/>
          </a:bodyPr>
          <a:lstStyle/>
          <a:p>
            <a:r>
              <a:rPr lang="en-US" altLang="zh-CN" sz="1600" dirty="0"/>
              <a:t> </a:t>
            </a:r>
            <a:r>
              <a:rPr lang="en-US" altLang="zh-CN" sz="1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© Authors. All rights </a:t>
            </a:r>
            <a:r>
              <a:rPr lang="en-US" altLang="zh-CN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reserved</a:t>
            </a:r>
            <a:endParaRPr lang="zh-CN" altLang="en-US" sz="16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0338" name="Picture 2" descr="loess-soil profile in NChina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50825" y="0"/>
            <a:ext cx="8604250" cy="6881813"/>
          </a:xfrm>
          <a:prstGeom prst="rect">
            <a:avLst/>
          </a:prstGeom>
          <a:noFill/>
        </p:spPr>
      </p:pic>
      <p:sp>
        <p:nvSpPr>
          <p:cNvPr id="2" name="TextBox 1"/>
          <p:cNvSpPr txBox="1"/>
          <p:nvPr/>
        </p:nvSpPr>
        <p:spPr>
          <a:xfrm>
            <a:off x="0" y="6093296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Eolian</a:t>
            </a:r>
            <a:r>
              <a:rPr lang="en-US" altLang="zh-CN" sz="2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deposit, </a:t>
            </a:r>
            <a:r>
              <a:rPr lang="en-US" altLang="zh-CN" sz="20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</a:t>
            </a:r>
            <a:r>
              <a:rPr lang="en-US" altLang="zh-CN" sz="2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ypical loess profile in North China, with paleosol </a:t>
            </a:r>
            <a:r>
              <a:rPr lang="en-US" altLang="zh-CN" sz="2000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interbeded</a:t>
            </a:r>
            <a:r>
              <a:rPr lang="en-US" altLang="zh-CN" sz="2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endParaRPr lang="zh-CN" altLang="en-US" sz="20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910341" name="组合 910340"/>
          <p:cNvGrpSpPr/>
          <p:nvPr/>
        </p:nvGrpSpPr>
        <p:grpSpPr>
          <a:xfrm>
            <a:off x="395536" y="1196752"/>
            <a:ext cx="3600400" cy="3312368"/>
            <a:chOff x="395536" y="1196752"/>
            <a:chExt cx="3600400" cy="3312368"/>
          </a:xfrm>
        </p:grpSpPr>
        <p:sp>
          <p:nvSpPr>
            <p:cNvPr id="3" name="TextBox 2"/>
            <p:cNvSpPr txBox="1"/>
            <p:nvPr/>
          </p:nvSpPr>
          <p:spPr>
            <a:xfrm>
              <a:off x="395536" y="1412776"/>
              <a:ext cx="214834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0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Loess, L1, L2, L3, …</a:t>
              </a:r>
              <a:endParaRPr lang="zh-CN" altLang="en-US" sz="20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cxnSp>
          <p:nvCxnSpPr>
            <p:cNvPr id="6" name="直接箭头连接符 5"/>
            <p:cNvCxnSpPr/>
            <p:nvPr/>
          </p:nvCxnSpPr>
          <p:spPr>
            <a:xfrm flipV="1">
              <a:off x="2555776" y="1196752"/>
              <a:ext cx="576064" cy="288032"/>
            </a:xfrm>
            <a:prstGeom prst="straightConnector1">
              <a:avLst/>
            </a:prstGeom>
            <a:ln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直接箭头连接符 7"/>
            <p:cNvCxnSpPr/>
            <p:nvPr/>
          </p:nvCxnSpPr>
          <p:spPr>
            <a:xfrm flipV="1">
              <a:off x="2555776" y="1628800"/>
              <a:ext cx="576064" cy="72008"/>
            </a:xfrm>
            <a:prstGeom prst="straightConnector1">
              <a:avLst/>
            </a:prstGeom>
            <a:ln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直接箭头连接符 9"/>
            <p:cNvCxnSpPr/>
            <p:nvPr/>
          </p:nvCxnSpPr>
          <p:spPr>
            <a:xfrm>
              <a:off x="2483768" y="1772816"/>
              <a:ext cx="576064" cy="288032"/>
            </a:xfrm>
            <a:prstGeom prst="straightConnector1">
              <a:avLst/>
            </a:prstGeom>
            <a:ln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直接箭头连接符 11"/>
            <p:cNvCxnSpPr/>
            <p:nvPr/>
          </p:nvCxnSpPr>
          <p:spPr>
            <a:xfrm>
              <a:off x="2411760" y="1772816"/>
              <a:ext cx="1584176" cy="1152128"/>
            </a:xfrm>
            <a:prstGeom prst="straightConnector1">
              <a:avLst/>
            </a:prstGeom>
            <a:ln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直接箭头连接符 13"/>
            <p:cNvCxnSpPr/>
            <p:nvPr/>
          </p:nvCxnSpPr>
          <p:spPr>
            <a:xfrm>
              <a:off x="2411760" y="1844824"/>
              <a:ext cx="1512168" cy="2016224"/>
            </a:xfrm>
            <a:prstGeom prst="straightConnector1">
              <a:avLst/>
            </a:prstGeom>
            <a:ln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直接箭头连接符 16"/>
            <p:cNvCxnSpPr/>
            <p:nvPr/>
          </p:nvCxnSpPr>
          <p:spPr>
            <a:xfrm>
              <a:off x="2267744" y="1844824"/>
              <a:ext cx="1584176" cy="2664296"/>
            </a:xfrm>
            <a:prstGeom prst="straightConnector1">
              <a:avLst/>
            </a:prstGeom>
            <a:ln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10342" name="组合 910341"/>
          <p:cNvGrpSpPr/>
          <p:nvPr/>
        </p:nvGrpSpPr>
        <p:grpSpPr>
          <a:xfrm>
            <a:off x="5868144" y="908720"/>
            <a:ext cx="2981914" cy="3240360"/>
            <a:chOff x="5868144" y="908720"/>
            <a:chExt cx="2981914" cy="3240360"/>
          </a:xfrm>
        </p:grpSpPr>
        <p:sp>
          <p:nvSpPr>
            <p:cNvPr id="5" name="TextBox 4"/>
            <p:cNvSpPr txBox="1"/>
            <p:nvPr/>
          </p:nvSpPr>
          <p:spPr>
            <a:xfrm>
              <a:off x="6372200" y="908720"/>
              <a:ext cx="247785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0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Paleosol, S1, S2, S3, …</a:t>
              </a:r>
              <a:endParaRPr lang="zh-CN" altLang="en-US" sz="20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cxnSp>
          <p:nvCxnSpPr>
            <p:cNvPr id="19" name="直接箭头连接符 18"/>
            <p:cNvCxnSpPr/>
            <p:nvPr/>
          </p:nvCxnSpPr>
          <p:spPr>
            <a:xfrm flipH="1" flipV="1">
              <a:off x="5868144" y="908720"/>
              <a:ext cx="432048" cy="72008"/>
            </a:xfrm>
            <a:prstGeom prst="straightConnector1">
              <a:avLst/>
            </a:prstGeom>
            <a:ln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直接箭头连接符 20"/>
            <p:cNvCxnSpPr/>
            <p:nvPr/>
          </p:nvCxnSpPr>
          <p:spPr>
            <a:xfrm flipH="1">
              <a:off x="5940152" y="1052736"/>
              <a:ext cx="360040" cy="144016"/>
            </a:xfrm>
            <a:prstGeom prst="straightConnector1">
              <a:avLst/>
            </a:prstGeom>
            <a:ln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直接箭头连接符 22"/>
            <p:cNvCxnSpPr/>
            <p:nvPr/>
          </p:nvCxnSpPr>
          <p:spPr>
            <a:xfrm flipH="1">
              <a:off x="6084168" y="1196752"/>
              <a:ext cx="216024" cy="288032"/>
            </a:xfrm>
            <a:prstGeom prst="straightConnector1">
              <a:avLst/>
            </a:prstGeom>
            <a:ln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直接箭头连接符 24"/>
            <p:cNvCxnSpPr/>
            <p:nvPr/>
          </p:nvCxnSpPr>
          <p:spPr>
            <a:xfrm flipH="1">
              <a:off x="6156176" y="1268760"/>
              <a:ext cx="216024" cy="576064"/>
            </a:xfrm>
            <a:prstGeom prst="straightConnector1">
              <a:avLst/>
            </a:prstGeom>
            <a:ln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直接箭头连接符 26"/>
            <p:cNvCxnSpPr/>
            <p:nvPr/>
          </p:nvCxnSpPr>
          <p:spPr>
            <a:xfrm flipH="1">
              <a:off x="6228184" y="1340768"/>
              <a:ext cx="144016" cy="792088"/>
            </a:xfrm>
            <a:prstGeom prst="straightConnector1">
              <a:avLst/>
            </a:prstGeom>
            <a:ln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直接箭头连接符 28"/>
            <p:cNvCxnSpPr/>
            <p:nvPr/>
          </p:nvCxnSpPr>
          <p:spPr>
            <a:xfrm flipH="1">
              <a:off x="6228184" y="1484784"/>
              <a:ext cx="144016" cy="1152128"/>
            </a:xfrm>
            <a:prstGeom prst="straightConnector1">
              <a:avLst/>
            </a:prstGeom>
            <a:ln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箭头连接符 30"/>
            <p:cNvCxnSpPr/>
            <p:nvPr/>
          </p:nvCxnSpPr>
          <p:spPr>
            <a:xfrm flipH="1">
              <a:off x="6228184" y="1340768"/>
              <a:ext cx="144016" cy="1944216"/>
            </a:xfrm>
            <a:prstGeom prst="straightConnector1">
              <a:avLst/>
            </a:prstGeom>
            <a:ln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0337" name="直接箭头连接符 910336"/>
            <p:cNvCxnSpPr/>
            <p:nvPr/>
          </p:nvCxnSpPr>
          <p:spPr>
            <a:xfrm>
              <a:off x="6372200" y="1340768"/>
              <a:ext cx="144016" cy="2448272"/>
            </a:xfrm>
            <a:prstGeom prst="straightConnector1">
              <a:avLst/>
            </a:prstGeom>
            <a:ln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0340" name="直接箭头连接符 910339"/>
            <p:cNvCxnSpPr/>
            <p:nvPr/>
          </p:nvCxnSpPr>
          <p:spPr>
            <a:xfrm>
              <a:off x="6372200" y="1412776"/>
              <a:ext cx="648072" cy="2736304"/>
            </a:xfrm>
            <a:prstGeom prst="straightConnector1">
              <a:avLst/>
            </a:prstGeom>
            <a:ln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10343" name="TextBox 910342"/>
          <p:cNvSpPr txBox="1"/>
          <p:nvPr/>
        </p:nvSpPr>
        <p:spPr>
          <a:xfrm>
            <a:off x="3779912" y="1628800"/>
            <a:ext cx="4320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solidFill>
                  <a:srgbClr val="FF0000"/>
                </a:solidFill>
              </a:rPr>
              <a:t>S5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427984" y="2636912"/>
            <a:ext cx="4320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solidFill>
                  <a:srgbClr val="FF0000"/>
                </a:solidFill>
              </a:rPr>
              <a:t>L9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0" y="6525126"/>
            <a:ext cx="2699792" cy="338554"/>
          </a:xfrm>
          <a:prstGeom prst="rect">
            <a:avLst/>
          </a:prstGeom>
          <a:solidFill>
            <a:srgbClr val="DCE6F2">
              <a:alpha val="41176"/>
            </a:srgbClr>
          </a:solidFill>
        </p:spPr>
        <p:txBody>
          <a:bodyPr wrap="square" rtlCol="0">
            <a:spAutoFit/>
          </a:bodyPr>
          <a:lstStyle/>
          <a:p>
            <a:r>
              <a:rPr lang="en-US" altLang="zh-CN" sz="1600" dirty="0"/>
              <a:t> </a:t>
            </a:r>
            <a:r>
              <a:rPr lang="en-US" altLang="zh-CN" sz="1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© Authors. All rights </a:t>
            </a:r>
            <a:r>
              <a:rPr lang="en-US" altLang="zh-CN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reserved</a:t>
            </a:r>
            <a:endParaRPr lang="zh-CN" altLang="en-US" sz="16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" dur="1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0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2000"/>
                                        <p:tgtEl>
                                          <p:spTgt spid="910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0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2000"/>
                                        <p:tgtEl>
                                          <p:spTgt spid="910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0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1000"/>
                                        <p:tgtEl>
                                          <p:spTgt spid="910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910343" grpId="0"/>
      <p:bldP spid="4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1666" name="Picture 2" descr="File0634"/>
          <p:cNvPicPr>
            <a:picLocks noChangeAspect="1" noChangeArrowheads="1"/>
          </p:cNvPicPr>
          <p:nvPr/>
        </p:nvPicPr>
        <p:blipFill>
          <a:blip r:embed="rId2">
            <a:lum bright="6000" contrast="24000"/>
          </a:blip>
          <a:srcRect/>
          <a:stretch>
            <a:fillRect/>
          </a:stretch>
        </p:blipFill>
        <p:spPr bwMode="auto">
          <a:xfrm>
            <a:off x="468313" y="68263"/>
            <a:ext cx="8207375" cy="6721475"/>
          </a:xfrm>
          <a:prstGeom prst="rect">
            <a:avLst/>
          </a:prstGeom>
          <a:noFill/>
        </p:spPr>
      </p:pic>
      <p:cxnSp>
        <p:nvCxnSpPr>
          <p:cNvPr id="9" name="直接连接符 8"/>
          <p:cNvCxnSpPr/>
          <p:nvPr/>
        </p:nvCxnSpPr>
        <p:spPr>
          <a:xfrm rot="5400000">
            <a:off x="-70676" y="2500306"/>
            <a:ext cx="1142214" cy="794"/>
          </a:xfrm>
          <a:prstGeom prst="line">
            <a:avLst/>
          </a:prstGeom>
          <a:ln w="38100">
            <a:solidFill>
              <a:srgbClr val="FF0000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矩形 11"/>
          <p:cNvSpPr/>
          <p:nvPr/>
        </p:nvSpPr>
        <p:spPr>
          <a:xfrm>
            <a:off x="214282" y="6357958"/>
            <a:ext cx="242889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 dirty="0" smtClean="0">
                <a:solidFill>
                  <a:srgbClr val="FF0000"/>
                </a:solidFill>
              </a:rPr>
              <a:t>Eccentricity cycles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0" y="5929330"/>
            <a:ext cx="9144000" cy="400110"/>
          </a:xfrm>
          <a:prstGeom prst="rect">
            <a:avLst/>
          </a:prstGeom>
          <a:solidFill>
            <a:srgbClr val="FFFF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Climate fluctuation proxies of loess-</a:t>
            </a:r>
            <a:r>
              <a:rPr lang="en-US" altLang="zh-CN" sz="2000" b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paleosol</a:t>
            </a:r>
            <a:r>
              <a:rPr lang="en-US" altLang="zh-CN" sz="20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in </a:t>
            </a:r>
            <a:r>
              <a:rPr lang="en-US" altLang="zh-CN" sz="2000" b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Luochuan</a:t>
            </a:r>
            <a:r>
              <a:rPr lang="en-US" altLang="zh-CN" sz="20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classic profile in China  </a:t>
            </a:r>
            <a:endParaRPr lang="zh-CN" altLang="en-US" sz="2000" b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643174" y="6286520"/>
            <a:ext cx="4357718" cy="400110"/>
          </a:xfrm>
          <a:prstGeom prst="rect">
            <a:avLst/>
          </a:prstGeom>
          <a:solidFill>
            <a:srgbClr val="FFFF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modified after Liu, T. S. et. Al, 1985</a:t>
            </a:r>
            <a:endParaRPr lang="zh-CN" altLang="en-US" sz="2000" b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212449" y="928670"/>
            <a:ext cx="1263207" cy="369332"/>
            <a:chOff x="212449" y="928670"/>
            <a:chExt cx="1263207" cy="369332"/>
          </a:xfrm>
        </p:grpSpPr>
        <p:sp>
          <p:nvSpPr>
            <p:cNvPr id="3" name="TextBox 2"/>
            <p:cNvSpPr txBox="1"/>
            <p:nvPr/>
          </p:nvSpPr>
          <p:spPr>
            <a:xfrm>
              <a:off x="212449" y="928670"/>
              <a:ext cx="92866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dirty="0" smtClean="0">
                  <a:solidFill>
                    <a:srgbClr val="FF0000"/>
                  </a:solidFill>
                </a:rPr>
                <a:t>MIS 5</a:t>
              </a:r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2" name="矩形 1"/>
            <p:cNvSpPr/>
            <p:nvPr/>
          </p:nvSpPr>
          <p:spPr>
            <a:xfrm>
              <a:off x="1115616" y="1052736"/>
              <a:ext cx="360040" cy="144016"/>
            </a:xfrm>
            <a:prstGeom prst="rect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dirty="0" smtClean="0"/>
                <a:t>D</a:t>
              </a:r>
              <a:endParaRPr lang="zh-CN" altLang="en-US" dirty="0"/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214314" y="1244851"/>
            <a:ext cx="1261342" cy="369332"/>
            <a:chOff x="214314" y="1244851"/>
            <a:chExt cx="1261342" cy="369332"/>
          </a:xfrm>
        </p:grpSpPr>
        <p:sp>
          <p:nvSpPr>
            <p:cNvPr id="4" name="TextBox 3"/>
            <p:cNvSpPr txBox="1"/>
            <p:nvPr/>
          </p:nvSpPr>
          <p:spPr>
            <a:xfrm>
              <a:off x="214314" y="1244851"/>
              <a:ext cx="92866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dirty="0" smtClean="0">
                  <a:solidFill>
                    <a:srgbClr val="FF0000"/>
                  </a:solidFill>
                </a:rPr>
                <a:t>MIS 7</a:t>
              </a:r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" name="矩形 10"/>
            <p:cNvSpPr/>
            <p:nvPr/>
          </p:nvSpPr>
          <p:spPr>
            <a:xfrm>
              <a:off x="1115616" y="1412776"/>
              <a:ext cx="360040" cy="144016"/>
            </a:xfrm>
            <a:prstGeom prst="rect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dirty="0" smtClean="0"/>
                <a:t>DD</a:t>
              </a:r>
              <a:endParaRPr lang="zh-CN" altLang="en-US" dirty="0"/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211359" y="1507645"/>
            <a:ext cx="1264297" cy="369332"/>
            <a:chOff x="211359" y="1507645"/>
            <a:chExt cx="1264297" cy="369332"/>
          </a:xfrm>
        </p:grpSpPr>
        <p:sp>
          <p:nvSpPr>
            <p:cNvPr id="5" name="TextBox 4"/>
            <p:cNvSpPr txBox="1"/>
            <p:nvPr/>
          </p:nvSpPr>
          <p:spPr>
            <a:xfrm>
              <a:off x="211359" y="1507645"/>
              <a:ext cx="92866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dirty="0" smtClean="0">
                  <a:solidFill>
                    <a:srgbClr val="FF0000"/>
                  </a:solidFill>
                </a:rPr>
                <a:t>MIS 9</a:t>
              </a:r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4" name="矩形 13"/>
            <p:cNvSpPr/>
            <p:nvPr/>
          </p:nvSpPr>
          <p:spPr>
            <a:xfrm>
              <a:off x="1115616" y="1628800"/>
              <a:ext cx="360040" cy="144016"/>
            </a:xfrm>
            <a:prstGeom prst="rect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dirty="0" smtClean="0"/>
                <a:t>DD</a:t>
              </a:r>
              <a:endParaRPr lang="zh-CN" altLang="en-US" dirty="0"/>
            </a:p>
          </p:txBody>
        </p:sp>
      </p:grpSp>
      <p:pic>
        <p:nvPicPr>
          <p:cNvPr id="16" name="Picture 2" descr="https://egu2020.eu/cc_by_logo_png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81031" y="6451105"/>
            <a:ext cx="1162969" cy="4068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" dur="1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1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1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1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 descr="黄河流域总图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635160"/>
            <a:ext cx="9144000" cy="558768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0" y="6357958"/>
            <a:ext cx="914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b="1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How to form? </a:t>
            </a:r>
            <a:r>
              <a:rPr lang="en-US" altLang="zh-CN" b="1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Connection </a:t>
            </a:r>
            <a:r>
              <a:rPr lang="en-US" altLang="zh-CN" b="1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of the basins?</a:t>
            </a:r>
            <a:endParaRPr lang="zh-CN" altLang="en-US" b="1" dirty="0">
              <a:solidFill>
                <a:srgbClr val="000099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" name="Picture 2" descr="C:\Users\Administrator\Desktop\logo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1438" y="71438"/>
            <a:ext cx="1857375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64288" y="0"/>
            <a:ext cx="1872208" cy="517334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0" y="6519446"/>
            <a:ext cx="2699792" cy="338554"/>
          </a:xfrm>
          <a:prstGeom prst="rect">
            <a:avLst/>
          </a:prstGeom>
          <a:solidFill>
            <a:srgbClr val="DCE6F2">
              <a:alpha val="41176"/>
            </a:srgbClr>
          </a:solidFill>
        </p:spPr>
        <p:txBody>
          <a:bodyPr wrap="square" rtlCol="0">
            <a:spAutoFit/>
          </a:bodyPr>
          <a:lstStyle/>
          <a:p>
            <a:r>
              <a:rPr lang="en-US" altLang="zh-CN" sz="1600" dirty="0"/>
              <a:t> </a:t>
            </a:r>
            <a:r>
              <a:rPr lang="en-US" altLang="zh-CN" sz="1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© Authors. All rights </a:t>
            </a:r>
            <a:r>
              <a:rPr lang="en-US" altLang="zh-CN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reserved</a:t>
            </a:r>
            <a:endParaRPr lang="zh-CN" altLang="en-US" sz="16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1"/>
          <p:cNvSpPr/>
          <p:nvPr/>
        </p:nvSpPr>
        <p:spPr>
          <a:xfrm>
            <a:off x="1714480" y="1428736"/>
            <a:ext cx="1428760" cy="928694"/>
          </a:xfrm>
          <a:prstGeom prst="ellipse">
            <a:avLst/>
          </a:prstGeom>
          <a:solidFill>
            <a:srgbClr val="CCCC00">
              <a:alpha val="69804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椭圆 2"/>
          <p:cNvSpPr/>
          <p:nvPr/>
        </p:nvSpPr>
        <p:spPr>
          <a:xfrm>
            <a:off x="2643174" y="3571876"/>
            <a:ext cx="1714512" cy="1214446"/>
          </a:xfrm>
          <a:prstGeom prst="ellipse">
            <a:avLst/>
          </a:prstGeom>
          <a:solidFill>
            <a:srgbClr val="CCCC00">
              <a:alpha val="69804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椭圆 3"/>
          <p:cNvSpPr/>
          <p:nvPr/>
        </p:nvSpPr>
        <p:spPr>
          <a:xfrm>
            <a:off x="5572132" y="2571744"/>
            <a:ext cx="2000264" cy="1571636"/>
          </a:xfrm>
          <a:prstGeom prst="ellipse">
            <a:avLst/>
          </a:prstGeom>
          <a:solidFill>
            <a:srgbClr val="CCCC00">
              <a:alpha val="69804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TextBox 4"/>
          <p:cNvSpPr txBox="1"/>
          <p:nvPr/>
        </p:nvSpPr>
        <p:spPr>
          <a:xfrm>
            <a:off x="3214678" y="4000504"/>
            <a:ext cx="5715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</a:t>
            </a:r>
            <a:r>
              <a:rPr lang="en-US" altLang="zh-CN" sz="2000" b="1" baseline="-25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  <a:endParaRPr lang="zh-CN" altLang="en-US" sz="2000" b="1" baseline="-250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214546" y="1714488"/>
            <a:ext cx="5715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</a:t>
            </a:r>
            <a:r>
              <a:rPr lang="en-US" altLang="zh-CN" sz="2000" b="1" baseline="-25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  <a:endParaRPr lang="zh-CN" altLang="en-US" sz="2000" b="1" baseline="-250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286512" y="3143248"/>
            <a:ext cx="5715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</a:t>
            </a:r>
            <a:r>
              <a:rPr lang="en-US" altLang="zh-CN" sz="2000" b="1" baseline="-25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</a:t>
            </a:r>
            <a:endParaRPr lang="zh-CN" altLang="en-US" sz="2000" b="1" baseline="-250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11" name="直接箭头连接符 10"/>
          <p:cNvCxnSpPr/>
          <p:nvPr/>
        </p:nvCxnSpPr>
        <p:spPr>
          <a:xfrm rot="16200000" flipH="1">
            <a:off x="2285984" y="2714620"/>
            <a:ext cx="1285884" cy="571504"/>
          </a:xfrm>
          <a:prstGeom prst="straightConnector1">
            <a:avLst/>
          </a:prstGeom>
          <a:ln w="28575">
            <a:solidFill>
              <a:srgbClr val="33996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箭头连接符 11"/>
          <p:cNvCxnSpPr>
            <a:stCxn id="3" idx="6"/>
          </p:cNvCxnSpPr>
          <p:nvPr/>
        </p:nvCxnSpPr>
        <p:spPr>
          <a:xfrm flipV="1">
            <a:off x="4357686" y="3643314"/>
            <a:ext cx="1285884" cy="535785"/>
          </a:xfrm>
          <a:prstGeom prst="straightConnector1">
            <a:avLst/>
          </a:prstGeom>
          <a:ln w="28575">
            <a:solidFill>
              <a:srgbClr val="33996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箭头连接符 9"/>
          <p:cNvCxnSpPr/>
          <p:nvPr/>
        </p:nvCxnSpPr>
        <p:spPr>
          <a:xfrm flipV="1">
            <a:off x="7500958" y="2500306"/>
            <a:ext cx="1285884" cy="535785"/>
          </a:xfrm>
          <a:prstGeom prst="straightConnector1">
            <a:avLst/>
          </a:prstGeom>
          <a:ln w="28575">
            <a:solidFill>
              <a:srgbClr val="33996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Picture 2" descr="C:\Users\Administrator\Desktop\logo.p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1438" y="71438"/>
            <a:ext cx="1857375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" name="TextBox 13"/>
          <p:cNvSpPr txBox="1"/>
          <p:nvPr/>
        </p:nvSpPr>
        <p:spPr>
          <a:xfrm>
            <a:off x="0" y="6000768"/>
            <a:ext cx="907259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Possibilities of the basin connection </a:t>
            </a:r>
            <a:endParaRPr lang="zh-CN" altLang="en-US" sz="2000" dirty="0">
              <a:solidFill>
                <a:srgbClr val="000099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6" name="图片 15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64288" y="0"/>
            <a:ext cx="1872208" cy="517334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>
            <a:off x="0" y="6519446"/>
            <a:ext cx="2699792" cy="338554"/>
          </a:xfrm>
          <a:prstGeom prst="rect">
            <a:avLst/>
          </a:prstGeom>
          <a:solidFill>
            <a:srgbClr val="DCE6F2">
              <a:alpha val="41176"/>
            </a:srgbClr>
          </a:solidFill>
        </p:spPr>
        <p:txBody>
          <a:bodyPr wrap="square" rtlCol="0">
            <a:spAutoFit/>
          </a:bodyPr>
          <a:lstStyle/>
          <a:p>
            <a:r>
              <a:rPr lang="en-US" altLang="zh-CN" sz="1600" dirty="0"/>
              <a:t> </a:t>
            </a:r>
            <a:r>
              <a:rPr lang="en-US" altLang="zh-CN" sz="1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© Authors. All rights </a:t>
            </a:r>
            <a:r>
              <a:rPr lang="en-US" altLang="zh-CN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reserved</a:t>
            </a:r>
            <a:endParaRPr lang="zh-CN" altLang="en-US" sz="16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2025</TotalTime>
  <Words>764</Words>
  <Application>Microsoft Office PowerPoint</Application>
  <PresentationFormat>全屏显示(4:3)</PresentationFormat>
  <Paragraphs>262</Paragraphs>
  <Slides>37</Slides>
  <Notes>2</Notes>
  <HiddenSlides>0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37</vt:i4>
      </vt:variant>
    </vt:vector>
  </HeadingPairs>
  <TitlesOfParts>
    <vt:vector size="38" baseType="lpstr">
      <vt:lpstr>Office 主题</vt:lpstr>
      <vt:lpstr>How did the Middle Reach of the Yellow River Connect and Form?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幻灯片 1</dc:title>
  <dc:creator>apple</dc:creator>
  <cp:lastModifiedBy>Microsoft</cp:lastModifiedBy>
  <cp:revision>212</cp:revision>
  <dcterms:created xsi:type="dcterms:W3CDTF">2017-11-05T15:18:03Z</dcterms:created>
  <dcterms:modified xsi:type="dcterms:W3CDTF">2020-04-28T16:14:26Z</dcterms:modified>
</cp:coreProperties>
</file>